
<file path=[Content_Types].xml><?xml version="1.0" encoding="utf-8"?>
<Types xmlns="http://schemas.openxmlformats.org/package/2006/content-types">
  <Default Extension="fntdata" ContentType="application/x-fontdata"/>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Lst>
  <p:notesMasterIdLst>
    <p:notesMasterId r:id="rId32"/>
  </p:notesMasterIdLst>
  <p:sldIdLst>
    <p:sldId id="256" r:id="rId2"/>
    <p:sldId id="258" r:id="rId3"/>
    <p:sldId id="257" r:id="rId4"/>
    <p:sldId id="300" r:id="rId5"/>
    <p:sldId id="301" r:id="rId6"/>
    <p:sldId id="297" r:id="rId7"/>
    <p:sldId id="302" r:id="rId8"/>
    <p:sldId id="319" r:id="rId9"/>
    <p:sldId id="260" r:id="rId10"/>
    <p:sldId id="303" r:id="rId11"/>
    <p:sldId id="261" r:id="rId12"/>
    <p:sldId id="305" r:id="rId13"/>
    <p:sldId id="306" r:id="rId14"/>
    <p:sldId id="298" r:id="rId15"/>
    <p:sldId id="307" r:id="rId16"/>
    <p:sldId id="304" r:id="rId17"/>
    <p:sldId id="308" r:id="rId18"/>
    <p:sldId id="259" r:id="rId19"/>
    <p:sldId id="309" r:id="rId20"/>
    <p:sldId id="310" r:id="rId21"/>
    <p:sldId id="299" r:id="rId22"/>
    <p:sldId id="311" r:id="rId23"/>
    <p:sldId id="312" r:id="rId24"/>
    <p:sldId id="315" r:id="rId25"/>
    <p:sldId id="266" r:id="rId26"/>
    <p:sldId id="313" r:id="rId27"/>
    <p:sldId id="263" r:id="rId28"/>
    <p:sldId id="314" r:id="rId29"/>
    <p:sldId id="316" r:id="rId30"/>
    <p:sldId id="317" r:id="rId31"/>
  </p:sldIdLst>
  <p:sldSz cx="9144000" cy="5143500" type="screen16x9"/>
  <p:notesSz cx="6858000" cy="9144000"/>
  <p:embeddedFontLst>
    <p:embeddedFont>
      <p:font typeface="DM Sans" pitchFamily="2" charset="0"/>
      <p:regular r:id="rId33"/>
      <p:bold r:id="rId34"/>
      <p:italic r:id="rId35"/>
      <p:boldItalic r:id="rId36"/>
    </p:embeddedFont>
    <p:embeddedFont>
      <p:font typeface="Proxima Nova" panose="020B0604020202020204" charset="0"/>
      <p:regular r:id="rId37"/>
      <p:bold r:id="rId38"/>
      <p:italic r:id="rId39"/>
      <p:boldItalic r:id="rId40"/>
    </p:embeddedFont>
    <p:embeddedFont>
      <p:font typeface="Viga" panose="020B0604020202020204" charset="0"/>
      <p:regular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61">
          <p15:clr>
            <a:srgbClr val="9AA0A6"/>
          </p15:clr>
        </p15:guide>
        <p15:guide id="2" pos="2880">
          <p15:clr>
            <a:srgbClr val="9AA0A6"/>
          </p15:clr>
        </p15:guide>
        <p15:guide id="3" pos="456">
          <p15:clr>
            <a:srgbClr val="9AA0A6"/>
          </p15:clr>
        </p15:guide>
        <p15:guide id="4" orient="horz" pos="1732">
          <p15:clr>
            <a:srgbClr val="9AA0A6"/>
          </p15:clr>
        </p15:guide>
        <p15:guide id="5" orient="horz" pos="266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F863368-6AE7-4E47-9FF9-F198DECBF2C5}">
  <a:tblStyle styleId="{BF863368-6AE7-4E47-9FF9-F198DECBF2C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2" d="100"/>
          <a:sy n="122" d="100"/>
        </p:scale>
        <p:origin x="78" y="195"/>
      </p:cViewPr>
      <p:guideLst>
        <p:guide orient="horz" pos="461"/>
        <p:guide pos="2880"/>
        <p:guide pos="456"/>
        <p:guide orient="horz" pos="1732"/>
        <p:guide orient="horz" pos="266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6bb4ddd667_0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6bb4ddd667_0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6bdca54fc3_0_274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6bdca54fc3_0_274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0"/>
        <p:cNvGrpSpPr/>
        <p:nvPr/>
      </p:nvGrpSpPr>
      <p:grpSpPr>
        <a:xfrm>
          <a:off x="0" y="0"/>
          <a:ext cx="0" cy="0"/>
          <a:chOff x="0" y="0"/>
          <a:chExt cx="0" cy="0"/>
        </a:xfrm>
      </p:grpSpPr>
      <p:sp>
        <p:nvSpPr>
          <p:cNvPr id="871" name="Google Shape;871;g6bdca54fc3_0_4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2" name="Google Shape;872;g6bdca54fc3_0_4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87714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6bdca54fc3_0_274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6bdca54fc3_0_274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16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0"/>
        <p:cNvGrpSpPr/>
        <p:nvPr/>
      </p:nvGrpSpPr>
      <p:grpSpPr>
        <a:xfrm>
          <a:off x="0" y="0"/>
          <a:ext cx="0" cy="0"/>
          <a:chOff x="0" y="0"/>
          <a:chExt cx="0" cy="0"/>
        </a:xfrm>
      </p:grpSpPr>
      <p:sp>
        <p:nvSpPr>
          <p:cNvPr id="871" name="Google Shape;871;g6bdca54fc3_0_4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2" name="Google Shape;872;g6bdca54fc3_0_4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649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6bb4ddd667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6bb4ddd667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g6bb4ddd667_0_4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7" name="Google Shape;527;g6bb4ddd667_0_4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6bb4ddd667_0_3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6bb4ddd667_0_3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g6bdca54efd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4" name="Google Shape;624;g6bdca54efd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52468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Google Shape;1019;g6bdca54fc3_0_5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0" name="Google Shape;1020;g6bdca54fc3_0_5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g6bdca54efd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4" name="Google Shape;624;g6bdca54efd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4974350" y="527325"/>
            <a:ext cx="3769500" cy="2915100"/>
          </a:xfrm>
          <a:prstGeom prst="rect">
            <a:avLst/>
          </a:prstGeom>
        </p:spPr>
        <p:txBody>
          <a:bodyPr spcFirstLastPara="1" wrap="square" lIns="91425" tIns="91425" rIns="91425" bIns="91425" anchor="b" anchorCtr="0">
            <a:noAutofit/>
          </a:bodyPr>
          <a:lstStyle>
            <a:lvl1pPr lvl="0">
              <a:spcBef>
                <a:spcPts val="0"/>
              </a:spcBef>
              <a:spcAft>
                <a:spcPts val="0"/>
              </a:spcAft>
              <a:buClr>
                <a:srgbClr val="1F1C51"/>
              </a:buClr>
              <a:buSzPts val="4800"/>
              <a:buNone/>
              <a:defRPr sz="4800">
                <a:solidFill>
                  <a:srgbClr val="1F1C51"/>
                </a:solidFill>
              </a:defRPr>
            </a:lvl1pPr>
            <a:lvl2pPr lvl="1">
              <a:spcBef>
                <a:spcPts val="0"/>
              </a:spcBef>
              <a:spcAft>
                <a:spcPts val="0"/>
              </a:spcAft>
              <a:buClr>
                <a:srgbClr val="1F1C51"/>
              </a:buClr>
              <a:buSzPts val="6000"/>
              <a:buNone/>
              <a:defRPr sz="6000">
                <a:solidFill>
                  <a:srgbClr val="1F1C51"/>
                </a:solidFill>
              </a:defRPr>
            </a:lvl2pPr>
            <a:lvl3pPr lvl="2">
              <a:spcBef>
                <a:spcPts val="0"/>
              </a:spcBef>
              <a:spcAft>
                <a:spcPts val="0"/>
              </a:spcAft>
              <a:buClr>
                <a:srgbClr val="1F1C51"/>
              </a:buClr>
              <a:buSzPts val="6000"/>
              <a:buNone/>
              <a:defRPr sz="6000">
                <a:solidFill>
                  <a:srgbClr val="1F1C51"/>
                </a:solidFill>
              </a:defRPr>
            </a:lvl3pPr>
            <a:lvl4pPr lvl="3">
              <a:spcBef>
                <a:spcPts val="0"/>
              </a:spcBef>
              <a:spcAft>
                <a:spcPts val="0"/>
              </a:spcAft>
              <a:buClr>
                <a:srgbClr val="1F1C51"/>
              </a:buClr>
              <a:buSzPts val="6000"/>
              <a:buNone/>
              <a:defRPr sz="6000">
                <a:solidFill>
                  <a:srgbClr val="1F1C51"/>
                </a:solidFill>
              </a:defRPr>
            </a:lvl4pPr>
            <a:lvl5pPr lvl="4">
              <a:spcBef>
                <a:spcPts val="0"/>
              </a:spcBef>
              <a:spcAft>
                <a:spcPts val="0"/>
              </a:spcAft>
              <a:buClr>
                <a:srgbClr val="1F1C51"/>
              </a:buClr>
              <a:buSzPts val="6000"/>
              <a:buNone/>
              <a:defRPr sz="6000">
                <a:solidFill>
                  <a:srgbClr val="1F1C51"/>
                </a:solidFill>
              </a:defRPr>
            </a:lvl5pPr>
            <a:lvl6pPr lvl="5">
              <a:spcBef>
                <a:spcPts val="0"/>
              </a:spcBef>
              <a:spcAft>
                <a:spcPts val="0"/>
              </a:spcAft>
              <a:buClr>
                <a:srgbClr val="1F1C51"/>
              </a:buClr>
              <a:buSzPts val="6000"/>
              <a:buNone/>
              <a:defRPr sz="6000">
                <a:solidFill>
                  <a:srgbClr val="1F1C51"/>
                </a:solidFill>
              </a:defRPr>
            </a:lvl6pPr>
            <a:lvl7pPr lvl="6">
              <a:spcBef>
                <a:spcPts val="0"/>
              </a:spcBef>
              <a:spcAft>
                <a:spcPts val="0"/>
              </a:spcAft>
              <a:buClr>
                <a:srgbClr val="1F1C51"/>
              </a:buClr>
              <a:buSzPts val="6000"/>
              <a:buNone/>
              <a:defRPr sz="6000">
                <a:solidFill>
                  <a:srgbClr val="1F1C51"/>
                </a:solidFill>
              </a:defRPr>
            </a:lvl7pPr>
            <a:lvl8pPr lvl="7">
              <a:spcBef>
                <a:spcPts val="0"/>
              </a:spcBef>
              <a:spcAft>
                <a:spcPts val="0"/>
              </a:spcAft>
              <a:buClr>
                <a:srgbClr val="1F1C51"/>
              </a:buClr>
              <a:buSzPts val="6000"/>
              <a:buNone/>
              <a:defRPr sz="6000">
                <a:solidFill>
                  <a:srgbClr val="1F1C51"/>
                </a:solidFill>
              </a:defRPr>
            </a:lvl8pPr>
            <a:lvl9pPr lvl="8">
              <a:spcBef>
                <a:spcPts val="0"/>
              </a:spcBef>
              <a:spcAft>
                <a:spcPts val="0"/>
              </a:spcAft>
              <a:buClr>
                <a:srgbClr val="1F1C51"/>
              </a:buClr>
              <a:buSzPts val="6000"/>
              <a:buNone/>
              <a:defRPr sz="6000">
                <a:solidFill>
                  <a:srgbClr val="1F1C51"/>
                </a:solidFill>
              </a:defRPr>
            </a:lvl9pPr>
          </a:lstStyle>
          <a:p>
            <a:endParaRPr/>
          </a:p>
        </p:txBody>
      </p:sp>
      <p:sp>
        <p:nvSpPr>
          <p:cNvPr id="10" name="Google Shape;10;p2"/>
          <p:cNvSpPr txBox="1">
            <a:spLocks noGrp="1"/>
          </p:cNvSpPr>
          <p:nvPr>
            <p:ph type="subTitle" idx="1"/>
          </p:nvPr>
        </p:nvSpPr>
        <p:spPr>
          <a:xfrm>
            <a:off x="4974350" y="3518775"/>
            <a:ext cx="3876300" cy="792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rgbClr val="1F1C51"/>
              </a:buClr>
              <a:buSzPts val="1800"/>
              <a:buNone/>
              <a:defRPr>
                <a:solidFill>
                  <a:srgbClr val="1F1C51"/>
                </a:solidFill>
              </a:defRPr>
            </a:lvl1pPr>
            <a:lvl2pPr lvl="1">
              <a:lnSpc>
                <a:spcPct val="100000"/>
              </a:lnSpc>
              <a:spcBef>
                <a:spcPts val="0"/>
              </a:spcBef>
              <a:spcAft>
                <a:spcPts val="0"/>
              </a:spcAft>
              <a:buClr>
                <a:srgbClr val="1F1C51"/>
              </a:buClr>
              <a:buSzPts val="2800"/>
              <a:buNone/>
              <a:defRPr sz="2800">
                <a:solidFill>
                  <a:srgbClr val="1F1C51"/>
                </a:solidFill>
              </a:defRPr>
            </a:lvl2pPr>
            <a:lvl3pPr lvl="2">
              <a:lnSpc>
                <a:spcPct val="100000"/>
              </a:lnSpc>
              <a:spcBef>
                <a:spcPts val="0"/>
              </a:spcBef>
              <a:spcAft>
                <a:spcPts val="0"/>
              </a:spcAft>
              <a:buClr>
                <a:srgbClr val="1F1C51"/>
              </a:buClr>
              <a:buSzPts val="2800"/>
              <a:buNone/>
              <a:defRPr sz="2800">
                <a:solidFill>
                  <a:srgbClr val="1F1C51"/>
                </a:solidFill>
              </a:defRPr>
            </a:lvl3pPr>
            <a:lvl4pPr lvl="3">
              <a:lnSpc>
                <a:spcPct val="100000"/>
              </a:lnSpc>
              <a:spcBef>
                <a:spcPts val="0"/>
              </a:spcBef>
              <a:spcAft>
                <a:spcPts val="0"/>
              </a:spcAft>
              <a:buClr>
                <a:srgbClr val="1F1C51"/>
              </a:buClr>
              <a:buSzPts val="2800"/>
              <a:buNone/>
              <a:defRPr sz="2800">
                <a:solidFill>
                  <a:srgbClr val="1F1C51"/>
                </a:solidFill>
              </a:defRPr>
            </a:lvl4pPr>
            <a:lvl5pPr lvl="4">
              <a:lnSpc>
                <a:spcPct val="100000"/>
              </a:lnSpc>
              <a:spcBef>
                <a:spcPts val="0"/>
              </a:spcBef>
              <a:spcAft>
                <a:spcPts val="0"/>
              </a:spcAft>
              <a:buClr>
                <a:srgbClr val="1F1C51"/>
              </a:buClr>
              <a:buSzPts val="2800"/>
              <a:buNone/>
              <a:defRPr sz="2800">
                <a:solidFill>
                  <a:srgbClr val="1F1C51"/>
                </a:solidFill>
              </a:defRPr>
            </a:lvl5pPr>
            <a:lvl6pPr lvl="5">
              <a:lnSpc>
                <a:spcPct val="100000"/>
              </a:lnSpc>
              <a:spcBef>
                <a:spcPts val="0"/>
              </a:spcBef>
              <a:spcAft>
                <a:spcPts val="0"/>
              </a:spcAft>
              <a:buClr>
                <a:srgbClr val="1F1C51"/>
              </a:buClr>
              <a:buSzPts val="2800"/>
              <a:buNone/>
              <a:defRPr sz="2800">
                <a:solidFill>
                  <a:srgbClr val="1F1C51"/>
                </a:solidFill>
              </a:defRPr>
            </a:lvl6pPr>
            <a:lvl7pPr lvl="6">
              <a:lnSpc>
                <a:spcPct val="100000"/>
              </a:lnSpc>
              <a:spcBef>
                <a:spcPts val="0"/>
              </a:spcBef>
              <a:spcAft>
                <a:spcPts val="0"/>
              </a:spcAft>
              <a:buClr>
                <a:srgbClr val="1F1C51"/>
              </a:buClr>
              <a:buSzPts val="2800"/>
              <a:buNone/>
              <a:defRPr sz="2800">
                <a:solidFill>
                  <a:srgbClr val="1F1C51"/>
                </a:solidFill>
              </a:defRPr>
            </a:lvl7pPr>
            <a:lvl8pPr lvl="7">
              <a:lnSpc>
                <a:spcPct val="100000"/>
              </a:lnSpc>
              <a:spcBef>
                <a:spcPts val="0"/>
              </a:spcBef>
              <a:spcAft>
                <a:spcPts val="0"/>
              </a:spcAft>
              <a:buClr>
                <a:srgbClr val="1F1C51"/>
              </a:buClr>
              <a:buSzPts val="2800"/>
              <a:buNone/>
              <a:defRPr sz="2800">
                <a:solidFill>
                  <a:srgbClr val="1F1C51"/>
                </a:solidFill>
              </a:defRPr>
            </a:lvl8pPr>
            <a:lvl9pPr lvl="8">
              <a:lnSpc>
                <a:spcPct val="100000"/>
              </a:lnSpc>
              <a:spcBef>
                <a:spcPts val="0"/>
              </a:spcBef>
              <a:spcAft>
                <a:spcPts val="0"/>
              </a:spcAft>
              <a:buClr>
                <a:srgbClr val="1F1C51"/>
              </a:buClr>
              <a:buSzPts val="2800"/>
              <a:buNone/>
              <a:defRPr sz="2800">
                <a:solidFill>
                  <a:srgbClr val="1F1C51"/>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gradFill>
          <a:gsLst>
            <a:gs pos="0">
              <a:srgbClr val="8BE3FF"/>
            </a:gs>
            <a:gs pos="100000">
              <a:srgbClr val="ACFFD9"/>
            </a:gs>
          </a:gsLst>
          <a:lin ang="5400012" scaled="0"/>
        </a:gra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876325" y="1458975"/>
            <a:ext cx="4559100" cy="167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3" name="Google Shape;13;p3"/>
          <p:cNvSpPr txBox="1">
            <a:spLocks noGrp="1"/>
          </p:cNvSpPr>
          <p:nvPr>
            <p:ph type="subTitle" idx="1"/>
          </p:nvPr>
        </p:nvSpPr>
        <p:spPr>
          <a:xfrm>
            <a:off x="876325" y="3087550"/>
            <a:ext cx="2977800" cy="79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800"/>
              <a:buNone/>
              <a:defRPr>
                <a:solidFill>
                  <a:srgbClr val="1F1C51"/>
                </a:solidFill>
              </a:defRPr>
            </a:lvl1pPr>
            <a:lvl2pPr lvl="1" rtl="0">
              <a:lnSpc>
                <a:spcPct val="100000"/>
              </a:lnSpc>
              <a:spcBef>
                <a:spcPts val="0"/>
              </a:spcBef>
              <a:spcAft>
                <a:spcPts val="0"/>
              </a:spcAft>
              <a:buClr>
                <a:srgbClr val="1F1C51"/>
              </a:buClr>
              <a:buSzPts val="2800"/>
              <a:buNone/>
              <a:defRPr sz="2800">
                <a:solidFill>
                  <a:srgbClr val="1F1C51"/>
                </a:solidFill>
              </a:defRPr>
            </a:lvl2pPr>
            <a:lvl3pPr lvl="2" rtl="0">
              <a:lnSpc>
                <a:spcPct val="100000"/>
              </a:lnSpc>
              <a:spcBef>
                <a:spcPts val="0"/>
              </a:spcBef>
              <a:spcAft>
                <a:spcPts val="0"/>
              </a:spcAft>
              <a:buClr>
                <a:srgbClr val="1F1C51"/>
              </a:buClr>
              <a:buSzPts val="2800"/>
              <a:buNone/>
              <a:defRPr sz="2800">
                <a:solidFill>
                  <a:srgbClr val="1F1C51"/>
                </a:solidFill>
              </a:defRPr>
            </a:lvl3pPr>
            <a:lvl4pPr lvl="3" rtl="0">
              <a:lnSpc>
                <a:spcPct val="100000"/>
              </a:lnSpc>
              <a:spcBef>
                <a:spcPts val="0"/>
              </a:spcBef>
              <a:spcAft>
                <a:spcPts val="0"/>
              </a:spcAft>
              <a:buClr>
                <a:srgbClr val="1F1C51"/>
              </a:buClr>
              <a:buSzPts val="2800"/>
              <a:buNone/>
              <a:defRPr sz="2800">
                <a:solidFill>
                  <a:srgbClr val="1F1C51"/>
                </a:solidFill>
              </a:defRPr>
            </a:lvl4pPr>
            <a:lvl5pPr lvl="4" rtl="0">
              <a:lnSpc>
                <a:spcPct val="100000"/>
              </a:lnSpc>
              <a:spcBef>
                <a:spcPts val="0"/>
              </a:spcBef>
              <a:spcAft>
                <a:spcPts val="0"/>
              </a:spcAft>
              <a:buClr>
                <a:srgbClr val="1F1C51"/>
              </a:buClr>
              <a:buSzPts val="2800"/>
              <a:buNone/>
              <a:defRPr sz="2800">
                <a:solidFill>
                  <a:srgbClr val="1F1C51"/>
                </a:solidFill>
              </a:defRPr>
            </a:lvl5pPr>
            <a:lvl6pPr lvl="5" rtl="0">
              <a:lnSpc>
                <a:spcPct val="100000"/>
              </a:lnSpc>
              <a:spcBef>
                <a:spcPts val="0"/>
              </a:spcBef>
              <a:spcAft>
                <a:spcPts val="0"/>
              </a:spcAft>
              <a:buClr>
                <a:srgbClr val="1F1C51"/>
              </a:buClr>
              <a:buSzPts val="2800"/>
              <a:buNone/>
              <a:defRPr sz="2800">
                <a:solidFill>
                  <a:srgbClr val="1F1C51"/>
                </a:solidFill>
              </a:defRPr>
            </a:lvl6pPr>
            <a:lvl7pPr lvl="6" rtl="0">
              <a:lnSpc>
                <a:spcPct val="100000"/>
              </a:lnSpc>
              <a:spcBef>
                <a:spcPts val="0"/>
              </a:spcBef>
              <a:spcAft>
                <a:spcPts val="0"/>
              </a:spcAft>
              <a:buClr>
                <a:srgbClr val="1F1C51"/>
              </a:buClr>
              <a:buSzPts val="2800"/>
              <a:buNone/>
              <a:defRPr sz="2800">
                <a:solidFill>
                  <a:srgbClr val="1F1C51"/>
                </a:solidFill>
              </a:defRPr>
            </a:lvl7pPr>
            <a:lvl8pPr lvl="7" rtl="0">
              <a:lnSpc>
                <a:spcPct val="100000"/>
              </a:lnSpc>
              <a:spcBef>
                <a:spcPts val="0"/>
              </a:spcBef>
              <a:spcAft>
                <a:spcPts val="0"/>
              </a:spcAft>
              <a:buClr>
                <a:srgbClr val="1F1C51"/>
              </a:buClr>
              <a:buSzPts val="2800"/>
              <a:buNone/>
              <a:defRPr sz="2800">
                <a:solidFill>
                  <a:srgbClr val="1F1C51"/>
                </a:solidFill>
              </a:defRPr>
            </a:lvl8pPr>
            <a:lvl9pPr lvl="8" rtl="0">
              <a:lnSpc>
                <a:spcPct val="100000"/>
              </a:lnSpc>
              <a:spcBef>
                <a:spcPts val="0"/>
              </a:spcBef>
              <a:spcAft>
                <a:spcPts val="0"/>
              </a:spcAft>
              <a:buClr>
                <a:srgbClr val="1F1C51"/>
              </a:buClr>
              <a:buSzPts val="2800"/>
              <a:buNone/>
              <a:defRPr sz="2800">
                <a:solidFill>
                  <a:srgbClr val="1F1C51"/>
                </a:solidFill>
              </a:defRPr>
            </a:lvl9pPr>
          </a:lstStyle>
          <a:p>
            <a:endParaRPr/>
          </a:p>
        </p:txBody>
      </p:sp>
      <p:sp>
        <p:nvSpPr>
          <p:cNvPr id="14" name="Google Shape;14;p3"/>
          <p:cNvSpPr txBox="1">
            <a:spLocks noGrp="1"/>
          </p:cNvSpPr>
          <p:nvPr>
            <p:ph type="title" idx="2" hasCustomPrompt="1"/>
          </p:nvPr>
        </p:nvSpPr>
        <p:spPr>
          <a:xfrm>
            <a:off x="876325" y="792425"/>
            <a:ext cx="2657700" cy="7926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r>
              <a:t>xx%</a:t>
            </a: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5"/>
        <p:cNvGrpSpPr/>
        <p:nvPr/>
      </p:nvGrpSpPr>
      <p:grpSpPr>
        <a:xfrm>
          <a:off x="0" y="0"/>
          <a:ext cx="0" cy="0"/>
          <a:chOff x="0" y="0"/>
          <a:chExt cx="0" cy="0"/>
        </a:xfrm>
      </p:grpSpPr>
      <p:sp>
        <p:nvSpPr>
          <p:cNvPr id="16" name="Google Shape;16;p4"/>
          <p:cNvSpPr txBox="1">
            <a:spLocks noGrp="1"/>
          </p:cNvSpPr>
          <p:nvPr>
            <p:ph type="body" idx="1"/>
          </p:nvPr>
        </p:nvSpPr>
        <p:spPr>
          <a:xfrm>
            <a:off x="626625" y="877875"/>
            <a:ext cx="7322400" cy="32622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cxnSp>
        <p:nvCxnSpPr>
          <p:cNvPr id="17" name="Google Shape;17;p4"/>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18" name="Google Shape;18;p4"/>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7"/>
        <p:cNvGrpSpPr/>
        <p:nvPr/>
      </p:nvGrpSpPr>
      <p:grpSpPr>
        <a:xfrm>
          <a:off x="0" y="0"/>
          <a:ext cx="0" cy="0"/>
          <a:chOff x="0" y="0"/>
          <a:chExt cx="0" cy="0"/>
        </a:xfrm>
      </p:grpSpPr>
      <p:cxnSp>
        <p:nvCxnSpPr>
          <p:cNvPr id="28" name="Google Shape;28;p7"/>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29" name="Google Shape;29;p7"/>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626625" y="1404600"/>
            <a:ext cx="2785200" cy="3179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1600"/>
              </a:spcBef>
              <a:spcAft>
                <a:spcPts val="0"/>
              </a:spcAft>
              <a:buSzPts val="1800"/>
              <a:buChar char="○"/>
              <a:defRPr sz="1800"/>
            </a:lvl2pPr>
            <a:lvl3pPr marL="1371600" lvl="2" indent="-342900">
              <a:spcBef>
                <a:spcPts val="1600"/>
              </a:spcBef>
              <a:spcAft>
                <a:spcPts val="0"/>
              </a:spcAft>
              <a:buSzPts val="1800"/>
              <a:buChar char="■"/>
              <a:defRPr sz="1800"/>
            </a:lvl3pPr>
            <a:lvl4pPr marL="1828800" lvl="3" indent="-342900">
              <a:spcBef>
                <a:spcPts val="1600"/>
              </a:spcBef>
              <a:spcAft>
                <a:spcPts val="0"/>
              </a:spcAft>
              <a:buSzPts val="1800"/>
              <a:buChar char="●"/>
              <a:defRPr sz="1800"/>
            </a:lvl4pPr>
            <a:lvl5pPr marL="2286000" lvl="4" indent="-342900">
              <a:spcBef>
                <a:spcPts val="1600"/>
              </a:spcBef>
              <a:spcAft>
                <a:spcPts val="0"/>
              </a:spcAft>
              <a:buSzPts val="1800"/>
              <a:buChar char="○"/>
              <a:defRPr sz="1800"/>
            </a:lvl5pPr>
            <a:lvl6pPr marL="2743200" lvl="5" indent="-342900">
              <a:spcBef>
                <a:spcPts val="1600"/>
              </a:spcBef>
              <a:spcAft>
                <a:spcPts val="0"/>
              </a:spcAft>
              <a:buSzPts val="1800"/>
              <a:buChar char="■"/>
              <a:defRPr sz="1800"/>
            </a:lvl6pPr>
            <a:lvl7pPr marL="3200400" lvl="6" indent="-342900">
              <a:spcBef>
                <a:spcPts val="1600"/>
              </a:spcBef>
              <a:spcAft>
                <a:spcPts val="0"/>
              </a:spcAft>
              <a:buSzPts val="1800"/>
              <a:buChar char="●"/>
              <a:defRPr sz="1800"/>
            </a:lvl7pPr>
            <a:lvl8pPr marL="3657600" lvl="7" indent="-342900">
              <a:spcBef>
                <a:spcPts val="1600"/>
              </a:spcBef>
              <a:spcAft>
                <a:spcPts val="0"/>
              </a:spcAft>
              <a:buSzPts val="1800"/>
              <a:buChar char="○"/>
              <a:defRPr sz="1800"/>
            </a:lvl8pPr>
            <a:lvl9pPr marL="4114800" lvl="8" indent="-342900">
              <a:spcBef>
                <a:spcPts val="1600"/>
              </a:spcBef>
              <a:spcAft>
                <a:spcPts val="1600"/>
              </a:spcAft>
              <a:buSzPts val="1800"/>
              <a:buChar char="■"/>
              <a:defRPr sz="1800"/>
            </a:lvl9pPr>
          </a:lstStyle>
          <a:p>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able of contents">
  <p:cSld name="TITLE_1">
    <p:bg>
      <p:bgPr>
        <a:gradFill>
          <a:gsLst>
            <a:gs pos="0">
              <a:srgbClr val="8BE3FF"/>
            </a:gs>
            <a:gs pos="100000">
              <a:srgbClr val="ACFFD9"/>
            </a:gs>
          </a:gsLst>
          <a:lin ang="5400012" scaled="0"/>
        </a:gradFill>
        <a:effectLst/>
      </p:bgPr>
    </p:bg>
    <p:spTree>
      <p:nvGrpSpPr>
        <p:cNvPr id="1" name="Shape 45"/>
        <p:cNvGrpSpPr/>
        <p:nvPr/>
      </p:nvGrpSpPr>
      <p:grpSpPr>
        <a:xfrm>
          <a:off x="0" y="0"/>
          <a:ext cx="0" cy="0"/>
          <a:chOff x="0" y="0"/>
          <a:chExt cx="0" cy="0"/>
        </a:xfrm>
      </p:grpSpPr>
      <p:sp>
        <p:nvSpPr>
          <p:cNvPr id="46" name="Google Shape;46;p13"/>
          <p:cNvSpPr txBox="1">
            <a:spLocks noGrp="1"/>
          </p:cNvSpPr>
          <p:nvPr>
            <p:ph type="ctrTitle"/>
          </p:nvPr>
        </p:nvSpPr>
        <p:spPr>
          <a:xfrm>
            <a:off x="572003" y="614888"/>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47" name="Google Shape;47;p13"/>
          <p:cNvSpPr txBox="1">
            <a:spLocks noGrp="1"/>
          </p:cNvSpPr>
          <p:nvPr>
            <p:ph type="subTitle" idx="1"/>
          </p:nvPr>
        </p:nvSpPr>
        <p:spPr>
          <a:xfrm>
            <a:off x="572003" y="1013113"/>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48" name="Google Shape;48;p13"/>
          <p:cNvSpPr txBox="1">
            <a:spLocks noGrp="1"/>
          </p:cNvSpPr>
          <p:nvPr>
            <p:ph type="ctrTitle" idx="2"/>
          </p:nvPr>
        </p:nvSpPr>
        <p:spPr>
          <a:xfrm>
            <a:off x="572003" y="2055075"/>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49" name="Google Shape;49;p13"/>
          <p:cNvSpPr txBox="1">
            <a:spLocks noGrp="1"/>
          </p:cNvSpPr>
          <p:nvPr>
            <p:ph type="subTitle" idx="3"/>
          </p:nvPr>
        </p:nvSpPr>
        <p:spPr>
          <a:xfrm>
            <a:off x="572003" y="2453300"/>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50" name="Google Shape;50;p13"/>
          <p:cNvSpPr txBox="1">
            <a:spLocks noGrp="1"/>
          </p:cNvSpPr>
          <p:nvPr>
            <p:ph type="ctrTitle" idx="4"/>
          </p:nvPr>
        </p:nvSpPr>
        <p:spPr>
          <a:xfrm>
            <a:off x="572003" y="3495275"/>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51" name="Google Shape;51;p13"/>
          <p:cNvSpPr txBox="1">
            <a:spLocks noGrp="1"/>
          </p:cNvSpPr>
          <p:nvPr>
            <p:ph type="subTitle" idx="5"/>
          </p:nvPr>
        </p:nvSpPr>
        <p:spPr>
          <a:xfrm>
            <a:off x="572003" y="3893500"/>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52" name="Google Shape;52;p13"/>
          <p:cNvSpPr txBox="1">
            <a:spLocks noGrp="1"/>
          </p:cNvSpPr>
          <p:nvPr>
            <p:ph type="title" idx="6" hasCustomPrompt="1"/>
          </p:nvPr>
        </p:nvSpPr>
        <p:spPr>
          <a:xfrm>
            <a:off x="3377303" y="739713"/>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3" name="Google Shape;53;p13"/>
          <p:cNvSpPr txBox="1">
            <a:spLocks noGrp="1"/>
          </p:cNvSpPr>
          <p:nvPr>
            <p:ph type="title" idx="7" hasCustomPrompt="1"/>
          </p:nvPr>
        </p:nvSpPr>
        <p:spPr>
          <a:xfrm>
            <a:off x="3377303" y="2176650"/>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4" name="Google Shape;54;p13"/>
          <p:cNvSpPr txBox="1">
            <a:spLocks noGrp="1"/>
          </p:cNvSpPr>
          <p:nvPr>
            <p:ph type="title" idx="8" hasCustomPrompt="1"/>
          </p:nvPr>
        </p:nvSpPr>
        <p:spPr>
          <a:xfrm>
            <a:off x="3377303" y="3613600"/>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5" name="Google Shape;55;p13"/>
          <p:cNvSpPr txBox="1">
            <a:spLocks noGrp="1"/>
          </p:cNvSpPr>
          <p:nvPr>
            <p:ph type="title" idx="9" hasCustomPrompt="1"/>
          </p:nvPr>
        </p:nvSpPr>
        <p:spPr>
          <a:xfrm>
            <a:off x="4574503" y="739713"/>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6" name="Google Shape;56;p13"/>
          <p:cNvSpPr txBox="1">
            <a:spLocks noGrp="1"/>
          </p:cNvSpPr>
          <p:nvPr>
            <p:ph type="title" idx="13" hasCustomPrompt="1"/>
          </p:nvPr>
        </p:nvSpPr>
        <p:spPr>
          <a:xfrm>
            <a:off x="4574503" y="2176650"/>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7" name="Google Shape;57;p13"/>
          <p:cNvSpPr txBox="1">
            <a:spLocks noGrp="1"/>
          </p:cNvSpPr>
          <p:nvPr>
            <p:ph type="title" idx="14" hasCustomPrompt="1"/>
          </p:nvPr>
        </p:nvSpPr>
        <p:spPr>
          <a:xfrm>
            <a:off x="4574503" y="3613600"/>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8" name="Google Shape;58;p13"/>
          <p:cNvSpPr txBox="1">
            <a:spLocks noGrp="1"/>
          </p:cNvSpPr>
          <p:nvPr>
            <p:ph type="ctrTitle" idx="15"/>
          </p:nvPr>
        </p:nvSpPr>
        <p:spPr>
          <a:xfrm>
            <a:off x="5842903" y="614888"/>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59" name="Google Shape;59;p13"/>
          <p:cNvSpPr txBox="1">
            <a:spLocks noGrp="1"/>
          </p:cNvSpPr>
          <p:nvPr>
            <p:ph type="subTitle" idx="16"/>
          </p:nvPr>
        </p:nvSpPr>
        <p:spPr>
          <a:xfrm>
            <a:off x="5842903" y="1013113"/>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60" name="Google Shape;60;p13"/>
          <p:cNvSpPr txBox="1">
            <a:spLocks noGrp="1"/>
          </p:cNvSpPr>
          <p:nvPr>
            <p:ph type="ctrTitle" idx="17"/>
          </p:nvPr>
        </p:nvSpPr>
        <p:spPr>
          <a:xfrm>
            <a:off x="5842903" y="2055075"/>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61" name="Google Shape;61;p13"/>
          <p:cNvSpPr txBox="1">
            <a:spLocks noGrp="1"/>
          </p:cNvSpPr>
          <p:nvPr>
            <p:ph type="subTitle" idx="18"/>
          </p:nvPr>
        </p:nvSpPr>
        <p:spPr>
          <a:xfrm>
            <a:off x="5842903" y="2453300"/>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62" name="Google Shape;62;p13"/>
          <p:cNvSpPr txBox="1">
            <a:spLocks noGrp="1"/>
          </p:cNvSpPr>
          <p:nvPr>
            <p:ph type="ctrTitle" idx="19"/>
          </p:nvPr>
        </p:nvSpPr>
        <p:spPr>
          <a:xfrm>
            <a:off x="5842903" y="3495275"/>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63" name="Google Shape;63;p13"/>
          <p:cNvSpPr txBox="1">
            <a:spLocks noGrp="1"/>
          </p:cNvSpPr>
          <p:nvPr>
            <p:ph type="subTitle" idx="20"/>
          </p:nvPr>
        </p:nvSpPr>
        <p:spPr>
          <a:xfrm>
            <a:off x="5842903" y="3893500"/>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 Text">
  <p:cSld name="ONE_COLUMN_TEXT_1">
    <p:spTree>
      <p:nvGrpSpPr>
        <p:cNvPr id="1" name="Shape 64"/>
        <p:cNvGrpSpPr/>
        <p:nvPr/>
      </p:nvGrpSpPr>
      <p:grpSpPr>
        <a:xfrm>
          <a:off x="0" y="0"/>
          <a:ext cx="0" cy="0"/>
          <a:chOff x="0" y="0"/>
          <a:chExt cx="0" cy="0"/>
        </a:xfrm>
      </p:grpSpPr>
      <p:cxnSp>
        <p:nvCxnSpPr>
          <p:cNvPr id="65" name="Google Shape;65;p14"/>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66" name="Google Shape;66;p14"/>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67" name="Google Shape;67;p14"/>
          <p:cNvSpPr txBox="1">
            <a:spLocks noGrp="1"/>
          </p:cNvSpPr>
          <p:nvPr>
            <p:ph type="body" idx="1"/>
          </p:nvPr>
        </p:nvSpPr>
        <p:spPr>
          <a:xfrm>
            <a:off x="5267775" y="2040625"/>
            <a:ext cx="2785200" cy="17895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42900" rtl="0">
              <a:spcBef>
                <a:spcPts val="1600"/>
              </a:spcBef>
              <a:spcAft>
                <a:spcPts val="0"/>
              </a:spcAft>
              <a:buSzPts val="1800"/>
              <a:buChar char="○"/>
              <a:defRPr sz="1800"/>
            </a:lvl2pPr>
            <a:lvl3pPr marL="1371600" lvl="2" indent="-342900" rtl="0">
              <a:spcBef>
                <a:spcPts val="1600"/>
              </a:spcBef>
              <a:spcAft>
                <a:spcPts val="0"/>
              </a:spcAft>
              <a:buSzPts val="1800"/>
              <a:buChar char="■"/>
              <a:defRPr sz="1800"/>
            </a:lvl3pPr>
            <a:lvl4pPr marL="1828800" lvl="3" indent="-342900" rtl="0">
              <a:spcBef>
                <a:spcPts val="1600"/>
              </a:spcBef>
              <a:spcAft>
                <a:spcPts val="0"/>
              </a:spcAft>
              <a:buSzPts val="1800"/>
              <a:buChar char="●"/>
              <a:defRPr sz="1800"/>
            </a:lvl4pPr>
            <a:lvl5pPr marL="2286000" lvl="4" indent="-342900" rtl="0">
              <a:spcBef>
                <a:spcPts val="1600"/>
              </a:spcBef>
              <a:spcAft>
                <a:spcPts val="0"/>
              </a:spcAft>
              <a:buSzPts val="1800"/>
              <a:buChar char="○"/>
              <a:defRPr sz="1800"/>
            </a:lvl5pPr>
            <a:lvl6pPr marL="2743200" lvl="5" indent="-342900" rtl="0">
              <a:spcBef>
                <a:spcPts val="1600"/>
              </a:spcBef>
              <a:spcAft>
                <a:spcPts val="0"/>
              </a:spcAft>
              <a:buSzPts val="1800"/>
              <a:buChar char="■"/>
              <a:defRPr sz="1800"/>
            </a:lvl6pPr>
            <a:lvl7pPr marL="3200400" lvl="6" indent="-342900" rtl="0">
              <a:spcBef>
                <a:spcPts val="1600"/>
              </a:spcBef>
              <a:spcAft>
                <a:spcPts val="0"/>
              </a:spcAft>
              <a:buSzPts val="1800"/>
              <a:buChar char="●"/>
              <a:defRPr sz="1800"/>
            </a:lvl7pPr>
            <a:lvl8pPr marL="3657600" lvl="7" indent="-342900" rtl="0">
              <a:spcBef>
                <a:spcPts val="1600"/>
              </a:spcBef>
              <a:spcAft>
                <a:spcPts val="0"/>
              </a:spcAft>
              <a:buSzPts val="1800"/>
              <a:buChar char="○"/>
              <a:defRPr sz="1800"/>
            </a:lvl8pPr>
            <a:lvl9pPr marL="4114800" lvl="8" indent="-342900" rtl="0">
              <a:spcBef>
                <a:spcPts val="1600"/>
              </a:spcBef>
              <a:spcAft>
                <a:spcPts val="1600"/>
              </a:spcAft>
              <a:buSzPts val="1800"/>
              <a:buChar char="■"/>
              <a:defRPr sz="1800"/>
            </a:lvl9pPr>
          </a:lstStyle>
          <a:p>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Two Columns">
  <p:cSld name="ONE_COLUMN_TEXT_1_1_1">
    <p:spTree>
      <p:nvGrpSpPr>
        <p:cNvPr id="1" name="Shape 73"/>
        <p:cNvGrpSpPr/>
        <p:nvPr/>
      </p:nvGrpSpPr>
      <p:grpSpPr>
        <a:xfrm>
          <a:off x="0" y="0"/>
          <a:ext cx="0" cy="0"/>
          <a:chOff x="0" y="0"/>
          <a:chExt cx="0" cy="0"/>
        </a:xfrm>
      </p:grpSpPr>
      <p:cxnSp>
        <p:nvCxnSpPr>
          <p:cNvPr id="74" name="Google Shape;74;p16"/>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75" name="Google Shape;75;p16"/>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6" name="Google Shape;76;p16"/>
          <p:cNvSpPr txBox="1">
            <a:spLocks noGrp="1"/>
          </p:cNvSpPr>
          <p:nvPr>
            <p:ph type="body" idx="1"/>
          </p:nvPr>
        </p:nvSpPr>
        <p:spPr>
          <a:xfrm>
            <a:off x="5316193" y="3450300"/>
            <a:ext cx="2628600" cy="1149900"/>
          </a:xfrm>
          <a:prstGeom prst="rect">
            <a:avLst/>
          </a:prstGeom>
        </p:spPr>
        <p:txBody>
          <a:bodyPr spcFirstLastPara="1" wrap="square" lIns="91425" tIns="91425" rIns="91425" bIns="91425" anchor="t" anchorCtr="0">
            <a:noAutofit/>
          </a:bodyPr>
          <a:lstStyle>
            <a:lvl1pPr marL="457200" lvl="0" indent="-317500" algn="ctr" rtl="0">
              <a:spcBef>
                <a:spcPts val="0"/>
              </a:spcBef>
              <a:spcAft>
                <a:spcPts val="0"/>
              </a:spcAft>
              <a:buSzPts val="1400"/>
              <a:buChar char="●"/>
              <a:defRPr sz="1400"/>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77" name="Google Shape;77;p16"/>
          <p:cNvSpPr txBox="1">
            <a:spLocks noGrp="1"/>
          </p:cNvSpPr>
          <p:nvPr>
            <p:ph type="title" idx="2"/>
          </p:nvPr>
        </p:nvSpPr>
        <p:spPr>
          <a:xfrm>
            <a:off x="5316193" y="2952450"/>
            <a:ext cx="2628600" cy="539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78" name="Google Shape;78;p16"/>
          <p:cNvSpPr txBox="1">
            <a:spLocks noGrp="1"/>
          </p:cNvSpPr>
          <p:nvPr>
            <p:ph type="body" idx="3"/>
          </p:nvPr>
        </p:nvSpPr>
        <p:spPr>
          <a:xfrm>
            <a:off x="1199212" y="3450300"/>
            <a:ext cx="2628600" cy="1149900"/>
          </a:xfrm>
          <a:prstGeom prst="rect">
            <a:avLst/>
          </a:prstGeom>
        </p:spPr>
        <p:txBody>
          <a:bodyPr spcFirstLastPara="1" wrap="square" lIns="91425" tIns="91425" rIns="91425" bIns="91425" anchor="t" anchorCtr="0">
            <a:noAutofit/>
          </a:bodyPr>
          <a:lstStyle>
            <a:lvl1pPr marL="457200" lvl="0" indent="-317500" algn="ctr" rtl="0">
              <a:spcBef>
                <a:spcPts val="0"/>
              </a:spcBef>
              <a:spcAft>
                <a:spcPts val="0"/>
              </a:spcAft>
              <a:buSzPts val="1400"/>
              <a:buChar char="●"/>
              <a:defRPr sz="1400"/>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79" name="Google Shape;79;p16"/>
          <p:cNvSpPr txBox="1">
            <a:spLocks noGrp="1"/>
          </p:cNvSpPr>
          <p:nvPr>
            <p:ph type="title" idx="4"/>
          </p:nvPr>
        </p:nvSpPr>
        <p:spPr>
          <a:xfrm>
            <a:off x="1199212" y="2952450"/>
            <a:ext cx="2628600" cy="539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Three Columns ">
  <p:cSld name="ONE_COLUMN_TEXT_1_1_1_1">
    <p:bg>
      <p:bgPr>
        <a:gradFill>
          <a:gsLst>
            <a:gs pos="0">
              <a:srgbClr val="8BE3FF"/>
            </a:gs>
            <a:gs pos="100000">
              <a:srgbClr val="ACFFD9"/>
            </a:gs>
          </a:gsLst>
          <a:lin ang="5400700" scaled="0"/>
        </a:gradFill>
        <a:effectLst/>
      </p:bgPr>
    </p:bg>
    <p:spTree>
      <p:nvGrpSpPr>
        <p:cNvPr id="1" name="Shape 80"/>
        <p:cNvGrpSpPr/>
        <p:nvPr/>
      </p:nvGrpSpPr>
      <p:grpSpPr>
        <a:xfrm>
          <a:off x="0" y="0"/>
          <a:ext cx="0" cy="0"/>
          <a:chOff x="0" y="0"/>
          <a:chExt cx="0" cy="0"/>
        </a:xfrm>
      </p:grpSpPr>
      <p:cxnSp>
        <p:nvCxnSpPr>
          <p:cNvPr id="81" name="Google Shape;81;p17"/>
          <p:cNvCxnSpPr/>
          <p:nvPr/>
        </p:nvCxnSpPr>
        <p:spPr>
          <a:xfrm>
            <a:off x="242600" y="608025"/>
            <a:ext cx="8988300" cy="0"/>
          </a:xfrm>
          <a:prstGeom prst="straightConnector1">
            <a:avLst/>
          </a:prstGeom>
          <a:noFill/>
          <a:ln w="19050" cap="flat" cmpd="sng">
            <a:solidFill>
              <a:schemeClr val="lt1"/>
            </a:solidFill>
            <a:prstDash val="solid"/>
            <a:round/>
            <a:headEnd type="oval" w="med" len="med"/>
            <a:tailEnd type="none" w="med" len="med"/>
          </a:ln>
        </p:spPr>
      </p:cxnSp>
      <p:sp>
        <p:nvSpPr>
          <p:cNvPr id="82" name="Google Shape;82;p17"/>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83" name="Google Shape;83;p17"/>
          <p:cNvSpPr txBox="1">
            <a:spLocks noGrp="1"/>
          </p:cNvSpPr>
          <p:nvPr>
            <p:ph type="body" idx="1"/>
          </p:nvPr>
        </p:nvSpPr>
        <p:spPr>
          <a:xfrm>
            <a:off x="3464998" y="3508236"/>
            <a:ext cx="2214000" cy="1149900"/>
          </a:xfrm>
          <a:prstGeom prst="rect">
            <a:avLst/>
          </a:prstGeom>
        </p:spPr>
        <p:txBody>
          <a:bodyPr spcFirstLastPara="1" wrap="square" lIns="91425" tIns="91425" rIns="91425" bIns="91425" anchor="t" anchorCtr="0">
            <a:noAutofit/>
          </a:bodyPr>
          <a:lstStyle>
            <a:lvl1pPr marL="457200" lvl="0" indent="-317500" algn="ctr" rtl="0">
              <a:spcBef>
                <a:spcPts val="0"/>
              </a:spcBef>
              <a:spcAft>
                <a:spcPts val="0"/>
              </a:spcAft>
              <a:buSzPts val="1400"/>
              <a:buChar char="●"/>
              <a:defRPr sz="1400"/>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84" name="Google Shape;84;p17"/>
          <p:cNvSpPr txBox="1">
            <a:spLocks noGrp="1"/>
          </p:cNvSpPr>
          <p:nvPr>
            <p:ph type="title" idx="2"/>
          </p:nvPr>
        </p:nvSpPr>
        <p:spPr>
          <a:xfrm>
            <a:off x="3464998" y="3010385"/>
            <a:ext cx="2214000" cy="539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85" name="Google Shape;85;p17"/>
          <p:cNvSpPr txBox="1">
            <a:spLocks noGrp="1"/>
          </p:cNvSpPr>
          <p:nvPr>
            <p:ph type="body" idx="3"/>
          </p:nvPr>
        </p:nvSpPr>
        <p:spPr>
          <a:xfrm>
            <a:off x="835213" y="3508236"/>
            <a:ext cx="2214000" cy="1149900"/>
          </a:xfrm>
          <a:prstGeom prst="rect">
            <a:avLst/>
          </a:prstGeom>
        </p:spPr>
        <p:txBody>
          <a:bodyPr spcFirstLastPara="1" wrap="square" lIns="91425" tIns="91425" rIns="91425" bIns="91425" anchor="t" anchorCtr="0">
            <a:noAutofit/>
          </a:bodyPr>
          <a:lstStyle>
            <a:lvl1pPr marL="457200" lvl="0" indent="-317500" algn="ctr" rtl="0">
              <a:spcBef>
                <a:spcPts val="0"/>
              </a:spcBef>
              <a:spcAft>
                <a:spcPts val="0"/>
              </a:spcAft>
              <a:buSzPts val="1400"/>
              <a:buChar char="●"/>
              <a:defRPr sz="1400"/>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86" name="Google Shape;86;p17"/>
          <p:cNvSpPr txBox="1">
            <a:spLocks noGrp="1"/>
          </p:cNvSpPr>
          <p:nvPr>
            <p:ph type="title" idx="4"/>
          </p:nvPr>
        </p:nvSpPr>
        <p:spPr>
          <a:xfrm>
            <a:off x="835213" y="3010385"/>
            <a:ext cx="2214000" cy="539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87" name="Google Shape;87;p17"/>
          <p:cNvSpPr txBox="1">
            <a:spLocks noGrp="1"/>
          </p:cNvSpPr>
          <p:nvPr>
            <p:ph type="body" idx="5"/>
          </p:nvPr>
        </p:nvSpPr>
        <p:spPr>
          <a:xfrm>
            <a:off x="6094778" y="3508236"/>
            <a:ext cx="2214000" cy="1149900"/>
          </a:xfrm>
          <a:prstGeom prst="rect">
            <a:avLst/>
          </a:prstGeom>
        </p:spPr>
        <p:txBody>
          <a:bodyPr spcFirstLastPara="1" wrap="square" lIns="91425" tIns="91425" rIns="91425" bIns="91425" anchor="t" anchorCtr="0">
            <a:noAutofit/>
          </a:bodyPr>
          <a:lstStyle>
            <a:lvl1pPr marL="457200" lvl="0" indent="-317500" algn="ctr" rtl="0">
              <a:spcBef>
                <a:spcPts val="0"/>
              </a:spcBef>
              <a:spcAft>
                <a:spcPts val="0"/>
              </a:spcAft>
              <a:buSzPts val="1400"/>
              <a:buChar char="●"/>
              <a:defRPr sz="1400"/>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88" name="Google Shape;88;p17"/>
          <p:cNvSpPr txBox="1">
            <a:spLocks noGrp="1"/>
          </p:cNvSpPr>
          <p:nvPr>
            <p:ph type="title" idx="6"/>
          </p:nvPr>
        </p:nvSpPr>
        <p:spPr>
          <a:xfrm>
            <a:off x="6094778" y="3010385"/>
            <a:ext cx="2214000" cy="539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1">
  <p:cSld name="SECTION_HEADER_1">
    <p:bg>
      <p:bgPr>
        <a:gradFill>
          <a:gsLst>
            <a:gs pos="0">
              <a:srgbClr val="8BE3FF"/>
            </a:gs>
            <a:gs pos="100000">
              <a:srgbClr val="ACFFD9"/>
            </a:gs>
          </a:gsLst>
          <a:lin ang="5400012" scaled="0"/>
        </a:gradFill>
        <a:effectLst/>
      </p:bgPr>
    </p:bg>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4288151" y="1458975"/>
            <a:ext cx="3967500" cy="16719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4800"/>
            </a:lvl1pPr>
            <a:lvl2pPr lvl="1" algn="r" rtl="0">
              <a:spcBef>
                <a:spcPts val="0"/>
              </a:spcBef>
              <a:spcAft>
                <a:spcPts val="0"/>
              </a:spcAft>
              <a:buSzPts val="4800"/>
              <a:buNone/>
              <a:defRPr sz="4800"/>
            </a:lvl2pPr>
            <a:lvl3pPr lvl="2" algn="r" rtl="0">
              <a:spcBef>
                <a:spcPts val="0"/>
              </a:spcBef>
              <a:spcAft>
                <a:spcPts val="0"/>
              </a:spcAft>
              <a:buSzPts val="4800"/>
              <a:buNone/>
              <a:defRPr sz="4800"/>
            </a:lvl3pPr>
            <a:lvl4pPr lvl="3" algn="r" rtl="0">
              <a:spcBef>
                <a:spcPts val="0"/>
              </a:spcBef>
              <a:spcAft>
                <a:spcPts val="0"/>
              </a:spcAft>
              <a:buSzPts val="4800"/>
              <a:buNone/>
              <a:defRPr sz="4800"/>
            </a:lvl4pPr>
            <a:lvl5pPr lvl="4" algn="r" rtl="0">
              <a:spcBef>
                <a:spcPts val="0"/>
              </a:spcBef>
              <a:spcAft>
                <a:spcPts val="0"/>
              </a:spcAft>
              <a:buSzPts val="4800"/>
              <a:buNone/>
              <a:defRPr sz="4800"/>
            </a:lvl5pPr>
            <a:lvl6pPr lvl="5" algn="r" rtl="0">
              <a:spcBef>
                <a:spcPts val="0"/>
              </a:spcBef>
              <a:spcAft>
                <a:spcPts val="0"/>
              </a:spcAft>
              <a:buSzPts val="4800"/>
              <a:buNone/>
              <a:defRPr sz="4800"/>
            </a:lvl6pPr>
            <a:lvl7pPr lvl="6" algn="r" rtl="0">
              <a:spcBef>
                <a:spcPts val="0"/>
              </a:spcBef>
              <a:spcAft>
                <a:spcPts val="0"/>
              </a:spcAft>
              <a:buSzPts val="4800"/>
              <a:buNone/>
              <a:defRPr sz="4800"/>
            </a:lvl7pPr>
            <a:lvl8pPr lvl="7" algn="r" rtl="0">
              <a:spcBef>
                <a:spcPts val="0"/>
              </a:spcBef>
              <a:spcAft>
                <a:spcPts val="0"/>
              </a:spcAft>
              <a:buSzPts val="4800"/>
              <a:buNone/>
              <a:defRPr sz="4800"/>
            </a:lvl8pPr>
            <a:lvl9pPr lvl="8" algn="r" rtl="0">
              <a:spcBef>
                <a:spcPts val="0"/>
              </a:spcBef>
              <a:spcAft>
                <a:spcPts val="0"/>
              </a:spcAft>
              <a:buSzPts val="4800"/>
              <a:buNone/>
              <a:defRPr sz="4800"/>
            </a:lvl9pPr>
          </a:lstStyle>
          <a:p>
            <a:endParaRPr/>
          </a:p>
        </p:txBody>
      </p:sp>
      <p:sp>
        <p:nvSpPr>
          <p:cNvPr id="98" name="Google Shape;98;p19"/>
          <p:cNvSpPr txBox="1">
            <a:spLocks noGrp="1"/>
          </p:cNvSpPr>
          <p:nvPr>
            <p:ph type="subTitle" idx="1"/>
          </p:nvPr>
        </p:nvSpPr>
        <p:spPr>
          <a:xfrm>
            <a:off x="5277851" y="3087550"/>
            <a:ext cx="2977800" cy="792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800"/>
              <a:buNone/>
              <a:defRPr>
                <a:solidFill>
                  <a:srgbClr val="1F1C51"/>
                </a:solidFill>
              </a:defRPr>
            </a:lvl1pPr>
            <a:lvl2pPr lvl="1" algn="r" rtl="0">
              <a:lnSpc>
                <a:spcPct val="100000"/>
              </a:lnSpc>
              <a:spcBef>
                <a:spcPts val="0"/>
              </a:spcBef>
              <a:spcAft>
                <a:spcPts val="0"/>
              </a:spcAft>
              <a:buClr>
                <a:srgbClr val="1F1C51"/>
              </a:buClr>
              <a:buSzPts val="2800"/>
              <a:buNone/>
              <a:defRPr sz="2800">
                <a:solidFill>
                  <a:srgbClr val="1F1C51"/>
                </a:solidFill>
              </a:defRPr>
            </a:lvl2pPr>
            <a:lvl3pPr lvl="2" algn="r" rtl="0">
              <a:lnSpc>
                <a:spcPct val="100000"/>
              </a:lnSpc>
              <a:spcBef>
                <a:spcPts val="0"/>
              </a:spcBef>
              <a:spcAft>
                <a:spcPts val="0"/>
              </a:spcAft>
              <a:buClr>
                <a:srgbClr val="1F1C51"/>
              </a:buClr>
              <a:buSzPts val="2800"/>
              <a:buNone/>
              <a:defRPr sz="2800">
                <a:solidFill>
                  <a:srgbClr val="1F1C51"/>
                </a:solidFill>
              </a:defRPr>
            </a:lvl3pPr>
            <a:lvl4pPr lvl="3" algn="r" rtl="0">
              <a:lnSpc>
                <a:spcPct val="100000"/>
              </a:lnSpc>
              <a:spcBef>
                <a:spcPts val="0"/>
              </a:spcBef>
              <a:spcAft>
                <a:spcPts val="0"/>
              </a:spcAft>
              <a:buClr>
                <a:srgbClr val="1F1C51"/>
              </a:buClr>
              <a:buSzPts val="2800"/>
              <a:buNone/>
              <a:defRPr sz="2800">
                <a:solidFill>
                  <a:srgbClr val="1F1C51"/>
                </a:solidFill>
              </a:defRPr>
            </a:lvl4pPr>
            <a:lvl5pPr lvl="4" algn="r" rtl="0">
              <a:lnSpc>
                <a:spcPct val="100000"/>
              </a:lnSpc>
              <a:spcBef>
                <a:spcPts val="0"/>
              </a:spcBef>
              <a:spcAft>
                <a:spcPts val="0"/>
              </a:spcAft>
              <a:buClr>
                <a:srgbClr val="1F1C51"/>
              </a:buClr>
              <a:buSzPts val="2800"/>
              <a:buNone/>
              <a:defRPr sz="2800">
                <a:solidFill>
                  <a:srgbClr val="1F1C51"/>
                </a:solidFill>
              </a:defRPr>
            </a:lvl5pPr>
            <a:lvl6pPr lvl="5" algn="r" rtl="0">
              <a:lnSpc>
                <a:spcPct val="100000"/>
              </a:lnSpc>
              <a:spcBef>
                <a:spcPts val="0"/>
              </a:spcBef>
              <a:spcAft>
                <a:spcPts val="0"/>
              </a:spcAft>
              <a:buClr>
                <a:srgbClr val="1F1C51"/>
              </a:buClr>
              <a:buSzPts val="2800"/>
              <a:buNone/>
              <a:defRPr sz="2800">
                <a:solidFill>
                  <a:srgbClr val="1F1C51"/>
                </a:solidFill>
              </a:defRPr>
            </a:lvl6pPr>
            <a:lvl7pPr lvl="6" algn="r" rtl="0">
              <a:lnSpc>
                <a:spcPct val="100000"/>
              </a:lnSpc>
              <a:spcBef>
                <a:spcPts val="0"/>
              </a:spcBef>
              <a:spcAft>
                <a:spcPts val="0"/>
              </a:spcAft>
              <a:buClr>
                <a:srgbClr val="1F1C51"/>
              </a:buClr>
              <a:buSzPts val="2800"/>
              <a:buNone/>
              <a:defRPr sz="2800">
                <a:solidFill>
                  <a:srgbClr val="1F1C51"/>
                </a:solidFill>
              </a:defRPr>
            </a:lvl7pPr>
            <a:lvl8pPr lvl="7" algn="r" rtl="0">
              <a:lnSpc>
                <a:spcPct val="100000"/>
              </a:lnSpc>
              <a:spcBef>
                <a:spcPts val="0"/>
              </a:spcBef>
              <a:spcAft>
                <a:spcPts val="0"/>
              </a:spcAft>
              <a:buClr>
                <a:srgbClr val="1F1C51"/>
              </a:buClr>
              <a:buSzPts val="2800"/>
              <a:buNone/>
              <a:defRPr sz="2800">
                <a:solidFill>
                  <a:srgbClr val="1F1C51"/>
                </a:solidFill>
              </a:defRPr>
            </a:lvl8pPr>
            <a:lvl9pPr lvl="8" algn="r" rtl="0">
              <a:lnSpc>
                <a:spcPct val="100000"/>
              </a:lnSpc>
              <a:spcBef>
                <a:spcPts val="0"/>
              </a:spcBef>
              <a:spcAft>
                <a:spcPts val="0"/>
              </a:spcAft>
              <a:buClr>
                <a:srgbClr val="1F1C51"/>
              </a:buClr>
              <a:buSzPts val="2800"/>
              <a:buNone/>
              <a:defRPr sz="2800">
                <a:solidFill>
                  <a:srgbClr val="1F1C51"/>
                </a:solidFill>
              </a:defRPr>
            </a:lvl9pPr>
          </a:lstStyle>
          <a:p>
            <a:endParaRPr/>
          </a:p>
        </p:txBody>
      </p:sp>
      <p:sp>
        <p:nvSpPr>
          <p:cNvPr id="99" name="Google Shape;99;p19"/>
          <p:cNvSpPr txBox="1">
            <a:spLocks noGrp="1"/>
          </p:cNvSpPr>
          <p:nvPr>
            <p:ph type="title" idx="2" hasCustomPrompt="1"/>
          </p:nvPr>
        </p:nvSpPr>
        <p:spPr>
          <a:xfrm>
            <a:off x="5597951" y="792425"/>
            <a:ext cx="2657700" cy="7926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800"/>
              <a:buNone/>
              <a:defRPr sz="4800"/>
            </a:lvl1pPr>
            <a:lvl2pPr lvl="1" algn="r" rtl="0">
              <a:spcBef>
                <a:spcPts val="0"/>
              </a:spcBef>
              <a:spcAft>
                <a:spcPts val="0"/>
              </a:spcAft>
              <a:buSzPts val="4800"/>
              <a:buNone/>
              <a:defRPr sz="4800"/>
            </a:lvl2pPr>
            <a:lvl3pPr lvl="2" algn="r" rtl="0">
              <a:spcBef>
                <a:spcPts val="0"/>
              </a:spcBef>
              <a:spcAft>
                <a:spcPts val="0"/>
              </a:spcAft>
              <a:buSzPts val="4800"/>
              <a:buNone/>
              <a:defRPr sz="4800"/>
            </a:lvl3pPr>
            <a:lvl4pPr lvl="3" algn="r" rtl="0">
              <a:spcBef>
                <a:spcPts val="0"/>
              </a:spcBef>
              <a:spcAft>
                <a:spcPts val="0"/>
              </a:spcAft>
              <a:buSzPts val="4800"/>
              <a:buNone/>
              <a:defRPr sz="4800"/>
            </a:lvl4pPr>
            <a:lvl5pPr lvl="4" algn="r" rtl="0">
              <a:spcBef>
                <a:spcPts val="0"/>
              </a:spcBef>
              <a:spcAft>
                <a:spcPts val="0"/>
              </a:spcAft>
              <a:buSzPts val="4800"/>
              <a:buNone/>
              <a:defRPr sz="4800"/>
            </a:lvl5pPr>
            <a:lvl6pPr lvl="5" algn="r" rtl="0">
              <a:spcBef>
                <a:spcPts val="0"/>
              </a:spcBef>
              <a:spcAft>
                <a:spcPts val="0"/>
              </a:spcAft>
              <a:buSzPts val="4800"/>
              <a:buNone/>
              <a:defRPr sz="4800"/>
            </a:lvl6pPr>
            <a:lvl7pPr lvl="6" algn="r" rtl="0">
              <a:spcBef>
                <a:spcPts val="0"/>
              </a:spcBef>
              <a:spcAft>
                <a:spcPts val="0"/>
              </a:spcAft>
              <a:buSzPts val="4800"/>
              <a:buNone/>
              <a:defRPr sz="4800"/>
            </a:lvl7pPr>
            <a:lvl8pPr lvl="7" algn="r" rtl="0">
              <a:spcBef>
                <a:spcPts val="0"/>
              </a:spcBef>
              <a:spcAft>
                <a:spcPts val="0"/>
              </a:spcAft>
              <a:buSzPts val="4800"/>
              <a:buNone/>
              <a:defRPr sz="4800"/>
            </a:lvl8pPr>
            <a:lvl9pPr lvl="8" algn="r" rtl="0">
              <a:spcBef>
                <a:spcPts val="0"/>
              </a:spcBef>
              <a:spcAft>
                <a:spcPts val="0"/>
              </a:spcAft>
              <a:buSzPts val="4800"/>
              <a:buNone/>
              <a:defRPr sz="4800"/>
            </a:lvl9pPr>
          </a:lstStyle>
          <a:p>
            <a:r>
              <a:t>xx%</a:t>
            </a: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2"/>
              </a:buClr>
              <a:buSzPts val="2800"/>
              <a:buFont typeface="Viga"/>
              <a:buNone/>
              <a:defRPr sz="2800">
                <a:solidFill>
                  <a:schemeClr val="lt2"/>
                </a:solidFill>
                <a:latin typeface="Viga"/>
                <a:ea typeface="Viga"/>
                <a:cs typeface="Viga"/>
                <a:sym typeface="Viga"/>
              </a:defRPr>
            </a:lvl1pPr>
            <a:lvl2pPr lvl="1">
              <a:spcBef>
                <a:spcPts val="0"/>
              </a:spcBef>
              <a:spcAft>
                <a:spcPts val="0"/>
              </a:spcAft>
              <a:buClr>
                <a:schemeClr val="lt2"/>
              </a:buClr>
              <a:buSzPts val="2800"/>
              <a:buNone/>
              <a:defRPr sz="2800">
                <a:solidFill>
                  <a:schemeClr val="lt2"/>
                </a:solidFill>
              </a:defRPr>
            </a:lvl2pPr>
            <a:lvl3pPr lvl="2">
              <a:spcBef>
                <a:spcPts val="0"/>
              </a:spcBef>
              <a:spcAft>
                <a:spcPts val="0"/>
              </a:spcAft>
              <a:buClr>
                <a:schemeClr val="lt2"/>
              </a:buClr>
              <a:buSzPts val="2800"/>
              <a:buNone/>
              <a:defRPr sz="2800">
                <a:solidFill>
                  <a:schemeClr val="lt2"/>
                </a:solidFill>
              </a:defRPr>
            </a:lvl3pPr>
            <a:lvl4pPr lvl="3">
              <a:spcBef>
                <a:spcPts val="0"/>
              </a:spcBef>
              <a:spcAft>
                <a:spcPts val="0"/>
              </a:spcAft>
              <a:buClr>
                <a:schemeClr val="lt2"/>
              </a:buClr>
              <a:buSzPts val="2800"/>
              <a:buNone/>
              <a:defRPr sz="2800">
                <a:solidFill>
                  <a:schemeClr val="lt2"/>
                </a:solidFill>
              </a:defRPr>
            </a:lvl4pPr>
            <a:lvl5pPr lvl="4">
              <a:spcBef>
                <a:spcPts val="0"/>
              </a:spcBef>
              <a:spcAft>
                <a:spcPts val="0"/>
              </a:spcAft>
              <a:buClr>
                <a:schemeClr val="lt2"/>
              </a:buClr>
              <a:buSzPts val="2800"/>
              <a:buNone/>
              <a:defRPr sz="2800">
                <a:solidFill>
                  <a:schemeClr val="lt2"/>
                </a:solidFill>
              </a:defRPr>
            </a:lvl5pPr>
            <a:lvl6pPr lvl="5">
              <a:spcBef>
                <a:spcPts val="0"/>
              </a:spcBef>
              <a:spcAft>
                <a:spcPts val="0"/>
              </a:spcAft>
              <a:buClr>
                <a:schemeClr val="lt2"/>
              </a:buClr>
              <a:buSzPts val="2800"/>
              <a:buNone/>
              <a:defRPr sz="2800">
                <a:solidFill>
                  <a:schemeClr val="lt2"/>
                </a:solidFill>
              </a:defRPr>
            </a:lvl6pPr>
            <a:lvl7pPr lvl="6">
              <a:spcBef>
                <a:spcPts val="0"/>
              </a:spcBef>
              <a:spcAft>
                <a:spcPts val="0"/>
              </a:spcAft>
              <a:buClr>
                <a:schemeClr val="lt2"/>
              </a:buClr>
              <a:buSzPts val="2800"/>
              <a:buNone/>
              <a:defRPr sz="2800">
                <a:solidFill>
                  <a:schemeClr val="lt2"/>
                </a:solidFill>
              </a:defRPr>
            </a:lvl7pPr>
            <a:lvl8pPr lvl="7">
              <a:spcBef>
                <a:spcPts val="0"/>
              </a:spcBef>
              <a:spcAft>
                <a:spcPts val="0"/>
              </a:spcAft>
              <a:buClr>
                <a:schemeClr val="lt2"/>
              </a:buClr>
              <a:buSzPts val="2800"/>
              <a:buNone/>
              <a:defRPr sz="2800">
                <a:solidFill>
                  <a:schemeClr val="lt2"/>
                </a:solidFill>
              </a:defRPr>
            </a:lvl8pPr>
            <a:lvl9pPr lvl="8">
              <a:spcBef>
                <a:spcPts val="0"/>
              </a:spcBef>
              <a:spcAft>
                <a:spcPts val="0"/>
              </a:spcAft>
              <a:buClr>
                <a:schemeClr val="lt2"/>
              </a:buClr>
              <a:buSzPts val="2800"/>
              <a:buNone/>
              <a:defRPr sz="2800">
                <a:solidFill>
                  <a:schemeClr val="lt2"/>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00000"/>
              </a:lnSpc>
              <a:spcBef>
                <a:spcPts val="0"/>
              </a:spcBef>
              <a:spcAft>
                <a:spcPts val="0"/>
              </a:spcAft>
              <a:buClr>
                <a:schemeClr val="lt2"/>
              </a:buClr>
              <a:buSzPts val="1800"/>
              <a:buFont typeface="DM Sans"/>
              <a:buChar char="●"/>
              <a:defRPr sz="1800">
                <a:solidFill>
                  <a:schemeClr val="lt2"/>
                </a:solidFill>
                <a:latin typeface="DM Sans"/>
                <a:ea typeface="DM Sans"/>
                <a:cs typeface="DM Sans"/>
                <a:sym typeface="DM Sans"/>
              </a:defRPr>
            </a:lvl1pPr>
            <a:lvl2pPr marL="914400" lvl="1"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2pPr>
            <a:lvl3pPr marL="1371600" lvl="2"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3pPr>
            <a:lvl4pPr marL="1828800" lvl="3"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4pPr>
            <a:lvl5pPr marL="2286000" lvl="4"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5pPr>
            <a:lvl6pPr marL="2743200" lvl="5"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6pPr>
            <a:lvl7pPr marL="3200400" lvl="6"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7pPr>
            <a:lvl8pPr marL="3657600" lvl="7"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8pPr>
            <a:lvl9pPr marL="4114800" lvl="8" indent="-317500" rtl="0">
              <a:lnSpc>
                <a:spcPct val="100000"/>
              </a:lnSpc>
              <a:spcBef>
                <a:spcPts val="1600"/>
              </a:spcBef>
              <a:spcAft>
                <a:spcPts val="1600"/>
              </a:spcAft>
              <a:buClr>
                <a:schemeClr val="lt2"/>
              </a:buClr>
              <a:buSzPts val="1400"/>
              <a:buFont typeface="DM Sans"/>
              <a:buChar char="■"/>
              <a:defRPr>
                <a:solidFill>
                  <a:schemeClr val="lt2"/>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3" r:id="rId4"/>
    <p:sldLayoutId id="2147483658" r:id="rId5"/>
    <p:sldLayoutId id="2147483659" r:id="rId6"/>
    <p:sldLayoutId id="2147483660" r:id="rId7"/>
    <p:sldLayoutId id="2147483662" r:id="rId8"/>
    <p:sldLayoutId id="2147483663" r:id="rId9"/>
    <p:sldLayoutId id="2147483665" r:id="rId10"/>
  </p:sldLayoutIdLst>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9"/>
          <p:cNvSpPr/>
          <p:nvPr/>
        </p:nvSpPr>
        <p:spPr>
          <a:xfrm rot="-7509504">
            <a:off x="5455916" y="207622"/>
            <a:ext cx="5179224" cy="5732711"/>
          </a:xfrm>
          <a:custGeom>
            <a:avLst/>
            <a:gdLst/>
            <a:ahLst/>
            <a:cxnLst/>
            <a:rect l="l" t="t" r="r" b="b"/>
            <a:pathLst>
              <a:path w="26397" h="32076" extrusionOk="0">
                <a:moveTo>
                  <a:pt x="11422" y="1"/>
                </a:moveTo>
                <a:cubicBezTo>
                  <a:pt x="10866" y="1"/>
                  <a:pt x="10274" y="46"/>
                  <a:pt x="9640" y="141"/>
                </a:cubicBezTo>
                <a:cubicBezTo>
                  <a:pt x="5702" y="732"/>
                  <a:pt x="2430" y="3940"/>
                  <a:pt x="1216" y="7734"/>
                </a:cubicBezTo>
                <a:cubicBezTo>
                  <a:pt x="0" y="11528"/>
                  <a:pt x="664" y="15761"/>
                  <a:pt x="2459" y="19317"/>
                </a:cubicBezTo>
                <a:cubicBezTo>
                  <a:pt x="4253" y="22873"/>
                  <a:pt x="7097" y="25808"/>
                  <a:pt x="10241" y="28254"/>
                </a:cubicBezTo>
                <a:cubicBezTo>
                  <a:pt x="12805" y="30251"/>
                  <a:pt x="15774" y="32014"/>
                  <a:pt x="19022" y="32074"/>
                </a:cubicBezTo>
                <a:cubicBezTo>
                  <a:pt x="19066" y="32075"/>
                  <a:pt x="19109" y="32076"/>
                  <a:pt x="19153" y="32076"/>
                </a:cubicBezTo>
                <a:cubicBezTo>
                  <a:pt x="22363" y="32076"/>
                  <a:pt x="25746" y="29895"/>
                  <a:pt x="26096" y="26708"/>
                </a:cubicBezTo>
                <a:cubicBezTo>
                  <a:pt x="26397" y="23957"/>
                  <a:pt x="24516" y="21520"/>
                  <a:pt x="23100" y="19145"/>
                </a:cubicBezTo>
                <a:cubicBezTo>
                  <a:pt x="19506" y="13117"/>
                  <a:pt x="20856" y="1"/>
                  <a:pt x="11422"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1" name="Google Shape;161;p29"/>
          <p:cNvGrpSpPr/>
          <p:nvPr/>
        </p:nvGrpSpPr>
        <p:grpSpPr>
          <a:xfrm>
            <a:off x="196269" y="-35131"/>
            <a:ext cx="4117010" cy="5284424"/>
            <a:chOff x="196269" y="-35131"/>
            <a:chExt cx="4117010" cy="5284424"/>
          </a:xfrm>
        </p:grpSpPr>
        <p:grpSp>
          <p:nvGrpSpPr>
            <p:cNvPr id="162" name="Google Shape;162;p29"/>
            <p:cNvGrpSpPr/>
            <p:nvPr/>
          </p:nvGrpSpPr>
          <p:grpSpPr>
            <a:xfrm>
              <a:off x="196269" y="-35131"/>
              <a:ext cx="4117010" cy="4393434"/>
              <a:chOff x="43869" y="-35131"/>
              <a:chExt cx="4117010" cy="4393434"/>
            </a:xfrm>
          </p:grpSpPr>
          <p:sp>
            <p:nvSpPr>
              <p:cNvPr id="163" name="Google Shape;163;p29"/>
              <p:cNvSpPr/>
              <p:nvPr/>
            </p:nvSpPr>
            <p:spPr>
              <a:xfrm>
                <a:off x="3778000" y="1055743"/>
                <a:ext cx="227152" cy="225698"/>
              </a:xfrm>
              <a:custGeom>
                <a:avLst/>
                <a:gdLst/>
                <a:ahLst/>
                <a:cxnLst/>
                <a:rect l="l" t="t" r="r" b="b"/>
                <a:pathLst>
                  <a:path w="2428" h="2336" extrusionOk="0">
                    <a:moveTo>
                      <a:pt x="1260" y="1"/>
                    </a:moveTo>
                    <a:cubicBezTo>
                      <a:pt x="788" y="1"/>
                      <a:pt x="361" y="285"/>
                      <a:pt x="181" y="723"/>
                    </a:cubicBezTo>
                    <a:cubicBezTo>
                      <a:pt x="0" y="1158"/>
                      <a:pt x="100" y="1661"/>
                      <a:pt x="434" y="1994"/>
                    </a:cubicBezTo>
                    <a:cubicBezTo>
                      <a:pt x="657" y="2217"/>
                      <a:pt x="956" y="2336"/>
                      <a:pt x="1259" y="2336"/>
                    </a:cubicBezTo>
                    <a:cubicBezTo>
                      <a:pt x="1410" y="2336"/>
                      <a:pt x="1562" y="2307"/>
                      <a:pt x="1707" y="2247"/>
                    </a:cubicBezTo>
                    <a:cubicBezTo>
                      <a:pt x="2143" y="2067"/>
                      <a:pt x="2427" y="1640"/>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4" name="Google Shape;164;p29"/>
              <p:cNvGrpSpPr/>
              <p:nvPr/>
            </p:nvGrpSpPr>
            <p:grpSpPr>
              <a:xfrm>
                <a:off x="43869" y="-35131"/>
                <a:ext cx="4117010" cy="4393434"/>
                <a:chOff x="-6861500" y="-774675"/>
                <a:chExt cx="4221275" cy="4504700"/>
              </a:xfrm>
            </p:grpSpPr>
            <p:sp>
              <p:nvSpPr>
                <p:cNvPr id="165" name="Google Shape;165;p29"/>
                <p:cNvSpPr/>
                <p:nvPr/>
              </p:nvSpPr>
              <p:spPr>
                <a:xfrm>
                  <a:off x="-5567850" y="2977775"/>
                  <a:ext cx="2509100" cy="191100"/>
                </a:xfrm>
                <a:custGeom>
                  <a:avLst/>
                  <a:gdLst/>
                  <a:ahLst/>
                  <a:cxnLst/>
                  <a:rect l="l" t="t" r="r" b="b"/>
                  <a:pathLst>
                    <a:path w="100364" h="7644" extrusionOk="0">
                      <a:moveTo>
                        <a:pt x="7924" y="0"/>
                      </a:moveTo>
                      <a:lnTo>
                        <a:pt x="1" y="7643"/>
                      </a:lnTo>
                      <a:lnTo>
                        <a:pt x="100364" y="7643"/>
                      </a:lnTo>
                      <a:lnTo>
                        <a:pt x="9244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9"/>
                <p:cNvSpPr/>
                <p:nvPr/>
              </p:nvSpPr>
              <p:spPr>
                <a:xfrm>
                  <a:off x="-5576575" y="2971225"/>
                  <a:ext cx="2526575" cy="204150"/>
                </a:xfrm>
                <a:custGeom>
                  <a:avLst/>
                  <a:gdLst/>
                  <a:ahLst/>
                  <a:cxnLst/>
                  <a:rect l="l" t="t" r="r" b="b"/>
                  <a:pathLst>
                    <a:path w="101063" h="8166" extrusionOk="0">
                      <a:moveTo>
                        <a:pt x="92685" y="523"/>
                      </a:moveTo>
                      <a:lnTo>
                        <a:pt x="100069" y="7645"/>
                      </a:lnTo>
                      <a:lnTo>
                        <a:pt x="994" y="7645"/>
                      </a:lnTo>
                      <a:lnTo>
                        <a:pt x="8378" y="523"/>
                      </a:lnTo>
                      <a:close/>
                      <a:moveTo>
                        <a:pt x="8273" y="1"/>
                      </a:moveTo>
                      <a:cubicBezTo>
                        <a:pt x="8206" y="1"/>
                        <a:pt x="8141" y="27"/>
                        <a:pt x="8092" y="75"/>
                      </a:cubicBezTo>
                      <a:lnTo>
                        <a:pt x="170" y="7718"/>
                      </a:lnTo>
                      <a:cubicBezTo>
                        <a:pt x="0" y="7881"/>
                        <a:pt x="115" y="8166"/>
                        <a:pt x="350" y="8166"/>
                      </a:cubicBezTo>
                      <a:lnTo>
                        <a:pt x="100713" y="8166"/>
                      </a:lnTo>
                      <a:cubicBezTo>
                        <a:pt x="100948" y="8166"/>
                        <a:pt x="101063" y="7880"/>
                        <a:pt x="100893" y="7718"/>
                      </a:cubicBezTo>
                      <a:lnTo>
                        <a:pt x="92971" y="75"/>
                      </a:lnTo>
                      <a:cubicBezTo>
                        <a:pt x="92922" y="27"/>
                        <a:pt x="92857" y="1"/>
                        <a:pt x="9279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9"/>
                <p:cNvSpPr/>
                <p:nvPr/>
              </p:nvSpPr>
              <p:spPr>
                <a:xfrm>
                  <a:off x="-5367125" y="2980250"/>
                  <a:ext cx="2029575" cy="142450"/>
                </a:xfrm>
                <a:custGeom>
                  <a:avLst/>
                  <a:gdLst/>
                  <a:ahLst/>
                  <a:cxnLst/>
                  <a:rect l="l" t="t" r="r" b="b"/>
                  <a:pathLst>
                    <a:path w="81183" h="5698" extrusionOk="0">
                      <a:moveTo>
                        <a:pt x="40592" y="0"/>
                      </a:moveTo>
                      <a:cubicBezTo>
                        <a:pt x="18173" y="0"/>
                        <a:pt x="0" y="1276"/>
                        <a:pt x="0" y="2849"/>
                      </a:cubicBezTo>
                      <a:cubicBezTo>
                        <a:pt x="0" y="4421"/>
                        <a:pt x="18173" y="5698"/>
                        <a:pt x="40592" y="5698"/>
                      </a:cubicBezTo>
                      <a:cubicBezTo>
                        <a:pt x="63009" y="5698"/>
                        <a:pt x="81183" y="4423"/>
                        <a:pt x="81183" y="2849"/>
                      </a:cubicBezTo>
                      <a:cubicBezTo>
                        <a:pt x="81183" y="1276"/>
                        <a:pt x="63009" y="0"/>
                        <a:pt x="4059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9"/>
                <p:cNvSpPr/>
                <p:nvPr/>
              </p:nvSpPr>
              <p:spPr>
                <a:xfrm>
                  <a:off x="-5567850" y="3168850"/>
                  <a:ext cx="2509100" cy="177150"/>
                </a:xfrm>
                <a:custGeom>
                  <a:avLst/>
                  <a:gdLst/>
                  <a:ahLst/>
                  <a:cxnLst/>
                  <a:rect l="l" t="t" r="r" b="b"/>
                  <a:pathLst>
                    <a:path w="100364" h="7086" extrusionOk="0">
                      <a:moveTo>
                        <a:pt x="1" y="0"/>
                      </a:moveTo>
                      <a:lnTo>
                        <a:pt x="1" y="7085"/>
                      </a:lnTo>
                      <a:lnTo>
                        <a:pt x="100364" y="7085"/>
                      </a:lnTo>
                      <a:lnTo>
                        <a:pt x="100364"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9"/>
                <p:cNvSpPr/>
                <p:nvPr/>
              </p:nvSpPr>
              <p:spPr>
                <a:xfrm>
                  <a:off x="-5574350" y="3162350"/>
                  <a:ext cx="2522125" cy="190150"/>
                </a:xfrm>
                <a:custGeom>
                  <a:avLst/>
                  <a:gdLst/>
                  <a:ahLst/>
                  <a:cxnLst/>
                  <a:rect l="l" t="t" r="r" b="b"/>
                  <a:pathLst>
                    <a:path w="100885" h="7606" extrusionOk="0">
                      <a:moveTo>
                        <a:pt x="100364" y="521"/>
                      </a:moveTo>
                      <a:lnTo>
                        <a:pt x="100364" y="7085"/>
                      </a:lnTo>
                      <a:lnTo>
                        <a:pt x="521" y="7085"/>
                      </a:lnTo>
                      <a:lnTo>
                        <a:pt x="521" y="521"/>
                      </a:lnTo>
                      <a:close/>
                      <a:moveTo>
                        <a:pt x="261" y="0"/>
                      </a:moveTo>
                      <a:cubicBezTo>
                        <a:pt x="117" y="0"/>
                        <a:pt x="1" y="116"/>
                        <a:pt x="1" y="260"/>
                      </a:cubicBezTo>
                      <a:lnTo>
                        <a:pt x="1" y="7345"/>
                      </a:lnTo>
                      <a:cubicBezTo>
                        <a:pt x="1" y="7488"/>
                        <a:pt x="117" y="7606"/>
                        <a:pt x="261" y="7606"/>
                      </a:cubicBezTo>
                      <a:lnTo>
                        <a:pt x="100624" y="7606"/>
                      </a:lnTo>
                      <a:cubicBezTo>
                        <a:pt x="100768" y="7606"/>
                        <a:pt x="100884" y="7488"/>
                        <a:pt x="100884" y="7345"/>
                      </a:cubicBezTo>
                      <a:lnTo>
                        <a:pt x="100884" y="260"/>
                      </a:lnTo>
                      <a:cubicBezTo>
                        <a:pt x="100884" y="116"/>
                        <a:pt x="100768" y="0"/>
                        <a:pt x="10062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9"/>
                <p:cNvSpPr/>
                <p:nvPr/>
              </p:nvSpPr>
              <p:spPr>
                <a:xfrm>
                  <a:off x="-5745350" y="3345975"/>
                  <a:ext cx="2864125" cy="191100"/>
                </a:xfrm>
                <a:custGeom>
                  <a:avLst/>
                  <a:gdLst/>
                  <a:ahLst/>
                  <a:cxnLst/>
                  <a:rect l="l" t="t" r="r" b="b"/>
                  <a:pathLst>
                    <a:path w="114565" h="7644" extrusionOk="0">
                      <a:moveTo>
                        <a:pt x="7101" y="0"/>
                      </a:moveTo>
                      <a:lnTo>
                        <a:pt x="0" y="7644"/>
                      </a:lnTo>
                      <a:lnTo>
                        <a:pt x="114565" y="7644"/>
                      </a:lnTo>
                      <a:lnTo>
                        <a:pt x="10746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9"/>
                <p:cNvSpPr/>
                <p:nvPr/>
              </p:nvSpPr>
              <p:spPr>
                <a:xfrm>
                  <a:off x="-5753975" y="3339475"/>
                  <a:ext cx="2881375" cy="204100"/>
                </a:xfrm>
                <a:custGeom>
                  <a:avLst/>
                  <a:gdLst/>
                  <a:ahLst/>
                  <a:cxnLst/>
                  <a:rect l="l" t="t" r="r" b="b"/>
                  <a:pathLst>
                    <a:path w="115255" h="8164" extrusionOk="0">
                      <a:moveTo>
                        <a:pt x="107696" y="521"/>
                      </a:moveTo>
                      <a:lnTo>
                        <a:pt x="114313" y="7643"/>
                      </a:lnTo>
                      <a:lnTo>
                        <a:pt x="943" y="7643"/>
                      </a:lnTo>
                      <a:lnTo>
                        <a:pt x="7559" y="521"/>
                      </a:lnTo>
                      <a:close/>
                      <a:moveTo>
                        <a:pt x="7446" y="0"/>
                      </a:moveTo>
                      <a:cubicBezTo>
                        <a:pt x="7373" y="0"/>
                        <a:pt x="7304" y="30"/>
                        <a:pt x="7255" y="84"/>
                      </a:cubicBezTo>
                      <a:lnTo>
                        <a:pt x="155" y="7727"/>
                      </a:lnTo>
                      <a:cubicBezTo>
                        <a:pt x="0" y="7893"/>
                        <a:pt x="119" y="8164"/>
                        <a:pt x="345" y="8164"/>
                      </a:cubicBezTo>
                      <a:lnTo>
                        <a:pt x="114910" y="8164"/>
                      </a:lnTo>
                      <a:cubicBezTo>
                        <a:pt x="115136" y="8164"/>
                        <a:pt x="115255" y="7894"/>
                        <a:pt x="115100" y="7727"/>
                      </a:cubicBezTo>
                      <a:lnTo>
                        <a:pt x="108000" y="84"/>
                      </a:lnTo>
                      <a:cubicBezTo>
                        <a:pt x="107951" y="30"/>
                        <a:pt x="107882" y="0"/>
                        <a:pt x="10780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9"/>
                <p:cNvSpPr/>
                <p:nvPr/>
              </p:nvSpPr>
              <p:spPr>
                <a:xfrm>
                  <a:off x="-5744850" y="3537050"/>
                  <a:ext cx="2863125" cy="186475"/>
                </a:xfrm>
                <a:custGeom>
                  <a:avLst/>
                  <a:gdLst/>
                  <a:ahLst/>
                  <a:cxnLst/>
                  <a:rect l="l" t="t" r="r" b="b"/>
                  <a:pathLst>
                    <a:path w="114525" h="7459" extrusionOk="0">
                      <a:moveTo>
                        <a:pt x="1" y="1"/>
                      </a:moveTo>
                      <a:lnTo>
                        <a:pt x="1" y="7459"/>
                      </a:lnTo>
                      <a:lnTo>
                        <a:pt x="114524" y="7459"/>
                      </a:lnTo>
                      <a:lnTo>
                        <a:pt x="114524"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9"/>
                <p:cNvSpPr/>
                <p:nvPr/>
              </p:nvSpPr>
              <p:spPr>
                <a:xfrm>
                  <a:off x="-5751350" y="3530550"/>
                  <a:ext cx="2876125" cy="199475"/>
                </a:xfrm>
                <a:custGeom>
                  <a:avLst/>
                  <a:gdLst/>
                  <a:ahLst/>
                  <a:cxnLst/>
                  <a:rect l="l" t="t" r="r" b="b"/>
                  <a:pathLst>
                    <a:path w="115045" h="7979" extrusionOk="0">
                      <a:moveTo>
                        <a:pt x="114524" y="521"/>
                      </a:moveTo>
                      <a:lnTo>
                        <a:pt x="114524" y="7458"/>
                      </a:lnTo>
                      <a:lnTo>
                        <a:pt x="521" y="7458"/>
                      </a:lnTo>
                      <a:lnTo>
                        <a:pt x="521" y="521"/>
                      </a:lnTo>
                      <a:close/>
                      <a:moveTo>
                        <a:pt x="261" y="0"/>
                      </a:moveTo>
                      <a:cubicBezTo>
                        <a:pt x="117" y="0"/>
                        <a:pt x="1" y="116"/>
                        <a:pt x="1" y="261"/>
                      </a:cubicBezTo>
                      <a:lnTo>
                        <a:pt x="1" y="7719"/>
                      </a:lnTo>
                      <a:cubicBezTo>
                        <a:pt x="1" y="7861"/>
                        <a:pt x="117" y="7979"/>
                        <a:pt x="261" y="7979"/>
                      </a:cubicBezTo>
                      <a:lnTo>
                        <a:pt x="114784" y="7979"/>
                      </a:lnTo>
                      <a:cubicBezTo>
                        <a:pt x="114928" y="7979"/>
                        <a:pt x="115044" y="7861"/>
                        <a:pt x="115044" y="7719"/>
                      </a:cubicBezTo>
                      <a:lnTo>
                        <a:pt x="115044" y="261"/>
                      </a:lnTo>
                      <a:cubicBezTo>
                        <a:pt x="115044" y="116"/>
                        <a:pt x="114928" y="0"/>
                        <a:pt x="11478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9"/>
                <p:cNvSpPr/>
                <p:nvPr/>
              </p:nvSpPr>
              <p:spPr>
                <a:xfrm>
                  <a:off x="-4347575" y="-413325"/>
                  <a:ext cx="466400" cy="1692575"/>
                </a:xfrm>
                <a:custGeom>
                  <a:avLst/>
                  <a:gdLst/>
                  <a:ahLst/>
                  <a:cxnLst/>
                  <a:rect l="l" t="t" r="r" b="b"/>
                  <a:pathLst>
                    <a:path w="18656" h="67703" extrusionOk="0">
                      <a:moveTo>
                        <a:pt x="18135" y="0"/>
                      </a:moveTo>
                      <a:lnTo>
                        <a:pt x="18135" y="19792"/>
                      </a:lnTo>
                      <a:lnTo>
                        <a:pt x="0" y="19792"/>
                      </a:lnTo>
                      <a:lnTo>
                        <a:pt x="0" y="67703"/>
                      </a:lnTo>
                      <a:lnTo>
                        <a:pt x="521" y="67703"/>
                      </a:lnTo>
                      <a:lnTo>
                        <a:pt x="521" y="20313"/>
                      </a:lnTo>
                      <a:lnTo>
                        <a:pt x="18655" y="20313"/>
                      </a:lnTo>
                      <a:lnTo>
                        <a:pt x="18655"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9"/>
                <p:cNvSpPr/>
                <p:nvPr/>
              </p:nvSpPr>
              <p:spPr>
                <a:xfrm>
                  <a:off x="-4170425" y="-413325"/>
                  <a:ext cx="13050" cy="495700"/>
                </a:xfrm>
                <a:custGeom>
                  <a:avLst/>
                  <a:gdLst/>
                  <a:ahLst/>
                  <a:cxnLst/>
                  <a:rect l="l" t="t" r="r" b="b"/>
                  <a:pathLst>
                    <a:path w="522" h="19828" extrusionOk="0">
                      <a:moveTo>
                        <a:pt x="0" y="0"/>
                      </a:moveTo>
                      <a:lnTo>
                        <a:pt x="0" y="19828"/>
                      </a:lnTo>
                      <a:lnTo>
                        <a:pt x="521" y="19828"/>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9"/>
                <p:cNvSpPr/>
                <p:nvPr/>
              </p:nvSpPr>
              <p:spPr>
                <a:xfrm>
                  <a:off x="-6823850" y="1135200"/>
                  <a:ext cx="2414425" cy="330175"/>
                </a:xfrm>
                <a:custGeom>
                  <a:avLst/>
                  <a:gdLst/>
                  <a:ahLst/>
                  <a:cxnLst/>
                  <a:rect l="l" t="t" r="r" b="b"/>
                  <a:pathLst>
                    <a:path w="96577" h="13207" extrusionOk="0">
                      <a:moveTo>
                        <a:pt x="1" y="1"/>
                      </a:moveTo>
                      <a:lnTo>
                        <a:pt x="1" y="521"/>
                      </a:lnTo>
                      <a:lnTo>
                        <a:pt x="16928" y="521"/>
                      </a:lnTo>
                      <a:lnTo>
                        <a:pt x="16928" y="13207"/>
                      </a:lnTo>
                      <a:lnTo>
                        <a:pt x="96576" y="13207"/>
                      </a:lnTo>
                      <a:lnTo>
                        <a:pt x="96576" y="12686"/>
                      </a:lnTo>
                      <a:lnTo>
                        <a:pt x="17449" y="12686"/>
                      </a:lnTo>
                      <a:lnTo>
                        <a:pt x="17449"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9"/>
                <p:cNvSpPr/>
                <p:nvPr/>
              </p:nvSpPr>
              <p:spPr>
                <a:xfrm>
                  <a:off x="-5009350" y="-730475"/>
                  <a:ext cx="330175" cy="1698300"/>
                </a:xfrm>
                <a:custGeom>
                  <a:avLst/>
                  <a:gdLst/>
                  <a:ahLst/>
                  <a:cxnLst/>
                  <a:rect l="l" t="t" r="r" b="b"/>
                  <a:pathLst>
                    <a:path w="13207" h="67932" extrusionOk="0">
                      <a:moveTo>
                        <a:pt x="10232" y="1"/>
                      </a:moveTo>
                      <a:lnTo>
                        <a:pt x="10232" y="17747"/>
                      </a:lnTo>
                      <a:lnTo>
                        <a:pt x="1" y="17747"/>
                      </a:lnTo>
                      <a:lnTo>
                        <a:pt x="1" y="29725"/>
                      </a:lnTo>
                      <a:lnTo>
                        <a:pt x="12686" y="29725"/>
                      </a:lnTo>
                      <a:lnTo>
                        <a:pt x="12686" y="67931"/>
                      </a:lnTo>
                      <a:lnTo>
                        <a:pt x="13207" y="67931"/>
                      </a:lnTo>
                      <a:lnTo>
                        <a:pt x="13207" y="29204"/>
                      </a:lnTo>
                      <a:lnTo>
                        <a:pt x="522" y="29204"/>
                      </a:lnTo>
                      <a:lnTo>
                        <a:pt x="522" y="18267"/>
                      </a:lnTo>
                      <a:lnTo>
                        <a:pt x="10752" y="18267"/>
                      </a:lnTo>
                      <a:lnTo>
                        <a:pt x="10752"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9"/>
                <p:cNvSpPr/>
                <p:nvPr/>
              </p:nvSpPr>
              <p:spPr>
                <a:xfrm>
                  <a:off x="-3352000" y="-327750"/>
                  <a:ext cx="323675" cy="927275"/>
                </a:xfrm>
                <a:custGeom>
                  <a:avLst/>
                  <a:gdLst/>
                  <a:ahLst/>
                  <a:cxnLst/>
                  <a:rect l="l" t="t" r="r" b="b"/>
                  <a:pathLst>
                    <a:path w="12947" h="37091" extrusionOk="0">
                      <a:moveTo>
                        <a:pt x="6957" y="1"/>
                      </a:moveTo>
                      <a:lnTo>
                        <a:pt x="6957" y="11049"/>
                      </a:lnTo>
                      <a:lnTo>
                        <a:pt x="0" y="11049"/>
                      </a:lnTo>
                      <a:lnTo>
                        <a:pt x="0" y="37090"/>
                      </a:lnTo>
                      <a:lnTo>
                        <a:pt x="521" y="37090"/>
                      </a:lnTo>
                      <a:lnTo>
                        <a:pt x="521" y="11569"/>
                      </a:lnTo>
                      <a:lnTo>
                        <a:pt x="7477" y="11569"/>
                      </a:lnTo>
                      <a:lnTo>
                        <a:pt x="7477" y="521"/>
                      </a:lnTo>
                      <a:lnTo>
                        <a:pt x="12947" y="521"/>
                      </a:lnTo>
                      <a:lnTo>
                        <a:pt x="12947"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9"/>
                <p:cNvSpPr/>
                <p:nvPr/>
              </p:nvSpPr>
              <p:spPr>
                <a:xfrm>
                  <a:off x="-5602700" y="-454250"/>
                  <a:ext cx="156250" cy="992375"/>
                </a:xfrm>
                <a:custGeom>
                  <a:avLst/>
                  <a:gdLst/>
                  <a:ahLst/>
                  <a:cxnLst/>
                  <a:rect l="l" t="t" r="r" b="b"/>
                  <a:pathLst>
                    <a:path w="6250" h="39695" extrusionOk="0">
                      <a:moveTo>
                        <a:pt x="0" y="0"/>
                      </a:moveTo>
                      <a:lnTo>
                        <a:pt x="0" y="14432"/>
                      </a:lnTo>
                      <a:lnTo>
                        <a:pt x="5730" y="20160"/>
                      </a:lnTo>
                      <a:lnTo>
                        <a:pt x="5730" y="39695"/>
                      </a:lnTo>
                      <a:lnTo>
                        <a:pt x="6249" y="39695"/>
                      </a:lnTo>
                      <a:lnTo>
                        <a:pt x="6249" y="19945"/>
                      </a:lnTo>
                      <a:lnTo>
                        <a:pt x="521" y="14216"/>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9"/>
                <p:cNvSpPr/>
                <p:nvPr/>
              </p:nvSpPr>
              <p:spPr>
                <a:xfrm>
                  <a:off x="-6721550" y="603225"/>
                  <a:ext cx="910525" cy="309700"/>
                </a:xfrm>
                <a:custGeom>
                  <a:avLst/>
                  <a:gdLst/>
                  <a:ahLst/>
                  <a:cxnLst/>
                  <a:rect l="l" t="t" r="r" b="b"/>
                  <a:pathLst>
                    <a:path w="36421" h="12388" extrusionOk="0">
                      <a:moveTo>
                        <a:pt x="0" y="0"/>
                      </a:moveTo>
                      <a:lnTo>
                        <a:pt x="0" y="521"/>
                      </a:lnTo>
                      <a:lnTo>
                        <a:pt x="21020" y="521"/>
                      </a:lnTo>
                      <a:lnTo>
                        <a:pt x="21020" y="12388"/>
                      </a:lnTo>
                      <a:lnTo>
                        <a:pt x="36421" y="12388"/>
                      </a:lnTo>
                      <a:lnTo>
                        <a:pt x="36421" y="11867"/>
                      </a:lnTo>
                      <a:lnTo>
                        <a:pt x="21540" y="11867"/>
                      </a:lnTo>
                      <a:lnTo>
                        <a:pt x="21540"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9"/>
                <p:cNvSpPr/>
                <p:nvPr/>
              </p:nvSpPr>
              <p:spPr>
                <a:xfrm>
                  <a:off x="-6138425" y="2512600"/>
                  <a:ext cx="681750" cy="569200"/>
                </a:xfrm>
                <a:custGeom>
                  <a:avLst/>
                  <a:gdLst/>
                  <a:ahLst/>
                  <a:cxnLst/>
                  <a:rect l="l" t="t" r="r" b="b"/>
                  <a:pathLst>
                    <a:path w="27270" h="22768" extrusionOk="0">
                      <a:moveTo>
                        <a:pt x="26750" y="1"/>
                      </a:moveTo>
                      <a:lnTo>
                        <a:pt x="26750" y="10379"/>
                      </a:lnTo>
                      <a:lnTo>
                        <a:pt x="19792" y="10379"/>
                      </a:lnTo>
                      <a:lnTo>
                        <a:pt x="19792" y="22247"/>
                      </a:lnTo>
                      <a:lnTo>
                        <a:pt x="1" y="22247"/>
                      </a:lnTo>
                      <a:lnTo>
                        <a:pt x="1" y="22768"/>
                      </a:lnTo>
                      <a:lnTo>
                        <a:pt x="20313" y="22768"/>
                      </a:lnTo>
                      <a:lnTo>
                        <a:pt x="20313" y="10900"/>
                      </a:lnTo>
                      <a:lnTo>
                        <a:pt x="27269" y="10900"/>
                      </a:lnTo>
                      <a:lnTo>
                        <a:pt x="27269"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9"/>
                <p:cNvSpPr/>
                <p:nvPr/>
              </p:nvSpPr>
              <p:spPr>
                <a:xfrm>
                  <a:off x="-3556625" y="2553500"/>
                  <a:ext cx="865900" cy="405525"/>
                </a:xfrm>
                <a:custGeom>
                  <a:avLst/>
                  <a:gdLst/>
                  <a:ahLst/>
                  <a:cxnLst/>
                  <a:rect l="l" t="t" r="r" b="b"/>
                  <a:pathLst>
                    <a:path w="34636" h="16221" extrusionOk="0">
                      <a:moveTo>
                        <a:pt x="1" y="0"/>
                      </a:moveTo>
                      <a:lnTo>
                        <a:pt x="1" y="11310"/>
                      </a:lnTo>
                      <a:lnTo>
                        <a:pt x="16481" y="11310"/>
                      </a:lnTo>
                      <a:lnTo>
                        <a:pt x="16481" y="6809"/>
                      </a:lnTo>
                      <a:lnTo>
                        <a:pt x="20462" y="6809"/>
                      </a:lnTo>
                      <a:lnTo>
                        <a:pt x="20462" y="16220"/>
                      </a:lnTo>
                      <a:lnTo>
                        <a:pt x="34636" y="16220"/>
                      </a:lnTo>
                      <a:lnTo>
                        <a:pt x="34636" y="15700"/>
                      </a:lnTo>
                      <a:lnTo>
                        <a:pt x="20983" y="15700"/>
                      </a:lnTo>
                      <a:lnTo>
                        <a:pt x="20983" y="6289"/>
                      </a:lnTo>
                      <a:lnTo>
                        <a:pt x="15960" y="6289"/>
                      </a:lnTo>
                      <a:lnTo>
                        <a:pt x="15960" y="10790"/>
                      </a:lnTo>
                      <a:lnTo>
                        <a:pt x="521" y="10790"/>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9"/>
                <p:cNvSpPr/>
                <p:nvPr/>
              </p:nvSpPr>
              <p:spPr>
                <a:xfrm>
                  <a:off x="-3919200"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6" y="2335"/>
                        <a:pt x="1260" y="2335"/>
                      </a:cubicBezTo>
                      <a:cubicBezTo>
                        <a:pt x="1411" y="2335"/>
                        <a:pt x="1562" y="2306"/>
                        <a:pt x="1707" y="2246"/>
                      </a:cubicBezTo>
                      <a:cubicBezTo>
                        <a:pt x="2143" y="2066"/>
                        <a:pt x="2427" y="1640"/>
                        <a:pt x="2427" y="1167"/>
                      </a:cubicBezTo>
                      <a:cubicBezTo>
                        <a:pt x="2427" y="523"/>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9"/>
                <p:cNvSpPr/>
                <p:nvPr/>
              </p:nvSpPr>
              <p:spPr>
                <a:xfrm>
                  <a:off x="-3926225" y="-449025"/>
                  <a:ext cx="74225" cy="71400"/>
                </a:xfrm>
                <a:custGeom>
                  <a:avLst/>
                  <a:gdLst/>
                  <a:ahLst/>
                  <a:cxnLst/>
                  <a:rect l="l" t="t" r="r" b="b"/>
                  <a:pathLst>
                    <a:path w="2969" h="2856" extrusionOk="0">
                      <a:moveTo>
                        <a:pt x="1541" y="521"/>
                      </a:moveTo>
                      <a:lnTo>
                        <a:pt x="1541" y="523"/>
                      </a:lnTo>
                      <a:cubicBezTo>
                        <a:pt x="2042" y="523"/>
                        <a:pt x="2448" y="928"/>
                        <a:pt x="2448" y="1428"/>
                      </a:cubicBezTo>
                      <a:cubicBezTo>
                        <a:pt x="2448" y="1795"/>
                        <a:pt x="2228" y="2126"/>
                        <a:pt x="1888" y="2266"/>
                      </a:cubicBezTo>
                      <a:cubicBezTo>
                        <a:pt x="1776" y="2313"/>
                        <a:pt x="1658" y="2335"/>
                        <a:pt x="1541" y="2335"/>
                      </a:cubicBezTo>
                      <a:cubicBezTo>
                        <a:pt x="1305" y="2335"/>
                        <a:pt x="1072" y="2243"/>
                        <a:pt x="899" y="2070"/>
                      </a:cubicBezTo>
                      <a:cubicBezTo>
                        <a:pt x="640" y="1811"/>
                        <a:pt x="563" y="1420"/>
                        <a:pt x="703" y="1081"/>
                      </a:cubicBezTo>
                      <a:cubicBezTo>
                        <a:pt x="843" y="743"/>
                        <a:pt x="1174" y="521"/>
                        <a:pt x="1541" y="521"/>
                      </a:cubicBezTo>
                      <a:close/>
                      <a:moveTo>
                        <a:pt x="1541" y="1"/>
                      </a:moveTo>
                      <a:cubicBezTo>
                        <a:pt x="1169" y="1"/>
                        <a:pt x="804" y="146"/>
                        <a:pt x="531" y="418"/>
                      </a:cubicBezTo>
                      <a:cubicBezTo>
                        <a:pt x="123" y="828"/>
                        <a:pt x="1" y="1442"/>
                        <a:pt x="222" y="1974"/>
                      </a:cubicBezTo>
                      <a:cubicBezTo>
                        <a:pt x="443" y="2508"/>
                        <a:pt x="963" y="2856"/>
                        <a:pt x="1541" y="2856"/>
                      </a:cubicBezTo>
                      <a:cubicBezTo>
                        <a:pt x="2329" y="2855"/>
                        <a:pt x="2967" y="2217"/>
                        <a:pt x="2969" y="1428"/>
                      </a:cubicBezTo>
                      <a:cubicBezTo>
                        <a:pt x="2969" y="851"/>
                        <a:pt x="2621" y="330"/>
                        <a:pt x="2087" y="110"/>
                      </a:cubicBezTo>
                      <a:cubicBezTo>
                        <a:pt x="1910"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9"/>
                <p:cNvSpPr/>
                <p:nvPr/>
              </p:nvSpPr>
              <p:spPr>
                <a:xfrm>
                  <a:off x="-4194325"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7" y="2335"/>
                        <a:pt x="1260" y="2335"/>
                      </a:cubicBezTo>
                      <a:cubicBezTo>
                        <a:pt x="1411" y="2335"/>
                        <a:pt x="1563" y="2306"/>
                        <a:pt x="1707" y="2246"/>
                      </a:cubicBezTo>
                      <a:cubicBezTo>
                        <a:pt x="2143" y="2066"/>
                        <a:pt x="2428" y="1640"/>
                        <a:pt x="2428" y="1167"/>
                      </a:cubicBezTo>
                      <a:cubicBezTo>
                        <a:pt x="2428" y="523"/>
                        <a:pt x="1906"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9"/>
                <p:cNvSpPr/>
                <p:nvPr/>
              </p:nvSpPr>
              <p:spPr>
                <a:xfrm>
                  <a:off x="-4201325" y="-449025"/>
                  <a:ext cx="74200" cy="71400"/>
                </a:xfrm>
                <a:custGeom>
                  <a:avLst/>
                  <a:gdLst/>
                  <a:ahLst/>
                  <a:cxnLst/>
                  <a:rect l="l" t="t" r="r" b="b"/>
                  <a:pathLst>
                    <a:path w="2968" h="2856" extrusionOk="0">
                      <a:moveTo>
                        <a:pt x="1540" y="521"/>
                      </a:moveTo>
                      <a:lnTo>
                        <a:pt x="1540" y="523"/>
                      </a:lnTo>
                      <a:cubicBezTo>
                        <a:pt x="2042" y="523"/>
                        <a:pt x="2447" y="928"/>
                        <a:pt x="2447" y="1428"/>
                      </a:cubicBezTo>
                      <a:cubicBezTo>
                        <a:pt x="2447" y="1795"/>
                        <a:pt x="2227" y="2126"/>
                        <a:pt x="1888" y="2266"/>
                      </a:cubicBezTo>
                      <a:cubicBezTo>
                        <a:pt x="1775" y="2313"/>
                        <a:pt x="1658" y="2335"/>
                        <a:pt x="1541" y="2335"/>
                      </a:cubicBezTo>
                      <a:cubicBezTo>
                        <a:pt x="1305" y="2335"/>
                        <a:pt x="1073" y="2243"/>
                        <a:pt x="898" y="2070"/>
                      </a:cubicBezTo>
                      <a:cubicBezTo>
                        <a:pt x="639" y="1811"/>
                        <a:pt x="562" y="1420"/>
                        <a:pt x="702" y="1081"/>
                      </a:cubicBezTo>
                      <a:cubicBezTo>
                        <a:pt x="843" y="743"/>
                        <a:pt x="1173" y="521"/>
                        <a:pt x="1540" y="521"/>
                      </a:cubicBezTo>
                      <a:close/>
                      <a:moveTo>
                        <a:pt x="1541" y="1"/>
                      </a:moveTo>
                      <a:cubicBezTo>
                        <a:pt x="1169" y="1"/>
                        <a:pt x="804" y="146"/>
                        <a:pt x="530" y="418"/>
                      </a:cubicBezTo>
                      <a:cubicBezTo>
                        <a:pt x="122" y="828"/>
                        <a:pt x="0" y="1442"/>
                        <a:pt x="222" y="1974"/>
                      </a:cubicBezTo>
                      <a:cubicBezTo>
                        <a:pt x="442" y="2508"/>
                        <a:pt x="963" y="2856"/>
                        <a:pt x="1540" y="2856"/>
                      </a:cubicBezTo>
                      <a:cubicBezTo>
                        <a:pt x="2329" y="2855"/>
                        <a:pt x="2967" y="2217"/>
                        <a:pt x="2968" y="1428"/>
                      </a:cubicBezTo>
                      <a:cubicBezTo>
                        <a:pt x="2968" y="851"/>
                        <a:pt x="2620" y="330"/>
                        <a:pt x="2088" y="110"/>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9"/>
                <p:cNvSpPr/>
                <p:nvPr/>
              </p:nvSpPr>
              <p:spPr>
                <a:xfrm>
                  <a:off x="-4778350" y="-768150"/>
                  <a:ext cx="60675" cy="58400"/>
                </a:xfrm>
                <a:custGeom>
                  <a:avLst/>
                  <a:gdLst/>
                  <a:ahLst/>
                  <a:cxnLst/>
                  <a:rect l="l" t="t" r="r" b="b"/>
                  <a:pathLst>
                    <a:path w="2427" h="2336" extrusionOk="0">
                      <a:moveTo>
                        <a:pt x="1259" y="0"/>
                      </a:moveTo>
                      <a:cubicBezTo>
                        <a:pt x="787" y="0"/>
                        <a:pt x="361" y="285"/>
                        <a:pt x="180" y="721"/>
                      </a:cubicBezTo>
                      <a:cubicBezTo>
                        <a:pt x="0" y="1157"/>
                        <a:pt x="99" y="1659"/>
                        <a:pt x="434" y="1993"/>
                      </a:cubicBezTo>
                      <a:cubicBezTo>
                        <a:pt x="657" y="2217"/>
                        <a:pt x="955" y="2335"/>
                        <a:pt x="1259" y="2335"/>
                      </a:cubicBezTo>
                      <a:cubicBezTo>
                        <a:pt x="1410" y="2335"/>
                        <a:pt x="1561" y="2306"/>
                        <a:pt x="1706" y="2247"/>
                      </a:cubicBezTo>
                      <a:cubicBezTo>
                        <a:pt x="2142" y="2066"/>
                        <a:pt x="2427" y="1640"/>
                        <a:pt x="2427" y="1168"/>
                      </a:cubicBezTo>
                      <a:cubicBezTo>
                        <a:pt x="2427" y="523"/>
                        <a:pt x="1904" y="0"/>
                        <a:pt x="12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9"/>
                <p:cNvSpPr/>
                <p:nvPr/>
              </p:nvSpPr>
              <p:spPr>
                <a:xfrm>
                  <a:off x="-4785375" y="-774675"/>
                  <a:ext cx="74225" cy="71425"/>
                </a:xfrm>
                <a:custGeom>
                  <a:avLst/>
                  <a:gdLst/>
                  <a:ahLst/>
                  <a:cxnLst/>
                  <a:rect l="l" t="t" r="r" b="b"/>
                  <a:pathLst>
                    <a:path w="2969" h="2857" extrusionOk="0">
                      <a:moveTo>
                        <a:pt x="1540" y="522"/>
                      </a:moveTo>
                      <a:cubicBezTo>
                        <a:pt x="2040" y="522"/>
                        <a:pt x="2447" y="927"/>
                        <a:pt x="2447" y="1429"/>
                      </a:cubicBezTo>
                      <a:cubicBezTo>
                        <a:pt x="2447" y="1796"/>
                        <a:pt x="2226" y="2126"/>
                        <a:pt x="1887" y="2267"/>
                      </a:cubicBezTo>
                      <a:cubicBezTo>
                        <a:pt x="1775" y="2313"/>
                        <a:pt x="1657" y="2336"/>
                        <a:pt x="1540" y="2336"/>
                      </a:cubicBezTo>
                      <a:cubicBezTo>
                        <a:pt x="1304" y="2336"/>
                        <a:pt x="1072" y="2244"/>
                        <a:pt x="899" y="2070"/>
                      </a:cubicBezTo>
                      <a:cubicBezTo>
                        <a:pt x="639" y="1811"/>
                        <a:pt x="562" y="1420"/>
                        <a:pt x="702" y="1081"/>
                      </a:cubicBezTo>
                      <a:cubicBezTo>
                        <a:pt x="843" y="742"/>
                        <a:pt x="1173" y="522"/>
                        <a:pt x="1540" y="522"/>
                      </a:cubicBezTo>
                      <a:close/>
                      <a:moveTo>
                        <a:pt x="1540" y="1"/>
                      </a:moveTo>
                      <a:cubicBezTo>
                        <a:pt x="1168" y="1"/>
                        <a:pt x="803" y="146"/>
                        <a:pt x="530" y="419"/>
                      </a:cubicBezTo>
                      <a:cubicBezTo>
                        <a:pt x="122" y="827"/>
                        <a:pt x="0" y="1442"/>
                        <a:pt x="220" y="1975"/>
                      </a:cubicBezTo>
                      <a:cubicBezTo>
                        <a:pt x="442" y="2509"/>
                        <a:pt x="963" y="2856"/>
                        <a:pt x="1540" y="2856"/>
                      </a:cubicBezTo>
                      <a:cubicBezTo>
                        <a:pt x="2329" y="2856"/>
                        <a:pt x="2967" y="2217"/>
                        <a:pt x="2968" y="1429"/>
                      </a:cubicBezTo>
                      <a:cubicBezTo>
                        <a:pt x="2968" y="851"/>
                        <a:pt x="2621" y="330"/>
                        <a:pt x="2086" y="110"/>
                      </a:cubicBezTo>
                      <a:cubicBezTo>
                        <a:pt x="1909" y="37"/>
                        <a:pt x="1724" y="1"/>
                        <a:pt x="15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9"/>
                <p:cNvSpPr/>
                <p:nvPr/>
              </p:nvSpPr>
              <p:spPr>
                <a:xfrm>
                  <a:off x="-5627475" y="-498225"/>
                  <a:ext cx="60700" cy="58425"/>
                </a:xfrm>
                <a:custGeom>
                  <a:avLst/>
                  <a:gdLst/>
                  <a:ahLst/>
                  <a:cxnLst/>
                  <a:rect l="l" t="t" r="r" b="b"/>
                  <a:pathLst>
                    <a:path w="2428" h="2337" extrusionOk="0">
                      <a:moveTo>
                        <a:pt x="1260" y="1"/>
                      </a:moveTo>
                      <a:cubicBezTo>
                        <a:pt x="788" y="1"/>
                        <a:pt x="361" y="286"/>
                        <a:pt x="181" y="721"/>
                      </a:cubicBezTo>
                      <a:cubicBezTo>
                        <a:pt x="1" y="1157"/>
                        <a:pt x="100" y="1660"/>
                        <a:pt x="434" y="1994"/>
                      </a:cubicBezTo>
                      <a:cubicBezTo>
                        <a:pt x="657" y="2218"/>
                        <a:pt x="956" y="2336"/>
                        <a:pt x="1260" y="2336"/>
                      </a:cubicBezTo>
                      <a:cubicBezTo>
                        <a:pt x="1411" y="2336"/>
                        <a:pt x="1562" y="2307"/>
                        <a:pt x="1707" y="2247"/>
                      </a:cubicBezTo>
                      <a:cubicBezTo>
                        <a:pt x="2143" y="2067"/>
                        <a:pt x="2427" y="1641"/>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9"/>
                <p:cNvSpPr/>
                <p:nvPr/>
              </p:nvSpPr>
              <p:spPr>
                <a:xfrm>
                  <a:off x="-5634475" y="-504725"/>
                  <a:ext cx="74225" cy="71400"/>
                </a:xfrm>
                <a:custGeom>
                  <a:avLst/>
                  <a:gdLst/>
                  <a:ahLst/>
                  <a:cxnLst/>
                  <a:rect l="l" t="t" r="r" b="b"/>
                  <a:pathLst>
                    <a:path w="2969" h="2856" extrusionOk="0">
                      <a:moveTo>
                        <a:pt x="1540" y="521"/>
                      </a:moveTo>
                      <a:cubicBezTo>
                        <a:pt x="2041" y="523"/>
                        <a:pt x="2447" y="928"/>
                        <a:pt x="2448" y="1428"/>
                      </a:cubicBezTo>
                      <a:cubicBezTo>
                        <a:pt x="2448" y="1795"/>
                        <a:pt x="2226" y="2126"/>
                        <a:pt x="1887" y="2266"/>
                      </a:cubicBezTo>
                      <a:cubicBezTo>
                        <a:pt x="1775" y="2313"/>
                        <a:pt x="1657" y="2335"/>
                        <a:pt x="1540" y="2335"/>
                      </a:cubicBezTo>
                      <a:cubicBezTo>
                        <a:pt x="1304" y="2335"/>
                        <a:pt x="1073" y="2243"/>
                        <a:pt x="899" y="2070"/>
                      </a:cubicBezTo>
                      <a:cubicBezTo>
                        <a:pt x="640" y="1810"/>
                        <a:pt x="561" y="1420"/>
                        <a:pt x="702" y="1081"/>
                      </a:cubicBezTo>
                      <a:cubicBezTo>
                        <a:pt x="842" y="742"/>
                        <a:pt x="1173" y="521"/>
                        <a:pt x="1540" y="521"/>
                      </a:cubicBezTo>
                      <a:close/>
                      <a:moveTo>
                        <a:pt x="1540" y="0"/>
                      </a:moveTo>
                      <a:cubicBezTo>
                        <a:pt x="1169" y="0"/>
                        <a:pt x="804" y="146"/>
                        <a:pt x="531" y="418"/>
                      </a:cubicBezTo>
                      <a:cubicBezTo>
                        <a:pt x="122" y="826"/>
                        <a:pt x="1" y="1440"/>
                        <a:pt x="221" y="1974"/>
                      </a:cubicBezTo>
                      <a:cubicBezTo>
                        <a:pt x="442" y="2508"/>
                        <a:pt x="962" y="2856"/>
                        <a:pt x="1540" y="2856"/>
                      </a:cubicBezTo>
                      <a:cubicBezTo>
                        <a:pt x="2328" y="2855"/>
                        <a:pt x="2967" y="2217"/>
                        <a:pt x="2969" y="1428"/>
                      </a:cubicBezTo>
                      <a:cubicBezTo>
                        <a:pt x="2969" y="851"/>
                        <a:pt x="2620" y="330"/>
                        <a:pt x="2087" y="110"/>
                      </a:cubicBezTo>
                      <a:cubicBezTo>
                        <a:pt x="1910" y="36"/>
                        <a:pt x="1724" y="0"/>
                        <a:pt x="154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9"/>
                <p:cNvSpPr/>
                <p:nvPr/>
              </p:nvSpPr>
              <p:spPr>
                <a:xfrm>
                  <a:off x="-6753025" y="580550"/>
                  <a:ext cx="60675" cy="58375"/>
                </a:xfrm>
                <a:custGeom>
                  <a:avLst/>
                  <a:gdLst/>
                  <a:ahLst/>
                  <a:cxnLst/>
                  <a:rect l="l" t="t" r="r" b="b"/>
                  <a:pathLst>
                    <a:path w="2427" h="2335" extrusionOk="0">
                      <a:moveTo>
                        <a:pt x="1259" y="0"/>
                      </a:moveTo>
                      <a:cubicBezTo>
                        <a:pt x="787" y="0"/>
                        <a:pt x="362" y="285"/>
                        <a:pt x="182" y="721"/>
                      </a:cubicBezTo>
                      <a:cubicBezTo>
                        <a:pt x="0" y="1157"/>
                        <a:pt x="101" y="1659"/>
                        <a:pt x="435" y="1992"/>
                      </a:cubicBezTo>
                      <a:cubicBezTo>
                        <a:pt x="657" y="2216"/>
                        <a:pt x="956" y="2335"/>
                        <a:pt x="1260" y="2335"/>
                      </a:cubicBezTo>
                      <a:cubicBezTo>
                        <a:pt x="1410" y="2335"/>
                        <a:pt x="1562" y="2306"/>
                        <a:pt x="1706" y="2245"/>
                      </a:cubicBezTo>
                      <a:cubicBezTo>
                        <a:pt x="2142" y="2065"/>
                        <a:pt x="2427" y="1640"/>
                        <a:pt x="2427" y="1168"/>
                      </a:cubicBezTo>
                      <a:cubicBezTo>
                        <a:pt x="2427" y="522"/>
                        <a:pt x="1905" y="0"/>
                        <a:pt x="12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9"/>
                <p:cNvSpPr/>
                <p:nvPr/>
              </p:nvSpPr>
              <p:spPr>
                <a:xfrm>
                  <a:off x="-6760050" y="574025"/>
                  <a:ext cx="74225" cy="71425"/>
                </a:xfrm>
                <a:custGeom>
                  <a:avLst/>
                  <a:gdLst/>
                  <a:ahLst/>
                  <a:cxnLst/>
                  <a:rect l="l" t="t" r="r" b="b"/>
                  <a:pathLst>
                    <a:path w="2969" h="2857" extrusionOk="0">
                      <a:moveTo>
                        <a:pt x="1540" y="522"/>
                      </a:moveTo>
                      <a:cubicBezTo>
                        <a:pt x="2042" y="522"/>
                        <a:pt x="2447" y="927"/>
                        <a:pt x="2447" y="1429"/>
                      </a:cubicBezTo>
                      <a:cubicBezTo>
                        <a:pt x="2447" y="1796"/>
                        <a:pt x="2227" y="2126"/>
                        <a:pt x="1888" y="2267"/>
                      </a:cubicBezTo>
                      <a:cubicBezTo>
                        <a:pt x="1776" y="2313"/>
                        <a:pt x="1658" y="2336"/>
                        <a:pt x="1541" y="2336"/>
                      </a:cubicBezTo>
                      <a:cubicBezTo>
                        <a:pt x="1305" y="2336"/>
                        <a:pt x="1073" y="2243"/>
                        <a:pt x="899" y="2069"/>
                      </a:cubicBezTo>
                      <a:cubicBezTo>
                        <a:pt x="639" y="1810"/>
                        <a:pt x="562" y="1420"/>
                        <a:pt x="702" y="1081"/>
                      </a:cubicBezTo>
                      <a:cubicBezTo>
                        <a:pt x="843" y="742"/>
                        <a:pt x="1173" y="522"/>
                        <a:pt x="1540" y="522"/>
                      </a:cubicBezTo>
                      <a:close/>
                      <a:moveTo>
                        <a:pt x="1542" y="1"/>
                      </a:moveTo>
                      <a:cubicBezTo>
                        <a:pt x="1170" y="1"/>
                        <a:pt x="804" y="146"/>
                        <a:pt x="530" y="419"/>
                      </a:cubicBezTo>
                      <a:cubicBezTo>
                        <a:pt x="122" y="827"/>
                        <a:pt x="0" y="1441"/>
                        <a:pt x="222" y="1975"/>
                      </a:cubicBezTo>
                      <a:cubicBezTo>
                        <a:pt x="442" y="2509"/>
                        <a:pt x="963" y="2856"/>
                        <a:pt x="1540" y="2856"/>
                      </a:cubicBezTo>
                      <a:cubicBezTo>
                        <a:pt x="2329" y="2855"/>
                        <a:pt x="2967" y="2217"/>
                        <a:pt x="2968" y="1429"/>
                      </a:cubicBezTo>
                      <a:cubicBezTo>
                        <a:pt x="2968" y="851"/>
                        <a:pt x="2621" y="330"/>
                        <a:pt x="2086" y="109"/>
                      </a:cubicBezTo>
                      <a:cubicBezTo>
                        <a:pt x="1910" y="36"/>
                        <a:pt x="1725" y="1"/>
                        <a:pt x="15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9"/>
                <p:cNvSpPr/>
                <p:nvPr/>
              </p:nvSpPr>
              <p:spPr>
                <a:xfrm>
                  <a:off x="-6854475" y="1111650"/>
                  <a:ext cx="60675" cy="58400"/>
                </a:xfrm>
                <a:custGeom>
                  <a:avLst/>
                  <a:gdLst/>
                  <a:ahLst/>
                  <a:cxnLst/>
                  <a:rect l="l" t="t" r="r" b="b"/>
                  <a:pathLst>
                    <a:path w="2427" h="2336" extrusionOk="0">
                      <a:moveTo>
                        <a:pt x="1260" y="0"/>
                      </a:moveTo>
                      <a:cubicBezTo>
                        <a:pt x="787" y="0"/>
                        <a:pt x="362" y="285"/>
                        <a:pt x="181" y="721"/>
                      </a:cubicBezTo>
                      <a:cubicBezTo>
                        <a:pt x="0" y="1157"/>
                        <a:pt x="101" y="1659"/>
                        <a:pt x="434" y="1994"/>
                      </a:cubicBezTo>
                      <a:cubicBezTo>
                        <a:pt x="658" y="2217"/>
                        <a:pt x="957" y="2335"/>
                        <a:pt x="1261" y="2335"/>
                      </a:cubicBezTo>
                      <a:cubicBezTo>
                        <a:pt x="1411" y="2335"/>
                        <a:pt x="1562" y="2306"/>
                        <a:pt x="1706" y="2247"/>
                      </a:cubicBezTo>
                      <a:cubicBezTo>
                        <a:pt x="2142" y="2066"/>
                        <a:pt x="2427" y="1640"/>
                        <a:pt x="2427" y="1168"/>
                      </a:cubicBezTo>
                      <a:cubicBezTo>
                        <a:pt x="2427" y="522"/>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9"/>
                <p:cNvSpPr/>
                <p:nvPr/>
              </p:nvSpPr>
              <p:spPr>
                <a:xfrm>
                  <a:off x="-6861500" y="1105125"/>
                  <a:ext cx="74250" cy="71425"/>
                </a:xfrm>
                <a:custGeom>
                  <a:avLst/>
                  <a:gdLst/>
                  <a:ahLst/>
                  <a:cxnLst/>
                  <a:rect l="l" t="t" r="r" b="b"/>
                  <a:pathLst>
                    <a:path w="2970" h="2857" extrusionOk="0">
                      <a:moveTo>
                        <a:pt x="1541" y="521"/>
                      </a:moveTo>
                      <a:cubicBezTo>
                        <a:pt x="2042" y="521"/>
                        <a:pt x="2448" y="927"/>
                        <a:pt x="2448" y="1429"/>
                      </a:cubicBezTo>
                      <a:cubicBezTo>
                        <a:pt x="2448" y="1796"/>
                        <a:pt x="2227" y="2126"/>
                        <a:pt x="1888" y="2267"/>
                      </a:cubicBezTo>
                      <a:cubicBezTo>
                        <a:pt x="1776" y="2313"/>
                        <a:pt x="1659" y="2336"/>
                        <a:pt x="1542" y="2336"/>
                      </a:cubicBezTo>
                      <a:cubicBezTo>
                        <a:pt x="1306" y="2336"/>
                        <a:pt x="1073" y="2243"/>
                        <a:pt x="899" y="2069"/>
                      </a:cubicBezTo>
                      <a:cubicBezTo>
                        <a:pt x="640" y="1810"/>
                        <a:pt x="562" y="1420"/>
                        <a:pt x="703" y="1081"/>
                      </a:cubicBezTo>
                      <a:cubicBezTo>
                        <a:pt x="843" y="742"/>
                        <a:pt x="1174" y="521"/>
                        <a:pt x="1541" y="521"/>
                      </a:cubicBezTo>
                      <a:close/>
                      <a:moveTo>
                        <a:pt x="1541" y="0"/>
                      </a:moveTo>
                      <a:cubicBezTo>
                        <a:pt x="1170" y="0"/>
                        <a:pt x="805" y="145"/>
                        <a:pt x="532" y="419"/>
                      </a:cubicBezTo>
                      <a:cubicBezTo>
                        <a:pt x="123" y="827"/>
                        <a:pt x="0" y="1441"/>
                        <a:pt x="222" y="1975"/>
                      </a:cubicBezTo>
                      <a:cubicBezTo>
                        <a:pt x="442" y="2508"/>
                        <a:pt x="963" y="2856"/>
                        <a:pt x="1541" y="2856"/>
                      </a:cubicBezTo>
                      <a:cubicBezTo>
                        <a:pt x="2329" y="2855"/>
                        <a:pt x="2967" y="2217"/>
                        <a:pt x="2968" y="1429"/>
                      </a:cubicBezTo>
                      <a:cubicBezTo>
                        <a:pt x="2970" y="851"/>
                        <a:pt x="2621" y="330"/>
                        <a:pt x="2088" y="109"/>
                      </a:cubicBezTo>
                      <a:cubicBezTo>
                        <a:pt x="1911" y="36"/>
                        <a:pt x="1725" y="0"/>
                        <a:pt x="154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9"/>
                <p:cNvSpPr/>
                <p:nvPr/>
              </p:nvSpPr>
              <p:spPr>
                <a:xfrm>
                  <a:off x="-6167350" y="3040500"/>
                  <a:ext cx="60675" cy="58400"/>
                </a:xfrm>
                <a:custGeom>
                  <a:avLst/>
                  <a:gdLst/>
                  <a:ahLst/>
                  <a:cxnLst/>
                  <a:rect l="l" t="t" r="r" b="b"/>
                  <a:pathLst>
                    <a:path w="2427" h="2336" extrusionOk="0">
                      <a:moveTo>
                        <a:pt x="1260" y="0"/>
                      </a:moveTo>
                      <a:cubicBezTo>
                        <a:pt x="787" y="0"/>
                        <a:pt x="362" y="285"/>
                        <a:pt x="182" y="721"/>
                      </a:cubicBezTo>
                      <a:cubicBezTo>
                        <a:pt x="0" y="1158"/>
                        <a:pt x="101" y="1659"/>
                        <a:pt x="435" y="1993"/>
                      </a:cubicBezTo>
                      <a:cubicBezTo>
                        <a:pt x="658" y="2217"/>
                        <a:pt x="956" y="2335"/>
                        <a:pt x="1260" y="2335"/>
                      </a:cubicBezTo>
                      <a:cubicBezTo>
                        <a:pt x="1410" y="2335"/>
                        <a:pt x="1562" y="2306"/>
                        <a:pt x="1706" y="2246"/>
                      </a:cubicBezTo>
                      <a:cubicBezTo>
                        <a:pt x="2142" y="2066"/>
                        <a:pt x="2427" y="1640"/>
                        <a:pt x="2427" y="1167"/>
                      </a:cubicBezTo>
                      <a:cubicBezTo>
                        <a:pt x="2427" y="523"/>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9"/>
                <p:cNvSpPr/>
                <p:nvPr/>
              </p:nvSpPr>
              <p:spPr>
                <a:xfrm>
                  <a:off x="-6174375" y="3034000"/>
                  <a:ext cx="74225" cy="71425"/>
                </a:xfrm>
                <a:custGeom>
                  <a:avLst/>
                  <a:gdLst/>
                  <a:ahLst/>
                  <a:cxnLst/>
                  <a:rect l="l" t="t" r="r" b="b"/>
                  <a:pathLst>
                    <a:path w="2969" h="2857" extrusionOk="0">
                      <a:moveTo>
                        <a:pt x="1541" y="521"/>
                      </a:moveTo>
                      <a:cubicBezTo>
                        <a:pt x="2042" y="522"/>
                        <a:pt x="2448" y="927"/>
                        <a:pt x="2448" y="1427"/>
                      </a:cubicBezTo>
                      <a:cubicBezTo>
                        <a:pt x="2448" y="1794"/>
                        <a:pt x="2227" y="2125"/>
                        <a:pt x="1888" y="2267"/>
                      </a:cubicBezTo>
                      <a:cubicBezTo>
                        <a:pt x="1776" y="2313"/>
                        <a:pt x="1659" y="2336"/>
                        <a:pt x="1542" y="2336"/>
                      </a:cubicBezTo>
                      <a:cubicBezTo>
                        <a:pt x="1306" y="2336"/>
                        <a:pt x="1073" y="2243"/>
                        <a:pt x="899" y="2069"/>
                      </a:cubicBezTo>
                      <a:cubicBezTo>
                        <a:pt x="640" y="1810"/>
                        <a:pt x="562" y="1420"/>
                        <a:pt x="703" y="1081"/>
                      </a:cubicBezTo>
                      <a:cubicBezTo>
                        <a:pt x="843" y="742"/>
                        <a:pt x="1174" y="521"/>
                        <a:pt x="1541" y="521"/>
                      </a:cubicBezTo>
                      <a:close/>
                      <a:moveTo>
                        <a:pt x="1542" y="1"/>
                      </a:moveTo>
                      <a:cubicBezTo>
                        <a:pt x="1170" y="1"/>
                        <a:pt x="804" y="146"/>
                        <a:pt x="531" y="419"/>
                      </a:cubicBezTo>
                      <a:cubicBezTo>
                        <a:pt x="123" y="827"/>
                        <a:pt x="0" y="1441"/>
                        <a:pt x="222" y="1975"/>
                      </a:cubicBezTo>
                      <a:cubicBezTo>
                        <a:pt x="442" y="2508"/>
                        <a:pt x="963" y="2856"/>
                        <a:pt x="1541" y="2856"/>
                      </a:cubicBezTo>
                      <a:cubicBezTo>
                        <a:pt x="2329" y="2855"/>
                        <a:pt x="2968" y="2216"/>
                        <a:pt x="2968" y="1427"/>
                      </a:cubicBezTo>
                      <a:cubicBezTo>
                        <a:pt x="2968" y="850"/>
                        <a:pt x="2621" y="329"/>
                        <a:pt x="2087" y="109"/>
                      </a:cubicBezTo>
                      <a:cubicBezTo>
                        <a:pt x="1911" y="36"/>
                        <a:pt x="1725" y="1"/>
                        <a:pt x="15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9"/>
                <p:cNvSpPr/>
                <p:nvPr/>
              </p:nvSpPr>
              <p:spPr>
                <a:xfrm>
                  <a:off x="-2707425" y="2917525"/>
                  <a:ext cx="60700" cy="58400"/>
                </a:xfrm>
                <a:custGeom>
                  <a:avLst/>
                  <a:gdLst/>
                  <a:ahLst/>
                  <a:cxnLst/>
                  <a:rect l="l" t="t" r="r" b="b"/>
                  <a:pathLst>
                    <a:path w="2428" h="2336" extrusionOk="0">
                      <a:moveTo>
                        <a:pt x="1260" y="1"/>
                      </a:moveTo>
                      <a:cubicBezTo>
                        <a:pt x="788" y="1"/>
                        <a:pt x="362" y="285"/>
                        <a:pt x="181" y="722"/>
                      </a:cubicBezTo>
                      <a:cubicBezTo>
                        <a:pt x="1" y="1158"/>
                        <a:pt x="100" y="1659"/>
                        <a:pt x="434" y="1994"/>
                      </a:cubicBezTo>
                      <a:cubicBezTo>
                        <a:pt x="658" y="2217"/>
                        <a:pt x="956" y="2336"/>
                        <a:pt x="1260" y="2336"/>
                      </a:cubicBezTo>
                      <a:cubicBezTo>
                        <a:pt x="1410" y="2336"/>
                        <a:pt x="1562" y="2307"/>
                        <a:pt x="1707" y="2247"/>
                      </a:cubicBezTo>
                      <a:cubicBezTo>
                        <a:pt x="2143" y="2066"/>
                        <a:pt x="2427" y="1640"/>
                        <a:pt x="2427" y="1169"/>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9"/>
                <p:cNvSpPr/>
                <p:nvPr/>
              </p:nvSpPr>
              <p:spPr>
                <a:xfrm>
                  <a:off x="-2714450" y="2911025"/>
                  <a:ext cx="74225" cy="71400"/>
                </a:xfrm>
                <a:custGeom>
                  <a:avLst/>
                  <a:gdLst/>
                  <a:ahLst/>
                  <a:cxnLst/>
                  <a:rect l="l" t="t" r="r" b="b"/>
                  <a:pathLst>
                    <a:path w="2969" h="2856" extrusionOk="0">
                      <a:moveTo>
                        <a:pt x="1543" y="522"/>
                      </a:moveTo>
                      <a:cubicBezTo>
                        <a:pt x="2042" y="522"/>
                        <a:pt x="2448" y="928"/>
                        <a:pt x="2449" y="1429"/>
                      </a:cubicBezTo>
                      <a:cubicBezTo>
                        <a:pt x="2448" y="1795"/>
                        <a:pt x="2228" y="2125"/>
                        <a:pt x="1889" y="2266"/>
                      </a:cubicBezTo>
                      <a:cubicBezTo>
                        <a:pt x="1777" y="2312"/>
                        <a:pt x="1659" y="2335"/>
                        <a:pt x="1542" y="2335"/>
                      </a:cubicBezTo>
                      <a:cubicBezTo>
                        <a:pt x="1307" y="2335"/>
                        <a:pt x="1075" y="2243"/>
                        <a:pt x="900" y="2070"/>
                      </a:cubicBezTo>
                      <a:cubicBezTo>
                        <a:pt x="641" y="1810"/>
                        <a:pt x="564" y="1421"/>
                        <a:pt x="703" y="1083"/>
                      </a:cubicBezTo>
                      <a:cubicBezTo>
                        <a:pt x="844" y="744"/>
                        <a:pt x="1174" y="522"/>
                        <a:pt x="1541" y="522"/>
                      </a:cubicBezTo>
                      <a:cubicBezTo>
                        <a:pt x="1542" y="522"/>
                        <a:pt x="1543" y="522"/>
                        <a:pt x="1543" y="522"/>
                      </a:cubicBezTo>
                      <a:close/>
                      <a:moveTo>
                        <a:pt x="1541" y="1"/>
                      </a:moveTo>
                      <a:cubicBezTo>
                        <a:pt x="1170" y="1"/>
                        <a:pt x="805" y="145"/>
                        <a:pt x="531" y="419"/>
                      </a:cubicBezTo>
                      <a:cubicBezTo>
                        <a:pt x="123" y="827"/>
                        <a:pt x="1" y="1441"/>
                        <a:pt x="222" y="1974"/>
                      </a:cubicBezTo>
                      <a:cubicBezTo>
                        <a:pt x="443" y="2508"/>
                        <a:pt x="963" y="2855"/>
                        <a:pt x="1541" y="2855"/>
                      </a:cubicBezTo>
                      <a:cubicBezTo>
                        <a:pt x="2328" y="2855"/>
                        <a:pt x="2967" y="2216"/>
                        <a:pt x="2969" y="1429"/>
                      </a:cubicBezTo>
                      <a:cubicBezTo>
                        <a:pt x="2969" y="851"/>
                        <a:pt x="2621" y="331"/>
                        <a:pt x="2087" y="109"/>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9"/>
                <p:cNvSpPr/>
                <p:nvPr/>
              </p:nvSpPr>
              <p:spPr>
                <a:xfrm>
                  <a:off x="-3040900" y="-351250"/>
                  <a:ext cx="60700" cy="58400"/>
                </a:xfrm>
                <a:custGeom>
                  <a:avLst/>
                  <a:gdLst/>
                  <a:ahLst/>
                  <a:cxnLst/>
                  <a:rect l="l" t="t" r="r" b="b"/>
                  <a:pathLst>
                    <a:path w="2428" h="2336" extrusionOk="0">
                      <a:moveTo>
                        <a:pt x="1260" y="1"/>
                      </a:moveTo>
                      <a:cubicBezTo>
                        <a:pt x="788" y="1"/>
                        <a:pt x="361" y="285"/>
                        <a:pt x="181" y="723"/>
                      </a:cubicBezTo>
                      <a:cubicBezTo>
                        <a:pt x="0" y="1158"/>
                        <a:pt x="100" y="1661"/>
                        <a:pt x="434" y="1994"/>
                      </a:cubicBezTo>
                      <a:cubicBezTo>
                        <a:pt x="657" y="2217"/>
                        <a:pt x="956" y="2336"/>
                        <a:pt x="1259" y="2336"/>
                      </a:cubicBezTo>
                      <a:cubicBezTo>
                        <a:pt x="1410" y="2336"/>
                        <a:pt x="1562" y="2307"/>
                        <a:pt x="1707" y="2247"/>
                      </a:cubicBezTo>
                      <a:cubicBezTo>
                        <a:pt x="2143" y="2067"/>
                        <a:pt x="2427" y="1640"/>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9"/>
                <p:cNvSpPr/>
                <p:nvPr/>
              </p:nvSpPr>
              <p:spPr>
                <a:xfrm>
                  <a:off x="-3047925" y="-357750"/>
                  <a:ext cx="74225" cy="71450"/>
                </a:xfrm>
                <a:custGeom>
                  <a:avLst/>
                  <a:gdLst/>
                  <a:ahLst/>
                  <a:cxnLst/>
                  <a:rect l="l" t="t" r="r" b="b"/>
                  <a:pathLst>
                    <a:path w="2969" h="2858" extrusionOk="0">
                      <a:moveTo>
                        <a:pt x="1541" y="521"/>
                      </a:moveTo>
                      <a:cubicBezTo>
                        <a:pt x="2041" y="522"/>
                        <a:pt x="2447" y="928"/>
                        <a:pt x="2448" y="1428"/>
                      </a:cubicBezTo>
                      <a:cubicBezTo>
                        <a:pt x="2448" y="1795"/>
                        <a:pt x="2226" y="2127"/>
                        <a:pt x="1887" y="2267"/>
                      </a:cubicBezTo>
                      <a:cubicBezTo>
                        <a:pt x="1775" y="2314"/>
                        <a:pt x="1658" y="2336"/>
                        <a:pt x="1541" y="2336"/>
                      </a:cubicBezTo>
                      <a:cubicBezTo>
                        <a:pt x="1305" y="2336"/>
                        <a:pt x="1073" y="2244"/>
                        <a:pt x="899" y="2070"/>
                      </a:cubicBezTo>
                      <a:cubicBezTo>
                        <a:pt x="640" y="1811"/>
                        <a:pt x="562" y="1421"/>
                        <a:pt x="703" y="1082"/>
                      </a:cubicBezTo>
                      <a:cubicBezTo>
                        <a:pt x="842" y="743"/>
                        <a:pt x="1174" y="521"/>
                        <a:pt x="1541" y="521"/>
                      </a:cubicBezTo>
                      <a:close/>
                      <a:moveTo>
                        <a:pt x="1540" y="1"/>
                      </a:moveTo>
                      <a:cubicBezTo>
                        <a:pt x="1169" y="1"/>
                        <a:pt x="804" y="146"/>
                        <a:pt x="531" y="419"/>
                      </a:cubicBezTo>
                      <a:cubicBezTo>
                        <a:pt x="123" y="828"/>
                        <a:pt x="1" y="1441"/>
                        <a:pt x="221" y="1976"/>
                      </a:cubicBezTo>
                      <a:cubicBezTo>
                        <a:pt x="442" y="2508"/>
                        <a:pt x="963" y="2857"/>
                        <a:pt x="1541" y="2857"/>
                      </a:cubicBezTo>
                      <a:cubicBezTo>
                        <a:pt x="2328" y="2856"/>
                        <a:pt x="2967" y="2216"/>
                        <a:pt x="2968" y="1428"/>
                      </a:cubicBezTo>
                      <a:cubicBezTo>
                        <a:pt x="2968" y="851"/>
                        <a:pt x="2620" y="330"/>
                        <a:pt x="2087" y="110"/>
                      </a:cubicBezTo>
                      <a:cubicBezTo>
                        <a:pt x="1910" y="37"/>
                        <a:pt x="1724" y="1"/>
                        <a:pt x="15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9"/>
                <p:cNvSpPr/>
                <p:nvPr/>
              </p:nvSpPr>
              <p:spPr>
                <a:xfrm>
                  <a:off x="-4837450" y="2516525"/>
                  <a:ext cx="992800" cy="523425"/>
                </a:xfrm>
                <a:custGeom>
                  <a:avLst/>
                  <a:gdLst/>
                  <a:ahLst/>
                  <a:cxnLst/>
                  <a:rect l="l" t="t" r="r" b="b"/>
                  <a:pathLst>
                    <a:path w="39712" h="20937" extrusionOk="0">
                      <a:moveTo>
                        <a:pt x="4582" y="1"/>
                      </a:moveTo>
                      <a:lnTo>
                        <a:pt x="4582" y="10156"/>
                      </a:lnTo>
                      <a:cubicBezTo>
                        <a:pt x="4582" y="13469"/>
                        <a:pt x="3439" y="16685"/>
                        <a:pt x="1338" y="19282"/>
                      </a:cubicBezTo>
                      <a:lnTo>
                        <a:pt x="0" y="20936"/>
                      </a:lnTo>
                      <a:lnTo>
                        <a:pt x="39712" y="20936"/>
                      </a:lnTo>
                      <a:lnTo>
                        <a:pt x="38374" y="19282"/>
                      </a:lnTo>
                      <a:cubicBezTo>
                        <a:pt x="36273" y="16685"/>
                        <a:pt x="35130" y="13469"/>
                        <a:pt x="35130" y="10156"/>
                      </a:cubicBezTo>
                      <a:lnTo>
                        <a:pt x="3513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9"/>
                <p:cNvSpPr/>
                <p:nvPr/>
              </p:nvSpPr>
              <p:spPr>
                <a:xfrm>
                  <a:off x="-4845950" y="2510025"/>
                  <a:ext cx="1009825" cy="536425"/>
                </a:xfrm>
                <a:custGeom>
                  <a:avLst/>
                  <a:gdLst/>
                  <a:ahLst/>
                  <a:cxnLst/>
                  <a:rect l="l" t="t" r="r" b="b"/>
                  <a:pathLst>
                    <a:path w="40393" h="21457" extrusionOk="0">
                      <a:moveTo>
                        <a:pt x="35209" y="521"/>
                      </a:moveTo>
                      <a:lnTo>
                        <a:pt x="35209" y="10414"/>
                      </a:lnTo>
                      <a:cubicBezTo>
                        <a:pt x="35209" y="13773"/>
                        <a:pt x="36383" y="17073"/>
                        <a:pt x="38512" y="19707"/>
                      </a:cubicBezTo>
                      <a:lnTo>
                        <a:pt x="39507" y="20936"/>
                      </a:lnTo>
                      <a:lnTo>
                        <a:pt x="885" y="20936"/>
                      </a:lnTo>
                      <a:lnTo>
                        <a:pt x="1881" y="19707"/>
                      </a:lnTo>
                      <a:cubicBezTo>
                        <a:pt x="4009" y="17073"/>
                        <a:pt x="5183" y="13773"/>
                        <a:pt x="5183" y="10414"/>
                      </a:cubicBezTo>
                      <a:lnTo>
                        <a:pt x="5183" y="521"/>
                      </a:lnTo>
                      <a:close/>
                      <a:moveTo>
                        <a:pt x="4922" y="1"/>
                      </a:moveTo>
                      <a:cubicBezTo>
                        <a:pt x="4780" y="1"/>
                        <a:pt x="4662" y="117"/>
                        <a:pt x="4663" y="261"/>
                      </a:cubicBezTo>
                      <a:lnTo>
                        <a:pt x="4663" y="10414"/>
                      </a:lnTo>
                      <a:cubicBezTo>
                        <a:pt x="4663" y="13655"/>
                        <a:pt x="3531" y="16838"/>
                        <a:pt x="1476" y="19379"/>
                      </a:cubicBezTo>
                      <a:lnTo>
                        <a:pt x="138" y="21033"/>
                      </a:lnTo>
                      <a:cubicBezTo>
                        <a:pt x="0" y="21203"/>
                        <a:pt x="121" y="21457"/>
                        <a:pt x="340" y="21457"/>
                      </a:cubicBezTo>
                      <a:lnTo>
                        <a:pt x="40052" y="21457"/>
                      </a:lnTo>
                      <a:cubicBezTo>
                        <a:pt x="40270" y="21457"/>
                        <a:pt x="40392" y="21203"/>
                        <a:pt x="40254" y="21033"/>
                      </a:cubicBezTo>
                      <a:lnTo>
                        <a:pt x="38916" y="19379"/>
                      </a:lnTo>
                      <a:cubicBezTo>
                        <a:pt x="36861" y="16838"/>
                        <a:pt x="35730" y="13655"/>
                        <a:pt x="35730" y="10414"/>
                      </a:cubicBezTo>
                      <a:lnTo>
                        <a:pt x="35730" y="261"/>
                      </a:lnTo>
                      <a:cubicBezTo>
                        <a:pt x="35730" y="117"/>
                        <a:pt x="35613" y="1"/>
                        <a:pt x="3547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9"/>
                <p:cNvSpPr/>
                <p:nvPr/>
              </p:nvSpPr>
              <p:spPr>
                <a:xfrm>
                  <a:off x="-4769800" y="2248925"/>
                  <a:ext cx="857475" cy="431675"/>
                </a:xfrm>
                <a:custGeom>
                  <a:avLst/>
                  <a:gdLst/>
                  <a:ahLst/>
                  <a:cxnLst/>
                  <a:rect l="l" t="t" r="r" b="b"/>
                  <a:pathLst>
                    <a:path w="34299" h="17267" extrusionOk="0">
                      <a:moveTo>
                        <a:pt x="1876" y="1"/>
                      </a:moveTo>
                      <a:lnTo>
                        <a:pt x="1876" y="10155"/>
                      </a:lnTo>
                      <a:cubicBezTo>
                        <a:pt x="1875" y="12647"/>
                        <a:pt x="1229" y="15097"/>
                        <a:pt x="1" y="17267"/>
                      </a:cubicBezTo>
                      <a:lnTo>
                        <a:pt x="34298" y="17267"/>
                      </a:lnTo>
                      <a:cubicBezTo>
                        <a:pt x="33072" y="15097"/>
                        <a:pt x="32425" y="12647"/>
                        <a:pt x="32424" y="10155"/>
                      </a:cubicBezTo>
                      <a:lnTo>
                        <a:pt x="32424"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9"/>
                <p:cNvSpPr/>
                <p:nvPr/>
              </p:nvSpPr>
              <p:spPr>
                <a:xfrm>
                  <a:off x="-5875675" y="342950"/>
                  <a:ext cx="3069250" cy="2253650"/>
                </a:xfrm>
                <a:custGeom>
                  <a:avLst/>
                  <a:gdLst/>
                  <a:ahLst/>
                  <a:cxnLst/>
                  <a:rect l="l" t="t" r="r" b="b"/>
                  <a:pathLst>
                    <a:path w="122770" h="90146" extrusionOk="0">
                      <a:moveTo>
                        <a:pt x="4815" y="0"/>
                      </a:moveTo>
                      <a:cubicBezTo>
                        <a:pt x="2156" y="0"/>
                        <a:pt x="0" y="2155"/>
                        <a:pt x="0" y="4815"/>
                      </a:cubicBezTo>
                      <a:lnTo>
                        <a:pt x="0" y="86110"/>
                      </a:lnTo>
                      <a:cubicBezTo>
                        <a:pt x="0" y="88339"/>
                        <a:pt x="1808" y="90146"/>
                        <a:pt x="4037" y="90146"/>
                      </a:cubicBezTo>
                      <a:lnTo>
                        <a:pt x="118369" y="90146"/>
                      </a:lnTo>
                      <a:cubicBezTo>
                        <a:pt x="120800" y="90146"/>
                        <a:pt x="122770" y="88177"/>
                        <a:pt x="122770" y="85746"/>
                      </a:cubicBezTo>
                      <a:lnTo>
                        <a:pt x="122770" y="5831"/>
                      </a:lnTo>
                      <a:cubicBezTo>
                        <a:pt x="122770" y="4284"/>
                        <a:pt x="122155" y="2801"/>
                        <a:pt x="121061" y="1707"/>
                      </a:cubicBezTo>
                      <a:cubicBezTo>
                        <a:pt x="119968" y="614"/>
                        <a:pt x="118486" y="0"/>
                        <a:pt x="11693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9"/>
                <p:cNvSpPr/>
                <p:nvPr/>
              </p:nvSpPr>
              <p:spPr>
                <a:xfrm>
                  <a:off x="-5882175" y="336425"/>
                  <a:ext cx="3082275" cy="2266675"/>
                </a:xfrm>
                <a:custGeom>
                  <a:avLst/>
                  <a:gdLst/>
                  <a:ahLst/>
                  <a:cxnLst/>
                  <a:rect l="l" t="t" r="r" b="b"/>
                  <a:pathLst>
                    <a:path w="123291" h="90667" extrusionOk="0">
                      <a:moveTo>
                        <a:pt x="118612" y="521"/>
                      </a:moveTo>
                      <a:cubicBezTo>
                        <a:pt x="120905" y="521"/>
                        <a:pt x="122770" y="2386"/>
                        <a:pt x="122770" y="4678"/>
                      </a:cubicBezTo>
                      <a:lnTo>
                        <a:pt x="122770" y="85990"/>
                      </a:lnTo>
                      <a:cubicBezTo>
                        <a:pt x="122770" y="88283"/>
                        <a:pt x="120905" y="90147"/>
                        <a:pt x="118612" y="90147"/>
                      </a:cubicBezTo>
                      <a:lnTo>
                        <a:pt x="4678" y="90147"/>
                      </a:lnTo>
                      <a:cubicBezTo>
                        <a:pt x="2385" y="90147"/>
                        <a:pt x="521" y="88283"/>
                        <a:pt x="521" y="85990"/>
                      </a:cubicBezTo>
                      <a:lnTo>
                        <a:pt x="521" y="4678"/>
                      </a:lnTo>
                      <a:cubicBezTo>
                        <a:pt x="521" y="2386"/>
                        <a:pt x="2385" y="521"/>
                        <a:pt x="4678" y="521"/>
                      </a:cubicBezTo>
                      <a:close/>
                      <a:moveTo>
                        <a:pt x="4678" y="1"/>
                      </a:moveTo>
                      <a:cubicBezTo>
                        <a:pt x="2098" y="1"/>
                        <a:pt x="0" y="2099"/>
                        <a:pt x="0" y="4678"/>
                      </a:cubicBezTo>
                      <a:lnTo>
                        <a:pt x="0" y="85990"/>
                      </a:lnTo>
                      <a:cubicBezTo>
                        <a:pt x="0" y="88570"/>
                        <a:pt x="2098" y="90667"/>
                        <a:pt x="4678" y="90667"/>
                      </a:cubicBezTo>
                      <a:lnTo>
                        <a:pt x="118612" y="90667"/>
                      </a:lnTo>
                      <a:cubicBezTo>
                        <a:pt x="121192" y="90667"/>
                        <a:pt x="123290" y="88570"/>
                        <a:pt x="123290" y="85990"/>
                      </a:cubicBezTo>
                      <a:lnTo>
                        <a:pt x="123290" y="4678"/>
                      </a:lnTo>
                      <a:cubicBezTo>
                        <a:pt x="123290" y="2099"/>
                        <a:pt x="121192" y="1"/>
                        <a:pt x="11861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9"/>
                <p:cNvSpPr/>
                <p:nvPr/>
              </p:nvSpPr>
              <p:spPr>
                <a:xfrm>
                  <a:off x="-5875675" y="2246300"/>
                  <a:ext cx="3069250" cy="350300"/>
                </a:xfrm>
                <a:custGeom>
                  <a:avLst/>
                  <a:gdLst/>
                  <a:ahLst/>
                  <a:cxnLst/>
                  <a:rect l="l" t="t" r="r" b="b"/>
                  <a:pathLst>
                    <a:path w="122770" h="14012" extrusionOk="0">
                      <a:moveTo>
                        <a:pt x="0" y="0"/>
                      </a:moveTo>
                      <a:lnTo>
                        <a:pt x="0" y="9540"/>
                      </a:lnTo>
                      <a:cubicBezTo>
                        <a:pt x="0" y="12009"/>
                        <a:pt x="2003" y="14012"/>
                        <a:pt x="4473" y="14012"/>
                      </a:cubicBezTo>
                      <a:lnTo>
                        <a:pt x="118438" y="14012"/>
                      </a:lnTo>
                      <a:cubicBezTo>
                        <a:pt x="120830" y="14012"/>
                        <a:pt x="122770" y="12073"/>
                        <a:pt x="122770" y="9680"/>
                      </a:cubicBezTo>
                      <a:lnTo>
                        <a:pt x="1227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9"/>
                <p:cNvSpPr/>
                <p:nvPr/>
              </p:nvSpPr>
              <p:spPr>
                <a:xfrm>
                  <a:off x="-5882175" y="2239775"/>
                  <a:ext cx="3082275" cy="363325"/>
                </a:xfrm>
                <a:custGeom>
                  <a:avLst/>
                  <a:gdLst/>
                  <a:ahLst/>
                  <a:cxnLst/>
                  <a:rect l="l" t="t" r="r" b="b"/>
                  <a:pathLst>
                    <a:path w="123291" h="14533" extrusionOk="0">
                      <a:moveTo>
                        <a:pt x="122770" y="522"/>
                      </a:moveTo>
                      <a:lnTo>
                        <a:pt x="122770" y="9856"/>
                      </a:lnTo>
                      <a:cubicBezTo>
                        <a:pt x="122770" y="12151"/>
                        <a:pt x="120908" y="14012"/>
                        <a:pt x="118614" y="14012"/>
                      </a:cubicBezTo>
                      <a:lnTo>
                        <a:pt x="4678" y="14012"/>
                      </a:lnTo>
                      <a:cubicBezTo>
                        <a:pt x="2385" y="14012"/>
                        <a:pt x="522" y="12147"/>
                        <a:pt x="522" y="9856"/>
                      </a:cubicBezTo>
                      <a:lnTo>
                        <a:pt x="522" y="522"/>
                      </a:lnTo>
                      <a:close/>
                      <a:moveTo>
                        <a:pt x="260" y="1"/>
                      </a:moveTo>
                      <a:cubicBezTo>
                        <a:pt x="117" y="1"/>
                        <a:pt x="0" y="117"/>
                        <a:pt x="0" y="261"/>
                      </a:cubicBezTo>
                      <a:lnTo>
                        <a:pt x="0" y="9856"/>
                      </a:lnTo>
                      <a:cubicBezTo>
                        <a:pt x="0" y="12439"/>
                        <a:pt x="2094" y="14533"/>
                        <a:pt x="4678" y="14533"/>
                      </a:cubicBezTo>
                      <a:lnTo>
                        <a:pt x="118612" y="14533"/>
                      </a:lnTo>
                      <a:cubicBezTo>
                        <a:pt x="121195" y="14533"/>
                        <a:pt x="123290" y="12439"/>
                        <a:pt x="123290" y="9856"/>
                      </a:cubicBezTo>
                      <a:lnTo>
                        <a:pt x="123290" y="261"/>
                      </a:lnTo>
                      <a:cubicBezTo>
                        <a:pt x="123290" y="117"/>
                        <a:pt x="123173" y="1"/>
                        <a:pt x="12303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9"/>
                <p:cNvSpPr/>
                <p:nvPr/>
              </p:nvSpPr>
              <p:spPr>
                <a:xfrm>
                  <a:off x="-5721300" y="483125"/>
                  <a:ext cx="2760500" cy="1592250"/>
                </a:xfrm>
                <a:custGeom>
                  <a:avLst/>
                  <a:gdLst/>
                  <a:ahLst/>
                  <a:cxnLst/>
                  <a:rect l="l" t="t" r="r" b="b"/>
                  <a:pathLst>
                    <a:path w="110420" h="63690" extrusionOk="0">
                      <a:moveTo>
                        <a:pt x="1" y="1"/>
                      </a:moveTo>
                      <a:lnTo>
                        <a:pt x="1" y="63689"/>
                      </a:lnTo>
                      <a:lnTo>
                        <a:pt x="110419" y="63689"/>
                      </a:lnTo>
                      <a:lnTo>
                        <a:pt x="11041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9"/>
                <p:cNvSpPr/>
                <p:nvPr/>
              </p:nvSpPr>
              <p:spPr>
                <a:xfrm>
                  <a:off x="-4397650" y="2421425"/>
                  <a:ext cx="113200" cy="110875"/>
                </a:xfrm>
                <a:custGeom>
                  <a:avLst/>
                  <a:gdLst/>
                  <a:ahLst/>
                  <a:cxnLst/>
                  <a:rect l="l" t="t" r="r" b="b"/>
                  <a:pathLst>
                    <a:path w="4528" h="4435" extrusionOk="0">
                      <a:moveTo>
                        <a:pt x="2263" y="0"/>
                      </a:moveTo>
                      <a:cubicBezTo>
                        <a:pt x="1014" y="0"/>
                        <a:pt x="0" y="993"/>
                        <a:pt x="0" y="2217"/>
                      </a:cubicBezTo>
                      <a:cubicBezTo>
                        <a:pt x="0" y="3442"/>
                        <a:pt x="1014" y="4435"/>
                        <a:pt x="2263" y="4435"/>
                      </a:cubicBezTo>
                      <a:cubicBezTo>
                        <a:pt x="3514" y="4435"/>
                        <a:pt x="4528" y="3442"/>
                        <a:pt x="4528" y="2217"/>
                      </a:cubicBezTo>
                      <a:cubicBezTo>
                        <a:pt x="4528" y="993"/>
                        <a:pt x="3514" y="0"/>
                        <a:pt x="226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9"/>
                <p:cNvSpPr/>
                <p:nvPr/>
              </p:nvSpPr>
              <p:spPr>
                <a:xfrm>
                  <a:off x="-4404175" y="2414950"/>
                  <a:ext cx="126250" cy="123850"/>
                </a:xfrm>
                <a:custGeom>
                  <a:avLst/>
                  <a:gdLst/>
                  <a:ahLst/>
                  <a:cxnLst/>
                  <a:rect l="l" t="t" r="r" b="b"/>
                  <a:pathLst>
                    <a:path w="5050" h="4954" extrusionOk="0">
                      <a:moveTo>
                        <a:pt x="2524" y="520"/>
                      </a:moveTo>
                      <a:cubicBezTo>
                        <a:pt x="3630" y="520"/>
                        <a:pt x="4529" y="1398"/>
                        <a:pt x="4529" y="2476"/>
                      </a:cubicBezTo>
                      <a:cubicBezTo>
                        <a:pt x="4529" y="3555"/>
                        <a:pt x="3630" y="4433"/>
                        <a:pt x="2524" y="4433"/>
                      </a:cubicBezTo>
                      <a:cubicBezTo>
                        <a:pt x="1420" y="4433"/>
                        <a:pt x="520" y="3554"/>
                        <a:pt x="520" y="2476"/>
                      </a:cubicBezTo>
                      <a:cubicBezTo>
                        <a:pt x="520" y="1398"/>
                        <a:pt x="1420" y="520"/>
                        <a:pt x="2524" y="520"/>
                      </a:cubicBezTo>
                      <a:close/>
                      <a:moveTo>
                        <a:pt x="2524" y="0"/>
                      </a:moveTo>
                      <a:cubicBezTo>
                        <a:pt x="1133" y="0"/>
                        <a:pt x="1" y="1111"/>
                        <a:pt x="1" y="2476"/>
                      </a:cubicBezTo>
                      <a:cubicBezTo>
                        <a:pt x="1" y="3842"/>
                        <a:pt x="1132" y="4954"/>
                        <a:pt x="2524" y="4954"/>
                      </a:cubicBezTo>
                      <a:cubicBezTo>
                        <a:pt x="3917" y="4954"/>
                        <a:pt x="5049" y="3842"/>
                        <a:pt x="5049" y="2476"/>
                      </a:cubicBezTo>
                      <a:cubicBezTo>
                        <a:pt x="5049" y="1111"/>
                        <a:pt x="3917" y="0"/>
                        <a:pt x="252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9"/>
                <p:cNvSpPr/>
                <p:nvPr/>
              </p:nvSpPr>
              <p:spPr>
                <a:xfrm>
                  <a:off x="-4837450" y="3039925"/>
                  <a:ext cx="993025" cy="45375"/>
                </a:xfrm>
                <a:custGeom>
                  <a:avLst/>
                  <a:gdLst/>
                  <a:ahLst/>
                  <a:cxnLst/>
                  <a:rect l="l" t="t" r="r" b="b"/>
                  <a:pathLst>
                    <a:path w="39721" h="1815" extrusionOk="0">
                      <a:moveTo>
                        <a:pt x="0" y="0"/>
                      </a:moveTo>
                      <a:lnTo>
                        <a:pt x="0" y="1814"/>
                      </a:lnTo>
                      <a:lnTo>
                        <a:pt x="39720" y="1814"/>
                      </a:lnTo>
                      <a:lnTo>
                        <a:pt x="3972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9"/>
                <p:cNvSpPr/>
                <p:nvPr/>
              </p:nvSpPr>
              <p:spPr>
                <a:xfrm>
                  <a:off x="-4843950" y="3033400"/>
                  <a:ext cx="1006025" cy="58400"/>
                </a:xfrm>
                <a:custGeom>
                  <a:avLst/>
                  <a:gdLst/>
                  <a:ahLst/>
                  <a:cxnLst/>
                  <a:rect l="l" t="t" r="r" b="b"/>
                  <a:pathLst>
                    <a:path w="40241" h="2336" extrusionOk="0">
                      <a:moveTo>
                        <a:pt x="39720" y="522"/>
                      </a:moveTo>
                      <a:lnTo>
                        <a:pt x="39720" y="1815"/>
                      </a:lnTo>
                      <a:lnTo>
                        <a:pt x="521" y="1815"/>
                      </a:lnTo>
                      <a:lnTo>
                        <a:pt x="521" y="522"/>
                      </a:lnTo>
                      <a:close/>
                      <a:moveTo>
                        <a:pt x="260" y="1"/>
                      </a:moveTo>
                      <a:cubicBezTo>
                        <a:pt x="116" y="1"/>
                        <a:pt x="0" y="118"/>
                        <a:pt x="0" y="261"/>
                      </a:cubicBezTo>
                      <a:lnTo>
                        <a:pt x="0" y="2074"/>
                      </a:lnTo>
                      <a:cubicBezTo>
                        <a:pt x="0" y="2218"/>
                        <a:pt x="116" y="2335"/>
                        <a:pt x="260" y="2335"/>
                      </a:cubicBezTo>
                      <a:lnTo>
                        <a:pt x="39980" y="2335"/>
                      </a:lnTo>
                      <a:cubicBezTo>
                        <a:pt x="40123" y="2335"/>
                        <a:pt x="40241" y="2218"/>
                        <a:pt x="40239" y="2074"/>
                      </a:cubicBezTo>
                      <a:lnTo>
                        <a:pt x="40239" y="261"/>
                      </a:lnTo>
                      <a:cubicBezTo>
                        <a:pt x="40239" y="118"/>
                        <a:pt x="40123" y="1"/>
                        <a:pt x="3998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9"/>
                <p:cNvSpPr/>
                <p:nvPr/>
              </p:nvSpPr>
              <p:spPr>
                <a:xfrm>
                  <a:off x="-5245425" y="400600"/>
                  <a:ext cx="908650" cy="1986150"/>
                </a:xfrm>
                <a:custGeom>
                  <a:avLst/>
                  <a:gdLst/>
                  <a:ahLst/>
                  <a:cxnLst/>
                  <a:rect l="l" t="t" r="r" b="b"/>
                  <a:pathLst>
                    <a:path w="36346" h="79446" extrusionOk="0">
                      <a:moveTo>
                        <a:pt x="36345" y="1"/>
                      </a:moveTo>
                      <a:cubicBezTo>
                        <a:pt x="30792" y="5179"/>
                        <a:pt x="16575" y="10405"/>
                        <a:pt x="0" y="21493"/>
                      </a:cubicBezTo>
                      <a:cubicBezTo>
                        <a:pt x="0" y="21493"/>
                        <a:pt x="1035" y="58964"/>
                        <a:pt x="36345" y="79446"/>
                      </a:cubicBezTo>
                      <a:lnTo>
                        <a:pt x="36345" y="1"/>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9"/>
                <p:cNvSpPr/>
                <p:nvPr/>
              </p:nvSpPr>
              <p:spPr>
                <a:xfrm>
                  <a:off x="-5252000" y="394100"/>
                  <a:ext cx="921750" cy="1999150"/>
                </a:xfrm>
                <a:custGeom>
                  <a:avLst/>
                  <a:gdLst/>
                  <a:ahLst/>
                  <a:cxnLst/>
                  <a:rect l="l" t="t" r="r" b="b"/>
                  <a:pathLst>
                    <a:path w="36870" h="79966" extrusionOk="0">
                      <a:moveTo>
                        <a:pt x="36348" y="844"/>
                      </a:moveTo>
                      <a:lnTo>
                        <a:pt x="36348" y="79251"/>
                      </a:lnTo>
                      <a:cubicBezTo>
                        <a:pt x="18445" y="68725"/>
                        <a:pt x="9663" y="53734"/>
                        <a:pt x="5445" y="42973"/>
                      </a:cubicBezTo>
                      <a:cubicBezTo>
                        <a:pt x="1147" y="32011"/>
                        <a:pt x="588" y="23112"/>
                        <a:pt x="529" y="21889"/>
                      </a:cubicBezTo>
                      <a:cubicBezTo>
                        <a:pt x="8839" y="16340"/>
                        <a:pt x="16615" y="12231"/>
                        <a:pt x="22871" y="8926"/>
                      </a:cubicBezTo>
                      <a:cubicBezTo>
                        <a:pt x="28780" y="5803"/>
                        <a:pt x="33510" y="3304"/>
                        <a:pt x="36348" y="844"/>
                      </a:cubicBezTo>
                      <a:close/>
                      <a:moveTo>
                        <a:pt x="36607" y="0"/>
                      </a:moveTo>
                      <a:cubicBezTo>
                        <a:pt x="36546" y="0"/>
                        <a:pt x="36483" y="22"/>
                        <a:pt x="36431" y="71"/>
                      </a:cubicBezTo>
                      <a:cubicBezTo>
                        <a:pt x="33706" y="2612"/>
                        <a:pt x="28816" y="5195"/>
                        <a:pt x="22627" y="8466"/>
                      </a:cubicBezTo>
                      <a:cubicBezTo>
                        <a:pt x="16332" y="11792"/>
                        <a:pt x="8496" y="15933"/>
                        <a:pt x="119" y="21538"/>
                      </a:cubicBezTo>
                      <a:cubicBezTo>
                        <a:pt x="44" y="21587"/>
                        <a:pt x="0" y="21672"/>
                        <a:pt x="3" y="21762"/>
                      </a:cubicBezTo>
                      <a:cubicBezTo>
                        <a:pt x="6" y="21855"/>
                        <a:pt x="318" y="31311"/>
                        <a:pt x="4953" y="43145"/>
                      </a:cubicBezTo>
                      <a:cubicBezTo>
                        <a:pt x="9231" y="54065"/>
                        <a:pt x="18173" y="69312"/>
                        <a:pt x="36477" y="79931"/>
                      </a:cubicBezTo>
                      <a:cubicBezTo>
                        <a:pt x="36517" y="79954"/>
                        <a:pt x="36562" y="79966"/>
                        <a:pt x="36608" y="79966"/>
                      </a:cubicBezTo>
                      <a:cubicBezTo>
                        <a:pt x="36752" y="79966"/>
                        <a:pt x="36870" y="79848"/>
                        <a:pt x="36869" y="79706"/>
                      </a:cubicBezTo>
                      <a:lnTo>
                        <a:pt x="36869" y="261"/>
                      </a:lnTo>
                      <a:cubicBezTo>
                        <a:pt x="36869" y="105"/>
                        <a:pt x="36741" y="0"/>
                        <a:pt x="3660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9"/>
                <p:cNvSpPr/>
                <p:nvPr/>
              </p:nvSpPr>
              <p:spPr>
                <a:xfrm>
                  <a:off x="-4336800" y="400600"/>
                  <a:ext cx="908650" cy="1986150"/>
                </a:xfrm>
                <a:custGeom>
                  <a:avLst/>
                  <a:gdLst/>
                  <a:ahLst/>
                  <a:cxnLst/>
                  <a:rect l="l" t="t" r="r" b="b"/>
                  <a:pathLst>
                    <a:path w="36346" h="79446" extrusionOk="0">
                      <a:moveTo>
                        <a:pt x="0" y="1"/>
                      </a:moveTo>
                      <a:lnTo>
                        <a:pt x="0" y="79446"/>
                      </a:lnTo>
                      <a:cubicBezTo>
                        <a:pt x="35310" y="58964"/>
                        <a:pt x="36345" y="21493"/>
                        <a:pt x="36345" y="21493"/>
                      </a:cubicBezTo>
                      <a:cubicBezTo>
                        <a:pt x="19771" y="10405"/>
                        <a:pt x="5555" y="5179"/>
                        <a:pt x="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9"/>
                <p:cNvSpPr/>
                <p:nvPr/>
              </p:nvSpPr>
              <p:spPr>
                <a:xfrm>
                  <a:off x="-4343325" y="394100"/>
                  <a:ext cx="921750" cy="1999150"/>
                </a:xfrm>
                <a:custGeom>
                  <a:avLst/>
                  <a:gdLst/>
                  <a:ahLst/>
                  <a:cxnLst/>
                  <a:rect l="l" t="t" r="r" b="b"/>
                  <a:pathLst>
                    <a:path w="36870" h="79966" extrusionOk="0">
                      <a:moveTo>
                        <a:pt x="522" y="844"/>
                      </a:moveTo>
                      <a:cubicBezTo>
                        <a:pt x="3360" y="3304"/>
                        <a:pt x="8090" y="5803"/>
                        <a:pt x="13999" y="8925"/>
                      </a:cubicBezTo>
                      <a:cubicBezTo>
                        <a:pt x="20254" y="12231"/>
                        <a:pt x="28031" y="16340"/>
                        <a:pt x="36341" y="21889"/>
                      </a:cubicBezTo>
                      <a:cubicBezTo>
                        <a:pt x="36283" y="23110"/>
                        <a:pt x="35726" y="31995"/>
                        <a:pt x="31432" y="42954"/>
                      </a:cubicBezTo>
                      <a:cubicBezTo>
                        <a:pt x="27215" y="53720"/>
                        <a:pt x="18433" y="68720"/>
                        <a:pt x="522" y="79251"/>
                      </a:cubicBezTo>
                      <a:lnTo>
                        <a:pt x="522" y="844"/>
                      </a:lnTo>
                      <a:close/>
                      <a:moveTo>
                        <a:pt x="263" y="0"/>
                      </a:moveTo>
                      <a:cubicBezTo>
                        <a:pt x="129" y="0"/>
                        <a:pt x="1" y="105"/>
                        <a:pt x="1" y="261"/>
                      </a:cubicBezTo>
                      <a:lnTo>
                        <a:pt x="1" y="79704"/>
                      </a:lnTo>
                      <a:cubicBezTo>
                        <a:pt x="1" y="79848"/>
                        <a:pt x="117" y="79966"/>
                        <a:pt x="261" y="79966"/>
                      </a:cubicBezTo>
                      <a:cubicBezTo>
                        <a:pt x="307" y="79965"/>
                        <a:pt x="352" y="79953"/>
                        <a:pt x="392" y="79931"/>
                      </a:cubicBezTo>
                      <a:cubicBezTo>
                        <a:pt x="18697" y="69312"/>
                        <a:pt x="27638" y="54065"/>
                        <a:pt x="31918" y="43144"/>
                      </a:cubicBezTo>
                      <a:cubicBezTo>
                        <a:pt x="36553" y="31311"/>
                        <a:pt x="36864" y="21855"/>
                        <a:pt x="36867" y="21760"/>
                      </a:cubicBezTo>
                      <a:cubicBezTo>
                        <a:pt x="36869" y="21671"/>
                        <a:pt x="36826" y="21587"/>
                        <a:pt x="36752" y="21538"/>
                      </a:cubicBezTo>
                      <a:cubicBezTo>
                        <a:pt x="28373" y="15932"/>
                        <a:pt x="20538" y="11792"/>
                        <a:pt x="14242" y="8465"/>
                      </a:cubicBezTo>
                      <a:cubicBezTo>
                        <a:pt x="8052" y="5195"/>
                        <a:pt x="3164" y="2611"/>
                        <a:pt x="439" y="71"/>
                      </a:cubicBezTo>
                      <a:cubicBezTo>
                        <a:pt x="387" y="22"/>
                        <a:pt x="324" y="0"/>
                        <a:pt x="26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9"/>
                <p:cNvSpPr/>
                <p:nvPr/>
              </p:nvSpPr>
              <p:spPr>
                <a:xfrm>
                  <a:off x="-5178775" y="480375"/>
                  <a:ext cx="1684000" cy="1826600"/>
                </a:xfrm>
                <a:custGeom>
                  <a:avLst/>
                  <a:gdLst/>
                  <a:ahLst/>
                  <a:cxnLst/>
                  <a:rect l="l" t="t" r="r" b="b"/>
                  <a:pathLst>
                    <a:path w="67360" h="73064" extrusionOk="0">
                      <a:moveTo>
                        <a:pt x="33679" y="1"/>
                      </a:moveTo>
                      <a:cubicBezTo>
                        <a:pt x="26976" y="4654"/>
                        <a:pt x="15360" y="9088"/>
                        <a:pt x="0" y="19363"/>
                      </a:cubicBezTo>
                      <a:cubicBezTo>
                        <a:pt x="0" y="19363"/>
                        <a:pt x="960" y="54085"/>
                        <a:pt x="33679" y="73064"/>
                      </a:cubicBezTo>
                      <a:cubicBezTo>
                        <a:pt x="66399" y="54085"/>
                        <a:pt x="67359" y="19363"/>
                        <a:pt x="67359" y="19363"/>
                      </a:cubicBezTo>
                      <a:cubicBezTo>
                        <a:pt x="52000" y="9088"/>
                        <a:pt x="40435" y="4654"/>
                        <a:pt x="3367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9"/>
                <p:cNvSpPr/>
                <p:nvPr/>
              </p:nvSpPr>
              <p:spPr>
                <a:xfrm>
                  <a:off x="-5185350" y="473850"/>
                  <a:ext cx="1697125" cy="1839650"/>
                </a:xfrm>
                <a:custGeom>
                  <a:avLst/>
                  <a:gdLst/>
                  <a:ahLst/>
                  <a:cxnLst/>
                  <a:rect l="l" t="t" r="r" b="b"/>
                  <a:pathLst>
                    <a:path w="67885" h="73586" extrusionOk="0">
                      <a:moveTo>
                        <a:pt x="33943" y="576"/>
                      </a:moveTo>
                      <a:cubicBezTo>
                        <a:pt x="36735" y="2479"/>
                        <a:pt x="40391" y="4387"/>
                        <a:pt x="44614" y="6590"/>
                      </a:cubicBezTo>
                      <a:cubicBezTo>
                        <a:pt x="50768" y="9800"/>
                        <a:pt x="58419" y="13791"/>
                        <a:pt x="67356" y="19759"/>
                      </a:cubicBezTo>
                      <a:cubicBezTo>
                        <a:pt x="67300" y="20930"/>
                        <a:pt x="66772" y="29156"/>
                        <a:pt x="62803" y="39282"/>
                      </a:cubicBezTo>
                      <a:cubicBezTo>
                        <a:pt x="58876" y="49296"/>
                        <a:pt x="50684" y="63266"/>
                        <a:pt x="33942" y="73025"/>
                      </a:cubicBezTo>
                      <a:cubicBezTo>
                        <a:pt x="17200" y="63266"/>
                        <a:pt x="9009" y="49296"/>
                        <a:pt x="5083" y="39282"/>
                      </a:cubicBezTo>
                      <a:cubicBezTo>
                        <a:pt x="1114" y="29156"/>
                        <a:pt x="586" y="20930"/>
                        <a:pt x="530" y="19759"/>
                      </a:cubicBezTo>
                      <a:cubicBezTo>
                        <a:pt x="9423" y="13820"/>
                        <a:pt x="17060" y="9839"/>
                        <a:pt x="23204" y="6636"/>
                      </a:cubicBezTo>
                      <a:cubicBezTo>
                        <a:pt x="27463" y="4416"/>
                        <a:pt x="31152" y="2492"/>
                        <a:pt x="33943" y="576"/>
                      </a:cubicBezTo>
                      <a:close/>
                      <a:moveTo>
                        <a:pt x="33942" y="1"/>
                      </a:moveTo>
                      <a:cubicBezTo>
                        <a:pt x="33890" y="1"/>
                        <a:pt x="33839" y="16"/>
                        <a:pt x="33795" y="47"/>
                      </a:cubicBezTo>
                      <a:cubicBezTo>
                        <a:pt x="31014" y="1977"/>
                        <a:pt x="27460" y="3830"/>
                        <a:pt x="22962" y="6174"/>
                      </a:cubicBezTo>
                      <a:cubicBezTo>
                        <a:pt x="16780" y="9397"/>
                        <a:pt x="9086" y="13407"/>
                        <a:pt x="118" y="19407"/>
                      </a:cubicBezTo>
                      <a:cubicBezTo>
                        <a:pt x="44" y="19457"/>
                        <a:pt x="1" y="19541"/>
                        <a:pt x="3" y="19631"/>
                      </a:cubicBezTo>
                      <a:cubicBezTo>
                        <a:pt x="6" y="19718"/>
                        <a:pt x="294" y="28484"/>
                        <a:pt x="4590" y="39452"/>
                      </a:cubicBezTo>
                      <a:cubicBezTo>
                        <a:pt x="8556" y="49575"/>
                        <a:pt x="16846" y="63709"/>
                        <a:pt x="33811" y="73550"/>
                      </a:cubicBezTo>
                      <a:cubicBezTo>
                        <a:pt x="33851" y="73573"/>
                        <a:pt x="33896" y="73585"/>
                        <a:pt x="33942" y="73585"/>
                      </a:cubicBezTo>
                      <a:cubicBezTo>
                        <a:pt x="33988" y="73585"/>
                        <a:pt x="34033" y="73574"/>
                        <a:pt x="34073" y="73551"/>
                      </a:cubicBezTo>
                      <a:cubicBezTo>
                        <a:pt x="51040" y="63709"/>
                        <a:pt x="59329" y="49577"/>
                        <a:pt x="63294" y="39452"/>
                      </a:cubicBezTo>
                      <a:cubicBezTo>
                        <a:pt x="67592" y="28484"/>
                        <a:pt x="67880" y="19719"/>
                        <a:pt x="67883" y="19632"/>
                      </a:cubicBezTo>
                      <a:cubicBezTo>
                        <a:pt x="67885" y="19543"/>
                        <a:pt x="67841" y="19458"/>
                        <a:pt x="67766" y="19408"/>
                      </a:cubicBezTo>
                      <a:cubicBezTo>
                        <a:pt x="58755" y="13379"/>
                        <a:pt x="51047" y="9359"/>
                        <a:pt x="44855" y="6128"/>
                      </a:cubicBezTo>
                      <a:cubicBezTo>
                        <a:pt x="40573" y="3894"/>
                        <a:pt x="36874" y="1965"/>
                        <a:pt x="34090" y="47"/>
                      </a:cubicBezTo>
                      <a:cubicBezTo>
                        <a:pt x="34046" y="16"/>
                        <a:pt x="33994" y="1"/>
                        <a:pt x="339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9"/>
                <p:cNvSpPr/>
                <p:nvPr/>
              </p:nvSpPr>
              <p:spPr>
                <a:xfrm>
                  <a:off x="-4336800" y="480375"/>
                  <a:ext cx="842025" cy="1826600"/>
                </a:xfrm>
                <a:custGeom>
                  <a:avLst/>
                  <a:gdLst/>
                  <a:ahLst/>
                  <a:cxnLst/>
                  <a:rect l="l" t="t" r="r" b="b"/>
                  <a:pathLst>
                    <a:path w="33681" h="73064" extrusionOk="0">
                      <a:moveTo>
                        <a:pt x="0" y="1"/>
                      </a:moveTo>
                      <a:lnTo>
                        <a:pt x="0" y="73064"/>
                      </a:lnTo>
                      <a:cubicBezTo>
                        <a:pt x="32720" y="54085"/>
                        <a:pt x="33680" y="19363"/>
                        <a:pt x="33680" y="19363"/>
                      </a:cubicBezTo>
                      <a:cubicBezTo>
                        <a:pt x="18321" y="9088"/>
                        <a:pt x="6756" y="4654"/>
                        <a:pt x="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9"/>
                <p:cNvSpPr/>
                <p:nvPr/>
              </p:nvSpPr>
              <p:spPr>
                <a:xfrm>
                  <a:off x="-4343325" y="473825"/>
                  <a:ext cx="855100" cy="1839675"/>
                </a:xfrm>
                <a:custGeom>
                  <a:avLst/>
                  <a:gdLst/>
                  <a:ahLst/>
                  <a:cxnLst/>
                  <a:rect l="l" t="t" r="r" b="b"/>
                  <a:pathLst>
                    <a:path w="34204" h="73587" extrusionOk="0">
                      <a:moveTo>
                        <a:pt x="522" y="753"/>
                      </a:moveTo>
                      <a:cubicBezTo>
                        <a:pt x="3279" y="2597"/>
                        <a:pt x="6840" y="4455"/>
                        <a:pt x="10933" y="6591"/>
                      </a:cubicBezTo>
                      <a:cubicBezTo>
                        <a:pt x="17087" y="9801"/>
                        <a:pt x="24738" y="13792"/>
                        <a:pt x="33675" y="19760"/>
                      </a:cubicBezTo>
                      <a:cubicBezTo>
                        <a:pt x="33619" y="20931"/>
                        <a:pt x="33091" y="29157"/>
                        <a:pt x="29122" y="39283"/>
                      </a:cubicBezTo>
                      <a:cubicBezTo>
                        <a:pt x="25215" y="49245"/>
                        <a:pt x="17088" y="63122"/>
                        <a:pt x="522" y="72873"/>
                      </a:cubicBezTo>
                      <a:lnTo>
                        <a:pt x="522" y="753"/>
                      </a:lnTo>
                      <a:close/>
                      <a:moveTo>
                        <a:pt x="262" y="1"/>
                      </a:moveTo>
                      <a:cubicBezTo>
                        <a:pt x="127" y="1"/>
                        <a:pt x="1" y="108"/>
                        <a:pt x="1" y="261"/>
                      </a:cubicBezTo>
                      <a:lnTo>
                        <a:pt x="1" y="73326"/>
                      </a:lnTo>
                      <a:cubicBezTo>
                        <a:pt x="1" y="73419"/>
                        <a:pt x="51" y="73505"/>
                        <a:pt x="132" y="73552"/>
                      </a:cubicBezTo>
                      <a:cubicBezTo>
                        <a:pt x="170" y="73574"/>
                        <a:pt x="215" y="73586"/>
                        <a:pt x="261" y="73586"/>
                      </a:cubicBezTo>
                      <a:cubicBezTo>
                        <a:pt x="307" y="73586"/>
                        <a:pt x="352" y="73574"/>
                        <a:pt x="392" y="73551"/>
                      </a:cubicBezTo>
                      <a:cubicBezTo>
                        <a:pt x="17359" y="63710"/>
                        <a:pt x="25648" y="49576"/>
                        <a:pt x="29613" y="39453"/>
                      </a:cubicBezTo>
                      <a:cubicBezTo>
                        <a:pt x="33911" y="28485"/>
                        <a:pt x="34199" y="19719"/>
                        <a:pt x="34202" y="19632"/>
                      </a:cubicBezTo>
                      <a:cubicBezTo>
                        <a:pt x="34204" y="19542"/>
                        <a:pt x="34160" y="19459"/>
                        <a:pt x="34085" y="19408"/>
                      </a:cubicBezTo>
                      <a:cubicBezTo>
                        <a:pt x="25074" y="13379"/>
                        <a:pt x="17366" y="9359"/>
                        <a:pt x="11174" y="6129"/>
                      </a:cubicBezTo>
                      <a:cubicBezTo>
                        <a:pt x="6892" y="3895"/>
                        <a:pt x="3193" y="1965"/>
                        <a:pt x="409" y="47"/>
                      </a:cubicBezTo>
                      <a:cubicBezTo>
                        <a:pt x="363" y="15"/>
                        <a:pt x="312" y="1"/>
                        <a:pt x="26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9"/>
                <p:cNvSpPr/>
                <p:nvPr/>
              </p:nvSpPr>
              <p:spPr>
                <a:xfrm>
                  <a:off x="-5885150" y="1423975"/>
                  <a:ext cx="3088200" cy="199900"/>
                </a:xfrm>
                <a:custGeom>
                  <a:avLst/>
                  <a:gdLst/>
                  <a:ahLst/>
                  <a:cxnLst/>
                  <a:rect l="l" t="t" r="r" b="b"/>
                  <a:pathLst>
                    <a:path w="123528" h="7996" extrusionOk="0">
                      <a:moveTo>
                        <a:pt x="0" y="0"/>
                      </a:moveTo>
                      <a:lnTo>
                        <a:pt x="0" y="7996"/>
                      </a:lnTo>
                      <a:lnTo>
                        <a:pt x="123528" y="7996"/>
                      </a:lnTo>
                      <a:lnTo>
                        <a:pt x="123528"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9"/>
                <p:cNvSpPr/>
                <p:nvPr/>
              </p:nvSpPr>
              <p:spPr>
                <a:xfrm>
                  <a:off x="-5891675" y="1417425"/>
                  <a:ext cx="3101250" cy="212975"/>
                </a:xfrm>
                <a:custGeom>
                  <a:avLst/>
                  <a:gdLst/>
                  <a:ahLst/>
                  <a:cxnLst/>
                  <a:rect l="l" t="t" r="r" b="b"/>
                  <a:pathLst>
                    <a:path w="124050" h="8519" extrusionOk="0">
                      <a:moveTo>
                        <a:pt x="123529" y="521"/>
                      </a:moveTo>
                      <a:lnTo>
                        <a:pt x="123529" y="7998"/>
                      </a:lnTo>
                      <a:lnTo>
                        <a:pt x="522" y="7998"/>
                      </a:lnTo>
                      <a:lnTo>
                        <a:pt x="522" y="521"/>
                      </a:lnTo>
                      <a:close/>
                      <a:moveTo>
                        <a:pt x="261" y="1"/>
                      </a:moveTo>
                      <a:cubicBezTo>
                        <a:pt x="117" y="1"/>
                        <a:pt x="1" y="118"/>
                        <a:pt x="1" y="261"/>
                      </a:cubicBezTo>
                      <a:lnTo>
                        <a:pt x="1" y="8258"/>
                      </a:lnTo>
                      <a:cubicBezTo>
                        <a:pt x="1" y="8401"/>
                        <a:pt x="117" y="8518"/>
                        <a:pt x="261" y="8518"/>
                      </a:cubicBezTo>
                      <a:lnTo>
                        <a:pt x="123789" y="8518"/>
                      </a:lnTo>
                      <a:cubicBezTo>
                        <a:pt x="123933" y="8518"/>
                        <a:pt x="124049" y="8401"/>
                        <a:pt x="124049" y="8258"/>
                      </a:cubicBezTo>
                      <a:lnTo>
                        <a:pt x="124049" y="261"/>
                      </a:lnTo>
                      <a:cubicBezTo>
                        <a:pt x="124049" y="118"/>
                        <a:pt x="123933" y="1"/>
                        <a:pt x="12378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9"/>
                <p:cNvSpPr/>
                <p:nvPr/>
              </p:nvSpPr>
              <p:spPr>
                <a:xfrm>
                  <a:off x="-586575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6" y="1623"/>
                        <a:pt x="1657" y="1260"/>
                        <a:pt x="1657" y="812"/>
                      </a:cubicBezTo>
                      <a:cubicBezTo>
                        <a:pt x="1657"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9"/>
                <p:cNvSpPr/>
                <p:nvPr/>
              </p:nvSpPr>
              <p:spPr>
                <a:xfrm>
                  <a:off x="-5784650" y="1435375"/>
                  <a:ext cx="41475" cy="40600"/>
                </a:xfrm>
                <a:custGeom>
                  <a:avLst/>
                  <a:gdLst/>
                  <a:ahLst/>
                  <a:cxnLst/>
                  <a:rect l="l" t="t" r="r" b="b"/>
                  <a:pathLst>
                    <a:path w="1659" h="1624" extrusionOk="0">
                      <a:moveTo>
                        <a:pt x="830" y="1"/>
                      </a:moveTo>
                      <a:cubicBezTo>
                        <a:pt x="372" y="1"/>
                        <a:pt x="1" y="364"/>
                        <a:pt x="1" y="812"/>
                      </a:cubicBezTo>
                      <a:cubicBezTo>
                        <a:pt x="1" y="1260"/>
                        <a:pt x="372" y="1623"/>
                        <a:pt x="830" y="1623"/>
                      </a:cubicBezTo>
                      <a:cubicBezTo>
                        <a:pt x="1286"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9"/>
                <p:cNvSpPr/>
                <p:nvPr/>
              </p:nvSpPr>
              <p:spPr>
                <a:xfrm>
                  <a:off x="-5703525"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9"/>
                <p:cNvSpPr/>
                <p:nvPr/>
              </p:nvSpPr>
              <p:spPr>
                <a:xfrm>
                  <a:off x="-5622425" y="1435375"/>
                  <a:ext cx="41475" cy="40600"/>
                </a:xfrm>
                <a:custGeom>
                  <a:avLst/>
                  <a:gdLst/>
                  <a:ahLst/>
                  <a:cxnLst/>
                  <a:rect l="l" t="t" r="r" b="b"/>
                  <a:pathLst>
                    <a:path w="1659" h="1624" extrusionOk="0">
                      <a:moveTo>
                        <a:pt x="829" y="1"/>
                      </a:moveTo>
                      <a:cubicBezTo>
                        <a:pt x="371" y="1"/>
                        <a:pt x="1" y="364"/>
                        <a:pt x="1" y="812"/>
                      </a:cubicBezTo>
                      <a:cubicBezTo>
                        <a:pt x="1" y="1260"/>
                        <a:pt x="371"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9"/>
                <p:cNvSpPr/>
                <p:nvPr/>
              </p:nvSpPr>
              <p:spPr>
                <a:xfrm>
                  <a:off x="-5541325" y="1435375"/>
                  <a:ext cx="41475" cy="40600"/>
                </a:xfrm>
                <a:custGeom>
                  <a:avLst/>
                  <a:gdLst/>
                  <a:ahLst/>
                  <a:cxnLst/>
                  <a:rect l="l" t="t" r="r" b="b"/>
                  <a:pathLst>
                    <a:path w="1659" h="1624" extrusionOk="0">
                      <a:moveTo>
                        <a:pt x="830" y="1"/>
                      </a:moveTo>
                      <a:cubicBezTo>
                        <a:pt x="372" y="1"/>
                        <a:pt x="1" y="364"/>
                        <a:pt x="1" y="812"/>
                      </a:cubicBezTo>
                      <a:cubicBezTo>
                        <a:pt x="1" y="1260"/>
                        <a:pt x="372" y="1623"/>
                        <a:pt x="830" y="1623"/>
                      </a:cubicBezTo>
                      <a:cubicBezTo>
                        <a:pt x="1287"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9"/>
                <p:cNvSpPr/>
                <p:nvPr/>
              </p:nvSpPr>
              <p:spPr>
                <a:xfrm>
                  <a:off x="-54602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9"/>
                <p:cNvSpPr/>
                <p:nvPr/>
              </p:nvSpPr>
              <p:spPr>
                <a:xfrm>
                  <a:off x="-5379100"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7"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9"/>
                <p:cNvSpPr/>
                <p:nvPr/>
              </p:nvSpPr>
              <p:spPr>
                <a:xfrm>
                  <a:off x="-5297950"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9"/>
                <p:cNvSpPr/>
                <p:nvPr/>
              </p:nvSpPr>
              <p:spPr>
                <a:xfrm>
                  <a:off x="-5216850" y="1435375"/>
                  <a:ext cx="41450" cy="40600"/>
                </a:xfrm>
                <a:custGeom>
                  <a:avLst/>
                  <a:gdLst/>
                  <a:ahLst/>
                  <a:cxnLst/>
                  <a:rect l="l" t="t" r="r" b="b"/>
                  <a:pathLst>
                    <a:path w="1658" h="1624" extrusionOk="0">
                      <a:moveTo>
                        <a:pt x="828" y="1"/>
                      </a:moveTo>
                      <a:cubicBezTo>
                        <a:pt x="371" y="1"/>
                        <a:pt x="0" y="364"/>
                        <a:pt x="0" y="812"/>
                      </a:cubicBezTo>
                      <a:cubicBezTo>
                        <a:pt x="0" y="1260"/>
                        <a:pt x="371" y="1623"/>
                        <a:pt x="828" y="1623"/>
                      </a:cubicBezTo>
                      <a:cubicBezTo>
                        <a:pt x="1286" y="1623"/>
                        <a:pt x="1658" y="1260"/>
                        <a:pt x="1658" y="812"/>
                      </a:cubicBezTo>
                      <a:cubicBezTo>
                        <a:pt x="1658"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9"/>
                <p:cNvSpPr/>
                <p:nvPr/>
              </p:nvSpPr>
              <p:spPr>
                <a:xfrm>
                  <a:off x="-5135750" y="1435375"/>
                  <a:ext cx="41450" cy="40600"/>
                </a:xfrm>
                <a:custGeom>
                  <a:avLst/>
                  <a:gdLst/>
                  <a:ahLst/>
                  <a:cxnLst/>
                  <a:rect l="l" t="t" r="r" b="b"/>
                  <a:pathLst>
                    <a:path w="1658" h="1624" extrusionOk="0">
                      <a:moveTo>
                        <a:pt x="830" y="1"/>
                      </a:moveTo>
                      <a:cubicBezTo>
                        <a:pt x="372" y="1"/>
                        <a:pt x="0" y="364"/>
                        <a:pt x="0" y="812"/>
                      </a:cubicBezTo>
                      <a:cubicBezTo>
                        <a:pt x="0" y="1260"/>
                        <a:pt x="372" y="1623"/>
                        <a:pt x="830" y="1623"/>
                      </a:cubicBezTo>
                      <a:cubicBezTo>
                        <a:pt x="1287" y="1623"/>
                        <a:pt x="1658" y="1260"/>
                        <a:pt x="1658" y="812"/>
                      </a:cubicBezTo>
                      <a:cubicBezTo>
                        <a:pt x="1658" y="364"/>
                        <a:pt x="1287"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9"/>
                <p:cNvSpPr/>
                <p:nvPr/>
              </p:nvSpPr>
              <p:spPr>
                <a:xfrm>
                  <a:off x="-5054625" y="1435375"/>
                  <a:ext cx="41475" cy="40600"/>
                </a:xfrm>
                <a:custGeom>
                  <a:avLst/>
                  <a:gdLst/>
                  <a:ahLst/>
                  <a:cxnLst/>
                  <a:rect l="l" t="t" r="r" b="b"/>
                  <a:pathLst>
                    <a:path w="1659" h="1624" extrusionOk="0">
                      <a:moveTo>
                        <a:pt x="829" y="1"/>
                      </a:moveTo>
                      <a:cubicBezTo>
                        <a:pt x="371" y="1"/>
                        <a:pt x="0" y="364"/>
                        <a:pt x="0" y="812"/>
                      </a:cubicBezTo>
                      <a:cubicBezTo>
                        <a:pt x="0" y="1260"/>
                        <a:pt x="371" y="1623"/>
                        <a:pt x="829" y="1623"/>
                      </a:cubicBezTo>
                      <a:cubicBezTo>
                        <a:pt x="1286" y="1623"/>
                        <a:pt x="1658" y="1260"/>
                        <a:pt x="1658" y="812"/>
                      </a:cubicBezTo>
                      <a:cubicBezTo>
                        <a:pt x="1658"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9"/>
                <p:cNvSpPr/>
                <p:nvPr/>
              </p:nvSpPr>
              <p:spPr>
                <a:xfrm>
                  <a:off x="-4973525" y="1435375"/>
                  <a:ext cx="41475" cy="40600"/>
                </a:xfrm>
                <a:custGeom>
                  <a:avLst/>
                  <a:gdLst/>
                  <a:ahLst/>
                  <a:cxnLst/>
                  <a:rect l="l" t="t" r="r" b="b"/>
                  <a:pathLst>
                    <a:path w="1659" h="1624" extrusionOk="0">
                      <a:moveTo>
                        <a:pt x="830" y="1"/>
                      </a:moveTo>
                      <a:cubicBezTo>
                        <a:pt x="372" y="1"/>
                        <a:pt x="0" y="364"/>
                        <a:pt x="0" y="812"/>
                      </a:cubicBezTo>
                      <a:cubicBezTo>
                        <a:pt x="0" y="1260"/>
                        <a:pt x="372" y="1623"/>
                        <a:pt x="830" y="1623"/>
                      </a:cubicBezTo>
                      <a:cubicBezTo>
                        <a:pt x="1286" y="1623"/>
                        <a:pt x="1658" y="1260"/>
                        <a:pt x="1658" y="812"/>
                      </a:cubicBezTo>
                      <a:cubicBezTo>
                        <a:pt x="1658" y="364"/>
                        <a:pt x="1286"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9"/>
                <p:cNvSpPr/>
                <p:nvPr/>
              </p:nvSpPr>
              <p:spPr>
                <a:xfrm>
                  <a:off x="-48924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9"/>
                <p:cNvSpPr/>
                <p:nvPr/>
              </p:nvSpPr>
              <p:spPr>
                <a:xfrm>
                  <a:off x="-48113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9"/>
                <p:cNvSpPr/>
                <p:nvPr/>
              </p:nvSpPr>
              <p:spPr>
                <a:xfrm>
                  <a:off x="-586575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6" y="1623"/>
                        <a:pt x="1657" y="1259"/>
                        <a:pt x="1657" y="811"/>
                      </a:cubicBezTo>
                      <a:cubicBezTo>
                        <a:pt x="1657"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9"/>
                <p:cNvSpPr/>
                <p:nvPr/>
              </p:nvSpPr>
              <p:spPr>
                <a:xfrm>
                  <a:off x="-5784650" y="1564475"/>
                  <a:ext cx="41475" cy="40575"/>
                </a:xfrm>
                <a:custGeom>
                  <a:avLst/>
                  <a:gdLst/>
                  <a:ahLst/>
                  <a:cxnLst/>
                  <a:rect l="l" t="t" r="r" b="b"/>
                  <a:pathLst>
                    <a:path w="1659" h="1623" extrusionOk="0">
                      <a:moveTo>
                        <a:pt x="830" y="0"/>
                      </a:moveTo>
                      <a:cubicBezTo>
                        <a:pt x="372" y="0"/>
                        <a:pt x="1" y="363"/>
                        <a:pt x="1" y="811"/>
                      </a:cubicBezTo>
                      <a:cubicBezTo>
                        <a:pt x="1" y="1259"/>
                        <a:pt x="372" y="1623"/>
                        <a:pt x="830" y="1623"/>
                      </a:cubicBezTo>
                      <a:cubicBezTo>
                        <a:pt x="1286"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9"/>
                <p:cNvSpPr/>
                <p:nvPr/>
              </p:nvSpPr>
              <p:spPr>
                <a:xfrm>
                  <a:off x="-5703525"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9"/>
                <p:cNvSpPr/>
                <p:nvPr/>
              </p:nvSpPr>
              <p:spPr>
                <a:xfrm>
                  <a:off x="-5622425" y="1564475"/>
                  <a:ext cx="41475" cy="40575"/>
                </a:xfrm>
                <a:custGeom>
                  <a:avLst/>
                  <a:gdLst/>
                  <a:ahLst/>
                  <a:cxnLst/>
                  <a:rect l="l" t="t" r="r" b="b"/>
                  <a:pathLst>
                    <a:path w="1659" h="1623" extrusionOk="0">
                      <a:moveTo>
                        <a:pt x="829" y="0"/>
                      </a:moveTo>
                      <a:cubicBezTo>
                        <a:pt x="371" y="0"/>
                        <a:pt x="1" y="363"/>
                        <a:pt x="1" y="811"/>
                      </a:cubicBezTo>
                      <a:cubicBezTo>
                        <a:pt x="1" y="1259"/>
                        <a:pt x="371"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9"/>
                <p:cNvSpPr/>
                <p:nvPr/>
              </p:nvSpPr>
              <p:spPr>
                <a:xfrm>
                  <a:off x="-5541325" y="1564475"/>
                  <a:ext cx="41475" cy="40575"/>
                </a:xfrm>
                <a:custGeom>
                  <a:avLst/>
                  <a:gdLst/>
                  <a:ahLst/>
                  <a:cxnLst/>
                  <a:rect l="l" t="t" r="r" b="b"/>
                  <a:pathLst>
                    <a:path w="1659" h="1623" extrusionOk="0">
                      <a:moveTo>
                        <a:pt x="830" y="0"/>
                      </a:moveTo>
                      <a:cubicBezTo>
                        <a:pt x="372" y="0"/>
                        <a:pt x="1" y="363"/>
                        <a:pt x="1" y="811"/>
                      </a:cubicBezTo>
                      <a:cubicBezTo>
                        <a:pt x="1" y="1259"/>
                        <a:pt x="372" y="1623"/>
                        <a:pt x="830" y="1623"/>
                      </a:cubicBezTo>
                      <a:cubicBezTo>
                        <a:pt x="1287"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9"/>
                <p:cNvSpPr/>
                <p:nvPr/>
              </p:nvSpPr>
              <p:spPr>
                <a:xfrm>
                  <a:off x="-54602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9"/>
                <p:cNvSpPr/>
                <p:nvPr/>
              </p:nvSpPr>
              <p:spPr>
                <a:xfrm>
                  <a:off x="-5379100"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7"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9"/>
                <p:cNvSpPr/>
                <p:nvPr/>
              </p:nvSpPr>
              <p:spPr>
                <a:xfrm>
                  <a:off x="-5297950"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9"/>
                <p:cNvSpPr/>
                <p:nvPr/>
              </p:nvSpPr>
              <p:spPr>
                <a:xfrm>
                  <a:off x="-5216850" y="1564475"/>
                  <a:ext cx="41450" cy="40575"/>
                </a:xfrm>
                <a:custGeom>
                  <a:avLst/>
                  <a:gdLst/>
                  <a:ahLst/>
                  <a:cxnLst/>
                  <a:rect l="l" t="t" r="r" b="b"/>
                  <a:pathLst>
                    <a:path w="1658" h="1623" extrusionOk="0">
                      <a:moveTo>
                        <a:pt x="828" y="0"/>
                      </a:moveTo>
                      <a:cubicBezTo>
                        <a:pt x="371" y="0"/>
                        <a:pt x="0" y="363"/>
                        <a:pt x="0" y="811"/>
                      </a:cubicBezTo>
                      <a:cubicBezTo>
                        <a:pt x="0" y="1259"/>
                        <a:pt x="371" y="1623"/>
                        <a:pt x="828" y="1623"/>
                      </a:cubicBezTo>
                      <a:cubicBezTo>
                        <a:pt x="1286" y="1623"/>
                        <a:pt x="1658" y="1259"/>
                        <a:pt x="1658" y="811"/>
                      </a:cubicBezTo>
                      <a:cubicBezTo>
                        <a:pt x="1658"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9"/>
                <p:cNvSpPr/>
                <p:nvPr/>
              </p:nvSpPr>
              <p:spPr>
                <a:xfrm>
                  <a:off x="-5135750" y="1564475"/>
                  <a:ext cx="41450" cy="40575"/>
                </a:xfrm>
                <a:custGeom>
                  <a:avLst/>
                  <a:gdLst/>
                  <a:ahLst/>
                  <a:cxnLst/>
                  <a:rect l="l" t="t" r="r" b="b"/>
                  <a:pathLst>
                    <a:path w="1658" h="1623" extrusionOk="0">
                      <a:moveTo>
                        <a:pt x="830" y="0"/>
                      </a:moveTo>
                      <a:cubicBezTo>
                        <a:pt x="372" y="0"/>
                        <a:pt x="0" y="363"/>
                        <a:pt x="0" y="811"/>
                      </a:cubicBezTo>
                      <a:cubicBezTo>
                        <a:pt x="0" y="1259"/>
                        <a:pt x="372" y="1623"/>
                        <a:pt x="830" y="1623"/>
                      </a:cubicBezTo>
                      <a:cubicBezTo>
                        <a:pt x="1287" y="1623"/>
                        <a:pt x="1658" y="1259"/>
                        <a:pt x="1658" y="811"/>
                      </a:cubicBezTo>
                      <a:cubicBezTo>
                        <a:pt x="1658" y="363"/>
                        <a:pt x="1287"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9"/>
                <p:cNvSpPr/>
                <p:nvPr/>
              </p:nvSpPr>
              <p:spPr>
                <a:xfrm>
                  <a:off x="-5054625" y="1564475"/>
                  <a:ext cx="41475" cy="40575"/>
                </a:xfrm>
                <a:custGeom>
                  <a:avLst/>
                  <a:gdLst/>
                  <a:ahLst/>
                  <a:cxnLst/>
                  <a:rect l="l" t="t" r="r" b="b"/>
                  <a:pathLst>
                    <a:path w="1659" h="1623" extrusionOk="0">
                      <a:moveTo>
                        <a:pt x="829" y="0"/>
                      </a:moveTo>
                      <a:cubicBezTo>
                        <a:pt x="371" y="0"/>
                        <a:pt x="0" y="363"/>
                        <a:pt x="0" y="811"/>
                      </a:cubicBezTo>
                      <a:cubicBezTo>
                        <a:pt x="0" y="1259"/>
                        <a:pt x="371" y="1623"/>
                        <a:pt x="829" y="1623"/>
                      </a:cubicBezTo>
                      <a:cubicBezTo>
                        <a:pt x="1286" y="1623"/>
                        <a:pt x="1658" y="1259"/>
                        <a:pt x="1658" y="811"/>
                      </a:cubicBezTo>
                      <a:cubicBezTo>
                        <a:pt x="1658"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9"/>
                <p:cNvSpPr/>
                <p:nvPr/>
              </p:nvSpPr>
              <p:spPr>
                <a:xfrm>
                  <a:off x="-4973525" y="1564475"/>
                  <a:ext cx="41475" cy="40575"/>
                </a:xfrm>
                <a:custGeom>
                  <a:avLst/>
                  <a:gdLst/>
                  <a:ahLst/>
                  <a:cxnLst/>
                  <a:rect l="l" t="t" r="r" b="b"/>
                  <a:pathLst>
                    <a:path w="1659" h="1623" extrusionOk="0">
                      <a:moveTo>
                        <a:pt x="830" y="0"/>
                      </a:moveTo>
                      <a:cubicBezTo>
                        <a:pt x="372" y="0"/>
                        <a:pt x="0" y="363"/>
                        <a:pt x="0" y="811"/>
                      </a:cubicBezTo>
                      <a:cubicBezTo>
                        <a:pt x="0" y="1259"/>
                        <a:pt x="372" y="1623"/>
                        <a:pt x="830" y="1623"/>
                      </a:cubicBezTo>
                      <a:cubicBezTo>
                        <a:pt x="1286" y="1623"/>
                        <a:pt x="1658" y="1259"/>
                        <a:pt x="1658" y="811"/>
                      </a:cubicBezTo>
                      <a:cubicBezTo>
                        <a:pt x="1658" y="363"/>
                        <a:pt x="1286"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9"/>
                <p:cNvSpPr/>
                <p:nvPr/>
              </p:nvSpPr>
              <p:spPr>
                <a:xfrm>
                  <a:off x="-48924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9"/>
                <p:cNvSpPr/>
                <p:nvPr/>
              </p:nvSpPr>
              <p:spPr>
                <a:xfrm>
                  <a:off x="-48113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9"/>
                <p:cNvSpPr/>
                <p:nvPr/>
              </p:nvSpPr>
              <p:spPr>
                <a:xfrm>
                  <a:off x="-3912550" y="1435375"/>
                  <a:ext cx="41450" cy="40600"/>
                </a:xfrm>
                <a:custGeom>
                  <a:avLst/>
                  <a:gdLst/>
                  <a:ahLst/>
                  <a:cxnLst/>
                  <a:rect l="l" t="t" r="r" b="b"/>
                  <a:pathLst>
                    <a:path w="1658" h="1624" extrusionOk="0">
                      <a:moveTo>
                        <a:pt x="829" y="1"/>
                      </a:moveTo>
                      <a:cubicBezTo>
                        <a:pt x="372" y="1"/>
                        <a:pt x="1" y="364"/>
                        <a:pt x="1" y="812"/>
                      </a:cubicBezTo>
                      <a:cubicBezTo>
                        <a:pt x="1" y="1260"/>
                        <a:pt x="372"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9"/>
                <p:cNvSpPr/>
                <p:nvPr/>
              </p:nvSpPr>
              <p:spPr>
                <a:xfrm>
                  <a:off x="-3831450" y="1435375"/>
                  <a:ext cx="41475" cy="40600"/>
                </a:xfrm>
                <a:custGeom>
                  <a:avLst/>
                  <a:gdLst/>
                  <a:ahLst/>
                  <a:cxnLst/>
                  <a:rect l="l" t="t" r="r" b="b"/>
                  <a:pathLst>
                    <a:path w="1659" h="1624" extrusionOk="0">
                      <a:moveTo>
                        <a:pt x="829" y="1"/>
                      </a:moveTo>
                      <a:cubicBezTo>
                        <a:pt x="372" y="1"/>
                        <a:pt x="1" y="364"/>
                        <a:pt x="1" y="812"/>
                      </a:cubicBezTo>
                      <a:cubicBezTo>
                        <a:pt x="1" y="1260"/>
                        <a:pt x="372" y="1623"/>
                        <a:pt x="829" y="1623"/>
                      </a:cubicBezTo>
                      <a:cubicBezTo>
                        <a:pt x="1287" y="1623"/>
                        <a:pt x="1659" y="1260"/>
                        <a:pt x="1659" y="812"/>
                      </a:cubicBezTo>
                      <a:cubicBezTo>
                        <a:pt x="1659"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9"/>
                <p:cNvSpPr/>
                <p:nvPr/>
              </p:nvSpPr>
              <p:spPr>
                <a:xfrm>
                  <a:off x="-3750350"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8"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9"/>
                <p:cNvSpPr/>
                <p:nvPr/>
              </p:nvSpPr>
              <p:spPr>
                <a:xfrm>
                  <a:off x="-3669200"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9"/>
                <p:cNvSpPr/>
                <p:nvPr/>
              </p:nvSpPr>
              <p:spPr>
                <a:xfrm>
                  <a:off x="-3588100" y="1435375"/>
                  <a:ext cx="41450" cy="40600"/>
                </a:xfrm>
                <a:custGeom>
                  <a:avLst/>
                  <a:gdLst/>
                  <a:ahLst/>
                  <a:cxnLst/>
                  <a:rect l="l" t="t" r="r" b="b"/>
                  <a:pathLst>
                    <a:path w="1658" h="1624" extrusionOk="0">
                      <a:moveTo>
                        <a:pt x="828" y="1"/>
                      </a:moveTo>
                      <a:cubicBezTo>
                        <a:pt x="372" y="1"/>
                        <a:pt x="0" y="364"/>
                        <a:pt x="0" y="812"/>
                      </a:cubicBezTo>
                      <a:cubicBezTo>
                        <a:pt x="0" y="1260"/>
                        <a:pt x="372" y="1623"/>
                        <a:pt x="828" y="1623"/>
                      </a:cubicBezTo>
                      <a:cubicBezTo>
                        <a:pt x="1286" y="1623"/>
                        <a:pt x="1658" y="1260"/>
                        <a:pt x="1658" y="812"/>
                      </a:cubicBezTo>
                      <a:cubicBezTo>
                        <a:pt x="1658"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9"/>
                <p:cNvSpPr/>
                <p:nvPr/>
              </p:nvSpPr>
              <p:spPr>
                <a:xfrm>
                  <a:off x="-3506975" y="1435375"/>
                  <a:ext cx="41425" cy="40600"/>
                </a:xfrm>
                <a:custGeom>
                  <a:avLst/>
                  <a:gdLst/>
                  <a:ahLst/>
                  <a:cxnLst/>
                  <a:rect l="l" t="t" r="r" b="b"/>
                  <a:pathLst>
                    <a:path w="1657" h="1624" extrusionOk="0">
                      <a:moveTo>
                        <a:pt x="829" y="1"/>
                      </a:moveTo>
                      <a:cubicBezTo>
                        <a:pt x="371" y="1"/>
                        <a:pt x="0" y="364"/>
                        <a:pt x="0" y="812"/>
                      </a:cubicBezTo>
                      <a:cubicBezTo>
                        <a:pt x="0" y="1260"/>
                        <a:pt x="371" y="1623"/>
                        <a:pt x="829" y="1623"/>
                      </a:cubicBezTo>
                      <a:cubicBezTo>
                        <a:pt x="1286" y="1623"/>
                        <a:pt x="1657" y="1260"/>
                        <a:pt x="1657" y="812"/>
                      </a:cubicBezTo>
                      <a:cubicBezTo>
                        <a:pt x="1657"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9"/>
                <p:cNvSpPr/>
                <p:nvPr/>
              </p:nvSpPr>
              <p:spPr>
                <a:xfrm>
                  <a:off x="-3425875" y="1435375"/>
                  <a:ext cx="41475" cy="40600"/>
                </a:xfrm>
                <a:custGeom>
                  <a:avLst/>
                  <a:gdLst/>
                  <a:ahLst/>
                  <a:cxnLst/>
                  <a:rect l="l" t="t" r="r" b="b"/>
                  <a:pathLst>
                    <a:path w="1659" h="1624" extrusionOk="0">
                      <a:moveTo>
                        <a:pt x="829" y="1"/>
                      </a:moveTo>
                      <a:cubicBezTo>
                        <a:pt x="371" y="1"/>
                        <a:pt x="0" y="364"/>
                        <a:pt x="0" y="812"/>
                      </a:cubicBezTo>
                      <a:cubicBezTo>
                        <a:pt x="0" y="1260"/>
                        <a:pt x="371" y="1623"/>
                        <a:pt x="829" y="1623"/>
                      </a:cubicBezTo>
                      <a:cubicBezTo>
                        <a:pt x="1286" y="1623"/>
                        <a:pt x="1658" y="1260"/>
                        <a:pt x="1658" y="812"/>
                      </a:cubicBezTo>
                      <a:cubicBezTo>
                        <a:pt x="1658"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9"/>
                <p:cNvSpPr/>
                <p:nvPr/>
              </p:nvSpPr>
              <p:spPr>
                <a:xfrm>
                  <a:off x="-3344775" y="1435375"/>
                  <a:ext cx="41475" cy="40600"/>
                </a:xfrm>
                <a:custGeom>
                  <a:avLst/>
                  <a:gdLst/>
                  <a:ahLst/>
                  <a:cxnLst/>
                  <a:rect l="l" t="t" r="r" b="b"/>
                  <a:pathLst>
                    <a:path w="1659" h="1624" extrusionOk="0">
                      <a:moveTo>
                        <a:pt x="830" y="1"/>
                      </a:moveTo>
                      <a:cubicBezTo>
                        <a:pt x="372" y="1"/>
                        <a:pt x="0" y="364"/>
                        <a:pt x="0" y="812"/>
                      </a:cubicBezTo>
                      <a:cubicBezTo>
                        <a:pt x="0" y="1260"/>
                        <a:pt x="372" y="1623"/>
                        <a:pt x="830" y="1623"/>
                      </a:cubicBezTo>
                      <a:cubicBezTo>
                        <a:pt x="1288"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9"/>
                <p:cNvSpPr/>
                <p:nvPr/>
              </p:nvSpPr>
              <p:spPr>
                <a:xfrm>
                  <a:off x="-326365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9"/>
                <p:cNvSpPr/>
                <p:nvPr/>
              </p:nvSpPr>
              <p:spPr>
                <a:xfrm>
                  <a:off x="-3182550" y="1435375"/>
                  <a:ext cx="41475" cy="40600"/>
                </a:xfrm>
                <a:custGeom>
                  <a:avLst/>
                  <a:gdLst/>
                  <a:ahLst/>
                  <a:cxnLst/>
                  <a:rect l="l" t="t" r="r" b="b"/>
                  <a:pathLst>
                    <a:path w="1659" h="1624" extrusionOk="0">
                      <a:moveTo>
                        <a:pt x="829" y="1"/>
                      </a:moveTo>
                      <a:cubicBezTo>
                        <a:pt x="372" y="1"/>
                        <a:pt x="1" y="364"/>
                        <a:pt x="1" y="812"/>
                      </a:cubicBezTo>
                      <a:cubicBezTo>
                        <a:pt x="1" y="1260"/>
                        <a:pt x="371"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9"/>
                <p:cNvSpPr/>
                <p:nvPr/>
              </p:nvSpPr>
              <p:spPr>
                <a:xfrm>
                  <a:off x="-3101425"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9"/>
                <p:cNvSpPr/>
                <p:nvPr/>
              </p:nvSpPr>
              <p:spPr>
                <a:xfrm>
                  <a:off x="-3020325" y="1435375"/>
                  <a:ext cx="41475" cy="40600"/>
                </a:xfrm>
                <a:custGeom>
                  <a:avLst/>
                  <a:gdLst/>
                  <a:ahLst/>
                  <a:cxnLst/>
                  <a:rect l="l" t="t" r="r" b="b"/>
                  <a:pathLst>
                    <a:path w="1659" h="1624" extrusionOk="0">
                      <a:moveTo>
                        <a:pt x="829" y="1"/>
                      </a:moveTo>
                      <a:cubicBezTo>
                        <a:pt x="371" y="1"/>
                        <a:pt x="1" y="364"/>
                        <a:pt x="1" y="812"/>
                      </a:cubicBezTo>
                      <a:cubicBezTo>
                        <a:pt x="1" y="1260"/>
                        <a:pt x="371" y="1623"/>
                        <a:pt x="829" y="1623"/>
                      </a:cubicBezTo>
                      <a:cubicBezTo>
                        <a:pt x="1287" y="1623"/>
                        <a:pt x="1659" y="1260"/>
                        <a:pt x="1659" y="812"/>
                      </a:cubicBezTo>
                      <a:cubicBezTo>
                        <a:pt x="1659"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9"/>
                <p:cNvSpPr/>
                <p:nvPr/>
              </p:nvSpPr>
              <p:spPr>
                <a:xfrm>
                  <a:off x="-2939225"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8"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9"/>
                <p:cNvSpPr/>
                <p:nvPr/>
              </p:nvSpPr>
              <p:spPr>
                <a:xfrm>
                  <a:off x="-2858075"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9"/>
                <p:cNvSpPr/>
                <p:nvPr/>
              </p:nvSpPr>
              <p:spPr>
                <a:xfrm>
                  <a:off x="-3912550" y="1564475"/>
                  <a:ext cx="41450" cy="40575"/>
                </a:xfrm>
                <a:custGeom>
                  <a:avLst/>
                  <a:gdLst/>
                  <a:ahLst/>
                  <a:cxnLst/>
                  <a:rect l="l" t="t" r="r" b="b"/>
                  <a:pathLst>
                    <a:path w="1658" h="1623" extrusionOk="0">
                      <a:moveTo>
                        <a:pt x="829" y="0"/>
                      </a:moveTo>
                      <a:cubicBezTo>
                        <a:pt x="372" y="0"/>
                        <a:pt x="1" y="363"/>
                        <a:pt x="1" y="811"/>
                      </a:cubicBezTo>
                      <a:cubicBezTo>
                        <a:pt x="1" y="1259"/>
                        <a:pt x="372"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9"/>
                <p:cNvSpPr/>
                <p:nvPr/>
              </p:nvSpPr>
              <p:spPr>
                <a:xfrm>
                  <a:off x="-3831450" y="1564475"/>
                  <a:ext cx="41475" cy="40575"/>
                </a:xfrm>
                <a:custGeom>
                  <a:avLst/>
                  <a:gdLst/>
                  <a:ahLst/>
                  <a:cxnLst/>
                  <a:rect l="l" t="t" r="r" b="b"/>
                  <a:pathLst>
                    <a:path w="1659" h="1623" extrusionOk="0">
                      <a:moveTo>
                        <a:pt x="829" y="0"/>
                      </a:moveTo>
                      <a:cubicBezTo>
                        <a:pt x="372" y="0"/>
                        <a:pt x="1" y="363"/>
                        <a:pt x="1" y="811"/>
                      </a:cubicBezTo>
                      <a:cubicBezTo>
                        <a:pt x="1" y="1259"/>
                        <a:pt x="372" y="1623"/>
                        <a:pt x="829" y="1623"/>
                      </a:cubicBezTo>
                      <a:cubicBezTo>
                        <a:pt x="1287" y="1623"/>
                        <a:pt x="1659" y="1259"/>
                        <a:pt x="1659" y="811"/>
                      </a:cubicBezTo>
                      <a:cubicBezTo>
                        <a:pt x="1659"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9"/>
                <p:cNvSpPr/>
                <p:nvPr/>
              </p:nvSpPr>
              <p:spPr>
                <a:xfrm>
                  <a:off x="-3750350"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8"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9"/>
                <p:cNvSpPr/>
                <p:nvPr/>
              </p:nvSpPr>
              <p:spPr>
                <a:xfrm>
                  <a:off x="-3669200"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9"/>
                <p:cNvSpPr/>
                <p:nvPr/>
              </p:nvSpPr>
              <p:spPr>
                <a:xfrm>
                  <a:off x="-3588100" y="1564475"/>
                  <a:ext cx="41450" cy="40575"/>
                </a:xfrm>
                <a:custGeom>
                  <a:avLst/>
                  <a:gdLst/>
                  <a:ahLst/>
                  <a:cxnLst/>
                  <a:rect l="l" t="t" r="r" b="b"/>
                  <a:pathLst>
                    <a:path w="1658" h="1623" extrusionOk="0">
                      <a:moveTo>
                        <a:pt x="828" y="0"/>
                      </a:moveTo>
                      <a:cubicBezTo>
                        <a:pt x="372" y="0"/>
                        <a:pt x="0" y="363"/>
                        <a:pt x="0" y="811"/>
                      </a:cubicBezTo>
                      <a:cubicBezTo>
                        <a:pt x="0" y="1259"/>
                        <a:pt x="372" y="1623"/>
                        <a:pt x="828" y="1623"/>
                      </a:cubicBezTo>
                      <a:cubicBezTo>
                        <a:pt x="1286" y="1623"/>
                        <a:pt x="1658" y="1259"/>
                        <a:pt x="1658" y="811"/>
                      </a:cubicBezTo>
                      <a:cubicBezTo>
                        <a:pt x="1658"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9"/>
                <p:cNvSpPr/>
                <p:nvPr/>
              </p:nvSpPr>
              <p:spPr>
                <a:xfrm>
                  <a:off x="-3506975" y="1564475"/>
                  <a:ext cx="41425" cy="40575"/>
                </a:xfrm>
                <a:custGeom>
                  <a:avLst/>
                  <a:gdLst/>
                  <a:ahLst/>
                  <a:cxnLst/>
                  <a:rect l="l" t="t" r="r" b="b"/>
                  <a:pathLst>
                    <a:path w="1657" h="1623" extrusionOk="0">
                      <a:moveTo>
                        <a:pt x="829" y="0"/>
                      </a:moveTo>
                      <a:cubicBezTo>
                        <a:pt x="371" y="0"/>
                        <a:pt x="0" y="363"/>
                        <a:pt x="0" y="811"/>
                      </a:cubicBezTo>
                      <a:cubicBezTo>
                        <a:pt x="0" y="1259"/>
                        <a:pt x="371" y="1623"/>
                        <a:pt x="829" y="1623"/>
                      </a:cubicBezTo>
                      <a:cubicBezTo>
                        <a:pt x="1286" y="1623"/>
                        <a:pt x="1657" y="1259"/>
                        <a:pt x="1657" y="811"/>
                      </a:cubicBezTo>
                      <a:cubicBezTo>
                        <a:pt x="1657"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9"/>
                <p:cNvSpPr/>
                <p:nvPr/>
              </p:nvSpPr>
              <p:spPr>
                <a:xfrm>
                  <a:off x="-3425875" y="1564475"/>
                  <a:ext cx="41475" cy="40575"/>
                </a:xfrm>
                <a:custGeom>
                  <a:avLst/>
                  <a:gdLst/>
                  <a:ahLst/>
                  <a:cxnLst/>
                  <a:rect l="l" t="t" r="r" b="b"/>
                  <a:pathLst>
                    <a:path w="1659" h="1623" extrusionOk="0">
                      <a:moveTo>
                        <a:pt x="829" y="0"/>
                      </a:moveTo>
                      <a:cubicBezTo>
                        <a:pt x="371" y="0"/>
                        <a:pt x="0" y="363"/>
                        <a:pt x="0" y="811"/>
                      </a:cubicBezTo>
                      <a:cubicBezTo>
                        <a:pt x="0" y="1259"/>
                        <a:pt x="371" y="1623"/>
                        <a:pt x="829" y="1623"/>
                      </a:cubicBezTo>
                      <a:cubicBezTo>
                        <a:pt x="1286" y="1623"/>
                        <a:pt x="1658" y="1259"/>
                        <a:pt x="1658" y="811"/>
                      </a:cubicBezTo>
                      <a:cubicBezTo>
                        <a:pt x="1658"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9"/>
                <p:cNvSpPr/>
                <p:nvPr/>
              </p:nvSpPr>
              <p:spPr>
                <a:xfrm>
                  <a:off x="-3344775" y="1564475"/>
                  <a:ext cx="41475" cy="40575"/>
                </a:xfrm>
                <a:custGeom>
                  <a:avLst/>
                  <a:gdLst/>
                  <a:ahLst/>
                  <a:cxnLst/>
                  <a:rect l="l" t="t" r="r" b="b"/>
                  <a:pathLst>
                    <a:path w="1659" h="1623" extrusionOk="0">
                      <a:moveTo>
                        <a:pt x="830" y="0"/>
                      </a:moveTo>
                      <a:cubicBezTo>
                        <a:pt x="372" y="0"/>
                        <a:pt x="0" y="363"/>
                        <a:pt x="0" y="811"/>
                      </a:cubicBezTo>
                      <a:cubicBezTo>
                        <a:pt x="0" y="1259"/>
                        <a:pt x="372" y="1623"/>
                        <a:pt x="830" y="1623"/>
                      </a:cubicBezTo>
                      <a:cubicBezTo>
                        <a:pt x="1288"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9"/>
                <p:cNvSpPr/>
                <p:nvPr/>
              </p:nvSpPr>
              <p:spPr>
                <a:xfrm>
                  <a:off x="-326365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9"/>
                <p:cNvSpPr/>
                <p:nvPr/>
              </p:nvSpPr>
              <p:spPr>
                <a:xfrm>
                  <a:off x="-3182550" y="1564475"/>
                  <a:ext cx="41475" cy="40575"/>
                </a:xfrm>
                <a:custGeom>
                  <a:avLst/>
                  <a:gdLst/>
                  <a:ahLst/>
                  <a:cxnLst/>
                  <a:rect l="l" t="t" r="r" b="b"/>
                  <a:pathLst>
                    <a:path w="1659" h="1623" extrusionOk="0">
                      <a:moveTo>
                        <a:pt x="829" y="0"/>
                      </a:moveTo>
                      <a:cubicBezTo>
                        <a:pt x="372" y="0"/>
                        <a:pt x="1" y="363"/>
                        <a:pt x="1" y="811"/>
                      </a:cubicBezTo>
                      <a:cubicBezTo>
                        <a:pt x="1" y="1259"/>
                        <a:pt x="371"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9"/>
                <p:cNvSpPr/>
                <p:nvPr/>
              </p:nvSpPr>
              <p:spPr>
                <a:xfrm>
                  <a:off x="-3101425"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9"/>
                <p:cNvSpPr/>
                <p:nvPr/>
              </p:nvSpPr>
              <p:spPr>
                <a:xfrm>
                  <a:off x="-3020325" y="1564475"/>
                  <a:ext cx="41475" cy="40575"/>
                </a:xfrm>
                <a:custGeom>
                  <a:avLst/>
                  <a:gdLst/>
                  <a:ahLst/>
                  <a:cxnLst/>
                  <a:rect l="l" t="t" r="r" b="b"/>
                  <a:pathLst>
                    <a:path w="1659" h="1623" extrusionOk="0">
                      <a:moveTo>
                        <a:pt x="829" y="0"/>
                      </a:moveTo>
                      <a:cubicBezTo>
                        <a:pt x="371" y="0"/>
                        <a:pt x="1" y="363"/>
                        <a:pt x="1" y="811"/>
                      </a:cubicBezTo>
                      <a:cubicBezTo>
                        <a:pt x="1" y="1259"/>
                        <a:pt x="371" y="1623"/>
                        <a:pt x="829" y="1623"/>
                      </a:cubicBezTo>
                      <a:cubicBezTo>
                        <a:pt x="1287" y="1623"/>
                        <a:pt x="1659" y="1259"/>
                        <a:pt x="1659" y="811"/>
                      </a:cubicBezTo>
                      <a:cubicBezTo>
                        <a:pt x="1659"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9"/>
                <p:cNvSpPr/>
                <p:nvPr/>
              </p:nvSpPr>
              <p:spPr>
                <a:xfrm>
                  <a:off x="-2939225"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8"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9"/>
                <p:cNvSpPr/>
                <p:nvPr/>
              </p:nvSpPr>
              <p:spPr>
                <a:xfrm>
                  <a:off x="-2858075"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9"/>
                <p:cNvSpPr/>
                <p:nvPr/>
              </p:nvSpPr>
              <p:spPr>
                <a:xfrm>
                  <a:off x="-4697500" y="656950"/>
                  <a:ext cx="731850" cy="698700"/>
                </a:xfrm>
                <a:custGeom>
                  <a:avLst/>
                  <a:gdLst/>
                  <a:ahLst/>
                  <a:cxnLst/>
                  <a:rect l="l" t="t" r="r" b="b"/>
                  <a:pathLst>
                    <a:path w="29274" h="27948" extrusionOk="0">
                      <a:moveTo>
                        <a:pt x="14637" y="4085"/>
                      </a:moveTo>
                      <a:cubicBezTo>
                        <a:pt x="20406" y="4085"/>
                        <a:pt x="25101" y="8682"/>
                        <a:pt x="25101" y="14331"/>
                      </a:cubicBezTo>
                      <a:lnTo>
                        <a:pt x="25101" y="23863"/>
                      </a:lnTo>
                      <a:lnTo>
                        <a:pt x="4172" y="23863"/>
                      </a:lnTo>
                      <a:lnTo>
                        <a:pt x="4172" y="14331"/>
                      </a:lnTo>
                      <a:cubicBezTo>
                        <a:pt x="4172" y="8680"/>
                        <a:pt x="8865" y="4085"/>
                        <a:pt x="14637" y="4085"/>
                      </a:cubicBezTo>
                      <a:close/>
                      <a:moveTo>
                        <a:pt x="14637" y="1"/>
                      </a:moveTo>
                      <a:cubicBezTo>
                        <a:pt x="6566" y="1"/>
                        <a:pt x="0" y="6429"/>
                        <a:pt x="0" y="14331"/>
                      </a:cubicBezTo>
                      <a:lnTo>
                        <a:pt x="0" y="25904"/>
                      </a:lnTo>
                      <a:cubicBezTo>
                        <a:pt x="0" y="27033"/>
                        <a:pt x="934" y="27947"/>
                        <a:pt x="2086" y="27947"/>
                      </a:cubicBezTo>
                      <a:lnTo>
                        <a:pt x="27186" y="27947"/>
                      </a:lnTo>
                      <a:cubicBezTo>
                        <a:pt x="28339" y="27947"/>
                        <a:pt x="29273" y="27033"/>
                        <a:pt x="29274" y="25906"/>
                      </a:cubicBezTo>
                      <a:lnTo>
                        <a:pt x="29274" y="14331"/>
                      </a:lnTo>
                      <a:cubicBezTo>
                        <a:pt x="29274" y="6429"/>
                        <a:pt x="22707" y="1"/>
                        <a:pt x="146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9"/>
                <p:cNvSpPr/>
                <p:nvPr/>
              </p:nvSpPr>
              <p:spPr>
                <a:xfrm>
                  <a:off x="-4704000" y="650450"/>
                  <a:ext cx="744825" cy="711700"/>
                </a:xfrm>
                <a:custGeom>
                  <a:avLst/>
                  <a:gdLst/>
                  <a:ahLst/>
                  <a:cxnLst/>
                  <a:rect l="l" t="t" r="r" b="b"/>
                  <a:pathLst>
                    <a:path w="29793" h="28468" extrusionOk="0">
                      <a:moveTo>
                        <a:pt x="14897" y="4605"/>
                      </a:moveTo>
                      <a:cubicBezTo>
                        <a:pt x="20522" y="4605"/>
                        <a:pt x="25101" y="9085"/>
                        <a:pt x="25101" y="14591"/>
                      </a:cubicBezTo>
                      <a:lnTo>
                        <a:pt x="25101" y="23864"/>
                      </a:lnTo>
                      <a:lnTo>
                        <a:pt x="4692" y="23864"/>
                      </a:lnTo>
                      <a:lnTo>
                        <a:pt x="4692" y="14591"/>
                      </a:lnTo>
                      <a:cubicBezTo>
                        <a:pt x="4692" y="9085"/>
                        <a:pt x="9269" y="4605"/>
                        <a:pt x="14897" y="4605"/>
                      </a:cubicBezTo>
                      <a:close/>
                      <a:moveTo>
                        <a:pt x="14897" y="4085"/>
                      </a:moveTo>
                      <a:cubicBezTo>
                        <a:pt x="8982" y="4085"/>
                        <a:pt x="4172" y="8798"/>
                        <a:pt x="4172" y="14591"/>
                      </a:cubicBezTo>
                      <a:lnTo>
                        <a:pt x="4172" y="24124"/>
                      </a:lnTo>
                      <a:cubicBezTo>
                        <a:pt x="4172" y="24267"/>
                        <a:pt x="4288" y="24384"/>
                        <a:pt x="4432" y="24384"/>
                      </a:cubicBezTo>
                      <a:lnTo>
                        <a:pt x="25361" y="24384"/>
                      </a:lnTo>
                      <a:cubicBezTo>
                        <a:pt x="25504" y="24384"/>
                        <a:pt x="25621" y="24267"/>
                        <a:pt x="25621" y="24124"/>
                      </a:cubicBezTo>
                      <a:lnTo>
                        <a:pt x="25621" y="14591"/>
                      </a:lnTo>
                      <a:cubicBezTo>
                        <a:pt x="25621" y="8798"/>
                        <a:pt x="20809" y="4085"/>
                        <a:pt x="14897" y="4085"/>
                      </a:cubicBezTo>
                      <a:close/>
                      <a:moveTo>
                        <a:pt x="14897" y="521"/>
                      </a:moveTo>
                      <a:cubicBezTo>
                        <a:pt x="22823" y="521"/>
                        <a:pt x="29272" y="6832"/>
                        <a:pt x="29272" y="14591"/>
                      </a:cubicBezTo>
                      <a:lnTo>
                        <a:pt x="29272" y="26164"/>
                      </a:lnTo>
                      <a:cubicBezTo>
                        <a:pt x="29272" y="27148"/>
                        <a:pt x="28454" y="27947"/>
                        <a:pt x="27446" y="27947"/>
                      </a:cubicBezTo>
                      <a:lnTo>
                        <a:pt x="2346" y="27947"/>
                      </a:lnTo>
                      <a:cubicBezTo>
                        <a:pt x="1339" y="27947"/>
                        <a:pt x="521" y="27148"/>
                        <a:pt x="521" y="26164"/>
                      </a:cubicBezTo>
                      <a:lnTo>
                        <a:pt x="521" y="14589"/>
                      </a:lnTo>
                      <a:cubicBezTo>
                        <a:pt x="521" y="6832"/>
                        <a:pt x="6969" y="521"/>
                        <a:pt x="14897" y="521"/>
                      </a:cubicBezTo>
                      <a:close/>
                      <a:moveTo>
                        <a:pt x="14897" y="0"/>
                      </a:moveTo>
                      <a:cubicBezTo>
                        <a:pt x="6682" y="0"/>
                        <a:pt x="0" y="6545"/>
                        <a:pt x="0" y="14591"/>
                      </a:cubicBezTo>
                      <a:lnTo>
                        <a:pt x="0" y="26164"/>
                      </a:lnTo>
                      <a:cubicBezTo>
                        <a:pt x="0" y="27435"/>
                        <a:pt x="1052" y="28467"/>
                        <a:pt x="2346" y="28467"/>
                      </a:cubicBezTo>
                      <a:lnTo>
                        <a:pt x="27446" y="28467"/>
                      </a:lnTo>
                      <a:cubicBezTo>
                        <a:pt x="28741" y="28467"/>
                        <a:pt x="29793" y="27435"/>
                        <a:pt x="29793" y="26166"/>
                      </a:cubicBezTo>
                      <a:lnTo>
                        <a:pt x="29793" y="14591"/>
                      </a:lnTo>
                      <a:cubicBezTo>
                        <a:pt x="29793" y="6545"/>
                        <a:pt x="23110" y="0"/>
                        <a:pt x="1489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9"/>
                <p:cNvSpPr/>
                <p:nvPr/>
              </p:nvSpPr>
              <p:spPr>
                <a:xfrm>
                  <a:off x="-4736275" y="1216150"/>
                  <a:ext cx="798975" cy="660900"/>
                </a:xfrm>
                <a:custGeom>
                  <a:avLst/>
                  <a:gdLst/>
                  <a:ahLst/>
                  <a:cxnLst/>
                  <a:rect l="l" t="t" r="r" b="b"/>
                  <a:pathLst>
                    <a:path w="31959" h="26436" extrusionOk="0">
                      <a:moveTo>
                        <a:pt x="0" y="0"/>
                      </a:moveTo>
                      <a:lnTo>
                        <a:pt x="0" y="26436"/>
                      </a:lnTo>
                      <a:lnTo>
                        <a:pt x="31958" y="26436"/>
                      </a:lnTo>
                      <a:lnTo>
                        <a:pt x="31958"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9"/>
                <p:cNvSpPr/>
                <p:nvPr/>
              </p:nvSpPr>
              <p:spPr>
                <a:xfrm>
                  <a:off x="-4742800" y="1209650"/>
                  <a:ext cx="812000" cy="673900"/>
                </a:xfrm>
                <a:custGeom>
                  <a:avLst/>
                  <a:gdLst/>
                  <a:ahLst/>
                  <a:cxnLst/>
                  <a:rect l="l" t="t" r="r" b="b"/>
                  <a:pathLst>
                    <a:path w="32480" h="26956" extrusionOk="0">
                      <a:moveTo>
                        <a:pt x="31960" y="521"/>
                      </a:moveTo>
                      <a:lnTo>
                        <a:pt x="31960" y="26435"/>
                      </a:lnTo>
                      <a:lnTo>
                        <a:pt x="522" y="26435"/>
                      </a:lnTo>
                      <a:lnTo>
                        <a:pt x="522" y="521"/>
                      </a:lnTo>
                      <a:close/>
                      <a:moveTo>
                        <a:pt x="260" y="0"/>
                      </a:moveTo>
                      <a:cubicBezTo>
                        <a:pt x="117" y="0"/>
                        <a:pt x="1" y="117"/>
                        <a:pt x="2" y="260"/>
                      </a:cubicBezTo>
                      <a:lnTo>
                        <a:pt x="2" y="26696"/>
                      </a:lnTo>
                      <a:cubicBezTo>
                        <a:pt x="1" y="26840"/>
                        <a:pt x="118" y="26956"/>
                        <a:pt x="262" y="26956"/>
                      </a:cubicBezTo>
                      <a:lnTo>
                        <a:pt x="32219" y="26956"/>
                      </a:lnTo>
                      <a:cubicBezTo>
                        <a:pt x="32363" y="26956"/>
                        <a:pt x="32480" y="26840"/>
                        <a:pt x="32480" y="26696"/>
                      </a:cubicBezTo>
                      <a:lnTo>
                        <a:pt x="32480" y="260"/>
                      </a:lnTo>
                      <a:cubicBezTo>
                        <a:pt x="32480" y="117"/>
                        <a:pt x="32365" y="0"/>
                        <a:pt x="32221" y="0"/>
                      </a:cubicBezTo>
                      <a:cubicBezTo>
                        <a:pt x="32221" y="0"/>
                        <a:pt x="32220" y="0"/>
                        <a:pt x="32219" y="0"/>
                      </a:cubicBezTo>
                      <a:lnTo>
                        <a:pt x="262" y="0"/>
                      </a:lnTo>
                      <a:cubicBezTo>
                        <a:pt x="262" y="0"/>
                        <a:pt x="261" y="0"/>
                        <a:pt x="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9"/>
                <p:cNvSpPr/>
                <p:nvPr/>
              </p:nvSpPr>
              <p:spPr>
                <a:xfrm>
                  <a:off x="-4427675" y="1405450"/>
                  <a:ext cx="173950" cy="310225"/>
                </a:xfrm>
                <a:custGeom>
                  <a:avLst/>
                  <a:gdLst/>
                  <a:ahLst/>
                  <a:cxnLst/>
                  <a:rect l="l" t="t" r="r" b="b"/>
                  <a:pathLst>
                    <a:path w="6958" h="12409" extrusionOk="0">
                      <a:moveTo>
                        <a:pt x="3479" y="0"/>
                      </a:moveTo>
                      <a:cubicBezTo>
                        <a:pt x="1557" y="0"/>
                        <a:pt x="0" y="1525"/>
                        <a:pt x="0" y="3406"/>
                      </a:cubicBezTo>
                      <a:cubicBezTo>
                        <a:pt x="0" y="4702"/>
                        <a:pt x="739" y="5828"/>
                        <a:pt x="1826" y="6403"/>
                      </a:cubicBezTo>
                      <a:lnTo>
                        <a:pt x="1242" y="12408"/>
                      </a:lnTo>
                      <a:lnTo>
                        <a:pt x="5717" y="12408"/>
                      </a:lnTo>
                      <a:lnTo>
                        <a:pt x="5132" y="6403"/>
                      </a:lnTo>
                      <a:cubicBezTo>
                        <a:pt x="6219" y="5828"/>
                        <a:pt x="6958" y="4702"/>
                        <a:pt x="6958" y="3406"/>
                      </a:cubicBezTo>
                      <a:cubicBezTo>
                        <a:pt x="6958" y="1525"/>
                        <a:pt x="5401" y="0"/>
                        <a:pt x="347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9"/>
                <p:cNvSpPr/>
                <p:nvPr/>
              </p:nvSpPr>
              <p:spPr>
                <a:xfrm>
                  <a:off x="-4434200" y="1398925"/>
                  <a:ext cx="187000" cy="323250"/>
                </a:xfrm>
                <a:custGeom>
                  <a:avLst/>
                  <a:gdLst/>
                  <a:ahLst/>
                  <a:cxnLst/>
                  <a:rect l="l" t="t" r="r" b="b"/>
                  <a:pathLst>
                    <a:path w="7480" h="12930" extrusionOk="0">
                      <a:moveTo>
                        <a:pt x="3740" y="522"/>
                      </a:moveTo>
                      <a:cubicBezTo>
                        <a:pt x="5515" y="522"/>
                        <a:pt x="6960" y="1932"/>
                        <a:pt x="6960" y="3666"/>
                      </a:cubicBezTo>
                      <a:cubicBezTo>
                        <a:pt x="6960" y="4823"/>
                        <a:pt x="6312" y="5883"/>
                        <a:pt x="5271" y="6434"/>
                      </a:cubicBezTo>
                      <a:cubicBezTo>
                        <a:pt x="5177" y="6484"/>
                        <a:pt x="5123" y="6585"/>
                        <a:pt x="5134" y="6690"/>
                      </a:cubicBezTo>
                      <a:lnTo>
                        <a:pt x="5691" y="12409"/>
                      </a:lnTo>
                      <a:lnTo>
                        <a:pt x="1792" y="12409"/>
                      </a:lnTo>
                      <a:lnTo>
                        <a:pt x="2347" y="6690"/>
                      </a:lnTo>
                      <a:cubicBezTo>
                        <a:pt x="2357" y="6585"/>
                        <a:pt x="2303" y="6484"/>
                        <a:pt x="2209" y="6434"/>
                      </a:cubicBezTo>
                      <a:cubicBezTo>
                        <a:pt x="1168" y="5883"/>
                        <a:pt x="521" y="4823"/>
                        <a:pt x="521" y="3666"/>
                      </a:cubicBezTo>
                      <a:cubicBezTo>
                        <a:pt x="521" y="1932"/>
                        <a:pt x="1965" y="522"/>
                        <a:pt x="3740" y="522"/>
                      </a:cubicBezTo>
                      <a:close/>
                      <a:moveTo>
                        <a:pt x="3740" y="1"/>
                      </a:moveTo>
                      <a:cubicBezTo>
                        <a:pt x="1678" y="1"/>
                        <a:pt x="1" y="1645"/>
                        <a:pt x="1" y="3667"/>
                      </a:cubicBezTo>
                      <a:cubicBezTo>
                        <a:pt x="1" y="4958"/>
                        <a:pt x="691" y="6147"/>
                        <a:pt x="1812" y="6809"/>
                      </a:cubicBezTo>
                      <a:lnTo>
                        <a:pt x="1244" y="12644"/>
                      </a:lnTo>
                      <a:cubicBezTo>
                        <a:pt x="1230" y="12796"/>
                        <a:pt x="1350" y="12930"/>
                        <a:pt x="1503" y="12930"/>
                      </a:cubicBezTo>
                      <a:lnTo>
                        <a:pt x="5977" y="12930"/>
                      </a:lnTo>
                      <a:cubicBezTo>
                        <a:pt x="6130" y="12930"/>
                        <a:pt x="6250" y="12796"/>
                        <a:pt x="6236" y="12644"/>
                      </a:cubicBezTo>
                      <a:lnTo>
                        <a:pt x="5668" y="6809"/>
                      </a:lnTo>
                      <a:cubicBezTo>
                        <a:pt x="6789" y="6146"/>
                        <a:pt x="7479" y="4958"/>
                        <a:pt x="7479" y="3667"/>
                      </a:cubicBezTo>
                      <a:cubicBezTo>
                        <a:pt x="7479" y="1645"/>
                        <a:pt x="5801" y="1"/>
                        <a:pt x="37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85" name="Google Shape;285;p29"/>
            <p:cNvGrpSpPr/>
            <p:nvPr/>
          </p:nvGrpSpPr>
          <p:grpSpPr>
            <a:xfrm rot="10800000">
              <a:off x="3474186" y="4232201"/>
              <a:ext cx="183381" cy="1017092"/>
              <a:chOff x="-5634475" y="-504725"/>
              <a:chExt cx="188025" cy="1042850"/>
            </a:xfrm>
          </p:grpSpPr>
          <p:sp>
            <p:nvSpPr>
              <p:cNvPr id="286" name="Google Shape;286;p29"/>
              <p:cNvSpPr/>
              <p:nvPr/>
            </p:nvSpPr>
            <p:spPr>
              <a:xfrm>
                <a:off x="-5602700" y="-454250"/>
                <a:ext cx="156250" cy="992375"/>
              </a:xfrm>
              <a:custGeom>
                <a:avLst/>
                <a:gdLst/>
                <a:ahLst/>
                <a:cxnLst/>
                <a:rect l="l" t="t" r="r" b="b"/>
                <a:pathLst>
                  <a:path w="6250" h="39695" extrusionOk="0">
                    <a:moveTo>
                      <a:pt x="0" y="0"/>
                    </a:moveTo>
                    <a:lnTo>
                      <a:pt x="0" y="14432"/>
                    </a:lnTo>
                    <a:lnTo>
                      <a:pt x="5730" y="20160"/>
                    </a:lnTo>
                    <a:lnTo>
                      <a:pt x="5730" y="39695"/>
                    </a:lnTo>
                    <a:lnTo>
                      <a:pt x="6249" y="39695"/>
                    </a:lnTo>
                    <a:lnTo>
                      <a:pt x="6249" y="19945"/>
                    </a:lnTo>
                    <a:lnTo>
                      <a:pt x="521" y="14216"/>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9"/>
              <p:cNvSpPr/>
              <p:nvPr/>
            </p:nvSpPr>
            <p:spPr>
              <a:xfrm>
                <a:off x="-5634475" y="-504725"/>
                <a:ext cx="74225" cy="71400"/>
              </a:xfrm>
              <a:custGeom>
                <a:avLst/>
                <a:gdLst/>
                <a:ahLst/>
                <a:cxnLst/>
                <a:rect l="l" t="t" r="r" b="b"/>
                <a:pathLst>
                  <a:path w="2969" h="2856" extrusionOk="0">
                    <a:moveTo>
                      <a:pt x="1540" y="521"/>
                    </a:moveTo>
                    <a:cubicBezTo>
                      <a:pt x="2041" y="523"/>
                      <a:pt x="2447" y="928"/>
                      <a:pt x="2448" y="1428"/>
                    </a:cubicBezTo>
                    <a:cubicBezTo>
                      <a:pt x="2448" y="1795"/>
                      <a:pt x="2226" y="2126"/>
                      <a:pt x="1887" y="2266"/>
                    </a:cubicBezTo>
                    <a:cubicBezTo>
                      <a:pt x="1775" y="2313"/>
                      <a:pt x="1657" y="2335"/>
                      <a:pt x="1540" y="2335"/>
                    </a:cubicBezTo>
                    <a:cubicBezTo>
                      <a:pt x="1304" y="2335"/>
                      <a:pt x="1073" y="2243"/>
                      <a:pt x="899" y="2070"/>
                    </a:cubicBezTo>
                    <a:cubicBezTo>
                      <a:pt x="640" y="1810"/>
                      <a:pt x="561" y="1420"/>
                      <a:pt x="702" y="1081"/>
                    </a:cubicBezTo>
                    <a:cubicBezTo>
                      <a:pt x="842" y="742"/>
                      <a:pt x="1173" y="521"/>
                      <a:pt x="1540" y="521"/>
                    </a:cubicBezTo>
                    <a:close/>
                    <a:moveTo>
                      <a:pt x="1540" y="0"/>
                    </a:moveTo>
                    <a:cubicBezTo>
                      <a:pt x="1169" y="0"/>
                      <a:pt x="804" y="146"/>
                      <a:pt x="531" y="418"/>
                    </a:cubicBezTo>
                    <a:cubicBezTo>
                      <a:pt x="122" y="826"/>
                      <a:pt x="1" y="1440"/>
                      <a:pt x="221" y="1974"/>
                    </a:cubicBezTo>
                    <a:cubicBezTo>
                      <a:pt x="442" y="2508"/>
                      <a:pt x="962" y="2856"/>
                      <a:pt x="1540" y="2856"/>
                    </a:cubicBezTo>
                    <a:cubicBezTo>
                      <a:pt x="2328" y="2855"/>
                      <a:pt x="2967" y="2217"/>
                      <a:pt x="2969" y="1428"/>
                    </a:cubicBezTo>
                    <a:cubicBezTo>
                      <a:pt x="2969" y="851"/>
                      <a:pt x="2620" y="330"/>
                      <a:pt x="2087" y="110"/>
                    </a:cubicBezTo>
                    <a:cubicBezTo>
                      <a:pt x="1910" y="36"/>
                      <a:pt x="1724" y="0"/>
                      <a:pt x="154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29"/>
            <p:cNvGrpSpPr/>
            <p:nvPr/>
          </p:nvGrpSpPr>
          <p:grpSpPr>
            <a:xfrm rot="10800000">
              <a:off x="2618037" y="4358300"/>
              <a:ext cx="72367" cy="518274"/>
              <a:chOff x="-4201325" y="-449025"/>
              <a:chExt cx="74200" cy="531400"/>
            </a:xfrm>
          </p:grpSpPr>
          <p:sp>
            <p:nvSpPr>
              <p:cNvPr id="289" name="Google Shape;289;p29"/>
              <p:cNvSpPr/>
              <p:nvPr/>
            </p:nvSpPr>
            <p:spPr>
              <a:xfrm>
                <a:off x="-4170425" y="-413325"/>
                <a:ext cx="13050" cy="495700"/>
              </a:xfrm>
              <a:custGeom>
                <a:avLst/>
                <a:gdLst/>
                <a:ahLst/>
                <a:cxnLst/>
                <a:rect l="l" t="t" r="r" b="b"/>
                <a:pathLst>
                  <a:path w="522" h="19828" extrusionOk="0">
                    <a:moveTo>
                      <a:pt x="0" y="0"/>
                    </a:moveTo>
                    <a:lnTo>
                      <a:pt x="0" y="19828"/>
                    </a:lnTo>
                    <a:lnTo>
                      <a:pt x="521" y="19828"/>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9"/>
              <p:cNvSpPr/>
              <p:nvPr/>
            </p:nvSpPr>
            <p:spPr>
              <a:xfrm>
                <a:off x="-4194325"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7" y="2335"/>
                      <a:pt x="1260" y="2335"/>
                    </a:cubicBezTo>
                    <a:cubicBezTo>
                      <a:pt x="1411" y="2335"/>
                      <a:pt x="1563" y="2306"/>
                      <a:pt x="1707" y="2246"/>
                    </a:cubicBezTo>
                    <a:cubicBezTo>
                      <a:pt x="2143" y="2066"/>
                      <a:pt x="2428" y="1640"/>
                      <a:pt x="2428" y="1167"/>
                    </a:cubicBezTo>
                    <a:cubicBezTo>
                      <a:pt x="2428" y="523"/>
                      <a:pt x="1906"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9"/>
              <p:cNvSpPr/>
              <p:nvPr/>
            </p:nvSpPr>
            <p:spPr>
              <a:xfrm>
                <a:off x="-4201325" y="-449025"/>
                <a:ext cx="74200" cy="71400"/>
              </a:xfrm>
              <a:custGeom>
                <a:avLst/>
                <a:gdLst/>
                <a:ahLst/>
                <a:cxnLst/>
                <a:rect l="l" t="t" r="r" b="b"/>
                <a:pathLst>
                  <a:path w="2968" h="2856" extrusionOk="0">
                    <a:moveTo>
                      <a:pt x="1540" y="521"/>
                    </a:moveTo>
                    <a:lnTo>
                      <a:pt x="1540" y="523"/>
                    </a:lnTo>
                    <a:cubicBezTo>
                      <a:pt x="2042" y="523"/>
                      <a:pt x="2447" y="928"/>
                      <a:pt x="2447" y="1428"/>
                    </a:cubicBezTo>
                    <a:cubicBezTo>
                      <a:pt x="2447" y="1795"/>
                      <a:pt x="2227" y="2126"/>
                      <a:pt x="1888" y="2266"/>
                    </a:cubicBezTo>
                    <a:cubicBezTo>
                      <a:pt x="1775" y="2313"/>
                      <a:pt x="1658" y="2335"/>
                      <a:pt x="1541" y="2335"/>
                    </a:cubicBezTo>
                    <a:cubicBezTo>
                      <a:pt x="1305" y="2335"/>
                      <a:pt x="1073" y="2243"/>
                      <a:pt x="898" y="2070"/>
                    </a:cubicBezTo>
                    <a:cubicBezTo>
                      <a:pt x="639" y="1811"/>
                      <a:pt x="562" y="1420"/>
                      <a:pt x="702" y="1081"/>
                    </a:cubicBezTo>
                    <a:cubicBezTo>
                      <a:pt x="843" y="743"/>
                      <a:pt x="1173" y="521"/>
                      <a:pt x="1540" y="521"/>
                    </a:cubicBezTo>
                    <a:close/>
                    <a:moveTo>
                      <a:pt x="1541" y="1"/>
                    </a:moveTo>
                    <a:cubicBezTo>
                      <a:pt x="1169" y="1"/>
                      <a:pt x="804" y="146"/>
                      <a:pt x="530" y="418"/>
                    </a:cubicBezTo>
                    <a:cubicBezTo>
                      <a:pt x="122" y="828"/>
                      <a:pt x="0" y="1442"/>
                      <a:pt x="222" y="1974"/>
                    </a:cubicBezTo>
                    <a:cubicBezTo>
                      <a:pt x="442" y="2508"/>
                      <a:pt x="963" y="2856"/>
                      <a:pt x="1540" y="2856"/>
                    </a:cubicBezTo>
                    <a:cubicBezTo>
                      <a:pt x="2329" y="2855"/>
                      <a:pt x="2967" y="2217"/>
                      <a:pt x="2968" y="1428"/>
                    </a:cubicBezTo>
                    <a:cubicBezTo>
                      <a:pt x="2968" y="851"/>
                      <a:pt x="2620" y="330"/>
                      <a:pt x="2088" y="110"/>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 name="مربع نص 3">
            <a:extLst>
              <a:ext uri="{FF2B5EF4-FFF2-40B4-BE49-F238E27FC236}">
                <a16:creationId xmlns:a16="http://schemas.microsoft.com/office/drawing/2014/main" id="{1F828A23-7471-771E-C1EC-0FCA1157B49C}"/>
              </a:ext>
            </a:extLst>
          </p:cNvPr>
          <p:cNvSpPr txBox="1"/>
          <p:nvPr/>
        </p:nvSpPr>
        <p:spPr>
          <a:xfrm>
            <a:off x="4364427" y="1610785"/>
            <a:ext cx="4217307" cy="1015663"/>
          </a:xfrm>
          <a:prstGeom prst="rect">
            <a:avLst/>
          </a:prstGeom>
          <a:noFill/>
        </p:spPr>
        <p:txBody>
          <a:bodyPr wrap="square" rtlCol="0">
            <a:spAutoFit/>
          </a:bodyPr>
          <a:lstStyle/>
          <a:p>
            <a:pPr algn="ctr"/>
            <a:r>
              <a:rPr lang="ar-KW" sz="60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الأمن السيبراني</a:t>
            </a:r>
            <a:endParaRPr lang="en-GB" sz="60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8" name="文本框 3">
            <a:extLst>
              <a:ext uri="{FF2B5EF4-FFF2-40B4-BE49-F238E27FC236}">
                <a16:creationId xmlns:a16="http://schemas.microsoft.com/office/drawing/2014/main" id="{0ED4A032-1838-B4B2-BB58-27E0398F0F1F}"/>
              </a:ext>
            </a:extLst>
          </p:cNvPr>
          <p:cNvSpPr txBox="1"/>
          <p:nvPr/>
        </p:nvSpPr>
        <p:spPr>
          <a:xfrm>
            <a:off x="3639858" y="2693190"/>
            <a:ext cx="4447502" cy="461665"/>
          </a:xfrm>
          <a:prstGeom prst="rect">
            <a:avLst/>
          </a:prstGeom>
          <a:noFill/>
        </p:spPr>
        <p:txBody>
          <a:bodyPr wrap="square" rtlCol="0">
            <a:spAutoFit/>
          </a:bodyPr>
          <a:lstStyle/>
          <a:p>
            <a:pPr algn="r" rtl="1"/>
            <a:r>
              <a:rPr lang="ar-KW" altLang="zh-CN" sz="2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تقديم :أ. </a:t>
            </a:r>
            <a:endParaRPr lang="zh-CN" altLang="en-US" sz="2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pic>
        <p:nvPicPr>
          <p:cNvPr id="3" name="صورة 2">
            <a:extLst>
              <a:ext uri="{FF2B5EF4-FFF2-40B4-BE49-F238E27FC236}">
                <a16:creationId xmlns:a16="http://schemas.microsoft.com/office/drawing/2014/main" id="{0B7472D2-9522-F149-124B-6960B04D8546}"/>
              </a:ext>
            </a:extLst>
          </p:cNvPr>
          <p:cNvPicPr>
            <a:picLocks noChangeAspect="1"/>
          </p:cNvPicPr>
          <p:nvPr/>
        </p:nvPicPr>
        <p:blipFill>
          <a:blip r:embed="rId3"/>
          <a:stretch>
            <a:fillRect/>
          </a:stretch>
        </p:blipFill>
        <p:spPr>
          <a:xfrm>
            <a:off x="5606415" y="159580"/>
            <a:ext cx="1182370" cy="11823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6" presetClass="entr" presetSubtype="16" fill="hold" nodeType="withEffect">
                                  <p:stCondLst>
                                    <p:cond delay="0"/>
                                  </p:stCondLst>
                                  <p:childTnLst>
                                    <p:set>
                                      <p:cBhvr>
                                        <p:cTn id="11" dur="1" fill="hold">
                                          <p:stCondLst>
                                            <p:cond delay="0"/>
                                          </p:stCondLst>
                                        </p:cTn>
                                        <p:tgtEl>
                                          <p:spTgt spid="161"/>
                                        </p:tgtEl>
                                        <p:attrNameLst>
                                          <p:attrName>style.visibility</p:attrName>
                                        </p:attrNameLst>
                                      </p:cBhvr>
                                      <p:to>
                                        <p:strVal val="visible"/>
                                      </p:to>
                                    </p:set>
                                    <p:animEffect transition="in" filter="circle(in)">
                                      <p:cBhvr>
                                        <p:cTn id="12" dur="2000"/>
                                        <p:tgtEl>
                                          <p:spTgt spid="161"/>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31"/>
          <p:cNvSpPr txBox="1">
            <a:spLocks noGrp="1"/>
          </p:cNvSpPr>
          <p:nvPr>
            <p:ph type="title" idx="6"/>
          </p:nvPr>
        </p:nvSpPr>
        <p:spPr>
          <a:xfrm>
            <a:off x="4732398" y="613322"/>
            <a:ext cx="685016" cy="790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ar-KW" dirty="0"/>
              <a:t>1</a:t>
            </a:r>
            <a:endParaRPr dirty="0"/>
          </a:p>
        </p:txBody>
      </p:sp>
      <p:cxnSp>
        <p:nvCxnSpPr>
          <p:cNvPr id="304" name="Google Shape;304;p31"/>
          <p:cNvCxnSpPr/>
          <p:nvPr/>
        </p:nvCxnSpPr>
        <p:spPr>
          <a:xfrm>
            <a:off x="4572000" y="465900"/>
            <a:ext cx="0" cy="4211700"/>
          </a:xfrm>
          <a:prstGeom prst="straightConnector1">
            <a:avLst/>
          </a:prstGeom>
          <a:noFill/>
          <a:ln w="19050" cap="flat" cmpd="sng">
            <a:solidFill>
              <a:schemeClr val="lt1"/>
            </a:solidFill>
            <a:prstDash val="solid"/>
            <a:round/>
            <a:headEnd type="oval" w="med" len="med"/>
            <a:tailEnd type="oval" w="med" len="med"/>
          </a:ln>
        </p:spPr>
      </p:cxnSp>
      <p:sp>
        <p:nvSpPr>
          <p:cNvPr id="311" name="Google Shape;311;p31"/>
          <p:cNvSpPr txBox="1">
            <a:spLocks noGrp="1"/>
          </p:cNvSpPr>
          <p:nvPr>
            <p:ph type="title" idx="7"/>
          </p:nvPr>
        </p:nvSpPr>
        <p:spPr>
          <a:xfrm>
            <a:off x="4732398" y="1754475"/>
            <a:ext cx="726346" cy="790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ar-KW" dirty="0"/>
              <a:t>2</a:t>
            </a:r>
            <a:endParaRPr dirty="0"/>
          </a:p>
        </p:txBody>
      </p:sp>
      <p:sp>
        <p:nvSpPr>
          <p:cNvPr id="312" name="Google Shape;312;p31"/>
          <p:cNvSpPr txBox="1">
            <a:spLocks noGrp="1"/>
          </p:cNvSpPr>
          <p:nvPr>
            <p:ph type="title" idx="8"/>
          </p:nvPr>
        </p:nvSpPr>
        <p:spPr>
          <a:xfrm>
            <a:off x="4732398" y="2883250"/>
            <a:ext cx="596099" cy="790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ar-KW" dirty="0"/>
              <a:t>3</a:t>
            </a:r>
            <a:endParaRPr dirty="0"/>
          </a:p>
        </p:txBody>
      </p:sp>
      <p:sp>
        <p:nvSpPr>
          <p:cNvPr id="313" name="Google Shape;313;p31"/>
          <p:cNvSpPr txBox="1">
            <a:spLocks noGrp="1"/>
          </p:cNvSpPr>
          <p:nvPr>
            <p:ph type="title" idx="9"/>
          </p:nvPr>
        </p:nvSpPr>
        <p:spPr>
          <a:xfrm>
            <a:off x="4627756" y="3821836"/>
            <a:ext cx="504645" cy="790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ar-KW" dirty="0"/>
              <a:t>4</a:t>
            </a:r>
            <a:endParaRPr dirty="0"/>
          </a:p>
        </p:txBody>
      </p:sp>
      <p:sp>
        <p:nvSpPr>
          <p:cNvPr id="314" name="Google Shape;314;p31"/>
          <p:cNvSpPr txBox="1">
            <a:spLocks noGrp="1"/>
          </p:cNvSpPr>
          <p:nvPr>
            <p:ph type="title" idx="13"/>
          </p:nvPr>
        </p:nvSpPr>
        <p:spPr>
          <a:xfrm>
            <a:off x="3724214" y="643253"/>
            <a:ext cx="687389" cy="790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ar-KW" dirty="0"/>
              <a:t>5</a:t>
            </a:r>
            <a:endParaRPr dirty="0"/>
          </a:p>
        </p:txBody>
      </p:sp>
      <p:sp>
        <p:nvSpPr>
          <p:cNvPr id="315" name="Google Shape;315;p31"/>
          <p:cNvSpPr txBox="1">
            <a:spLocks noGrp="1"/>
          </p:cNvSpPr>
          <p:nvPr>
            <p:ph type="title" idx="14"/>
          </p:nvPr>
        </p:nvSpPr>
        <p:spPr>
          <a:xfrm>
            <a:off x="3724212" y="1696057"/>
            <a:ext cx="687389" cy="790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ar-KW" dirty="0"/>
              <a:t>6</a:t>
            </a:r>
            <a:endParaRPr dirty="0"/>
          </a:p>
        </p:txBody>
      </p:sp>
      <p:cxnSp>
        <p:nvCxnSpPr>
          <p:cNvPr id="322" name="Google Shape;322;p31"/>
          <p:cNvCxnSpPr/>
          <p:nvPr/>
        </p:nvCxnSpPr>
        <p:spPr>
          <a:xfrm>
            <a:off x="902250" y="1433453"/>
            <a:ext cx="7339500" cy="0"/>
          </a:xfrm>
          <a:prstGeom prst="straightConnector1">
            <a:avLst/>
          </a:prstGeom>
          <a:noFill/>
          <a:ln w="19050" cap="flat" cmpd="sng">
            <a:solidFill>
              <a:schemeClr val="lt1"/>
            </a:solidFill>
            <a:prstDash val="solid"/>
            <a:round/>
            <a:headEnd type="oval" w="med" len="med"/>
            <a:tailEnd type="oval" w="med" len="med"/>
          </a:ln>
        </p:spPr>
      </p:cxnSp>
      <p:cxnSp>
        <p:nvCxnSpPr>
          <p:cNvPr id="323" name="Google Shape;323;p31"/>
          <p:cNvCxnSpPr/>
          <p:nvPr/>
        </p:nvCxnSpPr>
        <p:spPr>
          <a:xfrm>
            <a:off x="902250" y="2581532"/>
            <a:ext cx="7339500" cy="0"/>
          </a:xfrm>
          <a:prstGeom prst="straightConnector1">
            <a:avLst/>
          </a:prstGeom>
          <a:noFill/>
          <a:ln w="19050" cap="flat" cmpd="sng">
            <a:solidFill>
              <a:schemeClr val="lt1"/>
            </a:solidFill>
            <a:prstDash val="solid"/>
            <a:round/>
            <a:headEnd type="oval" w="med" len="med"/>
            <a:tailEnd type="oval" w="med" len="med"/>
          </a:ln>
        </p:spPr>
      </p:cxnSp>
      <p:cxnSp>
        <p:nvCxnSpPr>
          <p:cNvPr id="26" name="Google Shape;323;p31">
            <a:extLst>
              <a:ext uri="{FF2B5EF4-FFF2-40B4-BE49-F238E27FC236}">
                <a16:creationId xmlns:a16="http://schemas.microsoft.com/office/drawing/2014/main" id="{0046DF78-1EA0-7A8F-9332-07C041B8F1D1}"/>
              </a:ext>
            </a:extLst>
          </p:cNvPr>
          <p:cNvCxnSpPr/>
          <p:nvPr/>
        </p:nvCxnSpPr>
        <p:spPr>
          <a:xfrm>
            <a:off x="958006" y="3653144"/>
            <a:ext cx="7339500" cy="0"/>
          </a:xfrm>
          <a:prstGeom prst="straightConnector1">
            <a:avLst/>
          </a:prstGeom>
          <a:noFill/>
          <a:ln w="19050" cap="flat" cmpd="sng">
            <a:solidFill>
              <a:schemeClr val="lt1"/>
            </a:solidFill>
            <a:prstDash val="solid"/>
            <a:round/>
            <a:headEnd type="oval" w="med" len="med"/>
            <a:tailEnd type="oval" w="med" len="med"/>
          </a:ln>
        </p:spPr>
      </p:cxnSp>
      <p:sp>
        <p:nvSpPr>
          <p:cNvPr id="27" name="Google Shape;315;p31">
            <a:extLst>
              <a:ext uri="{FF2B5EF4-FFF2-40B4-BE49-F238E27FC236}">
                <a16:creationId xmlns:a16="http://schemas.microsoft.com/office/drawing/2014/main" id="{0E35E91B-3D7F-E17F-B3D9-204FF6C42E1F}"/>
              </a:ext>
            </a:extLst>
          </p:cNvPr>
          <p:cNvSpPr txBox="1">
            <a:spLocks/>
          </p:cNvSpPr>
          <p:nvPr/>
        </p:nvSpPr>
        <p:spPr>
          <a:xfrm>
            <a:off x="3724213" y="2862944"/>
            <a:ext cx="687389" cy="790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ar-KW" dirty="0"/>
              <a:t>7</a:t>
            </a:r>
          </a:p>
        </p:txBody>
      </p:sp>
      <p:sp>
        <p:nvSpPr>
          <p:cNvPr id="28" name="Google Shape;315;p31">
            <a:extLst>
              <a:ext uri="{FF2B5EF4-FFF2-40B4-BE49-F238E27FC236}">
                <a16:creationId xmlns:a16="http://schemas.microsoft.com/office/drawing/2014/main" id="{87C401E4-A4F3-EA64-D032-62E2EABC2343}"/>
              </a:ext>
            </a:extLst>
          </p:cNvPr>
          <p:cNvSpPr txBox="1">
            <a:spLocks/>
          </p:cNvSpPr>
          <p:nvPr/>
        </p:nvSpPr>
        <p:spPr>
          <a:xfrm>
            <a:off x="3724212" y="3821836"/>
            <a:ext cx="687389" cy="790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ar-KW" dirty="0"/>
              <a:t>8</a:t>
            </a:r>
          </a:p>
        </p:txBody>
      </p:sp>
      <p:sp>
        <p:nvSpPr>
          <p:cNvPr id="29" name="文本框 3">
            <a:extLst>
              <a:ext uri="{FF2B5EF4-FFF2-40B4-BE49-F238E27FC236}">
                <a16:creationId xmlns:a16="http://schemas.microsoft.com/office/drawing/2014/main" id="{92E47930-911B-6A9D-4985-F82E925C2779}"/>
              </a:ext>
            </a:extLst>
          </p:cNvPr>
          <p:cNvSpPr txBox="1"/>
          <p:nvPr/>
        </p:nvSpPr>
        <p:spPr>
          <a:xfrm>
            <a:off x="5095571" y="706372"/>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هوية المستخدم</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0" name="文本框 3">
            <a:extLst>
              <a:ext uri="{FF2B5EF4-FFF2-40B4-BE49-F238E27FC236}">
                <a16:creationId xmlns:a16="http://schemas.microsoft.com/office/drawing/2014/main" id="{1BC7C73E-44A4-35C4-D861-42BCACB2FF5A}"/>
              </a:ext>
            </a:extLst>
          </p:cNvPr>
          <p:cNvSpPr txBox="1"/>
          <p:nvPr/>
        </p:nvSpPr>
        <p:spPr>
          <a:xfrm>
            <a:off x="5181091" y="1719729"/>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أنواع البيانات المختلفة</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1" name="文本框 3">
            <a:extLst>
              <a:ext uri="{FF2B5EF4-FFF2-40B4-BE49-F238E27FC236}">
                <a16:creationId xmlns:a16="http://schemas.microsoft.com/office/drawing/2014/main" id="{959802F6-FFF5-C14B-B01B-B7F28863428B}"/>
              </a:ext>
            </a:extLst>
          </p:cNvPr>
          <p:cNvSpPr txBox="1"/>
          <p:nvPr/>
        </p:nvSpPr>
        <p:spPr>
          <a:xfrm>
            <a:off x="5181091" y="2878831"/>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الأمن السيبراني</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2" name="文本框 3">
            <a:extLst>
              <a:ext uri="{FF2B5EF4-FFF2-40B4-BE49-F238E27FC236}">
                <a16:creationId xmlns:a16="http://schemas.microsoft.com/office/drawing/2014/main" id="{A8EEF4AE-2BBE-14D8-7A32-1B5A160E12E9}"/>
              </a:ext>
            </a:extLst>
          </p:cNvPr>
          <p:cNvSpPr txBox="1"/>
          <p:nvPr/>
        </p:nvSpPr>
        <p:spPr>
          <a:xfrm>
            <a:off x="5236846" y="3932682"/>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أمن المعلومات</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3" name="文本框 3">
            <a:extLst>
              <a:ext uri="{FF2B5EF4-FFF2-40B4-BE49-F238E27FC236}">
                <a16:creationId xmlns:a16="http://schemas.microsoft.com/office/drawing/2014/main" id="{CC2C00F3-B783-80BD-7E4D-17E58D73048B}"/>
              </a:ext>
            </a:extLst>
          </p:cNvPr>
          <p:cNvSpPr txBox="1"/>
          <p:nvPr/>
        </p:nvSpPr>
        <p:spPr>
          <a:xfrm>
            <a:off x="1262551" y="779190"/>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مثلث الحماية </a:t>
            </a:r>
            <a:r>
              <a:rPr lang="en-GB"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CIA</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4" name="文本框 3">
            <a:extLst>
              <a:ext uri="{FF2B5EF4-FFF2-40B4-BE49-F238E27FC236}">
                <a16:creationId xmlns:a16="http://schemas.microsoft.com/office/drawing/2014/main" id="{80C13684-3AA5-7B73-81AB-995B9D5C4662}"/>
              </a:ext>
            </a:extLst>
          </p:cNvPr>
          <p:cNvSpPr txBox="1"/>
          <p:nvPr/>
        </p:nvSpPr>
        <p:spPr>
          <a:xfrm>
            <a:off x="1144353" y="1833591"/>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الإرهاب الالكتروني</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5" name="文本框 3">
            <a:extLst>
              <a:ext uri="{FF2B5EF4-FFF2-40B4-BE49-F238E27FC236}">
                <a16:creationId xmlns:a16="http://schemas.microsoft.com/office/drawing/2014/main" id="{74F51906-D5C5-B795-0987-D848A8184CD6}"/>
              </a:ext>
            </a:extLst>
          </p:cNvPr>
          <p:cNvSpPr txBox="1"/>
          <p:nvPr/>
        </p:nvSpPr>
        <p:spPr>
          <a:xfrm>
            <a:off x="1153930" y="2947603"/>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الحرب السيبرانية</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6" name="文本框 3">
            <a:extLst>
              <a:ext uri="{FF2B5EF4-FFF2-40B4-BE49-F238E27FC236}">
                <a16:creationId xmlns:a16="http://schemas.microsoft.com/office/drawing/2014/main" id="{A7E4CFBE-569F-CB46-ABCC-83C02B96BAF6}"/>
              </a:ext>
            </a:extLst>
          </p:cNvPr>
          <p:cNvSpPr txBox="1"/>
          <p:nvPr/>
        </p:nvSpPr>
        <p:spPr>
          <a:xfrm>
            <a:off x="1063002" y="3948329"/>
            <a:ext cx="3004904" cy="461665"/>
          </a:xfrm>
          <a:prstGeom prst="rect">
            <a:avLst/>
          </a:prstGeom>
          <a:noFill/>
        </p:spPr>
        <p:txBody>
          <a:bodyPr wrap="square" rtlCol="0">
            <a:spAutoFit/>
          </a:bodyPr>
          <a:lstStyle/>
          <a:p>
            <a:pPr algn="ctr" rtl="1"/>
            <a:r>
              <a:rPr lang="ar-KW" altLang="zh-CN"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الجريمة الالكترونية</a:t>
            </a:r>
            <a:endParaRPr lang="zh-CN" altLang="en-US" sz="24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310" name="Google Shape;521;p33">
            <a:extLst>
              <a:ext uri="{FF2B5EF4-FFF2-40B4-BE49-F238E27FC236}">
                <a16:creationId xmlns:a16="http://schemas.microsoft.com/office/drawing/2014/main" id="{748EBBE9-F62E-CA47-F681-73FF4DD7B966}"/>
              </a:ext>
            </a:extLst>
          </p:cNvPr>
          <p:cNvSpPr/>
          <p:nvPr/>
        </p:nvSpPr>
        <p:spPr>
          <a:xfrm rot="2700026">
            <a:off x="5487592" y="1932177"/>
            <a:ext cx="3904688" cy="2999217"/>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1" name="Google Shape;2687;p56">
            <a:extLst>
              <a:ext uri="{FF2B5EF4-FFF2-40B4-BE49-F238E27FC236}">
                <a16:creationId xmlns:a16="http://schemas.microsoft.com/office/drawing/2014/main" id="{86A4A569-D5AC-0D61-201F-10E07D3BCEA3}"/>
              </a:ext>
            </a:extLst>
          </p:cNvPr>
          <p:cNvGrpSpPr/>
          <p:nvPr/>
        </p:nvGrpSpPr>
        <p:grpSpPr>
          <a:xfrm>
            <a:off x="4692488" y="1152292"/>
            <a:ext cx="3789873" cy="3330775"/>
            <a:chOff x="865075" y="238100"/>
            <a:chExt cx="5848150" cy="5238100"/>
          </a:xfrm>
        </p:grpSpPr>
        <p:sp>
          <p:nvSpPr>
            <p:cNvPr id="312" name="Google Shape;2688;p56">
              <a:extLst>
                <a:ext uri="{FF2B5EF4-FFF2-40B4-BE49-F238E27FC236}">
                  <a16:creationId xmlns:a16="http://schemas.microsoft.com/office/drawing/2014/main" id="{36D33372-3273-BEEC-8E23-7AC245374E41}"/>
                </a:ext>
              </a:extLst>
            </p:cNvPr>
            <p:cNvSpPr/>
            <p:nvPr/>
          </p:nvSpPr>
          <p:spPr>
            <a:xfrm>
              <a:off x="865075" y="238100"/>
              <a:ext cx="5848150" cy="5238100"/>
            </a:xfrm>
            <a:custGeom>
              <a:avLst/>
              <a:gdLst/>
              <a:ahLst/>
              <a:cxnLst/>
              <a:rect l="l" t="t" r="r" b="b"/>
              <a:pathLst>
                <a:path w="233926" h="209524" extrusionOk="0">
                  <a:moveTo>
                    <a:pt x="118223" y="1"/>
                  </a:moveTo>
                  <a:cubicBezTo>
                    <a:pt x="107099" y="1"/>
                    <a:pt x="95949" y="2632"/>
                    <a:pt x="86083" y="7891"/>
                  </a:cubicBezTo>
                  <a:cubicBezTo>
                    <a:pt x="63635" y="19858"/>
                    <a:pt x="56033" y="46002"/>
                    <a:pt x="37858" y="62911"/>
                  </a:cubicBezTo>
                  <a:cubicBezTo>
                    <a:pt x="9696" y="89111"/>
                    <a:pt x="1" y="118587"/>
                    <a:pt x="12927" y="144319"/>
                  </a:cubicBezTo>
                  <a:cubicBezTo>
                    <a:pt x="22306" y="162989"/>
                    <a:pt x="46961" y="174435"/>
                    <a:pt x="65249" y="181490"/>
                  </a:cubicBezTo>
                  <a:cubicBezTo>
                    <a:pt x="87963" y="190254"/>
                    <a:pt x="110785" y="207198"/>
                    <a:pt x="135420" y="209317"/>
                  </a:cubicBezTo>
                  <a:cubicBezTo>
                    <a:pt x="137024" y="209456"/>
                    <a:pt x="138630" y="209524"/>
                    <a:pt x="140231" y="209524"/>
                  </a:cubicBezTo>
                  <a:cubicBezTo>
                    <a:pt x="159580" y="209524"/>
                    <a:pt x="178326" y="199534"/>
                    <a:pt x="187439" y="181749"/>
                  </a:cubicBezTo>
                  <a:cubicBezTo>
                    <a:pt x="193042" y="170814"/>
                    <a:pt x="203248" y="163736"/>
                    <a:pt x="211691" y="155264"/>
                  </a:cubicBezTo>
                  <a:cubicBezTo>
                    <a:pt x="233925" y="132951"/>
                    <a:pt x="233159" y="90453"/>
                    <a:pt x="213064" y="67059"/>
                  </a:cubicBezTo>
                  <a:cubicBezTo>
                    <a:pt x="210924" y="64567"/>
                    <a:pt x="208511" y="62393"/>
                    <a:pt x="205989" y="60345"/>
                  </a:cubicBezTo>
                  <a:cubicBezTo>
                    <a:pt x="202547" y="57549"/>
                    <a:pt x="198904" y="54988"/>
                    <a:pt x="195475" y="52174"/>
                  </a:cubicBezTo>
                  <a:cubicBezTo>
                    <a:pt x="179282" y="38889"/>
                    <a:pt x="170061" y="19216"/>
                    <a:pt x="151528" y="8631"/>
                  </a:cubicBezTo>
                  <a:cubicBezTo>
                    <a:pt x="141454" y="2876"/>
                    <a:pt x="129853" y="1"/>
                    <a:pt x="118223"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2689;p56">
              <a:extLst>
                <a:ext uri="{FF2B5EF4-FFF2-40B4-BE49-F238E27FC236}">
                  <a16:creationId xmlns:a16="http://schemas.microsoft.com/office/drawing/2014/main" id="{089770E2-8476-F903-BE78-522FEBC419AB}"/>
                </a:ext>
              </a:extLst>
            </p:cNvPr>
            <p:cNvSpPr/>
            <p:nvPr/>
          </p:nvSpPr>
          <p:spPr>
            <a:xfrm>
              <a:off x="865075" y="238100"/>
              <a:ext cx="5848150" cy="5238100"/>
            </a:xfrm>
            <a:custGeom>
              <a:avLst/>
              <a:gdLst/>
              <a:ahLst/>
              <a:cxnLst/>
              <a:rect l="l" t="t" r="r" b="b"/>
              <a:pathLst>
                <a:path w="233926" h="209524" extrusionOk="0">
                  <a:moveTo>
                    <a:pt x="118223" y="1"/>
                  </a:moveTo>
                  <a:cubicBezTo>
                    <a:pt x="107099" y="1"/>
                    <a:pt x="95949" y="2632"/>
                    <a:pt x="86083" y="7891"/>
                  </a:cubicBezTo>
                  <a:cubicBezTo>
                    <a:pt x="63635" y="19858"/>
                    <a:pt x="56033" y="46002"/>
                    <a:pt x="37858" y="62911"/>
                  </a:cubicBezTo>
                  <a:cubicBezTo>
                    <a:pt x="9696" y="89111"/>
                    <a:pt x="1" y="118587"/>
                    <a:pt x="12927" y="144319"/>
                  </a:cubicBezTo>
                  <a:cubicBezTo>
                    <a:pt x="22306" y="162989"/>
                    <a:pt x="46961" y="174435"/>
                    <a:pt x="65249" y="181490"/>
                  </a:cubicBezTo>
                  <a:cubicBezTo>
                    <a:pt x="87963" y="190254"/>
                    <a:pt x="110785" y="207198"/>
                    <a:pt x="135420" y="209317"/>
                  </a:cubicBezTo>
                  <a:cubicBezTo>
                    <a:pt x="137024" y="209456"/>
                    <a:pt x="138630" y="209524"/>
                    <a:pt x="140231" y="209524"/>
                  </a:cubicBezTo>
                  <a:cubicBezTo>
                    <a:pt x="159580" y="209524"/>
                    <a:pt x="178326" y="199534"/>
                    <a:pt x="187439" y="181749"/>
                  </a:cubicBezTo>
                  <a:cubicBezTo>
                    <a:pt x="193042" y="170814"/>
                    <a:pt x="203248" y="163736"/>
                    <a:pt x="211691" y="155264"/>
                  </a:cubicBezTo>
                  <a:cubicBezTo>
                    <a:pt x="233925" y="132951"/>
                    <a:pt x="233159" y="90453"/>
                    <a:pt x="213064" y="67059"/>
                  </a:cubicBezTo>
                  <a:cubicBezTo>
                    <a:pt x="210924" y="64567"/>
                    <a:pt x="208511" y="62393"/>
                    <a:pt x="205989" y="60345"/>
                  </a:cubicBezTo>
                  <a:cubicBezTo>
                    <a:pt x="202547" y="57549"/>
                    <a:pt x="198904" y="54988"/>
                    <a:pt x="195475" y="52174"/>
                  </a:cubicBezTo>
                  <a:cubicBezTo>
                    <a:pt x="179282" y="38889"/>
                    <a:pt x="170061" y="19216"/>
                    <a:pt x="151528" y="8631"/>
                  </a:cubicBezTo>
                  <a:cubicBezTo>
                    <a:pt x="141454" y="2876"/>
                    <a:pt x="129853" y="1"/>
                    <a:pt x="1182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2690;p56">
              <a:extLst>
                <a:ext uri="{FF2B5EF4-FFF2-40B4-BE49-F238E27FC236}">
                  <a16:creationId xmlns:a16="http://schemas.microsoft.com/office/drawing/2014/main" id="{E5E38BE3-5AFB-0EA4-CB1A-FE478C137B9F}"/>
                </a:ext>
              </a:extLst>
            </p:cNvPr>
            <p:cNvSpPr/>
            <p:nvPr/>
          </p:nvSpPr>
          <p:spPr>
            <a:xfrm>
              <a:off x="1624075" y="983300"/>
              <a:ext cx="2827900" cy="4030475"/>
            </a:xfrm>
            <a:custGeom>
              <a:avLst/>
              <a:gdLst/>
              <a:ahLst/>
              <a:cxnLst/>
              <a:rect l="l" t="t" r="r" b="b"/>
              <a:pathLst>
                <a:path w="113116" h="161219" extrusionOk="0">
                  <a:moveTo>
                    <a:pt x="78550" y="0"/>
                  </a:moveTo>
                  <a:cubicBezTo>
                    <a:pt x="78458" y="0"/>
                    <a:pt x="78366" y="4"/>
                    <a:pt x="78274" y="11"/>
                  </a:cubicBezTo>
                  <a:lnTo>
                    <a:pt x="8064" y="5438"/>
                  </a:lnTo>
                  <a:cubicBezTo>
                    <a:pt x="1" y="5825"/>
                    <a:pt x="908" y="9992"/>
                    <a:pt x="1360" y="12210"/>
                  </a:cubicBezTo>
                  <a:lnTo>
                    <a:pt x="30887" y="157493"/>
                  </a:lnTo>
                  <a:cubicBezTo>
                    <a:pt x="31318" y="159608"/>
                    <a:pt x="33143" y="161219"/>
                    <a:pt x="35045" y="161219"/>
                  </a:cubicBezTo>
                  <a:cubicBezTo>
                    <a:pt x="35137" y="161219"/>
                    <a:pt x="35229" y="161215"/>
                    <a:pt x="35321" y="161207"/>
                  </a:cubicBezTo>
                  <a:lnTo>
                    <a:pt x="104739" y="155459"/>
                  </a:lnTo>
                  <a:cubicBezTo>
                    <a:pt x="110932" y="155304"/>
                    <a:pt x="113116" y="151207"/>
                    <a:pt x="112681" y="149253"/>
                  </a:cubicBezTo>
                  <a:lnTo>
                    <a:pt x="82707" y="3726"/>
                  </a:lnTo>
                  <a:cubicBezTo>
                    <a:pt x="82277" y="1611"/>
                    <a:pt x="80451" y="0"/>
                    <a:pt x="785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2691;p56">
              <a:extLst>
                <a:ext uri="{FF2B5EF4-FFF2-40B4-BE49-F238E27FC236}">
                  <a16:creationId xmlns:a16="http://schemas.microsoft.com/office/drawing/2014/main" id="{FDF95275-4B01-C1FD-B4E5-8606E168D9DE}"/>
                </a:ext>
              </a:extLst>
            </p:cNvPr>
            <p:cNvSpPr/>
            <p:nvPr/>
          </p:nvSpPr>
          <p:spPr>
            <a:xfrm>
              <a:off x="1634500" y="976150"/>
              <a:ext cx="2819200" cy="4044775"/>
            </a:xfrm>
            <a:custGeom>
              <a:avLst/>
              <a:gdLst/>
              <a:ahLst/>
              <a:cxnLst/>
              <a:rect l="l" t="t" r="r" b="b"/>
              <a:pathLst>
                <a:path w="112768" h="161791" extrusionOk="0">
                  <a:moveTo>
                    <a:pt x="78132" y="571"/>
                  </a:moveTo>
                  <a:cubicBezTo>
                    <a:pt x="79901" y="571"/>
                    <a:pt x="81607" y="2086"/>
                    <a:pt x="82010" y="4071"/>
                  </a:cubicBezTo>
                  <a:lnTo>
                    <a:pt x="111985" y="149601"/>
                  </a:lnTo>
                  <a:cubicBezTo>
                    <a:pt x="112173" y="150440"/>
                    <a:pt x="111796" y="151618"/>
                    <a:pt x="111026" y="152603"/>
                  </a:cubicBezTo>
                  <a:cubicBezTo>
                    <a:pt x="110226" y="153627"/>
                    <a:pt x="108290" y="155360"/>
                    <a:pt x="104314" y="155461"/>
                  </a:cubicBezTo>
                  <a:cubicBezTo>
                    <a:pt x="104308" y="155461"/>
                    <a:pt x="104304" y="155461"/>
                    <a:pt x="104298" y="155462"/>
                  </a:cubicBezTo>
                  <a:lnTo>
                    <a:pt x="34881" y="161210"/>
                  </a:lnTo>
                  <a:cubicBezTo>
                    <a:pt x="34801" y="161216"/>
                    <a:pt x="34721" y="161219"/>
                    <a:pt x="34641" y="161219"/>
                  </a:cubicBezTo>
                  <a:cubicBezTo>
                    <a:pt x="32861" y="161219"/>
                    <a:pt x="31154" y="159709"/>
                    <a:pt x="30750" y="157723"/>
                  </a:cubicBezTo>
                  <a:lnTo>
                    <a:pt x="1211" y="12390"/>
                  </a:lnTo>
                  <a:cubicBezTo>
                    <a:pt x="957" y="11144"/>
                    <a:pt x="610" y="9435"/>
                    <a:pt x="1652" y="8096"/>
                  </a:cubicBezTo>
                  <a:cubicBezTo>
                    <a:pt x="2617" y="6856"/>
                    <a:pt x="4638" y="6154"/>
                    <a:pt x="7668" y="6008"/>
                  </a:cubicBezTo>
                  <a:lnTo>
                    <a:pt x="77879" y="581"/>
                  </a:lnTo>
                  <a:cubicBezTo>
                    <a:pt x="77963" y="574"/>
                    <a:pt x="78047" y="571"/>
                    <a:pt x="78132" y="571"/>
                  </a:cubicBezTo>
                  <a:close/>
                  <a:moveTo>
                    <a:pt x="78127" y="0"/>
                  </a:moveTo>
                  <a:cubicBezTo>
                    <a:pt x="78029" y="0"/>
                    <a:pt x="77932" y="4"/>
                    <a:pt x="77834" y="12"/>
                  </a:cubicBezTo>
                  <a:lnTo>
                    <a:pt x="7632" y="5438"/>
                  </a:lnTo>
                  <a:cubicBezTo>
                    <a:pt x="4392" y="5594"/>
                    <a:pt x="2288" y="6349"/>
                    <a:pt x="1202" y="7746"/>
                  </a:cubicBezTo>
                  <a:cubicBezTo>
                    <a:pt x="0" y="9292"/>
                    <a:pt x="393" y="11225"/>
                    <a:pt x="663" y="12552"/>
                  </a:cubicBezTo>
                  <a:lnTo>
                    <a:pt x="30191" y="157836"/>
                  </a:lnTo>
                  <a:cubicBezTo>
                    <a:pt x="30647" y="160077"/>
                    <a:pt x="32601" y="161790"/>
                    <a:pt x="34632" y="161790"/>
                  </a:cubicBezTo>
                  <a:cubicBezTo>
                    <a:pt x="34731" y="161790"/>
                    <a:pt x="34830" y="161786"/>
                    <a:pt x="34928" y="161777"/>
                  </a:cubicBezTo>
                  <a:lnTo>
                    <a:pt x="104337" y="156029"/>
                  </a:lnTo>
                  <a:cubicBezTo>
                    <a:pt x="108541" y="155921"/>
                    <a:pt x="110614" y="154056"/>
                    <a:pt x="111475" y="152953"/>
                  </a:cubicBezTo>
                  <a:cubicBezTo>
                    <a:pt x="112359" y="151822"/>
                    <a:pt x="112768" y="150490"/>
                    <a:pt x="112543" y="149481"/>
                  </a:cubicBezTo>
                  <a:lnTo>
                    <a:pt x="82569" y="3954"/>
                  </a:lnTo>
                  <a:cubicBezTo>
                    <a:pt x="82113" y="1712"/>
                    <a:pt x="80159" y="0"/>
                    <a:pt x="781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2692;p56">
              <a:extLst>
                <a:ext uri="{FF2B5EF4-FFF2-40B4-BE49-F238E27FC236}">
                  <a16:creationId xmlns:a16="http://schemas.microsoft.com/office/drawing/2014/main" id="{48B95076-863D-C962-FA76-8FF3F3FCFFF6}"/>
                </a:ext>
              </a:extLst>
            </p:cNvPr>
            <p:cNvSpPr/>
            <p:nvPr/>
          </p:nvSpPr>
          <p:spPr>
            <a:xfrm>
              <a:off x="1779675" y="970225"/>
              <a:ext cx="2677100" cy="3977100"/>
            </a:xfrm>
            <a:custGeom>
              <a:avLst/>
              <a:gdLst/>
              <a:ahLst/>
              <a:cxnLst/>
              <a:rect l="l" t="t" r="r" b="b"/>
              <a:pathLst>
                <a:path w="107084" h="159084" extrusionOk="0">
                  <a:moveTo>
                    <a:pt x="72947" y="1"/>
                  </a:moveTo>
                  <a:cubicBezTo>
                    <a:pt x="72855" y="1"/>
                    <a:pt x="72763" y="4"/>
                    <a:pt x="72670" y="12"/>
                  </a:cubicBezTo>
                  <a:lnTo>
                    <a:pt x="3253" y="5760"/>
                  </a:lnTo>
                  <a:cubicBezTo>
                    <a:pt x="1255" y="5926"/>
                    <a:pt x="0" y="7857"/>
                    <a:pt x="452" y="10075"/>
                  </a:cubicBezTo>
                  <a:lnTo>
                    <a:pt x="29980" y="155357"/>
                  </a:lnTo>
                  <a:cubicBezTo>
                    <a:pt x="30410" y="157473"/>
                    <a:pt x="32236" y="159084"/>
                    <a:pt x="34137" y="159084"/>
                  </a:cubicBezTo>
                  <a:cubicBezTo>
                    <a:pt x="34229" y="159084"/>
                    <a:pt x="34321" y="159080"/>
                    <a:pt x="34413" y="159073"/>
                  </a:cubicBezTo>
                  <a:lnTo>
                    <a:pt x="103831" y="153324"/>
                  </a:lnTo>
                  <a:cubicBezTo>
                    <a:pt x="105830" y="153158"/>
                    <a:pt x="107084" y="151227"/>
                    <a:pt x="106632" y="149010"/>
                  </a:cubicBezTo>
                  <a:lnTo>
                    <a:pt x="77105" y="3726"/>
                  </a:lnTo>
                  <a:cubicBezTo>
                    <a:pt x="76674" y="1612"/>
                    <a:pt x="74849" y="1"/>
                    <a:pt x="729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2693;p56">
              <a:extLst>
                <a:ext uri="{FF2B5EF4-FFF2-40B4-BE49-F238E27FC236}">
                  <a16:creationId xmlns:a16="http://schemas.microsoft.com/office/drawing/2014/main" id="{A6EFBE5C-CF54-F2A1-99DC-F7C95DEFF753}"/>
                </a:ext>
              </a:extLst>
            </p:cNvPr>
            <p:cNvSpPr/>
            <p:nvPr/>
          </p:nvSpPr>
          <p:spPr>
            <a:xfrm>
              <a:off x="1777725" y="963075"/>
              <a:ext cx="2680975" cy="3991375"/>
            </a:xfrm>
            <a:custGeom>
              <a:avLst/>
              <a:gdLst/>
              <a:ahLst/>
              <a:cxnLst/>
              <a:rect l="l" t="t" r="r" b="b"/>
              <a:pathLst>
                <a:path w="107239" h="159655" extrusionOk="0">
                  <a:moveTo>
                    <a:pt x="73025" y="571"/>
                  </a:moveTo>
                  <a:cubicBezTo>
                    <a:pt x="74794" y="571"/>
                    <a:pt x="76500" y="2087"/>
                    <a:pt x="76904" y="4070"/>
                  </a:cubicBezTo>
                  <a:lnTo>
                    <a:pt x="106431" y="149353"/>
                  </a:lnTo>
                  <a:cubicBezTo>
                    <a:pt x="106649" y="150421"/>
                    <a:pt x="106446" y="151471"/>
                    <a:pt x="105874" y="152232"/>
                  </a:cubicBezTo>
                  <a:cubicBezTo>
                    <a:pt x="105394" y="152871"/>
                    <a:pt x="104688" y="153259"/>
                    <a:pt x="103885" y="153327"/>
                  </a:cubicBezTo>
                  <a:lnTo>
                    <a:pt x="34468" y="159075"/>
                  </a:lnTo>
                  <a:cubicBezTo>
                    <a:pt x="34384" y="159082"/>
                    <a:pt x="34300" y="159085"/>
                    <a:pt x="34217" y="159085"/>
                  </a:cubicBezTo>
                  <a:cubicBezTo>
                    <a:pt x="32448" y="159085"/>
                    <a:pt x="30740" y="157570"/>
                    <a:pt x="30337" y="155588"/>
                  </a:cubicBezTo>
                  <a:lnTo>
                    <a:pt x="808" y="10304"/>
                  </a:lnTo>
                  <a:cubicBezTo>
                    <a:pt x="592" y="9236"/>
                    <a:pt x="795" y="8187"/>
                    <a:pt x="1366" y="7425"/>
                  </a:cubicBezTo>
                  <a:cubicBezTo>
                    <a:pt x="1846" y="6785"/>
                    <a:pt x="2552" y="6397"/>
                    <a:pt x="3356" y="6330"/>
                  </a:cubicBezTo>
                  <a:lnTo>
                    <a:pt x="72772" y="581"/>
                  </a:lnTo>
                  <a:cubicBezTo>
                    <a:pt x="72856" y="574"/>
                    <a:pt x="72940" y="571"/>
                    <a:pt x="73025" y="571"/>
                  </a:cubicBezTo>
                  <a:close/>
                  <a:moveTo>
                    <a:pt x="73027" y="1"/>
                  </a:moveTo>
                  <a:cubicBezTo>
                    <a:pt x="72926" y="1"/>
                    <a:pt x="72825" y="5"/>
                    <a:pt x="72725" y="14"/>
                  </a:cubicBezTo>
                  <a:lnTo>
                    <a:pt x="3307" y="5763"/>
                  </a:lnTo>
                  <a:cubicBezTo>
                    <a:pt x="2341" y="5843"/>
                    <a:pt x="1489" y="6311"/>
                    <a:pt x="910" y="7083"/>
                  </a:cubicBezTo>
                  <a:cubicBezTo>
                    <a:pt x="241" y="7974"/>
                    <a:pt x="0" y="9190"/>
                    <a:pt x="250" y="10417"/>
                  </a:cubicBezTo>
                  <a:lnTo>
                    <a:pt x="29779" y="155701"/>
                  </a:lnTo>
                  <a:cubicBezTo>
                    <a:pt x="30234" y="157942"/>
                    <a:pt x="32189" y="159654"/>
                    <a:pt x="34220" y="159654"/>
                  </a:cubicBezTo>
                  <a:cubicBezTo>
                    <a:pt x="34230" y="159654"/>
                    <a:pt x="34240" y="159654"/>
                    <a:pt x="34250" y="159654"/>
                  </a:cubicBezTo>
                  <a:cubicBezTo>
                    <a:pt x="34339" y="159654"/>
                    <a:pt x="34427" y="159650"/>
                    <a:pt x="34515" y="159643"/>
                  </a:cubicBezTo>
                  <a:lnTo>
                    <a:pt x="103931" y="153894"/>
                  </a:lnTo>
                  <a:cubicBezTo>
                    <a:pt x="104899" y="153815"/>
                    <a:pt x="105751" y="153345"/>
                    <a:pt x="106329" y="152574"/>
                  </a:cubicBezTo>
                  <a:cubicBezTo>
                    <a:pt x="106998" y="151683"/>
                    <a:pt x="107238" y="150467"/>
                    <a:pt x="106990" y="149239"/>
                  </a:cubicBezTo>
                  <a:lnTo>
                    <a:pt x="77462" y="3956"/>
                  </a:lnTo>
                  <a:cubicBezTo>
                    <a:pt x="77007" y="1716"/>
                    <a:pt x="75053" y="1"/>
                    <a:pt x="730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2694;p56">
              <a:extLst>
                <a:ext uri="{FF2B5EF4-FFF2-40B4-BE49-F238E27FC236}">
                  <a16:creationId xmlns:a16="http://schemas.microsoft.com/office/drawing/2014/main" id="{25AD76C3-9A0C-1294-1C52-18C363F748F7}"/>
                </a:ext>
              </a:extLst>
            </p:cNvPr>
            <p:cNvSpPr/>
            <p:nvPr/>
          </p:nvSpPr>
          <p:spPr>
            <a:xfrm>
              <a:off x="2636125" y="1205950"/>
              <a:ext cx="293625" cy="74250"/>
            </a:xfrm>
            <a:custGeom>
              <a:avLst/>
              <a:gdLst/>
              <a:ahLst/>
              <a:cxnLst/>
              <a:rect l="l" t="t" r="r" b="b"/>
              <a:pathLst>
                <a:path w="11745" h="2970" extrusionOk="0">
                  <a:moveTo>
                    <a:pt x="10499" y="1"/>
                  </a:moveTo>
                  <a:cubicBezTo>
                    <a:pt x="10474" y="1"/>
                    <a:pt x="10449" y="2"/>
                    <a:pt x="10424" y="4"/>
                  </a:cubicBezTo>
                  <a:lnTo>
                    <a:pt x="881" y="794"/>
                  </a:lnTo>
                  <a:cubicBezTo>
                    <a:pt x="340" y="839"/>
                    <a:pt x="1" y="1361"/>
                    <a:pt x="123" y="1961"/>
                  </a:cubicBezTo>
                  <a:cubicBezTo>
                    <a:pt x="239" y="2534"/>
                    <a:pt x="734" y="2969"/>
                    <a:pt x="1249" y="2969"/>
                  </a:cubicBezTo>
                  <a:cubicBezTo>
                    <a:pt x="1273" y="2969"/>
                    <a:pt x="1298" y="2968"/>
                    <a:pt x="1322" y="2966"/>
                  </a:cubicBezTo>
                  <a:lnTo>
                    <a:pt x="10865" y="2176"/>
                  </a:lnTo>
                  <a:cubicBezTo>
                    <a:pt x="11404" y="2131"/>
                    <a:pt x="11744" y="1609"/>
                    <a:pt x="11622" y="1009"/>
                  </a:cubicBezTo>
                  <a:cubicBezTo>
                    <a:pt x="11506" y="437"/>
                    <a:pt x="11013" y="1"/>
                    <a:pt x="104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2695;p56">
              <a:extLst>
                <a:ext uri="{FF2B5EF4-FFF2-40B4-BE49-F238E27FC236}">
                  <a16:creationId xmlns:a16="http://schemas.microsoft.com/office/drawing/2014/main" id="{EEBD5206-1B2D-7AF5-D144-0932EC73A74A}"/>
                </a:ext>
              </a:extLst>
            </p:cNvPr>
            <p:cNvSpPr/>
            <p:nvPr/>
          </p:nvSpPr>
          <p:spPr>
            <a:xfrm>
              <a:off x="1938825" y="1205125"/>
              <a:ext cx="2336350" cy="3396800"/>
            </a:xfrm>
            <a:custGeom>
              <a:avLst/>
              <a:gdLst/>
              <a:ahLst/>
              <a:cxnLst/>
              <a:rect l="l" t="t" r="r" b="b"/>
              <a:pathLst>
                <a:path w="93454" h="135872" extrusionOk="0">
                  <a:moveTo>
                    <a:pt x="66965" y="1"/>
                  </a:moveTo>
                  <a:lnTo>
                    <a:pt x="51790" y="1257"/>
                  </a:lnTo>
                  <a:lnTo>
                    <a:pt x="50497" y="2964"/>
                  </a:lnTo>
                  <a:cubicBezTo>
                    <a:pt x="49988" y="3636"/>
                    <a:pt x="49242" y="4043"/>
                    <a:pt x="48396" y="4114"/>
                  </a:cubicBezTo>
                  <a:lnTo>
                    <a:pt x="20393" y="6434"/>
                  </a:lnTo>
                  <a:cubicBezTo>
                    <a:pt x="20307" y="6441"/>
                    <a:pt x="20220" y="6444"/>
                    <a:pt x="20134" y="6444"/>
                  </a:cubicBezTo>
                  <a:cubicBezTo>
                    <a:pt x="19403" y="6444"/>
                    <a:pt x="18654" y="6195"/>
                    <a:pt x="17992" y="5728"/>
                  </a:cubicBezTo>
                  <a:lnTo>
                    <a:pt x="15873" y="4232"/>
                  </a:lnTo>
                  <a:lnTo>
                    <a:pt x="1" y="5546"/>
                  </a:lnTo>
                  <a:lnTo>
                    <a:pt x="26489" y="135871"/>
                  </a:lnTo>
                  <a:lnTo>
                    <a:pt x="93454" y="130325"/>
                  </a:lnTo>
                  <a:lnTo>
                    <a:pt x="66965"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2696;p56">
              <a:extLst>
                <a:ext uri="{FF2B5EF4-FFF2-40B4-BE49-F238E27FC236}">
                  <a16:creationId xmlns:a16="http://schemas.microsoft.com/office/drawing/2014/main" id="{58FBDC2A-5307-E9CA-A3DD-0C7DDD4E4371}"/>
                </a:ext>
              </a:extLst>
            </p:cNvPr>
            <p:cNvSpPr/>
            <p:nvPr/>
          </p:nvSpPr>
          <p:spPr>
            <a:xfrm>
              <a:off x="1930975" y="1198000"/>
              <a:ext cx="2352050" cy="3411025"/>
            </a:xfrm>
            <a:custGeom>
              <a:avLst/>
              <a:gdLst/>
              <a:ahLst/>
              <a:cxnLst/>
              <a:rect l="l" t="t" r="r" b="b"/>
              <a:pathLst>
                <a:path w="94082" h="136441" extrusionOk="0">
                  <a:moveTo>
                    <a:pt x="67051" y="590"/>
                  </a:moveTo>
                  <a:lnTo>
                    <a:pt x="93425" y="130353"/>
                  </a:lnTo>
                  <a:lnTo>
                    <a:pt x="27031" y="135851"/>
                  </a:lnTo>
                  <a:lnTo>
                    <a:pt x="658" y="6088"/>
                  </a:lnTo>
                  <a:lnTo>
                    <a:pt x="16108" y="4809"/>
                  </a:lnTo>
                  <a:lnTo>
                    <a:pt x="18143" y="6246"/>
                  </a:lnTo>
                  <a:cubicBezTo>
                    <a:pt x="18849" y="6746"/>
                    <a:pt x="19659" y="7014"/>
                    <a:pt x="20444" y="7014"/>
                  </a:cubicBezTo>
                  <a:cubicBezTo>
                    <a:pt x="20540" y="7014"/>
                    <a:pt x="20635" y="7010"/>
                    <a:pt x="20731" y="7002"/>
                  </a:cubicBezTo>
                  <a:lnTo>
                    <a:pt x="48735" y="4683"/>
                  </a:lnTo>
                  <a:cubicBezTo>
                    <a:pt x="49662" y="4606"/>
                    <a:pt x="50480" y="4158"/>
                    <a:pt x="51039" y="3421"/>
                  </a:cubicBezTo>
                  <a:lnTo>
                    <a:pt x="52255" y="1815"/>
                  </a:lnTo>
                  <a:lnTo>
                    <a:pt x="67051" y="590"/>
                  </a:lnTo>
                  <a:close/>
                  <a:moveTo>
                    <a:pt x="67277" y="0"/>
                  </a:moveTo>
                  <a:cubicBezTo>
                    <a:pt x="67270" y="0"/>
                    <a:pt x="67263" y="1"/>
                    <a:pt x="67256" y="1"/>
                  </a:cubicBezTo>
                  <a:lnTo>
                    <a:pt x="52083" y="1258"/>
                  </a:lnTo>
                  <a:cubicBezTo>
                    <a:pt x="52003" y="1265"/>
                    <a:pt x="51928" y="1306"/>
                    <a:pt x="51880" y="1370"/>
                  </a:cubicBezTo>
                  <a:lnTo>
                    <a:pt x="50585" y="3077"/>
                  </a:lnTo>
                  <a:cubicBezTo>
                    <a:pt x="50126" y="3683"/>
                    <a:pt x="49453" y="4052"/>
                    <a:pt x="48689" y="4115"/>
                  </a:cubicBezTo>
                  <a:lnTo>
                    <a:pt x="20684" y="6434"/>
                  </a:lnTo>
                  <a:cubicBezTo>
                    <a:pt x="20607" y="6441"/>
                    <a:pt x="20530" y="6444"/>
                    <a:pt x="20452" y="6444"/>
                  </a:cubicBezTo>
                  <a:cubicBezTo>
                    <a:pt x="19781" y="6444"/>
                    <a:pt x="19085" y="6214"/>
                    <a:pt x="18472" y="5780"/>
                  </a:cubicBezTo>
                  <a:lnTo>
                    <a:pt x="16351" y="4283"/>
                  </a:lnTo>
                  <a:cubicBezTo>
                    <a:pt x="16303" y="4249"/>
                    <a:pt x="16245" y="4231"/>
                    <a:pt x="16187" y="4231"/>
                  </a:cubicBezTo>
                  <a:cubicBezTo>
                    <a:pt x="16179" y="4231"/>
                    <a:pt x="16171" y="4232"/>
                    <a:pt x="16163" y="4232"/>
                  </a:cubicBezTo>
                  <a:lnTo>
                    <a:pt x="291" y="5547"/>
                  </a:lnTo>
                  <a:cubicBezTo>
                    <a:pt x="121" y="5561"/>
                    <a:pt x="1" y="5720"/>
                    <a:pt x="35" y="5888"/>
                  </a:cubicBezTo>
                  <a:lnTo>
                    <a:pt x="26524" y="136213"/>
                  </a:lnTo>
                  <a:cubicBezTo>
                    <a:pt x="26550" y="136345"/>
                    <a:pt x="26667" y="136440"/>
                    <a:pt x="26801" y="136440"/>
                  </a:cubicBezTo>
                  <a:cubicBezTo>
                    <a:pt x="26809" y="136440"/>
                    <a:pt x="26818" y="136440"/>
                    <a:pt x="26826" y="136439"/>
                  </a:cubicBezTo>
                  <a:lnTo>
                    <a:pt x="93791" y="130894"/>
                  </a:lnTo>
                  <a:cubicBezTo>
                    <a:pt x="93962" y="130880"/>
                    <a:pt x="94081" y="130721"/>
                    <a:pt x="94048" y="130554"/>
                  </a:cubicBezTo>
                  <a:lnTo>
                    <a:pt x="67560" y="229"/>
                  </a:lnTo>
                  <a:cubicBezTo>
                    <a:pt x="67531" y="95"/>
                    <a:pt x="67413" y="0"/>
                    <a:pt x="672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2697;p56">
              <a:extLst>
                <a:ext uri="{FF2B5EF4-FFF2-40B4-BE49-F238E27FC236}">
                  <a16:creationId xmlns:a16="http://schemas.microsoft.com/office/drawing/2014/main" id="{371E1389-C60E-DC7E-0040-2F475AF5FCF7}"/>
                </a:ext>
              </a:extLst>
            </p:cNvPr>
            <p:cNvSpPr/>
            <p:nvPr/>
          </p:nvSpPr>
          <p:spPr>
            <a:xfrm>
              <a:off x="3431125" y="4589350"/>
              <a:ext cx="85625" cy="84725"/>
            </a:xfrm>
            <a:custGeom>
              <a:avLst/>
              <a:gdLst/>
              <a:ahLst/>
              <a:cxnLst/>
              <a:rect l="l" t="t" r="r" b="b"/>
              <a:pathLst>
                <a:path w="3425" h="3389" extrusionOk="0">
                  <a:moveTo>
                    <a:pt x="1484" y="1"/>
                  </a:moveTo>
                  <a:cubicBezTo>
                    <a:pt x="1445" y="1"/>
                    <a:pt x="1407" y="2"/>
                    <a:pt x="1369" y="5"/>
                  </a:cubicBezTo>
                  <a:cubicBezTo>
                    <a:pt x="529" y="75"/>
                    <a:pt x="1" y="888"/>
                    <a:pt x="191" y="1820"/>
                  </a:cubicBezTo>
                  <a:cubicBezTo>
                    <a:pt x="372" y="2711"/>
                    <a:pt x="1140" y="3388"/>
                    <a:pt x="1940" y="3388"/>
                  </a:cubicBezTo>
                  <a:cubicBezTo>
                    <a:pt x="1979" y="3388"/>
                    <a:pt x="2017" y="3387"/>
                    <a:pt x="2056" y="3383"/>
                  </a:cubicBezTo>
                  <a:cubicBezTo>
                    <a:pt x="2897" y="3314"/>
                    <a:pt x="3424" y="2501"/>
                    <a:pt x="3234" y="1569"/>
                  </a:cubicBezTo>
                  <a:cubicBezTo>
                    <a:pt x="3053" y="679"/>
                    <a:pt x="2284" y="1"/>
                    <a:pt x="14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2698;p56">
              <a:extLst>
                <a:ext uri="{FF2B5EF4-FFF2-40B4-BE49-F238E27FC236}">
                  <a16:creationId xmlns:a16="http://schemas.microsoft.com/office/drawing/2014/main" id="{C52E9CA4-F4BB-A7B4-40CD-C0272E9EE533}"/>
                </a:ext>
              </a:extLst>
            </p:cNvPr>
            <p:cNvSpPr/>
            <p:nvPr/>
          </p:nvSpPr>
          <p:spPr>
            <a:xfrm>
              <a:off x="2143400" y="1734625"/>
              <a:ext cx="329900" cy="322850"/>
            </a:xfrm>
            <a:custGeom>
              <a:avLst/>
              <a:gdLst/>
              <a:ahLst/>
              <a:cxnLst/>
              <a:rect l="l" t="t" r="r" b="b"/>
              <a:pathLst>
                <a:path w="13196" h="12914" extrusionOk="0">
                  <a:moveTo>
                    <a:pt x="9073" y="0"/>
                  </a:moveTo>
                  <a:cubicBezTo>
                    <a:pt x="9024" y="0"/>
                    <a:pt x="8974" y="2"/>
                    <a:pt x="8924" y="6"/>
                  </a:cubicBezTo>
                  <a:lnTo>
                    <a:pt x="1769" y="599"/>
                  </a:lnTo>
                  <a:cubicBezTo>
                    <a:pt x="683" y="689"/>
                    <a:pt x="0" y="1740"/>
                    <a:pt x="245" y="2946"/>
                  </a:cubicBezTo>
                  <a:lnTo>
                    <a:pt x="1859" y="10886"/>
                  </a:lnTo>
                  <a:cubicBezTo>
                    <a:pt x="2094" y="12038"/>
                    <a:pt x="3089" y="12914"/>
                    <a:pt x="4123" y="12914"/>
                  </a:cubicBezTo>
                  <a:cubicBezTo>
                    <a:pt x="4172" y="12914"/>
                    <a:pt x="4222" y="12912"/>
                    <a:pt x="4271" y="12908"/>
                  </a:cubicBezTo>
                  <a:lnTo>
                    <a:pt x="11427" y="12315"/>
                  </a:lnTo>
                  <a:cubicBezTo>
                    <a:pt x="12513" y="12225"/>
                    <a:pt x="13195" y="11174"/>
                    <a:pt x="12950" y="9969"/>
                  </a:cubicBezTo>
                  <a:lnTo>
                    <a:pt x="11336" y="2027"/>
                  </a:lnTo>
                  <a:cubicBezTo>
                    <a:pt x="11103" y="876"/>
                    <a:pt x="10108"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2699;p56">
              <a:extLst>
                <a:ext uri="{FF2B5EF4-FFF2-40B4-BE49-F238E27FC236}">
                  <a16:creationId xmlns:a16="http://schemas.microsoft.com/office/drawing/2014/main" id="{22D9B381-B982-4590-01D8-A095A9CF88B3}"/>
                </a:ext>
              </a:extLst>
            </p:cNvPr>
            <p:cNvSpPr/>
            <p:nvPr/>
          </p:nvSpPr>
          <p:spPr>
            <a:xfrm>
              <a:off x="2138975" y="1727500"/>
              <a:ext cx="338750" cy="337075"/>
            </a:xfrm>
            <a:custGeom>
              <a:avLst/>
              <a:gdLst/>
              <a:ahLst/>
              <a:cxnLst/>
              <a:rect l="l" t="t" r="r" b="b"/>
              <a:pathLst>
                <a:path w="13550" h="13483" extrusionOk="0">
                  <a:moveTo>
                    <a:pt x="9253" y="570"/>
                  </a:moveTo>
                  <a:cubicBezTo>
                    <a:pt x="10154" y="570"/>
                    <a:pt x="11027" y="1350"/>
                    <a:pt x="11235" y="2369"/>
                  </a:cubicBezTo>
                  <a:lnTo>
                    <a:pt x="12848" y="10310"/>
                  </a:lnTo>
                  <a:cubicBezTo>
                    <a:pt x="12959" y="10855"/>
                    <a:pt x="12858" y="11388"/>
                    <a:pt x="12569" y="11773"/>
                  </a:cubicBezTo>
                  <a:cubicBezTo>
                    <a:pt x="12334" y="12089"/>
                    <a:pt x="11973" y="12286"/>
                    <a:pt x="11581" y="12316"/>
                  </a:cubicBezTo>
                  <a:lnTo>
                    <a:pt x="4425" y="12908"/>
                  </a:lnTo>
                  <a:cubicBezTo>
                    <a:pt x="4385" y="12911"/>
                    <a:pt x="4344" y="12913"/>
                    <a:pt x="4304" y="12913"/>
                  </a:cubicBezTo>
                  <a:cubicBezTo>
                    <a:pt x="3407" y="12913"/>
                    <a:pt x="2524" y="12136"/>
                    <a:pt x="2316" y="11115"/>
                  </a:cubicBezTo>
                  <a:lnTo>
                    <a:pt x="702" y="3175"/>
                  </a:lnTo>
                  <a:cubicBezTo>
                    <a:pt x="592" y="2629"/>
                    <a:pt x="694" y="2096"/>
                    <a:pt x="982" y="1712"/>
                  </a:cubicBezTo>
                  <a:cubicBezTo>
                    <a:pt x="1217" y="1396"/>
                    <a:pt x="1578" y="1197"/>
                    <a:pt x="1971" y="1168"/>
                  </a:cubicBezTo>
                  <a:lnTo>
                    <a:pt x="9126" y="576"/>
                  </a:lnTo>
                  <a:cubicBezTo>
                    <a:pt x="9168" y="572"/>
                    <a:pt x="9211" y="570"/>
                    <a:pt x="9253" y="570"/>
                  </a:cubicBezTo>
                  <a:close/>
                  <a:moveTo>
                    <a:pt x="9247" y="1"/>
                  </a:moveTo>
                  <a:cubicBezTo>
                    <a:pt x="9191" y="1"/>
                    <a:pt x="9134" y="3"/>
                    <a:pt x="9078" y="8"/>
                  </a:cubicBezTo>
                  <a:lnTo>
                    <a:pt x="1922" y="600"/>
                  </a:lnTo>
                  <a:cubicBezTo>
                    <a:pt x="1360" y="647"/>
                    <a:pt x="864" y="920"/>
                    <a:pt x="526" y="1370"/>
                  </a:cubicBezTo>
                  <a:cubicBezTo>
                    <a:pt x="140" y="1884"/>
                    <a:pt x="0" y="2583"/>
                    <a:pt x="143" y="3288"/>
                  </a:cubicBezTo>
                  <a:lnTo>
                    <a:pt x="1757" y="11229"/>
                  </a:lnTo>
                  <a:cubicBezTo>
                    <a:pt x="2018" y="12506"/>
                    <a:pt x="3137" y="13483"/>
                    <a:pt x="4301" y="13483"/>
                  </a:cubicBezTo>
                  <a:cubicBezTo>
                    <a:pt x="4358" y="13483"/>
                    <a:pt x="4415" y="13480"/>
                    <a:pt x="4472" y="13476"/>
                  </a:cubicBezTo>
                  <a:lnTo>
                    <a:pt x="11626" y="12883"/>
                  </a:lnTo>
                  <a:cubicBezTo>
                    <a:pt x="12189" y="12837"/>
                    <a:pt x="12686" y="12564"/>
                    <a:pt x="13023" y="12114"/>
                  </a:cubicBezTo>
                  <a:cubicBezTo>
                    <a:pt x="13409" y="11600"/>
                    <a:pt x="13549" y="10900"/>
                    <a:pt x="13406" y="10196"/>
                  </a:cubicBezTo>
                  <a:lnTo>
                    <a:pt x="11792" y="2255"/>
                  </a:lnTo>
                  <a:cubicBezTo>
                    <a:pt x="11533" y="977"/>
                    <a:pt x="10416" y="1"/>
                    <a:pt x="92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2700;p56">
              <a:extLst>
                <a:ext uri="{FF2B5EF4-FFF2-40B4-BE49-F238E27FC236}">
                  <a16:creationId xmlns:a16="http://schemas.microsoft.com/office/drawing/2014/main" id="{20880338-F860-C76B-5A06-5022F8EB4CC6}"/>
                </a:ext>
              </a:extLst>
            </p:cNvPr>
            <p:cNvSpPr/>
            <p:nvPr/>
          </p:nvSpPr>
          <p:spPr>
            <a:xfrm>
              <a:off x="2543000" y="1701550"/>
              <a:ext cx="329875" cy="322825"/>
            </a:xfrm>
            <a:custGeom>
              <a:avLst/>
              <a:gdLst/>
              <a:ahLst/>
              <a:cxnLst/>
              <a:rect l="l" t="t" r="r" b="b"/>
              <a:pathLst>
                <a:path w="13195" h="12913" extrusionOk="0">
                  <a:moveTo>
                    <a:pt x="9074" y="0"/>
                  </a:moveTo>
                  <a:cubicBezTo>
                    <a:pt x="9024" y="0"/>
                    <a:pt x="8974" y="2"/>
                    <a:pt x="8924" y="6"/>
                  </a:cubicBezTo>
                  <a:lnTo>
                    <a:pt x="1769" y="599"/>
                  </a:lnTo>
                  <a:cubicBezTo>
                    <a:pt x="683" y="688"/>
                    <a:pt x="0" y="1739"/>
                    <a:pt x="245" y="2945"/>
                  </a:cubicBezTo>
                  <a:lnTo>
                    <a:pt x="1859" y="10886"/>
                  </a:lnTo>
                  <a:cubicBezTo>
                    <a:pt x="2092" y="12036"/>
                    <a:pt x="3086" y="12913"/>
                    <a:pt x="4121" y="12913"/>
                  </a:cubicBezTo>
                  <a:cubicBezTo>
                    <a:pt x="4171" y="12913"/>
                    <a:pt x="4221" y="12911"/>
                    <a:pt x="4271" y="12907"/>
                  </a:cubicBezTo>
                  <a:lnTo>
                    <a:pt x="11426" y="12314"/>
                  </a:lnTo>
                  <a:cubicBezTo>
                    <a:pt x="12513" y="12224"/>
                    <a:pt x="13195" y="11173"/>
                    <a:pt x="12950" y="9968"/>
                  </a:cubicBezTo>
                  <a:lnTo>
                    <a:pt x="11336" y="2027"/>
                  </a:lnTo>
                  <a:cubicBezTo>
                    <a:pt x="11102" y="877"/>
                    <a:pt x="10109"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2701;p56">
              <a:extLst>
                <a:ext uri="{FF2B5EF4-FFF2-40B4-BE49-F238E27FC236}">
                  <a16:creationId xmlns:a16="http://schemas.microsoft.com/office/drawing/2014/main" id="{D71AFAFE-C4ED-A990-863D-8B782A6104FE}"/>
                </a:ext>
              </a:extLst>
            </p:cNvPr>
            <p:cNvSpPr/>
            <p:nvPr/>
          </p:nvSpPr>
          <p:spPr>
            <a:xfrm>
              <a:off x="2538550" y="1694425"/>
              <a:ext cx="338775" cy="337075"/>
            </a:xfrm>
            <a:custGeom>
              <a:avLst/>
              <a:gdLst/>
              <a:ahLst/>
              <a:cxnLst/>
              <a:rect l="l" t="t" r="r" b="b"/>
              <a:pathLst>
                <a:path w="13551" h="13483" extrusionOk="0">
                  <a:moveTo>
                    <a:pt x="9253" y="569"/>
                  </a:moveTo>
                  <a:cubicBezTo>
                    <a:pt x="10155" y="569"/>
                    <a:pt x="11028" y="1349"/>
                    <a:pt x="11235" y="2368"/>
                  </a:cubicBezTo>
                  <a:lnTo>
                    <a:pt x="12848" y="10309"/>
                  </a:lnTo>
                  <a:cubicBezTo>
                    <a:pt x="12959" y="10854"/>
                    <a:pt x="12857" y="11387"/>
                    <a:pt x="12569" y="11771"/>
                  </a:cubicBezTo>
                  <a:cubicBezTo>
                    <a:pt x="12333" y="12087"/>
                    <a:pt x="11972" y="12285"/>
                    <a:pt x="11579" y="12315"/>
                  </a:cubicBezTo>
                  <a:lnTo>
                    <a:pt x="4424" y="12907"/>
                  </a:lnTo>
                  <a:cubicBezTo>
                    <a:pt x="4385" y="12910"/>
                    <a:pt x="4347" y="12912"/>
                    <a:pt x="4308" y="12912"/>
                  </a:cubicBezTo>
                  <a:cubicBezTo>
                    <a:pt x="3407" y="12912"/>
                    <a:pt x="2523" y="12138"/>
                    <a:pt x="2316" y="11114"/>
                  </a:cubicBezTo>
                  <a:lnTo>
                    <a:pt x="702" y="3173"/>
                  </a:lnTo>
                  <a:cubicBezTo>
                    <a:pt x="591" y="2628"/>
                    <a:pt x="693" y="2095"/>
                    <a:pt x="982" y="1711"/>
                  </a:cubicBezTo>
                  <a:cubicBezTo>
                    <a:pt x="1216" y="1395"/>
                    <a:pt x="1578" y="1197"/>
                    <a:pt x="1970" y="1167"/>
                  </a:cubicBezTo>
                  <a:lnTo>
                    <a:pt x="9126" y="575"/>
                  </a:lnTo>
                  <a:cubicBezTo>
                    <a:pt x="9168" y="571"/>
                    <a:pt x="9210" y="570"/>
                    <a:pt x="9253" y="570"/>
                  </a:cubicBezTo>
                  <a:lnTo>
                    <a:pt x="9253" y="569"/>
                  </a:lnTo>
                  <a:close/>
                  <a:moveTo>
                    <a:pt x="9246" y="0"/>
                  </a:moveTo>
                  <a:cubicBezTo>
                    <a:pt x="9190" y="0"/>
                    <a:pt x="9134" y="2"/>
                    <a:pt x="9078" y="7"/>
                  </a:cubicBezTo>
                  <a:lnTo>
                    <a:pt x="1923" y="599"/>
                  </a:lnTo>
                  <a:cubicBezTo>
                    <a:pt x="1360" y="646"/>
                    <a:pt x="864" y="919"/>
                    <a:pt x="527" y="1369"/>
                  </a:cubicBezTo>
                  <a:cubicBezTo>
                    <a:pt x="141" y="1884"/>
                    <a:pt x="1" y="2582"/>
                    <a:pt x="144" y="3287"/>
                  </a:cubicBezTo>
                  <a:lnTo>
                    <a:pt x="1758" y="11228"/>
                  </a:lnTo>
                  <a:cubicBezTo>
                    <a:pt x="2018" y="12507"/>
                    <a:pt x="3137" y="13483"/>
                    <a:pt x="4301" y="13483"/>
                  </a:cubicBezTo>
                  <a:cubicBezTo>
                    <a:pt x="4358" y="13483"/>
                    <a:pt x="4415" y="13479"/>
                    <a:pt x="4472" y="13475"/>
                  </a:cubicBezTo>
                  <a:lnTo>
                    <a:pt x="11627" y="12882"/>
                  </a:lnTo>
                  <a:cubicBezTo>
                    <a:pt x="12191" y="12836"/>
                    <a:pt x="12687" y="12563"/>
                    <a:pt x="13024" y="12113"/>
                  </a:cubicBezTo>
                  <a:cubicBezTo>
                    <a:pt x="13410" y="11599"/>
                    <a:pt x="13550" y="10899"/>
                    <a:pt x="13407" y="10196"/>
                  </a:cubicBezTo>
                  <a:lnTo>
                    <a:pt x="11793" y="2255"/>
                  </a:lnTo>
                  <a:cubicBezTo>
                    <a:pt x="11532" y="976"/>
                    <a:pt x="10410" y="0"/>
                    <a:pt x="92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2702;p56">
              <a:extLst>
                <a:ext uri="{FF2B5EF4-FFF2-40B4-BE49-F238E27FC236}">
                  <a16:creationId xmlns:a16="http://schemas.microsoft.com/office/drawing/2014/main" id="{2F5AA73D-59D7-379E-A275-54852F436F15}"/>
                </a:ext>
              </a:extLst>
            </p:cNvPr>
            <p:cNvSpPr/>
            <p:nvPr/>
          </p:nvSpPr>
          <p:spPr>
            <a:xfrm>
              <a:off x="2942575" y="1668450"/>
              <a:ext cx="329900" cy="322825"/>
            </a:xfrm>
            <a:custGeom>
              <a:avLst/>
              <a:gdLst/>
              <a:ahLst/>
              <a:cxnLst/>
              <a:rect l="l" t="t" r="r" b="b"/>
              <a:pathLst>
                <a:path w="13196" h="12913" extrusionOk="0">
                  <a:moveTo>
                    <a:pt x="9075" y="0"/>
                  </a:moveTo>
                  <a:cubicBezTo>
                    <a:pt x="9025" y="0"/>
                    <a:pt x="8975" y="2"/>
                    <a:pt x="8925" y="6"/>
                  </a:cubicBezTo>
                  <a:lnTo>
                    <a:pt x="1769" y="599"/>
                  </a:lnTo>
                  <a:cubicBezTo>
                    <a:pt x="684" y="688"/>
                    <a:pt x="1" y="1739"/>
                    <a:pt x="246" y="2945"/>
                  </a:cubicBezTo>
                  <a:lnTo>
                    <a:pt x="1860" y="10886"/>
                  </a:lnTo>
                  <a:cubicBezTo>
                    <a:pt x="2093" y="12036"/>
                    <a:pt x="3087" y="12913"/>
                    <a:pt x="4121" y="12913"/>
                  </a:cubicBezTo>
                  <a:cubicBezTo>
                    <a:pt x="4171" y="12913"/>
                    <a:pt x="4221" y="12911"/>
                    <a:pt x="4271" y="12907"/>
                  </a:cubicBezTo>
                  <a:lnTo>
                    <a:pt x="11426" y="12314"/>
                  </a:lnTo>
                  <a:cubicBezTo>
                    <a:pt x="12513" y="12224"/>
                    <a:pt x="13196" y="11173"/>
                    <a:pt x="12949" y="9968"/>
                  </a:cubicBezTo>
                  <a:lnTo>
                    <a:pt x="11336" y="2027"/>
                  </a:lnTo>
                  <a:cubicBezTo>
                    <a:pt x="11102" y="877"/>
                    <a:pt x="10108"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2703;p56">
              <a:extLst>
                <a:ext uri="{FF2B5EF4-FFF2-40B4-BE49-F238E27FC236}">
                  <a16:creationId xmlns:a16="http://schemas.microsoft.com/office/drawing/2014/main" id="{5A356E53-199C-109B-1A10-078CAB5CDAA9}"/>
                </a:ext>
              </a:extLst>
            </p:cNvPr>
            <p:cNvSpPr/>
            <p:nvPr/>
          </p:nvSpPr>
          <p:spPr>
            <a:xfrm>
              <a:off x="2938150" y="1661325"/>
              <a:ext cx="338750" cy="337075"/>
            </a:xfrm>
            <a:custGeom>
              <a:avLst/>
              <a:gdLst/>
              <a:ahLst/>
              <a:cxnLst/>
              <a:rect l="l" t="t" r="r" b="b"/>
              <a:pathLst>
                <a:path w="13550" h="13483" extrusionOk="0">
                  <a:moveTo>
                    <a:pt x="9253" y="570"/>
                  </a:moveTo>
                  <a:cubicBezTo>
                    <a:pt x="10155" y="570"/>
                    <a:pt x="11028" y="1349"/>
                    <a:pt x="11234" y="2369"/>
                  </a:cubicBezTo>
                  <a:lnTo>
                    <a:pt x="12849" y="10310"/>
                  </a:lnTo>
                  <a:cubicBezTo>
                    <a:pt x="12959" y="10855"/>
                    <a:pt x="12857" y="11387"/>
                    <a:pt x="12569" y="11772"/>
                  </a:cubicBezTo>
                  <a:cubicBezTo>
                    <a:pt x="12333" y="12088"/>
                    <a:pt x="11973" y="12287"/>
                    <a:pt x="11580" y="12316"/>
                  </a:cubicBezTo>
                  <a:lnTo>
                    <a:pt x="4425" y="12908"/>
                  </a:lnTo>
                  <a:cubicBezTo>
                    <a:pt x="4384" y="12912"/>
                    <a:pt x="4344" y="12913"/>
                    <a:pt x="4303" y="12913"/>
                  </a:cubicBezTo>
                  <a:cubicBezTo>
                    <a:pt x="3404" y="12913"/>
                    <a:pt x="2524" y="12136"/>
                    <a:pt x="2315" y="11115"/>
                  </a:cubicBezTo>
                  <a:lnTo>
                    <a:pt x="701" y="3174"/>
                  </a:lnTo>
                  <a:cubicBezTo>
                    <a:pt x="591" y="2628"/>
                    <a:pt x="692" y="2096"/>
                    <a:pt x="981" y="1711"/>
                  </a:cubicBezTo>
                  <a:cubicBezTo>
                    <a:pt x="1216" y="1395"/>
                    <a:pt x="1577" y="1197"/>
                    <a:pt x="1970" y="1167"/>
                  </a:cubicBezTo>
                  <a:lnTo>
                    <a:pt x="9125" y="575"/>
                  </a:lnTo>
                  <a:cubicBezTo>
                    <a:pt x="9167" y="571"/>
                    <a:pt x="9210" y="570"/>
                    <a:pt x="9253" y="570"/>
                  </a:cubicBezTo>
                  <a:close/>
                  <a:moveTo>
                    <a:pt x="9238" y="1"/>
                  </a:moveTo>
                  <a:cubicBezTo>
                    <a:pt x="9185" y="1"/>
                    <a:pt x="9132" y="3"/>
                    <a:pt x="9078" y="7"/>
                  </a:cubicBezTo>
                  <a:lnTo>
                    <a:pt x="1923" y="600"/>
                  </a:lnTo>
                  <a:cubicBezTo>
                    <a:pt x="1359" y="647"/>
                    <a:pt x="863" y="920"/>
                    <a:pt x="525" y="1369"/>
                  </a:cubicBezTo>
                  <a:cubicBezTo>
                    <a:pt x="139" y="1884"/>
                    <a:pt x="0" y="2583"/>
                    <a:pt x="144" y="3287"/>
                  </a:cubicBezTo>
                  <a:lnTo>
                    <a:pt x="1758" y="11228"/>
                  </a:lnTo>
                  <a:cubicBezTo>
                    <a:pt x="2017" y="12507"/>
                    <a:pt x="3137" y="13483"/>
                    <a:pt x="4301" y="13483"/>
                  </a:cubicBezTo>
                  <a:cubicBezTo>
                    <a:pt x="4358" y="13483"/>
                    <a:pt x="4415" y="13481"/>
                    <a:pt x="4472" y="13475"/>
                  </a:cubicBezTo>
                  <a:lnTo>
                    <a:pt x="11628" y="12883"/>
                  </a:lnTo>
                  <a:cubicBezTo>
                    <a:pt x="12191" y="12836"/>
                    <a:pt x="12686" y="12563"/>
                    <a:pt x="13024" y="12113"/>
                  </a:cubicBezTo>
                  <a:cubicBezTo>
                    <a:pt x="13410" y="11599"/>
                    <a:pt x="13550" y="10899"/>
                    <a:pt x="13406" y="10195"/>
                  </a:cubicBezTo>
                  <a:lnTo>
                    <a:pt x="11792" y="2255"/>
                  </a:lnTo>
                  <a:cubicBezTo>
                    <a:pt x="11531" y="973"/>
                    <a:pt x="10414" y="1"/>
                    <a:pt x="92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2704;p56">
              <a:extLst>
                <a:ext uri="{FF2B5EF4-FFF2-40B4-BE49-F238E27FC236}">
                  <a16:creationId xmlns:a16="http://schemas.microsoft.com/office/drawing/2014/main" id="{3B2AAA42-B87F-75B0-D52D-7DAC41360EDF}"/>
                </a:ext>
              </a:extLst>
            </p:cNvPr>
            <p:cNvSpPr/>
            <p:nvPr/>
          </p:nvSpPr>
          <p:spPr>
            <a:xfrm>
              <a:off x="3342175" y="1635350"/>
              <a:ext cx="329900" cy="322850"/>
            </a:xfrm>
            <a:custGeom>
              <a:avLst/>
              <a:gdLst/>
              <a:ahLst/>
              <a:cxnLst/>
              <a:rect l="l" t="t" r="r" b="b"/>
              <a:pathLst>
                <a:path w="13196" h="12914" extrusionOk="0">
                  <a:moveTo>
                    <a:pt x="9074" y="0"/>
                  </a:moveTo>
                  <a:cubicBezTo>
                    <a:pt x="9025" y="0"/>
                    <a:pt x="8974" y="2"/>
                    <a:pt x="8924" y="7"/>
                  </a:cubicBezTo>
                  <a:lnTo>
                    <a:pt x="1769" y="599"/>
                  </a:lnTo>
                  <a:cubicBezTo>
                    <a:pt x="682" y="689"/>
                    <a:pt x="0" y="1740"/>
                    <a:pt x="245" y="2946"/>
                  </a:cubicBezTo>
                  <a:lnTo>
                    <a:pt x="1859" y="10887"/>
                  </a:lnTo>
                  <a:cubicBezTo>
                    <a:pt x="2093" y="12037"/>
                    <a:pt x="3086" y="12913"/>
                    <a:pt x="4121" y="12913"/>
                  </a:cubicBezTo>
                  <a:cubicBezTo>
                    <a:pt x="4171" y="12913"/>
                    <a:pt x="4221" y="12911"/>
                    <a:pt x="4271" y="12907"/>
                  </a:cubicBezTo>
                  <a:lnTo>
                    <a:pt x="11425" y="12314"/>
                  </a:lnTo>
                  <a:cubicBezTo>
                    <a:pt x="12512" y="12224"/>
                    <a:pt x="13195" y="11174"/>
                    <a:pt x="12949" y="9968"/>
                  </a:cubicBezTo>
                  <a:lnTo>
                    <a:pt x="11335" y="2028"/>
                  </a:lnTo>
                  <a:cubicBezTo>
                    <a:pt x="11102"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2705;p56">
              <a:extLst>
                <a:ext uri="{FF2B5EF4-FFF2-40B4-BE49-F238E27FC236}">
                  <a16:creationId xmlns:a16="http://schemas.microsoft.com/office/drawing/2014/main" id="{2D588E63-0706-AD73-44B3-8716DB7E2001}"/>
                </a:ext>
              </a:extLst>
            </p:cNvPr>
            <p:cNvSpPr/>
            <p:nvPr/>
          </p:nvSpPr>
          <p:spPr>
            <a:xfrm>
              <a:off x="3337750" y="1628225"/>
              <a:ext cx="338725" cy="337100"/>
            </a:xfrm>
            <a:custGeom>
              <a:avLst/>
              <a:gdLst/>
              <a:ahLst/>
              <a:cxnLst/>
              <a:rect l="l" t="t" r="r" b="b"/>
              <a:pathLst>
                <a:path w="13549" h="13484" extrusionOk="0">
                  <a:moveTo>
                    <a:pt x="9253" y="569"/>
                  </a:moveTo>
                  <a:lnTo>
                    <a:pt x="9253" y="570"/>
                  </a:lnTo>
                  <a:cubicBezTo>
                    <a:pt x="10154" y="570"/>
                    <a:pt x="11027" y="1350"/>
                    <a:pt x="11233" y="2368"/>
                  </a:cubicBezTo>
                  <a:lnTo>
                    <a:pt x="12847" y="10309"/>
                  </a:lnTo>
                  <a:cubicBezTo>
                    <a:pt x="12958" y="10854"/>
                    <a:pt x="12856" y="11387"/>
                    <a:pt x="12567" y="11772"/>
                  </a:cubicBezTo>
                  <a:cubicBezTo>
                    <a:pt x="12333" y="12087"/>
                    <a:pt x="11972" y="12286"/>
                    <a:pt x="11579" y="12315"/>
                  </a:cubicBezTo>
                  <a:lnTo>
                    <a:pt x="4423" y="12907"/>
                  </a:lnTo>
                  <a:cubicBezTo>
                    <a:pt x="4383" y="12911"/>
                    <a:pt x="4343" y="12912"/>
                    <a:pt x="4303" y="12912"/>
                  </a:cubicBezTo>
                  <a:cubicBezTo>
                    <a:pt x="3403" y="12912"/>
                    <a:pt x="2522" y="12136"/>
                    <a:pt x="2315" y="11114"/>
                  </a:cubicBezTo>
                  <a:lnTo>
                    <a:pt x="701" y="3173"/>
                  </a:lnTo>
                  <a:cubicBezTo>
                    <a:pt x="590" y="2628"/>
                    <a:pt x="692" y="2095"/>
                    <a:pt x="981" y="1711"/>
                  </a:cubicBezTo>
                  <a:cubicBezTo>
                    <a:pt x="1216" y="1395"/>
                    <a:pt x="1576" y="1197"/>
                    <a:pt x="1969" y="1167"/>
                  </a:cubicBezTo>
                  <a:lnTo>
                    <a:pt x="9124" y="575"/>
                  </a:lnTo>
                  <a:cubicBezTo>
                    <a:pt x="9167" y="571"/>
                    <a:pt x="9210" y="569"/>
                    <a:pt x="9253" y="569"/>
                  </a:cubicBezTo>
                  <a:close/>
                  <a:moveTo>
                    <a:pt x="9243" y="1"/>
                  </a:moveTo>
                  <a:cubicBezTo>
                    <a:pt x="9188" y="1"/>
                    <a:pt x="9132" y="3"/>
                    <a:pt x="9077" y="7"/>
                  </a:cubicBezTo>
                  <a:lnTo>
                    <a:pt x="1922" y="600"/>
                  </a:lnTo>
                  <a:cubicBezTo>
                    <a:pt x="1359" y="646"/>
                    <a:pt x="862" y="919"/>
                    <a:pt x="525" y="1369"/>
                  </a:cubicBezTo>
                  <a:cubicBezTo>
                    <a:pt x="139" y="1884"/>
                    <a:pt x="0" y="2583"/>
                    <a:pt x="144" y="3287"/>
                  </a:cubicBezTo>
                  <a:lnTo>
                    <a:pt x="1757" y="11228"/>
                  </a:lnTo>
                  <a:cubicBezTo>
                    <a:pt x="2017" y="12507"/>
                    <a:pt x="3136" y="13483"/>
                    <a:pt x="4300" y="13483"/>
                  </a:cubicBezTo>
                  <a:cubicBezTo>
                    <a:pt x="4357" y="13483"/>
                    <a:pt x="4414" y="13481"/>
                    <a:pt x="4472" y="13475"/>
                  </a:cubicBezTo>
                  <a:lnTo>
                    <a:pt x="11626" y="12883"/>
                  </a:lnTo>
                  <a:cubicBezTo>
                    <a:pt x="12189" y="12836"/>
                    <a:pt x="12686" y="12563"/>
                    <a:pt x="13023" y="12114"/>
                  </a:cubicBezTo>
                  <a:cubicBezTo>
                    <a:pt x="13409" y="11599"/>
                    <a:pt x="13548" y="10901"/>
                    <a:pt x="13405" y="10196"/>
                  </a:cubicBezTo>
                  <a:lnTo>
                    <a:pt x="11791" y="2255"/>
                  </a:lnTo>
                  <a:cubicBezTo>
                    <a:pt x="11531" y="975"/>
                    <a:pt x="10414"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2706;p56">
              <a:extLst>
                <a:ext uri="{FF2B5EF4-FFF2-40B4-BE49-F238E27FC236}">
                  <a16:creationId xmlns:a16="http://schemas.microsoft.com/office/drawing/2014/main" id="{40968C48-4107-60AD-018E-095C654F1F33}"/>
                </a:ext>
              </a:extLst>
            </p:cNvPr>
            <p:cNvSpPr/>
            <p:nvPr/>
          </p:nvSpPr>
          <p:spPr>
            <a:xfrm>
              <a:off x="2236200" y="2191200"/>
              <a:ext cx="329900" cy="322875"/>
            </a:xfrm>
            <a:custGeom>
              <a:avLst/>
              <a:gdLst/>
              <a:ahLst/>
              <a:cxnLst/>
              <a:rect l="l" t="t" r="r" b="b"/>
              <a:pathLst>
                <a:path w="13196" h="12915" extrusionOk="0">
                  <a:moveTo>
                    <a:pt x="9073" y="1"/>
                  </a:moveTo>
                  <a:cubicBezTo>
                    <a:pt x="9024" y="1"/>
                    <a:pt x="8974" y="3"/>
                    <a:pt x="8924" y="7"/>
                  </a:cubicBezTo>
                  <a:lnTo>
                    <a:pt x="1769" y="599"/>
                  </a:lnTo>
                  <a:cubicBezTo>
                    <a:pt x="683" y="689"/>
                    <a:pt x="0" y="1740"/>
                    <a:pt x="245" y="2947"/>
                  </a:cubicBezTo>
                  <a:lnTo>
                    <a:pt x="1859" y="10887"/>
                  </a:lnTo>
                  <a:cubicBezTo>
                    <a:pt x="2093" y="12038"/>
                    <a:pt x="3086" y="12914"/>
                    <a:pt x="4121" y="12914"/>
                  </a:cubicBezTo>
                  <a:cubicBezTo>
                    <a:pt x="4171" y="12914"/>
                    <a:pt x="4221" y="12912"/>
                    <a:pt x="4271" y="12908"/>
                  </a:cubicBezTo>
                  <a:lnTo>
                    <a:pt x="11427" y="12316"/>
                  </a:lnTo>
                  <a:cubicBezTo>
                    <a:pt x="12514" y="12225"/>
                    <a:pt x="13195" y="11174"/>
                    <a:pt x="12950" y="9969"/>
                  </a:cubicBezTo>
                  <a:lnTo>
                    <a:pt x="11336" y="2028"/>
                  </a:lnTo>
                  <a:cubicBezTo>
                    <a:pt x="11102" y="877"/>
                    <a:pt x="10107"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2707;p56">
              <a:extLst>
                <a:ext uri="{FF2B5EF4-FFF2-40B4-BE49-F238E27FC236}">
                  <a16:creationId xmlns:a16="http://schemas.microsoft.com/office/drawing/2014/main" id="{39599BC7-2F02-2C62-6439-0F79137A9689}"/>
                </a:ext>
              </a:extLst>
            </p:cNvPr>
            <p:cNvSpPr/>
            <p:nvPr/>
          </p:nvSpPr>
          <p:spPr>
            <a:xfrm>
              <a:off x="2231775" y="2184100"/>
              <a:ext cx="338750" cy="337100"/>
            </a:xfrm>
            <a:custGeom>
              <a:avLst/>
              <a:gdLst/>
              <a:ahLst/>
              <a:cxnLst/>
              <a:rect l="l" t="t" r="r" b="b"/>
              <a:pathLst>
                <a:path w="13550" h="13484" extrusionOk="0">
                  <a:moveTo>
                    <a:pt x="9254" y="569"/>
                  </a:moveTo>
                  <a:cubicBezTo>
                    <a:pt x="10156" y="569"/>
                    <a:pt x="11027" y="1349"/>
                    <a:pt x="11233" y="2368"/>
                  </a:cubicBezTo>
                  <a:lnTo>
                    <a:pt x="12847" y="10310"/>
                  </a:lnTo>
                  <a:cubicBezTo>
                    <a:pt x="12958" y="10855"/>
                    <a:pt x="12856" y="11387"/>
                    <a:pt x="12569" y="11771"/>
                  </a:cubicBezTo>
                  <a:cubicBezTo>
                    <a:pt x="12333" y="12087"/>
                    <a:pt x="11973" y="12286"/>
                    <a:pt x="11580" y="12315"/>
                  </a:cubicBezTo>
                  <a:lnTo>
                    <a:pt x="4424" y="12908"/>
                  </a:lnTo>
                  <a:cubicBezTo>
                    <a:pt x="4384" y="12911"/>
                    <a:pt x="4344" y="12912"/>
                    <a:pt x="4304" y="12912"/>
                  </a:cubicBezTo>
                  <a:cubicBezTo>
                    <a:pt x="3403" y="12912"/>
                    <a:pt x="2522" y="12136"/>
                    <a:pt x="2315" y="11114"/>
                  </a:cubicBezTo>
                  <a:lnTo>
                    <a:pt x="701" y="3173"/>
                  </a:lnTo>
                  <a:cubicBezTo>
                    <a:pt x="590" y="2628"/>
                    <a:pt x="693" y="2095"/>
                    <a:pt x="981" y="1712"/>
                  </a:cubicBezTo>
                  <a:cubicBezTo>
                    <a:pt x="1216" y="1396"/>
                    <a:pt x="1577" y="1197"/>
                    <a:pt x="1970" y="1168"/>
                  </a:cubicBezTo>
                  <a:lnTo>
                    <a:pt x="9125" y="575"/>
                  </a:lnTo>
                  <a:cubicBezTo>
                    <a:pt x="9167" y="572"/>
                    <a:pt x="9210" y="569"/>
                    <a:pt x="9253" y="569"/>
                  </a:cubicBezTo>
                  <a:close/>
                  <a:moveTo>
                    <a:pt x="9244" y="1"/>
                  </a:moveTo>
                  <a:cubicBezTo>
                    <a:pt x="9189" y="1"/>
                    <a:pt x="9133" y="3"/>
                    <a:pt x="9078" y="7"/>
                  </a:cubicBezTo>
                  <a:lnTo>
                    <a:pt x="1922" y="600"/>
                  </a:lnTo>
                  <a:cubicBezTo>
                    <a:pt x="1359" y="647"/>
                    <a:pt x="864" y="919"/>
                    <a:pt x="526" y="1370"/>
                  </a:cubicBezTo>
                  <a:cubicBezTo>
                    <a:pt x="140" y="1884"/>
                    <a:pt x="0" y="2583"/>
                    <a:pt x="144" y="3287"/>
                  </a:cubicBezTo>
                  <a:lnTo>
                    <a:pt x="1757" y="11228"/>
                  </a:lnTo>
                  <a:cubicBezTo>
                    <a:pt x="2017" y="12507"/>
                    <a:pt x="3137" y="13483"/>
                    <a:pt x="4301" y="13483"/>
                  </a:cubicBezTo>
                  <a:cubicBezTo>
                    <a:pt x="4358" y="13483"/>
                    <a:pt x="4414" y="13480"/>
                    <a:pt x="4472" y="13475"/>
                  </a:cubicBezTo>
                  <a:lnTo>
                    <a:pt x="11627" y="12883"/>
                  </a:lnTo>
                  <a:cubicBezTo>
                    <a:pt x="12191" y="12837"/>
                    <a:pt x="12686" y="12563"/>
                    <a:pt x="13023" y="12113"/>
                  </a:cubicBezTo>
                  <a:cubicBezTo>
                    <a:pt x="13409" y="11600"/>
                    <a:pt x="13549" y="10900"/>
                    <a:pt x="13406" y="10197"/>
                  </a:cubicBezTo>
                  <a:lnTo>
                    <a:pt x="11792" y="2256"/>
                  </a:lnTo>
                  <a:cubicBezTo>
                    <a:pt x="11531" y="975"/>
                    <a:pt x="10412" y="1"/>
                    <a:pt x="92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2708;p56">
              <a:extLst>
                <a:ext uri="{FF2B5EF4-FFF2-40B4-BE49-F238E27FC236}">
                  <a16:creationId xmlns:a16="http://schemas.microsoft.com/office/drawing/2014/main" id="{75B6B7A3-2A3B-6278-78D8-D0C9DA48CD1F}"/>
                </a:ext>
              </a:extLst>
            </p:cNvPr>
            <p:cNvSpPr/>
            <p:nvPr/>
          </p:nvSpPr>
          <p:spPr>
            <a:xfrm>
              <a:off x="2635825" y="2158125"/>
              <a:ext cx="329850" cy="322850"/>
            </a:xfrm>
            <a:custGeom>
              <a:avLst/>
              <a:gdLst/>
              <a:ahLst/>
              <a:cxnLst/>
              <a:rect l="l" t="t" r="r" b="b"/>
              <a:pathLst>
                <a:path w="13194" h="12914" extrusionOk="0">
                  <a:moveTo>
                    <a:pt x="9073" y="1"/>
                  </a:moveTo>
                  <a:cubicBezTo>
                    <a:pt x="9023" y="1"/>
                    <a:pt x="8973" y="3"/>
                    <a:pt x="8923" y="7"/>
                  </a:cubicBezTo>
                  <a:lnTo>
                    <a:pt x="1769" y="599"/>
                  </a:lnTo>
                  <a:cubicBezTo>
                    <a:pt x="682" y="689"/>
                    <a:pt x="0" y="1739"/>
                    <a:pt x="245" y="2946"/>
                  </a:cubicBezTo>
                  <a:lnTo>
                    <a:pt x="1859" y="10887"/>
                  </a:lnTo>
                  <a:cubicBezTo>
                    <a:pt x="2093" y="12037"/>
                    <a:pt x="3086" y="12913"/>
                    <a:pt x="4120" y="12913"/>
                  </a:cubicBezTo>
                  <a:cubicBezTo>
                    <a:pt x="4170" y="12913"/>
                    <a:pt x="4220" y="12911"/>
                    <a:pt x="4270" y="12907"/>
                  </a:cubicBezTo>
                  <a:lnTo>
                    <a:pt x="11425" y="12315"/>
                  </a:lnTo>
                  <a:cubicBezTo>
                    <a:pt x="12512" y="12224"/>
                    <a:pt x="13194" y="11174"/>
                    <a:pt x="12949" y="9968"/>
                  </a:cubicBezTo>
                  <a:lnTo>
                    <a:pt x="11335" y="2027"/>
                  </a:lnTo>
                  <a:cubicBezTo>
                    <a:pt x="11101"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2709;p56">
              <a:extLst>
                <a:ext uri="{FF2B5EF4-FFF2-40B4-BE49-F238E27FC236}">
                  <a16:creationId xmlns:a16="http://schemas.microsoft.com/office/drawing/2014/main" id="{977A2B25-B44C-F63D-A134-7F83947A50F4}"/>
                </a:ext>
              </a:extLst>
            </p:cNvPr>
            <p:cNvSpPr/>
            <p:nvPr/>
          </p:nvSpPr>
          <p:spPr>
            <a:xfrm>
              <a:off x="2631350" y="2151025"/>
              <a:ext cx="338725" cy="337075"/>
            </a:xfrm>
            <a:custGeom>
              <a:avLst/>
              <a:gdLst/>
              <a:ahLst/>
              <a:cxnLst/>
              <a:rect l="l" t="t" r="r" b="b"/>
              <a:pathLst>
                <a:path w="13549" h="13483" extrusionOk="0">
                  <a:moveTo>
                    <a:pt x="9253" y="570"/>
                  </a:moveTo>
                  <a:cubicBezTo>
                    <a:pt x="10155" y="570"/>
                    <a:pt x="11028" y="1348"/>
                    <a:pt x="11235" y="2368"/>
                  </a:cubicBezTo>
                  <a:lnTo>
                    <a:pt x="12848" y="10309"/>
                  </a:lnTo>
                  <a:cubicBezTo>
                    <a:pt x="12960" y="10854"/>
                    <a:pt x="12857" y="11386"/>
                    <a:pt x="12569" y="11771"/>
                  </a:cubicBezTo>
                  <a:cubicBezTo>
                    <a:pt x="12333" y="12087"/>
                    <a:pt x="11973" y="12285"/>
                    <a:pt x="11581" y="12315"/>
                  </a:cubicBezTo>
                  <a:lnTo>
                    <a:pt x="4425" y="12908"/>
                  </a:lnTo>
                  <a:cubicBezTo>
                    <a:pt x="4386" y="12911"/>
                    <a:pt x="4347" y="12912"/>
                    <a:pt x="4308" y="12912"/>
                  </a:cubicBezTo>
                  <a:cubicBezTo>
                    <a:pt x="3406" y="12912"/>
                    <a:pt x="2524" y="12137"/>
                    <a:pt x="2316" y="11113"/>
                  </a:cubicBezTo>
                  <a:lnTo>
                    <a:pt x="702" y="3172"/>
                  </a:lnTo>
                  <a:cubicBezTo>
                    <a:pt x="591" y="2628"/>
                    <a:pt x="693" y="2096"/>
                    <a:pt x="982" y="1711"/>
                  </a:cubicBezTo>
                  <a:cubicBezTo>
                    <a:pt x="1216" y="1395"/>
                    <a:pt x="1578" y="1196"/>
                    <a:pt x="1970" y="1167"/>
                  </a:cubicBezTo>
                  <a:lnTo>
                    <a:pt x="9126" y="574"/>
                  </a:lnTo>
                  <a:cubicBezTo>
                    <a:pt x="9168" y="571"/>
                    <a:pt x="9211" y="570"/>
                    <a:pt x="9253" y="570"/>
                  </a:cubicBezTo>
                  <a:close/>
                  <a:moveTo>
                    <a:pt x="9239" y="0"/>
                  </a:moveTo>
                  <a:cubicBezTo>
                    <a:pt x="9185" y="0"/>
                    <a:pt x="9131" y="2"/>
                    <a:pt x="9077" y="6"/>
                  </a:cubicBezTo>
                  <a:lnTo>
                    <a:pt x="1923" y="599"/>
                  </a:lnTo>
                  <a:cubicBezTo>
                    <a:pt x="1360" y="646"/>
                    <a:pt x="863" y="920"/>
                    <a:pt x="526" y="1369"/>
                  </a:cubicBezTo>
                  <a:cubicBezTo>
                    <a:pt x="140" y="1883"/>
                    <a:pt x="1" y="2582"/>
                    <a:pt x="144" y="3286"/>
                  </a:cubicBezTo>
                  <a:lnTo>
                    <a:pt x="1758" y="11227"/>
                  </a:lnTo>
                  <a:cubicBezTo>
                    <a:pt x="2018" y="12506"/>
                    <a:pt x="3137" y="13482"/>
                    <a:pt x="4301" y="13482"/>
                  </a:cubicBezTo>
                  <a:cubicBezTo>
                    <a:pt x="4359" y="13482"/>
                    <a:pt x="4415" y="13480"/>
                    <a:pt x="4473" y="13476"/>
                  </a:cubicBezTo>
                  <a:lnTo>
                    <a:pt x="11627" y="12883"/>
                  </a:lnTo>
                  <a:cubicBezTo>
                    <a:pt x="12190" y="12836"/>
                    <a:pt x="12687" y="12563"/>
                    <a:pt x="13024" y="12113"/>
                  </a:cubicBezTo>
                  <a:cubicBezTo>
                    <a:pt x="13410" y="11599"/>
                    <a:pt x="13549" y="10900"/>
                    <a:pt x="13406" y="10196"/>
                  </a:cubicBezTo>
                  <a:lnTo>
                    <a:pt x="11793" y="2255"/>
                  </a:lnTo>
                  <a:cubicBezTo>
                    <a:pt x="11532" y="973"/>
                    <a:pt x="10411" y="0"/>
                    <a:pt x="9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2710;p56">
              <a:extLst>
                <a:ext uri="{FF2B5EF4-FFF2-40B4-BE49-F238E27FC236}">
                  <a16:creationId xmlns:a16="http://schemas.microsoft.com/office/drawing/2014/main" id="{C4593A62-39A7-01DC-E978-D157D11D280F}"/>
                </a:ext>
              </a:extLst>
            </p:cNvPr>
            <p:cNvSpPr/>
            <p:nvPr/>
          </p:nvSpPr>
          <p:spPr>
            <a:xfrm>
              <a:off x="3434975" y="2091950"/>
              <a:ext cx="329900" cy="322850"/>
            </a:xfrm>
            <a:custGeom>
              <a:avLst/>
              <a:gdLst/>
              <a:ahLst/>
              <a:cxnLst/>
              <a:rect l="l" t="t" r="r" b="b"/>
              <a:pathLst>
                <a:path w="13196" h="12914" extrusionOk="0">
                  <a:moveTo>
                    <a:pt x="9073" y="0"/>
                  </a:moveTo>
                  <a:cubicBezTo>
                    <a:pt x="9024" y="0"/>
                    <a:pt x="8974" y="2"/>
                    <a:pt x="8925" y="6"/>
                  </a:cubicBezTo>
                  <a:lnTo>
                    <a:pt x="1769" y="599"/>
                  </a:lnTo>
                  <a:cubicBezTo>
                    <a:pt x="682" y="688"/>
                    <a:pt x="0" y="1740"/>
                    <a:pt x="245" y="2945"/>
                  </a:cubicBezTo>
                  <a:lnTo>
                    <a:pt x="1859" y="10886"/>
                  </a:lnTo>
                  <a:cubicBezTo>
                    <a:pt x="2093" y="12038"/>
                    <a:pt x="3088" y="12914"/>
                    <a:pt x="4122" y="12914"/>
                  </a:cubicBezTo>
                  <a:cubicBezTo>
                    <a:pt x="4171" y="12914"/>
                    <a:pt x="4221" y="12912"/>
                    <a:pt x="4270" y="12908"/>
                  </a:cubicBezTo>
                  <a:lnTo>
                    <a:pt x="11426" y="12315"/>
                  </a:lnTo>
                  <a:cubicBezTo>
                    <a:pt x="12512" y="12225"/>
                    <a:pt x="13195" y="11174"/>
                    <a:pt x="12949" y="9969"/>
                  </a:cubicBezTo>
                  <a:lnTo>
                    <a:pt x="11335" y="2028"/>
                  </a:lnTo>
                  <a:cubicBezTo>
                    <a:pt x="11102" y="876"/>
                    <a:pt x="10107"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2711;p56">
              <a:extLst>
                <a:ext uri="{FF2B5EF4-FFF2-40B4-BE49-F238E27FC236}">
                  <a16:creationId xmlns:a16="http://schemas.microsoft.com/office/drawing/2014/main" id="{055E3083-BFAB-39EE-449B-4B3B3F874AC7}"/>
                </a:ext>
              </a:extLst>
            </p:cNvPr>
            <p:cNvSpPr/>
            <p:nvPr/>
          </p:nvSpPr>
          <p:spPr>
            <a:xfrm>
              <a:off x="3430550" y="2084825"/>
              <a:ext cx="338725" cy="337075"/>
            </a:xfrm>
            <a:custGeom>
              <a:avLst/>
              <a:gdLst/>
              <a:ahLst/>
              <a:cxnLst/>
              <a:rect l="l" t="t" r="r" b="b"/>
              <a:pathLst>
                <a:path w="13549" h="13483" extrusionOk="0">
                  <a:moveTo>
                    <a:pt x="9252" y="570"/>
                  </a:moveTo>
                  <a:cubicBezTo>
                    <a:pt x="10155" y="570"/>
                    <a:pt x="11027" y="1350"/>
                    <a:pt x="11234" y="2369"/>
                  </a:cubicBezTo>
                  <a:lnTo>
                    <a:pt x="12849" y="10309"/>
                  </a:lnTo>
                  <a:cubicBezTo>
                    <a:pt x="12959" y="10854"/>
                    <a:pt x="12858" y="11387"/>
                    <a:pt x="12569" y="11772"/>
                  </a:cubicBezTo>
                  <a:cubicBezTo>
                    <a:pt x="12334" y="12088"/>
                    <a:pt x="11973" y="12286"/>
                    <a:pt x="11580" y="12316"/>
                  </a:cubicBezTo>
                  <a:lnTo>
                    <a:pt x="4426" y="12908"/>
                  </a:lnTo>
                  <a:cubicBezTo>
                    <a:pt x="4382" y="12912"/>
                    <a:pt x="4338" y="12914"/>
                    <a:pt x="4294" y="12914"/>
                  </a:cubicBezTo>
                  <a:cubicBezTo>
                    <a:pt x="3386" y="12914"/>
                    <a:pt x="2523" y="12132"/>
                    <a:pt x="2316" y="11114"/>
                  </a:cubicBezTo>
                  <a:lnTo>
                    <a:pt x="702" y="3174"/>
                  </a:lnTo>
                  <a:cubicBezTo>
                    <a:pt x="591" y="2629"/>
                    <a:pt x="693" y="2096"/>
                    <a:pt x="982" y="1711"/>
                  </a:cubicBezTo>
                  <a:cubicBezTo>
                    <a:pt x="1217" y="1395"/>
                    <a:pt x="1578" y="1196"/>
                    <a:pt x="1971" y="1167"/>
                  </a:cubicBezTo>
                  <a:lnTo>
                    <a:pt x="9125" y="574"/>
                  </a:lnTo>
                  <a:cubicBezTo>
                    <a:pt x="9167" y="571"/>
                    <a:pt x="9210" y="570"/>
                    <a:pt x="9252" y="570"/>
                  </a:cubicBezTo>
                  <a:close/>
                  <a:moveTo>
                    <a:pt x="9238" y="1"/>
                  </a:moveTo>
                  <a:cubicBezTo>
                    <a:pt x="9184" y="1"/>
                    <a:pt x="9130" y="3"/>
                    <a:pt x="9077" y="7"/>
                  </a:cubicBezTo>
                  <a:lnTo>
                    <a:pt x="1922" y="599"/>
                  </a:lnTo>
                  <a:cubicBezTo>
                    <a:pt x="1359" y="647"/>
                    <a:pt x="863" y="920"/>
                    <a:pt x="525" y="1369"/>
                  </a:cubicBezTo>
                  <a:cubicBezTo>
                    <a:pt x="139" y="1884"/>
                    <a:pt x="0" y="2582"/>
                    <a:pt x="144" y="3287"/>
                  </a:cubicBezTo>
                  <a:lnTo>
                    <a:pt x="1756" y="11228"/>
                  </a:lnTo>
                  <a:cubicBezTo>
                    <a:pt x="2017" y="12506"/>
                    <a:pt x="3136" y="13483"/>
                    <a:pt x="4301" y="13483"/>
                  </a:cubicBezTo>
                  <a:cubicBezTo>
                    <a:pt x="4358" y="13483"/>
                    <a:pt x="4414" y="13480"/>
                    <a:pt x="4472" y="13476"/>
                  </a:cubicBezTo>
                  <a:lnTo>
                    <a:pt x="11626" y="12883"/>
                  </a:lnTo>
                  <a:cubicBezTo>
                    <a:pt x="12189" y="12837"/>
                    <a:pt x="12686" y="12563"/>
                    <a:pt x="13024" y="12114"/>
                  </a:cubicBezTo>
                  <a:cubicBezTo>
                    <a:pt x="13410" y="11599"/>
                    <a:pt x="13548" y="10900"/>
                    <a:pt x="13405" y="10196"/>
                  </a:cubicBezTo>
                  <a:lnTo>
                    <a:pt x="11791" y="2255"/>
                  </a:lnTo>
                  <a:cubicBezTo>
                    <a:pt x="11531" y="974"/>
                    <a:pt x="10407" y="1"/>
                    <a:pt x="92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2712;p56">
              <a:extLst>
                <a:ext uri="{FF2B5EF4-FFF2-40B4-BE49-F238E27FC236}">
                  <a16:creationId xmlns:a16="http://schemas.microsoft.com/office/drawing/2014/main" id="{6102FA37-E936-AC15-699D-5489EF81F076}"/>
                </a:ext>
              </a:extLst>
            </p:cNvPr>
            <p:cNvSpPr/>
            <p:nvPr/>
          </p:nvSpPr>
          <p:spPr>
            <a:xfrm>
              <a:off x="2329000" y="2647825"/>
              <a:ext cx="329900" cy="322825"/>
            </a:xfrm>
            <a:custGeom>
              <a:avLst/>
              <a:gdLst/>
              <a:ahLst/>
              <a:cxnLst/>
              <a:rect l="l" t="t" r="r" b="b"/>
              <a:pathLst>
                <a:path w="13196" h="12913" extrusionOk="0">
                  <a:moveTo>
                    <a:pt x="9073" y="0"/>
                  </a:moveTo>
                  <a:cubicBezTo>
                    <a:pt x="9024" y="0"/>
                    <a:pt x="8974" y="2"/>
                    <a:pt x="8925" y="6"/>
                  </a:cubicBezTo>
                  <a:lnTo>
                    <a:pt x="1769" y="599"/>
                  </a:lnTo>
                  <a:cubicBezTo>
                    <a:pt x="683" y="689"/>
                    <a:pt x="0" y="1740"/>
                    <a:pt x="245" y="2946"/>
                  </a:cubicBezTo>
                  <a:lnTo>
                    <a:pt x="1860" y="10885"/>
                  </a:lnTo>
                  <a:cubicBezTo>
                    <a:pt x="2094" y="12037"/>
                    <a:pt x="3089" y="12913"/>
                    <a:pt x="4124" y="12913"/>
                  </a:cubicBezTo>
                  <a:cubicBezTo>
                    <a:pt x="4173" y="12913"/>
                    <a:pt x="4223" y="12911"/>
                    <a:pt x="4272" y="12907"/>
                  </a:cubicBezTo>
                  <a:lnTo>
                    <a:pt x="11427" y="12314"/>
                  </a:lnTo>
                  <a:cubicBezTo>
                    <a:pt x="12514" y="12224"/>
                    <a:pt x="13195" y="11173"/>
                    <a:pt x="12950" y="9968"/>
                  </a:cubicBezTo>
                  <a:lnTo>
                    <a:pt x="11336" y="2028"/>
                  </a:lnTo>
                  <a:cubicBezTo>
                    <a:pt x="11103" y="876"/>
                    <a:pt x="10108"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2713;p56">
              <a:extLst>
                <a:ext uri="{FF2B5EF4-FFF2-40B4-BE49-F238E27FC236}">
                  <a16:creationId xmlns:a16="http://schemas.microsoft.com/office/drawing/2014/main" id="{2B2A698C-7E1D-3BF6-C48C-41B8BA857FF9}"/>
                </a:ext>
              </a:extLst>
            </p:cNvPr>
            <p:cNvSpPr/>
            <p:nvPr/>
          </p:nvSpPr>
          <p:spPr>
            <a:xfrm>
              <a:off x="2324575" y="2640725"/>
              <a:ext cx="338750" cy="337050"/>
            </a:xfrm>
            <a:custGeom>
              <a:avLst/>
              <a:gdLst/>
              <a:ahLst/>
              <a:cxnLst/>
              <a:rect l="l" t="t" r="r" b="b"/>
              <a:pathLst>
                <a:path w="13550" h="13482" extrusionOk="0">
                  <a:moveTo>
                    <a:pt x="9253" y="568"/>
                  </a:moveTo>
                  <a:cubicBezTo>
                    <a:pt x="10155" y="568"/>
                    <a:pt x="11027" y="1348"/>
                    <a:pt x="11235" y="2367"/>
                  </a:cubicBezTo>
                  <a:lnTo>
                    <a:pt x="12849" y="10308"/>
                  </a:lnTo>
                  <a:cubicBezTo>
                    <a:pt x="12959" y="10853"/>
                    <a:pt x="12858" y="11386"/>
                    <a:pt x="12569" y="11771"/>
                  </a:cubicBezTo>
                  <a:cubicBezTo>
                    <a:pt x="12333" y="12086"/>
                    <a:pt x="11973" y="12284"/>
                    <a:pt x="11580" y="12314"/>
                  </a:cubicBezTo>
                  <a:lnTo>
                    <a:pt x="4425" y="12906"/>
                  </a:lnTo>
                  <a:cubicBezTo>
                    <a:pt x="4384" y="12909"/>
                    <a:pt x="4343" y="12911"/>
                    <a:pt x="4302" y="12911"/>
                  </a:cubicBezTo>
                  <a:cubicBezTo>
                    <a:pt x="3401" y="12911"/>
                    <a:pt x="2524" y="12134"/>
                    <a:pt x="2316" y="11113"/>
                  </a:cubicBezTo>
                  <a:lnTo>
                    <a:pt x="702" y="3172"/>
                  </a:lnTo>
                  <a:cubicBezTo>
                    <a:pt x="592" y="2628"/>
                    <a:pt x="693" y="2094"/>
                    <a:pt x="981" y="1710"/>
                  </a:cubicBezTo>
                  <a:cubicBezTo>
                    <a:pt x="1217" y="1394"/>
                    <a:pt x="1577" y="1195"/>
                    <a:pt x="1970" y="1166"/>
                  </a:cubicBezTo>
                  <a:lnTo>
                    <a:pt x="9125" y="574"/>
                  </a:lnTo>
                  <a:cubicBezTo>
                    <a:pt x="9168" y="570"/>
                    <a:pt x="9211" y="568"/>
                    <a:pt x="9253" y="568"/>
                  </a:cubicBezTo>
                  <a:close/>
                  <a:moveTo>
                    <a:pt x="9243" y="1"/>
                  </a:moveTo>
                  <a:cubicBezTo>
                    <a:pt x="9188" y="1"/>
                    <a:pt x="9133" y="3"/>
                    <a:pt x="9078" y="7"/>
                  </a:cubicBezTo>
                  <a:lnTo>
                    <a:pt x="1922" y="600"/>
                  </a:lnTo>
                  <a:cubicBezTo>
                    <a:pt x="1359" y="646"/>
                    <a:pt x="864" y="919"/>
                    <a:pt x="526" y="1369"/>
                  </a:cubicBezTo>
                  <a:cubicBezTo>
                    <a:pt x="140" y="1884"/>
                    <a:pt x="0" y="2583"/>
                    <a:pt x="144" y="3287"/>
                  </a:cubicBezTo>
                  <a:lnTo>
                    <a:pt x="1758" y="11227"/>
                  </a:lnTo>
                  <a:cubicBezTo>
                    <a:pt x="2018" y="12506"/>
                    <a:pt x="3137" y="13482"/>
                    <a:pt x="4301" y="13482"/>
                  </a:cubicBezTo>
                  <a:cubicBezTo>
                    <a:pt x="4358" y="13482"/>
                    <a:pt x="4415" y="13480"/>
                    <a:pt x="4472" y="13475"/>
                  </a:cubicBezTo>
                  <a:lnTo>
                    <a:pt x="11627" y="12882"/>
                  </a:lnTo>
                  <a:cubicBezTo>
                    <a:pt x="12189" y="12836"/>
                    <a:pt x="12686" y="12563"/>
                    <a:pt x="13024" y="12113"/>
                  </a:cubicBezTo>
                  <a:cubicBezTo>
                    <a:pt x="13410" y="11599"/>
                    <a:pt x="13549" y="10899"/>
                    <a:pt x="13406" y="10195"/>
                  </a:cubicBezTo>
                  <a:lnTo>
                    <a:pt x="11792" y="2255"/>
                  </a:lnTo>
                  <a:cubicBezTo>
                    <a:pt x="11532" y="974"/>
                    <a:pt x="10413"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2714;p56">
              <a:extLst>
                <a:ext uri="{FF2B5EF4-FFF2-40B4-BE49-F238E27FC236}">
                  <a16:creationId xmlns:a16="http://schemas.microsoft.com/office/drawing/2014/main" id="{D9880BA8-8D52-916A-F4D8-5BD23F07424E}"/>
                </a:ext>
              </a:extLst>
            </p:cNvPr>
            <p:cNvSpPr/>
            <p:nvPr/>
          </p:nvSpPr>
          <p:spPr>
            <a:xfrm>
              <a:off x="2728600" y="2614725"/>
              <a:ext cx="329875" cy="322825"/>
            </a:xfrm>
            <a:custGeom>
              <a:avLst/>
              <a:gdLst/>
              <a:ahLst/>
              <a:cxnLst/>
              <a:rect l="l" t="t" r="r" b="b"/>
              <a:pathLst>
                <a:path w="13195" h="12913" extrusionOk="0">
                  <a:moveTo>
                    <a:pt x="9074" y="0"/>
                  </a:moveTo>
                  <a:cubicBezTo>
                    <a:pt x="9024" y="0"/>
                    <a:pt x="8974" y="2"/>
                    <a:pt x="8924" y="6"/>
                  </a:cubicBezTo>
                  <a:lnTo>
                    <a:pt x="1769" y="599"/>
                  </a:lnTo>
                  <a:cubicBezTo>
                    <a:pt x="683" y="688"/>
                    <a:pt x="0" y="1739"/>
                    <a:pt x="245" y="2945"/>
                  </a:cubicBezTo>
                  <a:lnTo>
                    <a:pt x="1859" y="10886"/>
                  </a:lnTo>
                  <a:cubicBezTo>
                    <a:pt x="2093" y="12036"/>
                    <a:pt x="3086" y="12913"/>
                    <a:pt x="4121" y="12913"/>
                  </a:cubicBezTo>
                  <a:cubicBezTo>
                    <a:pt x="4171" y="12913"/>
                    <a:pt x="4221" y="12911"/>
                    <a:pt x="4271" y="12907"/>
                  </a:cubicBezTo>
                  <a:lnTo>
                    <a:pt x="11426" y="12314"/>
                  </a:lnTo>
                  <a:cubicBezTo>
                    <a:pt x="12512" y="12224"/>
                    <a:pt x="13195" y="11174"/>
                    <a:pt x="12950" y="9968"/>
                  </a:cubicBezTo>
                  <a:lnTo>
                    <a:pt x="11336" y="2027"/>
                  </a:lnTo>
                  <a:cubicBezTo>
                    <a:pt x="11101"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2715;p56">
              <a:extLst>
                <a:ext uri="{FF2B5EF4-FFF2-40B4-BE49-F238E27FC236}">
                  <a16:creationId xmlns:a16="http://schemas.microsoft.com/office/drawing/2014/main" id="{28A2E0BD-FB7A-7A7C-A4A2-9C6DAEC9B8AE}"/>
                </a:ext>
              </a:extLst>
            </p:cNvPr>
            <p:cNvSpPr/>
            <p:nvPr/>
          </p:nvSpPr>
          <p:spPr>
            <a:xfrm>
              <a:off x="2724150" y="2607600"/>
              <a:ext cx="338775" cy="337075"/>
            </a:xfrm>
            <a:custGeom>
              <a:avLst/>
              <a:gdLst/>
              <a:ahLst/>
              <a:cxnLst/>
              <a:rect l="l" t="t" r="r" b="b"/>
              <a:pathLst>
                <a:path w="13551" h="13483" extrusionOk="0">
                  <a:moveTo>
                    <a:pt x="9253" y="570"/>
                  </a:moveTo>
                  <a:cubicBezTo>
                    <a:pt x="10155" y="570"/>
                    <a:pt x="11028" y="1349"/>
                    <a:pt x="11235" y="2368"/>
                  </a:cubicBezTo>
                  <a:lnTo>
                    <a:pt x="12849" y="10310"/>
                  </a:lnTo>
                  <a:cubicBezTo>
                    <a:pt x="12960" y="10855"/>
                    <a:pt x="12857" y="11388"/>
                    <a:pt x="12568" y="11773"/>
                  </a:cubicBezTo>
                  <a:cubicBezTo>
                    <a:pt x="12334" y="12088"/>
                    <a:pt x="11973" y="12287"/>
                    <a:pt x="11581" y="12316"/>
                  </a:cubicBezTo>
                  <a:lnTo>
                    <a:pt x="4425" y="12908"/>
                  </a:lnTo>
                  <a:cubicBezTo>
                    <a:pt x="4381" y="12912"/>
                    <a:pt x="4337" y="12914"/>
                    <a:pt x="4293" y="12914"/>
                  </a:cubicBezTo>
                  <a:cubicBezTo>
                    <a:pt x="3391" y="12914"/>
                    <a:pt x="2523" y="12133"/>
                    <a:pt x="2316" y="11115"/>
                  </a:cubicBezTo>
                  <a:lnTo>
                    <a:pt x="703" y="3174"/>
                  </a:lnTo>
                  <a:cubicBezTo>
                    <a:pt x="592" y="2628"/>
                    <a:pt x="694" y="2095"/>
                    <a:pt x="983" y="1711"/>
                  </a:cubicBezTo>
                  <a:cubicBezTo>
                    <a:pt x="1218" y="1395"/>
                    <a:pt x="1579" y="1197"/>
                    <a:pt x="1972" y="1167"/>
                  </a:cubicBezTo>
                  <a:lnTo>
                    <a:pt x="9126" y="575"/>
                  </a:lnTo>
                  <a:cubicBezTo>
                    <a:pt x="9169" y="571"/>
                    <a:pt x="9212" y="570"/>
                    <a:pt x="9253" y="570"/>
                  </a:cubicBezTo>
                  <a:close/>
                  <a:moveTo>
                    <a:pt x="9243" y="1"/>
                  </a:moveTo>
                  <a:cubicBezTo>
                    <a:pt x="9188" y="1"/>
                    <a:pt x="9133" y="3"/>
                    <a:pt x="9079" y="7"/>
                  </a:cubicBezTo>
                  <a:lnTo>
                    <a:pt x="1923" y="600"/>
                  </a:lnTo>
                  <a:cubicBezTo>
                    <a:pt x="1360" y="647"/>
                    <a:pt x="864" y="920"/>
                    <a:pt x="527" y="1369"/>
                  </a:cubicBezTo>
                  <a:cubicBezTo>
                    <a:pt x="141" y="1884"/>
                    <a:pt x="1" y="2583"/>
                    <a:pt x="144" y="3287"/>
                  </a:cubicBezTo>
                  <a:lnTo>
                    <a:pt x="1758" y="11228"/>
                  </a:lnTo>
                  <a:cubicBezTo>
                    <a:pt x="2018" y="12507"/>
                    <a:pt x="3137" y="13483"/>
                    <a:pt x="4302" y="13483"/>
                  </a:cubicBezTo>
                  <a:cubicBezTo>
                    <a:pt x="4359" y="13483"/>
                    <a:pt x="4416" y="13481"/>
                    <a:pt x="4473" y="13476"/>
                  </a:cubicBezTo>
                  <a:lnTo>
                    <a:pt x="11627" y="12884"/>
                  </a:lnTo>
                  <a:cubicBezTo>
                    <a:pt x="12190" y="12836"/>
                    <a:pt x="12687" y="12563"/>
                    <a:pt x="13024" y="12114"/>
                  </a:cubicBezTo>
                  <a:cubicBezTo>
                    <a:pt x="13410" y="11599"/>
                    <a:pt x="13550" y="10901"/>
                    <a:pt x="13407" y="10196"/>
                  </a:cubicBezTo>
                  <a:lnTo>
                    <a:pt x="11793" y="2255"/>
                  </a:lnTo>
                  <a:cubicBezTo>
                    <a:pt x="11532" y="974"/>
                    <a:pt x="10408"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2716;p56">
              <a:extLst>
                <a:ext uri="{FF2B5EF4-FFF2-40B4-BE49-F238E27FC236}">
                  <a16:creationId xmlns:a16="http://schemas.microsoft.com/office/drawing/2014/main" id="{83DEFE97-0576-7E8C-2E9F-08BD6DEF8CD2}"/>
                </a:ext>
              </a:extLst>
            </p:cNvPr>
            <p:cNvSpPr/>
            <p:nvPr/>
          </p:nvSpPr>
          <p:spPr>
            <a:xfrm>
              <a:off x="3128150" y="2581625"/>
              <a:ext cx="329925" cy="322850"/>
            </a:xfrm>
            <a:custGeom>
              <a:avLst/>
              <a:gdLst/>
              <a:ahLst/>
              <a:cxnLst/>
              <a:rect l="l" t="t" r="r" b="b"/>
              <a:pathLst>
                <a:path w="13197" h="12914" extrusionOk="0">
                  <a:moveTo>
                    <a:pt x="9075" y="0"/>
                  </a:moveTo>
                  <a:cubicBezTo>
                    <a:pt x="9025" y="0"/>
                    <a:pt x="8975" y="2"/>
                    <a:pt x="8925" y="7"/>
                  </a:cubicBezTo>
                  <a:lnTo>
                    <a:pt x="1770" y="599"/>
                  </a:lnTo>
                  <a:cubicBezTo>
                    <a:pt x="684" y="688"/>
                    <a:pt x="1" y="1740"/>
                    <a:pt x="247" y="2946"/>
                  </a:cubicBezTo>
                  <a:lnTo>
                    <a:pt x="1861" y="10887"/>
                  </a:lnTo>
                  <a:cubicBezTo>
                    <a:pt x="2094" y="12037"/>
                    <a:pt x="3088" y="12913"/>
                    <a:pt x="4121" y="12913"/>
                  </a:cubicBezTo>
                  <a:cubicBezTo>
                    <a:pt x="4171" y="12913"/>
                    <a:pt x="4221" y="12911"/>
                    <a:pt x="4271" y="12907"/>
                  </a:cubicBezTo>
                  <a:lnTo>
                    <a:pt x="11427" y="12314"/>
                  </a:lnTo>
                  <a:cubicBezTo>
                    <a:pt x="12514" y="12225"/>
                    <a:pt x="13197" y="11174"/>
                    <a:pt x="12951" y="9968"/>
                  </a:cubicBezTo>
                  <a:lnTo>
                    <a:pt x="11337" y="2028"/>
                  </a:lnTo>
                  <a:cubicBezTo>
                    <a:pt x="11103" y="877"/>
                    <a:pt x="10109"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2717;p56">
              <a:extLst>
                <a:ext uri="{FF2B5EF4-FFF2-40B4-BE49-F238E27FC236}">
                  <a16:creationId xmlns:a16="http://schemas.microsoft.com/office/drawing/2014/main" id="{5136D905-DCC1-2AF2-3B53-DC648F144526}"/>
                </a:ext>
              </a:extLst>
            </p:cNvPr>
            <p:cNvSpPr/>
            <p:nvPr/>
          </p:nvSpPr>
          <p:spPr>
            <a:xfrm>
              <a:off x="3123750" y="2574500"/>
              <a:ext cx="338750" cy="337100"/>
            </a:xfrm>
            <a:custGeom>
              <a:avLst/>
              <a:gdLst/>
              <a:ahLst/>
              <a:cxnLst/>
              <a:rect l="l" t="t" r="r" b="b"/>
              <a:pathLst>
                <a:path w="13550" h="13484" extrusionOk="0">
                  <a:moveTo>
                    <a:pt x="9253" y="570"/>
                  </a:moveTo>
                  <a:cubicBezTo>
                    <a:pt x="10155" y="570"/>
                    <a:pt x="11027" y="1350"/>
                    <a:pt x="11234" y="2369"/>
                  </a:cubicBezTo>
                  <a:lnTo>
                    <a:pt x="12848" y="10309"/>
                  </a:lnTo>
                  <a:cubicBezTo>
                    <a:pt x="12958" y="10854"/>
                    <a:pt x="12857" y="11387"/>
                    <a:pt x="12568" y="11772"/>
                  </a:cubicBezTo>
                  <a:cubicBezTo>
                    <a:pt x="12333" y="12088"/>
                    <a:pt x="11972" y="12286"/>
                    <a:pt x="11580" y="12316"/>
                  </a:cubicBezTo>
                  <a:lnTo>
                    <a:pt x="4425" y="12909"/>
                  </a:lnTo>
                  <a:cubicBezTo>
                    <a:pt x="4384" y="12912"/>
                    <a:pt x="4343" y="12913"/>
                    <a:pt x="4301" y="12913"/>
                  </a:cubicBezTo>
                  <a:cubicBezTo>
                    <a:pt x="3391" y="12913"/>
                    <a:pt x="2523" y="12136"/>
                    <a:pt x="2315" y="11114"/>
                  </a:cubicBezTo>
                  <a:lnTo>
                    <a:pt x="702" y="3174"/>
                  </a:lnTo>
                  <a:cubicBezTo>
                    <a:pt x="591" y="2629"/>
                    <a:pt x="692" y="2095"/>
                    <a:pt x="981" y="1711"/>
                  </a:cubicBezTo>
                  <a:cubicBezTo>
                    <a:pt x="1217" y="1395"/>
                    <a:pt x="1577" y="1197"/>
                    <a:pt x="1970" y="1167"/>
                  </a:cubicBezTo>
                  <a:lnTo>
                    <a:pt x="9126" y="575"/>
                  </a:lnTo>
                  <a:cubicBezTo>
                    <a:pt x="9167" y="571"/>
                    <a:pt x="9210" y="570"/>
                    <a:pt x="9253" y="570"/>
                  </a:cubicBezTo>
                  <a:close/>
                  <a:moveTo>
                    <a:pt x="9240" y="1"/>
                  </a:moveTo>
                  <a:cubicBezTo>
                    <a:pt x="9186" y="1"/>
                    <a:pt x="9132" y="3"/>
                    <a:pt x="9078" y="7"/>
                  </a:cubicBezTo>
                  <a:lnTo>
                    <a:pt x="1923" y="600"/>
                  </a:lnTo>
                  <a:cubicBezTo>
                    <a:pt x="1359" y="647"/>
                    <a:pt x="864" y="920"/>
                    <a:pt x="527" y="1369"/>
                  </a:cubicBezTo>
                  <a:cubicBezTo>
                    <a:pt x="139" y="1884"/>
                    <a:pt x="1" y="2583"/>
                    <a:pt x="144" y="3287"/>
                  </a:cubicBezTo>
                  <a:lnTo>
                    <a:pt x="1758" y="11228"/>
                  </a:lnTo>
                  <a:cubicBezTo>
                    <a:pt x="2017" y="12507"/>
                    <a:pt x="3137" y="13483"/>
                    <a:pt x="4302" y="13483"/>
                  </a:cubicBezTo>
                  <a:cubicBezTo>
                    <a:pt x="4358" y="13483"/>
                    <a:pt x="4415" y="13481"/>
                    <a:pt x="4472" y="13476"/>
                  </a:cubicBezTo>
                  <a:lnTo>
                    <a:pt x="11628" y="12884"/>
                  </a:lnTo>
                  <a:cubicBezTo>
                    <a:pt x="12190" y="12836"/>
                    <a:pt x="12686" y="12563"/>
                    <a:pt x="13024" y="12114"/>
                  </a:cubicBezTo>
                  <a:cubicBezTo>
                    <a:pt x="13410" y="11599"/>
                    <a:pt x="13550" y="10900"/>
                    <a:pt x="13407" y="10196"/>
                  </a:cubicBezTo>
                  <a:lnTo>
                    <a:pt x="11791" y="2255"/>
                  </a:lnTo>
                  <a:cubicBezTo>
                    <a:pt x="11531" y="973"/>
                    <a:pt x="10410" y="1"/>
                    <a:pt x="924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2718;p56">
              <a:extLst>
                <a:ext uri="{FF2B5EF4-FFF2-40B4-BE49-F238E27FC236}">
                  <a16:creationId xmlns:a16="http://schemas.microsoft.com/office/drawing/2014/main" id="{4325120D-E8A5-1BAA-D65B-F3794003BFE7}"/>
                </a:ext>
              </a:extLst>
            </p:cNvPr>
            <p:cNvSpPr/>
            <p:nvPr/>
          </p:nvSpPr>
          <p:spPr>
            <a:xfrm>
              <a:off x="3527775" y="2548525"/>
              <a:ext cx="329900" cy="322875"/>
            </a:xfrm>
            <a:custGeom>
              <a:avLst/>
              <a:gdLst/>
              <a:ahLst/>
              <a:cxnLst/>
              <a:rect l="l" t="t" r="r" b="b"/>
              <a:pathLst>
                <a:path w="13196" h="12915" extrusionOk="0">
                  <a:moveTo>
                    <a:pt x="9075" y="0"/>
                  </a:moveTo>
                  <a:cubicBezTo>
                    <a:pt x="9025" y="0"/>
                    <a:pt x="8975" y="3"/>
                    <a:pt x="8925" y="7"/>
                  </a:cubicBezTo>
                  <a:lnTo>
                    <a:pt x="1769" y="599"/>
                  </a:lnTo>
                  <a:cubicBezTo>
                    <a:pt x="683" y="689"/>
                    <a:pt x="1" y="1740"/>
                    <a:pt x="245" y="2946"/>
                  </a:cubicBezTo>
                  <a:lnTo>
                    <a:pt x="1859" y="10887"/>
                  </a:lnTo>
                  <a:cubicBezTo>
                    <a:pt x="2093" y="12038"/>
                    <a:pt x="3088" y="12914"/>
                    <a:pt x="4123" y="12914"/>
                  </a:cubicBezTo>
                  <a:cubicBezTo>
                    <a:pt x="4172" y="12914"/>
                    <a:pt x="4222" y="12912"/>
                    <a:pt x="4271" y="12908"/>
                  </a:cubicBezTo>
                  <a:lnTo>
                    <a:pt x="11427" y="12316"/>
                  </a:lnTo>
                  <a:cubicBezTo>
                    <a:pt x="12513" y="12225"/>
                    <a:pt x="13195" y="11175"/>
                    <a:pt x="12950" y="9968"/>
                  </a:cubicBezTo>
                  <a:lnTo>
                    <a:pt x="11336" y="2028"/>
                  </a:lnTo>
                  <a:cubicBezTo>
                    <a:pt x="11102" y="877"/>
                    <a:pt x="10108"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2719;p56">
              <a:extLst>
                <a:ext uri="{FF2B5EF4-FFF2-40B4-BE49-F238E27FC236}">
                  <a16:creationId xmlns:a16="http://schemas.microsoft.com/office/drawing/2014/main" id="{7632079B-04E6-43ED-4364-3929EE9D096D}"/>
                </a:ext>
              </a:extLst>
            </p:cNvPr>
            <p:cNvSpPr/>
            <p:nvPr/>
          </p:nvSpPr>
          <p:spPr>
            <a:xfrm>
              <a:off x="3523350" y="2541450"/>
              <a:ext cx="338750" cy="337050"/>
            </a:xfrm>
            <a:custGeom>
              <a:avLst/>
              <a:gdLst/>
              <a:ahLst/>
              <a:cxnLst/>
              <a:rect l="l" t="t" r="r" b="b"/>
              <a:pathLst>
                <a:path w="13550" h="13482" extrusionOk="0">
                  <a:moveTo>
                    <a:pt x="9253" y="568"/>
                  </a:moveTo>
                  <a:cubicBezTo>
                    <a:pt x="10155" y="568"/>
                    <a:pt x="11027" y="1348"/>
                    <a:pt x="11235" y="2367"/>
                  </a:cubicBezTo>
                  <a:lnTo>
                    <a:pt x="12849" y="10309"/>
                  </a:lnTo>
                  <a:cubicBezTo>
                    <a:pt x="12959" y="10854"/>
                    <a:pt x="12858" y="11386"/>
                    <a:pt x="12569" y="11770"/>
                  </a:cubicBezTo>
                  <a:cubicBezTo>
                    <a:pt x="12334" y="12086"/>
                    <a:pt x="11973" y="12285"/>
                    <a:pt x="11580" y="12314"/>
                  </a:cubicBezTo>
                  <a:lnTo>
                    <a:pt x="4425" y="12907"/>
                  </a:lnTo>
                  <a:cubicBezTo>
                    <a:pt x="4381" y="12910"/>
                    <a:pt x="4337" y="12912"/>
                    <a:pt x="4294" y="12912"/>
                  </a:cubicBezTo>
                  <a:cubicBezTo>
                    <a:pt x="3390" y="12912"/>
                    <a:pt x="2523" y="12132"/>
                    <a:pt x="2316" y="11113"/>
                  </a:cubicBezTo>
                  <a:lnTo>
                    <a:pt x="702" y="3172"/>
                  </a:lnTo>
                  <a:cubicBezTo>
                    <a:pt x="592" y="2627"/>
                    <a:pt x="693" y="2094"/>
                    <a:pt x="982" y="1709"/>
                  </a:cubicBezTo>
                  <a:cubicBezTo>
                    <a:pt x="1217" y="1393"/>
                    <a:pt x="1578" y="1196"/>
                    <a:pt x="1971" y="1167"/>
                  </a:cubicBezTo>
                  <a:lnTo>
                    <a:pt x="9125" y="574"/>
                  </a:lnTo>
                  <a:cubicBezTo>
                    <a:pt x="9168" y="570"/>
                    <a:pt x="9210" y="568"/>
                    <a:pt x="9253" y="568"/>
                  </a:cubicBezTo>
                  <a:close/>
                  <a:moveTo>
                    <a:pt x="9235" y="1"/>
                  </a:moveTo>
                  <a:cubicBezTo>
                    <a:pt x="9182" y="1"/>
                    <a:pt x="9130" y="2"/>
                    <a:pt x="9078" y="6"/>
                  </a:cubicBezTo>
                  <a:lnTo>
                    <a:pt x="1922" y="599"/>
                  </a:lnTo>
                  <a:cubicBezTo>
                    <a:pt x="1359" y="645"/>
                    <a:pt x="863" y="918"/>
                    <a:pt x="525" y="1369"/>
                  </a:cubicBezTo>
                  <a:cubicBezTo>
                    <a:pt x="139" y="1883"/>
                    <a:pt x="0" y="2582"/>
                    <a:pt x="144" y="3286"/>
                  </a:cubicBezTo>
                  <a:lnTo>
                    <a:pt x="1758" y="11226"/>
                  </a:lnTo>
                  <a:cubicBezTo>
                    <a:pt x="2017" y="12505"/>
                    <a:pt x="3137" y="13481"/>
                    <a:pt x="4302" y="13481"/>
                  </a:cubicBezTo>
                  <a:cubicBezTo>
                    <a:pt x="4358" y="13481"/>
                    <a:pt x="4414" y="13479"/>
                    <a:pt x="4472" y="13474"/>
                  </a:cubicBezTo>
                  <a:lnTo>
                    <a:pt x="11627" y="12882"/>
                  </a:lnTo>
                  <a:cubicBezTo>
                    <a:pt x="12191" y="12836"/>
                    <a:pt x="12686" y="12562"/>
                    <a:pt x="13024" y="12112"/>
                  </a:cubicBezTo>
                  <a:cubicBezTo>
                    <a:pt x="13410" y="11597"/>
                    <a:pt x="13550" y="10899"/>
                    <a:pt x="13406" y="10195"/>
                  </a:cubicBezTo>
                  <a:lnTo>
                    <a:pt x="11792" y="2255"/>
                  </a:lnTo>
                  <a:cubicBezTo>
                    <a:pt x="11532" y="971"/>
                    <a:pt x="10409" y="1"/>
                    <a:pt x="92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2720;p56">
              <a:extLst>
                <a:ext uri="{FF2B5EF4-FFF2-40B4-BE49-F238E27FC236}">
                  <a16:creationId xmlns:a16="http://schemas.microsoft.com/office/drawing/2014/main" id="{EA6E42AF-586C-C2B3-C12C-213768782E69}"/>
                </a:ext>
              </a:extLst>
            </p:cNvPr>
            <p:cNvSpPr/>
            <p:nvPr/>
          </p:nvSpPr>
          <p:spPr>
            <a:xfrm>
              <a:off x="2421800" y="3104400"/>
              <a:ext cx="329900" cy="322850"/>
            </a:xfrm>
            <a:custGeom>
              <a:avLst/>
              <a:gdLst/>
              <a:ahLst/>
              <a:cxnLst/>
              <a:rect l="l" t="t" r="r" b="b"/>
              <a:pathLst>
                <a:path w="13196" h="12914" extrusionOk="0">
                  <a:moveTo>
                    <a:pt x="9075" y="1"/>
                  </a:moveTo>
                  <a:cubicBezTo>
                    <a:pt x="9025" y="1"/>
                    <a:pt x="8975" y="3"/>
                    <a:pt x="8925" y="7"/>
                  </a:cubicBezTo>
                  <a:lnTo>
                    <a:pt x="1769" y="599"/>
                  </a:lnTo>
                  <a:cubicBezTo>
                    <a:pt x="683" y="689"/>
                    <a:pt x="1" y="1739"/>
                    <a:pt x="245" y="2946"/>
                  </a:cubicBezTo>
                  <a:lnTo>
                    <a:pt x="1859" y="10887"/>
                  </a:lnTo>
                  <a:cubicBezTo>
                    <a:pt x="2094" y="12037"/>
                    <a:pt x="3088" y="12913"/>
                    <a:pt x="4121" y="12913"/>
                  </a:cubicBezTo>
                  <a:cubicBezTo>
                    <a:pt x="4171" y="12913"/>
                    <a:pt x="4221" y="12911"/>
                    <a:pt x="4271" y="12907"/>
                  </a:cubicBezTo>
                  <a:lnTo>
                    <a:pt x="11427" y="12315"/>
                  </a:lnTo>
                  <a:cubicBezTo>
                    <a:pt x="12514" y="12224"/>
                    <a:pt x="13195" y="11174"/>
                    <a:pt x="12950" y="9968"/>
                  </a:cubicBezTo>
                  <a:lnTo>
                    <a:pt x="11337" y="2027"/>
                  </a:lnTo>
                  <a:cubicBezTo>
                    <a:pt x="11103" y="877"/>
                    <a:pt x="10109" y="1"/>
                    <a:pt x="90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2721;p56">
              <a:extLst>
                <a:ext uri="{FF2B5EF4-FFF2-40B4-BE49-F238E27FC236}">
                  <a16:creationId xmlns:a16="http://schemas.microsoft.com/office/drawing/2014/main" id="{E1819575-252C-1647-F1B9-C0EC6DE86EB4}"/>
                </a:ext>
              </a:extLst>
            </p:cNvPr>
            <p:cNvSpPr/>
            <p:nvPr/>
          </p:nvSpPr>
          <p:spPr>
            <a:xfrm>
              <a:off x="2417400" y="3097250"/>
              <a:ext cx="338725" cy="337125"/>
            </a:xfrm>
            <a:custGeom>
              <a:avLst/>
              <a:gdLst/>
              <a:ahLst/>
              <a:cxnLst/>
              <a:rect l="l" t="t" r="r" b="b"/>
              <a:pathLst>
                <a:path w="13549" h="13485" extrusionOk="0">
                  <a:moveTo>
                    <a:pt x="9253" y="572"/>
                  </a:moveTo>
                  <a:cubicBezTo>
                    <a:pt x="10155" y="572"/>
                    <a:pt x="11026" y="1352"/>
                    <a:pt x="11233" y="2371"/>
                  </a:cubicBezTo>
                  <a:lnTo>
                    <a:pt x="12847" y="10311"/>
                  </a:lnTo>
                  <a:cubicBezTo>
                    <a:pt x="12957" y="10856"/>
                    <a:pt x="12856" y="11388"/>
                    <a:pt x="12567" y="11773"/>
                  </a:cubicBezTo>
                  <a:cubicBezTo>
                    <a:pt x="12332" y="12089"/>
                    <a:pt x="11971" y="12287"/>
                    <a:pt x="11578" y="12317"/>
                  </a:cubicBezTo>
                  <a:lnTo>
                    <a:pt x="4422" y="12910"/>
                  </a:lnTo>
                  <a:cubicBezTo>
                    <a:pt x="4381" y="12913"/>
                    <a:pt x="4340" y="12915"/>
                    <a:pt x="4300" y="12915"/>
                  </a:cubicBezTo>
                  <a:cubicBezTo>
                    <a:pt x="3404" y="12915"/>
                    <a:pt x="2521" y="12136"/>
                    <a:pt x="2314" y="11115"/>
                  </a:cubicBezTo>
                  <a:lnTo>
                    <a:pt x="700" y="3175"/>
                  </a:lnTo>
                  <a:cubicBezTo>
                    <a:pt x="590" y="2630"/>
                    <a:pt x="691" y="2098"/>
                    <a:pt x="980" y="1713"/>
                  </a:cubicBezTo>
                  <a:cubicBezTo>
                    <a:pt x="1215" y="1397"/>
                    <a:pt x="1576" y="1199"/>
                    <a:pt x="1969" y="1169"/>
                  </a:cubicBezTo>
                  <a:lnTo>
                    <a:pt x="9124" y="576"/>
                  </a:lnTo>
                  <a:cubicBezTo>
                    <a:pt x="9166" y="573"/>
                    <a:pt x="9210" y="572"/>
                    <a:pt x="9252" y="572"/>
                  </a:cubicBezTo>
                  <a:close/>
                  <a:moveTo>
                    <a:pt x="9254" y="1"/>
                  </a:moveTo>
                  <a:cubicBezTo>
                    <a:pt x="9195" y="1"/>
                    <a:pt x="9136" y="3"/>
                    <a:pt x="9077" y="8"/>
                  </a:cubicBezTo>
                  <a:lnTo>
                    <a:pt x="1923" y="601"/>
                  </a:lnTo>
                  <a:cubicBezTo>
                    <a:pt x="1359" y="648"/>
                    <a:pt x="863" y="922"/>
                    <a:pt x="525" y="1371"/>
                  </a:cubicBezTo>
                  <a:cubicBezTo>
                    <a:pt x="139" y="1885"/>
                    <a:pt x="0" y="2584"/>
                    <a:pt x="144" y="3288"/>
                  </a:cubicBezTo>
                  <a:lnTo>
                    <a:pt x="1757" y="11229"/>
                  </a:lnTo>
                  <a:cubicBezTo>
                    <a:pt x="2016" y="12508"/>
                    <a:pt x="3136" y="13484"/>
                    <a:pt x="4301" y="13484"/>
                  </a:cubicBezTo>
                  <a:cubicBezTo>
                    <a:pt x="4357" y="13484"/>
                    <a:pt x="4413" y="13482"/>
                    <a:pt x="4471" y="13478"/>
                  </a:cubicBezTo>
                  <a:lnTo>
                    <a:pt x="11627" y="12885"/>
                  </a:lnTo>
                  <a:cubicBezTo>
                    <a:pt x="12189" y="12838"/>
                    <a:pt x="12685" y="12565"/>
                    <a:pt x="13023" y="12115"/>
                  </a:cubicBezTo>
                  <a:cubicBezTo>
                    <a:pt x="13409" y="11601"/>
                    <a:pt x="13549" y="10902"/>
                    <a:pt x="13405" y="10198"/>
                  </a:cubicBezTo>
                  <a:lnTo>
                    <a:pt x="11791" y="2257"/>
                  </a:lnTo>
                  <a:cubicBezTo>
                    <a:pt x="11532" y="981"/>
                    <a:pt x="10419" y="1"/>
                    <a:pt x="92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2722;p56">
              <a:extLst>
                <a:ext uri="{FF2B5EF4-FFF2-40B4-BE49-F238E27FC236}">
                  <a16:creationId xmlns:a16="http://schemas.microsoft.com/office/drawing/2014/main" id="{725A19E6-9912-E666-1726-E9B0D336FF69}"/>
                </a:ext>
              </a:extLst>
            </p:cNvPr>
            <p:cNvSpPr/>
            <p:nvPr/>
          </p:nvSpPr>
          <p:spPr>
            <a:xfrm>
              <a:off x="2821400" y="3071300"/>
              <a:ext cx="329900" cy="322850"/>
            </a:xfrm>
            <a:custGeom>
              <a:avLst/>
              <a:gdLst/>
              <a:ahLst/>
              <a:cxnLst/>
              <a:rect l="l" t="t" r="r" b="b"/>
              <a:pathLst>
                <a:path w="13196" h="12914" extrusionOk="0">
                  <a:moveTo>
                    <a:pt x="9074" y="1"/>
                  </a:moveTo>
                  <a:cubicBezTo>
                    <a:pt x="9024" y="1"/>
                    <a:pt x="8974" y="3"/>
                    <a:pt x="8924" y="7"/>
                  </a:cubicBezTo>
                  <a:lnTo>
                    <a:pt x="1769" y="600"/>
                  </a:lnTo>
                  <a:cubicBezTo>
                    <a:pt x="683" y="689"/>
                    <a:pt x="0" y="1741"/>
                    <a:pt x="245" y="2946"/>
                  </a:cubicBezTo>
                  <a:lnTo>
                    <a:pt x="1859" y="10887"/>
                  </a:lnTo>
                  <a:cubicBezTo>
                    <a:pt x="2093" y="12037"/>
                    <a:pt x="3086" y="12913"/>
                    <a:pt x="4121" y="12913"/>
                  </a:cubicBezTo>
                  <a:cubicBezTo>
                    <a:pt x="4171" y="12913"/>
                    <a:pt x="4221" y="12911"/>
                    <a:pt x="4271" y="12907"/>
                  </a:cubicBezTo>
                  <a:lnTo>
                    <a:pt x="11426" y="12315"/>
                  </a:lnTo>
                  <a:cubicBezTo>
                    <a:pt x="12512" y="12226"/>
                    <a:pt x="13195" y="11175"/>
                    <a:pt x="12949" y="9968"/>
                  </a:cubicBezTo>
                  <a:lnTo>
                    <a:pt x="11335" y="2028"/>
                  </a:lnTo>
                  <a:cubicBezTo>
                    <a:pt x="11101" y="877"/>
                    <a:pt x="10108" y="1"/>
                    <a:pt x="907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2723;p56">
              <a:extLst>
                <a:ext uri="{FF2B5EF4-FFF2-40B4-BE49-F238E27FC236}">
                  <a16:creationId xmlns:a16="http://schemas.microsoft.com/office/drawing/2014/main" id="{00B90A96-79FE-7024-9A77-5742FD8B7B1F}"/>
                </a:ext>
              </a:extLst>
            </p:cNvPr>
            <p:cNvSpPr/>
            <p:nvPr/>
          </p:nvSpPr>
          <p:spPr>
            <a:xfrm>
              <a:off x="2816975" y="3064175"/>
              <a:ext cx="338750" cy="337100"/>
            </a:xfrm>
            <a:custGeom>
              <a:avLst/>
              <a:gdLst/>
              <a:ahLst/>
              <a:cxnLst/>
              <a:rect l="l" t="t" r="r" b="b"/>
              <a:pathLst>
                <a:path w="13550" h="13484" extrusionOk="0">
                  <a:moveTo>
                    <a:pt x="9253" y="571"/>
                  </a:moveTo>
                  <a:cubicBezTo>
                    <a:pt x="10154" y="571"/>
                    <a:pt x="11027" y="1351"/>
                    <a:pt x="11234" y="2370"/>
                  </a:cubicBezTo>
                  <a:lnTo>
                    <a:pt x="12847" y="10310"/>
                  </a:lnTo>
                  <a:cubicBezTo>
                    <a:pt x="12959" y="10855"/>
                    <a:pt x="12856" y="11388"/>
                    <a:pt x="12568" y="11772"/>
                  </a:cubicBezTo>
                  <a:cubicBezTo>
                    <a:pt x="12333" y="12088"/>
                    <a:pt x="11971" y="12286"/>
                    <a:pt x="11579" y="12316"/>
                  </a:cubicBezTo>
                  <a:lnTo>
                    <a:pt x="4424" y="12909"/>
                  </a:lnTo>
                  <a:cubicBezTo>
                    <a:pt x="4384" y="12912"/>
                    <a:pt x="4344" y="12914"/>
                    <a:pt x="4304" y="12914"/>
                  </a:cubicBezTo>
                  <a:cubicBezTo>
                    <a:pt x="3400" y="12914"/>
                    <a:pt x="2522" y="12137"/>
                    <a:pt x="2315" y="11116"/>
                  </a:cubicBezTo>
                  <a:lnTo>
                    <a:pt x="701" y="3175"/>
                  </a:lnTo>
                  <a:cubicBezTo>
                    <a:pt x="590" y="2629"/>
                    <a:pt x="692" y="2097"/>
                    <a:pt x="981" y="1712"/>
                  </a:cubicBezTo>
                  <a:cubicBezTo>
                    <a:pt x="1216" y="1397"/>
                    <a:pt x="1577" y="1198"/>
                    <a:pt x="1969" y="1168"/>
                  </a:cubicBezTo>
                  <a:lnTo>
                    <a:pt x="9125" y="575"/>
                  </a:lnTo>
                  <a:cubicBezTo>
                    <a:pt x="9167" y="572"/>
                    <a:pt x="9210" y="571"/>
                    <a:pt x="9253" y="571"/>
                  </a:cubicBezTo>
                  <a:close/>
                  <a:moveTo>
                    <a:pt x="9257" y="1"/>
                  </a:moveTo>
                  <a:cubicBezTo>
                    <a:pt x="9197" y="1"/>
                    <a:pt x="9137" y="3"/>
                    <a:pt x="9078" y="9"/>
                  </a:cubicBezTo>
                  <a:lnTo>
                    <a:pt x="1922" y="601"/>
                  </a:lnTo>
                  <a:cubicBezTo>
                    <a:pt x="1359" y="648"/>
                    <a:pt x="862" y="921"/>
                    <a:pt x="526" y="1370"/>
                  </a:cubicBezTo>
                  <a:cubicBezTo>
                    <a:pt x="139" y="1884"/>
                    <a:pt x="0" y="2583"/>
                    <a:pt x="143" y="3287"/>
                  </a:cubicBezTo>
                  <a:lnTo>
                    <a:pt x="1757" y="11228"/>
                  </a:lnTo>
                  <a:cubicBezTo>
                    <a:pt x="2017" y="12507"/>
                    <a:pt x="3136" y="13483"/>
                    <a:pt x="4301" y="13483"/>
                  </a:cubicBezTo>
                  <a:cubicBezTo>
                    <a:pt x="4358" y="13483"/>
                    <a:pt x="4414" y="13481"/>
                    <a:pt x="4472" y="13477"/>
                  </a:cubicBezTo>
                  <a:lnTo>
                    <a:pt x="11627" y="12884"/>
                  </a:lnTo>
                  <a:cubicBezTo>
                    <a:pt x="12190" y="12838"/>
                    <a:pt x="12687" y="12565"/>
                    <a:pt x="13023" y="12116"/>
                  </a:cubicBezTo>
                  <a:cubicBezTo>
                    <a:pt x="13409" y="11600"/>
                    <a:pt x="13549" y="10901"/>
                    <a:pt x="13406" y="10197"/>
                  </a:cubicBezTo>
                  <a:lnTo>
                    <a:pt x="11792" y="2256"/>
                  </a:lnTo>
                  <a:cubicBezTo>
                    <a:pt x="11532" y="980"/>
                    <a:pt x="10420" y="1"/>
                    <a:pt x="92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2724;p56">
              <a:extLst>
                <a:ext uri="{FF2B5EF4-FFF2-40B4-BE49-F238E27FC236}">
                  <a16:creationId xmlns:a16="http://schemas.microsoft.com/office/drawing/2014/main" id="{F7C92B68-3C01-A67C-D263-389EA9071F20}"/>
                </a:ext>
              </a:extLst>
            </p:cNvPr>
            <p:cNvSpPr/>
            <p:nvPr/>
          </p:nvSpPr>
          <p:spPr>
            <a:xfrm>
              <a:off x="3220975" y="3038250"/>
              <a:ext cx="329900" cy="322825"/>
            </a:xfrm>
            <a:custGeom>
              <a:avLst/>
              <a:gdLst/>
              <a:ahLst/>
              <a:cxnLst/>
              <a:rect l="l" t="t" r="r" b="b"/>
              <a:pathLst>
                <a:path w="13196" h="12913" extrusionOk="0">
                  <a:moveTo>
                    <a:pt x="9075" y="0"/>
                  </a:moveTo>
                  <a:cubicBezTo>
                    <a:pt x="9025" y="0"/>
                    <a:pt x="8975" y="2"/>
                    <a:pt x="8925" y="6"/>
                  </a:cubicBezTo>
                  <a:lnTo>
                    <a:pt x="1769" y="599"/>
                  </a:lnTo>
                  <a:cubicBezTo>
                    <a:pt x="684" y="688"/>
                    <a:pt x="1" y="1739"/>
                    <a:pt x="246" y="2945"/>
                  </a:cubicBezTo>
                  <a:lnTo>
                    <a:pt x="1860" y="10886"/>
                  </a:lnTo>
                  <a:cubicBezTo>
                    <a:pt x="2094" y="12036"/>
                    <a:pt x="3088" y="12913"/>
                    <a:pt x="4122" y="12913"/>
                  </a:cubicBezTo>
                  <a:cubicBezTo>
                    <a:pt x="4172" y="12913"/>
                    <a:pt x="4222" y="12911"/>
                    <a:pt x="4272" y="12907"/>
                  </a:cubicBezTo>
                  <a:lnTo>
                    <a:pt x="11426" y="12314"/>
                  </a:lnTo>
                  <a:cubicBezTo>
                    <a:pt x="12513" y="12224"/>
                    <a:pt x="13196" y="11173"/>
                    <a:pt x="12951" y="9968"/>
                  </a:cubicBezTo>
                  <a:lnTo>
                    <a:pt x="11337" y="2026"/>
                  </a:lnTo>
                  <a:cubicBezTo>
                    <a:pt x="11103" y="877"/>
                    <a:pt x="10110"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2725;p56">
              <a:extLst>
                <a:ext uri="{FF2B5EF4-FFF2-40B4-BE49-F238E27FC236}">
                  <a16:creationId xmlns:a16="http://schemas.microsoft.com/office/drawing/2014/main" id="{2EFA989E-E609-A929-C5DA-9A082A63D964}"/>
                </a:ext>
              </a:extLst>
            </p:cNvPr>
            <p:cNvSpPr/>
            <p:nvPr/>
          </p:nvSpPr>
          <p:spPr>
            <a:xfrm>
              <a:off x="3216550" y="3031100"/>
              <a:ext cx="338725" cy="337075"/>
            </a:xfrm>
            <a:custGeom>
              <a:avLst/>
              <a:gdLst/>
              <a:ahLst/>
              <a:cxnLst/>
              <a:rect l="l" t="t" r="r" b="b"/>
              <a:pathLst>
                <a:path w="13549" h="13483" extrusionOk="0">
                  <a:moveTo>
                    <a:pt x="9253" y="570"/>
                  </a:moveTo>
                  <a:cubicBezTo>
                    <a:pt x="10155" y="570"/>
                    <a:pt x="11027" y="1350"/>
                    <a:pt x="11235" y="2369"/>
                  </a:cubicBezTo>
                  <a:lnTo>
                    <a:pt x="12848" y="10310"/>
                  </a:lnTo>
                  <a:cubicBezTo>
                    <a:pt x="12959" y="10855"/>
                    <a:pt x="12857" y="11388"/>
                    <a:pt x="12568" y="11773"/>
                  </a:cubicBezTo>
                  <a:cubicBezTo>
                    <a:pt x="12332" y="12089"/>
                    <a:pt x="11972" y="12286"/>
                    <a:pt x="11579" y="12316"/>
                  </a:cubicBezTo>
                  <a:lnTo>
                    <a:pt x="4424" y="12908"/>
                  </a:lnTo>
                  <a:cubicBezTo>
                    <a:pt x="4384" y="12911"/>
                    <a:pt x="4344" y="12913"/>
                    <a:pt x="4304" y="12913"/>
                  </a:cubicBezTo>
                  <a:cubicBezTo>
                    <a:pt x="3406" y="12913"/>
                    <a:pt x="2523" y="12137"/>
                    <a:pt x="2316" y="11115"/>
                  </a:cubicBezTo>
                  <a:lnTo>
                    <a:pt x="702" y="3174"/>
                  </a:lnTo>
                  <a:cubicBezTo>
                    <a:pt x="591" y="2630"/>
                    <a:pt x="693" y="2097"/>
                    <a:pt x="980" y="1712"/>
                  </a:cubicBezTo>
                  <a:cubicBezTo>
                    <a:pt x="1216" y="1396"/>
                    <a:pt x="1576" y="1197"/>
                    <a:pt x="1969" y="1168"/>
                  </a:cubicBezTo>
                  <a:lnTo>
                    <a:pt x="9125" y="576"/>
                  </a:lnTo>
                  <a:cubicBezTo>
                    <a:pt x="9167" y="572"/>
                    <a:pt x="9210" y="570"/>
                    <a:pt x="9253" y="570"/>
                  </a:cubicBezTo>
                  <a:close/>
                  <a:moveTo>
                    <a:pt x="9255" y="0"/>
                  </a:moveTo>
                  <a:cubicBezTo>
                    <a:pt x="9196" y="0"/>
                    <a:pt x="9136" y="3"/>
                    <a:pt x="9077" y="8"/>
                  </a:cubicBezTo>
                  <a:lnTo>
                    <a:pt x="1923" y="600"/>
                  </a:lnTo>
                  <a:cubicBezTo>
                    <a:pt x="1360" y="647"/>
                    <a:pt x="863" y="920"/>
                    <a:pt x="526" y="1370"/>
                  </a:cubicBezTo>
                  <a:cubicBezTo>
                    <a:pt x="140" y="1885"/>
                    <a:pt x="1" y="2583"/>
                    <a:pt x="144" y="3288"/>
                  </a:cubicBezTo>
                  <a:lnTo>
                    <a:pt x="1758" y="11228"/>
                  </a:lnTo>
                  <a:cubicBezTo>
                    <a:pt x="2018" y="12506"/>
                    <a:pt x="3137" y="13483"/>
                    <a:pt x="4301" y="13483"/>
                  </a:cubicBezTo>
                  <a:cubicBezTo>
                    <a:pt x="4358" y="13483"/>
                    <a:pt x="4415" y="13480"/>
                    <a:pt x="4471" y="13476"/>
                  </a:cubicBezTo>
                  <a:lnTo>
                    <a:pt x="11627" y="12883"/>
                  </a:lnTo>
                  <a:cubicBezTo>
                    <a:pt x="12190" y="12837"/>
                    <a:pt x="12685" y="12564"/>
                    <a:pt x="13023" y="12114"/>
                  </a:cubicBezTo>
                  <a:cubicBezTo>
                    <a:pt x="13410" y="11599"/>
                    <a:pt x="13549" y="10900"/>
                    <a:pt x="13405" y="10196"/>
                  </a:cubicBezTo>
                  <a:lnTo>
                    <a:pt x="11792" y="2255"/>
                  </a:lnTo>
                  <a:cubicBezTo>
                    <a:pt x="11533" y="979"/>
                    <a:pt x="10420" y="0"/>
                    <a:pt x="9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2726;p56">
              <a:extLst>
                <a:ext uri="{FF2B5EF4-FFF2-40B4-BE49-F238E27FC236}">
                  <a16:creationId xmlns:a16="http://schemas.microsoft.com/office/drawing/2014/main" id="{A000C8D0-8C5A-3A6A-1D62-40BE9B74A662}"/>
                </a:ext>
              </a:extLst>
            </p:cNvPr>
            <p:cNvSpPr/>
            <p:nvPr/>
          </p:nvSpPr>
          <p:spPr>
            <a:xfrm>
              <a:off x="3620575" y="3005125"/>
              <a:ext cx="329900" cy="322850"/>
            </a:xfrm>
            <a:custGeom>
              <a:avLst/>
              <a:gdLst/>
              <a:ahLst/>
              <a:cxnLst/>
              <a:rect l="l" t="t" r="r" b="b"/>
              <a:pathLst>
                <a:path w="13196" h="12914" extrusionOk="0">
                  <a:moveTo>
                    <a:pt x="9073" y="0"/>
                  </a:moveTo>
                  <a:cubicBezTo>
                    <a:pt x="9024" y="0"/>
                    <a:pt x="8974" y="2"/>
                    <a:pt x="8925" y="6"/>
                  </a:cubicBezTo>
                  <a:lnTo>
                    <a:pt x="1769" y="599"/>
                  </a:lnTo>
                  <a:cubicBezTo>
                    <a:pt x="682" y="689"/>
                    <a:pt x="1" y="1740"/>
                    <a:pt x="245" y="2946"/>
                  </a:cubicBezTo>
                  <a:lnTo>
                    <a:pt x="1859" y="10886"/>
                  </a:lnTo>
                  <a:cubicBezTo>
                    <a:pt x="2093" y="12038"/>
                    <a:pt x="3088" y="12914"/>
                    <a:pt x="4122" y="12914"/>
                  </a:cubicBezTo>
                  <a:cubicBezTo>
                    <a:pt x="4171" y="12914"/>
                    <a:pt x="4221" y="12912"/>
                    <a:pt x="4270" y="12908"/>
                  </a:cubicBezTo>
                  <a:lnTo>
                    <a:pt x="11426" y="12315"/>
                  </a:lnTo>
                  <a:cubicBezTo>
                    <a:pt x="12513" y="12225"/>
                    <a:pt x="13195" y="11174"/>
                    <a:pt x="12949" y="9969"/>
                  </a:cubicBezTo>
                  <a:lnTo>
                    <a:pt x="11335" y="2028"/>
                  </a:lnTo>
                  <a:cubicBezTo>
                    <a:pt x="11102" y="876"/>
                    <a:pt x="10107"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2727;p56">
              <a:extLst>
                <a:ext uri="{FF2B5EF4-FFF2-40B4-BE49-F238E27FC236}">
                  <a16:creationId xmlns:a16="http://schemas.microsoft.com/office/drawing/2014/main" id="{C42B054D-1991-16EE-6CD0-2E9500CAEC64}"/>
                </a:ext>
              </a:extLst>
            </p:cNvPr>
            <p:cNvSpPr/>
            <p:nvPr/>
          </p:nvSpPr>
          <p:spPr>
            <a:xfrm>
              <a:off x="3616150" y="2998000"/>
              <a:ext cx="338725" cy="337075"/>
            </a:xfrm>
            <a:custGeom>
              <a:avLst/>
              <a:gdLst/>
              <a:ahLst/>
              <a:cxnLst/>
              <a:rect l="l" t="t" r="r" b="b"/>
              <a:pathLst>
                <a:path w="13549" h="13483" extrusionOk="0">
                  <a:moveTo>
                    <a:pt x="9252" y="570"/>
                  </a:moveTo>
                  <a:cubicBezTo>
                    <a:pt x="10154" y="570"/>
                    <a:pt x="11027" y="1350"/>
                    <a:pt x="11234" y="2370"/>
                  </a:cubicBezTo>
                  <a:lnTo>
                    <a:pt x="12849" y="10309"/>
                  </a:lnTo>
                  <a:cubicBezTo>
                    <a:pt x="12959" y="10854"/>
                    <a:pt x="12858" y="11387"/>
                    <a:pt x="12569" y="11772"/>
                  </a:cubicBezTo>
                  <a:cubicBezTo>
                    <a:pt x="12334" y="12088"/>
                    <a:pt x="11973" y="12285"/>
                    <a:pt x="11580" y="12316"/>
                  </a:cubicBezTo>
                  <a:lnTo>
                    <a:pt x="4425" y="12908"/>
                  </a:lnTo>
                  <a:cubicBezTo>
                    <a:pt x="4386" y="12911"/>
                    <a:pt x="4347" y="12913"/>
                    <a:pt x="4308" y="12913"/>
                  </a:cubicBezTo>
                  <a:cubicBezTo>
                    <a:pt x="3409" y="12913"/>
                    <a:pt x="2524" y="12138"/>
                    <a:pt x="2316" y="11114"/>
                  </a:cubicBezTo>
                  <a:lnTo>
                    <a:pt x="702" y="3174"/>
                  </a:lnTo>
                  <a:cubicBezTo>
                    <a:pt x="592" y="2629"/>
                    <a:pt x="693" y="2096"/>
                    <a:pt x="982" y="1711"/>
                  </a:cubicBezTo>
                  <a:cubicBezTo>
                    <a:pt x="1217" y="1395"/>
                    <a:pt x="1578" y="1196"/>
                    <a:pt x="1971" y="1168"/>
                  </a:cubicBezTo>
                  <a:lnTo>
                    <a:pt x="9125" y="576"/>
                  </a:lnTo>
                  <a:cubicBezTo>
                    <a:pt x="9168" y="572"/>
                    <a:pt x="9210" y="570"/>
                    <a:pt x="9252" y="570"/>
                  </a:cubicBezTo>
                  <a:close/>
                  <a:moveTo>
                    <a:pt x="9255" y="0"/>
                  </a:moveTo>
                  <a:cubicBezTo>
                    <a:pt x="9196" y="0"/>
                    <a:pt x="9136" y="3"/>
                    <a:pt x="9077" y="8"/>
                  </a:cubicBezTo>
                  <a:lnTo>
                    <a:pt x="1922" y="600"/>
                  </a:lnTo>
                  <a:cubicBezTo>
                    <a:pt x="1359" y="647"/>
                    <a:pt x="864" y="920"/>
                    <a:pt x="525" y="1369"/>
                  </a:cubicBezTo>
                  <a:cubicBezTo>
                    <a:pt x="139" y="1884"/>
                    <a:pt x="0" y="2583"/>
                    <a:pt x="144" y="3288"/>
                  </a:cubicBezTo>
                  <a:lnTo>
                    <a:pt x="1757" y="11228"/>
                  </a:lnTo>
                  <a:cubicBezTo>
                    <a:pt x="2017" y="12506"/>
                    <a:pt x="3136" y="13483"/>
                    <a:pt x="4300" y="13483"/>
                  </a:cubicBezTo>
                  <a:cubicBezTo>
                    <a:pt x="4357" y="13483"/>
                    <a:pt x="4414" y="13480"/>
                    <a:pt x="4471" y="13476"/>
                  </a:cubicBezTo>
                  <a:lnTo>
                    <a:pt x="11626" y="12883"/>
                  </a:lnTo>
                  <a:cubicBezTo>
                    <a:pt x="12190" y="12837"/>
                    <a:pt x="12685" y="12564"/>
                    <a:pt x="13024" y="12114"/>
                  </a:cubicBezTo>
                  <a:cubicBezTo>
                    <a:pt x="13410" y="11599"/>
                    <a:pt x="13548" y="10900"/>
                    <a:pt x="13405" y="10196"/>
                  </a:cubicBezTo>
                  <a:lnTo>
                    <a:pt x="11792" y="2256"/>
                  </a:lnTo>
                  <a:cubicBezTo>
                    <a:pt x="11532" y="981"/>
                    <a:pt x="10419" y="0"/>
                    <a:pt x="9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2728;p56">
              <a:extLst>
                <a:ext uri="{FF2B5EF4-FFF2-40B4-BE49-F238E27FC236}">
                  <a16:creationId xmlns:a16="http://schemas.microsoft.com/office/drawing/2014/main" id="{13B16C84-C98A-7ACF-3B19-28A67C112E14}"/>
                </a:ext>
              </a:extLst>
            </p:cNvPr>
            <p:cNvSpPr/>
            <p:nvPr/>
          </p:nvSpPr>
          <p:spPr>
            <a:xfrm>
              <a:off x="2514600" y="3561000"/>
              <a:ext cx="329900" cy="322825"/>
            </a:xfrm>
            <a:custGeom>
              <a:avLst/>
              <a:gdLst/>
              <a:ahLst/>
              <a:cxnLst/>
              <a:rect l="l" t="t" r="r" b="b"/>
              <a:pathLst>
                <a:path w="13196" h="12913" extrusionOk="0">
                  <a:moveTo>
                    <a:pt x="9075" y="0"/>
                  </a:moveTo>
                  <a:cubicBezTo>
                    <a:pt x="9025" y="0"/>
                    <a:pt x="8975" y="2"/>
                    <a:pt x="8925" y="6"/>
                  </a:cubicBezTo>
                  <a:lnTo>
                    <a:pt x="1769" y="599"/>
                  </a:lnTo>
                  <a:cubicBezTo>
                    <a:pt x="683" y="688"/>
                    <a:pt x="1" y="1740"/>
                    <a:pt x="246" y="2945"/>
                  </a:cubicBezTo>
                  <a:lnTo>
                    <a:pt x="1859" y="10886"/>
                  </a:lnTo>
                  <a:cubicBezTo>
                    <a:pt x="2093" y="12036"/>
                    <a:pt x="3088" y="12913"/>
                    <a:pt x="4121" y="12913"/>
                  </a:cubicBezTo>
                  <a:cubicBezTo>
                    <a:pt x="4171" y="12913"/>
                    <a:pt x="4221" y="12911"/>
                    <a:pt x="4271" y="12907"/>
                  </a:cubicBezTo>
                  <a:lnTo>
                    <a:pt x="11427" y="12314"/>
                  </a:lnTo>
                  <a:cubicBezTo>
                    <a:pt x="12513" y="12224"/>
                    <a:pt x="13195" y="11174"/>
                    <a:pt x="12951" y="9968"/>
                  </a:cubicBezTo>
                  <a:lnTo>
                    <a:pt x="11337" y="2027"/>
                  </a:lnTo>
                  <a:cubicBezTo>
                    <a:pt x="11103" y="877"/>
                    <a:pt x="10109"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2729;p56">
              <a:extLst>
                <a:ext uri="{FF2B5EF4-FFF2-40B4-BE49-F238E27FC236}">
                  <a16:creationId xmlns:a16="http://schemas.microsoft.com/office/drawing/2014/main" id="{89C768D7-9DC7-46D1-0170-15CFF4A3E043}"/>
                </a:ext>
              </a:extLst>
            </p:cNvPr>
            <p:cNvSpPr/>
            <p:nvPr/>
          </p:nvSpPr>
          <p:spPr>
            <a:xfrm>
              <a:off x="2510175" y="3553850"/>
              <a:ext cx="338750" cy="337100"/>
            </a:xfrm>
            <a:custGeom>
              <a:avLst/>
              <a:gdLst/>
              <a:ahLst/>
              <a:cxnLst/>
              <a:rect l="l" t="t" r="r" b="b"/>
              <a:pathLst>
                <a:path w="13550" h="13484" extrusionOk="0">
                  <a:moveTo>
                    <a:pt x="9254" y="571"/>
                  </a:moveTo>
                  <a:cubicBezTo>
                    <a:pt x="10155" y="571"/>
                    <a:pt x="11027" y="1351"/>
                    <a:pt x="11235" y="2370"/>
                  </a:cubicBezTo>
                  <a:lnTo>
                    <a:pt x="12848" y="10310"/>
                  </a:lnTo>
                  <a:cubicBezTo>
                    <a:pt x="12958" y="10855"/>
                    <a:pt x="12857" y="11388"/>
                    <a:pt x="12568" y="11773"/>
                  </a:cubicBezTo>
                  <a:cubicBezTo>
                    <a:pt x="12333" y="12089"/>
                    <a:pt x="11973" y="12288"/>
                    <a:pt x="11580" y="12317"/>
                  </a:cubicBezTo>
                  <a:lnTo>
                    <a:pt x="4425" y="12909"/>
                  </a:lnTo>
                  <a:cubicBezTo>
                    <a:pt x="4386" y="12912"/>
                    <a:pt x="4347" y="12914"/>
                    <a:pt x="4308" y="12914"/>
                  </a:cubicBezTo>
                  <a:cubicBezTo>
                    <a:pt x="3409" y="12914"/>
                    <a:pt x="2523" y="12138"/>
                    <a:pt x="2315" y="11116"/>
                  </a:cubicBezTo>
                  <a:lnTo>
                    <a:pt x="701" y="3175"/>
                  </a:lnTo>
                  <a:cubicBezTo>
                    <a:pt x="591" y="2630"/>
                    <a:pt x="693" y="2097"/>
                    <a:pt x="981" y="1712"/>
                  </a:cubicBezTo>
                  <a:cubicBezTo>
                    <a:pt x="1217" y="1396"/>
                    <a:pt x="1577" y="1199"/>
                    <a:pt x="1970" y="1168"/>
                  </a:cubicBezTo>
                  <a:lnTo>
                    <a:pt x="9125" y="576"/>
                  </a:lnTo>
                  <a:cubicBezTo>
                    <a:pt x="9168" y="572"/>
                    <a:pt x="9211" y="571"/>
                    <a:pt x="9254" y="571"/>
                  </a:cubicBezTo>
                  <a:close/>
                  <a:moveTo>
                    <a:pt x="9253" y="1"/>
                  </a:moveTo>
                  <a:cubicBezTo>
                    <a:pt x="9194" y="1"/>
                    <a:pt x="9136" y="3"/>
                    <a:pt x="9078" y="8"/>
                  </a:cubicBezTo>
                  <a:lnTo>
                    <a:pt x="1922" y="601"/>
                  </a:lnTo>
                  <a:cubicBezTo>
                    <a:pt x="1360" y="648"/>
                    <a:pt x="864" y="921"/>
                    <a:pt x="526" y="1370"/>
                  </a:cubicBezTo>
                  <a:cubicBezTo>
                    <a:pt x="140" y="1885"/>
                    <a:pt x="0" y="2584"/>
                    <a:pt x="144" y="3288"/>
                  </a:cubicBezTo>
                  <a:lnTo>
                    <a:pt x="1758" y="11229"/>
                  </a:lnTo>
                  <a:cubicBezTo>
                    <a:pt x="2018" y="12508"/>
                    <a:pt x="3137" y="13484"/>
                    <a:pt x="4302" y="13484"/>
                  </a:cubicBezTo>
                  <a:cubicBezTo>
                    <a:pt x="4358" y="13484"/>
                    <a:pt x="4416" y="13482"/>
                    <a:pt x="4472" y="13477"/>
                  </a:cubicBezTo>
                  <a:lnTo>
                    <a:pt x="11628" y="12885"/>
                  </a:lnTo>
                  <a:cubicBezTo>
                    <a:pt x="12191" y="12837"/>
                    <a:pt x="12686" y="12564"/>
                    <a:pt x="13024" y="12114"/>
                  </a:cubicBezTo>
                  <a:cubicBezTo>
                    <a:pt x="13410" y="11600"/>
                    <a:pt x="13550" y="10902"/>
                    <a:pt x="13406" y="10197"/>
                  </a:cubicBezTo>
                  <a:lnTo>
                    <a:pt x="11792" y="2256"/>
                  </a:lnTo>
                  <a:cubicBezTo>
                    <a:pt x="11531" y="979"/>
                    <a:pt x="10411" y="1"/>
                    <a:pt x="925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2730;p56">
              <a:extLst>
                <a:ext uri="{FF2B5EF4-FFF2-40B4-BE49-F238E27FC236}">
                  <a16:creationId xmlns:a16="http://schemas.microsoft.com/office/drawing/2014/main" id="{34463982-2532-E101-CB8E-A9279120521F}"/>
                </a:ext>
              </a:extLst>
            </p:cNvPr>
            <p:cNvSpPr/>
            <p:nvPr/>
          </p:nvSpPr>
          <p:spPr>
            <a:xfrm>
              <a:off x="2914200" y="3527900"/>
              <a:ext cx="329900" cy="322850"/>
            </a:xfrm>
            <a:custGeom>
              <a:avLst/>
              <a:gdLst/>
              <a:ahLst/>
              <a:cxnLst/>
              <a:rect l="l" t="t" r="r" b="b"/>
              <a:pathLst>
                <a:path w="13196" h="12914" extrusionOk="0">
                  <a:moveTo>
                    <a:pt x="9074" y="0"/>
                  </a:moveTo>
                  <a:cubicBezTo>
                    <a:pt x="9024" y="0"/>
                    <a:pt x="8974" y="2"/>
                    <a:pt x="8924" y="7"/>
                  </a:cubicBezTo>
                  <a:lnTo>
                    <a:pt x="1769" y="599"/>
                  </a:lnTo>
                  <a:cubicBezTo>
                    <a:pt x="683" y="688"/>
                    <a:pt x="0" y="1740"/>
                    <a:pt x="245" y="2946"/>
                  </a:cubicBezTo>
                  <a:lnTo>
                    <a:pt x="1859" y="10887"/>
                  </a:lnTo>
                  <a:cubicBezTo>
                    <a:pt x="2093" y="12037"/>
                    <a:pt x="3086" y="12913"/>
                    <a:pt x="4121" y="12913"/>
                  </a:cubicBezTo>
                  <a:cubicBezTo>
                    <a:pt x="4171" y="12913"/>
                    <a:pt x="4221" y="12911"/>
                    <a:pt x="4271" y="12907"/>
                  </a:cubicBezTo>
                  <a:lnTo>
                    <a:pt x="11427" y="12314"/>
                  </a:lnTo>
                  <a:cubicBezTo>
                    <a:pt x="12512" y="12225"/>
                    <a:pt x="13195" y="11174"/>
                    <a:pt x="12949" y="9968"/>
                  </a:cubicBezTo>
                  <a:lnTo>
                    <a:pt x="11335" y="2027"/>
                  </a:lnTo>
                  <a:cubicBezTo>
                    <a:pt x="11102"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2731;p56">
              <a:extLst>
                <a:ext uri="{FF2B5EF4-FFF2-40B4-BE49-F238E27FC236}">
                  <a16:creationId xmlns:a16="http://schemas.microsoft.com/office/drawing/2014/main" id="{DD198F0C-DD2E-2AF4-28C0-04233AC0B21C}"/>
                </a:ext>
              </a:extLst>
            </p:cNvPr>
            <p:cNvSpPr/>
            <p:nvPr/>
          </p:nvSpPr>
          <p:spPr>
            <a:xfrm>
              <a:off x="2909725" y="3520775"/>
              <a:ext cx="338800" cy="337125"/>
            </a:xfrm>
            <a:custGeom>
              <a:avLst/>
              <a:gdLst/>
              <a:ahLst/>
              <a:cxnLst/>
              <a:rect l="l" t="t" r="r" b="b"/>
              <a:pathLst>
                <a:path w="13552" h="13485" extrusionOk="0">
                  <a:moveTo>
                    <a:pt x="9255" y="570"/>
                  </a:moveTo>
                  <a:cubicBezTo>
                    <a:pt x="10156" y="570"/>
                    <a:pt x="11029" y="1350"/>
                    <a:pt x="11236" y="2369"/>
                  </a:cubicBezTo>
                  <a:lnTo>
                    <a:pt x="12850" y="10309"/>
                  </a:lnTo>
                  <a:cubicBezTo>
                    <a:pt x="12961" y="10854"/>
                    <a:pt x="12859" y="11387"/>
                    <a:pt x="12571" y="11772"/>
                  </a:cubicBezTo>
                  <a:cubicBezTo>
                    <a:pt x="12336" y="12088"/>
                    <a:pt x="11975" y="12287"/>
                    <a:pt x="11582" y="12316"/>
                  </a:cubicBezTo>
                  <a:lnTo>
                    <a:pt x="4427" y="12909"/>
                  </a:lnTo>
                  <a:cubicBezTo>
                    <a:pt x="4389" y="12911"/>
                    <a:pt x="4351" y="12913"/>
                    <a:pt x="4313" y="12913"/>
                  </a:cubicBezTo>
                  <a:cubicBezTo>
                    <a:pt x="3406" y="12913"/>
                    <a:pt x="2526" y="12139"/>
                    <a:pt x="2318" y="11115"/>
                  </a:cubicBezTo>
                  <a:lnTo>
                    <a:pt x="704" y="3174"/>
                  </a:lnTo>
                  <a:cubicBezTo>
                    <a:pt x="593" y="2629"/>
                    <a:pt x="695" y="2096"/>
                    <a:pt x="984" y="1711"/>
                  </a:cubicBezTo>
                  <a:cubicBezTo>
                    <a:pt x="1219" y="1395"/>
                    <a:pt x="1580" y="1197"/>
                    <a:pt x="1973" y="1168"/>
                  </a:cubicBezTo>
                  <a:lnTo>
                    <a:pt x="9127" y="576"/>
                  </a:lnTo>
                  <a:cubicBezTo>
                    <a:pt x="9170" y="573"/>
                    <a:pt x="9212" y="570"/>
                    <a:pt x="9255" y="570"/>
                  </a:cubicBezTo>
                  <a:close/>
                  <a:moveTo>
                    <a:pt x="9259" y="0"/>
                  </a:moveTo>
                  <a:cubicBezTo>
                    <a:pt x="9199" y="0"/>
                    <a:pt x="9139" y="3"/>
                    <a:pt x="9079" y="8"/>
                  </a:cubicBezTo>
                  <a:lnTo>
                    <a:pt x="1924" y="601"/>
                  </a:lnTo>
                  <a:cubicBezTo>
                    <a:pt x="1361" y="647"/>
                    <a:pt x="864" y="920"/>
                    <a:pt x="527" y="1371"/>
                  </a:cubicBezTo>
                  <a:cubicBezTo>
                    <a:pt x="141" y="1884"/>
                    <a:pt x="1" y="2583"/>
                    <a:pt x="145" y="3287"/>
                  </a:cubicBezTo>
                  <a:lnTo>
                    <a:pt x="1759" y="11229"/>
                  </a:lnTo>
                  <a:cubicBezTo>
                    <a:pt x="2019" y="12507"/>
                    <a:pt x="3139" y="13484"/>
                    <a:pt x="4302" y="13484"/>
                  </a:cubicBezTo>
                  <a:cubicBezTo>
                    <a:pt x="4360" y="13484"/>
                    <a:pt x="4416" y="13481"/>
                    <a:pt x="4474" y="13476"/>
                  </a:cubicBezTo>
                  <a:lnTo>
                    <a:pt x="11629" y="12884"/>
                  </a:lnTo>
                  <a:cubicBezTo>
                    <a:pt x="12191" y="12837"/>
                    <a:pt x="12688" y="12564"/>
                    <a:pt x="13025" y="12114"/>
                  </a:cubicBezTo>
                  <a:cubicBezTo>
                    <a:pt x="13411" y="11600"/>
                    <a:pt x="13551" y="10901"/>
                    <a:pt x="13408" y="10196"/>
                  </a:cubicBezTo>
                  <a:lnTo>
                    <a:pt x="11793" y="2256"/>
                  </a:lnTo>
                  <a:cubicBezTo>
                    <a:pt x="11533" y="981"/>
                    <a:pt x="10424" y="0"/>
                    <a:pt x="92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2732;p56">
              <a:extLst>
                <a:ext uri="{FF2B5EF4-FFF2-40B4-BE49-F238E27FC236}">
                  <a16:creationId xmlns:a16="http://schemas.microsoft.com/office/drawing/2014/main" id="{81D51C51-808E-4ACD-9C42-DBFE89690FE9}"/>
                </a:ext>
              </a:extLst>
            </p:cNvPr>
            <p:cNvSpPr/>
            <p:nvPr/>
          </p:nvSpPr>
          <p:spPr>
            <a:xfrm>
              <a:off x="3313775" y="3494800"/>
              <a:ext cx="329900" cy="322875"/>
            </a:xfrm>
            <a:custGeom>
              <a:avLst/>
              <a:gdLst/>
              <a:ahLst/>
              <a:cxnLst/>
              <a:rect l="l" t="t" r="r" b="b"/>
              <a:pathLst>
                <a:path w="13196" h="12915" extrusionOk="0">
                  <a:moveTo>
                    <a:pt x="9073" y="1"/>
                  </a:moveTo>
                  <a:cubicBezTo>
                    <a:pt x="9024" y="1"/>
                    <a:pt x="8975" y="3"/>
                    <a:pt x="8925" y="7"/>
                  </a:cubicBezTo>
                  <a:lnTo>
                    <a:pt x="1770" y="599"/>
                  </a:lnTo>
                  <a:cubicBezTo>
                    <a:pt x="684" y="689"/>
                    <a:pt x="1" y="1740"/>
                    <a:pt x="246" y="2947"/>
                  </a:cubicBezTo>
                  <a:lnTo>
                    <a:pt x="1860" y="10887"/>
                  </a:lnTo>
                  <a:cubicBezTo>
                    <a:pt x="2094" y="12038"/>
                    <a:pt x="3088" y="12914"/>
                    <a:pt x="4123" y="12914"/>
                  </a:cubicBezTo>
                  <a:cubicBezTo>
                    <a:pt x="4173" y="12914"/>
                    <a:pt x="4222" y="12912"/>
                    <a:pt x="4272" y="12908"/>
                  </a:cubicBezTo>
                  <a:lnTo>
                    <a:pt x="11426" y="12316"/>
                  </a:lnTo>
                  <a:cubicBezTo>
                    <a:pt x="12513" y="12225"/>
                    <a:pt x="13196" y="11174"/>
                    <a:pt x="12950" y="9968"/>
                  </a:cubicBezTo>
                  <a:lnTo>
                    <a:pt x="11336" y="2028"/>
                  </a:lnTo>
                  <a:cubicBezTo>
                    <a:pt x="11102"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2733;p56">
              <a:extLst>
                <a:ext uri="{FF2B5EF4-FFF2-40B4-BE49-F238E27FC236}">
                  <a16:creationId xmlns:a16="http://schemas.microsoft.com/office/drawing/2014/main" id="{3CACC388-876E-ECCE-03A5-9BDBF034CC73}"/>
                </a:ext>
              </a:extLst>
            </p:cNvPr>
            <p:cNvSpPr/>
            <p:nvPr/>
          </p:nvSpPr>
          <p:spPr>
            <a:xfrm>
              <a:off x="3309350" y="3487675"/>
              <a:ext cx="338750" cy="337125"/>
            </a:xfrm>
            <a:custGeom>
              <a:avLst/>
              <a:gdLst/>
              <a:ahLst/>
              <a:cxnLst/>
              <a:rect l="l" t="t" r="r" b="b"/>
              <a:pathLst>
                <a:path w="13550" h="13485" extrusionOk="0">
                  <a:moveTo>
                    <a:pt x="9254" y="570"/>
                  </a:moveTo>
                  <a:lnTo>
                    <a:pt x="9254" y="570"/>
                  </a:lnTo>
                  <a:cubicBezTo>
                    <a:pt x="10155" y="571"/>
                    <a:pt x="11028" y="1351"/>
                    <a:pt x="11235" y="2371"/>
                  </a:cubicBezTo>
                  <a:lnTo>
                    <a:pt x="12849" y="10311"/>
                  </a:lnTo>
                  <a:cubicBezTo>
                    <a:pt x="12960" y="10857"/>
                    <a:pt x="12858" y="11390"/>
                    <a:pt x="12569" y="11773"/>
                  </a:cubicBezTo>
                  <a:cubicBezTo>
                    <a:pt x="12334" y="12089"/>
                    <a:pt x="11973" y="12288"/>
                    <a:pt x="11581" y="12317"/>
                  </a:cubicBezTo>
                  <a:lnTo>
                    <a:pt x="4425" y="12910"/>
                  </a:lnTo>
                  <a:cubicBezTo>
                    <a:pt x="4385" y="12913"/>
                    <a:pt x="4345" y="12914"/>
                    <a:pt x="4306" y="12914"/>
                  </a:cubicBezTo>
                  <a:cubicBezTo>
                    <a:pt x="3400" y="12914"/>
                    <a:pt x="2524" y="12137"/>
                    <a:pt x="2317" y="11115"/>
                  </a:cubicBezTo>
                  <a:lnTo>
                    <a:pt x="703" y="3174"/>
                  </a:lnTo>
                  <a:cubicBezTo>
                    <a:pt x="591" y="2629"/>
                    <a:pt x="694" y="2096"/>
                    <a:pt x="983" y="1713"/>
                  </a:cubicBezTo>
                  <a:cubicBezTo>
                    <a:pt x="1217" y="1397"/>
                    <a:pt x="1577" y="1198"/>
                    <a:pt x="1970" y="1169"/>
                  </a:cubicBezTo>
                  <a:lnTo>
                    <a:pt x="9126" y="576"/>
                  </a:lnTo>
                  <a:cubicBezTo>
                    <a:pt x="9170" y="573"/>
                    <a:pt x="9211" y="570"/>
                    <a:pt x="9254" y="570"/>
                  </a:cubicBezTo>
                  <a:close/>
                  <a:moveTo>
                    <a:pt x="9262" y="0"/>
                  </a:moveTo>
                  <a:cubicBezTo>
                    <a:pt x="9201" y="0"/>
                    <a:pt x="9140" y="3"/>
                    <a:pt x="9078" y="8"/>
                  </a:cubicBezTo>
                  <a:lnTo>
                    <a:pt x="1923" y="601"/>
                  </a:lnTo>
                  <a:cubicBezTo>
                    <a:pt x="1360" y="647"/>
                    <a:pt x="864" y="920"/>
                    <a:pt x="527" y="1371"/>
                  </a:cubicBezTo>
                  <a:cubicBezTo>
                    <a:pt x="141" y="1884"/>
                    <a:pt x="1" y="2584"/>
                    <a:pt x="144" y="3288"/>
                  </a:cubicBezTo>
                  <a:lnTo>
                    <a:pt x="1758" y="11229"/>
                  </a:lnTo>
                  <a:cubicBezTo>
                    <a:pt x="2018" y="12507"/>
                    <a:pt x="3137" y="13484"/>
                    <a:pt x="4302" y="13484"/>
                  </a:cubicBezTo>
                  <a:cubicBezTo>
                    <a:pt x="4358" y="13484"/>
                    <a:pt x="4415" y="13482"/>
                    <a:pt x="4471" y="13476"/>
                  </a:cubicBezTo>
                  <a:lnTo>
                    <a:pt x="11627" y="12884"/>
                  </a:lnTo>
                  <a:cubicBezTo>
                    <a:pt x="12190" y="12838"/>
                    <a:pt x="12687" y="12564"/>
                    <a:pt x="13024" y="12114"/>
                  </a:cubicBezTo>
                  <a:cubicBezTo>
                    <a:pt x="13410" y="11601"/>
                    <a:pt x="13550" y="10901"/>
                    <a:pt x="13407" y="10197"/>
                  </a:cubicBezTo>
                  <a:lnTo>
                    <a:pt x="11793" y="2257"/>
                  </a:lnTo>
                  <a:cubicBezTo>
                    <a:pt x="11533" y="982"/>
                    <a:pt x="10424" y="0"/>
                    <a:pt x="92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2734;p56">
              <a:extLst>
                <a:ext uri="{FF2B5EF4-FFF2-40B4-BE49-F238E27FC236}">
                  <a16:creationId xmlns:a16="http://schemas.microsoft.com/office/drawing/2014/main" id="{A8468CE1-5E41-3C8A-3F4F-466E30052DC7}"/>
                </a:ext>
              </a:extLst>
            </p:cNvPr>
            <p:cNvSpPr/>
            <p:nvPr/>
          </p:nvSpPr>
          <p:spPr>
            <a:xfrm>
              <a:off x="3713350" y="3461700"/>
              <a:ext cx="329925" cy="322875"/>
            </a:xfrm>
            <a:custGeom>
              <a:avLst/>
              <a:gdLst/>
              <a:ahLst/>
              <a:cxnLst/>
              <a:rect l="l" t="t" r="r" b="b"/>
              <a:pathLst>
                <a:path w="13197" h="12915" extrusionOk="0">
                  <a:moveTo>
                    <a:pt x="9073" y="1"/>
                  </a:moveTo>
                  <a:cubicBezTo>
                    <a:pt x="9024" y="1"/>
                    <a:pt x="8974" y="3"/>
                    <a:pt x="8925" y="7"/>
                  </a:cubicBezTo>
                  <a:lnTo>
                    <a:pt x="1770" y="599"/>
                  </a:lnTo>
                  <a:cubicBezTo>
                    <a:pt x="683" y="690"/>
                    <a:pt x="1" y="1740"/>
                    <a:pt x="247" y="2947"/>
                  </a:cubicBezTo>
                  <a:lnTo>
                    <a:pt x="1860" y="10887"/>
                  </a:lnTo>
                  <a:cubicBezTo>
                    <a:pt x="2094" y="12038"/>
                    <a:pt x="3088" y="12914"/>
                    <a:pt x="4121" y="12914"/>
                  </a:cubicBezTo>
                  <a:cubicBezTo>
                    <a:pt x="4171" y="12914"/>
                    <a:pt x="4221" y="12912"/>
                    <a:pt x="4271" y="12908"/>
                  </a:cubicBezTo>
                  <a:lnTo>
                    <a:pt x="11427" y="12316"/>
                  </a:lnTo>
                  <a:cubicBezTo>
                    <a:pt x="12514" y="12225"/>
                    <a:pt x="13196" y="11175"/>
                    <a:pt x="12950" y="9969"/>
                  </a:cubicBezTo>
                  <a:lnTo>
                    <a:pt x="11336" y="2028"/>
                  </a:lnTo>
                  <a:cubicBezTo>
                    <a:pt x="11103"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2735;p56">
              <a:extLst>
                <a:ext uri="{FF2B5EF4-FFF2-40B4-BE49-F238E27FC236}">
                  <a16:creationId xmlns:a16="http://schemas.microsoft.com/office/drawing/2014/main" id="{325EC355-C55B-8CB1-0C4A-527282D3DBE4}"/>
                </a:ext>
              </a:extLst>
            </p:cNvPr>
            <p:cNvSpPr/>
            <p:nvPr/>
          </p:nvSpPr>
          <p:spPr>
            <a:xfrm>
              <a:off x="3708925" y="3454575"/>
              <a:ext cx="338750" cy="337125"/>
            </a:xfrm>
            <a:custGeom>
              <a:avLst/>
              <a:gdLst/>
              <a:ahLst/>
              <a:cxnLst/>
              <a:rect l="l" t="t" r="r" b="b"/>
              <a:pathLst>
                <a:path w="13550" h="13485" extrusionOk="0">
                  <a:moveTo>
                    <a:pt x="9253" y="571"/>
                  </a:moveTo>
                  <a:lnTo>
                    <a:pt x="9253" y="571"/>
                  </a:lnTo>
                  <a:cubicBezTo>
                    <a:pt x="10155" y="571"/>
                    <a:pt x="11028" y="1351"/>
                    <a:pt x="11235" y="2370"/>
                  </a:cubicBezTo>
                  <a:lnTo>
                    <a:pt x="12849" y="10310"/>
                  </a:lnTo>
                  <a:cubicBezTo>
                    <a:pt x="12959" y="10855"/>
                    <a:pt x="12858" y="11387"/>
                    <a:pt x="12570" y="11772"/>
                  </a:cubicBezTo>
                  <a:cubicBezTo>
                    <a:pt x="12334" y="12088"/>
                    <a:pt x="11974" y="12287"/>
                    <a:pt x="11581" y="12316"/>
                  </a:cubicBezTo>
                  <a:lnTo>
                    <a:pt x="4426" y="12909"/>
                  </a:lnTo>
                  <a:cubicBezTo>
                    <a:pt x="4386" y="12912"/>
                    <a:pt x="4346" y="12913"/>
                    <a:pt x="4306" y="12913"/>
                  </a:cubicBezTo>
                  <a:cubicBezTo>
                    <a:pt x="3407" y="12913"/>
                    <a:pt x="2525" y="12136"/>
                    <a:pt x="2316" y="11115"/>
                  </a:cubicBezTo>
                  <a:lnTo>
                    <a:pt x="703" y="3174"/>
                  </a:lnTo>
                  <a:cubicBezTo>
                    <a:pt x="593" y="2629"/>
                    <a:pt x="694" y="2096"/>
                    <a:pt x="983" y="1712"/>
                  </a:cubicBezTo>
                  <a:cubicBezTo>
                    <a:pt x="1218" y="1396"/>
                    <a:pt x="1578" y="1198"/>
                    <a:pt x="1971" y="1169"/>
                  </a:cubicBezTo>
                  <a:lnTo>
                    <a:pt x="9126" y="576"/>
                  </a:lnTo>
                  <a:cubicBezTo>
                    <a:pt x="9169" y="573"/>
                    <a:pt x="9211" y="571"/>
                    <a:pt x="9253" y="571"/>
                  </a:cubicBezTo>
                  <a:close/>
                  <a:moveTo>
                    <a:pt x="9256" y="1"/>
                  </a:moveTo>
                  <a:cubicBezTo>
                    <a:pt x="9197" y="1"/>
                    <a:pt x="9138" y="3"/>
                    <a:pt x="9079" y="8"/>
                  </a:cubicBezTo>
                  <a:lnTo>
                    <a:pt x="1924" y="601"/>
                  </a:lnTo>
                  <a:cubicBezTo>
                    <a:pt x="1360" y="647"/>
                    <a:pt x="864" y="920"/>
                    <a:pt x="526" y="1370"/>
                  </a:cubicBezTo>
                  <a:cubicBezTo>
                    <a:pt x="140" y="1884"/>
                    <a:pt x="0" y="2584"/>
                    <a:pt x="145" y="3288"/>
                  </a:cubicBezTo>
                  <a:lnTo>
                    <a:pt x="1759" y="11229"/>
                  </a:lnTo>
                  <a:cubicBezTo>
                    <a:pt x="2018" y="12508"/>
                    <a:pt x="3137" y="13484"/>
                    <a:pt x="4302" y="13484"/>
                  </a:cubicBezTo>
                  <a:cubicBezTo>
                    <a:pt x="4358" y="13484"/>
                    <a:pt x="4416" y="13482"/>
                    <a:pt x="4473" y="13476"/>
                  </a:cubicBezTo>
                  <a:lnTo>
                    <a:pt x="11627" y="12884"/>
                  </a:lnTo>
                  <a:cubicBezTo>
                    <a:pt x="12191" y="12838"/>
                    <a:pt x="12687" y="12565"/>
                    <a:pt x="13025" y="12114"/>
                  </a:cubicBezTo>
                  <a:cubicBezTo>
                    <a:pt x="13411" y="11600"/>
                    <a:pt x="13550" y="10901"/>
                    <a:pt x="13407" y="10197"/>
                  </a:cubicBezTo>
                  <a:lnTo>
                    <a:pt x="11792" y="2257"/>
                  </a:lnTo>
                  <a:cubicBezTo>
                    <a:pt x="11533" y="982"/>
                    <a:pt x="10410" y="1"/>
                    <a:pt x="92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2736;p56">
              <a:extLst>
                <a:ext uri="{FF2B5EF4-FFF2-40B4-BE49-F238E27FC236}">
                  <a16:creationId xmlns:a16="http://schemas.microsoft.com/office/drawing/2014/main" id="{9BE2F66B-0808-0E6D-96D9-45FFF3501138}"/>
                </a:ext>
              </a:extLst>
            </p:cNvPr>
            <p:cNvSpPr/>
            <p:nvPr/>
          </p:nvSpPr>
          <p:spPr>
            <a:xfrm>
              <a:off x="2607400" y="4017575"/>
              <a:ext cx="329900" cy="322850"/>
            </a:xfrm>
            <a:custGeom>
              <a:avLst/>
              <a:gdLst/>
              <a:ahLst/>
              <a:cxnLst/>
              <a:rect l="l" t="t" r="r" b="b"/>
              <a:pathLst>
                <a:path w="13196" h="12914" extrusionOk="0">
                  <a:moveTo>
                    <a:pt x="9075" y="1"/>
                  </a:moveTo>
                  <a:cubicBezTo>
                    <a:pt x="9025" y="1"/>
                    <a:pt x="8975" y="3"/>
                    <a:pt x="8925" y="7"/>
                  </a:cubicBezTo>
                  <a:lnTo>
                    <a:pt x="1770" y="600"/>
                  </a:lnTo>
                  <a:cubicBezTo>
                    <a:pt x="683" y="689"/>
                    <a:pt x="1" y="1741"/>
                    <a:pt x="247" y="2946"/>
                  </a:cubicBezTo>
                  <a:lnTo>
                    <a:pt x="1860" y="10887"/>
                  </a:lnTo>
                  <a:cubicBezTo>
                    <a:pt x="2093" y="12038"/>
                    <a:pt x="3088" y="12913"/>
                    <a:pt x="4121" y="12913"/>
                  </a:cubicBezTo>
                  <a:cubicBezTo>
                    <a:pt x="4171" y="12913"/>
                    <a:pt x="4221" y="12911"/>
                    <a:pt x="4271" y="12907"/>
                  </a:cubicBezTo>
                  <a:lnTo>
                    <a:pt x="11427" y="12315"/>
                  </a:lnTo>
                  <a:cubicBezTo>
                    <a:pt x="12514" y="12226"/>
                    <a:pt x="13196" y="11175"/>
                    <a:pt x="12951" y="9968"/>
                  </a:cubicBezTo>
                  <a:lnTo>
                    <a:pt x="11337" y="2027"/>
                  </a:lnTo>
                  <a:cubicBezTo>
                    <a:pt x="11103" y="877"/>
                    <a:pt x="10109" y="1"/>
                    <a:pt x="90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2737;p56">
              <a:extLst>
                <a:ext uri="{FF2B5EF4-FFF2-40B4-BE49-F238E27FC236}">
                  <a16:creationId xmlns:a16="http://schemas.microsoft.com/office/drawing/2014/main" id="{846A830C-EB8D-0C50-CE7E-03F597F83CF4}"/>
                </a:ext>
              </a:extLst>
            </p:cNvPr>
            <p:cNvSpPr/>
            <p:nvPr/>
          </p:nvSpPr>
          <p:spPr>
            <a:xfrm>
              <a:off x="3007000" y="3984500"/>
              <a:ext cx="329900" cy="322850"/>
            </a:xfrm>
            <a:custGeom>
              <a:avLst/>
              <a:gdLst/>
              <a:ahLst/>
              <a:cxnLst/>
              <a:rect l="l" t="t" r="r" b="b"/>
              <a:pathLst>
                <a:path w="13196" h="12914" extrusionOk="0">
                  <a:moveTo>
                    <a:pt x="9073" y="0"/>
                  </a:moveTo>
                  <a:cubicBezTo>
                    <a:pt x="9023" y="0"/>
                    <a:pt x="8974" y="2"/>
                    <a:pt x="8924" y="6"/>
                  </a:cubicBezTo>
                  <a:lnTo>
                    <a:pt x="1769" y="599"/>
                  </a:lnTo>
                  <a:cubicBezTo>
                    <a:pt x="683" y="688"/>
                    <a:pt x="0" y="1740"/>
                    <a:pt x="245" y="2945"/>
                  </a:cubicBezTo>
                  <a:lnTo>
                    <a:pt x="1859" y="10886"/>
                  </a:lnTo>
                  <a:cubicBezTo>
                    <a:pt x="2093" y="12038"/>
                    <a:pt x="3087" y="12914"/>
                    <a:pt x="4122" y="12914"/>
                  </a:cubicBezTo>
                  <a:cubicBezTo>
                    <a:pt x="4172" y="12914"/>
                    <a:pt x="4222" y="12912"/>
                    <a:pt x="4271" y="12908"/>
                  </a:cubicBezTo>
                  <a:lnTo>
                    <a:pt x="11427" y="12315"/>
                  </a:lnTo>
                  <a:cubicBezTo>
                    <a:pt x="12512" y="12225"/>
                    <a:pt x="13195" y="11174"/>
                    <a:pt x="12950" y="9969"/>
                  </a:cubicBezTo>
                  <a:lnTo>
                    <a:pt x="11336" y="2027"/>
                  </a:lnTo>
                  <a:cubicBezTo>
                    <a:pt x="11102" y="876"/>
                    <a:pt x="10107" y="0"/>
                    <a:pt x="90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2738;p56">
              <a:extLst>
                <a:ext uri="{FF2B5EF4-FFF2-40B4-BE49-F238E27FC236}">
                  <a16:creationId xmlns:a16="http://schemas.microsoft.com/office/drawing/2014/main" id="{6E8507D0-8B1C-692B-3573-0280506C1131}"/>
                </a:ext>
              </a:extLst>
            </p:cNvPr>
            <p:cNvSpPr/>
            <p:nvPr/>
          </p:nvSpPr>
          <p:spPr>
            <a:xfrm>
              <a:off x="3406600" y="3951400"/>
              <a:ext cx="329875" cy="322850"/>
            </a:xfrm>
            <a:custGeom>
              <a:avLst/>
              <a:gdLst/>
              <a:ahLst/>
              <a:cxnLst/>
              <a:rect l="l" t="t" r="r" b="b"/>
              <a:pathLst>
                <a:path w="13195" h="12914" extrusionOk="0">
                  <a:moveTo>
                    <a:pt x="9073" y="0"/>
                  </a:moveTo>
                  <a:cubicBezTo>
                    <a:pt x="9023" y="0"/>
                    <a:pt x="8974" y="2"/>
                    <a:pt x="8924" y="6"/>
                  </a:cubicBezTo>
                  <a:lnTo>
                    <a:pt x="1769" y="599"/>
                  </a:lnTo>
                  <a:cubicBezTo>
                    <a:pt x="682" y="689"/>
                    <a:pt x="0" y="1740"/>
                    <a:pt x="245" y="2946"/>
                  </a:cubicBezTo>
                  <a:lnTo>
                    <a:pt x="1859" y="10886"/>
                  </a:lnTo>
                  <a:cubicBezTo>
                    <a:pt x="2093" y="12037"/>
                    <a:pt x="3086" y="12914"/>
                    <a:pt x="4121" y="12914"/>
                  </a:cubicBezTo>
                  <a:cubicBezTo>
                    <a:pt x="4171" y="12914"/>
                    <a:pt x="4221" y="12912"/>
                    <a:pt x="4271" y="12908"/>
                  </a:cubicBezTo>
                  <a:lnTo>
                    <a:pt x="11425" y="12315"/>
                  </a:lnTo>
                  <a:cubicBezTo>
                    <a:pt x="12512" y="12225"/>
                    <a:pt x="13195" y="11174"/>
                    <a:pt x="12949" y="9968"/>
                  </a:cubicBezTo>
                  <a:lnTo>
                    <a:pt x="11335" y="2028"/>
                  </a:lnTo>
                  <a:cubicBezTo>
                    <a:pt x="11101" y="876"/>
                    <a:pt x="10107" y="0"/>
                    <a:pt x="90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2739;p56">
              <a:extLst>
                <a:ext uri="{FF2B5EF4-FFF2-40B4-BE49-F238E27FC236}">
                  <a16:creationId xmlns:a16="http://schemas.microsoft.com/office/drawing/2014/main" id="{F48FAA0F-F243-5A69-EB3B-C67D001DF0CC}"/>
                </a:ext>
              </a:extLst>
            </p:cNvPr>
            <p:cNvSpPr/>
            <p:nvPr/>
          </p:nvSpPr>
          <p:spPr>
            <a:xfrm>
              <a:off x="3806175" y="3918325"/>
              <a:ext cx="329875" cy="322825"/>
            </a:xfrm>
            <a:custGeom>
              <a:avLst/>
              <a:gdLst/>
              <a:ahLst/>
              <a:cxnLst/>
              <a:rect l="l" t="t" r="r" b="b"/>
              <a:pathLst>
                <a:path w="13195" h="12913" extrusionOk="0">
                  <a:moveTo>
                    <a:pt x="9075" y="0"/>
                  </a:moveTo>
                  <a:cubicBezTo>
                    <a:pt x="9025" y="0"/>
                    <a:pt x="8975" y="2"/>
                    <a:pt x="8925" y="6"/>
                  </a:cubicBezTo>
                  <a:lnTo>
                    <a:pt x="1769" y="599"/>
                  </a:lnTo>
                  <a:cubicBezTo>
                    <a:pt x="682" y="688"/>
                    <a:pt x="1" y="1739"/>
                    <a:pt x="246" y="2945"/>
                  </a:cubicBezTo>
                  <a:lnTo>
                    <a:pt x="1860" y="10885"/>
                  </a:lnTo>
                  <a:cubicBezTo>
                    <a:pt x="2093" y="12036"/>
                    <a:pt x="3087" y="12913"/>
                    <a:pt x="4120" y="12913"/>
                  </a:cubicBezTo>
                  <a:cubicBezTo>
                    <a:pt x="4170" y="12913"/>
                    <a:pt x="4220" y="12911"/>
                    <a:pt x="4270" y="12907"/>
                  </a:cubicBezTo>
                  <a:lnTo>
                    <a:pt x="11426" y="12314"/>
                  </a:lnTo>
                  <a:cubicBezTo>
                    <a:pt x="12513" y="12224"/>
                    <a:pt x="13194" y="11173"/>
                    <a:pt x="12949" y="9968"/>
                  </a:cubicBezTo>
                  <a:lnTo>
                    <a:pt x="11336" y="2027"/>
                  </a:lnTo>
                  <a:cubicBezTo>
                    <a:pt x="11102" y="876"/>
                    <a:pt x="10108" y="0"/>
                    <a:pt x="9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2740;p56">
              <a:extLst>
                <a:ext uri="{FF2B5EF4-FFF2-40B4-BE49-F238E27FC236}">
                  <a16:creationId xmlns:a16="http://schemas.microsoft.com/office/drawing/2014/main" id="{4AB2CA0A-586E-F149-0D8D-39A919DE3A82}"/>
                </a:ext>
              </a:extLst>
            </p:cNvPr>
            <p:cNvSpPr/>
            <p:nvPr/>
          </p:nvSpPr>
          <p:spPr>
            <a:xfrm>
              <a:off x="2869400" y="1956725"/>
              <a:ext cx="661875" cy="659475"/>
            </a:xfrm>
            <a:custGeom>
              <a:avLst/>
              <a:gdLst/>
              <a:ahLst/>
              <a:cxnLst/>
              <a:rect l="l" t="t" r="r" b="b"/>
              <a:pathLst>
                <a:path w="26475" h="26379" extrusionOk="0">
                  <a:moveTo>
                    <a:pt x="18267" y="143"/>
                  </a:moveTo>
                  <a:cubicBezTo>
                    <a:pt x="20333" y="143"/>
                    <a:pt x="22325" y="1903"/>
                    <a:pt x="22794" y="4204"/>
                  </a:cubicBezTo>
                  <a:lnTo>
                    <a:pt x="26073" y="20337"/>
                  </a:lnTo>
                  <a:cubicBezTo>
                    <a:pt x="26326" y="21586"/>
                    <a:pt x="26086" y="22816"/>
                    <a:pt x="25413" y="23714"/>
                  </a:cubicBezTo>
                  <a:cubicBezTo>
                    <a:pt x="24840" y="24477"/>
                    <a:pt x="23998" y="24940"/>
                    <a:pt x="23041" y="25019"/>
                  </a:cubicBezTo>
                  <a:lnTo>
                    <a:pt x="8504" y="26224"/>
                  </a:lnTo>
                  <a:cubicBezTo>
                    <a:pt x="8409" y="26231"/>
                    <a:pt x="8313" y="26235"/>
                    <a:pt x="8218" y="26235"/>
                  </a:cubicBezTo>
                  <a:cubicBezTo>
                    <a:pt x="6144" y="26235"/>
                    <a:pt x="4149" y="24480"/>
                    <a:pt x="3680" y="22174"/>
                  </a:cubicBezTo>
                  <a:lnTo>
                    <a:pt x="401" y="6042"/>
                  </a:lnTo>
                  <a:cubicBezTo>
                    <a:pt x="147" y="4792"/>
                    <a:pt x="387" y="3562"/>
                    <a:pt x="1061" y="2665"/>
                  </a:cubicBezTo>
                  <a:cubicBezTo>
                    <a:pt x="1633" y="1902"/>
                    <a:pt x="2475" y="1438"/>
                    <a:pt x="3432" y="1359"/>
                  </a:cubicBezTo>
                  <a:lnTo>
                    <a:pt x="17969" y="156"/>
                  </a:lnTo>
                  <a:cubicBezTo>
                    <a:pt x="18068" y="147"/>
                    <a:pt x="18168" y="143"/>
                    <a:pt x="18267" y="143"/>
                  </a:cubicBezTo>
                  <a:close/>
                  <a:moveTo>
                    <a:pt x="18267" y="1"/>
                  </a:moveTo>
                  <a:cubicBezTo>
                    <a:pt x="18164" y="1"/>
                    <a:pt x="18061" y="5"/>
                    <a:pt x="17958" y="13"/>
                  </a:cubicBezTo>
                  <a:lnTo>
                    <a:pt x="3421" y="1218"/>
                  </a:lnTo>
                  <a:cubicBezTo>
                    <a:pt x="2423" y="1300"/>
                    <a:pt x="1544" y="1784"/>
                    <a:pt x="947" y="2580"/>
                  </a:cubicBezTo>
                  <a:cubicBezTo>
                    <a:pt x="249" y="3509"/>
                    <a:pt x="0" y="4782"/>
                    <a:pt x="262" y="6071"/>
                  </a:cubicBezTo>
                  <a:lnTo>
                    <a:pt x="3541" y="22202"/>
                  </a:lnTo>
                  <a:cubicBezTo>
                    <a:pt x="4021" y="24569"/>
                    <a:pt x="6075" y="26378"/>
                    <a:pt x="8207" y="26378"/>
                  </a:cubicBezTo>
                  <a:cubicBezTo>
                    <a:pt x="8310" y="26378"/>
                    <a:pt x="8413" y="26374"/>
                    <a:pt x="8516" y="26365"/>
                  </a:cubicBezTo>
                  <a:lnTo>
                    <a:pt x="23052" y="25161"/>
                  </a:lnTo>
                  <a:cubicBezTo>
                    <a:pt x="24050" y="25078"/>
                    <a:pt x="24929" y="24594"/>
                    <a:pt x="25526" y="23798"/>
                  </a:cubicBezTo>
                  <a:cubicBezTo>
                    <a:pt x="26224" y="22869"/>
                    <a:pt x="26474" y="21597"/>
                    <a:pt x="26212" y="20309"/>
                  </a:cubicBezTo>
                  <a:lnTo>
                    <a:pt x="22934" y="4176"/>
                  </a:lnTo>
                  <a:cubicBezTo>
                    <a:pt x="22453" y="1809"/>
                    <a:pt x="20398" y="1"/>
                    <a:pt x="182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2741;p56">
              <a:extLst>
                <a:ext uri="{FF2B5EF4-FFF2-40B4-BE49-F238E27FC236}">
                  <a16:creationId xmlns:a16="http://schemas.microsoft.com/office/drawing/2014/main" id="{57A50747-CF8F-FF64-0613-2DAB19D22041}"/>
                </a:ext>
              </a:extLst>
            </p:cNvPr>
            <p:cNvSpPr/>
            <p:nvPr/>
          </p:nvSpPr>
          <p:spPr>
            <a:xfrm>
              <a:off x="2915850" y="2003100"/>
              <a:ext cx="568950" cy="566750"/>
            </a:xfrm>
            <a:custGeom>
              <a:avLst/>
              <a:gdLst/>
              <a:ahLst/>
              <a:cxnLst/>
              <a:rect l="l" t="t" r="r" b="b"/>
              <a:pathLst>
                <a:path w="22758" h="22670" extrusionOk="0">
                  <a:moveTo>
                    <a:pt x="15671" y="285"/>
                  </a:moveTo>
                  <a:cubicBezTo>
                    <a:pt x="17396" y="285"/>
                    <a:pt x="19061" y="1758"/>
                    <a:pt x="19452" y="3685"/>
                  </a:cubicBezTo>
                  <a:lnTo>
                    <a:pt x="22250" y="17449"/>
                  </a:lnTo>
                  <a:cubicBezTo>
                    <a:pt x="22462" y="18492"/>
                    <a:pt x="22262" y="19518"/>
                    <a:pt x="21702" y="20265"/>
                  </a:cubicBezTo>
                  <a:cubicBezTo>
                    <a:pt x="21227" y="20897"/>
                    <a:pt x="20530" y="21281"/>
                    <a:pt x="19736" y="21346"/>
                  </a:cubicBezTo>
                  <a:lnTo>
                    <a:pt x="7334" y="22373"/>
                  </a:lnTo>
                  <a:cubicBezTo>
                    <a:pt x="7254" y="22380"/>
                    <a:pt x="7174" y="22383"/>
                    <a:pt x="7095" y="22383"/>
                  </a:cubicBezTo>
                  <a:cubicBezTo>
                    <a:pt x="5356" y="22383"/>
                    <a:pt x="3697" y="20915"/>
                    <a:pt x="3306" y="18984"/>
                  </a:cubicBezTo>
                  <a:lnTo>
                    <a:pt x="508" y="5220"/>
                  </a:lnTo>
                  <a:cubicBezTo>
                    <a:pt x="295" y="4177"/>
                    <a:pt x="496" y="3152"/>
                    <a:pt x="1056" y="2406"/>
                  </a:cubicBezTo>
                  <a:cubicBezTo>
                    <a:pt x="1530" y="1773"/>
                    <a:pt x="2229" y="1389"/>
                    <a:pt x="3021" y="1323"/>
                  </a:cubicBezTo>
                  <a:lnTo>
                    <a:pt x="15424" y="296"/>
                  </a:lnTo>
                  <a:cubicBezTo>
                    <a:pt x="15506" y="289"/>
                    <a:pt x="15588" y="286"/>
                    <a:pt x="15671" y="286"/>
                  </a:cubicBezTo>
                  <a:lnTo>
                    <a:pt x="15671" y="285"/>
                  </a:lnTo>
                  <a:close/>
                  <a:moveTo>
                    <a:pt x="15672" y="0"/>
                  </a:moveTo>
                  <a:cubicBezTo>
                    <a:pt x="15581" y="0"/>
                    <a:pt x="15491" y="4"/>
                    <a:pt x="15400" y="12"/>
                  </a:cubicBezTo>
                  <a:lnTo>
                    <a:pt x="2999" y="1039"/>
                  </a:lnTo>
                  <a:cubicBezTo>
                    <a:pt x="2123" y="1111"/>
                    <a:pt x="1352" y="1535"/>
                    <a:pt x="828" y="2233"/>
                  </a:cubicBezTo>
                  <a:cubicBezTo>
                    <a:pt x="219" y="3045"/>
                    <a:pt x="1" y="4154"/>
                    <a:pt x="229" y="5277"/>
                  </a:cubicBezTo>
                  <a:lnTo>
                    <a:pt x="3027" y="19042"/>
                  </a:lnTo>
                  <a:cubicBezTo>
                    <a:pt x="3444" y="21098"/>
                    <a:pt x="5232" y="22669"/>
                    <a:pt x="7089" y="22669"/>
                  </a:cubicBezTo>
                  <a:cubicBezTo>
                    <a:pt x="7178" y="22669"/>
                    <a:pt x="7268" y="22665"/>
                    <a:pt x="7357" y="22657"/>
                  </a:cubicBezTo>
                  <a:lnTo>
                    <a:pt x="19760" y="21630"/>
                  </a:lnTo>
                  <a:cubicBezTo>
                    <a:pt x="20635" y="21557"/>
                    <a:pt x="21405" y="21133"/>
                    <a:pt x="21929" y="20435"/>
                  </a:cubicBezTo>
                  <a:cubicBezTo>
                    <a:pt x="22539" y="19624"/>
                    <a:pt x="22757" y="18515"/>
                    <a:pt x="22529" y="17393"/>
                  </a:cubicBezTo>
                  <a:lnTo>
                    <a:pt x="19732" y="3628"/>
                  </a:lnTo>
                  <a:cubicBezTo>
                    <a:pt x="19314" y="1572"/>
                    <a:pt x="17525" y="0"/>
                    <a:pt x="156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2742;p56">
              <a:extLst>
                <a:ext uri="{FF2B5EF4-FFF2-40B4-BE49-F238E27FC236}">
                  <a16:creationId xmlns:a16="http://schemas.microsoft.com/office/drawing/2014/main" id="{CFE49882-916C-7576-1240-7604C428A0AF}"/>
                </a:ext>
              </a:extLst>
            </p:cNvPr>
            <p:cNvSpPr/>
            <p:nvPr/>
          </p:nvSpPr>
          <p:spPr>
            <a:xfrm>
              <a:off x="2977800" y="2064900"/>
              <a:ext cx="445025" cy="443125"/>
            </a:xfrm>
            <a:custGeom>
              <a:avLst/>
              <a:gdLst/>
              <a:ahLst/>
              <a:cxnLst/>
              <a:rect l="l" t="t" r="r" b="b"/>
              <a:pathLst>
                <a:path w="17801" h="17725" extrusionOk="0">
                  <a:moveTo>
                    <a:pt x="12219" y="427"/>
                  </a:moveTo>
                  <a:cubicBezTo>
                    <a:pt x="13505" y="427"/>
                    <a:pt x="14746" y="1529"/>
                    <a:pt x="15038" y="2971"/>
                  </a:cubicBezTo>
                  <a:lnTo>
                    <a:pt x="17201" y="13608"/>
                  </a:lnTo>
                  <a:cubicBezTo>
                    <a:pt x="17359" y="14386"/>
                    <a:pt x="17211" y="15149"/>
                    <a:pt x="16795" y="15702"/>
                  </a:cubicBezTo>
                  <a:cubicBezTo>
                    <a:pt x="16448" y="16166"/>
                    <a:pt x="15934" y="16448"/>
                    <a:pt x="15352" y="16496"/>
                  </a:cubicBezTo>
                  <a:lnTo>
                    <a:pt x="5768" y="17290"/>
                  </a:lnTo>
                  <a:cubicBezTo>
                    <a:pt x="5706" y="17295"/>
                    <a:pt x="5644" y="17297"/>
                    <a:pt x="5582" y="17297"/>
                  </a:cubicBezTo>
                  <a:cubicBezTo>
                    <a:pt x="4297" y="17297"/>
                    <a:pt x="3057" y="16195"/>
                    <a:pt x="2764" y="14754"/>
                  </a:cubicBezTo>
                  <a:lnTo>
                    <a:pt x="602" y="4117"/>
                  </a:lnTo>
                  <a:cubicBezTo>
                    <a:pt x="444" y="3340"/>
                    <a:pt x="592" y="2578"/>
                    <a:pt x="1007" y="2024"/>
                  </a:cubicBezTo>
                  <a:cubicBezTo>
                    <a:pt x="1356" y="1560"/>
                    <a:pt x="1868" y="1278"/>
                    <a:pt x="2452" y="1229"/>
                  </a:cubicBezTo>
                  <a:lnTo>
                    <a:pt x="12036" y="436"/>
                  </a:lnTo>
                  <a:cubicBezTo>
                    <a:pt x="12097" y="430"/>
                    <a:pt x="12158" y="428"/>
                    <a:pt x="12219" y="428"/>
                  </a:cubicBezTo>
                  <a:lnTo>
                    <a:pt x="12219" y="427"/>
                  </a:lnTo>
                  <a:close/>
                  <a:moveTo>
                    <a:pt x="12216" y="0"/>
                  </a:moveTo>
                  <a:cubicBezTo>
                    <a:pt x="12144" y="0"/>
                    <a:pt x="12072" y="3"/>
                    <a:pt x="12000" y="9"/>
                  </a:cubicBezTo>
                  <a:lnTo>
                    <a:pt x="2415" y="803"/>
                  </a:lnTo>
                  <a:cubicBezTo>
                    <a:pt x="1709" y="861"/>
                    <a:pt x="1088" y="1204"/>
                    <a:pt x="665" y="1768"/>
                  </a:cubicBezTo>
                  <a:cubicBezTo>
                    <a:pt x="176" y="2418"/>
                    <a:pt x="0" y="3305"/>
                    <a:pt x="183" y="4202"/>
                  </a:cubicBezTo>
                  <a:lnTo>
                    <a:pt x="2344" y="14838"/>
                  </a:lnTo>
                  <a:cubicBezTo>
                    <a:pt x="2677" y="16475"/>
                    <a:pt x="4104" y="17724"/>
                    <a:pt x="5586" y="17724"/>
                  </a:cubicBezTo>
                  <a:cubicBezTo>
                    <a:pt x="5658" y="17724"/>
                    <a:pt x="5730" y="17721"/>
                    <a:pt x="5803" y="17715"/>
                  </a:cubicBezTo>
                  <a:lnTo>
                    <a:pt x="15386" y="16922"/>
                  </a:lnTo>
                  <a:cubicBezTo>
                    <a:pt x="16092" y="16863"/>
                    <a:pt x="16714" y="16521"/>
                    <a:pt x="17137" y="15958"/>
                  </a:cubicBezTo>
                  <a:cubicBezTo>
                    <a:pt x="17626" y="15307"/>
                    <a:pt x="17801" y="14420"/>
                    <a:pt x="17619" y="13523"/>
                  </a:cubicBezTo>
                  <a:lnTo>
                    <a:pt x="15457" y="2886"/>
                  </a:lnTo>
                  <a:cubicBezTo>
                    <a:pt x="15124" y="1250"/>
                    <a:pt x="13698" y="0"/>
                    <a:pt x="1221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2743;p56">
              <a:extLst>
                <a:ext uri="{FF2B5EF4-FFF2-40B4-BE49-F238E27FC236}">
                  <a16:creationId xmlns:a16="http://schemas.microsoft.com/office/drawing/2014/main" id="{DB994FD5-E079-E790-CAC5-18D380DF68A5}"/>
                </a:ext>
              </a:extLst>
            </p:cNvPr>
            <p:cNvSpPr/>
            <p:nvPr/>
          </p:nvSpPr>
          <p:spPr>
            <a:xfrm>
              <a:off x="3035375" y="2125025"/>
              <a:ext cx="329900" cy="322850"/>
            </a:xfrm>
            <a:custGeom>
              <a:avLst/>
              <a:gdLst/>
              <a:ahLst/>
              <a:cxnLst/>
              <a:rect l="l" t="t" r="r" b="b"/>
              <a:pathLst>
                <a:path w="13196" h="12914" extrusionOk="0">
                  <a:moveTo>
                    <a:pt x="9075" y="1"/>
                  </a:moveTo>
                  <a:cubicBezTo>
                    <a:pt x="9025" y="1"/>
                    <a:pt x="8975" y="3"/>
                    <a:pt x="8925" y="7"/>
                  </a:cubicBezTo>
                  <a:lnTo>
                    <a:pt x="1769" y="600"/>
                  </a:lnTo>
                  <a:cubicBezTo>
                    <a:pt x="684" y="690"/>
                    <a:pt x="1" y="1739"/>
                    <a:pt x="246" y="2946"/>
                  </a:cubicBezTo>
                  <a:lnTo>
                    <a:pt x="1860" y="10887"/>
                  </a:lnTo>
                  <a:cubicBezTo>
                    <a:pt x="2093" y="12037"/>
                    <a:pt x="3087" y="12914"/>
                    <a:pt x="4121" y="12914"/>
                  </a:cubicBezTo>
                  <a:cubicBezTo>
                    <a:pt x="4171" y="12914"/>
                    <a:pt x="4221" y="12911"/>
                    <a:pt x="4271" y="12907"/>
                  </a:cubicBezTo>
                  <a:lnTo>
                    <a:pt x="11426" y="12315"/>
                  </a:lnTo>
                  <a:cubicBezTo>
                    <a:pt x="12513" y="12226"/>
                    <a:pt x="13196" y="11175"/>
                    <a:pt x="12950" y="9968"/>
                  </a:cubicBezTo>
                  <a:lnTo>
                    <a:pt x="11336" y="2027"/>
                  </a:lnTo>
                  <a:cubicBezTo>
                    <a:pt x="11102" y="877"/>
                    <a:pt x="10108" y="1"/>
                    <a:pt x="90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2744;p56">
              <a:extLst>
                <a:ext uri="{FF2B5EF4-FFF2-40B4-BE49-F238E27FC236}">
                  <a16:creationId xmlns:a16="http://schemas.microsoft.com/office/drawing/2014/main" id="{DF144117-1D1A-3752-C642-245C452F06E5}"/>
                </a:ext>
              </a:extLst>
            </p:cNvPr>
            <p:cNvSpPr/>
            <p:nvPr/>
          </p:nvSpPr>
          <p:spPr>
            <a:xfrm>
              <a:off x="3196700" y="2253450"/>
              <a:ext cx="1213625" cy="391975"/>
            </a:xfrm>
            <a:custGeom>
              <a:avLst/>
              <a:gdLst/>
              <a:ahLst/>
              <a:cxnLst/>
              <a:rect l="l" t="t" r="r" b="b"/>
              <a:pathLst>
                <a:path w="48545" h="15679" extrusionOk="0">
                  <a:moveTo>
                    <a:pt x="8438" y="0"/>
                  </a:moveTo>
                  <a:cubicBezTo>
                    <a:pt x="8413" y="0"/>
                    <a:pt x="8389" y="1"/>
                    <a:pt x="8366" y="2"/>
                  </a:cubicBezTo>
                  <a:cubicBezTo>
                    <a:pt x="6950" y="62"/>
                    <a:pt x="1868" y="741"/>
                    <a:pt x="903" y="1258"/>
                  </a:cubicBezTo>
                  <a:cubicBezTo>
                    <a:pt x="0" y="1742"/>
                    <a:pt x="224" y="2188"/>
                    <a:pt x="672" y="2188"/>
                  </a:cubicBezTo>
                  <a:cubicBezTo>
                    <a:pt x="703" y="2188"/>
                    <a:pt x="735" y="2186"/>
                    <a:pt x="768" y="2181"/>
                  </a:cubicBezTo>
                  <a:lnTo>
                    <a:pt x="6104" y="1468"/>
                  </a:lnTo>
                  <a:lnTo>
                    <a:pt x="8899" y="3033"/>
                  </a:lnTo>
                  <a:cubicBezTo>
                    <a:pt x="8899" y="3033"/>
                    <a:pt x="7175" y="4721"/>
                    <a:pt x="7080" y="5864"/>
                  </a:cubicBezTo>
                  <a:cubicBezTo>
                    <a:pt x="6855" y="8566"/>
                    <a:pt x="6897" y="9301"/>
                    <a:pt x="7440" y="9301"/>
                  </a:cubicBezTo>
                  <a:cubicBezTo>
                    <a:pt x="7471" y="9301"/>
                    <a:pt x="7504" y="9299"/>
                    <a:pt x="7538" y="9294"/>
                  </a:cubicBezTo>
                  <a:cubicBezTo>
                    <a:pt x="8174" y="9209"/>
                    <a:pt x="8257" y="5964"/>
                    <a:pt x="8257" y="5964"/>
                  </a:cubicBezTo>
                  <a:lnTo>
                    <a:pt x="8732" y="5643"/>
                  </a:lnTo>
                  <a:lnTo>
                    <a:pt x="9182" y="8040"/>
                  </a:lnTo>
                  <a:cubicBezTo>
                    <a:pt x="9182" y="8040"/>
                    <a:pt x="9433" y="8378"/>
                    <a:pt x="9705" y="8378"/>
                  </a:cubicBezTo>
                  <a:cubicBezTo>
                    <a:pt x="9859" y="8378"/>
                    <a:pt x="10019" y="8269"/>
                    <a:pt x="10144" y="7929"/>
                  </a:cubicBezTo>
                  <a:cubicBezTo>
                    <a:pt x="10386" y="7275"/>
                    <a:pt x="9910" y="5743"/>
                    <a:pt x="9910" y="5743"/>
                  </a:cubicBezTo>
                  <a:lnTo>
                    <a:pt x="10841" y="4972"/>
                  </a:lnTo>
                  <a:cubicBezTo>
                    <a:pt x="10841" y="4972"/>
                    <a:pt x="11078" y="6962"/>
                    <a:pt x="11528" y="7208"/>
                  </a:cubicBezTo>
                  <a:cubicBezTo>
                    <a:pt x="11628" y="7264"/>
                    <a:pt x="11725" y="7289"/>
                    <a:pt x="11813" y="7289"/>
                  </a:cubicBezTo>
                  <a:cubicBezTo>
                    <a:pt x="12047" y="7289"/>
                    <a:pt x="12211" y="7105"/>
                    <a:pt x="12174" y="6828"/>
                  </a:cubicBezTo>
                  <a:cubicBezTo>
                    <a:pt x="12123" y="6446"/>
                    <a:pt x="11898" y="4970"/>
                    <a:pt x="11898" y="4970"/>
                  </a:cubicBezTo>
                  <a:lnTo>
                    <a:pt x="13550" y="3963"/>
                  </a:lnTo>
                  <a:cubicBezTo>
                    <a:pt x="13550" y="3963"/>
                    <a:pt x="40134" y="15155"/>
                    <a:pt x="42904" y="15561"/>
                  </a:cubicBezTo>
                  <a:cubicBezTo>
                    <a:pt x="43480" y="15645"/>
                    <a:pt x="44060" y="15679"/>
                    <a:pt x="44618" y="15679"/>
                  </a:cubicBezTo>
                  <a:cubicBezTo>
                    <a:pt x="46743" y="15679"/>
                    <a:pt x="48545" y="15194"/>
                    <a:pt x="48545" y="15194"/>
                  </a:cubicBezTo>
                  <a:lnTo>
                    <a:pt x="44926" y="8436"/>
                  </a:lnTo>
                  <a:cubicBezTo>
                    <a:pt x="44926" y="8436"/>
                    <a:pt x="18768" y="2363"/>
                    <a:pt x="17302" y="2041"/>
                  </a:cubicBezTo>
                  <a:cubicBezTo>
                    <a:pt x="15861" y="1725"/>
                    <a:pt x="9975" y="0"/>
                    <a:pt x="84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2745;p56">
              <a:extLst>
                <a:ext uri="{FF2B5EF4-FFF2-40B4-BE49-F238E27FC236}">
                  <a16:creationId xmlns:a16="http://schemas.microsoft.com/office/drawing/2014/main" id="{31124E51-CDA3-0FD8-8657-2198733F3707}"/>
                </a:ext>
              </a:extLst>
            </p:cNvPr>
            <p:cNvSpPr/>
            <p:nvPr/>
          </p:nvSpPr>
          <p:spPr>
            <a:xfrm>
              <a:off x="3195500" y="2246325"/>
              <a:ext cx="1223275" cy="406250"/>
            </a:xfrm>
            <a:custGeom>
              <a:avLst/>
              <a:gdLst/>
              <a:ahLst/>
              <a:cxnLst/>
              <a:rect l="l" t="t" r="r" b="b"/>
              <a:pathLst>
                <a:path w="48931" h="16250" extrusionOk="0">
                  <a:moveTo>
                    <a:pt x="8486" y="570"/>
                  </a:moveTo>
                  <a:cubicBezTo>
                    <a:pt x="9536" y="570"/>
                    <a:pt x="12904" y="1460"/>
                    <a:pt x="15148" y="2055"/>
                  </a:cubicBezTo>
                  <a:cubicBezTo>
                    <a:pt x="16110" y="2311"/>
                    <a:pt x="16869" y="2511"/>
                    <a:pt x="17289" y="2604"/>
                  </a:cubicBezTo>
                  <a:cubicBezTo>
                    <a:pt x="18685" y="2910"/>
                    <a:pt x="42814" y="8511"/>
                    <a:pt x="44785" y="8969"/>
                  </a:cubicBezTo>
                  <a:lnTo>
                    <a:pt x="48167" y="15288"/>
                  </a:lnTo>
                  <a:cubicBezTo>
                    <a:pt x="47548" y="15423"/>
                    <a:pt x="46186" y="15678"/>
                    <a:pt x="44663" y="15678"/>
                  </a:cubicBezTo>
                  <a:cubicBezTo>
                    <a:pt x="44118" y="15678"/>
                    <a:pt x="43552" y="15645"/>
                    <a:pt x="42993" y="15563"/>
                  </a:cubicBezTo>
                  <a:cubicBezTo>
                    <a:pt x="40291" y="15168"/>
                    <a:pt x="13974" y="4099"/>
                    <a:pt x="13709" y="3987"/>
                  </a:cubicBezTo>
                  <a:cubicBezTo>
                    <a:pt x="13674" y="3972"/>
                    <a:pt x="13636" y="3965"/>
                    <a:pt x="13598" y="3965"/>
                  </a:cubicBezTo>
                  <a:cubicBezTo>
                    <a:pt x="13597" y="3965"/>
                    <a:pt x="13595" y="3965"/>
                    <a:pt x="13593" y="3965"/>
                  </a:cubicBezTo>
                  <a:cubicBezTo>
                    <a:pt x="13542" y="3965"/>
                    <a:pt x="13492" y="3980"/>
                    <a:pt x="13450" y="4006"/>
                  </a:cubicBezTo>
                  <a:lnTo>
                    <a:pt x="11797" y="5012"/>
                  </a:lnTo>
                  <a:cubicBezTo>
                    <a:pt x="11699" y="5072"/>
                    <a:pt x="11646" y="5185"/>
                    <a:pt x="11664" y="5299"/>
                  </a:cubicBezTo>
                  <a:cubicBezTo>
                    <a:pt x="11664" y="5299"/>
                    <a:pt x="11887" y="6771"/>
                    <a:pt x="11938" y="7151"/>
                  </a:cubicBezTo>
                  <a:cubicBezTo>
                    <a:pt x="11946" y="7212"/>
                    <a:pt x="11936" y="7261"/>
                    <a:pt x="11911" y="7278"/>
                  </a:cubicBezTo>
                  <a:cubicBezTo>
                    <a:pt x="11899" y="7286"/>
                    <a:pt x="11881" y="7290"/>
                    <a:pt x="11859" y="7290"/>
                  </a:cubicBezTo>
                  <a:cubicBezTo>
                    <a:pt x="11821" y="7290"/>
                    <a:pt x="11771" y="7278"/>
                    <a:pt x="11714" y="7246"/>
                  </a:cubicBezTo>
                  <a:cubicBezTo>
                    <a:pt x="11539" y="7128"/>
                    <a:pt x="11285" y="6183"/>
                    <a:pt x="11170" y="5225"/>
                  </a:cubicBezTo>
                  <a:cubicBezTo>
                    <a:pt x="11152" y="5072"/>
                    <a:pt x="11022" y="4973"/>
                    <a:pt x="10886" y="4973"/>
                  </a:cubicBezTo>
                  <a:cubicBezTo>
                    <a:pt x="10824" y="4973"/>
                    <a:pt x="10760" y="4994"/>
                    <a:pt x="10706" y="5040"/>
                  </a:cubicBezTo>
                  <a:lnTo>
                    <a:pt x="9775" y="5810"/>
                  </a:lnTo>
                  <a:cubicBezTo>
                    <a:pt x="9686" y="5884"/>
                    <a:pt x="9649" y="6003"/>
                    <a:pt x="9684" y="6114"/>
                  </a:cubicBezTo>
                  <a:cubicBezTo>
                    <a:pt x="9857" y="6670"/>
                    <a:pt x="10075" y="7707"/>
                    <a:pt x="9924" y="8116"/>
                  </a:cubicBezTo>
                  <a:cubicBezTo>
                    <a:pt x="9849" y="8321"/>
                    <a:pt x="9776" y="8375"/>
                    <a:pt x="9757" y="8378"/>
                  </a:cubicBezTo>
                  <a:cubicBezTo>
                    <a:pt x="9754" y="8378"/>
                    <a:pt x="9751" y="8379"/>
                    <a:pt x="9748" y="8379"/>
                  </a:cubicBezTo>
                  <a:cubicBezTo>
                    <a:pt x="9685" y="8379"/>
                    <a:pt x="9580" y="8297"/>
                    <a:pt x="9495" y="8201"/>
                  </a:cubicBezTo>
                  <a:lnTo>
                    <a:pt x="9059" y="5875"/>
                  </a:lnTo>
                  <a:cubicBezTo>
                    <a:pt x="9033" y="5733"/>
                    <a:pt x="8909" y="5643"/>
                    <a:pt x="8778" y="5643"/>
                  </a:cubicBezTo>
                  <a:cubicBezTo>
                    <a:pt x="8724" y="5643"/>
                    <a:pt x="8669" y="5658"/>
                    <a:pt x="8619" y="5692"/>
                  </a:cubicBezTo>
                  <a:lnTo>
                    <a:pt x="8145" y="6014"/>
                  </a:lnTo>
                  <a:cubicBezTo>
                    <a:pt x="8069" y="6066"/>
                    <a:pt x="8023" y="6150"/>
                    <a:pt x="8021" y="6243"/>
                  </a:cubicBezTo>
                  <a:cubicBezTo>
                    <a:pt x="7982" y="7714"/>
                    <a:pt x="7749" y="9147"/>
                    <a:pt x="7548" y="9296"/>
                  </a:cubicBezTo>
                  <a:cubicBezTo>
                    <a:pt x="7529" y="9299"/>
                    <a:pt x="7507" y="9301"/>
                    <a:pt x="7486" y="9301"/>
                  </a:cubicBezTo>
                  <a:cubicBezTo>
                    <a:pt x="7458" y="9301"/>
                    <a:pt x="7433" y="9297"/>
                    <a:pt x="7420" y="9284"/>
                  </a:cubicBezTo>
                  <a:cubicBezTo>
                    <a:pt x="7172" y="9047"/>
                    <a:pt x="7322" y="7247"/>
                    <a:pt x="7411" y="6172"/>
                  </a:cubicBezTo>
                  <a:cubicBezTo>
                    <a:pt x="7482" y="5323"/>
                    <a:pt x="8688" y="3971"/>
                    <a:pt x="9147" y="3523"/>
                  </a:cubicBezTo>
                  <a:cubicBezTo>
                    <a:pt x="9283" y="3390"/>
                    <a:pt x="9252" y="3164"/>
                    <a:pt x="9087" y="3071"/>
                  </a:cubicBezTo>
                  <a:lnTo>
                    <a:pt x="6292" y="1505"/>
                  </a:lnTo>
                  <a:cubicBezTo>
                    <a:pt x="6249" y="1481"/>
                    <a:pt x="6202" y="1468"/>
                    <a:pt x="6154" y="1468"/>
                  </a:cubicBezTo>
                  <a:cubicBezTo>
                    <a:pt x="6141" y="1468"/>
                    <a:pt x="6128" y="1469"/>
                    <a:pt x="6115" y="1471"/>
                  </a:cubicBezTo>
                  <a:lnTo>
                    <a:pt x="778" y="2184"/>
                  </a:lnTo>
                  <a:cubicBezTo>
                    <a:pt x="756" y="2186"/>
                    <a:pt x="733" y="2189"/>
                    <a:pt x="712" y="2189"/>
                  </a:cubicBezTo>
                  <a:cubicBezTo>
                    <a:pt x="676" y="2188"/>
                    <a:pt x="649" y="2185"/>
                    <a:pt x="633" y="2185"/>
                  </a:cubicBezTo>
                  <a:cubicBezTo>
                    <a:pt x="621" y="2185"/>
                    <a:pt x="614" y="2186"/>
                    <a:pt x="614" y="2192"/>
                  </a:cubicBezTo>
                  <a:lnTo>
                    <a:pt x="614" y="2192"/>
                  </a:lnTo>
                  <a:cubicBezTo>
                    <a:pt x="617" y="2152"/>
                    <a:pt x="713" y="1994"/>
                    <a:pt x="1085" y="1795"/>
                  </a:cubicBezTo>
                  <a:cubicBezTo>
                    <a:pt x="1995" y="1307"/>
                    <a:pt x="7012" y="631"/>
                    <a:pt x="8425" y="571"/>
                  </a:cubicBezTo>
                  <a:cubicBezTo>
                    <a:pt x="8444" y="571"/>
                    <a:pt x="8464" y="570"/>
                    <a:pt x="8486" y="570"/>
                  </a:cubicBezTo>
                  <a:close/>
                  <a:moveTo>
                    <a:pt x="8484" y="1"/>
                  </a:moveTo>
                  <a:cubicBezTo>
                    <a:pt x="8455" y="1"/>
                    <a:pt x="8427" y="1"/>
                    <a:pt x="8401" y="2"/>
                  </a:cubicBezTo>
                  <a:cubicBezTo>
                    <a:pt x="7065" y="59"/>
                    <a:pt x="1874" y="726"/>
                    <a:pt x="817" y="1293"/>
                  </a:cubicBezTo>
                  <a:cubicBezTo>
                    <a:pt x="8" y="1726"/>
                    <a:pt x="1" y="2142"/>
                    <a:pt x="68" y="2353"/>
                  </a:cubicBezTo>
                  <a:cubicBezTo>
                    <a:pt x="149" y="2604"/>
                    <a:pt x="402" y="2758"/>
                    <a:pt x="715" y="2758"/>
                  </a:cubicBezTo>
                  <a:cubicBezTo>
                    <a:pt x="760" y="2758"/>
                    <a:pt x="806" y="2755"/>
                    <a:pt x="853" y="2748"/>
                  </a:cubicBezTo>
                  <a:lnTo>
                    <a:pt x="6095" y="2049"/>
                  </a:lnTo>
                  <a:lnTo>
                    <a:pt x="8486" y="3388"/>
                  </a:lnTo>
                  <a:cubicBezTo>
                    <a:pt x="7980" y="3929"/>
                    <a:pt x="6923" y="5169"/>
                    <a:pt x="6844" y="6126"/>
                  </a:cubicBezTo>
                  <a:cubicBezTo>
                    <a:pt x="6647" y="8488"/>
                    <a:pt x="6646" y="9335"/>
                    <a:pt x="7026" y="9699"/>
                  </a:cubicBezTo>
                  <a:cubicBezTo>
                    <a:pt x="7148" y="9814"/>
                    <a:pt x="7303" y="9871"/>
                    <a:pt x="7489" y="9871"/>
                  </a:cubicBezTo>
                  <a:cubicBezTo>
                    <a:pt x="7532" y="9871"/>
                    <a:pt x="7577" y="9868"/>
                    <a:pt x="7624" y="9862"/>
                  </a:cubicBezTo>
                  <a:cubicBezTo>
                    <a:pt x="8321" y="9770"/>
                    <a:pt x="8533" y="7988"/>
                    <a:pt x="8584" y="6436"/>
                  </a:cubicBezTo>
                  <a:lnTo>
                    <a:pt x="8950" y="8378"/>
                  </a:lnTo>
                  <a:cubicBezTo>
                    <a:pt x="8958" y="8421"/>
                    <a:pt x="8974" y="8460"/>
                    <a:pt x="9000" y="8495"/>
                  </a:cubicBezTo>
                  <a:cubicBezTo>
                    <a:pt x="9037" y="8545"/>
                    <a:pt x="9351" y="8948"/>
                    <a:pt x="9754" y="8948"/>
                  </a:cubicBezTo>
                  <a:cubicBezTo>
                    <a:pt x="9781" y="8948"/>
                    <a:pt x="9809" y="8946"/>
                    <a:pt x="9838" y="8942"/>
                  </a:cubicBezTo>
                  <a:cubicBezTo>
                    <a:pt x="10111" y="8903"/>
                    <a:pt x="10320" y="8691"/>
                    <a:pt x="10459" y="8314"/>
                  </a:cubicBezTo>
                  <a:cubicBezTo>
                    <a:pt x="10681" y="7711"/>
                    <a:pt x="10410" y="6586"/>
                    <a:pt x="10283" y="6130"/>
                  </a:cubicBezTo>
                  <a:lnTo>
                    <a:pt x="10678" y="5804"/>
                  </a:lnTo>
                  <a:cubicBezTo>
                    <a:pt x="10796" y="6528"/>
                    <a:pt x="11029" y="7518"/>
                    <a:pt x="11438" y="7744"/>
                  </a:cubicBezTo>
                  <a:cubicBezTo>
                    <a:pt x="11579" y="7822"/>
                    <a:pt x="11724" y="7860"/>
                    <a:pt x="11862" y="7860"/>
                  </a:cubicBezTo>
                  <a:cubicBezTo>
                    <a:pt x="11997" y="7860"/>
                    <a:pt x="12126" y="7823"/>
                    <a:pt x="12235" y="7748"/>
                  </a:cubicBezTo>
                  <a:cubicBezTo>
                    <a:pt x="12441" y="7607"/>
                    <a:pt x="12542" y="7357"/>
                    <a:pt x="12505" y="7077"/>
                  </a:cubicBezTo>
                  <a:cubicBezTo>
                    <a:pt x="12464" y="6779"/>
                    <a:pt x="12319" y="5812"/>
                    <a:pt x="12257" y="5401"/>
                  </a:cubicBezTo>
                  <a:lnTo>
                    <a:pt x="13623" y="4569"/>
                  </a:lnTo>
                  <a:cubicBezTo>
                    <a:pt x="15894" y="5524"/>
                    <a:pt x="40209" y="15732"/>
                    <a:pt x="42911" y="16127"/>
                  </a:cubicBezTo>
                  <a:cubicBezTo>
                    <a:pt x="43507" y="16214"/>
                    <a:pt x="44107" y="16249"/>
                    <a:pt x="44681" y="16249"/>
                  </a:cubicBezTo>
                  <a:cubicBezTo>
                    <a:pt x="46796" y="16249"/>
                    <a:pt x="48574" y="15780"/>
                    <a:pt x="48666" y="15755"/>
                  </a:cubicBezTo>
                  <a:cubicBezTo>
                    <a:pt x="48843" y="15707"/>
                    <a:pt x="48930" y="15507"/>
                    <a:pt x="48843" y="15345"/>
                  </a:cubicBezTo>
                  <a:lnTo>
                    <a:pt x="45225" y="8587"/>
                  </a:lnTo>
                  <a:cubicBezTo>
                    <a:pt x="45187" y="8515"/>
                    <a:pt x="45118" y="8463"/>
                    <a:pt x="45039" y="8444"/>
                  </a:cubicBezTo>
                  <a:cubicBezTo>
                    <a:pt x="44777" y="8383"/>
                    <a:pt x="18861" y="2366"/>
                    <a:pt x="17411" y="2048"/>
                  </a:cubicBezTo>
                  <a:cubicBezTo>
                    <a:pt x="17004" y="1958"/>
                    <a:pt x="16210" y="1748"/>
                    <a:pt x="15294" y="1505"/>
                  </a:cubicBezTo>
                  <a:cubicBezTo>
                    <a:pt x="12892" y="869"/>
                    <a:pt x="9618" y="1"/>
                    <a:pt x="84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2746;p56">
              <a:extLst>
                <a:ext uri="{FF2B5EF4-FFF2-40B4-BE49-F238E27FC236}">
                  <a16:creationId xmlns:a16="http://schemas.microsoft.com/office/drawing/2014/main" id="{C7305623-BC53-6F67-0DDE-EA9B33FFD580}"/>
                </a:ext>
              </a:extLst>
            </p:cNvPr>
            <p:cNvSpPr/>
            <p:nvPr/>
          </p:nvSpPr>
          <p:spPr>
            <a:xfrm>
              <a:off x="6187450" y="2827100"/>
              <a:ext cx="128925" cy="146200"/>
            </a:xfrm>
            <a:custGeom>
              <a:avLst/>
              <a:gdLst/>
              <a:ahLst/>
              <a:cxnLst/>
              <a:rect l="l" t="t" r="r" b="b"/>
              <a:pathLst>
                <a:path w="5157" h="5848" extrusionOk="0">
                  <a:moveTo>
                    <a:pt x="2936" y="1"/>
                  </a:moveTo>
                  <a:cubicBezTo>
                    <a:pt x="2414" y="1"/>
                    <a:pt x="1888" y="246"/>
                    <a:pt x="1778" y="679"/>
                  </a:cubicBezTo>
                  <a:cubicBezTo>
                    <a:pt x="1778" y="679"/>
                    <a:pt x="1" y="3503"/>
                    <a:pt x="462" y="3729"/>
                  </a:cubicBezTo>
                  <a:cubicBezTo>
                    <a:pt x="484" y="3740"/>
                    <a:pt x="509" y="3745"/>
                    <a:pt x="537" y="3745"/>
                  </a:cubicBezTo>
                  <a:cubicBezTo>
                    <a:pt x="1095" y="3745"/>
                    <a:pt x="2776" y="1695"/>
                    <a:pt x="2776" y="1695"/>
                  </a:cubicBezTo>
                  <a:lnTo>
                    <a:pt x="2776" y="1695"/>
                  </a:lnTo>
                  <a:lnTo>
                    <a:pt x="1864" y="4547"/>
                  </a:lnTo>
                  <a:cubicBezTo>
                    <a:pt x="1864" y="4547"/>
                    <a:pt x="1839" y="4771"/>
                    <a:pt x="2070" y="4771"/>
                  </a:cubicBezTo>
                  <a:cubicBezTo>
                    <a:pt x="2213" y="4771"/>
                    <a:pt x="2451" y="4687"/>
                    <a:pt x="2851" y="4415"/>
                  </a:cubicBezTo>
                  <a:cubicBezTo>
                    <a:pt x="3518" y="3962"/>
                    <a:pt x="3664" y="3062"/>
                    <a:pt x="3682" y="2461"/>
                  </a:cubicBezTo>
                  <a:lnTo>
                    <a:pt x="3682" y="2461"/>
                  </a:lnTo>
                  <a:lnTo>
                    <a:pt x="3774" y="4867"/>
                  </a:lnTo>
                  <a:cubicBezTo>
                    <a:pt x="3774" y="4867"/>
                    <a:pt x="3138" y="5847"/>
                    <a:pt x="3895" y="5847"/>
                  </a:cubicBezTo>
                  <a:cubicBezTo>
                    <a:pt x="3940" y="5847"/>
                    <a:pt x="3991" y="5844"/>
                    <a:pt x="4047" y="5836"/>
                  </a:cubicBezTo>
                  <a:cubicBezTo>
                    <a:pt x="5035" y="5704"/>
                    <a:pt x="5156" y="3388"/>
                    <a:pt x="5062" y="2683"/>
                  </a:cubicBezTo>
                  <a:cubicBezTo>
                    <a:pt x="4969" y="1977"/>
                    <a:pt x="4413" y="1046"/>
                    <a:pt x="3895" y="396"/>
                  </a:cubicBezTo>
                  <a:cubicBezTo>
                    <a:pt x="3680" y="126"/>
                    <a:pt x="3309" y="1"/>
                    <a:pt x="29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2747;p56">
              <a:extLst>
                <a:ext uri="{FF2B5EF4-FFF2-40B4-BE49-F238E27FC236}">
                  <a16:creationId xmlns:a16="http://schemas.microsoft.com/office/drawing/2014/main" id="{EAC58531-F88F-ACF0-9093-A8EDC995DF84}"/>
                </a:ext>
              </a:extLst>
            </p:cNvPr>
            <p:cNvSpPr/>
            <p:nvPr/>
          </p:nvSpPr>
          <p:spPr>
            <a:xfrm>
              <a:off x="6186375" y="2820025"/>
              <a:ext cx="136125" cy="160350"/>
            </a:xfrm>
            <a:custGeom>
              <a:avLst/>
              <a:gdLst/>
              <a:ahLst/>
              <a:cxnLst/>
              <a:rect l="l" t="t" r="r" b="b"/>
              <a:pathLst>
                <a:path w="5445" h="6414" extrusionOk="0">
                  <a:moveTo>
                    <a:pt x="2980" y="568"/>
                  </a:moveTo>
                  <a:cubicBezTo>
                    <a:pt x="3289" y="568"/>
                    <a:pt x="3570" y="673"/>
                    <a:pt x="3716" y="856"/>
                  </a:cubicBezTo>
                  <a:cubicBezTo>
                    <a:pt x="4171" y="1427"/>
                    <a:pt x="4735" y="2331"/>
                    <a:pt x="4824" y="3003"/>
                  </a:cubicBezTo>
                  <a:cubicBezTo>
                    <a:pt x="4865" y="3312"/>
                    <a:pt x="4862" y="4042"/>
                    <a:pt x="4726" y="4699"/>
                  </a:cubicBezTo>
                  <a:cubicBezTo>
                    <a:pt x="4583" y="5383"/>
                    <a:pt x="4338" y="5797"/>
                    <a:pt x="4054" y="5836"/>
                  </a:cubicBezTo>
                  <a:cubicBezTo>
                    <a:pt x="4011" y="5842"/>
                    <a:pt x="3967" y="5845"/>
                    <a:pt x="3924" y="5845"/>
                  </a:cubicBezTo>
                  <a:cubicBezTo>
                    <a:pt x="3902" y="5845"/>
                    <a:pt x="3881" y="5844"/>
                    <a:pt x="3859" y="5843"/>
                  </a:cubicBezTo>
                  <a:lnTo>
                    <a:pt x="3854" y="5843"/>
                  </a:lnTo>
                  <a:cubicBezTo>
                    <a:pt x="3835" y="5759"/>
                    <a:pt x="3932" y="5497"/>
                    <a:pt x="4057" y="5303"/>
                  </a:cubicBezTo>
                  <a:cubicBezTo>
                    <a:pt x="4089" y="5255"/>
                    <a:pt x="4105" y="5196"/>
                    <a:pt x="4103" y="5138"/>
                  </a:cubicBezTo>
                  <a:lnTo>
                    <a:pt x="4012" y="2753"/>
                  </a:lnTo>
                  <a:cubicBezTo>
                    <a:pt x="4020" y="2538"/>
                    <a:pt x="4011" y="2323"/>
                    <a:pt x="3986" y="2109"/>
                  </a:cubicBezTo>
                  <a:cubicBezTo>
                    <a:pt x="3968" y="1967"/>
                    <a:pt x="3843" y="1862"/>
                    <a:pt x="3706" y="1862"/>
                  </a:cubicBezTo>
                  <a:cubicBezTo>
                    <a:pt x="3698" y="1862"/>
                    <a:pt x="3689" y="1862"/>
                    <a:pt x="3680" y="1863"/>
                  </a:cubicBezTo>
                  <a:cubicBezTo>
                    <a:pt x="3528" y="1877"/>
                    <a:pt x="3414" y="2006"/>
                    <a:pt x="3419" y="2158"/>
                  </a:cubicBezTo>
                  <a:lnTo>
                    <a:pt x="3442" y="2757"/>
                  </a:lnTo>
                  <a:cubicBezTo>
                    <a:pt x="3425" y="3297"/>
                    <a:pt x="3295" y="4082"/>
                    <a:pt x="2735" y="4462"/>
                  </a:cubicBezTo>
                  <a:cubicBezTo>
                    <a:pt x="2489" y="4629"/>
                    <a:pt x="2330" y="4706"/>
                    <a:pt x="2235" y="4741"/>
                  </a:cubicBezTo>
                  <a:lnTo>
                    <a:pt x="3091" y="2065"/>
                  </a:lnTo>
                  <a:cubicBezTo>
                    <a:pt x="3133" y="1934"/>
                    <a:pt x="3076" y="1793"/>
                    <a:pt x="2955" y="1728"/>
                  </a:cubicBezTo>
                  <a:cubicBezTo>
                    <a:pt x="2913" y="1704"/>
                    <a:pt x="2866" y="1693"/>
                    <a:pt x="2820" y="1693"/>
                  </a:cubicBezTo>
                  <a:cubicBezTo>
                    <a:pt x="2737" y="1693"/>
                    <a:pt x="2655" y="1729"/>
                    <a:pt x="2600" y="1798"/>
                  </a:cubicBezTo>
                  <a:cubicBezTo>
                    <a:pt x="1854" y="2706"/>
                    <a:pt x="1045" y="3506"/>
                    <a:pt x="729" y="3708"/>
                  </a:cubicBezTo>
                  <a:cubicBezTo>
                    <a:pt x="835" y="3249"/>
                    <a:pt x="1455" y="2077"/>
                    <a:pt x="2063" y="1114"/>
                  </a:cubicBezTo>
                  <a:cubicBezTo>
                    <a:pt x="2078" y="1089"/>
                    <a:pt x="2091" y="1061"/>
                    <a:pt x="2098" y="1032"/>
                  </a:cubicBezTo>
                  <a:cubicBezTo>
                    <a:pt x="2159" y="794"/>
                    <a:pt x="2442" y="652"/>
                    <a:pt x="2687" y="599"/>
                  </a:cubicBezTo>
                  <a:cubicBezTo>
                    <a:pt x="2785" y="578"/>
                    <a:pt x="2884" y="568"/>
                    <a:pt x="2980" y="568"/>
                  </a:cubicBezTo>
                  <a:close/>
                  <a:moveTo>
                    <a:pt x="2972" y="0"/>
                  </a:moveTo>
                  <a:cubicBezTo>
                    <a:pt x="2831" y="0"/>
                    <a:pt x="2694" y="15"/>
                    <a:pt x="2567" y="43"/>
                  </a:cubicBezTo>
                  <a:cubicBezTo>
                    <a:pt x="2053" y="154"/>
                    <a:pt x="1680" y="452"/>
                    <a:pt x="1558" y="845"/>
                  </a:cubicBezTo>
                  <a:cubicBezTo>
                    <a:pt x="1066" y="1629"/>
                    <a:pt x="1" y="3424"/>
                    <a:pt x="165" y="4003"/>
                  </a:cubicBezTo>
                  <a:cubicBezTo>
                    <a:pt x="195" y="4118"/>
                    <a:pt x="274" y="4214"/>
                    <a:pt x="380" y="4267"/>
                  </a:cubicBezTo>
                  <a:cubicBezTo>
                    <a:pt x="419" y="4286"/>
                    <a:pt x="476" y="4314"/>
                    <a:pt x="567" y="4314"/>
                  </a:cubicBezTo>
                  <a:cubicBezTo>
                    <a:pt x="796" y="4314"/>
                    <a:pt x="1238" y="4136"/>
                    <a:pt x="2134" y="3194"/>
                  </a:cubicBezTo>
                  <a:lnTo>
                    <a:pt x="2134" y="3194"/>
                  </a:lnTo>
                  <a:lnTo>
                    <a:pt x="1624" y="4797"/>
                  </a:lnTo>
                  <a:cubicBezTo>
                    <a:pt x="1608" y="4943"/>
                    <a:pt x="1655" y="5154"/>
                    <a:pt x="1846" y="5268"/>
                  </a:cubicBezTo>
                  <a:cubicBezTo>
                    <a:pt x="1924" y="5315"/>
                    <a:pt x="2012" y="5339"/>
                    <a:pt x="2113" y="5339"/>
                  </a:cubicBezTo>
                  <a:cubicBezTo>
                    <a:pt x="2349" y="5339"/>
                    <a:pt x="2653" y="5206"/>
                    <a:pt x="3056" y="4933"/>
                  </a:cubicBezTo>
                  <a:cubicBezTo>
                    <a:pt x="3231" y="4813"/>
                    <a:pt x="3384" y="4663"/>
                    <a:pt x="3508" y="4492"/>
                  </a:cubicBezTo>
                  <a:lnTo>
                    <a:pt x="3530" y="5073"/>
                  </a:lnTo>
                  <a:cubicBezTo>
                    <a:pt x="3393" y="5305"/>
                    <a:pt x="3153" y="5803"/>
                    <a:pt x="3372" y="6147"/>
                  </a:cubicBezTo>
                  <a:cubicBezTo>
                    <a:pt x="3451" y="6275"/>
                    <a:pt x="3615" y="6414"/>
                    <a:pt x="3944" y="6414"/>
                  </a:cubicBezTo>
                  <a:cubicBezTo>
                    <a:pt x="4006" y="6413"/>
                    <a:pt x="4067" y="6408"/>
                    <a:pt x="4128" y="6400"/>
                  </a:cubicBezTo>
                  <a:cubicBezTo>
                    <a:pt x="4515" y="6348"/>
                    <a:pt x="5030" y="6031"/>
                    <a:pt x="5284" y="4814"/>
                  </a:cubicBezTo>
                  <a:cubicBezTo>
                    <a:pt x="5426" y="4127"/>
                    <a:pt x="5444" y="3345"/>
                    <a:pt x="5389" y="2927"/>
                  </a:cubicBezTo>
                  <a:cubicBezTo>
                    <a:pt x="5284" y="2142"/>
                    <a:pt x="4686" y="1159"/>
                    <a:pt x="4161" y="501"/>
                  </a:cubicBezTo>
                  <a:cubicBezTo>
                    <a:pt x="3876" y="144"/>
                    <a:pt x="3408" y="0"/>
                    <a:pt x="29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2748;p56">
              <a:extLst>
                <a:ext uri="{FF2B5EF4-FFF2-40B4-BE49-F238E27FC236}">
                  <a16:creationId xmlns:a16="http://schemas.microsoft.com/office/drawing/2014/main" id="{C89A76A1-FC5B-6ACA-D858-F71877B87215}"/>
                </a:ext>
              </a:extLst>
            </p:cNvPr>
            <p:cNvSpPr/>
            <p:nvPr/>
          </p:nvSpPr>
          <p:spPr>
            <a:xfrm>
              <a:off x="5645500" y="2251925"/>
              <a:ext cx="725925" cy="713400"/>
            </a:xfrm>
            <a:custGeom>
              <a:avLst/>
              <a:gdLst/>
              <a:ahLst/>
              <a:cxnLst/>
              <a:rect l="l" t="t" r="r" b="b"/>
              <a:pathLst>
                <a:path w="29037" h="28536" extrusionOk="0">
                  <a:moveTo>
                    <a:pt x="3775" y="1"/>
                  </a:moveTo>
                  <a:cubicBezTo>
                    <a:pt x="3775" y="1"/>
                    <a:pt x="2578" y="760"/>
                    <a:pt x="1336" y="2219"/>
                  </a:cubicBezTo>
                  <a:cubicBezTo>
                    <a:pt x="95" y="3678"/>
                    <a:pt x="1" y="7283"/>
                    <a:pt x="1" y="7283"/>
                  </a:cubicBezTo>
                  <a:lnTo>
                    <a:pt x="2034" y="7442"/>
                  </a:lnTo>
                  <a:cubicBezTo>
                    <a:pt x="2034" y="7442"/>
                    <a:pt x="5018" y="9341"/>
                    <a:pt x="8265" y="11063"/>
                  </a:cubicBezTo>
                  <a:cubicBezTo>
                    <a:pt x="11512" y="12784"/>
                    <a:pt x="20142" y="18240"/>
                    <a:pt x="20142" y="18240"/>
                  </a:cubicBezTo>
                  <a:lnTo>
                    <a:pt x="19758" y="20733"/>
                  </a:lnTo>
                  <a:cubicBezTo>
                    <a:pt x="19758" y="20733"/>
                    <a:pt x="19777" y="23029"/>
                    <a:pt x="19664" y="24338"/>
                  </a:cubicBezTo>
                  <a:cubicBezTo>
                    <a:pt x="19552" y="25646"/>
                    <a:pt x="19778" y="27339"/>
                    <a:pt x="19873" y="28045"/>
                  </a:cubicBezTo>
                  <a:cubicBezTo>
                    <a:pt x="19893" y="28194"/>
                    <a:pt x="19953" y="28261"/>
                    <a:pt x="20038" y="28261"/>
                  </a:cubicBezTo>
                  <a:cubicBezTo>
                    <a:pt x="20355" y="28261"/>
                    <a:pt x="21018" y="27331"/>
                    <a:pt x="21218" y="26284"/>
                  </a:cubicBezTo>
                  <a:cubicBezTo>
                    <a:pt x="21472" y="24957"/>
                    <a:pt x="21423" y="23527"/>
                    <a:pt x="21423" y="23527"/>
                  </a:cubicBezTo>
                  <a:lnTo>
                    <a:pt x="21423" y="23527"/>
                  </a:lnTo>
                  <a:cubicBezTo>
                    <a:pt x="21424" y="23527"/>
                    <a:pt x="24379" y="24138"/>
                    <a:pt x="25339" y="24871"/>
                  </a:cubicBezTo>
                  <a:cubicBezTo>
                    <a:pt x="26299" y="25605"/>
                    <a:pt x="27551" y="27449"/>
                    <a:pt x="28088" y="28240"/>
                  </a:cubicBezTo>
                  <a:cubicBezTo>
                    <a:pt x="28228" y="28446"/>
                    <a:pt x="28362" y="28536"/>
                    <a:pt x="28481" y="28536"/>
                  </a:cubicBezTo>
                  <a:cubicBezTo>
                    <a:pt x="28819" y="28536"/>
                    <a:pt x="29036" y="27814"/>
                    <a:pt x="28925" y="26979"/>
                  </a:cubicBezTo>
                  <a:cubicBezTo>
                    <a:pt x="28774" y="25849"/>
                    <a:pt x="26543" y="23130"/>
                    <a:pt x="25847" y="22218"/>
                  </a:cubicBezTo>
                  <a:cubicBezTo>
                    <a:pt x="25150" y="21305"/>
                    <a:pt x="24162" y="19282"/>
                    <a:pt x="23813" y="17749"/>
                  </a:cubicBezTo>
                  <a:cubicBezTo>
                    <a:pt x="23464" y="16215"/>
                    <a:pt x="10417" y="2442"/>
                    <a:pt x="8714" y="1520"/>
                  </a:cubicBezTo>
                  <a:cubicBezTo>
                    <a:pt x="7010" y="599"/>
                    <a:pt x="3775" y="1"/>
                    <a:pt x="37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2749;p56">
              <a:extLst>
                <a:ext uri="{FF2B5EF4-FFF2-40B4-BE49-F238E27FC236}">
                  <a16:creationId xmlns:a16="http://schemas.microsoft.com/office/drawing/2014/main" id="{A9E80A92-BD71-FDE2-B009-E35BD4E81AA5}"/>
                </a:ext>
              </a:extLst>
            </p:cNvPr>
            <p:cNvSpPr/>
            <p:nvPr/>
          </p:nvSpPr>
          <p:spPr>
            <a:xfrm>
              <a:off x="5638325" y="2244825"/>
              <a:ext cx="739900" cy="727625"/>
            </a:xfrm>
            <a:custGeom>
              <a:avLst/>
              <a:gdLst/>
              <a:ahLst/>
              <a:cxnLst/>
              <a:rect l="l" t="t" r="r" b="b"/>
              <a:pathLst>
                <a:path w="29596" h="29105" extrusionOk="0">
                  <a:moveTo>
                    <a:pt x="4123" y="586"/>
                  </a:moveTo>
                  <a:cubicBezTo>
                    <a:pt x="4705" y="701"/>
                    <a:pt x="7397" y="1260"/>
                    <a:pt x="8866" y="2055"/>
                  </a:cubicBezTo>
                  <a:cubicBezTo>
                    <a:pt x="10674" y="3033"/>
                    <a:pt x="23533" y="16825"/>
                    <a:pt x="23822" y="18095"/>
                  </a:cubicBezTo>
                  <a:cubicBezTo>
                    <a:pt x="24180" y="19668"/>
                    <a:pt x="25188" y="21732"/>
                    <a:pt x="25908" y="22675"/>
                  </a:cubicBezTo>
                  <a:cubicBezTo>
                    <a:pt x="25997" y="22791"/>
                    <a:pt x="26112" y="22939"/>
                    <a:pt x="26244" y="23108"/>
                  </a:cubicBezTo>
                  <a:cubicBezTo>
                    <a:pt x="27077" y="24173"/>
                    <a:pt x="28808" y="26391"/>
                    <a:pt x="28930" y="27300"/>
                  </a:cubicBezTo>
                  <a:cubicBezTo>
                    <a:pt x="29029" y="28036"/>
                    <a:pt x="28839" y="28489"/>
                    <a:pt x="28776" y="28535"/>
                  </a:cubicBezTo>
                  <a:cubicBezTo>
                    <a:pt x="28776" y="28535"/>
                    <a:pt x="28714" y="28514"/>
                    <a:pt x="28609" y="28360"/>
                  </a:cubicBezTo>
                  <a:cubicBezTo>
                    <a:pt x="28066" y="27561"/>
                    <a:pt x="26795" y="25689"/>
                    <a:pt x="25800" y="24929"/>
                  </a:cubicBezTo>
                  <a:cubicBezTo>
                    <a:pt x="24800" y="24164"/>
                    <a:pt x="21892" y="23557"/>
                    <a:pt x="21769" y="23532"/>
                  </a:cubicBezTo>
                  <a:cubicBezTo>
                    <a:pt x="21750" y="23528"/>
                    <a:pt x="21731" y="23527"/>
                    <a:pt x="21712" y="23527"/>
                  </a:cubicBezTo>
                  <a:lnTo>
                    <a:pt x="21712" y="23526"/>
                  </a:lnTo>
                  <a:cubicBezTo>
                    <a:pt x="21550" y="23526"/>
                    <a:pt x="21422" y="23659"/>
                    <a:pt x="21427" y="23819"/>
                  </a:cubicBezTo>
                  <a:cubicBezTo>
                    <a:pt x="21427" y="23834"/>
                    <a:pt x="21470" y="25236"/>
                    <a:pt x="21225" y="26514"/>
                  </a:cubicBezTo>
                  <a:cubicBezTo>
                    <a:pt x="21076" y="27299"/>
                    <a:pt x="20668" y="27942"/>
                    <a:pt x="20427" y="28173"/>
                  </a:cubicBezTo>
                  <a:cubicBezTo>
                    <a:pt x="20327" y="27415"/>
                    <a:pt x="20132" y="25855"/>
                    <a:pt x="20235" y="24644"/>
                  </a:cubicBezTo>
                  <a:cubicBezTo>
                    <a:pt x="20348" y="23338"/>
                    <a:pt x="20330" y="21108"/>
                    <a:pt x="20327" y="21060"/>
                  </a:cubicBezTo>
                  <a:lnTo>
                    <a:pt x="20712" y="18565"/>
                  </a:lnTo>
                  <a:cubicBezTo>
                    <a:pt x="20729" y="18454"/>
                    <a:pt x="20678" y="18342"/>
                    <a:pt x="20582" y="18282"/>
                  </a:cubicBezTo>
                  <a:cubicBezTo>
                    <a:pt x="20496" y="18227"/>
                    <a:pt x="11905" y="12801"/>
                    <a:pt x="8686" y="11094"/>
                  </a:cubicBezTo>
                  <a:cubicBezTo>
                    <a:pt x="5486" y="9399"/>
                    <a:pt x="2503" y="7504"/>
                    <a:pt x="2474" y="7484"/>
                  </a:cubicBezTo>
                  <a:cubicBezTo>
                    <a:pt x="2435" y="7460"/>
                    <a:pt x="2391" y="7445"/>
                    <a:pt x="2343" y="7440"/>
                  </a:cubicBezTo>
                  <a:lnTo>
                    <a:pt x="586" y="7303"/>
                  </a:lnTo>
                  <a:cubicBezTo>
                    <a:pt x="637" y="6454"/>
                    <a:pt x="868" y="3829"/>
                    <a:pt x="1840" y="2687"/>
                  </a:cubicBezTo>
                  <a:cubicBezTo>
                    <a:pt x="2843" y="1509"/>
                    <a:pt x="3825" y="792"/>
                    <a:pt x="4123" y="586"/>
                  </a:cubicBezTo>
                  <a:close/>
                  <a:moveTo>
                    <a:pt x="4063" y="0"/>
                  </a:moveTo>
                  <a:cubicBezTo>
                    <a:pt x="4009" y="0"/>
                    <a:pt x="3956" y="15"/>
                    <a:pt x="3910" y="44"/>
                  </a:cubicBezTo>
                  <a:cubicBezTo>
                    <a:pt x="3859" y="76"/>
                    <a:pt x="2661" y="844"/>
                    <a:pt x="1406" y="2319"/>
                  </a:cubicBezTo>
                  <a:cubicBezTo>
                    <a:pt x="115" y="3837"/>
                    <a:pt x="8" y="7408"/>
                    <a:pt x="4" y="7559"/>
                  </a:cubicBezTo>
                  <a:cubicBezTo>
                    <a:pt x="0" y="7710"/>
                    <a:pt x="115" y="7838"/>
                    <a:pt x="266" y="7850"/>
                  </a:cubicBezTo>
                  <a:lnTo>
                    <a:pt x="2228" y="8004"/>
                  </a:lnTo>
                  <a:cubicBezTo>
                    <a:pt x="2669" y="8282"/>
                    <a:pt x="5450" y="10025"/>
                    <a:pt x="8419" y="11598"/>
                  </a:cubicBezTo>
                  <a:cubicBezTo>
                    <a:pt x="11378" y="13167"/>
                    <a:pt x="18932" y="17916"/>
                    <a:pt x="20119" y="18665"/>
                  </a:cubicBezTo>
                  <a:lnTo>
                    <a:pt x="19760" y="21019"/>
                  </a:lnTo>
                  <a:cubicBezTo>
                    <a:pt x="19760" y="21043"/>
                    <a:pt x="19777" y="23317"/>
                    <a:pt x="19668" y="24597"/>
                  </a:cubicBezTo>
                  <a:cubicBezTo>
                    <a:pt x="19553" y="25932"/>
                    <a:pt x="19779" y="27633"/>
                    <a:pt x="19878" y="28366"/>
                  </a:cubicBezTo>
                  <a:cubicBezTo>
                    <a:pt x="19922" y="28700"/>
                    <a:pt x="20132" y="28823"/>
                    <a:pt x="20312" y="28829"/>
                  </a:cubicBezTo>
                  <a:cubicBezTo>
                    <a:pt x="20318" y="28829"/>
                    <a:pt x="20323" y="28829"/>
                    <a:pt x="20329" y="28829"/>
                  </a:cubicBezTo>
                  <a:cubicBezTo>
                    <a:pt x="20929" y="28829"/>
                    <a:pt x="21593" y="27626"/>
                    <a:pt x="21785" y="26621"/>
                  </a:cubicBezTo>
                  <a:cubicBezTo>
                    <a:pt x="21966" y="25672"/>
                    <a:pt x="21997" y="24685"/>
                    <a:pt x="21999" y="24167"/>
                  </a:cubicBezTo>
                  <a:cubicBezTo>
                    <a:pt x="22796" y="24351"/>
                    <a:pt x="24743" y="24839"/>
                    <a:pt x="25453" y="25382"/>
                  </a:cubicBezTo>
                  <a:cubicBezTo>
                    <a:pt x="26376" y="26087"/>
                    <a:pt x="27610" y="27905"/>
                    <a:pt x="28139" y="28684"/>
                  </a:cubicBezTo>
                  <a:cubicBezTo>
                    <a:pt x="28367" y="29019"/>
                    <a:pt x="28594" y="29104"/>
                    <a:pt x="28766" y="29104"/>
                  </a:cubicBezTo>
                  <a:cubicBezTo>
                    <a:pt x="28830" y="29104"/>
                    <a:pt x="28894" y="29092"/>
                    <a:pt x="28955" y="29068"/>
                  </a:cubicBezTo>
                  <a:cubicBezTo>
                    <a:pt x="29469" y="28873"/>
                    <a:pt x="29595" y="27975"/>
                    <a:pt x="29495" y="27224"/>
                  </a:cubicBezTo>
                  <a:cubicBezTo>
                    <a:pt x="29364" y="26245"/>
                    <a:pt x="27980" y="24405"/>
                    <a:pt x="26693" y="22757"/>
                  </a:cubicBezTo>
                  <a:cubicBezTo>
                    <a:pt x="26562" y="22590"/>
                    <a:pt x="26448" y="22444"/>
                    <a:pt x="26360" y="22328"/>
                  </a:cubicBezTo>
                  <a:cubicBezTo>
                    <a:pt x="25692" y="21453"/>
                    <a:pt x="24714" y="19448"/>
                    <a:pt x="24377" y="17969"/>
                  </a:cubicBezTo>
                  <a:cubicBezTo>
                    <a:pt x="23988" y="16254"/>
                    <a:pt x="10861" y="2486"/>
                    <a:pt x="9136" y="1553"/>
                  </a:cubicBezTo>
                  <a:cubicBezTo>
                    <a:pt x="7413" y="622"/>
                    <a:pt x="4248" y="30"/>
                    <a:pt x="4114" y="5"/>
                  </a:cubicBezTo>
                  <a:cubicBezTo>
                    <a:pt x="4097" y="2"/>
                    <a:pt x="4080" y="0"/>
                    <a:pt x="40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2750;p56">
              <a:extLst>
                <a:ext uri="{FF2B5EF4-FFF2-40B4-BE49-F238E27FC236}">
                  <a16:creationId xmlns:a16="http://schemas.microsoft.com/office/drawing/2014/main" id="{0B5BFD5B-A241-FE88-3690-841D1DD93341}"/>
                </a:ext>
              </a:extLst>
            </p:cNvPr>
            <p:cNvSpPr/>
            <p:nvPr/>
          </p:nvSpPr>
          <p:spPr>
            <a:xfrm>
              <a:off x="5169600" y="2989200"/>
              <a:ext cx="770925" cy="1759900"/>
            </a:xfrm>
            <a:custGeom>
              <a:avLst/>
              <a:gdLst/>
              <a:ahLst/>
              <a:cxnLst/>
              <a:rect l="l" t="t" r="r" b="b"/>
              <a:pathLst>
                <a:path w="30837" h="70396" extrusionOk="0">
                  <a:moveTo>
                    <a:pt x="21023" y="1"/>
                  </a:moveTo>
                  <a:cubicBezTo>
                    <a:pt x="20061" y="1"/>
                    <a:pt x="14036" y="2950"/>
                    <a:pt x="10360" y="4237"/>
                  </a:cubicBezTo>
                  <a:cubicBezTo>
                    <a:pt x="6379" y="5631"/>
                    <a:pt x="2155" y="7345"/>
                    <a:pt x="2155" y="7345"/>
                  </a:cubicBezTo>
                  <a:lnTo>
                    <a:pt x="2693" y="14600"/>
                  </a:lnTo>
                  <a:cubicBezTo>
                    <a:pt x="2693" y="14600"/>
                    <a:pt x="0" y="38521"/>
                    <a:pt x="5376" y="45417"/>
                  </a:cubicBezTo>
                  <a:cubicBezTo>
                    <a:pt x="10751" y="52313"/>
                    <a:pt x="28109" y="70395"/>
                    <a:pt x="28109" y="70395"/>
                  </a:cubicBezTo>
                  <a:lnTo>
                    <a:pt x="30837" y="67157"/>
                  </a:lnTo>
                  <a:cubicBezTo>
                    <a:pt x="30837" y="67157"/>
                    <a:pt x="21138" y="48339"/>
                    <a:pt x="19350" y="45705"/>
                  </a:cubicBezTo>
                  <a:cubicBezTo>
                    <a:pt x="17561" y="43071"/>
                    <a:pt x="14604" y="35995"/>
                    <a:pt x="14604" y="35995"/>
                  </a:cubicBezTo>
                  <a:cubicBezTo>
                    <a:pt x="14604" y="35995"/>
                    <a:pt x="20610" y="11056"/>
                    <a:pt x="21033" y="8845"/>
                  </a:cubicBezTo>
                  <a:cubicBezTo>
                    <a:pt x="21457" y="6633"/>
                    <a:pt x="21229" y="630"/>
                    <a:pt x="21153" y="64"/>
                  </a:cubicBezTo>
                  <a:cubicBezTo>
                    <a:pt x="21147" y="21"/>
                    <a:pt x="21102" y="1"/>
                    <a:pt x="210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2751;p56">
              <a:extLst>
                <a:ext uri="{FF2B5EF4-FFF2-40B4-BE49-F238E27FC236}">
                  <a16:creationId xmlns:a16="http://schemas.microsoft.com/office/drawing/2014/main" id="{AF136066-9EF0-8D24-3491-EBDEEDF8A88D}"/>
                </a:ext>
              </a:extLst>
            </p:cNvPr>
            <p:cNvSpPr/>
            <p:nvPr/>
          </p:nvSpPr>
          <p:spPr>
            <a:xfrm>
              <a:off x="5163750" y="2982175"/>
              <a:ext cx="784425" cy="1774025"/>
            </a:xfrm>
            <a:custGeom>
              <a:avLst/>
              <a:gdLst/>
              <a:ahLst/>
              <a:cxnLst/>
              <a:rect l="l" t="t" r="r" b="b"/>
              <a:pathLst>
                <a:path w="31377" h="70961" extrusionOk="0">
                  <a:moveTo>
                    <a:pt x="21122" y="580"/>
                  </a:moveTo>
                  <a:lnTo>
                    <a:pt x="21122" y="580"/>
                  </a:lnTo>
                  <a:cubicBezTo>
                    <a:pt x="21204" y="1758"/>
                    <a:pt x="21374" y="7052"/>
                    <a:pt x="20988" y="9073"/>
                  </a:cubicBezTo>
                  <a:cubicBezTo>
                    <a:pt x="20571" y="11252"/>
                    <a:pt x="14621" y="35960"/>
                    <a:pt x="14561" y="36210"/>
                  </a:cubicBezTo>
                  <a:cubicBezTo>
                    <a:pt x="14548" y="36269"/>
                    <a:pt x="14552" y="36331"/>
                    <a:pt x="14576" y="36386"/>
                  </a:cubicBezTo>
                  <a:cubicBezTo>
                    <a:pt x="14695" y="36676"/>
                    <a:pt x="17563" y="43519"/>
                    <a:pt x="19348" y="46147"/>
                  </a:cubicBezTo>
                  <a:cubicBezTo>
                    <a:pt x="21017" y="48603"/>
                    <a:pt x="29759" y="65518"/>
                    <a:pt x="30730" y="67400"/>
                  </a:cubicBezTo>
                  <a:lnTo>
                    <a:pt x="28329" y="70249"/>
                  </a:lnTo>
                  <a:cubicBezTo>
                    <a:pt x="26299" y="68129"/>
                    <a:pt x="10813" y="51910"/>
                    <a:pt x="5835" y="45523"/>
                  </a:cubicBezTo>
                  <a:cubicBezTo>
                    <a:pt x="591" y="38798"/>
                    <a:pt x="3183" y="15151"/>
                    <a:pt x="3212" y="14859"/>
                  </a:cubicBezTo>
                  <a:lnTo>
                    <a:pt x="2688" y="7812"/>
                  </a:lnTo>
                  <a:cubicBezTo>
                    <a:pt x="3559" y="7461"/>
                    <a:pt x="7237" y="5995"/>
                    <a:pt x="10688" y="4786"/>
                  </a:cubicBezTo>
                  <a:cubicBezTo>
                    <a:pt x="12383" y="4193"/>
                    <a:pt x="14586" y="3244"/>
                    <a:pt x="16529" y="2405"/>
                  </a:cubicBezTo>
                  <a:cubicBezTo>
                    <a:pt x="18393" y="1603"/>
                    <a:pt x="20482" y="702"/>
                    <a:pt x="21122" y="580"/>
                  </a:cubicBezTo>
                  <a:close/>
                  <a:moveTo>
                    <a:pt x="21261" y="1"/>
                  </a:moveTo>
                  <a:cubicBezTo>
                    <a:pt x="20734" y="1"/>
                    <a:pt x="19510" y="499"/>
                    <a:pt x="16304" y="1882"/>
                  </a:cubicBezTo>
                  <a:cubicBezTo>
                    <a:pt x="14369" y="2716"/>
                    <a:pt x="12175" y="3662"/>
                    <a:pt x="10499" y="4249"/>
                  </a:cubicBezTo>
                  <a:cubicBezTo>
                    <a:pt x="6558" y="5628"/>
                    <a:pt x="2323" y="7345"/>
                    <a:pt x="2282" y="7362"/>
                  </a:cubicBezTo>
                  <a:cubicBezTo>
                    <a:pt x="2167" y="7408"/>
                    <a:pt x="2095" y="7523"/>
                    <a:pt x="2104" y="7646"/>
                  </a:cubicBezTo>
                  <a:lnTo>
                    <a:pt x="2645" y="14849"/>
                  </a:lnTo>
                  <a:cubicBezTo>
                    <a:pt x="2534" y="15830"/>
                    <a:pt x="1" y="38966"/>
                    <a:pt x="5384" y="45874"/>
                  </a:cubicBezTo>
                  <a:cubicBezTo>
                    <a:pt x="10708" y="52703"/>
                    <a:pt x="27964" y="70692"/>
                    <a:pt x="28137" y="70874"/>
                  </a:cubicBezTo>
                  <a:cubicBezTo>
                    <a:pt x="28192" y="70929"/>
                    <a:pt x="28265" y="70960"/>
                    <a:pt x="28343" y="70960"/>
                  </a:cubicBezTo>
                  <a:lnTo>
                    <a:pt x="28352" y="70960"/>
                  </a:lnTo>
                  <a:cubicBezTo>
                    <a:pt x="28433" y="70958"/>
                    <a:pt x="28509" y="70921"/>
                    <a:pt x="28561" y="70859"/>
                  </a:cubicBezTo>
                  <a:lnTo>
                    <a:pt x="31290" y="67622"/>
                  </a:lnTo>
                  <a:cubicBezTo>
                    <a:pt x="31363" y="67534"/>
                    <a:pt x="31377" y="67410"/>
                    <a:pt x="31325" y="67307"/>
                  </a:cubicBezTo>
                  <a:cubicBezTo>
                    <a:pt x="30929" y="66538"/>
                    <a:pt x="21598" y="48445"/>
                    <a:pt x="19821" y="45826"/>
                  </a:cubicBezTo>
                  <a:cubicBezTo>
                    <a:pt x="18173" y="43401"/>
                    <a:pt x="15479" y="37065"/>
                    <a:pt x="15137" y="36252"/>
                  </a:cubicBezTo>
                  <a:cubicBezTo>
                    <a:pt x="15594" y="34353"/>
                    <a:pt x="21135" y="11327"/>
                    <a:pt x="21546" y="9179"/>
                  </a:cubicBezTo>
                  <a:cubicBezTo>
                    <a:pt x="21983" y="6896"/>
                    <a:pt x="21744" y="871"/>
                    <a:pt x="21668" y="308"/>
                  </a:cubicBezTo>
                  <a:cubicBezTo>
                    <a:pt x="21657" y="219"/>
                    <a:pt x="21572" y="96"/>
                    <a:pt x="21494" y="52"/>
                  </a:cubicBezTo>
                  <a:cubicBezTo>
                    <a:pt x="21436" y="19"/>
                    <a:pt x="21361" y="1"/>
                    <a:pt x="212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2752;p56">
              <a:extLst>
                <a:ext uri="{FF2B5EF4-FFF2-40B4-BE49-F238E27FC236}">
                  <a16:creationId xmlns:a16="http://schemas.microsoft.com/office/drawing/2014/main" id="{5ADFF1EB-9738-496A-F2C1-F8F0E9A6D6C0}"/>
                </a:ext>
              </a:extLst>
            </p:cNvPr>
            <p:cNvSpPr/>
            <p:nvPr/>
          </p:nvSpPr>
          <p:spPr>
            <a:xfrm>
              <a:off x="5059050" y="2939225"/>
              <a:ext cx="1013300" cy="1218375"/>
            </a:xfrm>
            <a:custGeom>
              <a:avLst/>
              <a:gdLst/>
              <a:ahLst/>
              <a:cxnLst/>
              <a:rect l="l" t="t" r="r" b="b"/>
              <a:pathLst>
                <a:path w="40532" h="48735" extrusionOk="0">
                  <a:moveTo>
                    <a:pt x="28202" y="0"/>
                  </a:moveTo>
                  <a:cubicBezTo>
                    <a:pt x="28144" y="0"/>
                    <a:pt x="28087" y="4"/>
                    <a:pt x="28030" y="11"/>
                  </a:cubicBezTo>
                  <a:cubicBezTo>
                    <a:pt x="26900" y="163"/>
                    <a:pt x="17191" y="7063"/>
                    <a:pt x="17191" y="7063"/>
                  </a:cubicBezTo>
                  <a:lnTo>
                    <a:pt x="16872" y="11128"/>
                  </a:lnTo>
                  <a:cubicBezTo>
                    <a:pt x="16872" y="11128"/>
                    <a:pt x="15000" y="13246"/>
                    <a:pt x="15499" y="13755"/>
                  </a:cubicBezTo>
                  <a:lnTo>
                    <a:pt x="15998" y="14263"/>
                  </a:lnTo>
                  <a:cubicBezTo>
                    <a:pt x="15998" y="14263"/>
                    <a:pt x="5482" y="28023"/>
                    <a:pt x="4100" y="31656"/>
                  </a:cubicBezTo>
                  <a:cubicBezTo>
                    <a:pt x="2717" y="35288"/>
                    <a:pt x="0" y="43985"/>
                    <a:pt x="57" y="44408"/>
                  </a:cubicBezTo>
                  <a:cubicBezTo>
                    <a:pt x="113" y="44830"/>
                    <a:pt x="1881" y="46308"/>
                    <a:pt x="3029" y="46308"/>
                  </a:cubicBezTo>
                  <a:cubicBezTo>
                    <a:pt x="3033" y="46308"/>
                    <a:pt x="3037" y="46308"/>
                    <a:pt x="3041" y="46308"/>
                  </a:cubicBezTo>
                  <a:cubicBezTo>
                    <a:pt x="3043" y="46308"/>
                    <a:pt x="3045" y="46308"/>
                    <a:pt x="3048" y="46308"/>
                  </a:cubicBezTo>
                  <a:cubicBezTo>
                    <a:pt x="4320" y="46308"/>
                    <a:pt x="39713" y="48734"/>
                    <a:pt x="39713" y="48734"/>
                  </a:cubicBezTo>
                  <a:lnTo>
                    <a:pt x="40532" y="45177"/>
                  </a:lnTo>
                  <a:lnTo>
                    <a:pt x="14726" y="36989"/>
                  </a:lnTo>
                  <a:cubicBezTo>
                    <a:pt x="14726" y="36989"/>
                    <a:pt x="30236" y="14371"/>
                    <a:pt x="30960" y="12263"/>
                  </a:cubicBezTo>
                  <a:cubicBezTo>
                    <a:pt x="31683" y="10154"/>
                    <a:pt x="30759" y="3238"/>
                    <a:pt x="30627" y="2251"/>
                  </a:cubicBezTo>
                  <a:cubicBezTo>
                    <a:pt x="30501" y="1312"/>
                    <a:pt x="29290" y="0"/>
                    <a:pt x="282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2753;p56">
              <a:extLst>
                <a:ext uri="{FF2B5EF4-FFF2-40B4-BE49-F238E27FC236}">
                  <a16:creationId xmlns:a16="http://schemas.microsoft.com/office/drawing/2014/main" id="{EBA466FD-06EF-BC96-21A0-7A6487E82395}"/>
                </a:ext>
              </a:extLst>
            </p:cNvPr>
            <p:cNvSpPr/>
            <p:nvPr/>
          </p:nvSpPr>
          <p:spPr>
            <a:xfrm>
              <a:off x="5051500" y="2932100"/>
              <a:ext cx="1028625" cy="1232650"/>
            </a:xfrm>
            <a:custGeom>
              <a:avLst/>
              <a:gdLst/>
              <a:ahLst/>
              <a:cxnLst/>
              <a:rect l="l" t="t" r="r" b="b"/>
              <a:pathLst>
                <a:path w="41145" h="49306" extrusionOk="0">
                  <a:moveTo>
                    <a:pt x="28499" y="1"/>
                  </a:moveTo>
                  <a:cubicBezTo>
                    <a:pt x="28430" y="1"/>
                    <a:pt x="28361" y="5"/>
                    <a:pt x="28294" y="14"/>
                  </a:cubicBezTo>
                  <a:cubicBezTo>
                    <a:pt x="27128" y="170"/>
                    <a:pt x="18328" y="6406"/>
                    <a:pt x="17327" y="7117"/>
                  </a:cubicBezTo>
                  <a:cubicBezTo>
                    <a:pt x="17199" y="7207"/>
                    <a:pt x="17170" y="7385"/>
                    <a:pt x="17260" y="7513"/>
                  </a:cubicBezTo>
                  <a:cubicBezTo>
                    <a:pt x="17316" y="7591"/>
                    <a:pt x="17404" y="7633"/>
                    <a:pt x="17493" y="7633"/>
                  </a:cubicBezTo>
                  <a:cubicBezTo>
                    <a:pt x="17550" y="7633"/>
                    <a:pt x="17608" y="7616"/>
                    <a:pt x="17657" y="7581"/>
                  </a:cubicBezTo>
                  <a:cubicBezTo>
                    <a:pt x="21389" y="4928"/>
                    <a:pt x="27597" y="682"/>
                    <a:pt x="28369" y="579"/>
                  </a:cubicBezTo>
                  <a:cubicBezTo>
                    <a:pt x="28412" y="573"/>
                    <a:pt x="28456" y="570"/>
                    <a:pt x="28500" y="570"/>
                  </a:cubicBezTo>
                  <a:cubicBezTo>
                    <a:pt x="28902" y="570"/>
                    <a:pt x="29372" y="792"/>
                    <a:pt x="29810" y="1198"/>
                  </a:cubicBezTo>
                  <a:cubicBezTo>
                    <a:pt x="30263" y="1617"/>
                    <a:pt x="30590" y="2156"/>
                    <a:pt x="30647" y="2573"/>
                  </a:cubicBezTo>
                  <a:cubicBezTo>
                    <a:pt x="30893" y="4410"/>
                    <a:pt x="31646" y="10552"/>
                    <a:pt x="30992" y="12455"/>
                  </a:cubicBezTo>
                  <a:cubicBezTo>
                    <a:pt x="30430" y="14094"/>
                    <a:pt x="20149" y="29300"/>
                    <a:pt x="14793" y="37112"/>
                  </a:cubicBezTo>
                  <a:cubicBezTo>
                    <a:pt x="14684" y="37269"/>
                    <a:pt x="14759" y="37487"/>
                    <a:pt x="14941" y="37545"/>
                  </a:cubicBezTo>
                  <a:lnTo>
                    <a:pt x="40496" y="45654"/>
                  </a:lnTo>
                  <a:lnTo>
                    <a:pt x="39792" y="48718"/>
                  </a:lnTo>
                  <a:cubicBezTo>
                    <a:pt x="36411" y="48487"/>
                    <a:pt x="4582" y="46309"/>
                    <a:pt x="3347" y="46309"/>
                  </a:cubicBezTo>
                  <a:lnTo>
                    <a:pt x="3330" y="46309"/>
                  </a:lnTo>
                  <a:cubicBezTo>
                    <a:pt x="2334" y="46309"/>
                    <a:pt x="738" y="44973"/>
                    <a:pt x="642" y="44680"/>
                  </a:cubicBezTo>
                  <a:cubicBezTo>
                    <a:pt x="666" y="44092"/>
                    <a:pt x="3263" y="35733"/>
                    <a:pt x="4668" y="32043"/>
                  </a:cubicBezTo>
                  <a:cubicBezTo>
                    <a:pt x="6019" y="28490"/>
                    <a:pt x="16421" y="14858"/>
                    <a:pt x="16526" y="14720"/>
                  </a:cubicBezTo>
                  <a:cubicBezTo>
                    <a:pt x="16612" y="14607"/>
                    <a:pt x="16602" y="14448"/>
                    <a:pt x="16503" y="14348"/>
                  </a:cubicBezTo>
                  <a:lnTo>
                    <a:pt x="16007" y="13843"/>
                  </a:lnTo>
                  <a:cubicBezTo>
                    <a:pt x="15895" y="13621"/>
                    <a:pt x="16566" y="12532"/>
                    <a:pt x="17388" y="11602"/>
                  </a:cubicBezTo>
                  <a:cubicBezTo>
                    <a:pt x="17487" y="11483"/>
                    <a:pt x="17474" y="11307"/>
                    <a:pt x="17358" y="11205"/>
                  </a:cubicBezTo>
                  <a:cubicBezTo>
                    <a:pt x="17304" y="11157"/>
                    <a:pt x="17237" y="11133"/>
                    <a:pt x="17169" y="11133"/>
                  </a:cubicBezTo>
                  <a:cubicBezTo>
                    <a:pt x="17092" y="11133"/>
                    <a:pt x="17016" y="11164"/>
                    <a:pt x="16960" y="11225"/>
                  </a:cubicBezTo>
                  <a:cubicBezTo>
                    <a:pt x="16196" y="12091"/>
                    <a:pt x="15002" y="13632"/>
                    <a:pt x="15598" y="14240"/>
                  </a:cubicBezTo>
                  <a:lnTo>
                    <a:pt x="15924" y="14571"/>
                  </a:lnTo>
                  <a:cubicBezTo>
                    <a:pt x="14584" y="16332"/>
                    <a:pt x="5442" y="28404"/>
                    <a:pt x="4135" y="31839"/>
                  </a:cubicBezTo>
                  <a:cubicBezTo>
                    <a:pt x="2893" y="35107"/>
                    <a:pt x="1" y="44164"/>
                    <a:pt x="77" y="44732"/>
                  </a:cubicBezTo>
                  <a:cubicBezTo>
                    <a:pt x="164" y="45376"/>
                    <a:pt x="2115" y="46878"/>
                    <a:pt x="3332" y="46878"/>
                  </a:cubicBezTo>
                  <a:lnTo>
                    <a:pt x="3352" y="46878"/>
                  </a:lnTo>
                  <a:cubicBezTo>
                    <a:pt x="4607" y="46878"/>
                    <a:pt x="39642" y="49280"/>
                    <a:pt x="39996" y="49305"/>
                  </a:cubicBezTo>
                  <a:lnTo>
                    <a:pt x="40015" y="49305"/>
                  </a:lnTo>
                  <a:cubicBezTo>
                    <a:pt x="40148" y="49304"/>
                    <a:pt x="40263" y="49212"/>
                    <a:pt x="40292" y="49084"/>
                  </a:cubicBezTo>
                  <a:lnTo>
                    <a:pt x="41110" y="45526"/>
                  </a:lnTo>
                  <a:cubicBezTo>
                    <a:pt x="41144" y="45382"/>
                    <a:pt x="41061" y="45235"/>
                    <a:pt x="40920" y="45191"/>
                  </a:cubicBezTo>
                  <a:lnTo>
                    <a:pt x="15479" y="37118"/>
                  </a:lnTo>
                  <a:cubicBezTo>
                    <a:pt x="17436" y="34260"/>
                    <a:pt x="30842" y="14648"/>
                    <a:pt x="31532" y="12640"/>
                  </a:cubicBezTo>
                  <a:cubicBezTo>
                    <a:pt x="32206" y="10675"/>
                    <a:pt x="31533" y="4892"/>
                    <a:pt x="31212" y="2497"/>
                  </a:cubicBezTo>
                  <a:cubicBezTo>
                    <a:pt x="31139" y="1949"/>
                    <a:pt x="30751" y="1291"/>
                    <a:pt x="30198" y="779"/>
                  </a:cubicBezTo>
                  <a:cubicBezTo>
                    <a:pt x="29654" y="277"/>
                    <a:pt x="29047" y="1"/>
                    <a:pt x="284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2754;p56">
              <a:extLst>
                <a:ext uri="{FF2B5EF4-FFF2-40B4-BE49-F238E27FC236}">
                  <a16:creationId xmlns:a16="http://schemas.microsoft.com/office/drawing/2014/main" id="{D66FE689-4443-A867-6782-36E03F2DE247}"/>
                </a:ext>
              </a:extLst>
            </p:cNvPr>
            <p:cNvSpPr/>
            <p:nvPr/>
          </p:nvSpPr>
          <p:spPr>
            <a:xfrm>
              <a:off x="5216950" y="3126050"/>
              <a:ext cx="422700" cy="484075"/>
            </a:xfrm>
            <a:custGeom>
              <a:avLst/>
              <a:gdLst/>
              <a:ahLst/>
              <a:cxnLst/>
              <a:rect l="l" t="t" r="r" b="b"/>
              <a:pathLst>
                <a:path w="16908" h="19363" extrusionOk="0">
                  <a:moveTo>
                    <a:pt x="16599" y="0"/>
                  </a:moveTo>
                  <a:cubicBezTo>
                    <a:pt x="16581" y="0"/>
                    <a:pt x="16562" y="2"/>
                    <a:pt x="16542" y="7"/>
                  </a:cubicBezTo>
                  <a:cubicBezTo>
                    <a:pt x="11125" y="1078"/>
                    <a:pt x="9363" y="5014"/>
                    <a:pt x="9189" y="5433"/>
                  </a:cubicBezTo>
                  <a:lnTo>
                    <a:pt x="128" y="18918"/>
                  </a:lnTo>
                  <a:cubicBezTo>
                    <a:pt x="0" y="19108"/>
                    <a:pt x="136" y="19363"/>
                    <a:pt x="365" y="19363"/>
                  </a:cubicBezTo>
                  <a:cubicBezTo>
                    <a:pt x="459" y="19363"/>
                    <a:pt x="548" y="19315"/>
                    <a:pt x="602" y="19236"/>
                  </a:cubicBezTo>
                  <a:lnTo>
                    <a:pt x="9679" y="5726"/>
                  </a:lnTo>
                  <a:cubicBezTo>
                    <a:pt x="9691" y="5710"/>
                    <a:pt x="9701" y="5690"/>
                    <a:pt x="9709" y="5671"/>
                  </a:cubicBezTo>
                  <a:cubicBezTo>
                    <a:pt x="9723" y="5631"/>
                    <a:pt x="11354" y="1613"/>
                    <a:pt x="16652" y="564"/>
                  </a:cubicBezTo>
                  <a:cubicBezTo>
                    <a:pt x="16807" y="535"/>
                    <a:pt x="16907" y="385"/>
                    <a:pt x="16877" y="230"/>
                  </a:cubicBezTo>
                  <a:cubicBezTo>
                    <a:pt x="16850" y="95"/>
                    <a:pt x="16730" y="0"/>
                    <a:pt x="16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2755;p56">
              <a:extLst>
                <a:ext uri="{FF2B5EF4-FFF2-40B4-BE49-F238E27FC236}">
                  <a16:creationId xmlns:a16="http://schemas.microsoft.com/office/drawing/2014/main" id="{BD744660-F7A1-6DFD-94E8-41B6E1D6F3F8}"/>
                </a:ext>
              </a:extLst>
            </p:cNvPr>
            <p:cNvSpPr/>
            <p:nvPr/>
          </p:nvSpPr>
          <p:spPr>
            <a:xfrm>
              <a:off x="5469650" y="3050750"/>
              <a:ext cx="295075" cy="124550"/>
            </a:xfrm>
            <a:custGeom>
              <a:avLst/>
              <a:gdLst/>
              <a:ahLst/>
              <a:cxnLst/>
              <a:rect l="l" t="t" r="r" b="b"/>
              <a:pathLst>
                <a:path w="11803" h="4982" extrusionOk="0">
                  <a:moveTo>
                    <a:pt x="10497" y="1"/>
                  </a:moveTo>
                  <a:cubicBezTo>
                    <a:pt x="6373" y="1"/>
                    <a:pt x="492" y="4270"/>
                    <a:pt x="223" y="4468"/>
                  </a:cubicBezTo>
                  <a:cubicBezTo>
                    <a:pt x="0" y="4630"/>
                    <a:pt x="115" y="4981"/>
                    <a:pt x="391" y="4981"/>
                  </a:cubicBezTo>
                  <a:cubicBezTo>
                    <a:pt x="452" y="4981"/>
                    <a:pt x="510" y="4962"/>
                    <a:pt x="559" y="4926"/>
                  </a:cubicBezTo>
                  <a:cubicBezTo>
                    <a:pt x="623" y="4879"/>
                    <a:pt x="6570" y="569"/>
                    <a:pt x="10494" y="569"/>
                  </a:cubicBezTo>
                  <a:cubicBezTo>
                    <a:pt x="10820" y="569"/>
                    <a:pt x="11131" y="599"/>
                    <a:pt x="11424" y="663"/>
                  </a:cubicBezTo>
                  <a:cubicBezTo>
                    <a:pt x="11446" y="668"/>
                    <a:pt x="11468" y="671"/>
                    <a:pt x="11489" y="671"/>
                  </a:cubicBezTo>
                  <a:cubicBezTo>
                    <a:pt x="11620" y="671"/>
                    <a:pt x="11738" y="580"/>
                    <a:pt x="11768" y="446"/>
                  </a:cubicBezTo>
                  <a:cubicBezTo>
                    <a:pt x="11802" y="292"/>
                    <a:pt x="11703" y="138"/>
                    <a:pt x="11546" y="107"/>
                  </a:cubicBezTo>
                  <a:cubicBezTo>
                    <a:pt x="11214" y="34"/>
                    <a:pt x="10862" y="1"/>
                    <a:pt x="104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2756;p56">
              <a:extLst>
                <a:ext uri="{FF2B5EF4-FFF2-40B4-BE49-F238E27FC236}">
                  <a16:creationId xmlns:a16="http://schemas.microsoft.com/office/drawing/2014/main" id="{9CA135D5-AD4E-9530-D3E7-2A07C6647416}"/>
                </a:ext>
              </a:extLst>
            </p:cNvPr>
            <p:cNvSpPr/>
            <p:nvPr/>
          </p:nvSpPr>
          <p:spPr>
            <a:xfrm>
              <a:off x="5266600" y="3629600"/>
              <a:ext cx="308225" cy="354050"/>
            </a:xfrm>
            <a:custGeom>
              <a:avLst/>
              <a:gdLst/>
              <a:ahLst/>
              <a:cxnLst/>
              <a:rect l="l" t="t" r="r" b="b"/>
              <a:pathLst>
                <a:path w="12329" h="14162" extrusionOk="0">
                  <a:moveTo>
                    <a:pt x="12009" y="1"/>
                  </a:moveTo>
                  <a:cubicBezTo>
                    <a:pt x="11924" y="1"/>
                    <a:pt x="11840" y="39"/>
                    <a:pt x="11783" y="112"/>
                  </a:cubicBezTo>
                  <a:lnTo>
                    <a:pt x="159" y="13691"/>
                  </a:lnTo>
                  <a:cubicBezTo>
                    <a:pt x="1" y="13876"/>
                    <a:pt x="131" y="14160"/>
                    <a:pt x="374" y="14161"/>
                  </a:cubicBezTo>
                  <a:cubicBezTo>
                    <a:pt x="458" y="14160"/>
                    <a:pt x="537" y="14124"/>
                    <a:pt x="591" y="14061"/>
                  </a:cubicBezTo>
                  <a:lnTo>
                    <a:pt x="12216" y="482"/>
                  </a:lnTo>
                  <a:cubicBezTo>
                    <a:pt x="12329" y="364"/>
                    <a:pt x="12318" y="175"/>
                    <a:pt x="12194" y="69"/>
                  </a:cubicBezTo>
                  <a:cubicBezTo>
                    <a:pt x="12140" y="23"/>
                    <a:pt x="12074" y="1"/>
                    <a:pt x="1200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2757;p56">
              <a:extLst>
                <a:ext uri="{FF2B5EF4-FFF2-40B4-BE49-F238E27FC236}">
                  <a16:creationId xmlns:a16="http://schemas.microsoft.com/office/drawing/2014/main" id="{CC8A8179-7785-53AA-700D-514E42903488}"/>
                </a:ext>
              </a:extLst>
            </p:cNvPr>
            <p:cNvSpPr/>
            <p:nvPr/>
          </p:nvSpPr>
          <p:spPr>
            <a:xfrm>
              <a:off x="5377550" y="3851850"/>
              <a:ext cx="110100" cy="37000"/>
            </a:xfrm>
            <a:custGeom>
              <a:avLst/>
              <a:gdLst/>
              <a:ahLst/>
              <a:cxnLst/>
              <a:rect l="l" t="t" r="r" b="b"/>
              <a:pathLst>
                <a:path w="4404" h="1480" extrusionOk="0">
                  <a:moveTo>
                    <a:pt x="312" y="0"/>
                  </a:moveTo>
                  <a:cubicBezTo>
                    <a:pt x="183" y="0"/>
                    <a:pt x="67" y="88"/>
                    <a:pt x="38" y="220"/>
                  </a:cubicBezTo>
                  <a:cubicBezTo>
                    <a:pt x="0" y="373"/>
                    <a:pt x="95" y="527"/>
                    <a:pt x="249" y="563"/>
                  </a:cubicBezTo>
                  <a:lnTo>
                    <a:pt x="4037" y="1471"/>
                  </a:lnTo>
                  <a:cubicBezTo>
                    <a:pt x="4059" y="1477"/>
                    <a:pt x="4081" y="1479"/>
                    <a:pt x="4103" y="1479"/>
                  </a:cubicBezTo>
                  <a:lnTo>
                    <a:pt x="4103" y="1479"/>
                  </a:lnTo>
                  <a:cubicBezTo>
                    <a:pt x="4248" y="1479"/>
                    <a:pt x="4369" y="1371"/>
                    <a:pt x="4386" y="1228"/>
                  </a:cubicBezTo>
                  <a:cubicBezTo>
                    <a:pt x="4403" y="1084"/>
                    <a:pt x="4309" y="951"/>
                    <a:pt x="4169" y="917"/>
                  </a:cubicBezTo>
                  <a:lnTo>
                    <a:pt x="381" y="9"/>
                  </a:lnTo>
                  <a:cubicBezTo>
                    <a:pt x="358" y="3"/>
                    <a:pt x="335" y="0"/>
                    <a:pt x="312" y="0"/>
                  </a:cubicBezTo>
                  <a:close/>
                  <a:moveTo>
                    <a:pt x="4103" y="1479"/>
                  </a:moveTo>
                  <a:cubicBezTo>
                    <a:pt x="4103" y="1479"/>
                    <a:pt x="4103" y="1479"/>
                    <a:pt x="4103" y="1479"/>
                  </a:cubicBezTo>
                  <a:lnTo>
                    <a:pt x="4104" y="1479"/>
                  </a:lnTo>
                  <a:cubicBezTo>
                    <a:pt x="4104" y="1479"/>
                    <a:pt x="4104" y="1479"/>
                    <a:pt x="4103" y="1479"/>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2758;p56">
              <a:extLst>
                <a:ext uri="{FF2B5EF4-FFF2-40B4-BE49-F238E27FC236}">
                  <a16:creationId xmlns:a16="http://schemas.microsoft.com/office/drawing/2014/main" id="{5019F09F-DEB9-BB4C-5ECA-7320D8E8D0B9}"/>
                </a:ext>
              </a:extLst>
            </p:cNvPr>
            <p:cNvSpPr/>
            <p:nvPr/>
          </p:nvSpPr>
          <p:spPr>
            <a:xfrm>
              <a:off x="4285550" y="2207200"/>
              <a:ext cx="1558900" cy="992825"/>
            </a:xfrm>
            <a:custGeom>
              <a:avLst/>
              <a:gdLst/>
              <a:ahLst/>
              <a:cxnLst/>
              <a:rect l="l" t="t" r="r" b="b"/>
              <a:pathLst>
                <a:path w="62356" h="39713" extrusionOk="0">
                  <a:moveTo>
                    <a:pt x="38043" y="1"/>
                  </a:moveTo>
                  <a:cubicBezTo>
                    <a:pt x="36099" y="1"/>
                    <a:pt x="34469" y="246"/>
                    <a:pt x="33582" y="679"/>
                  </a:cubicBezTo>
                  <a:cubicBezTo>
                    <a:pt x="32125" y="1391"/>
                    <a:pt x="25510" y="3180"/>
                    <a:pt x="25130" y="3231"/>
                  </a:cubicBezTo>
                  <a:cubicBezTo>
                    <a:pt x="24749" y="3282"/>
                    <a:pt x="18473" y="5673"/>
                    <a:pt x="18473" y="5673"/>
                  </a:cubicBezTo>
                  <a:cubicBezTo>
                    <a:pt x="11096" y="8024"/>
                    <a:pt x="11146" y="8072"/>
                    <a:pt x="11162" y="8072"/>
                  </a:cubicBezTo>
                  <a:cubicBezTo>
                    <a:pt x="11163" y="8072"/>
                    <a:pt x="11163" y="8072"/>
                    <a:pt x="11163" y="8072"/>
                  </a:cubicBezTo>
                  <a:lnTo>
                    <a:pt x="11163" y="8072"/>
                  </a:lnTo>
                  <a:lnTo>
                    <a:pt x="0" y="9694"/>
                  </a:lnTo>
                  <a:lnTo>
                    <a:pt x="4932" y="19509"/>
                  </a:lnTo>
                  <a:lnTo>
                    <a:pt x="17935" y="21005"/>
                  </a:lnTo>
                  <a:cubicBezTo>
                    <a:pt x="17935" y="21005"/>
                    <a:pt x="30662" y="33012"/>
                    <a:pt x="33051" y="33468"/>
                  </a:cubicBezTo>
                  <a:cubicBezTo>
                    <a:pt x="35439" y="33925"/>
                    <a:pt x="36845" y="36712"/>
                    <a:pt x="36845" y="36712"/>
                  </a:cubicBezTo>
                  <a:cubicBezTo>
                    <a:pt x="36845" y="36712"/>
                    <a:pt x="35905" y="38389"/>
                    <a:pt x="37168" y="39126"/>
                  </a:cubicBezTo>
                  <a:cubicBezTo>
                    <a:pt x="37797" y="39493"/>
                    <a:pt x="38567" y="39712"/>
                    <a:pt x="39660" y="39712"/>
                  </a:cubicBezTo>
                  <a:cubicBezTo>
                    <a:pt x="40760" y="39712"/>
                    <a:pt x="42189" y="39490"/>
                    <a:pt x="44131" y="38970"/>
                  </a:cubicBezTo>
                  <a:cubicBezTo>
                    <a:pt x="48002" y="37935"/>
                    <a:pt x="53523" y="34741"/>
                    <a:pt x="56098" y="32716"/>
                  </a:cubicBezTo>
                  <a:cubicBezTo>
                    <a:pt x="58672" y="30691"/>
                    <a:pt x="62356" y="28259"/>
                    <a:pt x="61187" y="27251"/>
                  </a:cubicBezTo>
                  <a:cubicBezTo>
                    <a:pt x="60017" y="26243"/>
                    <a:pt x="57722" y="25516"/>
                    <a:pt x="57722" y="25516"/>
                  </a:cubicBezTo>
                  <a:lnTo>
                    <a:pt x="45852" y="13136"/>
                  </a:lnTo>
                  <a:lnTo>
                    <a:pt x="55652" y="13896"/>
                  </a:lnTo>
                  <a:cubicBezTo>
                    <a:pt x="55652" y="13896"/>
                    <a:pt x="55540" y="8220"/>
                    <a:pt x="55683" y="6390"/>
                  </a:cubicBezTo>
                  <a:cubicBezTo>
                    <a:pt x="55827" y="4560"/>
                    <a:pt x="58173" y="1790"/>
                    <a:pt x="58173" y="1790"/>
                  </a:cubicBezTo>
                  <a:cubicBezTo>
                    <a:pt x="58173" y="1790"/>
                    <a:pt x="45636" y="879"/>
                    <a:pt x="42070" y="320"/>
                  </a:cubicBezTo>
                  <a:cubicBezTo>
                    <a:pt x="40674" y="102"/>
                    <a:pt x="39293" y="1"/>
                    <a:pt x="380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2759;p56">
              <a:extLst>
                <a:ext uri="{FF2B5EF4-FFF2-40B4-BE49-F238E27FC236}">
                  <a16:creationId xmlns:a16="http://schemas.microsoft.com/office/drawing/2014/main" id="{49FD1DC3-867D-02B3-C329-2E41635CBC91}"/>
                </a:ext>
              </a:extLst>
            </p:cNvPr>
            <p:cNvSpPr/>
            <p:nvPr/>
          </p:nvSpPr>
          <p:spPr>
            <a:xfrm>
              <a:off x="4274750" y="2200025"/>
              <a:ext cx="1553425" cy="1007150"/>
            </a:xfrm>
            <a:custGeom>
              <a:avLst/>
              <a:gdLst/>
              <a:ahLst/>
              <a:cxnLst/>
              <a:rect l="l" t="t" r="r" b="b"/>
              <a:pathLst>
                <a:path w="62137" h="40286" extrusionOk="0">
                  <a:moveTo>
                    <a:pt x="38453" y="573"/>
                  </a:moveTo>
                  <a:cubicBezTo>
                    <a:pt x="39715" y="573"/>
                    <a:pt x="41098" y="677"/>
                    <a:pt x="42458" y="890"/>
                  </a:cubicBezTo>
                  <a:cubicBezTo>
                    <a:pt x="45572" y="1376"/>
                    <a:pt x="55597" y="2139"/>
                    <a:pt x="58043" y="2322"/>
                  </a:cubicBezTo>
                  <a:cubicBezTo>
                    <a:pt x="57370" y="3186"/>
                    <a:pt x="55948" y="5177"/>
                    <a:pt x="55832" y="6656"/>
                  </a:cubicBezTo>
                  <a:cubicBezTo>
                    <a:pt x="55707" y="8250"/>
                    <a:pt x="55772" y="12648"/>
                    <a:pt x="55794" y="13874"/>
                  </a:cubicBezTo>
                  <a:lnTo>
                    <a:pt x="45561" y="13081"/>
                  </a:lnTo>
                  <a:lnTo>
                    <a:pt x="57948" y="26000"/>
                  </a:lnTo>
                  <a:lnTo>
                    <a:pt x="57999" y="26052"/>
                  </a:lnTo>
                  <a:lnTo>
                    <a:pt x="58068" y="26075"/>
                  </a:lnTo>
                  <a:cubicBezTo>
                    <a:pt x="58090" y="26082"/>
                    <a:pt x="60321" y="26796"/>
                    <a:pt x="61433" y="27754"/>
                  </a:cubicBezTo>
                  <a:cubicBezTo>
                    <a:pt x="61523" y="27831"/>
                    <a:pt x="61560" y="27912"/>
                    <a:pt x="61558" y="28016"/>
                  </a:cubicBezTo>
                  <a:cubicBezTo>
                    <a:pt x="61532" y="28836"/>
                    <a:pt x="59389" y="30463"/>
                    <a:pt x="57668" y="31770"/>
                  </a:cubicBezTo>
                  <a:cubicBezTo>
                    <a:pt x="57218" y="32112"/>
                    <a:pt x="56771" y="32452"/>
                    <a:pt x="56353" y="32780"/>
                  </a:cubicBezTo>
                  <a:cubicBezTo>
                    <a:pt x="53907" y="34706"/>
                    <a:pt x="48420" y="37932"/>
                    <a:pt x="44489" y="38983"/>
                  </a:cubicBezTo>
                  <a:cubicBezTo>
                    <a:pt x="42496" y="39516"/>
                    <a:pt x="41098" y="39711"/>
                    <a:pt x="40078" y="39711"/>
                  </a:cubicBezTo>
                  <a:cubicBezTo>
                    <a:pt x="38916" y="39711"/>
                    <a:pt x="38245" y="39458"/>
                    <a:pt x="37743" y="39166"/>
                  </a:cubicBezTo>
                  <a:cubicBezTo>
                    <a:pt x="36740" y="38580"/>
                    <a:pt x="37494" y="37197"/>
                    <a:pt x="37527" y="37138"/>
                  </a:cubicBezTo>
                  <a:lnTo>
                    <a:pt x="37600" y="37005"/>
                  </a:lnTo>
                  <a:lnTo>
                    <a:pt x="37532" y="36870"/>
                  </a:lnTo>
                  <a:cubicBezTo>
                    <a:pt x="37471" y="36751"/>
                    <a:pt x="36032" y="33954"/>
                    <a:pt x="33536" y="33475"/>
                  </a:cubicBezTo>
                  <a:cubicBezTo>
                    <a:pt x="31643" y="33114"/>
                    <a:pt x="22086" y="24408"/>
                    <a:pt x="18562" y="21084"/>
                  </a:cubicBezTo>
                  <a:lnTo>
                    <a:pt x="18494" y="21020"/>
                  </a:lnTo>
                  <a:lnTo>
                    <a:pt x="5550" y="19531"/>
                  </a:lnTo>
                  <a:lnTo>
                    <a:pt x="863" y="10205"/>
                  </a:lnTo>
                  <a:lnTo>
                    <a:pt x="11636" y="8641"/>
                  </a:lnTo>
                  <a:lnTo>
                    <a:pt x="11598" y="8358"/>
                  </a:lnTo>
                  <a:lnTo>
                    <a:pt x="11609" y="8353"/>
                  </a:lnTo>
                  <a:lnTo>
                    <a:pt x="11728" y="8607"/>
                  </a:lnTo>
                  <a:cubicBezTo>
                    <a:pt x="11796" y="8576"/>
                    <a:pt x="12461" y="8313"/>
                    <a:pt x="18991" y="6232"/>
                  </a:cubicBezTo>
                  <a:lnTo>
                    <a:pt x="19006" y="6227"/>
                  </a:lnTo>
                  <a:cubicBezTo>
                    <a:pt x="21385" y="5321"/>
                    <a:pt x="25281" y="3860"/>
                    <a:pt x="25599" y="3801"/>
                  </a:cubicBezTo>
                  <a:cubicBezTo>
                    <a:pt x="26035" y="3743"/>
                    <a:pt x="32696" y="1928"/>
                    <a:pt x="34140" y="1222"/>
                  </a:cubicBezTo>
                  <a:cubicBezTo>
                    <a:pt x="35012" y="796"/>
                    <a:pt x="36602" y="573"/>
                    <a:pt x="38453" y="573"/>
                  </a:cubicBezTo>
                  <a:close/>
                  <a:moveTo>
                    <a:pt x="38455" y="1"/>
                  </a:moveTo>
                  <a:cubicBezTo>
                    <a:pt x="36513" y="1"/>
                    <a:pt x="34845" y="244"/>
                    <a:pt x="33890" y="710"/>
                  </a:cubicBezTo>
                  <a:cubicBezTo>
                    <a:pt x="32507" y="1386"/>
                    <a:pt x="25958" y="3175"/>
                    <a:pt x="25525" y="3236"/>
                  </a:cubicBezTo>
                  <a:cubicBezTo>
                    <a:pt x="25132" y="3288"/>
                    <a:pt x="19882" y="5282"/>
                    <a:pt x="18812" y="5691"/>
                  </a:cubicBezTo>
                  <a:cubicBezTo>
                    <a:pt x="13816" y="7282"/>
                    <a:pt x="12118" y="7823"/>
                    <a:pt x="11561" y="8099"/>
                  </a:cubicBezTo>
                  <a:cubicBezTo>
                    <a:pt x="11560" y="8099"/>
                    <a:pt x="11559" y="8099"/>
                    <a:pt x="11558" y="8100"/>
                  </a:cubicBezTo>
                  <a:lnTo>
                    <a:pt x="11555" y="8077"/>
                  </a:lnTo>
                  <a:lnTo>
                    <a:pt x="1" y="9755"/>
                  </a:lnTo>
                  <a:lnTo>
                    <a:pt x="5179" y="20062"/>
                  </a:lnTo>
                  <a:lnTo>
                    <a:pt x="18241" y="21564"/>
                  </a:lnTo>
                  <a:cubicBezTo>
                    <a:pt x="19360" y="22617"/>
                    <a:pt x="31053" y="33582"/>
                    <a:pt x="33429" y="34035"/>
                  </a:cubicBezTo>
                  <a:cubicBezTo>
                    <a:pt x="35369" y="34407"/>
                    <a:pt x="36653" y="36470"/>
                    <a:pt x="36956" y="37002"/>
                  </a:cubicBezTo>
                  <a:cubicBezTo>
                    <a:pt x="36613" y="37712"/>
                    <a:pt x="36346" y="39010"/>
                    <a:pt x="37457" y="39658"/>
                  </a:cubicBezTo>
                  <a:cubicBezTo>
                    <a:pt x="38173" y="40076"/>
                    <a:pt x="39022" y="40286"/>
                    <a:pt x="40107" y="40286"/>
                  </a:cubicBezTo>
                  <a:cubicBezTo>
                    <a:pt x="41291" y="40286"/>
                    <a:pt x="42757" y="40035"/>
                    <a:pt x="44637" y="39533"/>
                  </a:cubicBezTo>
                  <a:cubicBezTo>
                    <a:pt x="48643" y="38463"/>
                    <a:pt x="54220" y="35183"/>
                    <a:pt x="56707" y="33227"/>
                  </a:cubicBezTo>
                  <a:cubicBezTo>
                    <a:pt x="57122" y="32901"/>
                    <a:pt x="57566" y="32563"/>
                    <a:pt x="58014" y="32224"/>
                  </a:cubicBezTo>
                  <a:cubicBezTo>
                    <a:pt x="60112" y="30630"/>
                    <a:pt x="62094" y="29126"/>
                    <a:pt x="62128" y="28033"/>
                  </a:cubicBezTo>
                  <a:cubicBezTo>
                    <a:pt x="62137" y="27757"/>
                    <a:pt x="62025" y="27511"/>
                    <a:pt x="61806" y="27322"/>
                  </a:cubicBezTo>
                  <a:cubicBezTo>
                    <a:pt x="60709" y="26376"/>
                    <a:pt x="58717" y="25688"/>
                    <a:pt x="58312" y="25554"/>
                  </a:cubicBezTo>
                  <a:lnTo>
                    <a:pt x="47006" y="13764"/>
                  </a:lnTo>
                  <a:lnTo>
                    <a:pt x="47006" y="13764"/>
                  </a:lnTo>
                  <a:lnTo>
                    <a:pt x="56376" y="14491"/>
                  </a:lnTo>
                  <a:lnTo>
                    <a:pt x="56376" y="14491"/>
                  </a:lnTo>
                  <a:lnTo>
                    <a:pt x="56369" y="14177"/>
                  </a:lnTo>
                  <a:cubicBezTo>
                    <a:pt x="56368" y="14120"/>
                    <a:pt x="56259" y="8494"/>
                    <a:pt x="56400" y="6700"/>
                  </a:cubicBezTo>
                  <a:cubicBezTo>
                    <a:pt x="56535" y="4983"/>
                    <a:pt x="58800" y="2288"/>
                    <a:pt x="58823" y="2261"/>
                  </a:cubicBezTo>
                  <a:lnTo>
                    <a:pt x="59184" y="1834"/>
                  </a:lnTo>
                  <a:lnTo>
                    <a:pt x="58625" y="1794"/>
                  </a:lnTo>
                  <a:cubicBezTo>
                    <a:pt x="58500" y="1783"/>
                    <a:pt x="46060" y="876"/>
                    <a:pt x="42547" y="326"/>
                  </a:cubicBezTo>
                  <a:cubicBezTo>
                    <a:pt x="41148" y="107"/>
                    <a:pt x="39742" y="1"/>
                    <a:pt x="384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2760;p56">
              <a:extLst>
                <a:ext uri="{FF2B5EF4-FFF2-40B4-BE49-F238E27FC236}">
                  <a16:creationId xmlns:a16="http://schemas.microsoft.com/office/drawing/2014/main" id="{D7636E15-C04F-2D4B-9D8D-3313C1F0083D}"/>
                </a:ext>
              </a:extLst>
            </p:cNvPr>
            <p:cNvSpPr/>
            <p:nvPr/>
          </p:nvSpPr>
          <p:spPr>
            <a:xfrm>
              <a:off x="4944150" y="2574500"/>
              <a:ext cx="149650" cy="166225"/>
            </a:xfrm>
            <a:custGeom>
              <a:avLst/>
              <a:gdLst/>
              <a:ahLst/>
              <a:cxnLst/>
              <a:rect l="l" t="t" r="r" b="b"/>
              <a:pathLst>
                <a:path w="5986" h="6649" extrusionOk="0">
                  <a:moveTo>
                    <a:pt x="1" y="0"/>
                  </a:moveTo>
                  <a:lnTo>
                    <a:pt x="4744" y="6648"/>
                  </a:lnTo>
                  <a:lnTo>
                    <a:pt x="5986" y="5518"/>
                  </a:lnTo>
                  <a:lnTo>
                    <a:pt x="2526" y="1269"/>
                  </a:ln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2761;p56">
              <a:extLst>
                <a:ext uri="{FF2B5EF4-FFF2-40B4-BE49-F238E27FC236}">
                  <a16:creationId xmlns:a16="http://schemas.microsoft.com/office/drawing/2014/main" id="{DBA2B24B-005A-1B1F-F124-5BC4875C3A9A}"/>
                </a:ext>
              </a:extLst>
            </p:cNvPr>
            <p:cNvSpPr/>
            <p:nvPr/>
          </p:nvSpPr>
          <p:spPr>
            <a:xfrm>
              <a:off x="4936175" y="2567475"/>
              <a:ext cx="165525" cy="180375"/>
            </a:xfrm>
            <a:custGeom>
              <a:avLst/>
              <a:gdLst/>
              <a:ahLst/>
              <a:cxnLst/>
              <a:rect l="l" t="t" r="r" b="b"/>
              <a:pathLst>
                <a:path w="6621" h="7215" extrusionOk="0">
                  <a:moveTo>
                    <a:pt x="322" y="0"/>
                  </a:moveTo>
                  <a:cubicBezTo>
                    <a:pt x="265" y="0"/>
                    <a:pt x="207" y="18"/>
                    <a:pt x="157" y="53"/>
                  </a:cubicBezTo>
                  <a:cubicBezTo>
                    <a:pt x="32" y="144"/>
                    <a:pt x="0" y="319"/>
                    <a:pt x="88" y="446"/>
                  </a:cubicBezTo>
                  <a:lnTo>
                    <a:pt x="4832" y="7095"/>
                  </a:lnTo>
                  <a:cubicBezTo>
                    <a:pt x="4879" y="7162"/>
                    <a:pt x="4953" y="7204"/>
                    <a:pt x="5034" y="7212"/>
                  </a:cubicBezTo>
                  <a:cubicBezTo>
                    <a:pt x="5043" y="7213"/>
                    <a:pt x="5053" y="7215"/>
                    <a:pt x="5063" y="7215"/>
                  </a:cubicBezTo>
                  <a:cubicBezTo>
                    <a:pt x="5134" y="7215"/>
                    <a:pt x="5203" y="7189"/>
                    <a:pt x="5255" y="7140"/>
                  </a:cubicBezTo>
                  <a:lnTo>
                    <a:pt x="6497" y="6010"/>
                  </a:lnTo>
                  <a:cubicBezTo>
                    <a:pt x="6608" y="5909"/>
                    <a:pt x="6621" y="5737"/>
                    <a:pt x="6525" y="5621"/>
                  </a:cubicBezTo>
                  <a:lnTo>
                    <a:pt x="3065" y="1371"/>
                  </a:lnTo>
                  <a:cubicBezTo>
                    <a:pt x="3009" y="1302"/>
                    <a:pt x="2928" y="1266"/>
                    <a:pt x="2845" y="1266"/>
                  </a:cubicBezTo>
                  <a:cubicBezTo>
                    <a:pt x="2782" y="1266"/>
                    <a:pt x="2719" y="1287"/>
                    <a:pt x="2666" y="1330"/>
                  </a:cubicBezTo>
                  <a:cubicBezTo>
                    <a:pt x="2544" y="1429"/>
                    <a:pt x="2526" y="1608"/>
                    <a:pt x="2624" y="1731"/>
                  </a:cubicBezTo>
                  <a:lnTo>
                    <a:pt x="5913" y="5770"/>
                  </a:lnTo>
                  <a:lnTo>
                    <a:pt x="5108" y="6502"/>
                  </a:lnTo>
                  <a:lnTo>
                    <a:pt x="552" y="115"/>
                  </a:lnTo>
                  <a:cubicBezTo>
                    <a:pt x="496" y="40"/>
                    <a:pt x="410" y="0"/>
                    <a:pt x="3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2762;p56">
              <a:extLst>
                <a:ext uri="{FF2B5EF4-FFF2-40B4-BE49-F238E27FC236}">
                  <a16:creationId xmlns:a16="http://schemas.microsoft.com/office/drawing/2014/main" id="{207455D8-EE50-BF26-AD5B-5A5EAB6CB0F7}"/>
                </a:ext>
              </a:extLst>
            </p:cNvPr>
            <p:cNvSpPr/>
            <p:nvPr/>
          </p:nvSpPr>
          <p:spPr>
            <a:xfrm>
              <a:off x="4464650" y="2564650"/>
              <a:ext cx="278875" cy="174800"/>
            </a:xfrm>
            <a:custGeom>
              <a:avLst/>
              <a:gdLst/>
              <a:ahLst/>
              <a:cxnLst/>
              <a:rect l="l" t="t" r="r" b="b"/>
              <a:pathLst>
                <a:path w="11155" h="6992" extrusionOk="0">
                  <a:moveTo>
                    <a:pt x="3958" y="0"/>
                  </a:moveTo>
                  <a:cubicBezTo>
                    <a:pt x="3882" y="0"/>
                    <a:pt x="3806" y="30"/>
                    <a:pt x="3750" y="90"/>
                  </a:cubicBezTo>
                  <a:cubicBezTo>
                    <a:pt x="3642" y="205"/>
                    <a:pt x="3648" y="386"/>
                    <a:pt x="3765" y="494"/>
                  </a:cubicBezTo>
                  <a:lnTo>
                    <a:pt x="8597" y="5049"/>
                  </a:lnTo>
                  <a:lnTo>
                    <a:pt x="475" y="101"/>
                  </a:lnTo>
                  <a:cubicBezTo>
                    <a:pt x="428" y="73"/>
                    <a:pt x="376" y="59"/>
                    <a:pt x="326" y="59"/>
                  </a:cubicBezTo>
                  <a:cubicBezTo>
                    <a:pt x="230" y="59"/>
                    <a:pt x="136" y="108"/>
                    <a:pt x="83" y="196"/>
                  </a:cubicBezTo>
                  <a:cubicBezTo>
                    <a:pt x="1" y="330"/>
                    <a:pt x="43" y="506"/>
                    <a:pt x="178" y="587"/>
                  </a:cubicBezTo>
                  <a:lnTo>
                    <a:pt x="10623" y="6949"/>
                  </a:lnTo>
                  <a:cubicBezTo>
                    <a:pt x="10667" y="6977"/>
                    <a:pt x="10719" y="6991"/>
                    <a:pt x="10771" y="6991"/>
                  </a:cubicBezTo>
                  <a:lnTo>
                    <a:pt x="10772" y="6991"/>
                  </a:lnTo>
                  <a:cubicBezTo>
                    <a:pt x="11030" y="6991"/>
                    <a:pt x="11155" y="6676"/>
                    <a:pt x="10967" y="6499"/>
                  </a:cubicBezTo>
                  <a:lnTo>
                    <a:pt x="4155" y="79"/>
                  </a:lnTo>
                  <a:cubicBezTo>
                    <a:pt x="4100" y="27"/>
                    <a:pt x="4029" y="0"/>
                    <a:pt x="39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2763;p56">
              <a:extLst>
                <a:ext uri="{FF2B5EF4-FFF2-40B4-BE49-F238E27FC236}">
                  <a16:creationId xmlns:a16="http://schemas.microsoft.com/office/drawing/2014/main" id="{82B9C875-EDE6-443D-B1F7-078EB7F9394F}"/>
                </a:ext>
              </a:extLst>
            </p:cNvPr>
            <p:cNvSpPr/>
            <p:nvPr/>
          </p:nvSpPr>
          <p:spPr>
            <a:xfrm>
              <a:off x="5212775" y="2490325"/>
              <a:ext cx="226500" cy="52400"/>
            </a:xfrm>
            <a:custGeom>
              <a:avLst/>
              <a:gdLst/>
              <a:ahLst/>
              <a:cxnLst/>
              <a:rect l="l" t="t" r="r" b="b"/>
              <a:pathLst>
                <a:path w="9060" h="2096" extrusionOk="0">
                  <a:moveTo>
                    <a:pt x="308" y="0"/>
                  </a:moveTo>
                  <a:cubicBezTo>
                    <a:pt x="172" y="0"/>
                    <a:pt x="53" y="97"/>
                    <a:pt x="28" y="234"/>
                  </a:cubicBezTo>
                  <a:cubicBezTo>
                    <a:pt x="0" y="388"/>
                    <a:pt x="99" y="533"/>
                    <a:pt x="252" y="565"/>
                  </a:cubicBezTo>
                  <a:lnTo>
                    <a:pt x="8712" y="2091"/>
                  </a:lnTo>
                  <a:cubicBezTo>
                    <a:pt x="8729" y="2093"/>
                    <a:pt x="8746" y="2095"/>
                    <a:pt x="8763" y="2095"/>
                  </a:cubicBezTo>
                  <a:cubicBezTo>
                    <a:pt x="8911" y="2095"/>
                    <a:pt x="9034" y="1983"/>
                    <a:pt x="9046" y="1836"/>
                  </a:cubicBezTo>
                  <a:cubicBezTo>
                    <a:pt x="9060" y="1689"/>
                    <a:pt x="8958" y="1556"/>
                    <a:pt x="8814" y="1530"/>
                  </a:cubicBezTo>
                  <a:lnTo>
                    <a:pt x="353" y="4"/>
                  </a:lnTo>
                  <a:cubicBezTo>
                    <a:pt x="338" y="2"/>
                    <a:pt x="323"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2764;p56">
              <a:extLst>
                <a:ext uri="{FF2B5EF4-FFF2-40B4-BE49-F238E27FC236}">
                  <a16:creationId xmlns:a16="http://schemas.microsoft.com/office/drawing/2014/main" id="{DA94161C-C009-FBC1-0C7D-C90F85862B56}"/>
                </a:ext>
              </a:extLst>
            </p:cNvPr>
            <p:cNvSpPr/>
            <p:nvPr/>
          </p:nvSpPr>
          <p:spPr>
            <a:xfrm>
              <a:off x="5189800" y="2526550"/>
              <a:ext cx="227425" cy="23950"/>
            </a:xfrm>
            <a:custGeom>
              <a:avLst/>
              <a:gdLst/>
              <a:ahLst/>
              <a:cxnLst/>
              <a:rect l="l" t="t" r="r" b="b"/>
              <a:pathLst>
                <a:path w="9097" h="958" extrusionOk="0">
                  <a:moveTo>
                    <a:pt x="8803" y="1"/>
                  </a:moveTo>
                  <a:cubicBezTo>
                    <a:pt x="8799" y="1"/>
                    <a:pt x="8795" y="1"/>
                    <a:pt x="8791" y="1"/>
                  </a:cubicBezTo>
                  <a:lnTo>
                    <a:pt x="277" y="389"/>
                  </a:lnTo>
                  <a:cubicBezTo>
                    <a:pt x="121" y="396"/>
                    <a:pt x="0" y="525"/>
                    <a:pt x="4" y="680"/>
                  </a:cubicBezTo>
                  <a:cubicBezTo>
                    <a:pt x="8" y="835"/>
                    <a:pt x="135" y="958"/>
                    <a:pt x="289" y="958"/>
                  </a:cubicBezTo>
                  <a:lnTo>
                    <a:pt x="302" y="958"/>
                  </a:lnTo>
                  <a:lnTo>
                    <a:pt x="8817" y="570"/>
                  </a:lnTo>
                  <a:cubicBezTo>
                    <a:pt x="8974" y="563"/>
                    <a:pt x="9096" y="430"/>
                    <a:pt x="9089" y="272"/>
                  </a:cubicBezTo>
                  <a:cubicBezTo>
                    <a:pt x="9083" y="119"/>
                    <a:pt x="8974" y="1"/>
                    <a:pt x="88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2765;p56">
              <a:extLst>
                <a:ext uri="{FF2B5EF4-FFF2-40B4-BE49-F238E27FC236}">
                  <a16:creationId xmlns:a16="http://schemas.microsoft.com/office/drawing/2014/main" id="{92A537BD-8082-9567-B0FC-C45322DCEC80}"/>
                </a:ext>
              </a:extLst>
            </p:cNvPr>
            <p:cNvSpPr/>
            <p:nvPr/>
          </p:nvSpPr>
          <p:spPr>
            <a:xfrm>
              <a:off x="5619975" y="2838700"/>
              <a:ext cx="31525" cy="3425"/>
            </a:xfrm>
            <a:custGeom>
              <a:avLst/>
              <a:gdLst/>
              <a:ahLst/>
              <a:cxnLst/>
              <a:rect l="l" t="t" r="r" b="b"/>
              <a:pathLst>
                <a:path w="1261" h="137" extrusionOk="0">
                  <a:moveTo>
                    <a:pt x="1260" y="1"/>
                  </a:moveTo>
                  <a:lnTo>
                    <a:pt x="1" y="136"/>
                  </a:lnTo>
                  <a:cubicBezTo>
                    <a:pt x="424" y="101"/>
                    <a:pt x="844" y="56"/>
                    <a:pt x="1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2766;p56">
              <a:extLst>
                <a:ext uri="{FF2B5EF4-FFF2-40B4-BE49-F238E27FC236}">
                  <a16:creationId xmlns:a16="http://schemas.microsoft.com/office/drawing/2014/main" id="{CCDD2A3D-17DE-1462-3DD3-5723104BBCF5}"/>
                </a:ext>
              </a:extLst>
            </p:cNvPr>
            <p:cNvSpPr/>
            <p:nvPr/>
          </p:nvSpPr>
          <p:spPr>
            <a:xfrm>
              <a:off x="5612725" y="2831625"/>
              <a:ext cx="46100" cy="17600"/>
            </a:xfrm>
            <a:custGeom>
              <a:avLst/>
              <a:gdLst/>
              <a:ahLst/>
              <a:cxnLst/>
              <a:rect l="l" t="t" r="r" b="b"/>
              <a:pathLst>
                <a:path w="1844" h="704" extrusionOk="0">
                  <a:moveTo>
                    <a:pt x="1542" y="0"/>
                  </a:moveTo>
                  <a:cubicBezTo>
                    <a:pt x="1532" y="0"/>
                    <a:pt x="1523" y="1"/>
                    <a:pt x="1513" y="2"/>
                  </a:cubicBezTo>
                  <a:cubicBezTo>
                    <a:pt x="1101" y="57"/>
                    <a:pt x="687" y="101"/>
                    <a:pt x="268" y="135"/>
                  </a:cubicBezTo>
                  <a:cubicBezTo>
                    <a:pt x="116" y="147"/>
                    <a:pt x="0" y="278"/>
                    <a:pt x="6" y="431"/>
                  </a:cubicBezTo>
                  <a:cubicBezTo>
                    <a:pt x="13" y="583"/>
                    <a:pt x="138" y="704"/>
                    <a:pt x="291" y="704"/>
                  </a:cubicBezTo>
                  <a:cubicBezTo>
                    <a:pt x="298" y="704"/>
                    <a:pt x="306" y="704"/>
                    <a:pt x="314" y="703"/>
                  </a:cubicBezTo>
                  <a:cubicBezTo>
                    <a:pt x="742" y="668"/>
                    <a:pt x="1167" y="622"/>
                    <a:pt x="1588" y="566"/>
                  </a:cubicBezTo>
                  <a:cubicBezTo>
                    <a:pt x="1740" y="541"/>
                    <a:pt x="1844" y="400"/>
                    <a:pt x="1823" y="248"/>
                  </a:cubicBezTo>
                  <a:cubicBezTo>
                    <a:pt x="1804" y="105"/>
                    <a:pt x="1682" y="0"/>
                    <a:pt x="154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2767;p56">
              <a:extLst>
                <a:ext uri="{FF2B5EF4-FFF2-40B4-BE49-F238E27FC236}">
                  <a16:creationId xmlns:a16="http://schemas.microsoft.com/office/drawing/2014/main" id="{461BCDBF-0CC4-42D7-F803-D2660A7A2BE1}"/>
                </a:ext>
              </a:extLst>
            </p:cNvPr>
            <p:cNvSpPr/>
            <p:nvPr/>
          </p:nvSpPr>
          <p:spPr>
            <a:xfrm>
              <a:off x="5220025" y="2789050"/>
              <a:ext cx="378350" cy="62575"/>
            </a:xfrm>
            <a:custGeom>
              <a:avLst/>
              <a:gdLst/>
              <a:ahLst/>
              <a:cxnLst/>
              <a:rect l="l" t="t" r="r" b="b"/>
              <a:pathLst>
                <a:path w="15134" h="2503" extrusionOk="0">
                  <a:moveTo>
                    <a:pt x="320" y="1"/>
                  </a:moveTo>
                  <a:cubicBezTo>
                    <a:pt x="197" y="1"/>
                    <a:pt x="83" y="81"/>
                    <a:pt x="46" y="205"/>
                  </a:cubicBezTo>
                  <a:cubicBezTo>
                    <a:pt x="0" y="358"/>
                    <a:pt x="90" y="519"/>
                    <a:pt x="244" y="560"/>
                  </a:cubicBezTo>
                  <a:cubicBezTo>
                    <a:pt x="315" y="582"/>
                    <a:pt x="6916" y="2503"/>
                    <a:pt x="13549" y="2503"/>
                  </a:cubicBezTo>
                  <a:cubicBezTo>
                    <a:pt x="13985" y="2503"/>
                    <a:pt x="14421" y="2495"/>
                    <a:pt x="14855" y="2477"/>
                  </a:cubicBezTo>
                  <a:cubicBezTo>
                    <a:pt x="15012" y="2470"/>
                    <a:pt x="15134" y="2338"/>
                    <a:pt x="15128" y="2180"/>
                  </a:cubicBezTo>
                  <a:cubicBezTo>
                    <a:pt x="15122" y="2026"/>
                    <a:pt x="15000" y="1908"/>
                    <a:pt x="14840" y="1908"/>
                  </a:cubicBezTo>
                  <a:cubicBezTo>
                    <a:pt x="14837" y="1908"/>
                    <a:pt x="14835" y="1908"/>
                    <a:pt x="14832" y="1908"/>
                  </a:cubicBezTo>
                  <a:cubicBezTo>
                    <a:pt x="14400" y="1926"/>
                    <a:pt x="13967" y="1934"/>
                    <a:pt x="13534" y="1934"/>
                  </a:cubicBezTo>
                  <a:cubicBezTo>
                    <a:pt x="6993" y="1934"/>
                    <a:pt x="474" y="35"/>
                    <a:pt x="405" y="14"/>
                  </a:cubicBezTo>
                  <a:cubicBezTo>
                    <a:pt x="377" y="5"/>
                    <a:pt x="348" y="1"/>
                    <a:pt x="3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2768;p56">
              <a:extLst>
                <a:ext uri="{FF2B5EF4-FFF2-40B4-BE49-F238E27FC236}">
                  <a16:creationId xmlns:a16="http://schemas.microsoft.com/office/drawing/2014/main" id="{84A46D66-8725-38F7-D084-569607544961}"/>
                </a:ext>
              </a:extLst>
            </p:cNvPr>
            <p:cNvSpPr/>
            <p:nvPr/>
          </p:nvSpPr>
          <p:spPr>
            <a:xfrm>
              <a:off x="4762000" y="2230000"/>
              <a:ext cx="311075" cy="401800"/>
            </a:xfrm>
            <a:custGeom>
              <a:avLst/>
              <a:gdLst/>
              <a:ahLst/>
              <a:cxnLst/>
              <a:rect l="l" t="t" r="r" b="b"/>
              <a:pathLst>
                <a:path w="12443" h="16072" extrusionOk="0">
                  <a:moveTo>
                    <a:pt x="6923" y="1"/>
                  </a:moveTo>
                  <a:cubicBezTo>
                    <a:pt x="6389" y="1"/>
                    <a:pt x="5815" y="197"/>
                    <a:pt x="5326" y="608"/>
                  </a:cubicBezTo>
                  <a:cubicBezTo>
                    <a:pt x="4047" y="1684"/>
                    <a:pt x="0" y="6234"/>
                    <a:pt x="0" y="6234"/>
                  </a:cubicBezTo>
                  <a:cubicBezTo>
                    <a:pt x="0" y="6234"/>
                    <a:pt x="1374" y="10707"/>
                    <a:pt x="1628" y="12612"/>
                  </a:cubicBezTo>
                  <a:cubicBezTo>
                    <a:pt x="1865" y="14385"/>
                    <a:pt x="1082" y="16071"/>
                    <a:pt x="1879" y="16071"/>
                  </a:cubicBezTo>
                  <a:cubicBezTo>
                    <a:pt x="1939" y="16071"/>
                    <a:pt x="2007" y="16062"/>
                    <a:pt x="2086" y="16042"/>
                  </a:cubicBezTo>
                  <a:cubicBezTo>
                    <a:pt x="3213" y="15762"/>
                    <a:pt x="3169" y="12536"/>
                    <a:pt x="3169" y="12535"/>
                  </a:cubicBezTo>
                  <a:lnTo>
                    <a:pt x="3169" y="12535"/>
                  </a:lnTo>
                  <a:lnTo>
                    <a:pt x="7294" y="13407"/>
                  </a:lnTo>
                  <a:lnTo>
                    <a:pt x="9123" y="9671"/>
                  </a:lnTo>
                  <a:cubicBezTo>
                    <a:pt x="9123" y="9671"/>
                    <a:pt x="11274" y="11605"/>
                    <a:pt x="12106" y="11605"/>
                  </a:cubicBezTo>
                  <a:cubicBezTo>
                    <a:pt x="12317" y="11605"/>
                    <a:pt x="12443" y="11481"/>
                    <a:pt x="12427" y="11169"/>
                  </a:cubicBezTo>
                  <a:cubicBezTo>
                    <a:pt x="12351" y="9627"/>
                    <a:pt x="8876" y="2979"/>
                    <a:pt x="8671" y="1455"/>
                  </a:cubicBezTo>
                  <a:cubicBezTo>
                    <a:pt x="8546" y="513"/>
                    <a:pt x="7787" y="1"/>
                    <a:pt x="69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2769;p56">
              <a:extLst>
                <a:ext uri="{FF2B5EF4-FFF2-40B4-BE49-F238E27FC236}">
                  <a16:creationId xmlns:a16="http://schemas.microsoft.com/office/drawing/2014/main" id="{6DB88C3F-F8C1-D44E-45FD-13F6EA756813}"/>
                </a:ext>
              </a:extLst>
            </p:cNvPr>
            <p:cNvSpPr/>
            <p:nvPr/>
          </p:nvSpPr>
          <p:spPr>
            <a:xfrm>
              <a:off x="4754000" y="2222925"/>
              <a:ext cx="326350" cy="415975"/>
            </a:xfrm>
            <a:custGeom>
              <a:avLst/>
              <a:gdLst/>
              <a:ahLst/>
              <a:cxnLst/>
              <a:rect l="l" t="t" r="r" b="b"/>
              <a:pathLst>
                <a:path w="13054" h="16639" extrusionOk="0">
                  <a:moveTo>
                    <a:pt x="7245" y="569"/>
                  </a:moveTo>
                  <a:cubicBezTo>
                    <a:pt x="7458" y="569"/>
                    <a:pt x="7667" y="605"/>
                    <a:pt x="7859" y="680"/>
                  </a:cubicBezTo>
                  <a:cubicBezTo>
                    <a:pt x="8338" y="865"/>
                    <a:pt x="8639" y="1253"/>
                    <a:pt x="8710" y="1776"/>
                  </a:cubicBezTo>
                  <a:cubicBezTo>
                    <a:pt x="8811" y="2530"/>
                    <a:pt x="9625" y="4371"/>
                    <a:pt x="10487" y="6320"/>
                  </a:cubicBezTo>
                  <a:cubicBezTo>
                    <a:pt x="11395" y="8373"/>
                    <a:pt x="12425" y="10700"/>
                    <a:pt x="12463" y="11466"/>
                  </a:cubicBezTo>
                  <a:cubicBezTo>
                    <a:pt x="12468" y="11558"/>
                    <a:pt x="12454" y="11597"/>
                    <a:pt x="12457" y="11601"/>
                  </a:cubicBezTo>
                  <a:cubicBezTo>
                    <a:pt x="12442" y="11606"/>
                    <a:pt x="12423" y="11609"/>
                    <a:pt x="12402" y="11609"/>
                  </a:cubicBezTo>
                  <a:cubicBezTo>
                    <a:pt x="12025" y="11609"/>
                    <a:pt x="10788" y="10778"/>
                    <a:pt x="9634" y="9742"/>
                  </a:cubicBezTo>
                  <a:lnTo>
                    <a:pt x="9354" y="9490"/>
                  </a:lnTo>
                  <a:lnTo>
                    <a:pt x="7456" y="13365"/>
                  </a:lnTo>
                  <a:lnTo>
                    <a:pt x="3200" y="12466"/>
                  </a:lnTo>
                  <a:lnTo>
                    <a:pt x="3205" y="12823"/>
                  </a:lnTo>
                  <a:cubicBezTo>
                    <a:pt x="3221" y="14069"/>
                    <a:pt x="2962" y="15894"/>
                    <a:pt x="2338" y="16049"/>
                  </a:cubicBezTo>
                  <a:cubicBezTo>
                    <a:pt x="2269" y="16066"/>
                    <a:pt x="2223" y="16070"/>
                    <a:pt x="2196" y="16070"/>
                  </a:cubicBezTo>
                  <a:cubicBezTo>
                    <a:pt x="2172" y="16070"/>
                    <a:pt x="2162" y="16067"/>
                    <a:pt x="2161" y="16067"/>
                  </a:cubicBezTo>
                  <a:cubicBezTo>
                    <a:pt x="2072" y="15972"/>
                    <a:pt x="2137" y="15400"/>
                    <a:pt x="2180" y="15022"/>
                  </a:cubicBezTo>
                  <a:cubicBezTo>
                    <a:pt x="2249" y="14410"/>
                    <a:pt x="2336" y="13648"/>
                    <a:pt x="2230" y="12858"/>
                  </a:cubicBezTo>
                  <a:cubicBezTo>
                    <a:pt x="1999" y="11128"/>
                    <a:pt x="886" y="7403"/>
                    <a:pt x="639" y="6587"/>
                  </a:cubicBezTo>
                  <a:cubicBezTo>
                    <a:pt x="1286" y="5864"/>
                    <a:pt x="4696" y="2064"/>
                    <a:pt x="5830" y="1110"/>
                  </a:cubicBezTo>
                  <a:cubicBezTo>
                    <a:pt x="6247" y="758"/>
                    <a:pt x="6759" y="569"/>
                    <a:pt x="7245" y="569"/>
                  </a:cubicBezTo>
                  <a:close/>
                  <a:moveTo>
                    <a:pt x="7251" y="0"/>
                  </a:moveTo>
                  <a:cubicBezTo>
                    <a:pt x="6631" y="0"/>
                    <a:pt x="5985" y="235"/>
                    <a:pt x="5463" y="673"/>
                  </a:cubicBezTo>
                  <a:cubicBezTo>
                    <a:pt x="4183" y="1751"/>
                    <a:pt x="274" y="6141"/>
                    <a:pt x="107" y="6328"/>
                  </a:cubicBezTo>
                  <a:lnTo>
                    <a:pt x="1" y="6448"/>
                  </a:lnTo>
                  <a:lnTo>
                    <a:pt x="48" y="6601"/>
                  </a:lnTo>
                  <a:cubicBezTo>
                    <a:pt x="62" y="6646"/>
                    <a:pt x="1417" y="11071"/>
                    <a:pt x="1667" y="12934"/>
                  </a:cubicBezTo>
                  <a:cubicBezTo>
                    <a:pt x="1762" y="13654"/>
                    <a:pt x="1680" y="14376"/>
                    <a:pt x="1615" y="14957"/>
                  </a:cubicBezTo>
                  <a:cubicBezTo>
                    <a:pt x="1531" y="15691"/>
                    <a:pt x="1470" y="16219"/>
                    <a:pt x="1784" y="16494"/>
                  </a:cubicBezTo>
                  <a:cubicBezTo>
                    <a:pt x="1893" y="16590"/>
                    <a:pt x="2033" y="16639"/>
                    <a:pt x="2202" y="16639"/>
                  </a:cubicBezTo>
                  <a:cubicBezTo>
                    <a:pt x="2293" y="16638"/>
                    <a:pt x="2385" y="16625"/>
                    <a:pt x="2475" y="16603"/>
                  </a:cubicBezTo>
                  <a:cubicBezTo>
                    <a:pt x="3580" y="16329"/>
                    <a:pt x="3751" y="14136"/>
                    <a:pt x="3773" y="13171"/>
                  </a:cubicBezTo>
                  <a:lnTo>
                    <a:pt x="7774" y="14015"/>
                  </a:lnTo>
                  <a:lnTo>
                    <a:pt x="9535" y="10415"/>
                  </a:lnTo>
                  <a:cubicBezTo>
                    <a:pt x="10328" y="11101"/>
                    <a:pt x="11679" y="12166"/>
                    <a:pt x="12449" y="12166"/>
                  </a:cubicBezTo>
                  <a:cubicBezTo>
                    <a:pt x="12544" y="12166"/>
                    <a:pt x="12630" y="12150"/>
                    <a:pt x="12706" y="12114"/>
                  </a:cubicBezTo>
                  <a:cubicBezTo>
                    <a:pt x="12866" y="12039"/>
                    <a:pt x="13053" y="11859"/>
                    <a:pt x="13032" y="11438"/>
                  </a:cubicBezTo>
                  <a:cubicBezTo>
                    <a:pt x="12989" y="10567"/>
                    <a:pt x="12026" y="8392"/>
                    <a:pt x="11008" y="6090"/>
                  </a:cubicBezTo>
                  <a:cubicBezTo>
                    <a:pt x="10200" y="4262"/>
                    <a:pt x="9365" y="2374"/>
                    <a:pt x="9275" y="1700"/>
                  </a:cubicBezTo>
                  <a:cubicBezTo>
                    <a:pt x="9178" y="973"/>
                    <a:pt x="8737" y="408"/>
                    <a:pt x="8066" y="148"/>
                  </a:cubicBezTo>
                  <a:cubicBezTo>
                    <a:pt x="7809" y="49"/>
                    <a:pt x="7532" y="0"/>
                    <a:pt x="72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2770;p56">
              <a:extLst>
                <a:ext uri="{FF2B5EF4-FFF2-40B4-BE49-F238E27FC236}">
                  <a16:creationId xmlns:a16="http://schemas.microsoft.com/office/drawing/2014/main" id="{A3972428-5417-1FDE-A1E7-DB258D685B4B}"/>
                </a:ext>
              </a:extLst>
            </p:cNvPr>
            <p:cNvSpPr/>
            <p:nvPr/>
          </p:nvSpPr>
          <p:spPr>
            <a:xfrm>
              <a:off x="4630450" y="2120100"/>
              <a:ext cx="314550" cy="451975"/>
            </a:xfrm>
            <a:custGeom>
              <a:avLst/>
              <a:gdLst/>
              <a:ahLst/>
              <a:cxnLst/>
              <a:rect l="l" t="t" r="r" b="b"/>
              <a:pathLst>
                <a:path w="12582" h="18079" extrusionOk="0">
                  <a:moveTo>
                    <a:pt x="7581" y="1"/>
                  </a:moveTo>
                  <a:cubicBezTo>
                    <a:pt x="6218" y="1"/>
                    <a:pt x="5279" y="1082"/>
                    <a:pt x="5360" y="1694"/>
                  </a:cubicBezTo>
                  <a:cubicBezTo>
                    <a:pt x="5462" y="2456"/>
                    <a:pt x="5683" y="4108"/>
                    <a:pt x="5191" y="4303"/>
                  </a:cubicBezTo>
                  <a:cubicBezTo>
                    <a:pt x="4699" y="4497"/>
                    <a:pt x="0" y="9006"/>
                    <a:pt x="0" y="9006"/>
                  </a:cubicBezTo>
                  <a:cubicBezTo>
                    <a:pt x="0" y="9006"/>
                    <a:pt x="2491" y="10225"/>
                    <a:pt x="3974" y="10673"/>
                  </a:cubicBezTo>
                  <a:cubicBezTo>
                    <a:pt x="5309" y="11077"/>
                    <a:pt x="11404" y="18078"/>
                    <a:pt x="12419" y="18078"/>
                  </a:cubicBezTo>
                  <a:cubicBezTo>
                    <a:pt x="12532" y="18078"/>
                    <a:pt x="12582" y="17993"/>
                    <a:pt x="12556" y="17803"/>
                  </a:cubicBezTo>
                  <a:cubicBezTo>
                    <a:pt x="12302" y="15897"/>
                    <a:pt x="11825" y="8460"/>
                    <a:pt x="11334" y="6715"/>
                  </a:cubicBezTo>
                  <a:cubicBezTo>
                    <a:pt x="10842" y="4970"/>
                    <a:pt x="9384" y="1803"/>
                    <a:pt x="9384" y="1803"/>
                  </a:cubicBezTo>
                  <a:cubicBezTo>
                    <a:pt x="9384" y="1803"/>
                    <a:pt x="10569" y="997"/>
                    <a:pt x="8655" y="220"/>
                  </a:cubicBezTo>
                  <a:cubicBezTo>
                    <a:pt x="8277" y="66"/>
                    <a:pt x="7916" y="1"/>
                    <a:pt x="75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2771;p56">
              <a:extLst>
                <a:ext uri="{FF2B5EF4-FFF2-40B4-BE49-F238E27FC236}">
                  <a16:creationId xmlns:a16="http://schemas.microsoft.com/office/drawing/2014/main" id="{C4892B3A-11A4-D5B0-7CB3-C47F929DAE35}"/>
                </a:ext>
              </a:extLst>
            </p:cNvPr>
            <p:cNvSpPr/>
            <p:nvPr/>
          </p:nvSpPr>
          <p:spPr>
            <a:xfrm>
              <a:off x="4618175" y="2112900"/>
              <a:ext cx="334475" cy="466275"/>
            </a:xfrm>
            <a:custGeom>
              <a:avLst/>
              <a:gdLst/>
              <a:ahLst/>
              <a:cxnLst/>
              <a:rect l="l" t="t" r="r" b="b"/>
              <a:pathLst>
                <a:path w="13379" h="18651" extrusionOk="0">
                  <a:moveTo>
                    <a:pt x="8074" y="573"/>
                  </a:moveTo>
                  <a:cubicBezTo>
                    <a:pt x="8362" y="573"/>
                    <a:pt x="8685" y="627"/>
                    <a:pt x="9039" y="771"/>
                  </a:cubicBezTo>
                  <a:cubicBezTo>
                    <a:pt x="9829" y="1092"/>
                    <a:pt x="9940" y="1366"/>
                    <a:pt x="9952" y="1467"/>
                  </a:cubicBezTo>
                  <a:cubicBezTo>
                    <a:pt x="9971" y="1636"/>
                    <a:pt x="9781" y="1809"/>
                    <a:pt x="9715" y="1855"/>
                  </a:cubicBezTo>
                  <a:lnTo>
                    <a:pt x="9516" y="1991"/>
                  </a:lnTo>
                  <a:lnTo>
                    <a:pt x="9616" y="2210"/>
                  </a:lnTo>
                  <a:cubicBezTo>
                    <a:pt x="9631" y="2241"/>
                    <a:pt x="11071" y="5378"/>
                    <a:pt x="11551" y="7081"/>
                  </a:cubicBezTo>
                  <a:cubicBezTo>
                    <a:pt x="11869" y="8211"/>
                    <a:pt x="12184" y="11822"/>
                    <a:pt x="12438" y="14724"/>
                  </a:cubicBezTo>
                  <a:cubicBezTo>
                    <a:pt x="12561" y="16125"/>
                    <a:pt x="12667" y="17344"/>
                    <a:pt x="12752" y="18021"/>
                  </a:cubicBezTo>
                  <a:cubicBezTo>
                    <a:pt x="12090" y="17668"/>
                    <a:pt x="10256" y="15849"/>
                    <a:pt x="8883" y="14489"/>
                  </a:cubicBezTo>
                  <a:cubicBezTo>
                    <a:pt x="6633" y="12260"/>
                    <a:pt x="5218" y="10891"/>
                    <a:pt x="4548" y="10688"/>
                  </a:cubicBezTo>
                  <a:cubicBezTo>
                    <a:pt x="3439" y="10354"/>
                    <a:pt x="1732" y="9567"/>
                    <a:pt x="987" y="9215"/>
                  </a:cubicBezTo>
                  <a:cubicBezTo>
                    <a:pt x="3134" y="7162"/>
                    <a:pt x="5471" y="5008"/>
                    <a:pt x="5788" y="4856"/>
                  </a:cubicBezTo>
                  <a:cubicBezTo>
                    <a:pt x="6369" y="4625"/>
                    <a:pt x="6351" y="3572"/>
                    <a:pt x="6133" y="1945"/>
                  </a:cubicBezTo>
                  <a:cubicBezTo>
                    <a:pt x="6106" y="1741"/>
                    <a:pt x="6298" y="1354"/>
                    <a:pt x="6708" y="1037"/>
                  </a:cubicBezTo>
                  <a:cubicBezTo>
                    <a:pt x="6924" y="870"/>
                    <a:pt x="7403" y="573"/>
                    <a:pt x="8074" y="573"/>
                  </a:cubicBezTo>
                  <a:close/>
                  <a:moveTo>
                    <a:pt x="8069" y="1"/>
                  </a:moveTo>
                  <a:cubicBezTo>
                    <a:pt x="7232" y="1"/>
                    <a:pt x="6630" y="376"/>
                    <a:pt x="6359" y="587"/>
                  </a:cubicBezTo>
                  <a:cubicBezTo>
                    <a:pt x="5819" y="1006"/>
                    <a:pt x="5508" y="1568"/>
                    <a:pt x="5569" y="2021"/>
                  </a:cubicBezTo>
                  <a:cubicBezTo>
                    <a:pt x="5823" y="3925"/>
                    <a:pt x="5657" y="4268"/>
                    <a:pt x="5577" y="4326"/>
                  </a:cubicBezTo>
                  <a:cubicBezTo>
                    <a:pt x="5073" y="4527"/>
                    <a:pt x="1406" y="8021"/>
                    <a:pt x="295" y="9088"/>
                  </a:cubicBezTo>
                  <a:lnTo>
                    <a:pt x="0" y="9370"/>
                  </a:lnTo>
                  <a:lnTo>
                    <a:pt x="367" y="9549"/>
                  </a:lnTo>
                  <a:cubicBezTo>
                    <a:pt x="469" y="9600"/>
                    <a:pt x="2895" y="10784"/>
                    <a:pt x="4383" y="11233"/>
                  </a:cubicBezTo>
                  <a:cubicBezTo>
                    <a:pt x="4966" y="11410"/>
                    <a:pt x="6834" y="13261"/>
                    <a:pt x="8482" y="14895"/>
                  </a:cubicBezTo>
                  <a:cubicBezTo>
                    <a:pt x="11308" y="17694"/>
                    <a:pt x="12359" y="18651"/>
                    <a:pt x="12918" y="18651"/>
                  </a:cubicBezTo>
                  <a:cubicBezTo>
                    <a:pt x="12982" y="18651"/>
                    <a:pt x="13046" y="18636"/>
                    <a:pt x="13105" y="18608"/>
                  </a:cubicBezTo>
                  <a:cubicBezTo>
                    <a:pt x="13210" y="18556"/>
                    <a:pt x="13378" y="18415"/>
                    <a:pt x="13330" y="18052"/>
                  </a:cubicBezTo>
                  <a:cubicBezTo>
                    <a:pt x="13245" y="17416"/>
                    <a:pt x="13133" y="16145"/>
                    <a:pt x="13005" y="14674"/>
                  </a:cubicBezTo>
                  <a:cubicBezTo>
                    <a:pt x="12749" y="11749"/>
                    <a:pt x="12431" y="8107"/>
                    <a:pt x="12098" y="6926"/>
                  </a:cubicBezTo>
                  <a:cubicBezTo>
                    <a:pt x="11672" y="5409"/>
                    <a:pt x="10549" y="2887"/>
                    <a:pt x="10222" y="2166"/>
                  </a:cubicBezTo>
                  <a:cubicBezTo>
                    <a:pt x="10391" y="1990"/>
                    <a:pt x="10552" y="1722"/>
                    <a:pt x="10518" y="1410"/>
                  </a:cubicBezTo>
                  <a:cubicBezTo>
                    <a:pt x="10470" y="951"/>
                    <a:pt x="10057" y="570"/>
                    <a:pt x="9253" y="244"/>
                  </a:cubicBezTo>
                  <a:cubicBezTo>
                    <a:pt x="8821" y="68"/>
                    <a:pt x="8424" y="1"/>
                    <a:pt x="8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2772;p56">
              <a:extLst>
                <a:ext uri="{FF2B5EF4-FFF2-40B4-BE49-F238E27FC236}">
                  <a16:creationId xmlns:a16="http://schemas.microsoft.com/office/drawing/2014/main" id="{632AC22D-CE36-6238-64B3-2EACA43773C4}"/>
                </a:ext>
              </a:extLst>
            </p:cNvPr>
            <p:cNvSpPr/>
            <p:nvPr/>
          </p:nvSpPr>
          <p:spPr>
            <a:xfrm>
              <a:off x="4381700" y="1743400"/>
              <a:ext cx="574125" cy="421775"/>
            </a:xfrm>
            <a:custGeom>
              <a:avLst/>
              <a:gdLst/>
              <a:ahLst/>
              <a:cxnLst/>
              <a:rect l="l" t="t" r="r" b="b"/>
              <a:pathLst>
                <a:path w="22965" h="16871" extrusionOk="0">
                  <a:moveTo>
                    <a:pt x="8204" y="0"/>
                  </a:moveTo>
                  <a:cubicBezTo>
                    <a:pt x="8188" y="0"/>
                    <a:pt x="8172" y="0"/>
                    <a:pt x="8156" y="0"/>
                  </a:cubicBezTo>
                  <a:cubicBezTo>
                    <a:pt x="5963" y="35"/>
                    <a:pt x="3955" y="1468"/>
                    <a:pt x="2278" y="2468"/>
                  </a:cubicBezTo>
                  <a:cubicBezTo>
                    <a:pt x="602" y="3468"/>
                    <a:pt x="0" y="5746"/>
                    <a:pt x="1568" y="6830"/>
                  </a:cubicBezTo>
                  <a:cubicBezTo>
                    <a:pt x="3136" y="7913"/>
                    <a:pt x="5651" y="8353"/>
                    <a:pt x="5651" y="8353"/>
                  </a:cubicBezTo>
                  <a:lnTo>
                    <a:pt x="9023" y="8420"/>
                  </a:lnTo>
                  <a:cubicBezTo>
                    <a:pt x="9023" y="8420"/>
                    <a:pt x="8956" y="9851"/>
                    <a:pt x="8769" y="10394"/>
                  </a:cubicBezTo>
                  <a:cubicBezTo>
                    <a:pt x="8583" y="10936"/>
                    <a:pt x="9693" y="12468"/>
                    <a:pt x="10304" y="13163"/>
                  </a:cubicBezTo>
                  <a:cubicBezTo>
                    <a:pt x="10913" y="13858"/>
                    <a:pt x="11159" y="14730"/>
                    <a:pt x="12167" y="15500"/>
                  </a:cubicBezTo>
                  <a:cubicBezTo>
                    <a:pt x="12655" y="15873"/>
                    <a:pt x="13171" y="16000"/>
                    <a:pt x="13701" y="16000"/>
                  </a:cubicBezTo>
                  <a:cubicBezTo>
                    <a:pt x="14266" y="16000"/>
                    <a:pt x="14847" y="15856"/>
                    <a:pt x="15429" y="15711"/>
                  </a:cubicBezTo>
                  <a:cubicBezTo>
                    <a:pt x="15632" y="15661"/>
                    <a:pt x="15775" y="15639"/>
                    <a:pt x="15881" y="15639"/>
                  </a:cubicBezTo>
                  <a:cubicBezTo>
                    <a:pt x="16362" y="15639"/>
                    <a:pt x="16053" y="16086"/>
                    <a:pt x="16929" y="16287"/>
                  </a:cubicBezTo>
                  <a:cubicBezTo>
                    <a:pt x="17995" y="16532"/>
                    <a:pt x="19334" y="16870"/>
                    <a:pt x="19334" y="16870"/>
                  </a:cubicBezTo>
                  <a:cubicBezTo>
                    <a:pt x="19334" y="16870"/>
                    <a:pt x="20993" y="13803"/>
                    <a:pt x="21839" y="12397"/>
                  </a:cubicBezTo>
                  <a:cubicBezTo>
                    <a:pt x="22687" y="10991"/>
                    <a:pt x="22965" y="4358"/>
                    <a:pt x="20643" y="2470"/>
                  </a:cubicBezTo>
                  <a:cubicBezTo>
                    <a:pt x="19854" y="1828"/>
                    <a:pt x="18854" y="1618"/>
                    <a:pt x="17817" y="1618"/>
                  </a:cubicBezTo>
                  <a:cubicBezTo>
                    <a:pt x="15841" y="1618"/>
                    <a:pt x="13729" y="2381"/>
                    <a:pt x="12677" y="2381"/>
                  </a:cubicBezTo>
                  <a:cubicBezTo>
                    <a:pt x="12655" y="2381"/>
                    <a:pt x="12634" y="2380"/>
                    <a:pt x="12613" y="2380"/>
                  </a:cubicBezTo>
                  <a:cubicBezTo>
                    <a:pt x="11066" y="2329"/>
                    <a:pt x="10360" y="0"/>
                    <a:pt x="82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2773;p56">
              <a:extLst>
                <a:ext uri="{FF2B5EF4-FFF2-40B4-BE49-F238E27FC236}">
                  <a16:creationId xmlns:a16="http://schemas.microsoft.com/office/drawing/2014/main" id="{9D72F6BF-FCA8-5A3B-3E8E-0CDA69328348}"/>
                </a:ext>
              </a:extLst>
            </p:cNvPr>
            <p:cNvSpPr/>
            <p:nvPr/>
          </p:nvSpPr>
          <p:spPr>
            <a:xfrm>
              <a:off x="4390400" y="1736300"/>
              <a:ext cx="572000" cy="437150"/>
            </a:xfrm>
            <a:custGeom>
              <a:avLst/>
              <a:gdLst/>
              <a:ahLst/>
              <a:cxnLst/>
              <a:rect l="l" t="t" r="r" b="b"/>
              <a:pathLst>
                <a:path w="22880" h="17486" extrusionOk="0">
                  <a:moveTo>
                    <a:pt x="7855" y="570"/>
                  </a:moveTo>
                  <a:cubicBezTo>
                    <a:pt x="8921" y="570"/>
                    <a:pt x="9606" y="1208"/>
                    <a:pt x="10268" y="1826"/>
                  </a:cubicBezTo>
                  <a:cubicBezTo>
                    <a:pt x="10847" y="2365"/>
                    <a:pt x="11445" y="2922"/>
                    <a:pt x="12256" y="2949"/>
                  </a:cubicBezTo>
                  <a:cubicBezTo>
                    <a:pt x="12279" y="2950"/>
                    <a:pt x="12302" y="2950"/>
                    <a:pt x="12326" y="2950"/>
                  </a:cubicBezTo>
                  <a:cubicBezTo>
                    <a:pt x="12810" y="2950"/>
                    <a:pt x="13452" y="2811"/>
                    <a:pt x="14198" y="2651"/>
                  </a:cubicBezTo>
                  <a:cubicBezTo>
                    <a:pt x="15178" y="2441"/>
                    <a:pt x="16351" y="2190"/>
                    <a:pt x="17467" y="2190"/>
                  </a:cubicBezTo>
                  <a:cubicBezTo>
                    <a:pt x="18450" y="2190"/>
                    <a:pt x="19389" y="2385"/>
                    <a:pt x="20116" y="2975"/>
                  </a:cubicBezTo>
                  <a:cubicBezTo>
                    <a:pt x="22227" y="4693"/>
                    <a:pt x="22076" y="11161"/>
                    <a:pt x="21249" y="12535"/>
                  </a:cubicBezTo>
                  <a:cubicBezTo>
                    <a:pt x="20532" y="13725"/>
                    <a:pt x="19222" y="16126"/>
                    <a:pt x="18843" y="16825"/>
                  </a:cubicBezTo>
                  <a:cubicBezTo>
                    <a:pt x="18420" y="16720"/>
                    <a:pt x="17454" y="16479"/>
                    <a:pt x="16645" y="16293"/>
                  </a:cubicBezTo>
                  <a:cubicBezTo>
                    <a:pt x="16271" y="16208"/>
                    <a:pt x="16198" y="16094"/>
                    <a:pt x="16120" y="15974"/>
                  </a:cubicBezTo>
                  <a:cubicBezTo>
                    <a:pt x="15970" y="15743"/>
                    <a:pt x="15808" y="15638"/>
                    <a:pt x="15534" y="15638"/>
                  </a:cubicBezTo>
                  <a:cubicBezTo>
                    <a:pt x="15393" y="15638"/>
                    <a:pt x="15223" y="15667"/>
                    <a:pt x="15012" y="15720"/>
                  </a:cubicBezTo>
                  <a:cubicBezTo>
                    <a:pt x="14441" y="15862"/>
                    <a:pt x="13887" y="16000"/>
                    <a:pt x="13359" y="16000"/>
                  </a:cubicBezTo>
                  <a:cubicBezTo>
                    <a:pt x="12879" y="16000"/>
                    <a:pt x="12421" y="15886"/>
                    <a:pt x="11993" y="15558"/>
                  </a:cubicBezTo>
                  <a:cubicBezTo>
                    <a:pt x="11395" y="15101"/>
                    <a:pt x="11080" y="14600"/>
                    <a:pt x="10776" y="14116"/>
                  </a:cubicBezTo>
                  <a:cubicBezTo>
                    <a:pt x="10594" y="13828"/>
                    <a:pt x="10408" y="13531"/>
                    <a:pt x="10170" y="13259"/>
                  </a:cubicBezTo>
                  <a:cubicBezTo>
                    <a:pt x="9324" y="12297"/>
                    <a:pt x="8591" y="11063"/>
                    <a:pt x="8692" y="10771"/>
                  </a:cubicBezTo>
                  <a:cubicBezTo>
                    <a:pt x="8889" y="10197"/>
                    <a:pt x="8957" y="8779"/>
                    <a:pt x="8959" y="8718"/>
                  </a:cubicBezTo>
                  <a:lnTo>
                    <a:pt x="8974" y="8425"/>
                  </a:lnTo>
                  <a:lnTo>
                    <a:pt x="5333" y="8354"/>
                  </a:lnTo>
                  <a:cubicBezTo>
                    <a:pt x="5091" y="8309"/>
                    <a:pt x="2806" y="7864"/>
                    <a:pt x="1383" y="6880"/>
                  </a:cubicBezTo>
                  <a:cubicBezTo>
                    <a:pt x="705" y="6412"/>
                    <a:pt x="581" y="5772"/>
                    <a:pt x="597" y="5318"/>
                  </a:cubicBezTo>
                  <a:cubicBezTo>
                    <a:pt x="626" y="4427"/>
                    <a:pt x="1208" y="3515"/>
                    <a:pt x="2077" y="2997"/>
                  </a:cubicBezTo>
                  <a:cubicBezTo>
                    <a:pt x="2298" y="2865"/>
                    <a:pt x="2525" y="2726"/>
                    <a:pt x="2757" y="2582"/>
                  </a:cubicBezTo>
                  <a:cubicBezTo>
                    <a:pt x="4271" y="1652"/>
                    <a:pt x="5985" y="598"/>
                    <a:pt x="7814" y="570"/>
                  </a:cubicBezTo>
                  <a:close/>
                  <a:moveTo>
                    <a:pt x="7879" y="0"/>
                  </a:moveTo>
                  <a:cubicBezTo>
                    <a:pt x="7854" y="0"/>
                    <a:pt x="7829" y="1"/>
                    <a:pt x="7805" y="1"/>
                  </a:cubicBezTo>
                  <a:cubicBezTo>
                    <a:pt x="5821" y="32"/>
                    <a:pt x="4036" y="1129"/>
                    <a:pt x="2460" y="2097"/>
                  </a:cubicBezTo>
                  <a:cubicBezTo>
                    <a:pt x="2230" y="2239"/>
                    <a:pt x="2006" y="2377"/>
                    <a:pt x="1786" y="2508"/>
                  </a:cubicBezTo>
                  <a:cubicBezTo>
                    <a:pt x="754" y="3123"/>
                    <a:pt x="64" y="4219"/>
                    <a:pt x="28" y="5299"/>
                  </a:cubicBezTo>
                  <a:cubicBezTo>
                    <a:pt x="0" y="6142"/>
                    <a:pt x="366" y="6869"/>
                    <a:pt x="1060" y="7349"/>
                  </a:cubicBezTo>
                  <a:cubicBezTo>
                    <a:pt x="2660" y="8456"/>
                    <a:pt x="5151" y="8900"/>
                    <a:pt x="5256" y="8920"/>
                  </a:cubicBezTo>
                  <a:lnTo>
                    <a:pt x="8373" y="8984"/>
                  </a:lnTo>
                  <a:cubicBezTo>
                    <a:pt x="8339" y="9475"/>
                    <a:pt x="8267" y="10253"/>
                    <a:pt x="8152" y="10587"/>
                  </a:cubicBezTo>
                  <a:cubicBezTo>
                    <a:pt x="7850" y="11468"/>
                    <a:pt x="9723" y="13615"/>
                    <a:pt x="9741" y="13636"/>
                  </a:cubicBezTo>
                  <a:cubicBezTo>
                    <a:pt x="9950" y="13873"/>
                    <a:pt x="10116" y="14138"/>
                    <a:pt x="10293" y="14418"/>
                  </a:cubicBezTo>
                  <a:cubicBezTo>
                    <a:pt x="10609" y="14922"/>
                    <a:pt x="10967" y="15492"/>
                    <a:pt x="11647" y="16012"/>
                  </a:cubicBezTo>
                  <a:cubicBezTo>
                    <a:pt x="12197" y="16431"/>
                    <a:pt x="12768" y="16572"/>
                    <a:pt x="13346" y="16572"/>
                  </a:cubicBezTo>
                  <a:cubicBezTo>
                    <a:pt x="13946" y="16572"/>
                    <a:pt x="14553" y="16421"/>
                    <a:pt x="15150" y="16273"/>
                  </a:cubicBezTo>
                  <a:cubicBezTo>
                    <a:pt x="15366" y="16219"/>
                    <a:pt x="15481" y="16208"/>
                    <a:pt x="15539" y="16208"/>
                  </a:cubicBezTo>
                  <a:cubicBezTo>
                    <a:pt x="15577" y="16208"/>
                    <a:pt x="15590" y="16212"/>
                    <a:pt x="15592" y="16213"/>
                  </a:cubicBezTo>
                  <a:cubicBezTo>
                    <a:pt x="15610" y="16235"/>
                    <a:pt x="15627" y="16259"/>
                    <a:pt x="15643" y="16284"/>
                  </a:cubicBezTo>
                  <a:cubicBezTo>
                    <a:pt x="15783" y="16500"/>
                    <a:pt x="15966" y="16722"/>
                    <a:pt x="16518" y="16848"/>
                  </a:cubicBezTo>
                  <a:cubicBezTo>
                    <a:pt x="17582" y="17093"/>
                    <a:pt x="18917" y="17431"/>
                    <a:pt x="18917" y="17431"/>
                  </a:cubicBezTo>
                  <a:lnTo>
                    <a:pt x="19133" y="17486"/>
                  </a:lnTo>
                  <a:lnTo>
                    <a:pt x="19238" y="17291"/>
                  </a:lnTo>
                  <a:cubicBezTo>
                    <a:pt x="19254" y="17260"/>
                    <a:pt x="20903" y="14214"/>
                    <a:pt x="21737" y="12829"/>
                  </a:cubicBezTo>
                  <a:cubicBezTo>
                    <a:pt x="22674" y="11272"/>
                    <a:pt x="22880" y="4490"/>
                    <a:pt x="20476" y="2534"/>
                  </a:cubicBezTo>
                  <a:cubicBezTo>
                    <a:pt x="19626" y="1843"/>
                    <a:pt x="18564" y="1619"/>
                    <a:pt x="17472" y="1619"/>
                  </a:cubicBezTo>
                  <a:cubicBezTo>
                    <a:pt x="16299" y="1619"/>
                    <a:pt x="15092" y="1878"/>
                    <a:pt x="14080" y="2095"/>
                  </a:cubicBezTo>
                  <a:cubicBezTo>
                    <a:pt x="13359" y="2248"/>
                    <a:pt x="12737" y="2381"/>
                    <a:pt x="12320" y="2381"/>
                  </a:cubicBezTo>
                  <a:cubicBezTo>
                    <a:pt x="12305" y="2381"/>
                    <a:pt x="12290" y="2381"/>
                    <a:pt x="12275" y="2380"/>
                  </a:cubicBezTo>
                  <a:cubicBezTo>
                    <a:pt x="11679" y="2360"/>
                    <a:pt x="11205" y="1920"/>
                    <a:pt x="10658" y="1410"/>
                  </a:cubicBezTo>
                  <a:cubicBezTo>
                    <a:pt x="9953" y="752"/>
                    <a:pt x="9130" y="0"/>
                    <a:pt x="78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2774;p56">
              <a:extLst>
                <a:ext uri="{FF2B5EF4-FFF2-40B4-BE49-F238E27FC236}">
                  <a16:creationId xmlns:a16="http://schemas.microsoft.com/office/drawing/2014/main" id="{1D80430E-C8E5-020D-9D69-8696D72D3F63}"/>
                </a:ext>
              </a:extLst>
            </p:cNvPr>
            <p:cNvSpPr/>
            <p:nvPr/>
          </p:nvSpPr>
          <p:spPr>
            <a:xfrm>
              <a:off x="4680525" y="1916950"/>
              <a:ext cx="222250" cy="84725"/>
            </a:xfrm>
            <a:custGeom>
              <a:avLst/>
              <a:gdLst/>
              <a:ahLst/>
              <a:cxnLst/>
              <a:rect l="l" t="t" r="r" b="b"/>
              <a:pathLst>
                <a:path w="8890" h="3389" extrusionOk="0">
                  <a:moveTo>
                    <a:pt x="299" y="0"/>
                  </a:moveTo>
                  <a:cubicBezTo>
                    <a:pt x="163" y="0"/>
                    <a:pt x="28" y="113"/>
                    <a:pt x="15" y="259"/>
                  </a:cubicBezTo>
                  <a:cubicBezTo>
                    <a:pt x="1" y="416"/>
                    <a:pt x="116" y="555"/>
                    <a:pt x="273" y="570"/>
                  </a:cubicBezTo>
                  <a:cubicBezTo>
                    <a:pt x="330" y="574"/>
                    <a:pt x="6014" y="1114"/>
                    <a:pt x="8310" y="3310"/>
                  </a:cubicBezTo>
                  <a:cubicBezTo>
                    <a:pt x="8362" y="3360"/>
                    <a:pt x="8431" y="3389"/>
                    <a:pt x="8503" y="3389"/>
                  </a:cubicBezTo>
                  <a:cubicBezTo>
                    <a:pt x="8505" y="3389"/>
                    <a:pt x="8506" y="3389"/>
                    <a:pt x="8507" y="3389"/>
                  </a:cubicBezTo>
                  <a:cubicBezTo>
                    <a:pt x="8508" y="3389"/>
                    <a:pt x="8508" y="3389"/>
                    <a:pt x="8509" y="3389"/>
                  </a:cubicBezTo>
                  <a:cubicBezTo>
                    <a:pt x="8764" y="3389"/>
                    <a:pt x="8890" y="3076"/>
                    <a:pt x="8705" y="2899"/>
                  </a:cubicBezTo>
                  <a:cubicBezTo>
                    <a:pt x="6265" y="566"/>
                    <a:pt x="566" y="24"/>
                    <a:pt x="325" y="2"/>
                  </a:cubicBezTo>
                  <a:cubicBezTo>
                    <a:pt x="316" y="1"/>
                    <a:pt x="307" y="0"/>
                    <a:pt x="2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2775;p56">
              <a:extLst>
                <a:ext uri="{FF2B5EF4-FFF2-40B4-BE49-F238E27FC236}">
                  <a16:creationId xmlns:a16="http://schemas.microsoft.com/office/drawing/2014/main" id="{602F434E-6FD4-DB85-909F-6484433952BB}"/>
                </a:ext>
              </a:extLst>
            </p:cNvPr>
            <p:cNvSpPr/>
            <p:nvPr/>
          </p:nvSpPr>
          <p:spPr>
            <a:xfrm>
              <a:off x="4852375" y="2018125"/>
              <a:ext cx="47700" cy="36150"/>
            </a:xfrm>
            <a:custGeom>
              <a:avLst/>
              <a:gdLst/>
              <a:ahLst/>
              <a:cxnLst/>
              <a:rect l="l" t="t" r="r" b="b"/>
              <a:pathLst>
                <a:path w="1908" h="1446" extrusionOk="0">
                  <a:moveTo>
                    <a:pt x="326" y="0"/>
                  </a:moveTo>
                  <a:cubicBezTo>
                    <a:pt x="230" y="0"/>
                    <a:pt x="136" y="48"/>
                    <a:pt x="82" y="136"/>
                  </a:cubicBezTo>
                  <a:cubicBezTo>
                    <a:pt x="0" y="271"/>
                    <a:pt x="43" y="446"/>
                    <a:pt x="177" y="528"/>
                  </a:cubicBezTo>
                  <a:cubicBezTo>
                    <a:pt x="586" y="776"/>
                    <a:pt x="974" y="1060"/>
                    <a:pt x="1335" y="1375"/>
                  </a:cubicBezTo>
                  <a:cubicBezTo>
                    <a:pt x="1387" y="1421"/>
                    <a:pt x="1454" y="1446"/>
                    <a:pt x="1523" y="1446"/>
                  </a:cubicBezTo>
                  <a:cubicBezTo>
                    <a:pt x="1786" y="1446"/>
                    <a:pt x="1907" y="1121"/>
                    <a:pt x="1711" y="947"/>
                  </a:cubicBezTo>
                  <a:cubicBezTo>
                    <a:pt x="1325" y="610"/>
                    <a:pt x="911" y="308"/>
                    <a:pt x="474" y="42"/>
                  </a:cubicBezTo>
                  <a:cubicBezTo>
                    <a:pt x="428" y="14"/>
                    <a:pt x="376" y="0"/>
                    <a:pt x="3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2776;p56">
              <a:extLst>
                <a:ext uri="{FF2B5EF4-FFF2-40B4-BE49-F238E27FC236}">
                  <a16:creationId xmlns:a16="http://schemas.microsoft.com/office/drawing/2014/main" id="{E3FA96A7-CC32-C09C-AD29-C1326B4D0068}"/>
                </a:ext>
              </a:extLst>
            </p:cNvPr>
            <p:cNvSpPr/>
            <p:nvPr/>
          </p:nvSpPr>
          <p:spPr>
            <a:xfrm>
              <a:off x="4680650" y="1965900"/>
              <a:ext cx="142675" cy="44250"/>
            </a:xfrm>
            <a:custGeom>
              <a:avLst/>
              <a:gdLst/>
              <a:ahLst/>
              <a:cxnLst/>
              <a:rect l="l" t="t" r="r" b="b"/>
              <a:pathLst>
                <a:path w="5707" h="1770" extrusionOk="0">
                  <a:moveTo>
                    <a:pt x="301" y="1"/>
                  </a:moveTo>
                  <a:cubicBezTo>
                    <a:pt x="137" y="1"/>
                    <a:pt x="21" y="114"/>
                    <a:pt x="10" y="266"/>
                  </a:cubicBezTo>
                  <a:cubicBezTo>
                    <a:pt x="0" y="422"/>
                    <a:pt x="118" y="558"/>
                    <a:pt x="275" y="570"/>
                  </a:cubicBezTo>
                  <a:cubicBezTo>
                    <a:pt x="302" y="571"/>
                    <a:pt x="2823" y="757"/>
                    <a:pt x="5296" y="1749"/>
                  </a:cubicBezTo>
                  <a:cubicBezTo>
                    <a:pt x="5329" y="1763"/>
                    <a:pt x="5365" y="1769"/>
                    <a:pt x="5402" y="1769"/>
                  </a:cubicBezTo>
                  <a:cubicBezTo>
                    <a:pt x="5537" y="1769"/>
                    <a:pt x="5655" y="1672"/>
                    <a:pt x="5681" y="1539"/>
                  </a:cubicBezTo>
                  <a:cubicBezTo>
                    <a:pt x="5707" y="1405"/>
                    <a:pt x="5634" y="1272"/>
                    <a:pt x="5508" y="1221"/>
                  </a:cubicBezTo>
                  <a:cubicBezTo>
                    <a:pt x="2949" y="194"/>
                    <a:pt x="421" y="9"/>
                    <a:pt x="315" y="1"/>
                  </a:cubicBezTo>
                  <a:cubicBezTo>
                    <a:pt x="310" y="1"/>
                    <a:pt x="306" y="1"/>
                    <a:pt x="3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2777;p56">
              <a:extLst>
                <a:ext uri="{FF2B5EF4-FFF2-40B4-BE49-F238E27FC236}">
                  <a16:creationId xmlns:a16="http://schemas.microsoft.com/office/drawing/2014/main" id="{E395820D-522F-53C0-0261-1C49A319EF94}"/>
                </a:ext>
              </a:extLst>
            </p:cNvPr>
            <p:cNvSpPr/>
            <p:nvPr/>
          </p:nvSpPr>
          <p:spPr>
            <a:xfrm>
              <a:off x="4828150" y="1903275"/>
              <a:ext cx="57725" cy="48375"/>
            </a:xfrm>
            <a:custGeom>
              <a:avLst/>
              <a:gdLst/>
              <a:ahLst/>
              <a:cxnLst/>
              <a:rect l="l" t="t" r="r" b="b"/>
              <a:pathLst>
                <a:path w="2309" h="1935" extrusionOk="0">
                  <a:moveTo>
                    <a:pt x="325" y="0"/>
                  </a:moveTo>
                  <a:cubicBezTo>
                    <a:pt x="229" y="0"/>
                    <a:pt x="134" y="49"/>
                    <a:pt x="81" y="138"/>
                  </a:cubicBezTo>
                  <a:cubicBezTo>
                    <a:pt x="1" y="273"/>
                    <a:pt x="44" y="448"/>
                    <a:pt x="179" y="529"/>
                  </a:cubicBezTo>
                  <a:cubicBezTo>
                    <a:pt x="1240" y="1165"/>
                    <a:pt x="1706" y="1810"/>
                    <a:pt x="1711" y="1816"/>
                  </a:cubicBezTo>
                  <a:cubicBezTo>
                    <a:pt x="1764" y="1890"/>
                    <a:pt x="1848" y="1935"/>
                    <a:pt x="1940" y="1935"/>
                  </a:cubicBezTo>
                  <a:cubicBezTo>
                    <a:pt x="1941" y="1935"/>
                    <a:pt x="1942" y="1935"/>
                    <a:pt x="1943" y="1935"/>
                  </a:cubicBezTo>
                  <a:cubicBezTo>
                    <a:pt x="1944" y="1935"/>
                    <a:pt x="1944" y="1935"/>
                    <a:pt x="1945" y="1935"/>
                  </a:cubicBezTo>
                  <a:cubicBezTo>
                    <a:pt x="2175" y="1935"/>
                    <a:pt x="2308" y="1675"/>
                    <a:pt x="2177" y="1487"/>
                  </a:cubicBezTo>
                  <a:cubicBezTo>
                    <a:pt x="2155" y="1457"/>
                    <a:pt x="1645" y="744"/>
                    <a:pt x="471" y="41"/>
                  </a:cubicBezTo>
                  <a:cubicBezTo>
                    <a:pt x="426" y="13"/>
                    <a:pt x="375" y="0"/>
                    <a:pt x="3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2778;p56">
              <a:extLst>
                <a:ext uri="{FF2B5EF4-FFF2-40B4-BE49-F238E27FC236}">
                  <a16:creationId xmlns:a16="http://schemas.microsoft.com/office/drawing/2014/main" id="{2AC06A62-3E54-B0E8-2D8C-06265ECB0293}"/>
                </a:ext>
              </a:extLst>
            </p:cNvPr>
            <p:cNvSpPr/>
            <p:nvPr/>
          </p:nvSpPr>
          <p:spPr>
            <a:xfrm>
              <a:off x="4463300" y="1820250"/>
              <a:ext cx="356425" cy="99725"/>
            </a:xfrm>
            <a:custGeom>
              <a:avLst/>
              <a:gdLst/>
              <a:ahLst/>
              <a:cxnLst/>
              <a:rect l="l" t="t" r="r" b="b"/>
              <a:pathLst>
                <a:path w="14257" h="3989" extrusionOk="0">
                  <a:moveTo>
                    <a:pt x="1812" y="1"/>
                  </a:moveTo>
                  <a:cubicBezTo>
                    <a:pt x="1751" y="1"/>
                    <a:pt x="1691" y="20"/>
                    <a:pt x="1639" y="60"/>
                  </a:cubicBezTo>
                  <a:cubicBezTo>
                    <a:pt x="1471" y="192"/>
                    <a:pt x="0" y="1382"/>
                    <a:pt x="61" y="2543"/>
                  </a:cubicBezTo>
                  <a:cubicBezTo>
                    <a:pt x="85" y="2991"/>
                    <a:pt x="325" y="3361"/>
                    <a:pt x="776" y="3645"/>
                  </a:cubicBezTo>
                  <a:cubicBezTo>
                    <a:pt x="1167" y="3891"/>
                    <a:pt x="1551" y="3988"/>
                    <a:pt x="1953" y="3988"/>
                  </a:cubicBezTo>
                  <a:cubicBezTo>
                    <a:pt x="2539" y="3988"/>
                    <a:pt x="3164" y="3782"/>
                    <a:pt x="3914" y="3536"/>
                  </a:cubicBezTo>
                  <a:cubicBezTo>
                    <a:pt x="5139" y="3132"/>
                    <a:pt x="6816" y="2580"/>
                    <a:pt x="9393" y="2557"/>
                  </a:cubicBezTo>
                  <a:cubicBezTo>
                    <a:pt x="9414" y="2557"/>
                    <a:pt x="9435" y="2557"/>
                    <a:pt x="9455" y="2557"/>
                  </a:cubicBezTo>
                  <a:cubicBezTo>
                    <a:pt x="11108" y="2557"/>
                    <a:pt x="12561" y="2823"/>
                    <a:pt x="13825" y="3366"/>
                  </a:cubicBezTo>
                  <a:cubicBezTo>
                    <a:pt x="13860" y="3381"/>
                    <a:pt x="13897" y="3388"/>
                    <a:pt x="13933" y="3388"/>
                  </a:cubicBezTo>
                  <a:cubicBezTo>
                    <a:pt x="14043" y="3388"/>
                    <a:pt x="14148" y="3323"/>
                    <a:pt x="14195" y="3215"/>
                  </a:cubicBezTo>
                  <a:cubicBezTo>
                    <a:pt x="14256" y="3072"/>
                    <a:pt x="14192" y="2906"/>
                    <a:pt x="14050" y="2843"/>
                  </a:cubicBezTo>
                  <a:cubicBezTo>
                    <a:pt x="12713" y="2267"/>
                    <a:pt x="11167" y="1987"/>
                    <a:pt x="9450" y="1987"/>
                  </a:cubicBezTo>
                  <a:cubicBezTo>
                    <a:pt x="9429" y="1987"/>
                    <a:pt x="9409" y="1987"/>
                    <a:pt x="9388" y="1987"/>
                  </a:cubicBezTo>
                  <a:cubicBezTo>
                    <a:pt x="6723" y="2011"/>
                    <a:pt x="4997" y="2579"/>
                    <a:pt x="3736" y="2994"/>
                  </a:cubicBezTo>
                  <a:cubicBezTo>
                    <a:pt x="3006" y="3235"/>
                    <a:pt x="2451" y="3417"/>
                    <a:pt x="1963" y="3417"/>
                  </a:cubicBezTo>
                  <a:cubicBezTo>
                    <a:pt x="1651" y="3417"/>
                    <a:pt x="1366" y="3343"/>
                    <a:pt x="1079" y="3162"/>
                  </a:cubicBezTo>
                  <a:cubicBezTo>
                    <a:pt x="790" y="2982"/>
                    <a:pt x="644" y="2768"/>
                    <a:pt x="630" y="2512"/>
                  </a:cubicBezTo>
                  <a:cubicBezTo>
                    <a:pt x="592" y="1778"/>
                    <a:pt x="1600" y="816"/>
                    <a:pt x="1991" y="506"/>
                  </a:cubicBezTo>
                  <a:cubicBezTo>
                    <a:pt x="2112" y="408"/>
                    <a:pt x="2132" y="231"/>
                    <a:pt x="2035" y="109"/>
                  </a:cubicBezTo>
                  <a:cubicBezTo>
                    <a:pt x="1979" y="38"/>
                    <a:pt x="1896" y="1"/>
                    <a:pt x="18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2779;p56">
              <a:extLst>
                <a:ext uri="{FF2B5EF4-FFF2-40B4-BE49-F238E27FC236}">
                  <a16:creationId xmlns:a16="http://schemas.microsoft.com/office/drawing/2014/main" id="{8B8CBE56-FBE9-BEEF-FF85-84CD748AB2C3}"/>
                </a:ext>
              </a:extLst>
            </p:cNvPr>
            <p:cNvSpPr/>
            <p:nvPr/>
          </p:nvSpPr>
          <p:spPr>
            <a:xfrm>
              <a:off x="4448100" y="1917275"/>
              <a:ext cx="401275" cy="454200"/>
            </a:xfrm>
            <a:custGeom>
              <a:avLst/>
              <a:gdLst/>
              <a:ahLst/>
              <a:cxnLst/>
              <a:rect l="l" t="t" r="r" b="b"/>
              <a:pathLst>
                <a:path w="16051" h="18168" extrusionOk="0">
                  <a:moveTo>
                    <a:pt x="8628" y="0"/>
                  </a:moveTo>
                  <a:lnTo>
                    <a:pt x="1988" y="629"/>
                  </a:lnTo>
                  <a:cubicBezTo>
                    <a:pt x="1988" y="629"/>
                    <a:pt x="825" y="4682"/>
                    <a:pt x="1058" y="5279"/>
                  </a:cubicBezTo>
                  <a:cubicBezTo>
                    <a:pt x="1366" y="6071"/>
                    <a:pt x="1582" y="7278"/>
                    <a:pt x="1582" y="7278"/>
                  </a:cubicBezTo>
                  <a:lnTo>
                    <a:pt x="0" y="9947"/>
                  </a:lnTo>
                  <a:cubicBezTo>
                    <a:pt x="0" y="9947"/>
                    <a:pt x="263" y="10946"/>
                    <a:pt x="788" y="11004"/>
                  </a:cubicBezTo>
                  <a:cubicBezTo>
                    <a:pt x="1313" y="11063"/>
                    <a:pt x="2576" y="11800"/>
                    <a:pt x="2576" y="11800"/>
                  </a:cubicBezTo>
                  <a:cubicBezTo>
                    <a:pt x="2576" y="11800"/>
                    <a:pt x="4102" y="17415"/>
                    <a:pt x="4644" y="17602"/>
                  </a:cubicBezTo>
                  <a:cubicBezTo>
                    <a:pt x="5076" y="17751"/>
                    <a:pt x="5954" y="18168"/>
                    <a:pt x="6534" y="18168"/>
                  </a:cubicBezTo>
                  <a:cubicBezTo>
                    <a:pt x="6681" y="18168"/>
                    <a:pt x="6810" y="18141"/>
                    <a:pt x="6906" y="18075"/>
                  </a:cubicBezTo>
                  <a:cubicBezTo>
                    <a:pt x="7380" y="17754"/>
                    <a:pt x="13164" y="13617"/>
                    <a:pt x="13859" y="13008"/>
                  </a:cubicBezTo>
                  <a:cubicBezTo>
                    <a:pt x="14553" y="12399"/>
                    <a:pt x="14273" y="9332"/>
                    <a:pt x="14273" y="9332"/>
                  </a:cubicBezTo>
                  <a:cubicBezTo>
                    <a:pt x="14273" y="9332"/>
                    <a:pt x="16050" y="7155"/>
                    <a:pt x="15338" y="5697"/>
                  </a:cubicBezTo>
                  <a:cubicBezTo>
                    <a:pt x="15023" y="5052"/>
                    <a:pt x="14529" y="4786"/>
                    <a:pt x="14033" y="4786"/>
                  </a:cubicBezTo>
                  <a:cubicBezTo>
                    <a:pt x="13412" y="4786"/>
                    <a:pt x="12787" y="5204"/>
                    <a:pt x="12510" y="5817"/>
                  </a:cubicBezTo>
                  <a:cubicBezTo>
                    <a:pt x="12010" y="6919"/>
                    <a:pt x="11824" y="7460"/>
                    <a:pt x="11824" y="7460"/>
                  </a:cubicBezTo>
                  <a:cubicBezTo>
                    <a:pt x="11824" y="7460"/>
                    <a:pt x="11474" y="7580"/>
                    <a:pt x="11112" y="7580"/>
                  </a:cubicBezTo>
                  <a:cubicBezTo>
                    <a:pt x="10793" y="7580"/>
                    <a:pt x="10465" y="7487"/>
                    <a:pt x="10359" y="7139"/>
                  </a:cubicBezTo>
                  <a:lnTo>
                    <a:pt x="10130" y="6394"/>
                  </a:lnTo>
                  <a:cubicBezTo>
                    <a:pt x="10130" y="6394"/>
                    <a:pt x="7969" y="4743"/>
                    <a:pt x="7917" y="4362"/>
                  </a:cubicBezTo>
                  <a:cubicBezTo>
                    <a:pt x="7867" y="3981"/>
                    <a:pt x="8628" y="0"/>
                    <a:pt x="86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2780;p56">
              <a:extLst>
                <a:ext uri="{FF2B5EF4-FFF2-40B4-BE49-F238E27FC236}">
                  <a16:creationId xmlns:a16="http://schemas.microsoft.com/office/drawing/2014/main" id="{A9934637-35B0-A889-C92A-756A923A01FC}"/>
                </a:ext>
              </a:extLst>
            </p:cNvPr>
            <p:cNvSpPr/>
            <p:nvPr/>
          </p:nvSpPr>
          <p:spPr>
            <a:xfrm>
              <a:off x="4440450" y="1909250"/>
              <a:ext cx="415100" cy="469425"/>
            </a:xfrm>
            <a:custGeom>
              <a:avLst/>
              <a:gdLst/>
              <a:ahLst/>
              <a:cxnLst/>
              <a:rect l="l" t="t" r="r" b="b"/>
              <a:pathLst>
                <a:path w="16604" h="18777" extrusionOk="0">
                  <a:moveTo>
                    <a:pt x="8583" y="639"/>
                  </a:moveTo>
                  <a:lnTo>
                    <a:pt x="8583" y="639"/>
                  </a:lnTo>
                  <a:cubicBezTo>
                    <a:pt x="8355" y="1848"/>
                    <a:pt x="7894" y="4367"/>
                    <a:pt x="7941" y="4721"/>
                  </a:cubicBezTo>
                  <a:cubicBezTo>
                    <a:pt x="7985" y="5046"/>
                    <a:pt x="8741" y="5775"/>
                    <a:pt x="10189" y="6885"/>
                  </a:cubicBezTo>
                  <a:lnTo>
                    <a:pt x="10392" y="7544"/>
                  </a:lnTo>
                  <a:cubicBezTo>
                    <a:pt x="10458" y="7769"/>
                    <a:pt x="10615" y="7957"/>
                    <a:pt x="10825" y="8062"/>
                  </a:cubicBezTo>
                  <a:cubicBezTo>
                    <a:pt x="11007" y="8155"/>
                    <a:pt x="11218" y="8187"/>
                    <a:pt x="11420" y="8187"/>
                  </a:cubicBezTo>
                  <a:cubicBezTo>
                    <a:pt x="11808" y="8187"/>
                    <a:pt x="12164" y="8070"/>
                    <a:pt x="12222" y="8051"/>
                  </a:cubicBezTo>
                  <a:lnTo>
                    <a:pt x="12354" y="8006"/>
                  </a:lnTo>
                  <a:lnTo>
                    <a:pt x="12399" y="7875"/>
                  </a:lnTo>
                  <a:cubicBezTo>
                    <a:pt x="12400" y="7869"/>
                    <a:pt x="12589" y="7328"/>
                    <a:pt x="13074" y="6255"/>
                  </a:cubicBezTo>
                  <a:cubicBezTo>
                    <a:pt x="13301" y="5754"/>
                    <a:pt x="13815" y="5399"/>
                    <a:pt x="14323" y="5392"/>
                  </a:cubicBezTo>
                  <a:cubicBezTo>
                    <a:pt x="14334" y="5392"/>
                    <a:pt x="14347" y="5391"/>
                    <a:pt x="14359" y="5391"/>
                  </a:cubicBezTo>
                  <a:cubicBezTo>
                    <a:pt x="14654" y="5391"/>
                    <a:pt x="15093" y="5539"/>
                    <a:pt x="15388" y="6144"/>
                  </a:cubicBezTo>
                  <a:cubicBezTo>
                    <a:pt x="16011" y="7419"/>
                    <a:pt x="14374" y="9453"/>
                    <a:pt x="14358" y="9473"/>
                  </a:cubicBezTo>
                  <a:lnTo>
                    <a:pt x="14284" y="9563"/>
                  </a:lnTo>
                  <a:lnTo>
                    <a:pt x="14294" y="9680"/>
                  </a:lnTo>
                  <a:cubicBezTo>
                    <a:pt x="14406" y="10893"/>
                    <a:pt x="14380" y="12761"/>
                    <a:pt x="13976" y="13116"/>
                  </a:cubicBezTo>
                  <a:cubicBezTo>
                    <a:pt x="13306" y="13706"/>
                    <a:pt x="7525" y="17840"/>
                    <a:pt x="7052" y="18161"/>
                  </a:cubicBezTo>
                  <a:cubicBezTo>
                    <a:pt x="7003" y="18195"/>
                    <a:pt x="6930" y="18209"/>
                    <a:pt x="6842" y="18209"/>
                  </a:cubicBezTo>
                  <a:cubicBezTo>
                    <a:pt x="6461" y="18209"/>
                    <a:pt x="5786" y="17942"/>
                    <a:pt x="5427" y="17800"/>
                  </a:cubicBezTo>
                  <a:cubicBezTo>
                    <a:pt x="5280" y="17743"/>
                    <a:pt x="5148" y="17691"/>
                    <a:pt x="5081" y="17674"/>
                  </a:cubicBezTo>
                  <a:cubicBezTo>
                    <a:pt x="4760" y="17400"/>
                    <a:pt x="3849" y="14597"/>
                    <a:pt x="3156" y="12048"/>
                  </a:cubicBezTo>
                  <a:lnTo>
                    <a:pt x="3125" y="11935"/>
                  </a:lnTo>
                  <a:lnTo>
                    <a:pt x="3025" y="11876"/>
                  </a:lnTo>
                  <a:cubicBezTo>
                    <a:pt x="2890" y="11798"/>
                    <a:pt x="1694" y="11107"/>
                    <a:pt x="1125" y="11043"/>
                  </a:cubicBezTo>
                  <a:cubicBezTo>
                    <a:pt x="934" y="11022"/>
                    <a:pt x="721" y="10632"/>
                    <a:pt x="614" y="10306"/>
                  </a:cubicBezTo>
                  <a:lnTo>
                    <a:pt x="2189" y="7653"/>
                  </a:lnTo>
                  <a:lnTo>
                    <a:pt x="2169" y="7549"/>
                  </a:lnTo>
                  <a:cubicBezTo>
                    <a:pt x="2160" y="7498"/>
                    <a:pt x="1944" y="6305"/>
                    <a:pt x="1629" y="5498"/>
                  </a:cubicBezTo>
                  <a:cubicBezTo>
                    <a:pt x="1518" y="5169"/>
                    <a:pt x="1993" y="3058"/>
                    <a:pt x="2515" y="1215"/>
                  </a:cubicBezTo>
                  <a:lnTo>
                    <a:pt x="8583" y="639"/>
                  </a:lnTo>
                  <a:close/>
                  <a:moveTo>
                    <a:pt x="9285" y="1"/>
                  </a:moveTo>
                  <a:lnTo>
                    <a:pt x="2074" y="683"/>
                  </a:lnTo>
                  <a:lnTo>
                    <a:pt x="2019" y="871"/>
                  </a:lnTo>
                  <a:cubicBezTo>
                    <a:pt x="1741" y="1843"/>
                    <a:pt x="850" y="5066"/>
                    <a:pt x="1098" y="5702"/>
                  </a:cubicBezTo>
                  <a:cubicBezTo>
                    <a:pt x="1341" y="6329"/>
                    <a:pt x="1530" y="7241"/>
                    <a:pt x="1589" y="7547"/>
                  </a:cubicBezTo>
                  <a:lnTo>
                    <a:pt x="0" y="10225"/>
                  </a:lnTo>
                  <a:lnTo>
                    <a:pt x="31" y="10340"/>
                  </a:lnTo>
                  <a:cubicBezTo>
                    <a:pt x="62" y="10462"/>
                    <a:pt x="363" y="11531"/>
                    <a:pt x="1062" y="11610"/>
                  </a:cubicBezTo>
                  <a:cubicBezTo>
                    <a:pt x="1377" y="11645"/>
                    <a:pt x="2154" y="12036"/>
                    <a:pt x="2638" y="12311"/>
                  </a:cubicBezTo>
                  <a:cubicBezTo>
                    <a:pt x="3660" y="16060"/>
                    <a:pt x="4408" y="18038"/>
                    <a:pt x="4858" y="18193"/>
                  </a:cubicBezTo>
                  <a:cubicBezTo>
                    <a:pt x="4956" y="18227"/>
                    <a:pt x="5079" y="18277"/>
                    <a:pt x="5218" y="18331"/>
                  </a:cubicBezTo>
                  <a:cubicBezTo>
                    <a:pt x="5835" y="18573"/>
                    <a:pt x="6397" y="18777"/>
                    <a:pt x="6841" y="18777"/>
                  </a:cubicBezTo>
                  <a:cubicBezTo>
                    <a:pt x="7045" y="18777"/>
                    <a:pt x="7225" y="18734"/>
                    <a:pt x="7372" y="18632"/>
                  </a:cubicBezTo>
                  <a:cubicBezTo>
                    <a:pt x="7853" y="18306"/>
                    <a:pt x="13645" y="14165"/>
                    <a:pt x="14353" y="13543"/>
                  </a:cubicBezTo>
                  <a:cubicBezTo>
                    <a:pt x="15073" y="12911"/>
                    <a:pt x="14932" y="10469"/>
                    <a:pt x="14873" y="9741"/>
                  </a:cubicBezTo>
                  <a:cubicBezTo>
                    <a:pt x="15219" y="9289"/>
                    <a:pt x="16604" y="7333"/>
                    <a:pt x="15900" y="5894"/>
                  </a:cubicBezTo>
                  <a:cubicBezTo>
                    <a:pt x="15563" y="5202"/>
                    <a:pt x="14974" y="4823"/>
                    <a:pt x="14316" y="4822"/>
                  </a:cubicBezTo>
                  <a:cubicBezTo>
                    <a:pt x="13584" y="4832"/>
                    <a:pt x="12877" y="5314"/>
                    <a:pt x="12556" y="6020"/>
                  </a:cubicBezTo>
                  <a:cubicBezTo>
                    <a:pt x="12196" y="6815"/>
                    <a:pt x="11998" y="7321"/>
                    <a:pt x="11913" y="7549"/>
                  </a:cubicBezTo>
                  <a:cubicBezTo>
                    <a:pt x="11780" y="7582"/>
                    <a:pt x="11592" y="7617"/>
                    <a:pt x="11415" y="7617"/>
                  </a:cubicBezTo>
                  <a:cubicBezTo>
                    <a:pt x="11291" y="7617"/>
                    <a:pt x="11174" y="7600"/>
                    <a:pt x="11083" y="7553"/>
                  </a:cubicBezTo>
                  <a:cubicBezTo>
                    <a:pt x="11011" y="7518"/>
                    <a:pt x="10957" y="7454"/>
                    <a:pt x="10937" y="7376"/>
                  </a:cubicBezTo>
                  <a:lnTo>
                    <a:pt x="10682" y="6544"/>
                  </a:lnTo>
                  <a:lnTo>
                    <a:pt x="10609" y="6488"/>
                  </a:lnTo>
                  <a:cubicBezTo>
                    <a:pt x="9671" y="5772"/>
                    <a:pt x="8599" y="4854"/>
                    <a:pt x="8507" y="4648"/>
                  </a:cubicBezTo>
                  <a:cubicBezTo>
                    <a:pt x="8485" y="4368"/>
                    <a:pt x="8907" y="1980"/>
                    <a:pt x="9214" y="374"/>
                  </a:cubicBezTo>
                  <a:lnTo>
                    <a:pt x="928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2781;p56">
              <a:extLst>
                <a:ext uri="{FF2B5EF4-FFF2-40B4-BE49-F238E27FC236}">
                  <a16:creationId xmlns:a16="http://schemas.microsoft.com/office/drawing/2014/main" id="{BDA12A47-439D-4766-238C-A6407CD5D00B}"/>
                </a:ext>
              </a:extLst>
            </p:cNvPr>
            <p:cNvSpPr/>
            <p:nvPr/>
          </p:nvSpPr>
          <p:spPr>
            <a:xfrm>
              <a:off x="3300175" y="2296875"/>
              <a:ext cx="228725" cy="80525"/>
            </a:xfrm>
            <a:custGeom>
              <a:avLst/>
              <a:gdLst/>
              <a:ahLst/>
              <a:cxnLst/>
              <a:rect l="l" t="t" r="r" b="b"/>
              <a:pathLst>
                <a:path w="9149" h="3221" extrusionOk="0">
                  <a:moveTo>
                    <a:pt x="5751" y="1"/>
                  </a:moveTo>
                  <a:cubicBezTo>
                    <a:pt x="5751" y="1"/>
                    <a:pt x="3347" y="1357"/>
                    <a:pt x="2381" y="1874"/>
                  </a:cubicBezTo>
                  <a:cubicBezTo>
                    <a:pt x="1415" y="2391"/>
                    <a:pt x="1" y="2451"/>
                    <a:pt x="467" y="3036"/>
                  </a:cubicBezTo>
                  <a:cubicBezTo>
                    <a:pt x="573" y="3169"/>
                    <a:pt x="789" y="3220"/>
                    <a:pt x="1059" y="3220"/>
                  </a:cubicBezTo>
                  <a:cubicBezTo>
                    <a:pt x="1975" y="3220"/>
                    <a:pt x="3517" y="2628"/>
                    <a:pt x="3517" y="2628"/>
                  </a:cubicBezTo>
                  <a:cubicBezTo>
                    <a:pt x="3517" y="2628"/>
                    <a:pt x="6489" y="2618"/>
                    <a:pt x="7633" y="2466"/>
                  </a:cubicBezTo>
                  <a:cubicBezTo>
                    <a:pt x="8776" y="2312"/>
                    <a:pt x="9149" y="1229"/>
                    <a:pt x="9149" y="1229"/>
                  </a:cubicBezTo>
                  <a:lnTo>
                    <a:pt x="57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2782;p56">
              <a:extLst>
                <a:ext uri="{FF2B5EF4-FFF2-40B4-BE49-F238E27FC236}">
                  <a16:creationId xmlns:a16="http://schemas.microsoft.com/office/drawing/2014/main" id="{B55A2ADF-8148-47ED-6156-475F11279D77}"/>
                </a:ext>
              </a:extLst>
            </p:cNvPr>
            <p:cNvSpPr/>
            <p:nvPr/>
          </p:nvSpPr>
          <p:spPr>
            <a:xfrm>
              <a:off x="3301875" y="2289825"/>
              <a:ext cx="235050" cy="94600"/>
            </a:xfrm>
            <a:custGeom>
              <a:avLst/>
              <a:gdLst/>
              <a:ahLst/>
              <a:cxnLst/>
              <a:rect l="l" t="t" r="r" b="b"/>
              <a:pathLst>
                <a:path w="9402" h="3784" extrusionOk="0">
                  <a:moveTo>
                    <a:pt x="5680" y="1"/>
                  </a:moveTo>
                  <a:cubicBezTo>
                    <a:pt x="5634" y="1"/>
                    <a:pt x="5587" y="12"/>
                    <a:pt x="5543" y="36"/>
                  </a:cubicBezTo>
                  <a:cubicBezTo>
                    <a:pt x="5520" y="49"/>
                    <a:pt x="3129" y="1396"/>
                    <a:pt x="2178" y="1905"/>
                  </a:cubicBezTo>
                  <a:cubicBezTo>
                    <a:pt x="1865" y="2073"/>
                    <a:pt x="1487" y="2194"/>
                    <a:pt x="1153" y="2300"/>
                  </a:cubicBezTo>
                  <a:cubicBezTo>
                    <a:pt x="591" y="2479"/>
                    <a:pt x="149" y="2620"/>
                    <a:pt x="44" y="2967"/>
                  </a:cubicBezTo>
                  <a:cubicBezTo>
                    <a:pt x="6" y="3086"/>
                    <a:pt x="1" y="3275"/>
                    <a:pt x="176" y="3495"/>
                  </a:cubicBezTo>
                  <a:cubicBezTo>
                    <a:pt x="344" y="3705"/>
                    <a:pt x="653" y="3784"/>
                    <a:pt x="1025" y="3784"/>
                  </a:cubicBezTo>
                  <a:cubicBezTo>
                    <a:pt x="1825" y="3784"/>
                    <a:pt x="2913" y="3417"/>
                    <a:pt x="3501" y="3195"/>
                  </a:cubicBezTo>
                  <a:cubicBezTo>
                    <a:pt x="3916" y="3192"/>
                    <a:pt x="6523" y="3174"/>
                    <a:pt x="7602" y="3030"/>
                  </a:cubicBezTo>
                  <a:cubicBezTo>
                    <a:pt x="8906" y="2856"/>
                    <a:pt x="9332" y="1654"/>
                    <a:pt x="9350" y="1603"/>
                  </a:cubicBezTo>
                  <a:cubicBezTo>
                    <a:pt x="9401" y="1455"/>
                    <a:pt x="9322" y="1293"/>
                    <a:pt x="9174" y="1242"/>
                  </a:cubicBezTo>
                  <a:cubicBezTo>
                    <a:pt x="9144" y="1232"/>
                    <a:pt x="9112" y="1227"/>
                    <a:pt x="9082" y="1227"/>
                  </a:cubicBezTo>
                  <a:cubicBezTo>
                    <a:pt x="8964" y="1227"/>
                    <a:pt x="8854" y="1300"/>
                    <a:pt x="8812" y="1417"/>
                  </a:cubicBezTo>
                  <a:cubicBezTo>
                    <a:pt x="8798" y="1454"/>
                    <a:pt x="8476" y="2338"/>
                    <a:pt x="7526" y="2466"/>
                  </a:cubicBezTo>
                  <a:cubicBezTo>
                    <a:pt x="6415" y="2615"/>
                    <a:pt x="3477" y="2625"/>
                    <a:pt x="3448" y="2625"/>
                  </a:cubicBezTo>
                  <a:cubicBezTo>
                    <a:pt x="3413" y="2625"/>
                    <a:pt x="3379" y="2631"/>
                    <a:pt x="3346" y="2644"/>
                  </a:cubicBezTo>
                  <a:cubicBezTo>
                    <a:pt x="2415" y="3001"/>
                    <a:pt x="1458" y="3223"/>
                    <a:pt x="957" y="3223"/>
                  </a:cubicBezTo>
                  <a:cubicBezTo>
                    <a:pt x="785" y="3223"/>
                    <a:pt x="666" y="3196"/>
                    <a:pt x="621" y="3140"/>
                  </a:cubicBezTo>
                  <a:cubicBezTo>
                    <a:pt x="616" y="3134"/>
                    <a:pt x="611" y="3128"/>
                    <a:pt x="608" y="3122"/>
                  </a:cubicBezTo>
                  <a:cubicBezTo>
                    <a:pt x="723" y="3035"/>
                    <a:pt x="1081" y="2921"/>
                    <a:pt x="1326" y="2842"/>
                  </a:cubicBezTo>
                  <a:cubicBezTo>
                    <a:pt x="1683" y="2730"/>
                    <a:pt x="2088" y="2600"/>
                    <a:pt x="2446" y="2408"/>
                  </a:cubicBezTo>
                  <a:cubicBezTo>
                    <a:pt x="3404" y="1894"/>
                    <a:pt x="5800" y="546"/>
                    <a:pt x="5823" y="531"/>
                  </a:cubicBezTo>
                  <a:cubicBezTo>
                    <a:pt x="5958" y="453"/>
                    <a:pt x="6004" y="280"/>
                    <a:pt x="5927" y="145"/>
                  </a:cubicBezTo>
                  <a:cubicBezTo>
                    <a:pt x="5876" y="53"/>
                    <a:pt x="5779" y="1"/>
                    <a:pt x="56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2783;p56">
              <a:extLst>
                <a:ext uri="{FF2B5EF4-FFF2-40B4-BE49-F238E27FC236}">
                  <a16:creationId xmlns:a16="http://schemas.microsoft.com/office/drawing/2014/main" id="{11DEF08D-59F8-6EB6-1AB4-4D3058B4A1ED}"/>
                </a:ext>
              </a:extLst>
            </p:cNvPr>
            <p:cNvSpPr/>
            <p:nvPr/>
          </p:nvSpPr>
          <p:spPr>
            <a:xfrm>
              <a:off x="5773650" y="4668100"/>
              <a:ext cx="327150" cy="426050"/>
            </a:xfrm>
            <a:custGeom>
              <a:avLst/>
              <a:gdLst/>
              <a:ahLst/>
              <a:cxnLst/>
              <a:rect l="l" t="t" r="r" b="b"/>
              <a:pathLst>
                <a:path w="13086" h="17042" extrusionOk="0">
                  <a:moveTo>
                    <a:pt x="6675" y="1"/>
                  </a:moveTo>
                  <a:lnTo>
                    <a:pt x="3947" y="3239"/>
                  </a:lnTo>
                  <a:lnTo>
                    <a:pt x="3676" y="8734"/>
                  </a:lnTo>
                  <a:cubicBezTo>
                    <a:pt x="3676" y="8734"/>
                    <a:pt x="412" y="15493"/>
                    <a:pt x="186" y="15953"/>
                  </a:cubicBezTo>
                  <a:cubicBezTo>
                    <a:pt x="1" y="16333"/>
                    <a:pt x="248" y="17042"/>
                    <a:pt x="949" y="17042"/>
                  </a:cubicBezTo>
                  <a:cubicBezTo>
                    <a:pt x="1100" y="17042"/>
                    <a:pt x="1273" y="17008"/>
                    <a:pt x="1467" y="16932"/>
                  </a:cubicBezTo>
                  <a:cubicBezTo>
                    <a:pt x="2559" y="16499"/>
                    <a:pt x="4853" y="14323"/>
                    <a:pt x="6152" y="13288"/>
                  </a:cubicBezTo>
                  <a:cubicBezTo>
                    <a:pt x="7450" y="12252"/>
                    <a:pt x="9407" y="9693"/>
                    <a:pt x="10583" y="8817"/>
                  </a:cubicBezTo>
                  <a:cubicBezTo>
                    <a:pt x="11759" y="7942"/>
                    <a:pt x="13085" y="6040"/>
                    <a:pt x="13029" y="5617"/>
                  </a:cubicBezTo>
                  <a:cubicBezTo>
                    <a:pt x="12971" y="5194"/>
                    <a:pt x="6675" y="1"/>
                    <a:pt x="66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2784;p56">
              <a:extLst>
                <a:ext uri="{FF2B5EF4-FFF2-40B4-BE49-F238E27FC236}">
                  <a16:creationId xmlns:a16="http://schemas.microsoft.com/office/drawing/2014/main" id="{95E42DCB-999F-8767-ACEB-03F48122B24D}"/>
                </a:ext>
              </a:extLst>
            </p:cNvPr>
            <p:cNvSpPr/>
            <p:nvPr/>
          </p:nvSpPr>
          <p:spPr>
            <a:xfrm>
              <a:off x="5767575" y="4661000"/>
              <a:ext cx="340850" cy="440275"/>
            </a:xfrm>
            <a:custGeom>
              <a:avLst/>
              <a:gdLst/>
              <a:ahLst/>
              <a:cxnLst/>
              <a:rect l="l" t="t" r="r" b="b"/>
              <a:pathLst>
                <a:path w="13634" h="17611" extrusionOk="0">
                  <a:moveTo>
                    <a:pt x="6953" y="685"/>
                  </a:moveTo>
                  <a:cubicBezTo>
                    <a:pt x="9206" y="2547"/>
                    <a:pt x="12607" y="5437"/>
                    <a:pt x="12983" y="5964"/>
                  </a:cubicBezTo>
                  <a:cubicBezTo>
                    <a:pt x="12906" y="6365"/>
                    <a:pt x="11775" y="8040"/>
                    <a:pt x="10656" y="8873"/>
                  </a:cubicBezTo>
                  <a:cubicBezTo>
                    <a:pt x="10036" y="9334"/>
                    <a:pt x="9245" y="10205"/>
                    <a:pt x="8408" y="11127"/>
                  </a:cubicBezTo>
                  <a:cubicBezTo>
                    <a:pt x="7636" y="11976"/>
                    <a:pt x="6838" y="12855"/>
                    <a:pt x="6217" y="13350"/>
                  </a:cubicBezTo>
                  <a:cubicBezTo>
                    <a:pt x="5844" y="13647"/>
                    <a:pt x="5391" y="14037"/>
                    <a:pt x="4907" y="14453"/>
                  </a:cubicBezTo>
                  <a:cubicBezTo>
                    <a:pt x="3763" y="15436"/>
                    <a:pt x="2340" y="16658"/>
                    <a:pt x="1604" y="16950"/>
                  </a:cubicBezTo>
                  <a:cubicBezTo>
                    <a:pt x="1452" y="17011"/>
                    <a:pt x="1313" y="17042"/>
                    <a:pt x="1191" y="17042"/>
                  </a:cubicBezTo>
                  <a:cubicBezTo>
                    <a:pt x="1028" y="17042"/>
                    <a:pt x="896" y="16988"/>
                    <a:pt x="798" y="16883"/>
                  </a:cubicBezTo>
                  <a:cubicBezTo>
                    <a:pt x="655" y="16728"/>
                    <a:pt x="623" y="16488"/>
                    <a:pt x="685" y="16362"/>
                  </a:cubicBezTo>
                  <a:cubicBezTo>
                    <a:pt x="911" y="15901"/>
                    <a:pt x="4175" y="9143"/>
                    <a:pt x="4175" y="9143"/>
                  </a:cubicBezTo>
                  <a:cubicBezTo>
                    <a:pt x="4192" y="9109"/>
                    <a:pt x="4201" y="9070"/>
                    <a:pt x="4203" y="9033"/>
                  </a:cubicBezTo>
                  <a:lnTo>
                    <a:pt x="4470" y="3633"/>
                  </a:lnTo>
                  <a:lnTo>
                    <a:pt x="6953" y="685"/>
                  </a:lnTo>
                  <a:close/>
                  <a:moveTo>
                    <a:pt x="6918" y="1"/>
                  </a:moveTo>
                  <a:cubicBezTo>
                    <a:pt x="6837" y="1"/>
                    <a:pt x="6756" y="35"/>
                    <a:pt x="6700" y="102"/>
                  </a:cubicBezTo>
                  <a:lnTo>
                    <a:pt x="3972" y="3340"/>
                  </a:lnTo>
                  <a:cubicBezTo>
                    <a:pt x="3931" y="3388"/>
                    <a:pt x="3909" y="3446"/>
                    <a:pt x="3905" y="3509"/>
                  </a:cubicBezTo>
                  <a:lnTo>
                    <a:pt x="3638" y="8947"/>
                  </a:lnTo>
                  <a:cubicBezTo>
                    <a:pt x="3333" y="9575"/>
                    <a:pt x="388" y="15675"/>
                    <a:pt x="173" y="16112"/>
                  </a:cubicBezTo>
                  <a:cubicBezTo>
                    <a:pt x="0" y="16467"/>
                    <a:pt x="87" y="16954"/>
                    <a:pt x="381" y="17270"/>
                  </a:cubicBezTo>
                  <a:cubicBezTo>
                    <a:pt x="494" y="17392"/>
                    <a:pt x="757" y="17611"/>
                    <a:pt x="1193" y="17611"/>
                  </a:cubicBezTo>
                  <a:cubicBezTo>
                    <a:pt x="1372" y="17611"/>
                    <a:pt x="1578" y="17575"/>
                    <a:pt x="1815" y="17481"/>
                  </a:cubicBezTo>
                  <a:cubicBezTo>
                    <a:pt x="2640" y="17154"/>
                    <a:pt x="4042" y="15948"/>
                    <a:pt x="5279" y="14885"/>
                  </a:cubicBezTo>
                  <a:cubicBezTo>
                    <a:pt x="5756" y="14474"/>
                    <a:pt x="6204" y="14089"/>
                    <a:pt x="6572" y="13796"/>
                  </a:cubicBezTo>
                  <a:cubicBezTo>
                    <a:pt x="7229" y="13271"/>
                    <a:pt x="8043" y="12376"/>
                    <a:pt x="8830" y="11510"/>
                  </a:cubicBezTo>
                  <a:cubicBezTo>
                    <a:pt x="9612" y="10648"/>
                    <a:pt x="10421" y="9758"/>
                    <a:pt x="10997" y="9330"/>
                  </a:cubicBezTo>
                  <a:cubicBezTo>
                    <a:pt x="12151" y="8470"/>
                    <a:pt x="13633" y="6461"/>
                    <a:pt x="13554" y="5864"/>
                  </a:cubicBezTo>
                  <a:cubicBezTo>
                    <a:pt x="13536" y="5732"/>
                    <a:pt x="13483" y="5330"/>
                    <a:pt x="7099" y="66"/>
                  </a:cubicBezTo>
                  <a:cubicBezTo>
                    <a:pt x="7046" y="22"/>
                    <a:pt x="6982" y="1"/>
                    <a:pt x="691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2785;p56">
              <a:extLst>
                <a:ext uri="{FF2B5EF4-FFF2-40B4-BE49-F238E27FC236}">
                  <a16:creationId xmlns:a16="http://schemas.microsoft.com/office/drawing/2014/main" id="{C2B7A4CF-276A-3F9F-22D6-E12093509388}"/>
                </a:ext>
              </a:extLst>
            </p:cNvPr>
            <p:cNvSpPr/>
            <p:nvPr/>
          </p:nvSpPr>
          <p:spPr>
            <a:xfrm>
              <a:off x="5784400" y="4788475"/>
              <a:ext cx="316400" cy="305625"/>
            </a:xfrm>
            <a:custGeom>
              <a:avLst/>
              <a:gdLst/>
              <a:ahLst/>
              <a:cxnLst/>
              <a:rect l="l" t="t" r="r" b="b"/>
              <a:pathLst>
                <a:path w="12656" h="12225" extrusionOk="0">
                  <a:moveTo>
                    <a:pt x="11857" y="1"/>
                  </a:moveTo>
                  <a:cubicBezTo>
                    <a:pt x="11003" y="945"/>
                    <a:pt x="9297" y="2825"/>
                    <a:pt x="7772" y="4463"/>
                  </a:cubicBezTo>
                  <a:cubicBezTo>
                    <a:pt x="6046" y="6320"/>
                    <a:pt x="1631" y="10505"/>
                    <a:pt x="0" y="12042"/>
                  </a:cubicBezTo>
                  <a:cubicBezTo>
                    <a:pt x="133" y="12152"/>
                    <a:pt x="308" y="12224"/>
                    <a:pt x="530" y="12224"/>
                  </a:cubicBezTo>
                  <a:cubicBezTo>
                    <a:pt x="678" y="12224"/>
                    <a:pt x="847" y="12192"/>
                    <a:pt x="1037" y="12117"/>
                  </a:cubicBezTo>
                  <a:cubicBezTo>
                    <a:pt x="2129" y="11683"/>
                    <a:pt x="4423" y="9508"/>
                    <a:pt x="5722" y="8473"/>
                  </a:cubicBezTo>
                  <a:cubicBezTo>
                    <a:pt x="7020" y="7437"/>
                    <a:pt x="8977" y="4878"/>
                    <a:pt x="10153" y="4002"/>
                  </a:cubicBezTo>
                  <a:cubicBezTo>
                    <a:pt x="11329" y="3127"/>
                    <a:pt x="12655" y="1225"/>
                    <a:pt x="12599" y="802"/>
                  </a:cubicBezTo>
                  <a:cubicBezTo>
                    <a:pt x="12587" y="713"/>
                    <a:pt x="12300" y="415"/>
                    <a:pt x="11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2786;p56">
              <a:extLst>
                <a:ext uri="{FF2B5EF4-FFF2-40B4-BE49-F238E27FC236}">
                  <a16:creationId xmlns:a16="http://schemas.microsoft.com/office/drawing/2014/main" id="{7AEA7334-E5D6-3DAF-CFE8-25045E1694BD}"/>
                </a:ext>
              </a:extLst>
            </p:cNvPr>
            <p:cNvSpPr/>
            <p:nvPr/>
          </p:nvSpPr>
          <p:spPr>
            <a:xfrm>
              <a:off x="5777225" y="4781350"/>
              <a:ext cx="331225" cy="319850"/>
            </a:xfrm>
            <a:custGeom>
              <a:avLst/>
              <a:gdLst/>
              <a:ahLst/>
              <a:cxnLst/>
              <a:rect l="l" t="t" r="r" b="b"/>
              <a:pathLst>
                <a:path w="13249" h="12794" extrusionOk="0">
                  <a:moveTo>
                    <a:pt x="12160" y="693"/>
                  </a:moveTo>
                  <a:cubicBezTo>
                    <a:pt x="12447" y="971"/>
                    <a:pt x="12556" y="1098"/>
                    <a:pt x="12598" y="1151"/>
                  </a:cubicBezTo>
                  <a:cubicBezTo>
                    <a:pt x="12518" y="1555"/>
                    <a:pt x="11388" y="3227"/>
                    <a:pt x="10270" y="4059"/>
                  </a:cubicBezTo>
                  <a:cubicBezTo>
                    <a:pt x="9651" y="4520"/>
                    <a:pt x="8860" y="5392"/>
                    <a:pt x="8023" y="6313"/>
                  </a:cubicBezTo>
                  <a:cubicBezTo>
                    <a:pt x="7251" y="7162"/>
                    <a:pt x="6453" y="8041"/>
                    <a:pt x="5832" y="8536"/>
                  </a:cubicBezTo>
                  <a:cubicBezTo>
                    <a:pt x="5460" y="8833"/>
                    <a:pt x="5006" y="9223"/>
                    <a:pt x="4522" y="9640"/>
                  </a:cubicBezTo>
                  <a:cubicBezTo>
                    <a:pt x="3377" y="10622"/>
                    <a:pt x="1955" y="11844"/>
                    <a:pt x="1219" y="12136"/>
                  </a:cubicBezTo>
                  <a:cubicBezTo>
                    <a:pt x="1087" y="12190"/>
                    <a:pt x="985" y="12228"/>
                    <a:pt x="865" y="12228"/>
                  </a:cubicBezTo>
                  <a:cubicBezTo>
                    <a:pt x="847" y="12228"/>
                    <a:pt x="829" y="12227"/>
                    <a:pt x="811" y="12226"/>
                  </a:cubicBezTo>
                  <a:cubicBezTo>
                    <a:pt x="2741" y="10403"/>
                    <a:pt x="6662" y="6670"/>
                    <a:pt x="8268" y="4944"/>
                  </a:cubicBezTo>
                  <a:cubicBezTo>
                    <a:pt x="9681" y="3424"/>
                    <a:pt x="11245" y="1704"/>
                    <a:pt x="12160" y="693"/>
                  </a:cubicBezTo>
                  <a:close/>
                  <a:moveTo>
                    <a:pt x="12134" y="0"/>
                  </a:moveTo>
                  <a:cubicBezTo>
                    <a:pt x="12058" y="4"/>
                    <a:pt x="11986" y="37"/>
                    <a:pt x="11935" y="94"/>
                  </a:cubicBezTo>
                  <a:cubicBezTo>
                    <a:pt x="11061" y="1060"/>
                    <a:pt x="9368" y="2923"/>
                    <a:pt x="7851" y="4554"/>
                  </a:cubicBezTo>
                  <a:cubicBezTo>
                    <a:pt x="6158" y="6375"/>
                    <a:pt x="1861" y="10451"/>
                    <a:pt x="92" y="12121"/>
                  </a:cubicBezTo>
                  <a:cubicBezTo>
                    <a:pt x="32" y="12176"/>
                    <a:pt x="0" y="12255"/>
                    <a:pt x="3" y="12336"/>
                  </a:cubicBezTo>
                  <a:cubicBezTo>
                    <a:pt x="5" y="12419"/>
                    <a:pt x="43" y="12495"/>
                    <a:pt x="106" y="12548"/>
                  </a:cubicBezTo>
                  <a:cubicBezTo>
                    <a:pt x="237" y="12656"/>
                    <a:pt x="473" y="12793"/>
                    <a:pt x="820" y="12793"/>
                  </a:cubicBezTo>
                  <a:cubicBezTo>
                    <a:pt x="994" y="12793"/>
                    <a:pt x="1197" y="12758"/>
                    <a:pt x="1430" y="12666"/>
                  </a:cubicBezTo>
                  <a:cubicBezTo>
                    <a:pt x="2255" y="12338"/>
                    <a:pt x="3657" y="11134"/>
                    <a:pt x="4893" y="10070"/>
                  </a:cubicBezTo>
                  <a:cubicBezTo>
                    <a:pt x="5372" y="9659"/>
                    <a:pt x="5820" y="9274"/>
                    <a:pt x="6188" y="8981"/>
                  </a:cubicBezTo>
                  <a:cubicBezTo>
                    <a:pt x="6844" y="8456"/>
                    <a:pt x="7658" y="7561"/>
                    <a:pt x="8445" y="6695"/>
                  </a:cubicBezTo>
                  <a:cubicBezTo>
                    <a:pt x="9227" y="5833"/>
                    <a:pt x="10036" y="4942"/>
                    <a:pt x="10611" y="4515"/>
                  </a:cubicBezTo>
                  <a:cubicBezTo>
                    <a:pt x="11766" y="3655"/>
                    <a:pt x="13248" y="1646"/>
                    <a:pt x="13169" y="1049"/>
                  </a:cubicBezTo>
                  <a:cubicBezTo>
                    <a:pt x="13151" y="914"/>
                    <a:pt x="13083" y="773"/>
                    <a:pt x="12341" y="77"/>
                  </a:cubicBezTo>
                  <a:cubicBezTo>
                    <a:pt x="12286" y="25"/>
                    <a:pt x="12211" y="2"/>
                    <a:pt x="121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2787;p56">
              <a:extLst>
                <a:ext uri="{FF2B5EF4-FFF2-40B4-BE49-F238E27FC236}">
                  <a16:creationId xmlns:a16="http://schemas.microsoft.com/office/drawing/2014/main" id="{CC4727BE-2152-4C5B-530B-E1A619E0ED6D}"/>
                </a:ext>
              </a:extLst>
            </p:cNvPr>
            <p:cNvSpPr/>
            <p:nvPr/>
          </p:nvSpPr>
          <p:spPr>
            <a:xfrm>
              <a:off x="6051875" y="4049550"/>
              <a:ext cx="250450" cy="436525"/>
            </a:xfrm>
            <a:custGeom>
              <a:avLst/>
              <a:gdLst/>
              <a:ahLst/>
              <a:cxnLst/>
              <a:rect l="l" t="t" r="r" b="b"/>
              <a:pathLst>
                <a:path w="10018" h="17461" extrusionOk="0">
                  <a:moveTo>
                    <a:pt x="7577" y="0"/>
                  </a:moveTo>
                  <a:cubicBezTo>
                    <a:pt x="5731" y="0"/>
                    <a:pt x="818" y="764"/>
                    <a:pt x="818" y="764"/>
                  </a:cubicBezTo>
                  <a:lnTo>
                    <a:pt x="0" y="4321"/>
                  </a:lnTo>
                  <a:lnTo>
                    <a:pt x="3031" y="7651"/>
                  </a:lnTo>
                  <a:lnTo>
                    <a:pt x="7777" y="17362"/>
                  </a:lnTo>
                  <a:cubicBezTo>
                    <a:pt x="7777" y="17362"/>
                    <a:pt x="8208" y="17461"/>
                    <a:pt x="8667" y="17461"/>
                  </a:cubicBezTo>
                  <a:cubicBezTo>
                    <a:pt x="8968" y="17461"/>
                    <a:pt x="9281" y="17418"/>
                    <a:pt x="9490" y="17276"/>
                  </a:cubicBezTo>
                  <a:cubicBezTo>
                    <a:pt x="10017" y="16918"/>
                    <a:pt x="9119" y="4826"/>
                    <a:pt x="8874" y="2992"/>
                  </a:cubicBezTo>
                  <a:cubicBezTo>
                    <a:pt x="8629" y="1157"/>
                    <a:pt x="8957" y="394"/>
                    <a:pt x="8195" y="65"/>
                  </a:cubicBezTo>
                  <a:cubicBezTo>
                    <a:pt x="8090" y="20"/>
                    <a:pt x="7873" y="0"/>
                    <a:pt x="75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2788;p56">
              <a:extLst>
                <a:ext uri="{FF2B5EF4-FFF2-40B4-BE49-F238E27FC236}">
                  <a16:creationId xmlns:a16="http://schemas.microsoft.com/office/drawing/2014/main" id="{55B31A72-2C9F-5E2D-A69C-6206D53AE4FB}"/>
                </a:ext>
              </a:extLst>
            </p:cNvPr>
            <p:cNvSpPr/>
            <p:nvPr/>
          </p:nvSpPr>
          <p:spPr>
            <a:xfrm>
              <a:off x="6044400" y="4042575"/>
              <a:ext cx="260700" cy="450650"/>
            </a:xfrm>
            <a:custGeom>
              <a:avLst/>
              <a:gdLst/>
              <a:ahLst/>
              <a:cxnLst/>
              <a:rect l="l" t="t" r="r" b="b"/>
              <a:pathLst>
                <a:path w="10428" h="18026" extrusionOk="0">
                  <a:moveTo>
                    <a:pt x="7915" y="561"/>
                  </a:moveTo>
                  <a:cubicBezTo>
                    <a:pt x="8148" y="561"/>
                    <a:pt x="8309" y="576"/>
                    <a:pt x="8380" y="606"/>
                  </a:cubicBezTo>
                  <a:cubicBezTo>
                    <a:pt x="8701" y="745"/>
                    <a:pt x="8738" y="945"/>
                    <a:pt x="8773" y="1815"/>
                  </a:cubicBezTo>
                  <a:cubicBezTo>
                    <a:pt x="8789" y="2210"/>
                    <a:pt x="8808" y="2702"/>
                    <a:pt x="8889" y="3309"/>
                  </a:cubicBezTo>
                  <a:cubicBezTo>
                    <a:pt x="9181" y="5482"/>
                    <a:pt x="9922" y="16312"/>
                    <a:pt x="9582" y="17347"/>
                  </a:cubicBezTo>
                  <a:cubicBezTo>
                    <a:pt x="9432" y="17425"/>
                    <a:pt x="9204" y="17454"/>
                    <a:pt x="8961" y="17454"/>
                  </a:cubicBezTo>
                  <a:cubicBezTo>
                    <a:pt x="8723" y="17454"/>
                    <a:pt x="8472" y="17426"/>
                    <a:pt x="8270" y="17389"/>
                  </a:cubicBezTo>
                  <a:lnTo>
                    <a:pt x="3586" y="7805"/>
                  </a:lnTo>
                  <a:cubicBezTo>
                    <a:pt x="3574" y="7781"/>
                    <a:pt x="3559" y="7758"/>
                    <a:pt x="3541" y="7738"/>
                  </a:cubicBezTo>
                  <a:lnTo>
                    <a:pt x="610" y="4519"/>
                  </a:lnTo>
                  <a:lnTo>
                    <a:pt x="1350" y="1296"/>
                  </a:lnTo>
                  <a:cubicBezTo>
                    <a:pt x="3969" y="894"/>
                    <a:pt x="6788" y="561"/>
                    <a:pt x="7915" y="561"/>
                  </a:cubicBezTo>
                  <a:close/>
                  <a:moveTo>
                    <a:pt x="7854" y="1"/>
                  </a:moveTo>
                  <a:cubicBezTo>
                    <a:pt x="6068" y="1"/>
                    <a:pt x="2006" y="616"/>
                    <a:pt x="1074" y="762"/>
                  </a:cubicBezTo>
                  <a:cubicBezTo>
                    <a:pt x="959" y="779"/>
                    <a:pt x="866" y="866"/>
                    <a:pt x="840" y="979"/>
                  </a:cubicBezTo>
                  <a:lnTo>
                    <a:pt x="22" y="4536"/>
                  </a:lnTo>
                  <a:cubicBezTo>
                    <a:pt x="0" y="4628"/>
                    <a:pt x="25" y="4724"/>
                    <a:pt x="88" y="4792"/>
                  </a:cubicBezTo>
                  <a:lnTo>
                    <a:pt x="3092" y="8092"/>
                  </a:lnTo>
                  <a:lnTo>
                    <a:pt x="7820" y="17765"/>
                  </a:lnTo>
                  <a:cubicBezTo>
                    <a:pt x="7858" y="17843"/>
                    <a:pt x="7928" y="17898"/>
                    <a:pt x="8011" y="17918"/>
                  </a:cubicBezTo>
                  <a:cubicBezTo>
                    <a:pt x="8087" y="17935"/>
                    <a:pt x="8500" y="18026"/>
                    <a:pt x="8955" y="18026"/>
                  </a:cubicBezTo>
                  <a:cubicBezTo>
                    <a:pt x="9306" y="18024"/>
                    <a:pt x="9682" y="17971"/>
                    <a:pt x="9948" y="17791"/>
                  </a:cubicBezTo>
                  <a:cubicBezTo>
                    <a:pt x="10139" y="17660"/>
                    <a:pt x="10428" y="17465"/>
                    <a:pt x="10054" y="10950"/>
                  </a:cubicBezTo>
                  <a:cubicBezTo>
                    <a:pt x="9869" y="7709"/>
                    <a:pt x="9585" y="4202"/>
                    <a:pt x="9455" y="3233"/>
                  </a:cubicBezTo>
                  <a:cubicBezTo>
                    <a:pt x="9377" y="2651"/>
                    <a:pt x="9359" y="2174"/>
                    <a:pt x="9343" y="1791"/>
                  </a:cubicBezTo>
                  <a:cubicBezTo>
                    <a:pt x="9309" y="939"/>
                    <a:pt x="9287" y="376"/>
                    <a:pt x="8607" y="83"/>
                  </a:cubicBezTo>
                  <a:cubicBezTo>
                    <a:pt x="8475" y="25"/>
                    <a:pt x="8209" y="1"/>
                    <a:pt x="78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2789;p56">
              <a:extLst>
                <a:ext uri="{FF2B5EF4-FFF2-40B4-BE49-F238E27FC236}">
                  <a16:creationId xmlns:a16="http://schemas.microsoft.com/office/drawing/2014/main" id="{3B6C68E1-F794-562D-345D-F6DBE582D570}"/>
                </a:ext>
              </a:extLst>
            </p:cNvPr>
            <p:cNvSpPr/>
            <p:nvPr/>
          </p:nvSpPr>
          <p:spPr>
            <a:xfrm>
              <a:off x="6234225" y="4049550"/>
              <a:ext cx="68050" cy="436150"/>
            </a:xfrm>
            <a:custGeom>
              <a:avLst/>
              <a:gdLst/>
              <a:ahLst/>
              <a:cxnLst/>
              <a:rect l="l" t="t" r="r" b="b"/>
              <a:pathLst>
                <a:path w="2722" h="17446" extrusionOk="0">
                  <a:moveTo>
                    <a:pt x="285" y="0"/>
                  </a:moveTo>
                  <a:cubicBezTo>
                    <a:pt x="197" y="0"/>
                    <a:pt x="102" y="2"/>
                    <a:pt x="1" y="6"/>
                  </a:cubicBezTo>
                  <a:cubicBezTo>
                    <a:pt x="374" y="3361"/>
                    <a:pt x="1324" y="11824"/>
                    <a:pt x="1564" y="13625"/>
                  </a:cubicBezTo>
                  <a:cubicBezTo>
                    <a:pt x="1734" y="14904"/>
                    <a:pt x="1704" y="16392"/>
                    <a:pt x="1644" y="17445"/>
                  </a:cubicBezTo>
                  <a:cubicBezTo>
                    <a:pt x="1852" y="17423"/>
                    <a:pt x="2049" y="17375"/>
                    <a:pt x="2196" y="17276"/>
                  </a:cubicBezTo>
                  <a:cubicBezTo>
                    <a:pt x="2722" y="16918"/>
                    <a:pt x="1825" y="4826"/>
                    <a:pt x="1580" y="2991"/>
                  </a:cubicBezTo>
                  <a:cubicBezTo>
                    <a:pt x="1335" y="1156"/>
                    <a:pt x="1663" y="394"/>
                    <a:pt x="901" y="65"/>
                  </a:cubicBezTo>
                  <a:cubicBezTo>
                    <a:pt x="796" y="20"/>
                    <a:pt x="579" y="0"/>
                    <a:pt x="2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2790;p56">
              <a:extLst>
                <a:ext uri="{FF2B5EF4-FFF2-40B4-BE49-F238E27FC236}">
                  <a16:creationId xmlns:a16="http://schemas.microsoft.com/office/drawing/2014/main" id="{40F46595-7D56-3885-8D32-B19FBC8C681A}"/>
                </a:ext>
              </a:extLst>
            </p:cNvPr>
            <p:cNvSpPr/>
            <p:nvPr/>
          </p:nvSpPr>
          <p:spPr>
            <a:xfrm>
              <a:off x="6226700" y="4042450"/>
              <a:ext cx="78400" cy="450350"/>
            </a:xfrm>
            <a:custGeom>
              <a:avLst/>
              <a:gdLst/>
              <a:ahLst/>
              <a:cxnLst/>
              <a:rect l="l" t="t" r="r" b="b"/>
              <a:pathLst>
                <a:path w="3136" h="18014" extrusionOk="0">
                  <a:moveTo>
                    <a:pt x="619" y="569"/>
                  </a:moveTo>
                  <a:cubicBezTo>
                    <a:pt x="986" y="572"/>
                    <a:pt x="1078" y="606"/>
                    <a:pt x="1088" y="610"/>
                  </a:cubicBezTo>
                  <a:cubicBezTo>
                    <a:pt x="1409" y="749"/>
                    <a:pt x="1446" y="949"/>
                    <a:pt x="1481" y="1819"/>
                  </a:cubicBezTo>
                  <a:cubicBezTo>
                    <a:pt x="1497" y="2214"/>
                    <a:pt x="1516" y="2705"/>
                    <a:pt x="1597" y="3313"/>
                  </a:cubicBezTo>
                  <a:cubicBezTo>
                    <a:pt x="1889" y="5486"/>
                    <a:pt x="2630" y="16314"/>
                    <a:pt x="2290" y="17351"/>
                  </a:cubicBezTo>
                  <a:cubicBezTo>
                    <a:pt x="2278" y="17358"/>
                    <a:pt x="2263" y="17365"/>
                    <a:pt x="2249" y="17370"/>
                  </a:cubicBezTo>
                  <a:cubicBezTo>
                    <a:pt x="2294" y="16358"/>
                    <a:pt x="2302" y="15032"/>
                    <a:pt x="2147" y="13872"/>
                  </a:cubicBezTo>
                  <a:cubicBezTo>
                    <a:pt x="1915" y="12129"/>
                    <a:pt x="1028" y="4224"/>
                    <a:pt x="619" y="569"/>
                  </a:cubicBezTo>
                  <a:close/>
                  <a:moveTo>
                    <a:pt x="581" y="0"/>
                  </a:moveTo>
                  <a:cubicBezTo>
                    <a:pt x="495" y="0"/>
                    <a:pt x="399" y="2"/>
                    <a:pt x="292" y="5"/>
                  </a:cubicBezTo>
                  <a:cubicBezTo>
                    <a:pt x="126" y="11"/>
                    <a:pt x="0" y="156"/>
                    <a:pt x="19" y="321"/>
                  </a:cubicBezTo>
                  <a:cubicBezTo>
                    <a:pt x="409" y="3819"/>
                    <a:pt x="1342" y="12148"/>
                    <a:pt x="1583" y="13947"/>
                  </a:cubicBezTo>
                  <a:cubicBezTo>
                    <a:pt x="1752" y="15212"/>
                    <a:pt x="1719" y="16693"/>
                    <a:pt x="1661" y="17712"/>
                  </a:cubicBezTo>
                  <a:cubicBezTo>
                    <a:pt x="1652" y="17876"/>
                    <a:pt x="1781" y="18014"/>
                    <a:pt x="1945" y="18014"/>
                  </a:cubicBezTo>
                  <a:cubicBezTo>
                    <a:pt x="1955" y="18014"/>
                    <a:pt x="1964" y="18013"/>
                    <a:pt x="1974" y="18011"/>
                  </a:cubicBezTo>
                  <a:cubicBezTo>
                    <a:pt x="2265" y="17981"/>
                    <a:pt x="2487" y="17911"/>
                    <a:pt x="2656" y="17796"/>
                  </a:cubicBezTo>
                  <a:cubicBezTo>
                    <a:pt x="2847" y="17665"/>
                    <a:pt x="3136" y="17470"/>
                    <a:pt x="2762" y="10955"/>
                  </a:cubicBezTo>
                  <a:cubicBezTo>
                    <a:pt x="2577" y="7714"/>
                    <a:pt x="2293" y="4207"/>
                    <a:pt x="2163" y="3238"/>
                  </a:cubicBezTo>
                  <a:cubicBezTo>
                    <a:pt x="2085" y="2656"/>
                    <a:pt x="2067" y="2179"/>
                    <a:pt x="2051" y="1796"/>
                  </a:cubicBezTo>
                  <a:cubicBezTo>
                    <a:pt x="2017" y="944"/>
                    <a:pt x="1995" y="381"/>
                    <a:pt x="1315" y="88"/>
                  </a:cubicBezTo>
                  <a:cubicBezTo>
                    <a:pt x="1216" y="45"/>
                    <a:pt x="1045" y="0"/>
                    <a:pt x="5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文本框 3">
            <a:extLst>
              <a:ext uri="{FF2B5EF4-FFF2-40B4-BE49-F238E27FC236}">
                <a16:creationId xmlns:a16="http://schemas.microsoft.com/office/drawing/2014/main" id="{05F88876-341B-3EAB-EA03-EA4878E6E746}"/>
              </a:ext>
            </a:extLst>
          </p:cNvPr>
          <p:cNvSpPr txBox="1"/>
          <p:nvPr/>
        </p:nvSpPr>
        <p:spPr>
          <a:xfrm>
            <a:off x="253963" y="1761923"/>
            <a:ext cx="5654641" cy="1569660"/>
          </a:xfrm>
          <a:prstGeom prst="rect">
            <a:avLst/>
          </a:prstGeom>
          <a:noFill/>
        </p:spPr>
        <p:txBody>
          <a:bodyPr wrap="square" rtlCol="0">
            <a:spAutoFit/>
          </a:bodyPr>
          <a:lstStyle/>
          <a:p>
            <a:pPr algn="ctr" rtl="1"/>
            <a:r>
              <a:rPr lang="ar-KW"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a:t>
            </a:r>
          </a:p>
          <a:p>
            <a:pPr algn="ctr" rtl="1"/>
            <a:r>
              <a:rPr lang="ar-KW"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هوية المستخدم</a:t>
            </a:r>
            <a:endParaRPr lang="zh-CN" altLang="en-US" sz="48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73"/>
        <p:cNvGrpSpPr/>
        <p:nvPr/>
      </p:nvGrpSpPr>
      <p:grpSpPr>
        <a:xfrm>
          <a:off x="0" y="0"/>
          <a:ext cx="0" cy="0"/>
          <a:chOff x="0" y="0"/>
          <a:chExt cx="0" cy="0"/>
        </a:xfrm>
      </p:grpSpPr>
      <p:grpSp>
        <p:nvGrpSpPr>
          <p:cNvPr id="884" name="Google Shape;884;p37"/>
          <p:cNvGrpSpPr/>
          <p:nvPr/>
        </p:nvGrpSpPr>
        <p:grpSpPr>
          <a:xfrm>
            <a:off x="6881837" y="1926712"/>
            <a:ext cx="639868" cy="685078"/>
            <a:chOff x="7055134" y="2919170"/>
            <a:chExt cx="290321" cy="310820"/>
          </a:xfrm>
        </p:grpSpPr>
        <p:sp>
          <p:nvSpPr>
            <p:cNvPr id="885" name="Google Shape;885;p37"/>
            <p:cNvSpPr/>
            <p:nvPr/>
          </p:nvSpPr>
          <p:spPr>
            <a:xfrm>
              <a:off x="7102497" y="2970989"/>
              <a:ext cx="191044" cy="259001"/>
            </a:xfrm>
            <a:custGeom>
              <a:avLst/>
              <a:gdLst/>
              <a:ahLst/>
              <a:cxnLst/>
              <a:rect l="l" t="t" r="r" b="b"/>
              <a:pathLst>
                <a:path w="6002" h="8137" extrusionOk="0">
                  <a:moveTo>
                    <a:pt x="3097" y="314"/>
                  </a:moveTo>
                  <a:cubicBezTo>
                    <a:pt x="3739" y="314"/>
                    <a:pt x="4347" y="552"/>
                    <a:pt x="4835" y="980"/>
                  </a:cubicBezTo>
                  <a:cubicBezTo>
                    <a:pt x="5394" y="1481"/>
                    <a:pt x="5716" y="2195"/>
                    <a:pt x="5716" y="2933"/>
                  </a:cubicBezTo>
                  <a:cubicBezTo>
                    <a:pt x="5704" y="3445"/>
                    <a:pt x="5549" y="3933"/>
                    <a:pt x="5287" y="4350"/>
                  </a:cubicBezTo>
                  <a:cubicBezTo>
                    <a:pt x="5013" y="4767"/>
                    <a:pt x="4644" y="5100"/>
                    <a:pt x="4204" y="5302"/>
                  </a:cubicBezTo>
                  <a:cubicBezTo>
                    <a:pt x="3930" y="5433"/>
                    <a:pt x="3751" y="5719"/>
                    <a:pt x="3751" y="6029"/>
                  </a:cubicBezTo>
                  <a:lnTo>
                    <a:pt x="3751" y="6207"/>
                  </a:lnTo>
                  <a:lnTo>
                    <a:pt x="2430" y="6207"/>
                  </a:lnTo>
                  <a:lnTo>
                    <a:pt x="2430" y="6029"/>
                  </a:lnTo>
                  <a:cubicBezTo>
                    <a:pt x="2430" y="5719"/>
                    <a:pt x="2251" y="5433"/>
                    <a:pt x="1965" y="5302"/>
                  </a:cubicBezTo>
                  <a:cubicBezTo>
                    <a:pt x="942" y="4814"/>
                    <a:pt x="346" y="3731"/>
                    <a:pt x="489" y="2588"/>
                  </a:cubicBezTo>
                  <a:cubicBezTo>
                    <a:pt x="644" y="1421"/>
                    <a:pt x="1608" y="457"/>
                    <a:pt x="2799" y="326"/>
                  </a:cubicBezTo>
                  <a:cubicBezTo>
                    <a:pt x="2906" y="314"/>
                    <a:pt x="3013" y="314"/>
                    <a:pt x="3097" y="314"/>
                  </a:cubicBezTo>
                  <a:close/>
                  <a:moveTo>
                    <a:pt x="3728" y="6505"/>
                  </a:moveTo>
                  <a:lnTo>
                    <a:pt x="3739" y="7017"/>
                  </a:lnTo>
                  <a:cubicBezTo>
                    <a:pt x="3739" y="7100"/>
                    <a:pt x="3668" y="7195"/>
                    <a:pt x="3561" y="7195"/>
                  </a:cubicBezTo>
                  <a:lnTo>
                    <a:pt x="2573" y="7195"/>
                  </a:lnTo>
                  <a:cubicBezTo>
                    <a:pt x="2489" y="7195"/>
                    <a:pt x="2394" y="7124"/>
                    <a:pt x="2394" y="7017"/>
                  </a:cubicBezTo>
                  <a:lnTo>
                    <a:pt x="2394" y="6505"/>
                  </a:lnTo>
                  <a:close/>
                  <a:moveTo>
                    <a:pt x="3394" y="7469"/>
                  </a:moveTo>
                  <a:lnTo>
                    <a:pt x="3406" y="7648"/>
                  </a:lnTo>
                  <a:cubicBezTo>
                    <a:pt x="3406" y="7743"/>
                    <a:pt x="3335" y="7838"/>
                    <a:pt x="3228" y="7838"/>
                  </a:cubicBezTo>
                  <a:lnTo>
                    <a:pt x="2906" y="7838"/>
                  </a:lnTo>
                  <a:cubicBezTo>
                    <a:pt x="2811" y="7838"/>
                    <a:pt x="2727" y="7755"/>
                    <a:pt x="2727" y="7648"/>
                  </a:cubicBezTo>
                  <a:lnTo>
                    <a:pt x="2727" y="7469"/>
                  </a:lnTo>
                  <a:close/>
                  <a:moveTo>
                    <a:pt x="3056" y="0"/>
                  </a:moveTo>
                  <a:cubicBezTo>
                    <a:pt x="2951" y="0"/>
                    <a:pt x="2845" y="6"/>
                    <a:pt x="2739" y="16"/>
                  </a:cubicBezTo>
                  <a:cubicBezTo>
                    <a:pt x="1418" y="171"/>
                    <a:pt x="322" y="1230"/>
                    <a:pt x="168" y="2552"/>
                  </a:cubicBezTo>
                  <a:cubicBezTo>
                    <a:pt x="1" y="3814"/>
                    <a:pt x="668" y="5040"/>
                    <a:pt x="1811" y="5564"/>
                  </a:cubicBezTo>
                  <a:cubicBezTo>
                    <a:pt x="1977" y="5648"/>
                    <a:pt x="2096" y="5826"/>
                    <a:pt x="2096" y="6017"/>
                  </a:cubicBezTo>
                  <a:lnTo>
                    <a:pt x="2096" y="7005"/>
                  </a:lnTo>
                  <a:cubicBezTo>
                    <a:pt x="2096" y="7207"/>
                    <a:pt x="2239" y="7386"/>
                    <a:pt x="2430" y="7457"/>
                  </a:cubicBezTo>
                  <a:lnTo>
                    <a:pt x="2430" y="7648"/>
                  </a:lnTo>
                  <a:cubicBezTo>
                    <a:pt x="2430" y="7922"/>
                    <a:pt x="2632" y="8136"/>
                    <a:pt x="2906" y="8136"/>
                  </a:cubicBezTo>
                  <a:lnTo>
                    <a:pt x="3228" y="8136"/>
                  </a:lnTo>
                  <a:cubicBezTo>
                    <a:pt x="3501" y="8136"/>
                    <a:pt x="3704" y="7922"/>
                    <a:pt x="3704" y="7648"/>
                  </a:cubicBezTo>
                  <a:lnTo>
                    <a:pt x="3704" y="7457"/>
                  </a:lnTo>
                  <a:cubicBezTo>
                    <a:pt x="3906" y="7398"/>
                    <a:pt x="4037" y="7219"/>
                    <a:pt x="4037" y="7005"/>
                  </a:cubicBezTo>
                  <a:lnTo>
                    <a:pt x="4037" y="6017"/>
                  </a:lnTo>
                  <a:cubicBezTo>
                    <a:pt x="4037" y="5826"/>
                    <a:pt x="4144" y="5648"/>
                    <a:pt x="4323" y="5564"/>
                  </a:cubicBezTo>
                  <a:cubicBezTo>
                    <a:pt x="4811" y="5326"/>
                    <a:pt x="5228" y="4969"/>
                    <a:pt x="5537" y="4517"/>
                  </a:cubicBezTo>
                  <a:cubicBezTo>
                    <a:pt x="5847" y="4040"/>
                    <a:pt x="6002" y="3481"/>
                    <a:pt x="6002" y="2921"/>
                  </a:cubicBezTo>
                  <a:cubicBezTo>
                    <a:pt x="6002" y="2100"/>
                    <a:pt x="5644" y="1302"/>
                    <a:pt x="5037" y="754"/>
                  </a:cubicBezTo>
                  <a:cubicBezTo>
                    <a:pt x="4485" y="254"/>
                    <a:pt x="3788" y="0"/>
                    <a:pt x="3056"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37"/>
            <p:cNvSpPr/>
            <p:nvPr/>
          </p:nvSpPr>
          <p:spPr>
            <a:xfrm>
              <a:off x="7304872" y="3059413"/>
              <a:ext cx="40583" cy="9485"/>
            </a:xfrm>
            <a:custGeom>
              <a:avLst/>
              <a:gdLst/>
              <a:ahLst/>
              <a:cxnLst/>
              <a:rect l="l" t="t" r="r" b="b"/>
              <a:pathLst>
                <a:path w="1275" h="298" extrusionOk="0">
                  <a:moveTo>
                    <a:pt x="144" y="0"/>
                  </a:moveTo>
                  <a:cubicBezTo>
                    <a:pt x="60" y="0"/>
                    <a:pt x="1" y="72"/>
                    <a:pt x="1" y="143"/>
                  </a:cubicBezTo>
                  <a:cubicBezTo>
                    <a:pt x="1" y="238"/>
                    <a:pt x="72" y="298"/>
                    <a:pt x="144" y="298"/>
                  </a:cubicBezTo>
                  <a:lnTo>
                    <a:pt x="1132" y="298"/>
                  </a:lnTo>
                  <a:cubicBezTo>
                    <a:pt x="1215" y="298"/>
                    <a:pt x="1275" y="215"/>
                    <a:pt x="1275" y="143"/>
                  </a:cubicBezTo>
                  <a:cubicBezTo>
                    <a:pt x="1275" y="72"/>
                    <a:pt x="1203" y="0"/>
                    <a:pt x="1132"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37"/>
            <p:cNvSpPr/>
            <p:nvPr/>
          </p:nvSpPr>
          <p:spPr>
            <a:xfrm>
              <a:off x="7055134" y="3059413"/>
              <a:ext cx="41347" cy="9485"/>
            </a:xfrm>
            <a:custGeom>
              <a:avLst/>
              <a:gdLst/>
              <a:ahLst/>
              <a:cxnLst/>
              <a:rect l="l" t="t" r="r" b="b"/>
              <a:pathLst>
                <a:path w="1299" h="298" extrusionOk="0">
                  <a:moveTo>
                    <a:pt x="155" y="0"/>
                  </a:moveTo>
                  <a:cubicBezTo>
                    <a:pt x="60" y="0"/>
                    <a:pt x="1" y="72"/>
                    <a:pt x="1" y="143"/>
                  </a:cubicBezTo>
                  <a:cubicBezTo>
                    <a:pt x="1" y="238"/>
                    <a:pt x="72" y="298"/>
                    <a:pt x="155" y="298"/>
                  </a:cubicBezTo>
                  <a:lnTo>
                    <a:pt x="1132" y="298"/>
                  </a:lnTo>
                  <a:cubicBezTo>
                    <a:pt x="1215" y="298"/>
                    <a:pt x="1287" y="215"/>
                    <a:pt x="1287" y="143"/>
                  </a:cubicBezTo>
                  <a:cubicBezTo>
                    <a:pt x="1298" y="72"/>
                    <a:pt x="1227" y="0"/>
                    <a:pt x="1132"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37"/>
            <p:cNvSpPr/>
            <p:nvPr/>
          </p:nvSpPr>
          <p:spPr>
            <a:xfrm>
              <a:off x="7195727" y="2919170"/>
              <a:ext cx="9517" cy="40583"/>
            </a:xfrm>
            <a:custGeom>
              <a:avLst/>
              <a:gdLst/>
              <a:ahLst/>
              <a:cxnLst/>
              <a:rect l="l" t="t" r="r" b="b"/>
              <a:pathLst>
                <a:path w="299" h="1275" extrusionOk="0">
                  <a:moveTo>
                    <a:pt x="156" y="1"/>
                  </a:moveTo>
                  <a:cubicBezTo>
                    <a:pt x="60" y="1"/>
                    <a:pt x="1" y="72"/>
                    <a:pt x="1" y="144"/>
                  </a:cubicBezTo>
                  <a:lnTo>
                    <a:pt x="1" y="1132"/>
                  </a:lnTo>
                  <a:cubicBezTo>
                    <a:pt x="1" y="1215"/>
                    <a:pt x="84" y="1275"/>
                    <a:pt x="156" y="1275"/>
                  </a:cubicBezTo>
                  <a:cubicBezTo>
                    <a:pt x="227" y="1275"/>
                    <a:pt x="299" y="1204"/>
                    <a:pt x="299" y="1132"/>
                  </a:cubicBezTo>
                  <a:lnTo>
                    <a:pt x="299" y="144"/>
                  </a:lnTo>
                  <a:cubicBezTo>
                    <a:pt x="299" y="72"/>
                    <a:pt x="227" y="1"/>
                    <a:pt x="156"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37"/>
            <p:cNvSpPr/>
            <p:nvPr/>
          </p:nvSpPr>
          <p:spPr>
            <a:xfrm>
              <a:off x="7185128" y="3007116"/>
              <a:ext cx="30334" cy="92880"/>
            </a:xfrm>
            <a:custGeom>
              <a:avLst/>
              <a:gdLst/>
              <a:ahLst/>
              <a:cxnLst/>
              <a:rect l="l" t="t" r="r" b="b"/>
              <a:pathLst>
                <a:path w="953" h="2918" extrusionOk="0">
                  <a:moveTo>
                    <a:pt x="477" y="310"/>
                  </a:moveTo>
                  <a:cubicBezTo>
                    <a:pt x="512" y="310"/>
                    <a:pt x="560" y="334"/>
                    <a:pt x="596" y="357"/>
                  </a:cubicBezTo>
                  <a:cubicBezTo>
                    <a:pt x="620" y="393"/>
                    <a:pt x="632" y="429"/>
                    <a:pt x="632" y="476"/>
                  </a:cubicBezTo>
                  <a:lnTo>
                    <a:pt x="548" y="2608"/>
                  </a:lnTo>
                  <a:lnTo>
                    <a:pt x="405" y="2620"/>
                  </a:lnTo>
                  <a:cubicBezTo>
                    <a:pt x="405" y="2620"/>
                    <a:pt x="393" y="2620"/>
                    <a:pt x="393" y="2608"/>
                  </a:cubicBezTo>
                  <a:lnTo>
                    <a:pt x="310" y="476"/>
                  </a:lnTo>
                  <a:cubicBezTo>
                    <a:pt x="310" y="429"/>
                    <a:pt x="322" y="393"/>
                    <a:pt x="358" y="357"/>
                  </a:cubicBezTo>
                  <a:cubicBezTo>
                    <a:pt x="381" y="334"/>
                    <a:pt x="429" y="310"/>
                    <a:pt x="477" y="310"/>
                  </a:cubicBezTo>
                  <a:close/>
                  <a:moveTo>
                    <a:pt x="477" y="0"/>
                  </a:moveTo>
                  <a:cubicBezTo>
                    <a:pt x="334" y="0"/>
                    <a:pt x="215" y="48"/>
                    <a:pt x="131" y="155"/>
                  </a:cubicBezTo>
                  <a:cubicBezTo>
                    <a:pt x="36" y="238"/>
                    <a:pt x="0" y="357"/>
                    <a:pt x="0" y="488"/>
                  </a:cubicBezTo>
                  <a:lnTo>
                    <a:pt x="84" y="2620"/>
                  </a:lnTo>
                  <a:cubicBezTo>
                    <a:pt x="84" y="2786"/>
                    <a:pt x="239" y="2917"/>
                    <a:pt x="393" y="2917"/>
                  </a:cubicBezTo>
                  <a:lnTo>
                    <a:pt x="512" y="2917"/>
                  </a:lnTo>
                  <a:cubicBezTo>
                    <a:pt x="679" y="2917"/>
                    <a:pt x="822" y="2786"/>
                    <a:pt x="822" y="2620"/>
                  </a:cubicBezTo>
                  <a:lnTo>
                    <a:pt x="917" y="488"/>
                  </a:lnTo>
                  <a:cubicBezTo>
                    <a:pt x="953" y="369"/>
                    <a:pt x="905" y="238"/>
                    <a:pt x="810" y="155"/>
                  </a:cubicBezTo>
                  <a:cubicBezTo>
                    <a:pt x="727" y="60"/>
                    <a:pt x="608" y="0"/>
                    <a:pt x="477"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37"/>
            <p:cNvSpPr/>
            <p:nvPr/>
          </p:nvSpPr>
          <p:spPr>
            <a:xfrm>
              <a:off x="7187770" y="3111328"/>
              <a:ext cx="25814" cy="25814"/>
            </a:xfrm>
            <a:custGeom>
              <a:avLst/>
              <a:gdLst/>
              <a:ahLst/>
              <a:cxnLst/>
              <a:rect l="l" t="t" r="r" b="b"/>
              <a:pathLst>
                <a:path w="811" h="811" extrusionOk="0">
                  <a:moveTo>
                    <a:pt x="406" y="310"/>
                  </a:moveTo>
                  <a:cubicBezTo>
                    <a:pt x="453" y="310"/>
                    <a:pt x="489" y="358"/>
                    <a:pt x="489" y="405"/>
                  </a:cubicBezTo>
                  <a:cubicBezTo>
                    <a:pt x="489" y="453"/>
                    <a:pt x="453" y="489"/>
                    <a:pt x="406" y="489"/>
                  </a:cubicBezTo>
                  <a:cubicBezTo>
                    <a:pt x="358" y="489"/>
                    <a:pt x="310" y="453"/>
                    <a:pt x="310" y="405"/>
                  </a:cubicBezTo>
                  <a:cubicBezTo>
                    <a:pt x="310" y="358"/>
                    <a:pt x="358" y="310"/>
                    <a:pt x="406" y="310"/>
                  </a:cubicBezTo>
                  <a:close/>
                  <a:moveTo>
                    <a:pt x="406" y="0"/>
                  </a:moveTo>
                  <a:cubicBezTo>
                    <a:pt x="179" y="0"/>
                    <a:pt x="1" y="179"/>
                    <a:pt x="1" y="405"/>
                  </a:cubicBezTo>
                  <a:cubicBezTo>
                    <a:pt x="1" y="631"/>
                    <a:pt x="179" y="810"/>
                    <a:pt x="406" y="810"/>
                  </a:cubicBezTo>
                  <a:cubicBezTo>
                    <a:pt x="632" y="810"/>
                    <a:pt x="810" y="631"/>
                    <a:pt x="810" y="405"/>
                  </a:cubicBezTo>
                  <a:cubicBezTo>
                    <a:pt x="787" y="179"/>
                    <a:pt x="608" y="0"/>
                    <a:pt x="406"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37"/>
            <p:cNvSpPr/>
            <p:nvPr/>
          </p:nvSpPr>
          <p:spPr>
            <a:xfrm>
              <a:off x="7249552" y="2951477"/>
              <a:ext cx="18971" cy="23077"/>
            </a:xfrm>
            <a:custGeom>
              <a:avLst/>
              <a:gdLst/>
              <a:ahLst/>
              <a:cxnLst/>
              <a:rect l="l" t="t" r="r" b="b"/>
              <a:pathLst>
                <a:path w="596" h="725" extrusionOk="0">
                  <a:moveTo>
                    <a:pt x="417" y="0"/>
                  </a:moveTo>
                  <a:cubicBezTo>
                    <a:pt x="362" y="0"/>
                    <a:pt x="307" y="32"/>
                    <a:pt x="274" y="81"/>
                  </a:cubicBezTo>
                  <a:lnTo>
                    <a:pt x="36" y="498"/>
                  </a:lnTo>
                  <a:cubicBezTo>
                    <a:pt x="1" y="570"/>
                    <a:pt x="24" y="665"/>
                    <a:pt x="96" y="700"/>
                  </a:cubicBezTo>
                  <a:cubicBezTo>
                    <a:pt x="132" y="724"/>
                    <a:pt x="143" y="724"/>
                    <a:pt x="179" y="724"/>
                  </a:cubicBezTo>
                  <a:cubicBezTo>
                    <a:pt x="239" y="724"/>
                    <a:pt x="274" y="689"/>
                    <a:pt x="310" y="641"/>
                  </a:cubicBezTo>
                  <a:lnTo>
                    <a:pt x="548" y="224"/>
                  </a:lnTo>
                  <a:cubicBezTo>
                    <a:pt x="596" y="153"/>
                    <a:pt x="560" y="69"/>
                    <a:pt x="489" y="22"/>
                  </a:cubicBezTo>
                  <a:cubicBezTo>
                    <a:pt x="466" y="7"/>
                    <a:pt x="442" y="0"/>
                    <a:pt x="417"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37"/>
            <p:cNvSpPr/>
            <p:nvPr/>
          </p:nvSpPr>
          <p:spPr>
            <a:xfrm>
              <a:off x="7132831" y="3153852"/>
              <a:ext cx="18589" cy="22695"/>
            </a:xfrm>
            <a:custGeom>
              <a:avLst/>
              <a:gdLst/>
              <a:ahLst/>
              <a:cxnLst/>
              <a:rect l="l" t="t" r="r" b="b"/>
              <a:pathLst>
                <a:path w="584" h="713" extrusionOk="0">
                  <a:moveTo>
                    <a:pt x="419" y="0"/>
                  </a:moveTo>
                  <a:cubicBezTo>
                    <a:pt x="368" y="0"/>
                    <a:pt x="319" y="32"/>
                    <a:pt x="286" y="81"/>
                  </a:cubicBezTo>
                  <a:lnTo>
                    <a:pt x="48" y="498"/>
                  </a:lnTo>
                  <a:cubicBezTo>
                    <a:pt x="0" y="569"/>
                    <a:pt x="36" y="665"/>
                    <a:pt x="108" y="700"/>
                  </a:cubicBezTo>
                  <a:cubicBezTo>
                    <a:pt x="131" y="712"/>
                    <a:pt x="155" y="712"/>
                    <a:pt x="179" y="712"/>
                  </a:cubicBezTo>
                  <a:cubicBezTo>
                    <a:pt x="239" y="712"/>
                    <a:pt x="286" y="689"/>
                    <a:pt x="310" y="641"/>
                  </a:cubicBezTo>
                  <a:lnTo>
                    <a:pt x="548" y="224"/>
                  </a:lnTo>
                  <a:cubicBezTo>
                    <a:pt x="584" y="153"/>
                    <a:pt x="572" y="69"/>
                    <a:pt x="489" y="22"/>
                  </a:cubicBezTo>
                  <a:cubicBezTo>
                    <a:pt x="466" y="7"/>
                    <a:pt x="443" y="0"/>
                    <a:pt x="41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37"/>
            <p:cNvSpPr/>
            <p:nvPr/>
          </p:nvSpPr>
          <p:spPr>
            <a:xfrm>
              <a:off x="7132449" y="2951477"/>
              <a:ext cx="18971" cy="23077"/>
            </a:xfrm>
            <a:custGeom>
              <a:avLst/>
              <a:gdLst/>
              <a:ahLst/>
              <a:cxnLst/>
              <a:rect l="l" t="t" r="r" b="b"/>
              <a:pathLst>
                <a:path w="596" h="725" extrusionOk="0">
                  <a:moveTo>
                    <a:pt x="177" y="0"/>
                  </a:moveTo>
                  <a:cubicBezTo>
                    <a:pt x="154" y="0"/>
                    <a:pt x="130" y="7"/>
                    <a:pt x="108" y="22"/>
                  </a:cubicBezTo>
                  <a:cubicBezTo>
                    <a:pt x="24" y="69"/>
                    <a:pt x="1" y="153"/>
                    <a:pt x="48" y="236"/>
                  </a:cubicBezTo>
                  <a:lnTo>
                    <a:pt x="274" y="653"/>
                  </a:lnTo>
                  <a:cubicBezTo>
                    <a:pt x="310" y="689"/>
                    <a:pt x="358" y="724"/>
                    <a:pt x="417" y="724"/>
                  </a:cubicBezTo>
                  <a:cubicBezTo>
                    <a:pt x="441" y="724"/>
                    <a:pt x="477" y="724"/>
                    <a:pt x="489" y="712"/>
                  </a:cubicBezTo>
                  <a:cubicBezTo>
                    <a:pt x="584" y="665"/>
                    <a:pt x="596" y="570"/>
                    <a:pt x="548" y="498"/>
                  </a:cubicBezTo>
                  <a:lnTo>
                    <a:pt x="310" y="81"/>
                  </a:lnTo>
                  <a:cubicBezTo>
                    <a:pt x="277" y="32"/>
                    <a:pt x="228" y="0"/>
                    <a:pt x="177"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37"/>
            <p:cNvSpPr/>
            <p:nvPr/>
          </p:nvSpPr>
          <p:spPr>
            <a:xfrm>
              <a:off x="7249552" y="3153852"/>
              <a:ext cx="18971" cy="22695"/>
            </a:xfrm>
            <a:custGeom>
              <a:avLst/>
              <a:gdLst/>
              <a:ahLst/>
              <a:cxnLst/>
              <a:rect l="l" t="t" r="r" b="b"/>
              <a:pathLst>
                <a:path w="596" h="713" extrusionOk="0">
                  <a:moveTo>
                    <a:pt x="173" y="0"/>
                  </a:moveTo>
                  <a:cubicBezTo>
                    <a:pt x="148" y="0"/>
                    <a:pt x="122" y="7"/>
                    <a:pt x="96" y="22"/>
                  </a:cubicBezTo>
                  <a:cubicBezTo>
                    <a:pt x="24" y="69"/>
                    <a:pt x="1" y="153"/>
                    <a:pt x="36" y="224"/>
                  </a:cubicBezTo>
                  <a:lnTo>
                    <a:pt x="274" y="641"/>
                  </a:lnTo>
                  <a:cubicBezTo>
                    <a:pt x="310" y="689"/>
                    <a:pt x="358" y="712"/>
                    <a:pt x="417" y="712"/>
                  </a:cubicBezTo>
                  <a:cubicBezTo>
                    <a:pt x="441" y="712"/>
                    <a:pt x="477" y="712"/>
                    <a:pt x="489" y="700"/>
                  </a:cubicBezTo>
                  <a:cubicBezTo>
                    <a:pt x="560" y="665"/>
                    <a:pt x="596" y="569"/>
                    <a:pt x="548" y="498"/>
                  </a:cubicBezTo>
                  <a:lnTo>
                    <a:pt x="310" y="81"/>
                  </a:lnTo>
                  <a:cubicBezTo>
                    <a:pt x="277" y="32"/>
                    <a:pt x="228" y="0"/>
                    <a:pt x="173"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37"/>
            <p:cNvSpPr/>
            <p:nvPr/>
          </p:nvSpPr>
          <p:spPr>
            <a:xfrm>
              <a:off x="7289721" y="3113969"/>
              <a:ext cx="24286" cy="17093"/>
            </a:xfrm>
            <a:custGeom>
              <a:avLst/>
              <a:gdLst/>
              <a:ahLst/>
              <a:cxnLst/>
              <a:rect l="l" t="t" r="r" b="b"/>
              <a:pathLst>
                <a:path w="763" h="537" extrusionOk="0">
                  <a:moveTo>
                    <a:pt x="172" y="0"/>
                  </a:moveTo>
                  <a:cubicBezTo>
                    <a:pt x="121" y="0"/>
                    <a:pt x="72" y="29"/>
                    <a:pt x="48" y="84"/>
                  </a:cubicBezTo>
                  <a:cubicBezTo>
                    <a:pt x="1" y="156"/>
                    <a:pt x="24" y="239"/>
                    <a:pt x="108" y="287"/>
                  </a:cubicBezTo>
                  <a:lnTo>
                    <a:pt x="524" y="525"/>
                  </a:lnTo>
                  <a:cubicBezTo>
                    <a:pt x="548" y="537"/>
                    <a:pt x="560" y="537"/>
                    <a:pt x="596" y="537"/>
                  </a:cubicBezTo>
                  <a:cubicBezTo>
                    <a:pt x="655" y="537"/>
                    <a:pt x="703" y="513"/>
                    <a:pt x="727" y="465"/>
                  </a:cubicBezTo>
                  <a:cubicBezTo>
                    <a:pt x="763" y="394"/>
                    <a:pt x="739" y="310"/>
                    <a:pt x="667" y="263"/>
                  </a:cubicBezTo>
                  <a:lnTo>
                    <a:pt x="251" y="25"/>
                  </a:lnTo>
                  <a:cubicBezTo>
                    <a:pt x="226" y="8"/>
                    <a:pt x="199" y="0"/>
                    <a:pt x="172"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37"/>
            <p:cNvSpPr/>
            <p:nvPr/>
          </p:nvSpPr>
          <p:spPr>
            <a:xfrm>
              <a:off x="7086964" y="2996931"/>
              <a:ext cx="24668" cy="17411"/>
            </a:xfrm>
            <a:custGeom>
              <a:avLst/>
              <a:gdLst/>
              <a:ahLst/>
              <a:cxnLst/>
              <a:rect l="l" t="t" r="r" b="b"/>
              <a:pathLst>
                <a:path w="775" h="547" extrusionOk="0">
                  <a:moveTo>
                    <a:pt x="179" y="1"/>
                  </a:moveTo>
                  <a:cubicBezTo>
                    <a:pt x="125" y="1"/>
                    <a:pt x="73" y="33"/>
                    <a:pt x="48" y="82"/>
                  </a:cubicBezTo>
                  <a:cubicBezTo>
                    <a:pt x="1" y="154"/>
                    <a:pt x="25" y="249"/>
                    <a:pt x="108" y="285"/>
                  </a:cubicBezTo>
                  <a:lnTo>
                    <a:pt x="525" y="535"/>
                  </a:lnTo>
                  <a:cubicBezTo>
                    <a:pt x="548" y="546"/>
                    <a:pt x="560" y="546"/>
                    <a:pt x="596" y="546"/>
                  </a:cubicBezTo>
                  <a:cubicBezTo>
                    <a:pt x="656" y="546"/>
                    <a:pt x="703" y="511"/>
                    <a:pt x="727" y="475"/>
                  </a:cubicBezTo>
                  <a:cubicBezTo>
                    <a:pt x="775" y="415"/>
                    <a:pt x="739" y="308"/>
                    <a:pt x="668" y="261"/>
                  </a:cubicBezTo>
                  <a:lnTo>
                    <a:pt x="251" y="23"/>
                  </a:lnTo>
                  <a:cubicBezTo>
                    <a:pt x="228" y="8"/>
                    <a:pt x="204" y="1"/>
                    <a:pt x="179"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37"/>
            <p:cNvSpPr/>
            <p:nvPr/>
          </p:nvSpPr>
          <p:spPr>
            <a:xfrm>
              <a:off x="7289339" y="2996931"/>
              <a:ext cx="24668" cy="17411"/>
            </a:xfrm>
            <a:custGeom>
              <a:avLst/>
              <a:gdLst/>
              <a:ahLst/>
              <a:cxnLst/>
              <a:rect l="l" t="t" r="r" b="b"/>
              <a:pathLst>
                <a:path w="775" h="547" extrusionOk="0">
                  <a:moveTo>
                    <a:pt x="590" y="1"/>
                  </a:moveTo>
                  <a:cubicBezTo>
                    <a:pt x="565" y="1"/>
                    <a:pt x="539" y="8"/>
                    <a:pt x="513" y="23"/>
                  </a:cubicBezTo>
                  <a:lnTo>
                    <a:pt x="96" y="261"/>
                  </a:lnTo>
                  <a:cubicBezTo>
                    <a:pt x="25" y="308"/>
                    <a:pt x="1" y="392"/>
                    <a:pt x="36" y="475"/>
                  </a:cubicBezTo>
                  <a:cubicBezTo>
                    <a:pt x="72" y="511"/>
                    <a:pt x="108" y="546"/>
                    <a:pt x="179" y="546"/>
                  </a:cubicBezTo>
                  <a:cubicBezTo>
                    <a:pt x="203" y="546"/>
                    <a:pt x="239" y="546"/>
                    <a:pt x="251" y="535"/>
                  </a:cubicBezTo>
                  <a:lnTo>
                    <a:pt x="667" y="285"/>
                  </a:lnTo>
                  <a:cubicBezTo>
                    <a:pt x="751" y="249"/>
                    <a:pt x="775" y="154"/>
                    <a:pt x="727" y="82"/>
                  </a:cubicBezTo>
                  <a:cubicBezTo>
                    <a:pt x="694" y="33"/>
                    <a:pt x="645" y="1"/>
                    <a:pt x="59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37"/>
            <p:cNvSpPr/>
            <p:nvPr/>
          </p:nvSpPr>
          <p:spPr>
            <a:xfrm>
              <a:off x="7086964" y="3113587"/>
              <a:ext cx="24668" cy="17093"/>
            </a:xfrm>
            <a:custGeom>
              <a:avLst/>
              <a:gdLst/>
              <a:ahLst/>
              <a:cxnLst/>
              <a:rect l="l" t="t" r="r" b="b"/>
              <a:pathLst>
                <a:path w="775" h="537" extrusionOk="0">
                  <a:moveTo>
                    <a:pt x="597" y="0"/>
                  </a:moveTo>
                  <a:cubicBezTo>
                    <a:pt x="570" y="0"/>
                    <a:pt x="541" y="8"/>
                    <a:pt x="513" y="25"/>
                  </a:cubicBezTo>
                  <a:lnTo>
                    <a:pt x="108" y="263"/>
                  </a:lnTo>
                  <a:cubicBezTo>
                    <a:pt x="25" y="299"/>
                    <a:pt x="1" y="394"/>
                    <a:pt x="36" y="465"/>
                  </a:cubicBezTo>
                  <a:cubicBezTo>
                    <a:pt x="72" y="513"/>
                    <a:pt x="120" y="537"/>
                    <a:pt x="179" y="537"/>
                  </a:cubicBezTo>
                  <a:cubicBezTo>
                    <a:pt x="203" y="537"/>
                    <a:pt x="239" y="537"/>
                    <a:pt x="251" y="525"/>
                  </a:cubicBezTo>
                  <a:lnTo>
                    <a:pt x="668" y="287"/>
                  </a:lnTo>
                  <a:cubicBezTo>
                    <a:pt x="739" y="263"/>
                    <a:pt x="775" y="156"/>
                    <a:pt x="727" y="84"/>
                  </a:cubicBezTo>
                  <a:cubicBezTo>
                    <a:pt x="696" y="29"/>
                    <a:pt x="649" y="0"/>
                    <a:pt x="597"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9" name="Google Shape;899;p37"/>
          <p:cNvGrpSpPr/>
          <p:nvPr/>
        </p:nvGrpSpPr>
        <p:grpSpPr>
          <a:xfrm>
            <a:off x="1604013" y="2015763"/>
            <a:ext cx="676401" cy="506963"/>
            <a:chOff x="1817317" y="2480330"/>
            <a:chExt cx="350958" cy="263043"/>
          </a:xfrm>
        </p:grpSpPr>
        <p:sp>
          <p:nvSpPr>
            <p:cNvPr id="900" name="Google Shape;900;p37"/>
            <p:cNvSpPr/>
            <p:nvPr/>
          </p:nvSpPr>
          <p:spPr>
            <a:xfrm>
              <a:off x="1817317" y="2480330"/>
              <a:ext cx="350958" cy="191426"/>
            </a:xfrm>
            <a:custGeom>
              <a:avLst/>
              <a:gdLst/>
              <a:ahLst/>
              <a:cxnLst/>
              <a:rect l="l" t="t" r="r" b="b"/>
              <a:pathLst>
                <a:path w="11026" h="6014" extrusionOk="0">
                  <a:moveTo>
                    <a:pt x="4477" y="1"/>
                  </a:moveTo>
                  <a:cubicBezTo>
                    <a:pt x="3918" y="1"/>
                    <a:pt x="3382" y="179"/>
                    <a:pt x="2917" y="524"/>
                  </a:cubicBezTo>
                  <a:cubicBezTo>
                    <a:pt x="2513" y="834"/>
                    <a:pt x="2203" y="1251"/>
                    <a:pt x="2036" y="1727"/>
                  </a:cubicBezTo>
                  <a:cubicBezTo>
                    <a:pt x="905" y="1787"/>
                    <a:pt x="0" y="2727"/>
                    <a:pt x="0" y="3870"/>
                  </a:cubicBezTo>
                  <a:cubicBezTo>
                    <a:pt x="0" y="5061"/>
                    <a:pt x="965" y="6013"/>
                    <a:pt x="2143" y="6013"/>
                  </a:cubicBezTo>
                  <a:lnTo>
                    <a:pt x="2917" y="6013"/>
                  </a:lnTo>
                  <a:cubicBezTo>
                    <a:pt x="3001" y="6013"/>
                    <a:pt x="3084" y="5942"/>
                    <a:pt x="3084" y="5847"/>
                  </a:cubicBezTo>
                  <a:cubicBezTo>
                    <a:pt x="3084" y="5763"/>
                    <a:pt x="3001" y="5692"/>
                    <a:pt x="2917" y="5692"/>
                  </a:cubicBezTo>
                  <a:lnTo>
                    <a:pt x="2143" y="5692"/>
                  </a:lnTo>
                  <a:cubicBezTo>
                    <a:pt x="1131" y="5692"/>
                    <a:pt x="310" y="4870"/>
                    <a:pt x="310" y="3858"/>
                  </a:cubicBezTo>
                  <a:cubicBezTo>
                    <a:pt x="310" y="2846"/>
                    <a:pt x="1131" y="2025"/>
                    <a:pt x="2132" y="2025"/>
                  </a:cubicBezTo>
                  <a:lnTo>
                    <a:pt x="2143" y="2025"/>
                  </a:lnTo>
                  <a:cubicBezTo>
                    <a:pt x="2215" y="2025"/>
                    <a:pt x="2274" y="1977"/>
                    <a:pt x="2286" y="1906"/>
                  </a:cubicBezTo>
                  <a:cubicBezTo>
                    <a:pt x="2429" y="1441"/>
                    <a:pt x="2703" y="1036"/>
                    <a:pt x="3096" y="739"/>
                  </a:cubicBezTo>
                  <a:cubicBezTo>
                    <a:pt x="3477" y="441"/>
                    <a:pt x="3953" y="286"/>
                    <a:pt x="4453" y="286"/>
                  </a:cubicBezTo>
                  <a:cubicBezTo>
                    <a:pt x="5239" y="286"/>
                    <a:pt x="5953" y="679"/>
                    <a:pt x="6370" y="1334"/>
                  </a:cubicBezTo>
                  <a:cubicBezTo>
                    <a:pt x="6412" y="1386"/>
                    <a:pt x="6471" y="1420"/>
                    <a:pt x="6533" y="1420"/>
                  </a:cubicBezTo>
                  <a:cubicBezTo>
                    <a:pt x="6542" y="1420"/>
                    <a:pt x="6551" y="1419"/>
                    <a:pt x="6561" y="1417"/>
                  </a:cubicBezTo>
                  <a:cubicBezTo>
                    <a:pt x="6751" y="1358"/>
                    <a:pt x="6954" y="1322"/>
                    <a:pt x="7144" y="1322"/>
                  </a:cubicBezTo>
                  <a:cubicBezTo>
                    <a:pt x="7942" y="1322"/>
                    <a:pt x="8644" y="1846"/>
                    <a:pt x="8882" y="2608"/>
                  </a:cubicBezTo>
                  <a:cubicBezTo>
                    <a:pt x="8918" y="2679"/>
                    <a:pt x="8978" y="2727"/>
                    <a:pt x="9061" y="2727"/>
                  </a:cubicBezTo>
                  <a:cubicBezTo>
                    <a:pt x="9121" y="2727"/>
                    <a:pt x="9168" y="2703"/>
                    <a:pt x="9228" y="2703"/>
                  </a:cubicBezTo>
                  <a:cubicBezTo>
                    <a:pt x="10049" y="2703"/>
                    <a:pt x="10704" y="3382"/>
                    <a:pt x="10704" y="4180"/>
                  </a:cubicBezTo>
                  <a:cubicBezTo>
                    <a:pt x="10704" y="4989"/>
                    <a:pt x="10025" y="5656"/>
                    <a:pt x="9228" y="5656"/>
                  </a:cubicBezTo>
                  <a:lnTo>
                    <a:pt x="8109" y="5656"/>
                  </a:lnTo>
                  <a:cubicBezTo>
                    <a:pt x="8025" y="5656"/>
                    <a:pt x="7942" y="5727"/>
                    <a:pt x="7942" y="5823"/>
                  </a:cubicBezTo>
                  <a:cubicBezTo>
                    <a:pt x="7942" y="5906"/>
                    <a:pt x="8025" y="5978"/>
                    <a:pt x="8109" y="5978"/>
                  </a:cubicBezTo>
                  <a:lnTo>
                    <a:pt x="9228" y="5978"/>
                  </a:lnTo>
                  <a:cubicBezTo>
                    <a:pt x="10228" y="5978"/>
                    <a:pt x="11026" y="5180"/>
                    <a:pt x="11026" y="4180"/>
                  </a:cubicBezTo>
                  <a:cubicBezTo>
                    <a:pt x="11026" y="3180"/>
                    <a:pt x="10204" y="2429"/>
                    <a:pt x="9228" y="2429"/>
                  </a:cubicBezTo>
                  <a:lnTo>
                    <a:pt x="9168" y="2429"/>
                  </a:lnTo>
                  <a:cubicBezTo>
                    <a:pt x="9013" y="2060"/>
                    <a:pt x="8763" y="1715"/>
                    <a:pt x="8442" y="1477"/>
                  </a:cubicBezTo>
                  <a:cubicBezTo>
                    <a:pt x="8061" y="1191"/>
                    <a:pt x="7620" y="1048"/>
                    <a:pt x="7156" y="1048"/>
                  </a:cubicBezTo>
                  <a:cubicBezTo>
                    <a:pt x="6966" y="1048"/>
                    <a:pt x="6787" y="1072"/>
                    <a:pt x="6596" y="1120"/>
                  </a:cubicBezTo>
                  <a:cubicBezTo>
                    <a:pt x="6096" y="417"/>
                    <a:pt x="5322" y="1"/>
                    <a:pt x="44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37"/>
            <p:cNvSpPr/>
            <p:nvPr/>
          </p:nvSpPr>
          <p:spPr>
            <a:xfrm>
              <a:off x="1926844" y="2568626"/>
              <a:ext cx="131140" cy="174747"/>
            </a:xfrm>
            <a:custGeom>
              <a:avLst/>
              <a:gdLst/>
              <a:ahLst/>
              <a:cxnLst/>
              <a:rect l="l" t="t" r="r" b="b"/>
              <a:pathLst>
                <a:path w="4120" h="5490" extrusionOk="0">
                  <a:moveTo>
                    <a:pt x="2417" y="322"/>
                  </a:moveTo>
                  <a:lnTo>
                    <a:pt x="2417" y="1370"/>
                  </a:lnTo>
                  <a:cubicBezTo>
                    <a:pt x="2417" y="1537"/>
                    <a:pt x="2572" y="1691"/>
                    <a:pt x="2751" y="1691"/>
                  </a:cubicBezTo>
                  <a:lnTo>
                    <a:pt x="3274" y="1691"/>
                  </a:lnTo>
                  <a:cubicBezTo>
                    <a:pt x="3358" y="1691"/>
                    <a:pt x="3429" y="1620"/>
                    <a:pt x="3429" y="1525"/>
                  </a:cubicBezTo>
                  <a:cubicBezTo>
                    <a:pt x="3429" y="1441"/>
                    <a:pt x="3358" y="1358"/>
                    <a:pt x="3274" y="1358"/>
                  </a:cubicBezTo>
                  <a:lnTo>
                    <a:pt x="2751" y="1358"/>
                  </a:lnTo>
                  <a:cubicBezTo>
                    <a:pt x="2751" y="1358"/>
                    <a:pt x="2727" y="1358"/>
                    <a:pt x="2727" y="1346"/>
                  </a:cubicBezTo>
                  <a:lnTo>
                    <a:pt x="2727" y="346"/>
                  </a:lnTo>
                  <a:lnTo>
                    <a:pt x="3751" y="1358"/>
                  </a:lnTo>
                  <a:cubicBezTo>
                    <a:pt x="3775" y="1394"/>
                    <a:pt x="3798" y="1441"/>
                    <a:pt x="3798" y="1501"/>
                  </a:cubicBezTo>
                  <a:lnTo>
                    <a:pt x="3798" y="5180"/>
                  </a:lnTo>
                  <a:lnTo>
                    <a:pt x="3810" y="5180"/>
                  </a:lnTo>
                  <a:lnTo>
                    <a:pt x="334" y="5192"/>
                  </a:lnTo>
                  <a:cubicBezTo>
                    <a:pt x="334" y="5192"/>
                    <a:pt x="322" y="5192"/>
                    <a:pt x="322" y="5180"/>
                  </a:cubicBezTo>
                  <a:lnTo>
                    <a:pt x="322" y="334"/>
                  </a:lnTo>
                  <a:cubicBezTo>
                    <a:pt x="322" y="334"/>
                    <a:pt x="322" y="322"/>
                    <a:pt x="334" y="322"/>
                  </a:cubicBezTo>
                  <a:close/>
                  <a:moveTo>
                    <a:pt x="322" y="1"/>
                  </a:moveTo>
                  <a:cubicBezTo>
                    <a:pt x="143" y="1"/>
                    <a:pt x="0" y="144"/>
                    <a:pt x="0" y="322"/>
                  </a:cubicBezTo>
                  <a:lnTo>
                    <a:pt x="0" y="5156"/>
                  </a:lnTo>
                  <a:cubicBezTo>
                    <a:pt x="0" y="5335"/>
                    <a:pt x="143" y="5489"/>
                    <a:pt x="322" y="5489"/>
                  </a:cubicBezTo>
                  <a:lnTo>
                    <a:pt x="3775" y="5489"/>
                  </a:lnTo>
                  <a:cubicBezTo>
                    <a:pt x="3953" y="5489"/>
                    <a:pt x="4108" y="5335"/>
                    <a:pt x="4108" y="5156"/>
                  </a:cubicBezTo>
                  <a:lnTo>
                    <a:pt x="4108" y="1501"/>
                  </a:lnTo>
                  <a:cubicBezTo>
                    <a:pt x="4120" y="1382"/>
                    <a:pt x="4072" y="1251"/>
                    <a:pt x="3965" y="1156"/>
                  </a:cubicBezTo>
                  <a:lnTo>
                    <a:pt x="2953" y="144"/>
                  </a:lnTo>
                  <a:cubicBezTo>
                    <a:pt x="2870" y="48"/>
                    <a:pt x="2739" y="1"/>
                    <a:pt x="2596"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37"/>
            <p:cNvSpPr/>
            <p:nvPr/>
          </p:nvSpPr>
          <p:spPr>
            <a:xfrm>
              <a:off x="1965485" y="2639893"/>
              <a:ext cx="55002" cy="70885"/>
            </a:xfrm>
            <a:custGeom>
              <a:avLst/>
              <a:gdLst/>
              <a:ahLst/>
              <a:cxnLst/>
              <a:rect l="l" t="t" r="r" b="b"/>
              <a:pathLst>
                <a:path w="1728" h="2227" extrusionOk="0">
                  <a:moveTo>
                    <a:pt x="870" y="0"/>
                  </a:moveTo>
                  <a:cubicBezTo>
                    <a:pt x="822" y="0"/>
                    <a:pt x="775" y="36"/>
                    <a:pt x="751" y="60"/>
                  </a:cubicBezTo>
                  <a:lnTo>
                    <a:pt x="60" y="929"/>
                  </a:lnTo>
                  <a:cubicBezTo>
                    <a:pt x="1" y="1000"/>
                    <a:pt x="13" y="1107"/>
                    <a:pt x="84" y="1155"/>
                  </a:cubicBezTo>
                  <a:cubicBezTo>
                    <a:pt x="117" y="1178"/>
                    <a:pt x="151" y="1189"/>
                    <a:pt x="183" y="1189"/>
                  </a:cubicBezTo>
                  <a:cubicBezTo>
                    <a:pt x="234" y="1189"/>
                    <a:pt x="281" y="1163"/>
                    <a:pt x="310" y="1119"/>
                  </a:cubicBezTo>
                  <a:lnTo>
                    <a:pt x="715" y="619"/>
                  </a:lnTo>
                  <a:lnTo>
                    <a:pt x="715" y="2060"/>
                  </a:lnTo>
                  <a:cubicBezTo>
                    <a:pt x="715" y="2143"/>
                    <a:pt x="787" y="2227"/>
                    <a:pt x="882" y="2227"/>
                  </a:cubicBezTo>
                  <a:cubicBezTo>
                    <a:pt x="965" y="2227"/>
                    <a:pt x="1048" y="2143"/>
                    <a:pt x="1048" y="2060"/>
                  </a:cubicBezTo>
                  <a:lnTo>
                    <a:pt x="1048" y="619"/>
                  </a:lnTo>
                  <a:lnTo>
                    <a:pt x="1441" y="1119"/>
                  </a:lnTo>
                  <a:cubicBezTo>
                    <a:pt x="1477" y="1167"/>
                    <a:pt x="1513" y="1179"/>
                    <a:pt x="1560" y="1179"/>
                  </a:cubicBezTo>
                  <a:cubicBezTo>
                    <a:pt x="1596" y="1179"/>
                    <a:pt x="1644" y="1167"/>
                    <a:pt x="1668" y="1155"/>
                  </a:cubicBezTo>
                  <a:cubicBezTo>
                    <a:pt x="1715" y="1107"/>
                    <a:pt x="1727" y="1000"/>
                    <a:pt x="1668" y="929"/>
                  </a:cubicBezTo>
                  <a:lnTo>
                    <a:pt x="989" y="60"/>
                  </a:lnTo>
                  <a:cubicBezTo>
                    <a:pt x="953" y="24"/>
                    <a:pt x="906" y="0"/>
                    <a:pt x="870"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37"/>
            <p:cNvSpPr/>
            <p:nvPr/>
          </p:nvSpPr>
          <p:spPr>
            <a:xfrm>
              <a:off x="1965103" y="2503406"/>
              <a:ext cx="43989" cy="31162"/>
            </a:xfrm>
            <a:custGeom>
              <a:avLst/>
              <a:gdLst/>
              <a:ahLst/>
              <a:cxnLst/>
              <a:rect l="l" t="t" r="r" b="b"/>
              <a:pathLst>
                <a:path w="1382" h="979" extrusionOk="0">
                  <a:moveTo>
                    <a:pt x="181" y="0"/>
                  </a:moveTo>
                  <a:cubicBezTo>
                    <a:pt x="104" y="0"/>
                    <a:pt x="24" y="56"/>
                    <a:pt x="13" y="121"/>
                  </a:cubicBezTo>
                  <a:cubicBezTo>
                    <a:pt x="1" y="216"/>
                    <a:pt x="60" y="300"/>
                    <a:pt x="132" y="323"/>
                  </a:cubicBezTo>
                  <a:cubicBezTo>
                    <a:pt x="501" y="395"/>
                    <a:pt x="846" y="597"/>
                    <a:pt x="1072" y="919"/>
                  </a:cubicBezTo>
                  <a:cubicBezTo>
                    <a:pt x="1096" y="954"/>
                    <a:pt x="1144" y="978"/>
                    <a:pt x="1203" y="978"/>
                  </a:cubicBezTo>
                  <a:cubicBezTo>
                    <a:pt x="1227" y="978"/>
                    <a:pt x="1275" y="954"/>
                    <a:pt x="1310" y="942"/>
                  </a:cubicBezTo>
                  <a:cubicBezTo>
                    <a:pt x="1370" y="895"/>
                    <a:pt x="1382" y="800"/>
                    <a:pt x="1334" y="716"/>
                  </a:cubicBezTo>
                  <a:cubicBezTo>
                    <a:pt x="1060" y="347"/>
                    <a:pt x="656" y="97"/>
                    <a:pt x="203" y="2"/>
                  </a:cubicBezTo>
                  <a:cubicBezTo>
                    <a:pt x="196" y="1"/>
                    <a:pt x="189" y="0"/>
                    <a:pt x="181"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37"/>
            <p:cNvSpPr/>
            <p:nvPr/>
          </p:nvSpPr>
          <p:spPr>
            <a:xfrm>
              <a:off x="2052668" y="2537369"/>
              <a:ext cx="34504" cy="30175"/>
            </a:xfrm>
            <a:custGeom>
              <a:avLst/>
              <a:gdLst/>
              <a:ahLst/>
              <a:cxnLst/>
              <a:rect l="l" t="t" r="r" b="b"/>
              <a:pathLst>
                <a:path w="1084" h="948" extrusionOk="0">
                  <a:moveTo>
                    <a:pt x="194" y="0"/>
                  </a:moveTo>
                  <a:cubicBezTo>
                    <a:pt x="124" y="0"/>
                    <a:pt x="56" y="45"/>
                    <a:pt x="36" y="114"/>
                  </a:cubicBezTo>
                  <a:cubicBezTo>
                    <a:pt x="0" y="209"/>
                    <a:pt x="48" y="292"/>
                    <a:pt x="131" y="328"/>
                  </a:cubicBezTo>
                  <a:cubicBezTo>
                    <a:pt x="405" y="411"/>
                    <a:pt x="631" y="602"/>
                    <a:pt x="762" y="864"/>
                  </a:cubicBezTo>
                  <a:cubicBezTo>
                    <a:pt x="786" y="923"/>
                    <a:pt x="845" y="947"/>
                    <a:pt x="905" y="947"/>
                  </a:cubicBezTo>
                  <a:cubicBezTo>
                    <a:pt x="941" y="947"/>
                    <a:pt x="953" y="947"/>
                    <a:pt x="988" y="935"/>
                  </a:cubicBezTo>
                  <a:cubicBezTo>
                    <a:pt x="1060" y="887"/>
                    <a:pt x="1084" y="804"/>
                    <a:pt x="1048" y="709"/>
                  </a:cubicBezTo>
                  <a:cubicBezTo>
                    <a:pt x="869" y="387"/>
                    <a:pt x="584" y="149"/>
                    <a:pt x="238" y="6"/>
                  </a:cubicBezTo>
                  <a:cubicBezTo>
                    <a:pt x="224" y="2"/>
                    <a:pt x="209" y="0"/>
                    <a:pt x="19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05" name="Google Shape;905;p37"/>
          <p:cNvGrpSpPr/>
          <p:nvPr/>
        </p:nvGrpSpPr>
        <p:grpSpPr>
          <a:xfrm>
            <a:off x="4256808" y="2002241"/>
            <a:ext cx="630391" cy="534017"/>
            <a:chOff x="2770052" y="2009628"/>
            <a:chExt cx="327085" cy="277080"/>
          </a:xfrm>
        </p:grpSpPr>
        <p:sp>
          <p:nvSpPr>
            <p:cNvPr id="906" name="Google Shape;906;p37"/>
            <p:cNvSpPr/>
            <p:nvPr/>
          </p:nvSpPr>
          <p:spPr>
            <a:xfrm>
              <a:off x="2770052" y="2023537"/>
              <a:ext cx="327085" cy="263170"/>
            </a:xfrm>
            <a:custGeom>
              <a:avLst/>
              <a:gdLst/>
              <a:ahLst/>
              <a:cxnLst/>
              <a:rect l="l" t="t" r="r" b="b"/>
              <a:pathLst>
                <a:path w="10276" h="8268" extrusionOk="0">
                  <a:moveTo>
                    <a:pt x="6251" y="2267"/>
                  </a:moveTo>
                  <a:lnTo>
                    <a:pt x="7061" y="2541"/>
                  </a:lnTo>
                  <a:cubicBezTo>
                    <a:pt x="7073" y="2544"/>
                    <a:pt x="7086" y="2545"/>
                    <a:pt x="7098" y="2545"/>
                  </a:cubicBezTo>
                  <a:cubicBezTo>
                    <a:pt x="7136" y="2545"/>
                    <a:pt x="7174" y="2532"/>
                    <a:pt x="7192" y="2505"/>
                  </a:cubicBezTo>
                  <a:lnTo>
                    <a:pt x="7454" y="2314"/>
                  </a:lnTo>
                  <a:lnTo>
                    <a:pt x="9240" y="4660"/>
                  </a:lnTo>
                  <a:lnTo>
                    <a:pt x="8978" y="4874"/>
                  </a:lnTo>
                  <a:cubicBezTo>
                    <a:pt x="8966" y="4862"/>
                    <a:pt x="8942" y="4839"/>
                    <a:pt x="8930" y="4839"/>
                  </a:cubicBezTo>
                  <a:lnTo>
                    <a:pt x="5811" y="3148"/>
                  </a:lnTo>
                  <a:lnTo>
                    <a:pt x="5930" y="2969"/>
                  </a:lnTo>
                  <a:cubicBezTo>
                    <a:pt x="5978" y="2898"/>
                    <a:pt x="5966" y="2803"/>
                    <a:pt x="5894" y="2755"/>
                  </a:cubicBezTo>
                  <a:cubicBezTo>
                    <a:pt x="5864" y="2742"/>
                    <a:pt x="5834" y="2735"/>
                    <a:pt x="5806" y="2735"/>
                  </a:cubicBezTo>
                  <a:cubicBezTo>
                    <a:pt x="5756" y="2735"/>
                    <a:pt x="5710" y="2757"/>
                    <a:pt x="5680" y="2803"/>
                  </a:cubicBezTo>
                  <a:lnTo>
                    <a:pt x="5358" y="3326"/>
                  </a:lnTo>
                  <a:cubicBezTo>
                    <a:pt x="5335" y="3350"/>
                    <a:pt x="5323" y="3374"/>
                    <a:pt x="5323" y="3398"/>
                  </a:cubicBezTo>
                  <a:lnTo>
                    <a:pt x="5323" y="4684"/>
                  </a:lnTo>
                  <a:cubicBezTo>
                    <a:pt x="5323" y="4946"/>
                    <a:pt x="5097" y="5172"/>
                    <a:pt x="4835" y="5172"/>
                  </a:cubicBezTo>
                  <a:cubicBezTo>
                    <a:pt x="4561" y="5172"/>
                    <a:pt x="4346" y="4946"/>
                    <a:pt x="4346" y="4684"/>
                  </a:cubicBezTo>
                  <a:lnTo>
                    <a:pt x="4346" y="3410"/>
                  </a:lnTo>
                  <a:lnTo>
                    <a:pt x="4620" y="2267"/>
                  </a:lnTo>
                  <a:close/>
                  <a:moveTo>
                    <a:pt x="2680" y="1767"/>
                  </a:moveTo>
                  <a:lnTo>
                    <a:pt x="2918" y="1898"/>
                  </a:lnTo>
                  <a:lnTo>
                    <a:pt x="941" y="5303"/>
                  </a:lnTo>
                  <a:lnTo>
                    <a:pt x="703" y="5172"/>
                  </a:lnTo>
                  <a:lnTo>
                    <a:pt x="2680" y="1767"/>
                  </a:lnTo>
                  <a:close/>
                  <a:moveTo>
                    <a:pt x="3180" y="4743"/>
                  </a:moveTo>
                  <a:cubicBezTo>
                    <a:pt x="3287" y="4743"/>
                    <a:pt x="3370" y="4779"/>
                    <a:pt x="3442" y="4874"/>
                  </a:cubicBezTo>
                  <a:cubicBezTo>
                    <a:pt x="3561" y="5017"/>
                    <a:pt x="3525" y="5231"/>
                    <a:pt x="3370" y="5339"/>
                  </a:cubicBezTo>
                  <a:lnTo>
                    <a:pt x="2322" y="6112"/>
                  </a:lnTo>
                  <a:cubicBezTo>
                    <a:pt x="2262" y="6150"/>
                    <a:pt x="2194" y="6169"/>
                    <a:pt x="2127" y="6169"/>
                  </a:cubicBezTo>
                  <a:cubicBezTo>
                    <a:pt x="2023" y="6169"/>
                    <a:pt x="1923" y="6123"/>
                    <a:pt x="1858" y="6029"/>
                  </a:cubicBezTo>
                  <a:cubicBezTo>
                    <a:pt x="1751" y="5886"/>
                    <a:pt x="1787" y="5672"/>
                    <a:pt x="1929" y="5565"/>
                  </a:cubicBezTo>
                  <a:lnTo>
                    <a:pt x="2989" y="4803"/>
                  </a:lnTo>
                  <a:cubicBezTo>
                    <a:pt x="3049" y="4755"/>
                    <a:pt x="3120" y="4743"/>
                    <a:pt x="3180" y="4743"/>
                  </a:cubicBezTo>
                  <a:close/>
                  <a:moveTo>
                    <a:pt x="3775" y="5493"/>
                  </a:moveTo>
                  <a:cubicBezTo>
                    <a:pt x="3870" y="5493"/>
                    <a:pt x="3954" y="5553"/>
                    <a:pt x="4013" y="5636"/>
                  </a:cubicBezTo>
                  <a:cubicBezTo>
                    <a:pt x="4132" y="5779"/>
                    <a:pt x="4085" y="5993"/>
                    <a:pt x="3942" y="6089"/>
                  </a:cubicBezTo>
                  <a:lnTo>
                    <a:pt x="3132" y="6708"/>
                  </a:lnTo>
                  <a:cubicBezTo>
                    <a:pt x="3076" y="6745"/>
                    <a:pt x="3013" y="6764"/>
                    <a:pt x="2949" y="6764"/>
                  </a:cubicBezTo>
                  <a:cubicBezTo>
                    <a:pt x="2851" y="6764"/>
                    <a:pt x="2752" y="6718"/>
                    <a:pt x="2680" y="6624"/>
                  </a:cubicBezTo>
                  <a:cubicBezTo>
                    <a:pt x="2572" y="6482"/>
                    <a:pt x="2596" y="6255"/>
                    <a:pt x="2751" y="6148"/>
                  </a:cubicBezTo>
                  <a:lnTo>
                    <a:pt x="3537" y="5589"/>
                  </a:lnTo>
                  <a:cubicBezTo>
                    <a:pt x="3573" y="5565"/>
                    <a:pt x="3596" y="5541"/>
                    <a:pt x="3620" y="5529"/>
                  </a:cubicBezTo>
                  <a:cubicBezTo>
                    <a:pt x="3668" y="5517"/>
                    <a:pt x="3715" y="5493"/>
                    <a:pt x="3775" y="5493"/>
                  </a:cubicBezTo>
                  <a:close/>
                  <a:moveTo>
                    <a:pt x="4359" y="6281"/>
                  </a:moveTo>
                  <a:cubicBezTo>
                    <a:pt x="4454" y="6281"/>
                    <a:pt x="4550" y="6321"/>
                    <a:pt x="4620" y="6398"/>
                  </a:cubicBezTo>
                  <a:cubicBezTo>
                    <a:pt x="4739" y="6553"/>
                    <a:pt x="4704" y="6755"/>
                    <a:pt x="4549" y="6863"/>
                  </a:cubicBezTo>
                  <a:lnTo>
                    <a:pt x="3954" y="7303"/>
                  </a:lnTo>
                  <a:cubicBezTo>
                    <a:pt x="3898" y="7331"/>
                    <a:pt x="3829" y="7358"/>
                    <a:pt x="3767" y="7358"/>
                  </a:cubicBezTo>
                  <a:cubicBezTo>
                    <a:pt x="3749" y="7358"/>
                    <a:pt x="3732" y="7356"/>
                    <a:pt x="3715" y="7351"/>
                  </a:cubicBezTo>
                  <a:cubicBezTo>
                    <a:pt x="3620" y="7339"/>
                    <a:pt x="3549" y="7303"/>
                    <a:pt x="3513" y="7220"/>
                  </a:cubicBezTo>
                  <a:cubicBezTo>
                    <a:pt x="3406" y="7077"/>
                    <a:pt x="3430" y="6863"/>
                    <a:pt x="3584" y="6755"/>
                  </a:cubicBezTo>
                  <a:lnTo>
                    <a:pt x="4144" y="6363"/>
                  </a:lnTo>
                  <a:lnTo>
                    <a:pt x="4168" y="6339"/>
                  </a:lnTo>
                  <a:cubicBezTo>
                    <a:pt x="4226" y="6300"/>
                    <a:pt x="4292" y="6281"/>
                    <a:pt x="4359" y="6281"/>
                  </a:cubicBezTo>
                  <a:close/>
                  <a:moveTo>
                    <a:pt x="2870" y="2553"/>
                  </a:moveTo>
                  <a:lnTo>
                    <a:pt x="3156" y="2707"/>
                  </a:lnTo>
                  <a:cubicBezTo>
                    <a:pt x="3173" y="2725"/>
                    <a:pt x="3197" y="2736"/>
                    <a:pt x="3218" y="2736"/>
                  </a:cubicBezTo>
                  <a:cubicBezTo>
                    <a:pt x="3226" y="2736"/>
                    <a:pt x="3233" y="2734"/>
                    <a:pt x="3239" y="2731"/>
                  </a:cubicBezTo>
                  <a:lnTo>
                    <a:pt x="3942" y="2636"/>
                  </a:lnTo>
                  <a:lnTo>
                    <a:pt x="4192" y="2743"/>
                  </a:lnTo>
                  <a:lnTo>
                    <a:pt x="4049" y="3338"/>
                  </a:lnTo>
                  <a:lnTo>
                    <a:pt x="4049" y="3362"/>
                  </a:lnTo>
                  <a:lnTo>
                    <a:pt x="4049" y="4648"/>
                  </a:lnTo>
                  <a:cubicBezTo>
                    <a:pt x="4049" y="5077"/>
                    <a:pt x="4406" y="5434"/>
                    <a:pt x="4835" y="5434"/>
                  </a:cubicBezTo>
                  <a:cubicBezTo>
                    <a:pt x="5263" y="5434"/>
                    <a:pt x="5620" y="5077"/>
                    <a:pt x="5620" y="4648"/>
                  </a:cubicBezTo>
                  <a:lnTo>
                    <a:pt x="5620" y="3410"/>
                  </a:lnTo>
                  <a:lnTo>
                    <a:pt x="5656" y="3362"/>
                  </a:lnTo>
                  <a:lnTo>
                    <a:pt x="8776" y="5065"/>
                  </a:lnTo>
                  <a:cubicBezTo>
                    <a:pt x="8942" y="5184"/>
                    <a:pt x="9002" y="5374"/>
                    <a:pt x="8907" y="5541"/>
                  </a:cubicBezTo>
                  <a:cubicBezTo>
                    <a:pt x="8850" y="5654"/>
                    <a:pt x="8745" y="5717"/>
                    <a:pt x="8631" y="5717"/>
                  </a:cubicBezTo>
                  <a:cubicBezTo>
                    <a:pt x="8576" y="5717"/>
                    <a:pt x="8520" y="5703"/>
                    <a:pt x="8466" y="5672"/>
                  </a:cubicBezTo>
                  <a:lnTo>
                    <a:pt x="6740" y="4743"/>
                  </a:lnTo>
                  <a:cubicBezTo>
                    <a:pt x="6711" y="4727"/>
                    <a:pt x="6682" y="4719"/>
                    <a:pt x="6655" y="4719"/>
                  </a:cubicBezTo>
                  <a:cubicBezTo>
                    <a:pt x="6603" y="4719"/>
                    <a:pt x="6557" y="4748"/>
                    <a:pt x="6525" y="4803"/>
                  </a:cubicBezTo>
                  <a:cubicBezTo>
                    <a:pt x="6490" y="4874"/>
                    <a:pt x="6513" y="4958"/>
                    <a:pt x="6585" y="5005"/>
                  </a:cubicBezTo>
                  <a:lnTo>
                    <a:pt x="8037" y="5791"/>
                  </a:lnTo>
                  <a:cubicBezTo>
                    <a:pt x="8192" y="5886"/>
                    <a:pt x="8252" y="6077"/>
                    <a:pt x="8168" y="6243"/>
                  </a:cubicBezTo>
                  <a:cubicBezTo>
                    <a:pt x="8104" y="6356"/>
                    <a:pt x="7996" y="6415"/>
                    <a:pt x="7881" y="6415"/>
                  </a:cubicBezTo>
                  <a:cubicBezTo>
                    <a:pt x="7826" y="6415"/>
                    <a:pt x="7770" y="6401"/>
                    <a:pt x="7716" y="6374"/>
                  </a:cubicBezTo>
                  <a:lnTo>
                    <a:pt x="6251" y="5565"/>
                  </a:lnTo>
                  <a:cubicBezTo>
                    <a:pt x="6226" y="5554"/>
                    <a:pt x="6200" y="5548"/>
                    <a:pt x="6175" y="5548"/>
                  </a:cubicBezTo>
                  <a:cubicBezTo>
                    <a:pt x="6120" y="5548"/>
                    <a:pt x="6070" y="5575"/>
                    <a:pt x="6037" y="5624"/>
                  </a:cubicBezTo>
                  <a:cubicBezTo>
                    <a:pt x="5990" y="5708"/>
                    <a:pt x="6025" y="5791"/>
                    <a:pt x="6097" y="5839"/>
                  </a:cubicBezTo>
                  <a:lnTo>
                    <a:pt x="7287" y="6493"/>
                  </a:lnTo>
                  <a:cubicBezTo>
                    <a:pt x="7454" y="6577"/>
                    <a:pt x="7514" y="6779"/>
                    <a:pt x="7418" y="6934"/>
                  </a:cubicBezTo>
                  <a:cubicBezTo>
                    <a:pt x="7360" y="7050"/>
                    <a:pt x="7250" y="7114"/>
                    <a:pt x="7132" y="7114"/>
                  </a:cubicBezTo>
                  <a:cubicBezTo>
                    <a:pt x="7081" y="7114"/>
                    <a:pt x="7028" y="7102"/>
                    <a:pt x="6978" y="7077"/>
                  </a:cubicBezTo>
                  <a:lnTo>
                    <a:pt x="5728" y="6386"/>
                  </a:lnTo>
                  <a:cubicBezTo>
                    <a:pt x="5705" y="6371"/>
                    <a:pt x="5680" y="6365"/>
                    <a:pt x="5655" y="6365"/>
                  </a:cubicBezTo>
                  <a:cubicBezTo>
                    <a:pt x="5601" y="6365"/>
                    <a:pt x="5546" y="6397"/>
                    <a:pt x="5513" y="6446"/>
                  </a:cubicBezTo>
                  <a:cubicBezTo>
                    <a:pt x="5478" y="6517"/>
                    <a:pt x="5501" y="6613"/>
                    <a:pt x="5573" y="6660"/>
                  </a:cubicBezTo>
                  <a:lnTo>
                    <a:pt x="6549" y="7172"/>
                  </a:lnTo>
                  <a:cubicBezTo>
                    <a:pt x="6704" y="7267"/>
                    <a:pt x="6763" y="7458"/>
                    <a:pt x="6680" y="7625"/>
                  </a:cubicBezTo>
                  <a:cubicBezTo>
                    <a:pt x="6616" y="7737"/>
                    <a:pt x="6508" y="7801"/>
                    <a:pt x="6393" y="7801"/>
                  </a:cubicBezTo>
                  <a:cubicBezTo>
                    <a:pt x="6338" y="7801"/>
                    <a:pt x="6282" y="7786"/>
                    <a:pt x="6228" y="7756"/>
                  </a:cubicBezTo>
                  <a:lnTo>
                    <a:pt x="5549" y="7386"/>
                  </a:lnTo>
                  <a:cubicBezTo>
                    <a:pt x="5549" y="7255"/>
                    <a:pt x="5501" y="7101"/>
                    <a:pt x="5406" y="6994"/>
                  </a:cubicBezTo>
                  <a:cubicBezTo>
                    <a:pt x="5299" y="6851"/>
                    <a:pt x="5132" y="6755"/>
                    <a:pt x="4954" y="6744"/>
                  </a:cubicBezTo>
                  <a:lnTo>
                    <a:pt x="4954" y="6696"/>
                  </a:lnTo>
                  <a:cubicBezTo>
                    <a:pt x="4977" y="6541"/>
                    <a:pt x="4930" y="6363"/>
                    <a:pt x="4835" y="6220"/>
                  </a:cubicBezTo>
                  <a:cubicBezTo>
                    <a:pt x="4716" y="6077"/>
                    <a:pt x="4549" y="5982"/>
                    <a:pt x="4370" y="5970"/>
                  </a:cubicBezTo>
                  <a:lnTo>
                    <a:pt x="4370" y="5922"/>
                  </a:lnTo>
                  <a:cubicBezTo>
                    <a:pt x="4406" y="5767"/>
                    <a:pt x="4358" y="5589"/>
                    <a:pt x="4251" y="5446"/>
                  </a:cubicBezTo>
                  <a:cubicBezTo>
                    <a:pt x="4132" y="5303"/>
                    <a:pt x="3965" y="5208"/>
                    <a:pt x="3787" y="5196"/>
                  </a:cubicBezTo>
                  <a:lnTo>
                    <a:pt x="3787" y="5148"/>
                  </a:lnTo>
                  <a:cubicBezTo>
                    <a:pt x="3823" y="4993"/>
                    <a:pt x="3775" y="4815"/>
                    <a:pt x="3668" y="4672"/>
                  </a:cubicBezTo>
                  <a:cubicBezTo>
                    <a:pt x="3547" y="4516"/>
                    <a:pt x="3359" y="4432"/>
                    <a:pt x="3172" y="4432"/>
                  </a:cubicBezTo>
                  <a:cubicBezTo>
                    <a:pt x="3044" y="4432"/>
                    <a:pt x="2917" y="4471"/>
                    <a:pt x="2811" y="4553"/>
                  </a:cubicBezTo>
                  <a:lnTo>
                    <a:pt x="1763" y="5315"/>
                  </a:lnTo>
                  <a:lnTo>
                    <a:pt x="1394" y="5112"/>
                  </a:lnTo>
                  <a:lnTo>
                    <a:pt x="2870" y="2553"/>
                  </a:lnTo>
                  <a:close/>
                  <a:moveTo>
                    <a:pt x="4936" y="7026"/>
                  </a:moveTo>
                  <a:cubicBezTo>
                    <a:pt x="5036" y="7026"/>
                    <a:pt x="5132" y="7070"/>
                    <a:pt x="5204" y="7148"/>
                  </a:cubicBezTo>
                  <a:cubicBezTo>
                    <a:pt x="5251" y="7244"/>
                    <a:pt x="5275" y="7315"/>
                    <a:pt x="5263" y="7398"/>
                  </a:cubicBezTo>
                  <a:cubicBezTo>
                    <a:pt x="5251" y="7494"/>
                    <a:pt x="5204" y="7565"/>
                    <a:pt x="5132" y="7625"/>
                  </a:cubicBezTo>
                  <a:lnTo>
                    <a:pt x="4787" y="7875"/>
                  </a:lnTo>
                  <a:cubicBezTo>
                    <a:pt x="4729" y="7918"/>
                    <a:pt x="4658" y="7940"/>
                    <a:pt x="4588" y="7940"/>
                  </a:cubicBezTo>
                  <a:cubicBezTo>
                    <a:pt x="4487" y="7940"/>
                    <a:pt x="4386" y="7895"/>
                    <a:pt x="4323" y="7803"/>
                  </a:cubicBezTo>
                  <a:cubicBezTo>
                    <a:pt x="4215" y="7660"/>
                    <a:pt x="4251" y="7446"/>
                    <a:pt x="4406" y="7339"/>
                  </a:cubicBezTo>
                  <a:lnTo>
                    <a:pt x="4727" y="7101"/>
                  </a:lnTo>
                  <a:lnTo>
                    <a:pt x="4739" y="7089"/>
                  </a:lnTo>
                  <a:cubicBezTo>
                    <a:pt x="4802" y="7046"/>
                    <a:pt x="4870" y="7026"/>
                    <a:pt x="4936" y="7026"/>
                  </a:cubicBezTo>
                  <a:close/>
                  <a:moveTo>
                    <a:pt x="180" y="0"/>
                  </a:moveTo>
                  <a:cubicBezTo>
                    <a:pt x="125" y="0"/>
                    <a:pt x="69" y="27"/>
                    <a:pt x="36" y="76"/>
                  </a:cubicBezTo>
                  <a:cubicBezTo>
                    <a:pt x="1" y="159"/>
                    <a:pt x="24" y="243"/>
                    <a:pt x="96" y="290"/>
                  </a:cubicBezTo>
                  <a:lnTo>
                    <a:pt x="2382" y="1600"/>
                  </a:lnTo>
                  <a:lnTo>
                    <a:pt x="405" y="5005"/>
                  </a:lnTo>
                  <a:lnTo>
                    <a:pt x="251" y="4922"/>
                  </a:lnTo>
                  <a:cubicBezTo>
                    <a:pt x="221" y="4905"/>
                    <a:pt x="192" y="4897"/>
                    <a:pt x="164" y="4897"/>
                  </a:cubicBezTo>
                  <a:cubicBezTo>
                    <a:pt x="113" y="4897"/>
                    <a:pt x="67" y="4923"/>
                    <a:pt x="36" y="4969"/>
                  </a:cubicBezTo>
                  <a:cubicBezTo>
                    <a:pt x="1" y="5053"/>
                    <a:pt x="24" y="5136"/>
                    <a:pt x="96" y="5184"/>
                  </a:cubicBezTo>
                  <a:lnTo>
                    <a:pt x="882" y="5648"/>
                  </a:lnTo>
                  <a:cubicBezTo>
                    <a:pt x="908" y="5663"/>
                    <a:pt x="934" y="5670"/>
                    <a:pt x="959" y="5670"/>
                  </a:cubicBezTo>
                  <a:cubicBezTo>
                    <a:pt x="1014" y="5670"/>
                    <a:pt x="1063" y="5638"/>
                    <a:pt x="1096" y="5589"/>
                  </a:cubicBezTo>
                  <a:lnTo>
                    <a:pt x="1215" y="5398"/>
                  </a:lnTo>
                  <a:lnTo>
                    <a:pt x="1537" y="5565"/>
                  </a:lnTo>
                  <a:cubicBezTo>
                    <a:pt x="1441" y="5779"/>
                    <a:pt x="1453" y="6029"/>
                    <a:pt x="1584" y="6220"/>
                  </a:cubicBezTo>
                  <a:cubicBezTo>
                    <a:pt x="1703" y="6386"/>
                    <a:pt x="1894" y="6482"/>
                    <a:pt x="2096" y="6482"/>
                  </a:cubicBezTo>
                  <a:cubicBezTo>
                    <a:pt x="2156" y="6482"/>
                    <a:pt x="2227" y="6458"/>
                    <a:pt x="2287" y="6446"/>
                  </a:cubicBezTo>
                  <a:cubicBezTo>
                    <a:pt x="2287" y="6577"/>
                    <a:pt x="2334" y="6720"/>
                    <a:pt x="2406" y="6815"/>
                  </a:cubicBezTo>
                  <a:cubicBezTo>
                    <a:pt x="2525" y="6982"/>
                    <a:pt x="2715" y="7077"/>
                    <a:pt x="2906" y="7077"/>
                  </a:cubicBezTo>
                  <a:cubicBezTo>
                    <a:pt x="2965" y="7077"/>
                    <a:pt x="3049" y="7053"/>
                    <a:pt x="3108" y="7041"/>
                  </a:cubicBezTo>
                  <a:cubicBezTo>
                    <a:pt x="3108" y="7160"/>
                    <a:pt x="3144" y="7291"/>
                    <a:pt x="3227" y="7398"/>
                  </a:cubicBezTo>
                  <a:cubicBezTo>
                    <a:pt x="3323" y="7529"/>
                    <a:pt x="3465" y="7625"/>
                    <a:pt x="3644" y="7648"/>
                  </a:cubicBezTo>
                  <a:cubicBezTo>
                    <a:pt x="3668" y="7648"/>
                    <a:pt x="3715" y="7672"/>
                    <a:pt x="3739" y="7672"/>
                  </a:cubicBezTo>
                  <a:cubicBezTo>
                    <a:pt x="3799" y="7672"/>
                    <a:pt x="3882" y="7648"/>
                    <a:pt x="3942" y="7636"/>
                  </a:cubicBezTo>
                  <a:cubicBezTo>
                    <a:pt x="3942" y="7767"/>
                    <a:pt x="3977" y="7886"/>
                    <a:pt x="4061" y="7994"/>
                  </a:cubicBezTo>
                  <a:cubicBezTo>
                    <a:pt x="4156" y="8125"/>
                    <a:pt x="4299" y="8220"/>
                    <a:pt x="4477" y="8244"/>
                  </a:cubicBezTo>
                  <a:cubicBezTo>
                    <a:pt x="4501" y="8244"/>
                    <a:pt x="4549" y="8267"/>
                    <a:pt x="4573" y="8267"/>
                  </a:cubicBezTo>
                  <a:cubicBezTo>
                    <a:pt x="4716" y="8267"/>
                    <a:pt x="4835" y="8220"/>
                    <a:pt x="4954" y="8148"/>
                  </a:cubicBezTo>
                  <a:lnTo>
                    <a:pt x="5287" y="7886"/>
                  </a:lnTo>
                  <a:cubicBezTo>
                    <a:pt x="5370" y="7827"/>
                    <a:pt x="5430" y="7767"/>
                    <a:pt x="5466" y="7684"/>
                  </a:cubicBezTo>
                  <a:lnTo>
                    <a:pt x="6085" y="8029"/>
                  </a:lnTo>
                  <a:cubicBezTo>
                    <a:pt x="6168" y="8077"/>
                    <a:pt x="6275" y="8101"/>
                    <a:pt x="6382" y="8101"/>
                  </a:cubicBezTo>
                  <a:cubicBezTo>
                    <a:pt x="6442" y="8101"/>
                    <a:pt x="6501" y="8089"/>
                    <a:pt x="6561" y="8077"/>
                  </a:cubicBezTo>
                  <a:cubicBezTo>
                    <a:pt x="6716" y="8029"/>
                    <a:pt x="6859" y="7922"/>
                    <a:pt x="6930" y="7779"/>
                  </a:cubicBezTo>
                  <a:cubicBezTo>
                    <a:pt x="6990" y="7648"/>
                    <a:pt x="7013" y="7529"/>
                    <a:pt x="7002" y="7398"/>
                  </a:cubicBezTo>
                  <a:cubicBezTo>
                    <a:pt x="7049" y="7398"/>
                    <a:pt x="7073" y="7422"/>
                    <a:pt x="7121" y="7422"/>
                  </a:cubicBezTo>
                  <a:cubicBezTo>
                    <a:pt x="7347" y="7422"/>
                    <a:pt x="7573" y="7303"/>
                    <a:pt x="7668" y="7089"/>
                  </a:cubicBezTo>
                  <a:cubicBezTo>
                    <a:pt x="7728" y="6970"/>
                    <a:pt x="7764" y="6839"/>
                    <a:pt x="7752" y="6720"/>
                  </a:cubicBezTo>
                  <a:cubicBezTo>
                    <a:pt x="7787" y="6720"/>
                    <a:pt x="7823" y="6732"/>
                    <a:pt x="7871" y="6732"/>
                  </a:cubicBezTo>
                  <a:cubicBezTo>
                    <a:pt x="8085" y="6732"/>
                    <a:pt x="8311" y="6613"/>
                    <a:pt x="8418" y="6410"/>
                  </a:cubicBezTo>
                  <a:cubicBezTo>
                    <a:pt x="8478" y="6291"/>
                    <a:pt x="8502" y="6172"/>
                    <a:pt x="8490" y="6029"/>
                  </a:cubicBezTo>
                  <a:cubicBezTo>
                    <a:pt x="8537" y="6029"/>
                    <a:pt x="8561" y="6053"/>
                    <a:pt x="8609" y="6053"/>
                  </a:cubicBezTo>
                  <a:cubicBezTo>
                    <a:pt x="8668" y="6053"/>
                    <a:pt x="8728" y="6029"/>
                    <a:pt x="8787" y="6017"/>
                  </a:cubicBezTo>
                  <a:cubicBezTo>
                    <a:pt x="8954" y="5970"/>
                    <a:pt x="9085" y="5874"/>
                    <a:pt x="9157" y="5720"/>
                  </a:cubicBezTo>
                  <a:cubicBezTo>
                    <a:pt x="9240" y="5577"/>
                    <a:pt x="9264" y="5410"/>
                    <a:pt x="9204" y="5243"/>
                  </a:cubicBezTo>
                  <a:cubicBezTo>
                    <a:pt x="9192" y="5196"/>
                    <a:pt x="9180" y="5172"/>
                    <a:pt x="9157" y="5136"/>
                  </a:cubicBezTo>
                  <a:lnTo>
                    <a:pt x="9430" y="4946"/>
                  </a:lnTo>
                  <a:lnTo>
                    <a:pt x="9561" y="5124"/>
                  </a:lnTo>
                  <a:cubicBezTo>
                    <a:pt x="9591" y="5161"/>
                    <a:pt x="9644" y="5180"/>
                    <a:pt x="9694" y="5180"/>
                  </a:cubicBezTo>
                  <a:cubicBezTo>
                    <a:pt x="9724" y="5180"/>
                    <a:pt x="9753" y="5173"/>
                    <a:pt x="9776" y="5160"/>
                  </a:cubicBezTo>
                  <a:lnTo>
                    <a:pt x="10192" y="4827"/>
                  </a:lnTo>
                  <a:cubicBezTo>
                    <a:pt x="10264" y="4743"/>
                    <a:pt x="10276" y="4648"/>
                    <a:pt x="10240" y="4577"/>
                  </a:cubicBezTo>
                  <a:cubicBezTo>
                    <a:pt x="10210" y="4539"/>
                    <a:pt x="10157" y="4521"/>
                    <a:pt x="10107" y="4521"/>
                  </a:cubicBezTo>
                  <a:cubicBezTo>
                    <a:pt x="10077" y="4521"/>
                    <a:pt x="10048" y="4527"/>
                    <a:pt x="10026" y="4541"/>
                  </a:cubicBezTo>
                  <a:lnTo>
                    <a:pt x="9728" y="4779"/>
                  </a:lnTo>
                  <a:lnTo>
                    <a:pt x="7347" y="1671"/>
                  </a:lnTo>
                  <a:lnTo>
                    <a:pt x="8704" y="790"/>
                  </a:lnTo>
                  <a:cubicBezTo>
                    <a:pt x="8776" y="755"/>
                    <a:pt x="8787" y="659"/>
                    <a:pt x="8752" y="588"/>
                  </a:cubicBezTo>
                  <a:cubicBezTo>
                    <a:pt x="8721" y="542"/>
                    <a:pt x="8670" y="516"/>
                    <a:pt x="8619" y="516"/>
                  </a:cubicBezTo>
                  <a:cubicBezTo>
                    <a:pt x="8591" y="516"/>
                    <a:pt x="8563" y="523"/>
                    <a:pt x="8537" y="540"/>
                  </a:cubicBezTo>
                  <a:lnTo>
                    <a:pt x="7049" y="1493"/>
                  </a:lnTo>
                  <a:cubicBezTo>
                    <a:pt x="6978" y="1540"/>
                    <a:pt x="6966" y="1648"/>
                    <a:pt x="7002" y="1719"/>
                  </a:cubicBezTo>
                  <a:lnTo>
                    <a:pt x="7275" y="2076"/>
                  </a:lnTo>
                  <a:lnTo>
                    <a:pt x="7085" y="2219"/>
                  </a:lnTo>
                  <a:lnTo>
                    <a:pt x="6311" y="1969"/>
                  </a:lnTo>
                  <a:cubicBezTo>
                    <a:pt x="6287" y="1969"/>
                    <a:pt x="6275" y="1957"/>
                    <a:pt x="6263" y="1957"/>
                  </a:cubicBezTo>
                  <a:lnTo>
                    <a:pt x="4501" y="1957"/>
                  </a:lnTo>
                  <a:cubicBezTo>
                    <a:pt x="4430" y="1957"/>
                    <a:pt x="4370" y="2005"/>
                    <a:pt x="4358" y="2076"/>
                  </a:cubicBezTo>
                  <a:lnTo>
                    <a:pt x="4251" y="2481"/>
                  </a:lnTo>
                  <a:lnTo>
                    <a:pt x="4001" y="2374"/>
                  </a:lnTo>
                  <a:cubicBezTo>
                    <a:pt x="3965" y="2362"/>
                    <a:pt x="3954" y="2362"/>
                    <a:pt x="3930" y="2362"/>
                  </a:cubicBezTo>
                  <a:lnTo>
                    <a:pt x="3227" y="2433"/>
                  </a:lnTo>
                  <a:lnTo>
                    <a:pt x="2989" y="2302"/>
                  </a:lnTo>
                  <a:lnTo>
                    <a:pt x="3215" y="1910"/>
                  </a:lnTo>
                  <a:cubicBezTo>
                    <a:pt x="3251" y="1838"/>
                    <a:pt x="3227" y="1743"/>
                    <a:pt x="3156" y="1707"/>
                  </a:cubicBezTo>
                  <a:lnTo>
                    <a:pt x="251" y="16"/>
                  </a:lnTo>
                  <a:cubicBezTo>
                    <a:pt x="229" y="5"/>
                    <a:pt x="204" y="0"/>
                    <a:pt x="180"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37"/>
            <p:cNvSpPr/>
            <p:nvPr/>
          </p:nvSpPr>
          <p:spPr>
            <a:xfrm>
              <a:off x="3059960" y="2009628"/>
              <a:ext cx="37177" cy="26960"/>
            </a:xfrm>
            <a:custGeom>
              <a:avLst/>
              <a:gdLst/>
              <a:ahLst/>
              <a:cxnLst/>
              <a:rect l="l" t="t" r="r" b="b"/>
              <a:pathLst>
                <a:path w="1168" h="847" extrusionOk="0">
                  <a:moveTo>
                    <a:pt x="999" y="0"/>
                  </a:moveTo>
                  <a:cubicBezTo>
                    <a:pt x="971" y="0"/>
                    <a:pt x="943" y="8"/>
                    <a:pt x="918" y="25"/>
                  </a:cubicBezTo>
                  <a:lnTo>
                    <a:pt x="84" y="561"/>
                  </a:lnTo>
                  <a:cubicBezTo>
                    <a:pt x="13" y="608"/>
                    <a:pt x="1" y="692"/>
                    <a:pt x="37" y="775"/>
                  </a:cubicBezTo>
                  <a:cubicBezTo>
                    <a:pt x="72" y="811"/>
                    <a:pt x="120" y="846"/>
                    <a:pt x="156" y="846"/>
                  </a:cubicBezTo>
                  <a:cubicBezTo>
                    <a:pt x="191" y="846"/>
                    <a:pt x="215" y="823"/>
                    <a:pt x="239" y="811"/>
                  </a:cubicBezTo>
                  <a:lnTo>
                    <a:pt x="1073" y="275"/>
                  </a:lnTo>
                  <a:cubicBezTo>
                    <a:pt x="1156" y="239"/>
                    <a:pt x="1168" y="144"/>
                    <a:pt x="1132" y="72"/>
                  </a:cubicBezTo>
                  <a:cubicBezTo>
                    <a:pt x="1101" y="26"/>
                    <a:pt x="1051" y="0"/>
                    <a:pt x="99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 name="مجموعة 10">
            <a:extLst>
              <a:ext uri="{FF2B5EF4-FFF2-40B4-BE49-F238E27FC236}">
                <a16:creationId xmlns:a16="http://schemas.microsoft.com/office/drawing/2014/main" id="{CA3496D9-463A-23C5-CC1A-D36D170DB211}"/>
              </a:ext>
            </a:extLst>
          </p:cNvPr>
          <p:cNvGrpSpPr/>
          <p:nvPr/>
        </p:nvGrpSpPr>
        <p:grpSpPr>
          <a:xfrm>
            <a:off x="1325698" y="3554704"/>
            <a:ext cx="1463813" cy="1308194"/>
            <a:chOff x="3080677" y="1923019"/>
            <a:chExt cx="1734735" cy="1642216"/>
          </a:xfrm>
        </p:grpSpPr>
        <p:pic>
          <p:nvPicPr>
            <p:cNvPr id="5" name="صورة 9">
              <a:extLst>
                <a:ext uri="{FF2B5EF4-FFF2-40B4-BE49-F238E27FC236}">
                  <a16:creationId xmlns:a16="http://schemas.microsoft.com/office/drawing/2014/main" id="{6F23F864-BB56-650F-A384-A9218D655948}"/>
                </a:ext>
              </a:extLst>
            </p:cNvPr>
            <p:cNvPicPr>
              <a:picLocks noChangeAspect="1"/>
            </p:cNvPicPr>
            <p:nvPr/>
          </p:nvPicPr>
          <p:blipFill>
            <a:blip r:embed="rId3"/>
            <a:stretch>
              <a:fillRect/>
            </a:stretch>
          </p:blipFill>
          <p:spPr>
            <a:xfrm>
              <a:off x="3080677" y="1923019"/>
              <a:ext cx="1734735" cy="1642216"/>
            </a:xfrm>
            <a:prstGeom prst="rect">
              <a:avLst/>
            </a:prstGeom>
            <a:noFill/>
            <a:ln cap="flat">
              <a:noFill/>
            </a:ln>
          </p:spPr>
        </p:pic>
        <p:pic>
          <p:nvPicPr>
            <p:cNvPr id="6" name="صورة 5">
              <a:extLst>
                <a:ext uri="{FF2B5EF4-FFF2-40B4-BE49-F238E27FC236}">
                  <a16:creationId xmlns:a16="http://schemas.microsoft.com/office/drawing/2014/main" id="{735975F3-9069-6EFB-A2F2-44EA9B64CFB2}"/>
                </a:ext>
              </a:extLst>
            </p:cNvPr>
            <p:cNvPicPr>
              <a:picLocks noChangeAspect="1"/>
            </p:cNvPicPr>
            <p:nvPr/>
          </p:nvPicPr>
          <p:blipFill>
            <a:blip r:embed="rId4"/>
            <a:stretch>
              <a:fillRect/>
            </a:stretch>
          </p:blipFill>
          <p:spPr>
            <a:xfrm>
              <a:off x="4059241" y="2691874"/>
              <a:ext cx="661120" cy="661120"/>
            </a:xfrm>
            <a:prstGeom prst="rect">
              <a:avLst/>
            </a:prstGeom>
            <a:noFill/>
            <a:ln w="63495" cap="rnd">
              <a:solidFill>
                <a:srgbClr val="333333"/>
              </a:solidFill>
              <a:prstDash val="solid"/>
              <a:miter/>
            </a:ln>
            <a:effectLst>
              <a:outerShdw dist="292095" dir="5400000" algn="tl">
                <a:srgbClr val="000000">
                  <a:alpha val="22000"/>
                </a:srgbClr>
              </a:outerShdw>
            </a:effectLst>
          </p:spPr>
        </p:pic>
      </p:grpSp>
      <p:sp>
        <p:nvSpPr>
          <p:cNvPr id="8" name="مربع نص 7">
            <a:extLst>
              <a:ext uri="{FF2B5EF4-FFF2-40B4-BE49-F238E27FC236}">
                <a16:creationId xmlns:a16="http://schemas.microsoft.com/office/drawing/2014/main" id="{F239143C-D45C-97C3-A9F6-2112D9779BCB}"/>
              </a:ext>
            </a:extLst>
          </p:cNvPr>
          <p:cNvSpPr txBox="1"/>
          <p:nvPr/>
        </p:nvSpPr>
        <p:spPr>
          <a:xfrm>
            <a:off x="431180" y="1259165"/>
            <a:ext cx="8281639" cy="2251065"/>
          </a:xfrm>
          <a:prstGeom prst="rect">
            <a:avLst/>
          </a:prstGeom>
          <a:noFill/>
        </p:spPr>
        <p:txBody>
          <a:bodyPr wrap="square">
            <a:spAutoFit/>
          </a:bodyPr>
          <a:lstStyle/>
          <a:p>
            <a:pPr algn="ctr">
              <a:lnSpc>
                <a:spcPct val="150000"/>
              </a:lnSpc>
            </a:pPr>
            <a:r>
              <a:rPr lang="ar-KW" sz="24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هي عمليات إلكترونية تتم من خلال التواصل بين الإنسان والحاسوب، وتسجيل الدخول تلقائيّاً. وبموجب هذه المصادقة في العمليات التفاعليّة بين الإنسان والآخرين على الشبكات السّلكية واللاسلكية على حد سواء لتسهيل الوصول إلى الأنظمة والموارد المتّصلة بالشبكة والإنترنت بأمان، وبدون اختراق للخصوصّية</a:t>
            </a:r>
            <a:endParaRPr lang="en-GB" sz="24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0" name="مربع نص 9">
            <a:extLst>
              <a:ext uri="{FF2B5EF4-FFF2-40B4-BE49-F238E27FC236}">
                <a16:creationId xmlns:a16="http://schemas.microsoft.com/office/drawing/2014/main" id="{CD43A011-C70A-6788-6D29-45EC1F6E4AC6}"/>
              </a:ext>
            </a:extLst>
          </p:cNvPr>
          <p:cNvSpPr txBox="1"/>
          <p:nvPr/>
        </p:nvSpPr>
        <p:spPr>
          <a:xfrm>
            <a:off x="4759267" y="637543"/>
            <a:ext cx="4627756" cy="646331"/>
          </a:xfrm>
          <a:prstGeom prst="rect">
            <a:avLst/>
          </a:prstGeom>
          <a:noFill/>
        </p:spPr>
        <p:txBody>
          <a:bodyPr wrap="square">
            <a:spAutoFit/>
          </a:bodyPr>
          <a:lstStyle/>
          <a:p>
            <a:pPr algn="ctr" rtl="1"/>
            <a:r>
              <a:rPr lang="ar-KW" altLang="zh-CN" sz="36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هوية المستخدم</a:t>
            </a:r>
            <a:endParaRPr lang="zh-CN" altLang="en-US" sz="36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extLst>
      <p:ext uri="{BB962C8B-B14F-4D97-AF65-F5344CB8AC3E}">
        <p14:creationId xmlns:p14="http://schemas.microsoft.com/office/powerpoint/2010/main" val="40397816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a:extLst>
              <a:ext uri="{FF2B5EF4-FFF2-40B4-BE49-F238E27FC236}">
                <a16:creationId xmlns:a16="http://schemas.microsoft.com/office/drawing/2014/main" id="{E3FA754A-B9E9-74D0-693D-6F0D86E65F7D}"/>
              </a:ext>
            </a:extLst>
          </p:cNvPr>
          <p:cNvPicPr>
            <a:picLocks noChangeAspect="1"/>
          </p:cNvPicPr>
          <p:nvPr/>
        </p:nvPicPr>
        <p:blipFill>
          <a:blip r:embed="rId2"/>
          <a:srcRect l="45608" t="26336" r="24588" b="22066"/>
          <a:stretch>
            <a:fillRect/>
          </a:stretch>
        </p:blipFill>
        <p:spPr>
          <a:xfrm>
            <a:off x="1329719" y="127965"/>
            <a:ext cx="6661989" cy="4887570"/>
          </a:xfrm>
          <a:prstGeom prst="rect">
            <a:avLst/>
          </a:prstGeom>
          <a:noFill/>
          <a:ln w="38103" cap="sq">
            <a:solidFill>
              <a:srgbClr val="000000"/>
            </a:solidFill>
            <a:prstDash val="solid"/>
            <a:miter/>
          </a:ln>
          <a:effectLst>
            <a:outerShdw dist="38096" dir="2700000" algn="tl">
              <a:srgbClr val="000000">
                <a:alpha val="43000"/>
              </a:srgbClr>
            </a:outerShdw>
          </a:effectLst>
        </p:spPr>
      </p:pic>
    </p:spTree>
    <p:extLst>
      <p:ext uri="{BB962C8B-B14F-4D97-AF65-F5344CB8AC3E}">
        <p14:creationId xmlns:p14="http://schemas.microsoft.com/office/powerpoint/2010/main" val="13072136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6" name="文本框 3">
            <a:extLst>
              <a:ext uri="{FF2B5EF4-FFF2-40B4-BE49-F238E27FC236}">
                <a16:creationId xmlns:a16="http://schemas.microsoft.com/office/drawing/2014/main" id="{05F88876-341B-3EAB-EA03-EA4878E6E746}"/>
              </a:ext>
            </a:extLst>
          </p:cNvPr>
          <p:cNvSpPr txBox="1"/>
          <p:nvPr/>
        </p:nvSpPr>
        <p:spPr>
          <a:xfrm>
            <a:off x="402013" y="2116451"/>
            <a:ext cx="5654641" cy="830997"/>
          </a:xfrm>
          <a:prstGeom prst="rect">
            <a:avLst/>
          </a:prstGeom>
          <a:noFill/>
        </p:spPr>
        <p:txBody>
          <a:bodyPr wrap="square" rtlCol="0">
            <a:spAutoFit/>
          </a:bodyPr>
          <a:lstStyle/>
          <a:p>
            <a:pPr algn="ctr" rtl="1"/>
            <a:r>
              <a:rPr lang="ar-KW"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أنواع البيانات المختلفة</a:t>
            </a:r>
            <a:endParaRPr lang="zh-CN" altLang="en-US" sz="48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310" name="Google Shape;521;p33">
            <a:extLst>
              <a:ext uri="{FF2B5EF4-FFF2-40B4-BE49-F238E27FC236}">
                <a16:creationId xmlns:a16="http://schemas.microsoft.com/office/drawing/2014/main" id="{748EBBE9-F62E-CA47-F681-73FF4DD7B966}"/>
              </a:ext>
            </a:extLst>
          </p:cNvPr>
          <p:cNvSpPr/>
          <p:nvPr/>
        </p:nvSpPr>
        <p:spPr>
          <a:xfrm rot="2700026">
            <a:off x="5487592" y="1932177"/>
            <a:ext cx="3904688" cy="2999217"/>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 name="Google Shape;1653;p44">
            <a:extLst>
              <a:ext uri="{FF2B5EF4-FFF2-40B4-BE49-F238E27FC236}">
                <a16:creationId xmlns:a16="http://schemas.microsoft.com/office/drawing/2014/main" id="{B7DD5256-6158-3836-FBBF-C4B48430D435}"/>
              </a:ext>
            </a:extLst>
          </p:cNvPr>
          <p:cNvGrpSpPr/>
          <p:nvPr/>
        </p:nvGrpSpPr>
        <p:grpSpPr>
          <a:xfrm>
            <a:off x="6654253" y="792428"/>
            <a:ext cx="2285012" cy="4128237"/>
            <a:chOff x="2360075" y="238275"/>
            <a:chExt cx="2899025" cy="5237550"/>
          </a:xfrm>
        </p:grpSpPr>
        <p:sp>
          <p:nvSpPr>
            <p:cNvPr id="8" name="Google Shape;1654;p44">
              <a:extLst>
                <a:ext uri="{FF2B5EF4-FFF2-40B4-BE49-F238E27FC236}">
                  <a16:creationId xmlns:a16="http://schemas.microsoft.com/office/drawing/2014/main" id="{0D98AA7E-AC81-8179-8464-1A24CCA5D879}"/>
                </a:ext>
              </a:extLst>
            </p:cNvPr>
            <p:cNvSpPr/>
            <p:nvPr/>
          </p:nvSpPr>
          <p:spPr>
            <a:xfrm>
              <a:off x="2916925" y="5072950"/>
              <a:ext cx="510100" cy="200000"/>
            </a:xfrm>
            <a:custGeom>
              <a:avLst/>
              <a:gdLst/>
              <a:ahLst/>
              <a:cxnLst/>
              <a:rect l="l" t="t" r="r" b="b"/>
              <a:pathLst>
                <a:path w="20404" h="8000" extrusionOk="0">
                  <a:moveTo>
                    <a:pt x="8645" y="1"/>
                  </a:moveTo>
                  <a:lnTo>
                    <a:pt x="948" y="823"/>
                  </a:lnTo>
                  <a:cubicBezTo>
                    <a:pt x="948" y="823"/>
                    <a:pt x="1" y="4548"/>
                    <a:pt x="592" y="5967"/>
                  </a:cubicBezTo>
                  <a:cubicBezTo>
                    <a:pt x="1052" y="7074"/>
                    <a:pt x="1846" y="7222"/>
                    <a:pt x="2985" y="7222"/>
                  </a:cubicBezTo>
                  <a:cubicBezTo>
                    <a:pt x="3307" y="7222"/>
                    <a:pt x="3657" y="7210"/>
                    <a:pt x="4035" y="7204"/>
                  </a:cubicBezTo>
                  <a:cubicBezTo>
                    <a:pt x="4052" y="7204"/>
                    <a:pt x="4071" y="7204"/>
                    <a:pt x="4089" y="7204"/>
                  </a:cubicBezTo>
                  <a:cubicBezTo>
                    <a:pt x="5612" y="7204"/>
                    <a:pt x="11444" y="7999"/>
                    <a:pt x="14477" y="7999"/>
                  </a:cubicBezTo>
                  <a:cubicBezTo>
                    <a:pt x="15077" y="7999"/>
                    <a:pt x="15568" y="7968"/>
                    <a:pt x="15894" y="7894"/>
                  </a:cubicBezTo>
                  <a:cubicBezTo>
                    <a:pt x="17886" y="7437"/>
                    <a:pt x="19873" y="6552"/>
                    <a:pt x="20138" y="5121"/>
                  </a:cubicBezTo>
                  <a:cubicBezTo>
                    <a:pt x="20403" y="3690"/>
                    <a:pt x="16698" y="4170"/>
                    <a:pt x="14837" y="3768"/>
                  </a:cubicBezTo>
                  <a:cubicBezTo>
                    <a:pt x="12975" y="3367"/>
                    <a:pt x="8645" y="1"/>
                    <a:pt x="864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655;p44">
              <a:extLst>
                <a:ext uri="{FF2B5EF4-FFF2-40B4-BE49-F238E27FC236}">
                  <a16:creationId xmlns:a16="http://schemas.microsoft.com/office/drawing/2014/main" id="{D0AEA33F-969A-EEC7-3AC2-75E411E0321C}"/>
                </a:ext>
              </a:extLst>
            </p:cNvPr>
            <p:cNvSpPr/>
            <p:nvPr/>
          </p:nvSpPr>
          <p:spPr>
            <a:xfrm>
              <a:off x="2909600" y="5065825"/>
              <a:ext cx="519075" cy="214225"/>
            </a:xfrm>
            <a:custGeom>
              <a:avLst/>
              <a:gdLst/>
              <a:ahLst/>
              <a:cxnLst/>
              <a:rect l="l" t="t" r="r" b="b"/>
              <a:pathLst>
                <a:path w="20763" h="8569" extrusionOk="0">
                  <a:moveTo>
                    <a:pt x="8854" y="582"/>
                  </a:moveTo>
                  <a:cubicBezTo>
                    <a:pt x="9508" y="1084"/>
                    <a:pt x="13296" y="3950"/>
                    <a:pt x="15069" y="4332"/>
                  </a:cubicBezTo>
                  <a:cubicBezTo>
                    <a:pt x="15679" y="4464"/>
                    <a:pt x="16477" y="4504"/>
                    <a:pt x="17248" y="4543"/>
                  </a:cubicBezTo>
                  <a:cubicBezTo>
                    <a:pt x="18430" y="4603"/>
                    <a:pt x="19771" y="4670"/>
                    <a:pt x="20096" y="5080"/>
                  </a:cubicBezTo>
                  <a:cubicBezTo>
                    <a:pt x="20135" y="5131"/>
                    <a:pt x="20178" y="5207"/>
                    <a:pt x="20150" y="5354"/>
                  </a:cubicBezTo>
                  <a:cubicBezTo>
                    <a:pt x="19950" y="6433"/>
                    <a:pt x="18483" y="7360"/>
                    <a:pt x="16122" y="7900"/>
                  </a:cubicBezTo>
                  <a:cubicBezTo>
                    <a:pt x="15819" y="7970"/>
                    <a:pt x="15355" y="7999"/>
                    <a:pt x="14783" y="7999"/>
                  </a:cubicBezTo>
                  <a:cubicBezTo>
                    <a:pt x="13010" y="7999"/>
                    <a:pt x="10210" y="7719"/>
                    <a:pt x="8021" y="7501"/>
                  </a:cubicBezTo>
                  <a:cubicBezTo>
                    <a:pt x="6419" y="7342"/>
                    <a:pt x="5028" y="7203"/>
                    <a:pt x="4380" y="7203"/>
                  </a:cubicBezTo>
                  <a:lnTo>
                    <a:pt x="4324" y="7203"/>
                  </a:lnTo>
                  <a:lnTo>
                    <a:pt x="3895" y="7212"/>
                  </a:lnTo>
                  <a:cubicBezTo>
                    <a:pt x="3690" y="7216"/>
                    <a:pt x="3499" y="7220"/>
                    <a:pt x="3322" y="7220"/>
                  </a:cubicBezTo>
                  <a:cubicBezTo>
                    <a:pt x="2132" y="7220"/>
                    <a:pt x="1537" y="7076"/>
                    <a:pt x="1148" y="6142"/>
                  </a:cubicBezTo>
                  <a:cubicBezTo>
                    <a:pt x="720" y="5115"/>
                    <a:pt x="1198" y="2512"/>
                    <a:pt x="1470" y="1371"/>
                  </a:cubicBezTo>
                  <a:lnTo>
                    <a:pt x="8854" y="582"/>
                  </a:lnTo>
                  <a:close/>
                  <a:moveTo>
                    <a:pt x="8940" y="0"/>
                  </a:moveTo>
                  <a:cubicBezTo>
                    <a:pt x="8929" y="0"/>
                    <a:pt x="8918" y="1"/>
                    <a:pt x="8907" y="2"/>
                  </a:cubicBezTo>
                  <a:lnTo>
                    <a:pt x="1210" y="824"/>
                  </a:lnTo>
                  <a:cubicBezTo>
                    <a:pt x="1092" y="837"/>
                    <a:pt x="993" y="922"/>
                    <a:pt x="963" y="1038"/>
                  </a:cubicBezTo>
                  <a:cubicBezTo>
                    <a:pt x="924" y="1194"/>
                    <a:pt x="0" y="4873"/>
                    <a:pt x="621" y="6363"/>
                  </a:cubicBezTo>
                  <a:cubicBezTo>
                    <a:pt x="1145" y="7622"/>
                    <a:pt x="2079" y="7792"/>
                    <a:pt x="3268" y="7792"/>
                  </a:cubicBezTo>
                  <a:cubicBezTo>
                    <a:pt x="3474" y="7792"/>
                    <a:pt x="3688" y="7787"/>
                    <a:pt x="3908" y="7782"/>
                  </a:cubicBezTo>
                  <a:lnTo>
                    <a:pt x="4332" y="7774"/>
                  </a:lnTo>
                  <a:cubicBezTo>
                    <a:pt x="4931" y="7779"/>
                    <a:pt x="6332" y="7907"/>
                    <a:pt x="7965" y="8070"/>
                  </a:cubicBezTo>
                  <a:cubicBezTo>
                    <a:pt x="10260" y="8298"/>
                    <a:pt x="12971" y="8569"/>
                    <a:pt x="14765" y="8569"/>
                  </a:cubicBezTo>
                  <a:cubicBezTo>
                    <a:pt x="15391" y="8569"/>
                    <a:pt x="15905" y="8535"/>
                    <a:pt x="16251" y="8457"/>
                  </a:cubicBezTo>
                  <a:cubicBezTo>
                    <a:pt x="17774" y="8108"/>
                    <a:pt x="20379" y="7255"/>
                    <a:pt x="20711" y="5459"/>
                  </a:cubicBezTo>
                  <a:cubicBezTo>
                    <a:pt x="20762" y="5184"/>
                    <a:pt x="20705" y="4930"/>
                    <a:pt x="20544" y="4727"/>
                  </a:cubicBezTo>
                  <a:cubicBezTo>
                    <a:pt x="20059" y="4114"/>
                    <a:pt x="18708" y="4045"/>
                    <a:pt x="17276" y="3972"/>
                  </a:cubicBezTo>
                  <a:cubicBezTo>
                    <a:pt x="16528" y="3936"/>
                    <a:pt x="15755" y="3896"/>
                    <a:pt x="15190" y="3775"/>
                  </a:cubicBezTo>
                  <a:cubicBezTo>
                    <a:pt x="13413" y="3390"/>
                    <a:pt x="9156" y="94"/>
                    <a:pt x="9113" y="61"/>
                  </a:cubicBezTo>
                  <a:cubicBezTo>
                    <a:pt x="9064" y="21"/>
                    <a:pt x="9003" y="0"/>
                    <a:pt x="89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656;p44">
              <a:extLst>
                <a:ext uri="{FF2B5EF4-FFF2-40B4-BE49-F238E27FC236}">
                  <a16:creationId xmlns:a16="http://schemas.microsoft.com/office/drawing/2014/main" id="{4B303DB9-3AEB-CA56-77D8-0BB41F9807A0}"/>
                </a:ext>
              </a:extLst>
            </p:cNvPr>
            <p:cNvSpPr/>
            <p:nvPr/>
          </p:nvSpPr>
          <p:spPr>
            <a:xfrm>
              <a:off x="3103675" y="5072950"/>
              <a:ext cx="129500" cy="86050"/>
            </a:xfrm>
            <a:custGeom>
              <a:avLst/>
              <a:gdLst/>
              <a:ahLst/>
              <a:cxnLst/>
              <a:rect l="l" t="t" r="r" b="b"/>
              <a:pathLst>
                <a:path w="5180" h="3442" extrusionOk="0">
                  <a:moveTo>
                    <a:pt x="1175" y="1"/>
                  </a:moveTo>
                  <a:lnTo>
                    <a:pt x="248" y="100"/>
                  </a:lnTo>
                  <a:lnTo>
                    <a:pt x="0" y="1112"/>
                  </a:lnTo>
                  <a:cubicBezTo>
                    <a:pt x="0" y="1112"/>
                    <a:pt x="1738" y="2800"/>
                    <a:pt x="3268" y="3350"/>
                  </a:cubicBezTo>
                  <a:cubicBezTo>
                    <a:pt x="3445" y="3414"/>
                    <a:pt x="3615" y="3442"/>
                    <a:pt x="3779" y="3442"/>
                  </a:cubicBezTo>
                  <a:cubicBezTo>
                    <a:pt x="4336" y="3442"/>
                    <a:pt x="4816" y="3119"/>
                    <a:pt x="5180" y="2759"/>
                  </a:cubicBezTo>
                  <a:cubicBezTo>
                    <a:pt x="3275" y="1633"/>
                    <a:pt x="1175" y="1"/>
                    <a:pt x="11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657;p44">
              <a:extLst>
                <a:ext uri="{FF2B5EF4-FFF2-40B4-BE49-F238E27FC236}">
                  <a16:creationId xmlns:a16="http://schemas.microsoft.com/office/drawing/2014/main" id="{4D74EB32-752E-A974-DD16-086CD79CE85F}"/>
                </a:ext>
              </a:extLst>
            </p:cNvPr>
            <p:cNvSpPr/>
            <p:nvPr/>
          </p:nvSpPr>
          <p:spPr>
            <a:xfrm>
              <a:off x="3096150" y="5065800"/>
              <a:ext cx="145375" cy="100350"/>
            </a:xfrm>
            <a:custGeom>
              <a:avLst/>
              <a:gdLst/>
              <a:ahLst/>
              <a:cxnLst/>
              <a:rect l="l" t="t" r="r" b="b"/>
              <a:pathLst>
                <a:path w="5815" h="4014" extrusionOk="0">
                  <a:moveTo>
                    <a:pt x="1393" y="583"/>
                  </a:moveTo>
                  <a:cubicBezTo>
                    <a:pt x="1792" y="888"/>
                    <a:pt x="3423" y="2120"/>
                    <a:pt x="4999" y="3089"/>
                  </a:cubicBezTo>
                  <a:cubicBezTo>
                    <a:pt x="4691" y="3324"/>
                    <a:pt x="4383" y="3441"/>
                    <a:pt x="4079" y="3441"/>
                  </a:cubicBezTo>
                  <a:cubicBezTo>
                    <a:pt x="3940" y="3441"/>
                    <a:pt x="3802" y="3417"/>
                    <a:pt x="3665" y="3368"/>
                  </a:cubicBezTo>
                  <a:cubicBezTo>
                    <a:pt x="2433" y="2925"/>
                    <a:pt x="1029" y="1683"/>
                    <a:pt x="619" y="1305"/>
                  </a:cubicBezTo>
                  <a:lnTo>
                    <a:pt x="780" y="649"/>
                  </a:lnTo>
                  <a:lnTo>
                    <a:pt x="1393" y="583"/>
                  </a:lnTo>
                  <a:close/>
                  <a:moveTo>
                    <a:pt x="1472" y="1"/>
                  </a:moveTo>
                  <a:cubicBezTo>
                    <a:pt x="1463" y="1"/>
                    <a:pt x="1454" y="1"/>
                    <a:pt x="1445" y="2"/>
                  </a:cubicBezTo>
                  <a:lnTo>
                    <a:pt x="519" y="102"/>
                  </a:lnTo>
                  <a:cubicBezTo>
                    <a:pt x="399" y="114"/>
                    <a:pt x="300" y="201"/>
                    <a:pt x="272" y="317"/>
                  </a:cubicBezTo>
                  <a:lnTo>
                    <a:pt x="24" y="1330"/>
                  </a:lnTo>
                  <a:cubicBezTo>
                    <a:pt x="0" y="1428"/>
                    <a:pt x="30" y="1532"/>
                    <a:pt x="103" y="1602"/>
                  </a:cubicBezTo>
                  <a:cubicBezTo>
                    <a:pt x="175" y="1673"/>
                    <a:pt x="1902" y="3341"/>
                    <a:pt x="3473" y="3905"/>
                  </a:cubicBezTo>
                  <a:cubicBezTo>
                    <a:pt x="3667" y="3976"/>
                    <a:pt x="3873" y="4013"/>
                    <a:pt x="4080" y="4014"/>
                  </a:cubicBezTo>
                  <a:cubicBezTo>
                    <a:pt x="4626" y="4014"/>
                    <a:pt x="5170" y="3755"/>
                    <a:pt x="5682" y="3247"/>
                  </a:cubicBezTo>
                  <a:cubicBezTo>
                    <a:pt x="5814" y="3116"/>
                    <a:pt x="5787" y="2894"/>
                    <a:pt x="5625" y="2799"/>
                  </a:cubicBezTo>
                  <a:cubicBezTo>
                    <a:pt x="3760" y="1695"/>
                    <a:pt x="1671" y="77"/>
                    <a:pt x="1651" y="61"/>
                  </a:cubicBezTo>
                  <a:cubicBezTo>
                    <a:pt x="1599" y="22"/>
                    <a:pt x="1536" y="1"/>
                    <a:pt x="14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658;p44">
              <a:extLst>
                <a:ext uri="{FF2B5EF4-FFF2-40B4-BE49-F238E27FC236}">
                  <a16:creationId xmlns:a16="http://schemas.microsoft.com/office/drawing/2014/main" id="{9335AFF9-5748-E74B-8F83-D8948A5359C2}"/>
                </a:ext>
              </a:extLst>
            </p:cNvPr>
            <p:cNvSpPr/>
            <p:nvPr/>
          </p:nvSpPr>
          <p:spPr>
            <a:xfrm>
              <a:off x="2929100" y="5195100"/>
              <a:ext cx="491675" cy="77850"/>
            </a:xfrm>
            <a:custGeom>
              <a:avLst/>
              <a:gdLst/>
              <a:ahLst/>
              <a:cxnLst/>
              <a:rect l="l" t="t" r="r" b="b"/>
              <a:pathLst>
                <a:path w="19667" h="3114" extrusionOk="0">
                  <a:moveTo>
                    <a:pt x="19655" y="1"/>
                  </a:moveTo>
                  <a:lnTo>
                    <a:pt x="19655" y="1"/>
                  </a:lnTo>
                  <a:cubicBezTo>
                    <a:pt x="19010" y="364"/>
                    <a:pt x="17816" y="950"/>
                    <a:pt x="16098" y="1427"/>
                  </a:cubicBezTo>
                  <a:cubicBezTo>
                    <a:pt x="15225" y="1670"/>
                    <a:pt x="14275" y="1765"/>
                    <a:pt x="13244" y="1765"/>
                  </a:cubicBezTo>
                  <a:cubicBezTo>
                    <a:pt x="11086" y="1765"/>
                    <a:pt x="8574" y="1349"/>
                    <a:pt x="5671" y="1003"/>
                  </a:cubicBezTo>
                  <a:cubicBezTo>
                    <a:pt x="3774" y="778"/>
                    <a:pt x="2218" y="715"/>
                    <a:pt x="1070" y="715"/>
                  </a:cubicBezTo>
                  <a:cubicBezTo>
                    <a:pt x="661" y="715"/>
                    <a:pt x="303" y="723"/>
                    <a:pt x="1" y="734"/>
                  </a:cubicBezTo>
                  <a:cubicBezTo>
                    <a:pt x="25" y="853"/>
                    <a:pt x="59" y="969"/>
                    <a:pt x="104" y="1082"/>
                  </a:cubicBezTo>
                  <a:cubicBezTo>
                    <a:pt x="565" y="2188"/>
                    <a:pt x="1358" y="2336"/>
                    <a:pt x="2497" y="2336"/>
                  </a:cubicBezTo>
                  <a:cubicBezTo>
                    <a:pt x="2820" y="2336"/>
                    <a:pt x="3170" y="2324"/>
                    <a:pt x="3548" y="2318"/>
                  </a:cubicBezTo>
                  <a:cubicBezTo>
                    <a:pt x="3565" y="2318"/>
                    <a:pt x="3583" y="2318"/>
                    <a:pt x="3602" y="2318"/>
                  </a:cubicBezTo>
                  <a:cubicBezTo>
                    <a:pt x="5124" y="2318"/>
                    <a:pt x="10957" y="3113"/>
                    <a:pt x="13990" y="3113"/>
                  </a:cubicBezTo>
                  <a:cubicBezTo>
                    <a:pt x="14590" y="3113"/>
                    <a:pt x="15081" y="3082"/>
                    <a:pt x="15407" y="3008"/>
                  </a:cubicBezTo>
                  <a:cubicBezTo>
                    <a:pt x="17398" y="2551"/>
                    <a:pt x="19384" y="1666"/>
                    <a:pt x="19650" y="235"/>
                  </a:cubicBezTo>
                  <a:cubicBezTo>
                    <a:pt x="19665" y="158"/>
                    <a:pt x="19666" y="79"/>
                    <a:pt x="196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659;p44">
              <a:extLst>
                <a:ext uri="{FF2B5EF4-FFF2-40B4-BE49-F238E27FC236}">
                  <a16:creationId xmlns:a16="http://schemas.microsoft.com/office/drawing/2014/main" id="{1985790B-4F93-389A-EB4F-89517291BEE0}"/>
                </a:ext>
              </a:extLst>
            </p:cNvPr>
            <p:cNvSpPr/>
            <p:nvPr/>
          </p:nvSpPr>
          <p:spPr>
            <a:xfrm>
              <a:off x="2921175" y="5187950"/>
              <a:ext cx="506800" cy="92100"/>
            </a:xfrm>
            <a:custGeom>
              <a:avLst/>
              <a:gdLst/>
              <a:ahLst/>
              <a:cxnLst/>
              <a:rect l="l" t="t" r="r" b="b"/>
              <a:pathLst>
                <a:path w="20272" h="3684" extrusionOk="0">
                  <a:moveTo>
                    <a:pt x="19574" y="820"/>
                  </a:moveTo>
                  <a:lnTo>
                    <a:pt x="19574" y="820"/>
                  </a:lnTo>
                  <a:cubicBezTo>
                    <a:pt x="19151" y="1748"/>
                    <a:pt x="17759" y="2535"/>
                    <a:pt x="15659" y="3015"/>
                  </a:cubicBezTo>
                  <a:cubicBezTo>
                    <a:pt x="15356" y="3085"/>
                    <a:pt x="14892" y="3114"/>
                    <a:pt x="14321" y="3114"/>
                  </a:cubicBezTo>
                  <a:cubicBezTo>
                    <a:pt x="12548" y="3114"/>
                    <a:pt x="9748" y="2834"/>
                    <a:pt x="7558" y="2616"/>
                  </a:cubicBezTo>
                  <a:cubicBezTo>
                    <a:pt x="5956" y="2457"/>
                    <a:pt x="4565" y="2318"/>
                    <a:pt x="3917" y="2318"/>
                  </a:cubicBezTo>
                  <a:lnTo>
                    <a:pt x="3861" y="2318"/>
                  </a:lnTo>
                  <a:lnTo>
                    <a:pt x="3432" y="2327"/>
                  </a:lnTo>
                  <a:cubicBezTo>
                    <a:pt x="3221" y="2332"/>
                    <a:pt x="3026" y="2335"/>
                    <a:pt x="2844" y="2335"/>
                  </a:cubicBezTo>
                  <a:cubicBezTo>
                    <a:pt x="1680" y="2335"/>
                    <a:pt x="1089" y="2191"/>
                    <a:pt x="700" y="1294"/>
                  </a:cubicBezTo>
                  <a:cubicBezTo>
                    <a:pt x="914" y="1289"/>
                    <a:pt x="1148" y="1286"/>
                    <a:pt x="1400" y="1286"/>
                  </a:cubicBezTo>
                  <a:cubicBezTo>
                    <a:pt x="2548" y="1286"/>
                    <a:pt x="4088" y="1351"/>
                    <a:pt x="5955" y="1573"/>
                  </a:cubicBezTo>
                  <a:cubicBezTo>
                    <a:pt x="6670" y="1657"/>
                    <a:pt x="7361" y="1748"/>
                    <a:pt x="8030" y="1834"/>
                  </a:cubicBezTo>
                  <a:cubicBezTo>
                    <a:pt x="10050" y="2094"/>
                    <a:pt x="11901" y="2334"/>
                    <a:pt x="13563" y="2334"/>
                  </a:cubicBezTo>
                  <a:cubicBezTo>
                    <a:pt x="14618" y="2334"/>
                    <a:pt x="15596" y="2237"/>
                    <a:pt x="16492" y="1988"/>
                  </a:cubicBezTo>
                  <a:cubicBezTo>
                    <a:pt x="17825" y="1617"/>
                    <a:pt x="18851" y="1183"/>
                    <a:pt x="19574" y="820"/>
                  </a:cubicBezTo>
                  <a:close/>
                  <a:moveTo>
                    <a:pt x="19972" y="1"/>
                  </a:moveTo>
                  <a:cubicBezTo>
                    <a:pt x="19925" y="1"/>
                    <a:pt x="19877" y="12"/>
                    <a:pt x="19832" y="38"/>
                  </a:cubicBezTo>
                  <a:cubicBezTo>
                    <a:pt x="19149" y="424"/>
                    <a:pt x="17990" y="979"/>
                    <a:pt x="16339" y="1439"/>
                  </a:cubicBezTo>
                  <a:cubicBezTo>
                    <a:pt x="15489" y="1675"/>
                    <a:pt x="14569" y="1768"/>
                    <a:pt x="13564" y="1768"/>
                  </a:cubicBezTo>
                  <a:cubicBezTo>
                    <a:pt x="11973" y="1768"/>
                    <a:pt x="10171" y="1535"/>
                    <a:pt x="8103" y="1267"/>
                  </a:cubicBezTo>
                  <a:cubicBezTo>
                    <a:pt x="7433" y="1181"/>
                    <a:pt x="6739" y="1091"/>
                    <a:pt x="6022" y="1006"/>
                  </a:cubicBezTo>
                  <a:cubicBezTo>
                    <a:pt x="4119" y="780"/>
                    <a:pt x="2551" y="715"/>
                    <a:pt x="1381" y="715"/>
                  </a:cubicBezTo>
                  <a:cubicBezTo>
                    <a:pt x="974" y="715"/>
                    <a:pt x="615" y="723"/>
                    <a:pt x="307" y="735"/>
                  </a:cubicBezTo>
                  <a:cubicBezTo>
                    <a:pt x="130" y="741"/>
                    <a:pt x="0" y="907"/>
                    <a:pt x="39" y="1081"/>
                  </a:cubicBezTo>
                  <a:cubicBezTo>
                    <a:pt x="68" y="1217"/>
                    <a:pt x="107" y="1350"/>
                    <a:pt x="158" y="1478"/>
                  </a:cubicBezTo>
                  <a:cubicBezTo>
                    <a:pt x="682" y="2737"/>
                    <a:pt x="1616" y="2907"/>
                    <a:pt x="2805" y="2907"/>
                  </a:cubicBezTo>
                  <a:cubicBezTo>
                    <a:pt x="3011" y="2907"/>
                    <a:pt x="3225" y="2902"/>
                    <a:pt x="3445" y="2897"/>
                  </a:cubicBezTo>
                  <a:lnTo>
                    <a:pt x="3869" y="2889"/>
                  </a:lnTo>
                  <a:cubicBezTo>
                    <a:pt x="4468" y="2894"/>
                    <a:pt x="5869" y="3022"/>
                    <a:pt x="7502" y="3185"/>
                  </a:cubicBezTo>
                  <a:cubicBezTo>
                    <a:pt x="9797" y="3413"/>
                    <a:pt x="12508" y="3684"/>
                    <a:pt x="14302" y="3684"/>
                  </a:cubicBezTo>
                  <a:cubicBezTo>
                    <a:pt x="14928" y="3684"/>
                    <a:pt x="15442" y="3650"/>
                    <a:pt x="15788" y="3572"/>
                  </a:cubicBezTo>
                  <a:cubicBezTo>
                    <a:pt x="17311" y="3223"/>
                    <a:pt x="19916" y="2370"/>
                    <a:pt x="20248" y="573"/>
                  </a:cubicBezTo>
                  <a:cubicBezTo>
                    <a:pt x="20269" y="464"/>
                    <a:pt x="20271" y="353"/>
                    <a:pt x="20254" y="243"/>
                  </a:cubicBezTo>
                  <a:cubicBezTo>
                    <a:pt x="20232" y="96"/>
                    <a:pt x="20106" y="1"/>
                    <a:pt x="199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660;p44">
              <a:extLst>
                <a:ext uri="{FF2B5EF4-FFF2-40B4-BE49-F238E27FC236}">
                  <a16:creationId xmlns:a16="http://schemas.microsoft.com/office/drawing/2014/main" id="{3D655405-299B-9148-CEA5-2632156D8A82}"/>
                </a:ext>
              </a:extLst>
            </p:cNvPr>
            <p:cNvSpPr/>
            <p:nvPr/>
          </p:nvSpPr>
          <p:spPr>
            <a:xfrm>
              <a:off x="2526100" y="3075375"/>
              <a:ext cx="732575" cy="2019300"/>
            </a:xfrm>
            <a:custGeom>
              <a:avLst/>
              <a:gdLst/>
              <a:ahLst/>
              <a:cxnLst/>
              <a:rect l="l" t="t" r="r" b="b"/>
              <a:pathLst>
                <a:path w="29303" h="80772" extrusionOk="0">
                  <a:moveTo>
                    <a:pt x="1166" y="0"/>
                  </a:moveTo>
                  <a:cubicBezTo>
                    <a:pt x="1166" y="0"/>
                    <a:pt x="1076" y="13849"/>
                    <a:pt x="1007" y="19132"/>
                  </a:cubicBezTo>
                  <a:cubicBezTo>
                    <a:pt x="940" y="24415"/>
                    <a:pt x="2288" y="43816"/>
                    <a:pt x="2012" y="44535"/>
                  </a:cubicBezTo>
                  <a:cubicBezTo>
                    <a:pt x="1737" y="45252"/>
                    <a:pt x="1" y="57928"/>
                    <a:pt x="902" y="61056"/>
                  </a:cubicBezTo>
                  <a:cubicBezTo>
                    <a:pt x="1802" y="64184"/>
                    <a:pt x="3304" y="80772"/>
                    <a:pt x="3304" y="80772"/>
                  </a:cubicBezTo>
                  <a:lnTo>
                    <a:pt x="10439" y="80528"/>
                  </a:lnTo>
                  <a:cubicBezTo>
                    <a:pt x="10439" y="80528"/>
                    <a:pt x="11241" y="56390"/>
                    <a:pt x="12072" y="54665"/>
                  </a:cubicBezTo>
                  <a:cubicBezTo>
                    <a:pt x="12905" y="52941"/>
                    <a:pt x="13214" y="44513"/>
                    <a:pt x="13608" y="42081"/>
                  </a:cubicBezTo>
                  <a:cubicBezTo>
                    <a:pt x="14002" y="39648"/>
                    <a:pt x="15785" y="24348"/>
                    <a:pt x="15785" y="24348"/>
                  </a:cubicBezTo>
                  <a:cubicBezTo>
                    <a:pt x="15785" y="24348"/>
                    <a:pt x="18043" y="42732"/>
                    <a:pt x="17681" y="47448"/>
                  </a:cubicBezTo>
                  <a:cubicBezTo>
                    <a:pt x="17320" y="52163"/>
                    <a:pt x="15241" y="56618"/>
                    <a:pt x="15871" y="60750"/>
                  </a:cubicBezTo>
                  <a:cubicBezTo>
                    <a:pt x="16500" y="64881"/>
                    <a:pt x="16581" y="80726"/>
                    <a:pt x="16581" y="80726"/>
                  </a:cubicBezTo>
                  <a:lnTo>
                    <a:pt x="23688" y="78628"/>
                  </a:lnTo>
                  <a:cubicBezTo>
                    <a:pt x="23688" y="78628"/>
                    <a:pt x="25156" y="71326"/>
                    <a:pt x="25134" y="69756"/>
                  </a:cubicBezTo>
                  <a:cubicBezTo>
                    <a:pt x="25111" y="68186"/>
                    <a:pt x="24921" y="64762"/>
                    <a:pt x="25178" y="62760"/>
                  </a:cubicBezTo>
                  <a:cubicBezTo>
                    <a:pt x="25435" y="60758"/>
                    <a:pt x="29072" y="45288"/>
                    <a:pt x="29150" y="40719"/>
                  </a:cubicBezTo>
                  <a:cubicBezTo>
                    <a:pt x="29228" y="36150"/>
                    <a:pt x="29302" y="888"/>
                    <a:pt x="29302" y="887"/>
                  </a:cubicBezTo>
                  <a:lnTo>
                    <a:pt x="29302" y="887"/>
                  </a:lnTo>
                  <a:cubicBezTo>
                    <a:pt x="29302" y="887"/>
                    <a:pt x="23480" y="2458"/>
                    <a:pt x="15937" y="2458"/>
                  </a:cubicBezTo>
                  <a:cubicBezTo>
                    <a:pt x="11343" y="2458"/>
                    <a:pt x="6110" y="1876"/>
                    <a:pt x="11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661;p44">
              <a:extLst>
                <a:ext uri="{FF2B5EF4-FFF2-40B4-BE49-F238E27FC236}">
                  <a16:creationId xmlns:a16="http://schemas.microsoft.com/office/drawing/2014/main" id="{5EC85522-74CE-277C-8019-E3C7436E756D}"/>
                </a:ext>
              </a:extLst>
            </p:cNvPr>
            <p:cNvSpPr/>
            <p:nvPr/>
          </p:nvSpPr>
          <p:spPr>
            <a:xfrm>
              <a:off x="2518650" y="3068200"/>
              <a:ext cx="747150" cy="2033625"/>
            </a:xfrm>
            <a:custGeom>
              <a:avLst/>
              <a:gdLst/>
              <a:ahLst/>
              <a:cxnLst/>
              <a:rect l="l" t="t" r="r" b="b"/>
              <a:pathLst>
                <a:path w="29886" h="81345" extrusionOk="0">
                  <a:moveTo>
                    <a:pt x="1747" y="697"/>
                  </a:moveTo>
                  <a:cubicBezTo>
                    <a:pt x="6586" y="2462"/>
                    <a:pt x="11700" y="3016"/>
                    <a:pt x="16210" y="3016"/>
                  </a:cubicBezTo>
                  <a:cubicBezTo>
                    <a:pt x="22690" y="3016"/>
                    <a:pt x="27925" y="1873"/>
                    <a:pt x="29313" y="1539"/>
                  </a:cubicBezTo>
                  <a:lnTo>
                    <a:pt x="29313" y="1539"/>
                  </a:lnTo>
                  <a:cubicBezTo>
                    <a:pt x="29305" y="5306"/>
                    <a:pt x="29235" y="36737"/>
                    <a:pt x="29161" y="41001"/>
                  </a:cubicBezTo>
                  <a:cubicBezTo>
                    <a:pt x="29108" y="44166"/>
                    <a:pt x="27334" y="52597"/>
                    <a:pt x="26160" y="58176"/>
                  </a:cubicBezTo>
                  <a:cubicBezTo>
                    <a:pt x="25643" y="60626"/>
                    <a:pt x="25271" y="62396"/>
                    <a:pt x="25192" y="63011"/>
                  </a:cubicBezTo>
                  <a:cubicBezTo>
                    <a:pt x="24988" y="64598"/>
                    <a:pt x="25060" y="67022"/>
                    <a:pt x="25114" y="68793"/>
                  </a:cubicBezTo>
                  <a:cubicBezTo>
                    <a:pt x="25128" y="69276"/>
                    <a:pt x="25141" y="69705"/>
                    <a:pt x="25146" y="70047"/>
                  </a:cubicBezTo>
                  <a:cubicBezTo>
                    <a:pt x="25166" y="71437"/>
                    <a:pt x="23958" y="77587"/>
                    <a:pt x="23740" y="78690"/>
                  </a:cubicBezTo>
                  <a:lnTo>
                    <a:pt x="17161" y="80631"/>
                  </a:lnTo>
                  <a:cubicBezTo>
                    <a:pt x="17144" y="78143"/>
                    <a:pt x="17029" y="64792"/>
                    <a:pt x="16450" y="60994"/>
                  </a:cubicBezTo>
                  <a:cubicBezTo>
                    <a:pt x="16082" y="58580"/>
                    <a:pt x="16661" y="56048"/>
                    <a:pt x="17273" y="53366"/>
                  </a:cubicBezTo>
                  <a:cubicBezTo>
                    <a:pt x="17687" y="51552"/>
                    <a:pt x="18116" y="49677"/>
                    <a:pt x="18264" y="47756"/>
                  </a:cubicBezTo>
                  <a:cubicBezTo>
                    <a:pt x="18623" y="43066"/>
                    <a:pt x="16458" y="25351"/>
                    <a:pt x="16365" y="24600"/>
                  </a:cubicBezTo>
                  <a:cubicBezTo>
                    <a:pt x="16348" y="24456"/>
                    <a:pt x="16226" y="24349"/>
                    <a:pt x="16083" y="24349"/>
                  </a:cubicBezTo>
                  <a:lnTo>
                    <a:pt x="16082" y="24349"/>
                  </a:lnTo>
                  <a:cubicBezTo>
                    <a:pt x="15937" y="24349"/>
                    <a:pt x="15815" y="24458"/>
                    <a:pt x="15799" y="24601"/>
                  </a:cubicBezTo>
                  <a:cubicBezTo>
                    <a:pt x="15782" y="24754"/>
                    <a:pt x="14013" y="39924"/>
                    <a:pt x="13625" y="42321"/>
                  </a:cubicBezTo>
                  <a:cubicBezTo>
                    <a:pt x="13486" y="43180"/>
                    <a:pt x="13361" y="44734"/>
                    <a:pt x="13215" y="46532"/>
                  </a:cubicBezTo>
                  <a:cubicBezTo>
                    <a:pt x="12956" y="49749"/>
                    <a:pt x="12633" y="53752"/>
                    <a:pt x="12114" y="54828"/>
                  </a:cubicBezTo>
                  <a:cubicBezTo>
                    <a:pt x="11303" y="56508"/>
                    <a:pt x="10556" y="77760"/>
                    <a:pt x="10460" y="80539"/>
                  </a:cubicBezTo>
                  <a:lnTo>
                    <a:pt x="3862" y="80764"/>
                  </a:lnTo>
                  <a:cubicBezTo>
                    <a:pt x="3658" y="78536"/>
                    <a:pt x="2320" y="64201"/>
                    <a:pt x="1474" y="61264"/>
                  </a:cubicBezTo>
                  <a:cubicBezTo>
                    <a:pt x="606" y="58248"/>
                    <a:pt x="2276" y="45709"/>
                    <a:pt x="2576" y="44923"/>
                  </a:cubicBezTo>
                  <a:cubicBezTo>
                    <a:pt x="2719" y="44553"/>
                    <a:pt x="2576" y="41541"/>
                    <a:pt x="2192" y="34234"/>
                  </a:cubicBezTo>
                  <a:cubicBezTo>
                    <a:pt x="1895" y="28556"/>
                    <a:pt x="1556" y="22120"/>
                    <a:pt x="1591" y="19423"/>
                  </a:cubicBezTo>
                  <a:cubicBezTo>
                    <a:pt x="1652" y="14708"/>
                    <a:pt x="1731" y="3030"/>
                    <a:pt x="1747" y="697"/>
                  </a:cubicBezTo>
                  <a:close/>
                  <a:moveTo>
                    <a:pt x="1464" y="1"/>
                  </a:moveTo>
                  <a:cubicBezTo>
                    <a:pt x="1313" y="1"/>
                    <a:pt x="1179" y="122"/>
                    <a:pt x="1178" y="286"/>
                  </a:cubicBezTo>
                  <a:cubicBezTo>
                    <a:pt x="1178" y="424"/>
                    <a:pt x="1088" y="14193"/>
                    <a:pt x="1021" y="19415"/>
                  </a:cubicBezTo>
                  <a:cubicBezTo>
                    <a:pt x="985" y="22131"/>
                    <a:pt x="1324" y="28577"/>
                    <a:pt x="1623" y="34264"/>
                  </a:cubicBezTo>
                  <a:cubicBezTo>
                    <a:pt x="1880" y="39188"/>
                    <a:pt x="2149" y="44279"/>
                    <a:pt x="2044" y="44719"/>
                  </a:cubicBezTo>
                  <a:cubicBezTo>
                    <a:pt x="1734" y="45529"/>
                    <a:pt x="1" y="58213"/>
                    <a:pt x="925" y="61423"/>
                  </a:cubicBezTo>
                  <a:cubicBezTo>
                    <a:pt x="1809" y="64488"/>
                    <a:pt x="3303" y="80918"/>
                    <a:pt x="3318" y="81084"/>
                  </a:cubicBezTo>
                  <a:cubicBezTo>
                    <a:pt x="3332" y="81230"/>
                    <a:pt x="3455" y="81343"/>
                    <a:pt x="3602" y="81343"/>
                  </a:cubicBezTo>
                  <a:lnTo>
                    <a:pt x="3611" y="81344"/>
                  </a:lnTo>
                  <a:lnTo>
                    <a:pt x="10746" y="81101"/>
                  </a:lnTo>
                  <a:cubicBezTo>
                    <a:pt x="10896" y="81095"/>
                    <a:pt x="11017" y="80975"/>
                    <a:pt x="11021" y="80825"/>
                  </a:cubicBezTo>
                  <a:cubicBezTo>
                    <a:pt x="11244" y="74128"/>
                    <a:pt x="11966" y="56448"/>
                    <a:pt x="12627" y="55077"/>
                  </a:cubicBezTo>
                  <a:cubicBezTo>
                    <a:pt x="13193" y="53905"/>
                    <a:pt x="13507" y="50013"/>
                    <a:pt x="13784" y="46579"/>
                  </a:cubicBezTo>
                  <a:cubicBezTo>
                    <a:pt x="13928" y="44793"/>
                    <a:pt x="14052" y="43250"/>
                    <a:pt x="14188" y="42414"/>
                  </a:cubicBezTo>
                  <a:cubicBezTo>
                    <a:pt x="14483" y="40594"/>
                    <a:pt x="15564" y="31492"/>
                    <a:pt x="16084" y="27078"/>
                  </a:cubicBezTo>
                  <a:cubicBezTo>
                    <a:pt x="16677" y="32220"/>
                    <a:pt x="17971" y="44100"/>
                    <a:pt x="17694" y="47714"/>
                  </a:cubicBezTo>
                  <a:cubicBezTo>
                    <a:pt x="17549" y="49592"/>
                    <a:pt x="17126" y="51446"/>
                    <a:pt x="16717" y="53240"/>
                  </a:cubicBezTo>
                  <a:cubicBezTo>
                    <a:pt x="16092" y="55975"/>
                    <a:pt x="15501" y="58560"/>
                    <a:pt x="15886" y="61080"/>
                  </a:cubicBezTo>
                  <a:cubicBezTo>
                    <a:pt x="16505" y="65144"/>
                    <a:pt x="16592" y="80856"/>
                    <a:pt x="16593" y="81015"/>
                  </a:cubicBezTo>
                  <a:cubicBezTo>
                    <a:pt x="16594" y="81177"/>
                    <a:pt x="16725" y="81299"/>
                    <a:pt x="16877" y="81299"/>
                  </a:cubicBezTo>
                  <a:cubicBezTo>
                    <a:pt x="16904" y="81299"/>
                    <a:pt x="16931" y="81295"/>
                    <a:pt x="16959" y="81287"/>
                  </a:cubicBezTo>
                  <a:lnTo>
                    <a:pt x="24068" y="79188"/>
                  </a:lnTo>
                  <a:cubicBezTo>
                    <a:pt x="24169" y="79158"/>
                    <a:pt x="24246" y="79074"/>
                    <a:pt x="24267" y="78970"/>
                  </a:cubicBezTo>
                  <a:cubicBezTo>
                    <a:pt x="24327" y="78671"/>
                    <a:pt x="25740" y="71621"/>
                    <a:pt x="25717" y="70039"/>
                  </a:cubicBezTo>
                  <a:cubicBezTo>
                    <a:pt x="25713" y="69695"/>
                    <a:pt x="25700" y="69263"/>
                    <a:pt x="25686" y="68776"/>
                  </a:cubicBezTo>
                  <a:cubicBezTo>
                    <a:pt x="25632" y="67025"/>
                    <a:pt x="25561" y="64626"/>
                    <a:pt x="25759" y="63084"/>
                  </a:cubicBezTo>
                  <a:cubicBezTo>
                    <a:pt x="25836" y="62491"/>
                    <a:pt x="26225" y="60639"/>
                    <a:pt x="26718" y="58294"/>
                  </a:cubicBezTo>
                  <a:cubicBezTo>
                    <a:pt x="27898" y="52695"/>
                    <a:pt x="29678" y="44232"/>
                    <a:pt x="29733" y="41011"/>
                  </a:cubicBezTo>
                  <a:cubicBezTo>
                    <a:pt x="29811" y="36492"/>
                    <a:pt x="29885" y="1529"/>
                    <a:pt x="29885" y="1175"/>
                  </a:cubicBezTo>
                  <a:cubicBezTo>
                    <a:pt x="29885" y="1086"/>
                    <a:pt x="29844" y="1002"/>
                    <a:pt x="29774" y="948"/>
                  </a:cubicBezTo>
                  <a:cubicBezTo>
                    <a:pt x="29724" y="909"/>
                    <a:pt x="29663" y="889"/>
                    <a:pt x="29601" y="889"/>
                  </a:cubicBezTo>
                  <a:cubicBezTo>
                    <a:pt x="29575" y="889"/>
                    <a:pt x="29550" y="892"/>
                    <a:pt x="29525" y="899"/>
                  </a:cubicBezTo>
                  <a:cubicBezTo>
                    <a:pt x="29433" y="925"/>
                    <a:pt x="23650" y="2448"/>
                    <a:pt x="16214" y="2448"/>
                  </a:cubicBezTo>
                  <a:cubicBezTo>
                    <a:pt x="11643" y="2448"/>
                    <a:pt x="6448" y="1872"/>
                    <a:pt x="1565" y="20"/>
                  </a:cubicBezTo>
                  <a:cubicBezTo>
                    <a:pt x="1531" y="7"/>
                    <a:pt x="1497" y="1"/>
                    <a:pt x="14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62;p44">
              <a:extLst>
                <a:ext uri="{FF2B5EF4-FFF2-40B4-BE49-F238E27FC236}">
                  <a16:creationId xmlns:a16="http://schemas.microsoft.com/office/drawing/2014/main" id="{B1A4EAF6-D3AB-5248-18A3-191586D01331}"/>
                </a:ext>
              </a:extLst>
            </p:cNvPr>
            <p:cNvSpPr/>
            <p:nvPr/>
          </p:nvSpPr>
          <p:spPr>
            <a:xfrm>
              <a:off x="2554425" y="3075375"/>
              <a:ext cx="706175" cy="217325"/>
            </a:xfrm>
            <a:custGeom>
              <a:avLst/>
              <a:gdLst/>
              <a:ahLst/>
              <a:cxnLst/>
              <a:rect l="l" t="t" r="r" b="b"/>
              <a:pathLst>
                <a:path w="28247" h="8693" extrusionOk="0">
                  <a:moveTo>
                    <a:pt x="33" y="0"/>
                  </a:moveTo>
                  <a:cubicBezTo>
                    <a:pt x="33" y="0"/>
                    <a:pt x="20" y="1942"/>
                    <a:pt x="0" y="4649"/>
                  </a:cubicBezTo>
                  <a:cubicBezTo>
                    <a:pt x="1419" y="5975"/>
                    <a:pt x="4490" y="7633"/>
                    <a:pt x="11144" y="8409"/>
                  </a:cubicBezTo>
                  <a:cubicBezTo>
                    <a:pt x="12845" y="8608"/>
                    <a:pt x="14454" y="8693"/>
                    <a:pt x="15961" y="8693"/>
                  </a:cubicBezTo>
                  <a:cubicBezTo>
                    <a:pt x="21613" y="8693"/>
                    <a:pt x="25842" y="7495"/>
                    <a:pt x="28247" y="6583"/>
                  </a:cubicBezTo>
                  <a:cubicBezTo>
                    <a:pt x="28211" y="3887"/>
                    <a:pt x="28183" y="1924"/>
                    <a:pt x="28174" y="1199"/>
                  </a:cubicBezTo>
                  <a:cubicBezTo>
                    <a:pt x="27840" y="1184"/>
                    <a:pt x="27472" y="1167"/>
                    <a:pt x="27072" y="1148"/>
                  </a:cubicBezTo>
                  <a:cubicBezTo>
                    <a:pt x="25046" y="1595"/>
                    <a:pt x="20400" y="2459"/>
                    <a:pt x="14805" y="2459"/>
                  </a:cubicBezTo>
                  <a:cubicBezTo>
                    <a:pt x="10211" y="2459"/>
                    <a:pt x="4978" y="1876"/>
                    <a:pt x="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663;p44">
              <a:extLst>
                <a:ext uri="{FF2B5EF4-FFF2-40B4-BE49-F238E27FC236}">
                  <a16:creationId xmlns:a16="http://schemas.microsoft.com/office/drawing/2014/main" id="{A1FA2DCB-5434-145A-2D5B-A6E3D23438F7}"/>
                </a:ext>
              </a:extLst>
            </p:cNvPr>
            <p:cNvSpPr/>
            <p:nvPr/>
          </p:nvSpPr>
          <p:spPr>
            <a:xfrm>
              <a:off x="2547275" y="3068225"/>
              <a:ext cx="720500" cy="231550"/>
            </a:xfrm>
            <a:custGeom>
              <a:avLst/>
              <a:gdLst/>
              <a:ahLst/>
              <a:cxnLst/>
              <a:rect l="l" t="t" r="r" b="b"/>
              <a:pathLst>
                <a:path w="28820" h="9262" extrusionOk="0">
                  <a:moveTo>
                    <a:pt x="602" y="696"/>
                  </a:moveTo>
                  <a:cubicBezTo>
                    <a:pt x="5463" y="2470"/>
                    <a:pt x="10586" y="3024"/>
                    <a:pt x="15094" y="3024"/>
                  </a:cubicBezTo>
                  <a:cubicBezTo>
                    <a:pt x="20722" y="3024"/>
                    <a:pt x="25389" y="2159"/>
                    <a:pt x="27383" y="1722"/>
                  </a:cubicBezTo>
                  <a:lnTo>
                    <a:pt x="28177" y="1758"/>
                  </a:lnTo>
                  <a:lnTo>
                    <a:pt x="28244" y="6672"/>
                  </a:lnTo>
                  <a:cubicBezTo>
                    <a:pt x="25941" y="7525"/>
                    <a:pt x="21776" y="8691"/>
                    <a:pt x="16220" y="8691"/>
                  </a:cubicBezTo>
                  <a:cubicBezTo>
                    <a:pt x="14732" y="8691"/>
                    <a:pt x="13143" y="8607"/>
                    <a:pt x="11463" y="8411"/>
                  </a:cubicBezTo>
                  <a:cubicBezTo>
                    <a:pt x="4962" y="7654"/>
                    <a:pt x="1956" y="6052"/>
                    <a:pt x="573" y="4810"/>
                  </a:cubicBezTo>
                  <a:lnTo>
                    <a:pt x="602" y="696"/>
                  </a:lnTo>
                  <a:close/>
                  <a:moveTo>
                    <a:pt x="319" y="1"/>
                  </a:moveTo>
                  <a:cubicBezTo>
                    <a:pt x="168" y="1"/>
                    <a:pt x="34" y="122"/>
                    <a:pt x="33" y="285"/>
                  </a:cubicBezTo>
                  <a:lnTo>
                    <a:pt x="2" y="4933"/>
                  </a:lnTo>
                  <a:cubicBezTo>
                    <a:pt x="1" y="5012"/>
                    <a:pt x="33" y="5089"/>
                    <a:pt x="92" y="5143"/>
                  </a:cubicBezTo>
                  <a:cubicBezTo>
                    <a:pt x="1495" y="6455"/>
                    <a:pt x="4595" y="8185"/>
                    <a:pt x="11397" y="8979"/>
                  </a:cubicBezTo>
                  <a:cubicBezTo>
                    <a:pt x="12997" y="9166"/>
                    <a:pt x="14607" y="9260"/>
                    <a:pt x="16220" y="9262"/>
                  </a:cubicBezTo>
                  <a:cubicBezTo>
                    <a:pt x="22021" y="9262"/>
                    <a:pt x="26333" y="8009"/>
                    <a:pt x="28634" y="7135"/>
                  </a:cubicBezTo>
                  <a:cubicBezTo>
                    <a:pt x="28746" y="7093"/>
                    <a:pt x="28820" y="6984"/>
                    <a:pt x="28818" y="6864"/>
                  </a:cubicBezTo>
                  <a:lnTo>
                    <a:pt x="28745" y="1482"/>
                  </a:lnTo>
                  <a:cubicBezTo>
                    <a:pt x="28742" y="1331"/>
                    <a:pt x="28623" y="1207"/>
                    <a:pt x="28472" y="1200"/>
                  </a:cubicBezTo>
                  <a:lnTo>
                    <a:pt x="27371" y="1150"/>
                  </a:lnTo>
                  <a:cubicBezTo>
                    <a:pt x="27365" y="1150"/>
                    <a:pt x="27359" y="1150"/>
                    <a:pt x="27352" y="1150"/>
                  </a:cubicBezTo>
                  <a:cubicBezTo>
                    <a:pt x="27334" y="1150"/>
                    <a:pt x="27315" y="1152"/>
                    <a:pt x="27298" y="1156"/>
                  </a:cubicBezTo>
                  <a:cubicBezTo>
                    <a:pt x="25343" y="1586"/>
                    <a:pt x="20695" y="2455"/>
                    <a:pt x="15088" y="2455"/>
                  </a:cubicBezTo>
                  <a:cubicBezTo>
                    <a:pt x="10522" y="2455"/>
                    <a:pt x="5320" y="1878"/>
                    <a:pt x="420" y="20"/>
                  </a:cubicBezTo>
                  <a:cubicBezTo>
                    <a:pt x="386" y="7"/>
                    <a:pt x="352" y="1"/>
                    <a:pt x="3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664;p44">
              <a:extLst>
                <a:ext uri="{FF2B5EF4-FFF2-40B4-BE49-F238E27FC236}">
                  <a16:creationId xmlns:a16="http://schemas.microsoft.com/office/drawing/2014/main" id="{EEED4213-B78E-BDE4-4165-D13BB99D381A}"/>
                </a:ext>
              </a:extLst>
            </p:cNvPr>
            <p:cNvSpPr/>
            <p:nvPr/>
          </p:nvSpPr>
          <p:spPr>
            <a:xfrm>
              <a:off x="3225825" y="2233750"/>
              <a:ext cx="203925" cy="817525"/>
            </a:xfrm>
            <a:custGeom>
              <a:avLst/>
              <a:gdLst/>
              <a:ahLst/>
              <a:cxnLst/>
              <a:rect l="l" t="t" r="r" b="b"/>
              <a:pathLst>
                <a:path w="8157" h="32701" extrusionOk="0">
                  <a:moveTo>
                    <a:pt x="1682" y="1"/>
                  </a:moveTo>
                  <a:lnTo>
                    <a:pt x="1682" y="1"/>
                  </a:lnTo>
                  <a:cubicBezTo>
                    <a:pt x="1256" y="150"/>
                    <a:pt x="1751" y="4854"/>
                    <a:pt x="1783" y="7137"/>
                  </a:cubicBezTo>
                  <a:cubicBezTo>
                    <a:pt x="1816" y="9421"/>
                    <a:pt x="607" y="14862"/>
                    <a:pt x="376" y="18720"/>
                  </a:cubicBezTo>
                  <a:cubicBezTo>
                    <a:pt x="145" y="22577"/>
                    <a:pt x="0" y="32573"/>
                    <a:pt x="1572" y="32693"/>
                  </a:cubicBezTo>
                  <a:cubicBezTo>
                    <a:pt x="1633" y="32698"/>
                    <a:pt x="1696" y="32700"/>
                    <a:pt x="1762" y="32700"/>
                  </a:cubicBezTo>
                  <a:cubicBezTo>
                    <a:pt x="3413" y="32700"/>
                    <a:pt x="6719" y="31281"/>
                    <a:pt x="7386" y="29899"/>
                  </a:cubicBezTo>
                  <a:cubicBezTo>
                    <a:pt x="8080" y="28462"/>
                    <a:pt x="6656" y="18631"/>
                    <a:pt x="6644" y="17775"/>
                  </a:cubicBezTo>
                  <a:cubicBezTo>
                    <a:pt x="6632" y="16919"/>
                    <a:pt x="8157" y="3621"/>
                    <a:pt x="7287" y="2634"/>
                  </a:cubicBezTo>
                  <a:cubicBezTo>
                    <a:pt x="6416" y="1647"/>
                    <a:pt x="1682" y="1"/>
                    <a:pt x="168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665;p44">
              <a:extLst>
                <a:ext uri="{FF2B5EF4-FFF2-40B4-BE49-F238E27FC236}">
                  <a16:creationId xmlns:a16="http://schemas.microsoft.com/office/drawing/2014/main" id="{D7EB1D19-A865-C682-B458-ECC474A71D56}"/>
                </a:ext>
              </a:extLst>
            </p:cNvPr>
            <p:cNvSpPr/>
            <p:nvPr/>
          </p:nvSpPr>
          <p:spPr>
            <a:xfrm>
              <a:off x="3207625" y="2226625"/>
              <a:ext cx="222250" cy="831750"/>
            </a:xfrm>
            <a:custGeom>
              <a:avLst/>
              <a:gdLst/>
              <a:ahLst/>
              <a:cxnLst/>
              <a:rect l="l" t="t" r="r" b="b"/>
              <a:pathLst>
                <a:path w="8890" h="33270" extrusionOk="0">
                  <a:moveTo>
                    <a:pt x="2559" y="640"/>
                  </a:moveTo>
                  <a:cubicBezTo>
                    <a:pt x="4004" y="1156"/>
                    <a:pt x="7166" y="2387"/>
                    <a:pt x="7800" y="3107"/>
                  </a:cubicBezTo>
                  <a:cubicBezTo>
                    <a:pt x="8380" y="3813"/>
                    <a:pt x="7584" y="12433"/>
                    <a:pt x="7284" y="15680"/>
                  </a:cubicBezTo>
                  <a:cubicBezTo>
                    <a:pt x="7152" y="17104"/>
                    <a:pt x="7083" y="17857"/>
                    <a:pt x="7087" y="18064"/>
                  </a:cubicBezTo>
                  <a:cubicBezTo>
                    <a:pt x="7090" y="18285"/>
                    <a:pt x="7172" y="18987"/>
                    <a:pt x="7295" y="20048"/>
                  </a:cubicBezTo>
                  <a:cubicBezTo>
                    <a:pt x="7637" y="22968"/>
                    <a:pt x="8346" y="29045"/>
                    <a:pt x="7856" y="30059"/>
                  </a:cubicBezTo>
                  <a:cubicBezTo>
                    <a:pt x="7266" y="31282"/>
                    <a:pt x="4112" y="32699"/>
                    <a:pt x="2510" y="32699"/>
                  </a:cubicBezTo>
                  <a:cubicBezTo>
                    <a:pt x="2444" y="32699"/>
                    <a:pt x="2382" y="32697"/>
                    <a:pt x="2322" y="32692"/>
                  </a:cubicBezTo>
                  <a:cubicBezTo>
                    <a:pt x="1339" y="32618"/>
                    <a:pt x="1014" y="25282"/>
                    <a:pt x="1389" y="19021"/>
                  </a:cubicBezTo>
                  <a:cubicBezTo>
                    <a:pt x="1502" y="17134"/>
                    <a:pt x="1859" y="14809"/>
                    <a:pt x="2174" y="12758"/>
                  </a:cubicBezTo>
                  <a:cubicBezTo>
                    <a:pt x="2516" y="10527"/>
                    <a:pt x="2813" y="8600"/>
                    <a:pt x="2796" y="7417"/>
                  </a:cubicBezTo>
                  <a:cubicBezTo>
                    <a:pt x="2786" y="6661"/>
                    <a:pt x="2726" y="5667"/>
                    <a:pt x="2663" y="4616"/>
                  </a:cubicBezTo>
                  <a:cubicBezTo>
                    <a:pt x="2577" y="3174"/>
                    <a:pt x="2462" y="1253"/>
                    <a:pt x="2559" y="640"/>
                  </a:cubicBezTo>
                  <a:close/>
                  <a:moveTo>
                    <a:pt x="2410" y="1"/>
                  </a:moveTo>
                  <a:cubicBezTo>
                    <a:pt x="2378" y="1"/>
                    <a:pt x="2347" y="6"/>
                    <a:pt x="2316" y="16"/>
                  </a:cubicBezTo>
                  <a:cubicBezTo>
                    <a:pt x="1899" y="162"/>
                    <a:pt x="1866" y="854"/>
                    <a:pt x="2094" y="4651"/>
                  </a:cubicBezTo>
                  <a:cubicBezTo>
                    <a:pt x="2155" y="5695"/>
                    <a:pt x="2214" y="6682"/>
                    <a:pt x="2225" y="7426"/>
                  </a:cubicBezTo>
                  <a:cubicBezTo>
                    <a:pt x="2241" y="8560"/>
                    <a:pt x="1935" y="10557"/>
                    <a:pt x="1610" y="12671"/>
                  </a:cubicBezTo>
                  <a:cubicBezTo>
                    <a:pt x="1292" y="14735"/>
                    <a:pt x="934" y="17073"/>
                    <a:pt x="818" y="18988"/>
                  </a:cubicBezTo>
                  <a:cubicBezTo>
                    <a:pt x="811" y="19129"/>
                    <a:pt x="1" y="33089"/>
                    <a:pt x="2278" y="33263"/>
                  </a:cubicBezTo>
                  <a:cubicBezTo>
                    <a:pt x="2339" y="33267"/>
                    <a:pt x="2403" y="33270"/>
                    <a:pt x="2471" y="33270"/>
                  </a:cubicBezTo>
                  <a:cubicBezTo>
                    <a:pt x="4137" y="33270"/>
                    <a:pt x="7627" y="31851"/>
                    <a:pt x="8371" y="30309"/>
                  </a:cubicBezTo>
                  <a:cubicBezTo>
                    <a:pt x="8889" y="29235"/>
                    <a:pt x="8380" y="24416"/>
                    <a:pt x="7863" y="19982"/>
                  </a:cubicBezTo>
                  <a:cubicBezTo>
                    <a:pt x="7749" y="19014"/>
                    <a:pt x="7660" y="18250"/>
                    <a:pt x="7657" y="18056"/>
                  </a:cubicBezTo>
                  <a:cubicBezTo>
                    <a:pt x="7654" y="17870"/>
                    <a:pt x="7742" y="16927"/>
                    <a:pt x="7852" y="15733"/>
                  </a:cubicBezTo>
                  <a:cubicBezTo>
                    <a:pt x="8546" y="8228"/>
                    <a:pt x="8850" y="3436"/>
                    <a:pt x="8229" y="2731"/>
                  </a:cubicBezTo>
                  <a:cubicBezTo>
                    <a:pt x="7335" y="1716"/>
                    <a:pt x="2996" y="188"/>
                    <a:pt x="2503" y="16"/>
                  </a:cubicBezTo>
                  <a:cubicBezTo>
                    <a:pt x="2473" y="6"/>
                    <a:pt x="2441" y="1"/>
                    <a:pt x="241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666;p44">
              <a:extLst>
                <a:ext uri="{FF2B5EF4-FFF2-40B4-BE49-F238E27FC236}">
                  <a16:creationId xmlns:a16="http://schemas.microsoft.com/office/drawing/2014/main" id="{9F9F9A4C-A240-FB6B-6D51-97016F89BAF8}"/>
                </a:ext>
              </a:extLst>
            </p:cNvPr>
            <p:cNvSpPr/>
            <p:nvPr/>
          </p:nvSpPr>
          <p:spPr>
            <a:xfrm>
              <a:off x="3206350" y="2904475"/>
              <a:ext cx="323500" cy="264925"/>
            </a:xfrm>
            <a:custGeom>
              <a:avLst/>
              <a:gdLst/>
              <a:ahLst/>
              <a:cxnLst/>
              <a:rect l="l" t="t" r="r" b="b"/>
              <a:pathLst>
                <a:path w="12940" h="10597" extrusionOk="0">
                  <a:moveTo>
                    <a:pt x="6539" y="0"/>
                  </a:moveTo>
                  <a:cubicBezTo>
                    <a:pt x="6505" y="0"/>
                    <a:pt x="6470" y="1"/>
                    <a:pt x="6435" y="1"/>
                  </a:cubicBezTo>
                  <a:cubicBezTo>
                    <a:pt x="3241" y="46"/>
                    <a:pt x="268" y="2305"/>
                    <a:pt x="133" y="6060"/>
                  </a:cubicBezTo>
                  <a:cubicBezTo>
                    <a:pt x="0" y="9741"/>
                    <a:pt x="2539" y="10596"/>
                    <a:pt x="4940" y="10596"/>
                  </a:cubicBezTo>
                  <a:cubicBezTo>
                    <a:pt x="4987" y="10596"/>
                    <a:pt x="5035" y="10596"/>
                    <a:pt x="5082" y="10595"/>
                  </a:cubicBezTo>
                  <a:cubicBezTo>
                    <a:pt x="7524" y="10561"/>
                    <a:pt x="12940" y="8267"/>
                    <a:pt x="11160" y="1981"/>
                  </a:cubicBezTo>
                  <a:cubicBezTo>
                    <a:pt x="11160" y="1981"/>
                    <a:pt x="9662" y="0"/>
                    <a:pt x="653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667;p44">
              <a:extLst>
                <a:ext uri="{FF2B5EF4-FFF2-40B4-BE49-F238E27FC236}">
                  <a16:creationId xmlns:a16="http://schemas.microsoft.com/office/drawing/2014/main" id="{87DB05AA-8B36-81F8-26AF-6AEA011905CA}"/>
                </a:ext>
              </a:extLst>
            </p:cNvPr>
            <p:cNvSpPr/>
            <p:nvPr/>
          </p:nvSpPr>
          <p:spPr>
            <a:xfrm>
              <a:off x="3201175" y="2897325"/>
              <a:ext cx="308200" cy="279200"/>
            </a:xfrm>
            <a:custGeom>
              <a:avLst/>
              <a:gdLst/>
              <a:ahLst/>
              <a:cxnLst/>
              <a:rect l="l" t="t" r="r" b="b"/>
              <a:pathLst>
                <a:path w="12328" h="11168" extrusionOk="0">
                  <a:moveTo>
                    <a:pt x="6712" y="572"/>
                  </a:moveTo>
                  <a:cubicBezTo>
                    <a:pt x="6723" y="572"/>
                    <a:pt x="6734" y="572"/>
                    <a:pt x="6745" y="572"/>
                  </a:cubicBezTo>
                  <a:cubicBezTo>
                    <a:pt x="9441" y="572"/>
                    <a:pt x="10882" y="2134"/>
                    <a:pt x="11108" y="2402"/>
                  </a:cubicBezTo>
                  <a:cubicBezTo>
                    <a:pt x="11723" y="4617"/>
                    <a:pt x="11473" y="6494"/>
                    <a:pt x="10366" y="7980"/>
                  </a:cubicBezTo>
                  <a:cubicBezTo>
                    <a:pt x="8960" y="9866"/>
                    <a:pt x="6557" y="10578"/>
                    <a:pt x="5285" y="10596"/>
                  </a:cubicBezTo>
                  <a:cubicBezTo>
                    <a:pt x="5255" y="10596"/>
                    <a:pt x="5225" y="10596"/>
                    <a:pt x="5195" y="10596"/>
                  </a:cubicBezTo>
                  <a:cubicBezTo>
                    <a:pt x="3566" y="10596"/>
                    <a:pt x="2345" y="10215"/>
                    <a:pt x="1585" y="9438"/>
                  </a:cubicBezTo>
                  <a:cubicBezTo>
                    <a:pt x="900" y="8738"/>
                    <a:pt x="576" y="7700"/>
                    <a:pt x="625" y="6356"/>
                  </a:cubicBezTo>
                  <a:cubicBezTo>
                    <a:pt x="760" y="2613"/>
                    <a:pt x="3756" y="613"/>
                    <a:pt x="6646" y="572"/>
                  </a:cubicBezTo>
                  <a:cubicBezTo>
                    <a:pt x="6668" y="572"/>
                    <a:pt x="6690" y="572"/>
                    <a:pt x="6712" y="572"/>
                  </a:cubicBezTo>
                  <a:close/>
                  <a:moveTo>
                    <a:pt x="6748" y="0"/>
                  </a:moveTo>
                  <a:cubicBezTo>
                    <a:pt x="6712" y="0"/>
                    <a:pt x="6675" y="0"/>
                    <a:pt x="6638" y="1"/>
                  </a:cubicBezTo>
                  <a:cubicBezTo>
                    <a:pt x="3478" y="46"/>
                    <a:pt x="202" y="2235"/>
                    <a:pt x="54" y="6335"/>
                  </a:cubicBezTo>
                  <a:cubicBezTo>
                    <a:pt x="0" y="7843"/>
                    <a:pt x="378" y="9021"/>
                    <a:pt x="1177" y="9837"/>
                  </a:cubicBezTo>
                  <a:cubicBezTo>
                    <a:pt x="2042" y="10721"/>
                    <a:pt x="3375" y="11167"/>
                    <a:pt x="5141" y="11167"/>
                  </a:cubicBezTo>
                  <a:lnTo>
                    <a:pt x="5292" y="11167"/>
                  </a:lnTo>
                  <a:cubicBezTo>
                    <a:pt x="6678" y="11148"/>
                    <a:pt x="9295" y="10374"/>
                    <a:pt x="10824" y="8321"/>
                  </a:cubicBezTo>
                  <a:cubicBezTo>
                    <a:pt x="12052" y="6673"/>
                    <a:pt x="12327" y="4611"/>
                    <a:pt x="11642" y="2190"/>
                  </a:cubicBezTo>
                  <a:cubicBezTo>
                    <a:pt x="11632" y="2155"/>
                    <a:pt x="11616" y="2123"/>
                    <a:pt x="11595" y="2095"/>
                  </a:cubicBezTo>
                  <a:cubicBezTo>
                    <a:pt x="11529" y="2008"/>
                    <a:pt x="9973" y="0"/>
                    <a:pt x="674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668;p44">
              <a:extLst>
                <a:ext uri="{FF2B5EF4-FFF2-40B4-BE49-F238E27FC236}">
                  <a16:creationId xmlns:a16="http://schemas.microsoft.com/office/drawing/2014/main" id="{849C0C6A-BBBB-0B21-D354-A6AEC390F9F8}"/>
                </a:ext>
              </a:extLst>
            </p:cNvPr>
            <p:cNvSpPr/>
            <p:nvPr/>
          </p:nvSpPr>
          <p:spPr>
            <a:xfrm>
              <a:off x="3254750" y="2980125"/>
              <a:ext cx="373900" cy="166475"/>
            </a:xfrm>
            <a:custGeom>
              <a:avLst/>
              <a:gdLst/>
              <a:ahLst/>
              <a:cxnLst/>
              <a:rect l="l" t="t" r="r" b="b"/>
              <a:pathLst>
                <a:path w="14956" h="6659" extrusionOk="0">
                  <a:moveTo>
                    <a:pt x="7088" y="0"/>
                  </a:moveTo>
                  <a:cubicBezTo>
                    <a:pt x="6208" y="0"/>
                    <a:pt x="5308" y="93"/>
                    <a:pt x="4520" y="354"/>
                  </a:cubicBezTo>
                  <a:cubicBezTo>
                    <a:pt x="1821" y="1250"/>
                    <a:pt x="405" y="2125"/>
                    <a:pt x="156" y="4698"/>
                  </a:cubicBezTo>
                  <a:cubicBezTo>
                    <a:pt x="1" y="6300"/>
                    <a:pt x="1708" y="6659"/>
                    <a:pt x="3604" y="6659"/>
                  </a:cubicBezTo>
                  <a:cubicBezTo>
                    <a:pt x="4754" y="6659"/>
                    <a:pt x="5974" y="6526"/>
                    <a:pt x="6890" y="6459"/>
                  </a:cubicBezTo>
                  <a:cubicBezTo>
                    <a:pt x="9314" y="6282"/>
                    <a:pt x="14956" y="1349"/>
                    <a:pt x="14956" y="1349"/>
                  </a:cubicBezTo>
                  <a:lnTo>
                    <a:pt x="11232" y="544"/>
                  </a:lnTo>
                  <a:cubicBezTo>
                    <a:pt x="11232" y="544"/>
                    <a:pt x="9220" y="0"/>
                    <a:pt x="70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669;p44">
              <a:extLst>
                <a:ext uri="{FF2B5EF4-FFF2-40B4-BE49-F238E27FC236}">
                  <a16:creationId xmlns:a16="http://schemas.microsoft.com/office/drawing/2014/main" id="{1D06D510-F25C-5DC5-EA69-55279315CABE}"/>
                </a:ext>
              </a:extLst>
            </p:cNvPr>
            <p:cNvSpPr/>
            <p:nvPr/>
          </p:nvSpPr>
          <p:spPr>
            <a:xfrm>
              <a:off x="3250175" y="2972950"/>
              <a:ext cx="387575" cy="180775"/>
            </a:xfrm>
            <a:custGeom>
              <a:avLst/>
              <a:gdLst/>
              <a:ahLst/>
              <a:cxnLst/>
              <a:rect l="l" t="t" r="r" b="b"/>
              <a:pathLst>
                <a:path w="15503" h="7231" extrusionOk="0">
                  <a:moveTo>
                    <a:pt x="7261" y="574"/>
                  </a:moveTo>
                  <a:cubicBezTo>
                    <a:pt x="9333" y="574"/>
                    <a:pt x="11313" y="1100"/>
                    <a:pt x="11342" y="1107"/>
                  </a:cubicBezTo>
                  <a:cubicBezTo>
                    <a:pt x="11347" y="1109"/>
                    <a:pt x="11351" y="1110"/>
                    <a:pt x="11356" y="1111"/>
                  </a:cubicBezTo>
                  <a:lnTo>
                    <a:pt x="14515" y="1793"/>
                  </a:lnTo>
                  <a:cubicBezTo>
                    <a:pt x="13155" y="2936"/>
                    <a:pt x="8976" y="6321"/>
                    <a:pt x="7054" y="6462"/>
                  </a:cubicBezTo>
                  <a:cubicBezTo>
                    <a:pt x="6833" y="6478"/>
                    <a:pt x="6595" y="6497"/>
                    <a:pt x="6345" y="6518"/>
                  </a:cubicBezTo>
                  <a:cubicBezTo>
                    <a:pt x="5589" y="6582"/>
                    <a:pt x="4671" y="6659"/>
                    <a:pt x="3793" y="6659"/>
                  </a:cubicBezTo>
                  <a:cubicBezTo>
                    <a:pt x="2581" y="6659"/>
                    <a:pt x="1446" y="6512"/>
                    <a:pt x="923" y="5981"/>
                  </a:cubicBezTo>
                  <a:cubicBezTo>
                    <a:pt x="682" y="5738"/>
                    <a:pt x="584" y="5420"/>
                    <a:pt x="624" y="5012"/>
                  </a:cubicBezTo>
                  <a:cubicBezTo>
                    <a:pt x="856" y="2610"/>
                    <a:pt x="2098" y="1806"/>
                    <a:pt x="4793" y="912"/>
                  </a:cubicBezTo>
                  <a:cubicBezTo>
                    <a:pt x="5546" y="663"/>
                    <a:pt x="6411" y="575"/>
                    <a:pt x="7262" y="575"/>
                  </a:cubicBezTo>
                  <a:lnTo>
                    <a:pt x="7261" y="574"/>
                  </a:lnTo>
                  <a:close/>
                  <a:moveTo>
                    <a:pt x="7283" y="0"/>
                  </a:moveTo>
                  <a:cubicBezTo>
                    <a:pt x="6375" y="0"/>
                    <a:pt x="5440" y="97"/>
                    <a:pt x="4614" y="370"/>
                  </a:cubicBezTo>
                  <a:cubicBezTo>
                    <a:pt x="1795" y="1304"/>
                    <a:pt x="315" y="2271"/>
                    <a:pt x="56" y="4958"/>
                  </a:cubicBezTo>
                  <a:cubicBezTo>
                    <a:pt x="0" y="5536"/>
                    <a:pt x="155" y="6015"/>
                    <a:pt x="517" y="6382"/>
                  </a:cubicBezTo>
                  <a:cubicBezTo>
                    <a:pt x="1176" y="7051"/>
                    <a:pt x="2449" y="7230"/>
                    <a:pt x="3801" y="7230"/>
                  </a:cubicBezTo>
                  <a:cubicBezTo>
                    <a:pt x="4680" y="7230"/>
                    <a:pt x="5595" y="7153"/>
                    <a:pt x="6391" y="7088"/>
                  </a:cubicBezTo>
                  <a:cubicBezTo>
                    <a:pt x="6640" y="7067"/>
                    <a:pt x="6876" y="7047"/>
                    <a:pt x="7095" y="7031"/>
                  </a:cubicBezTo>
                  <a:cubicBezTo>
                    <a:pt x="9585" y="6850"/>
                    <a:pt x="15094" y="2054"/>
                    <a:pt x="15327" y="1851"/>
                  </a:cubicBezTo>
                  <a:cubicBezTo>
                    <a:pt x="15503" y="1696"/>
                    <a:pt x="15428" y="1406"/>
                    <a:pt x="15199" y="1357"/>
                  </a:cubicBezTo>
                  <a:lnTo>
                    <a:pt x="11484" y="554"/>
                  </a:lnTo>
                  <a:cubicBezTo>
                    <a:pt x="11308" y="507"/>
                    <a:pt x="9365" y="0"/>
                    <a:pt x="7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670;p44">
              <a:extLst>
                <a:ext uri="{FF2B5EF4-FFF2-40B4-BE49-F238E27FC236}">
                  <a16:creationId xmlns:a16="http://schemas.microsoft.com/office/drawing/2014/main" id="{4F2A1684-5953-1BAA-3BD6-FEADAC8EFEEC}"/>
                </a:ext>
              </a:extLst>
            </p:cNvPr>
            <p:cNvSpPr/>
            <p:nvPr/>
          </p:nvSpPr>
          <p:spPr>
            <a:xfrm>
              <a:off x="3453725" y="2898900"/>
              <a:ext cx="416450" cy="188275"/>
            </a:xfrm>
            <a:custGeom>
              <a:avLst/>
              <a:gdLst/>
              <a:ahLst/>
              <a:cxnLst/>
              <a:rect l="l" t="t" r="r" b="b"/>
              <a:pathLst>
                <a:path w="16658" h="7531" extrusionOk="0">
                  <a:moveTo>
                    <a:pt x="15850" y="0"/>
                  </a:moveTo>
                  <a:cubicBezTo>
                    <a:pt x="15474" y="0"/>
                    <a:pt x="14892" y="339"/>
                    <a:pt x="13938" y="788"/>
                  </a:cubicBezTo>
                  <a:cubicBezTo>
                    <a:pt x="12672" y="1385"/>
                    <a:pt x="10195" y="2751"/>
                    <a:pt x="9306" y="3246"/>
                  </a:cubicBezTo>
                  <a:lnTo>
                    <a:pt x="9306" y="3246"/>
                  </a:lnTo>
                  <a:cubicBezTo>
                    <a:pt x="9499" y="3116"/>
                    <a:pt x="9772" y="2901"/>
                    <a:pt x="10108" y="2555"/>
                  </a:cubicBezTo>
                  <a:cubicBezTo>
                    <a:pt x="10812" y="1831"/>
                    <a:pt x="11369" y="824"/>
                    <a:pt x="10792" y="404"/>
                  </a:cubicBezTo>
                  <a:cubicBezTo>
                    <a:pt x="10756" y="378"/>
                    <a:pt x="10714" y="365"/>
                    <a:pt x="10667" y="365"/>
                  </a:cubicBezTo>
                  <a:cubicBezTo>
                    <a:pt x="9975" y="365"/>
                    <a:pt x="8146" y="3028"/>
                    <a:pt x="7313" y="3028"/>
                  </a:cubicBezTo>
                  <a:cubicBezTo>
                    <a:pt x="7295" y="3028"/>
                    <a:pt x="7277" y="3026"/>
                    <a:pt x="7260" y="3024"/>
                  </a:cubicBezTo>
                  <a:cubicBezTo>
                    <a:pt x="6402" y="2893"/>
                    <a:pt x="6098" y="1612"/>
                    <a:pt x="5372" y="766"/>
                  </a:cubicBezTo>
                  <a:cubicBezTo>
                    <a:pt x="5134" y="488"/>
                    <a:pt x="4913" y="394"/>
                    <a:pt x="4725" y="394"/>
                  </a:cubicBezTo>
                  <a:cubicBezTo>
                    <a:pt x="4339" y="394"/>
                    <a:pt x="4087" y="784"/>
                    <a:pt x="4087" y="784"/>
                  </a:cubicBezTo>
                  <a:cubicBezTo>
                    <a:pt x="4087" y="784"/>
                    <a:pt x="5115" y="2768"/>
                    <a:pt x="4549" y="3204"/>
                  </a:cubicBezTo>
                  <a:cubicBezTo>
                    <a:pt x="4457" y="3276"/>
                    <a:pt x="4360" y="3309"/>
                    <a:pt x="4259" y="3309"/>
                  </a:cubicBezTo>
                  <a:cubicBezTo>
                    <a:pt x="3742" y="3309"/>
                    <a:pt x="3113" y="2443"/>
                    <a:pt x="2383" y="1379"/>
                  </a:cubicBezTo>
                  <a:cubicBezTo>
                    <a:pt x="2045" y="888"/>
                    <a:pt x="1712" y="737"/>
                    <a:pt x="1431" y="737"/>
                  </a:cubicBezTo>
                  <a:cubicBezTo>
                    <a:pt x="984" y="737"/>
                    <a:pt x="666" y="1118"/>
                    <a:pt x="666" y="1118"/>
                  </a:cubicBezTo>
                  <a:lnTo>
                    <a:pt x="1838" y="3243"/>
                  </a:lnTo>
                  <a:cubicBezTo>
                    <a:pt x="1838" y="3243"/>
                    <a:pt x="1" y="4553"/>
                    <a:pt x="593" y="6115"/>
                  </a:cubicBezTo>
                  <a:lnTo>
                    <a:pt x="1470" y="7531"/>
                  </a:lnTo>
                  <a:cubicBezTo>
                    <a:pt x="1470" y="7531"/>
                    <a:pt x="2041" y="7523"/>
                    <a:pt x="3604" y="6930"/>
                  </a:cubicBezTo>
                  <a:cubicBezTo>
                    <a:pt x="5166" y="6336"/>
                    <a:pt x="8994" y="4426"/>
                    <a:pt x="10979" y="3542"/>
                  </a:cubicBezTo>
                  <a:cubicBezTo>
                    <a:pt x="12965" y="2657"/>
                    <a:pt x="16658" y="1321"/>
                    <a:pt x="16360" y="469"/>
                  </a:cubicBezTo>
                  <a:cubicBezTo>
                    <a:pt x="16245" y="137"/>
                    <a:pt x="16089" y="0"/>
                    <a:pt x="158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671;p44">
              <a:extLst>
                <a:ext uri="{FF2B5EF4-FFF2-40B4-BE49-F238E27FC236}">
                  <a16:creationId xmlns:a16="http://schemas.microsoft.com/office/drawing/2014/main" id="{DF2BD671-95ED-59C3-8FB3-229EDC615AAF}"/>
                </a:ext>
              </a:extLst>
            </p:cNvPr>
            <p:cNvSpPr/>
            <p:nvPr/>
          </p:nvSpPr>
          <p:spPr>
            <a:xfrm>
              <a:off x="3448300" y="2891750"/>
              <a:ext cx="428900" cy="202575"/>
            </a:xfrm>
            <a:custGeom>
              <a:avLst/>
              <a:gdLst/>
              <a:ahLst/>
              <a:cxnLst/>
              <a:rect l="l" t="t" r="r" b="b"/>
              <a:pathLst>
                <a:path w="17156" h="8103" extrusionOk="0">
                  <a:moveTo>
                    <a:pt x="16067" y="1"/>
                  </a:moveTo>
                  <a:cubicBezTo>
                    <a:pt x="15708" y="1"/>
                    <a:pt x="15264" y="217"/>
                    <a:pt x="14621" y="531"/>
                  </a:cubicBezTo>
                  <a:cubicBezTo>
                    <a:pt x="14443" y="619"/>
                    <a:pt x="14247" y="715"/>
                    <a:pt x="14032" y="816"/>
                  </a:cubicBezTo>
                  <a:cubicBezTo>
                    <a:pt x="13286" y="1167"/>
                    <a:pt x="12118" y="1788"/>
                    <a:pt x="11098" y="2340"/>
                  </a:cubicBezTo>
                  <a:cubicBezTo>
                    <a:pt x="11347" y="1968"/>
                    <a:pt x="11565" y="1514"/>
                    <a:pt x="11530" y="1094"/>
                  </a:cubicBezTo>
                  <a:cubicBezTo>
                    <a:pt x="11507" y="831"/>
                    <a:pt x="11385" y="611"/>
                    <a:pt x="11176" y="459"/>
                  </a:cubicBezTo>
                  <a:cubicBezTo>
                    <a:pt x="11085" y="393"/>
                    <a:pt x="10988" y="362"/>
                    <a:pt x="10885" y="362"/>
                  </a:cubicBezTo>
                  <a:cubicBezTo>
                    <a:pt x="10437" y="362"/>
                    <a:pt x="9872" y="942"/>
                    <a:pt x="9143" y="1692"/>
                  </a:cubicBezTo>
                  <a:cubicBezTo>
                    <a:pt x="8651" y="2199"/>
                    <a:pt x="7826" y="3028"/>
                    <a:pt x="7534" y="3028"/>
                  </a:cubicBezTo>
                  <a:cubicBezTo>
                    <a:pt x="7529" y="3028"/>
                    <a:pt x="7524" y="3027"/>
                    <a:pt x="7519" y="3027"/>
                  </a:cubicBezTo>
                  <a:cubicBezTo>
                    <a:pt x="7102" y="2964"/>
                    <a:pt x="6820" y="2474"/>
                    <a:pt x="6494" y="1907"/>
                  </a:cubicBezTo>
                  <a:cubicBezTo>
                    <a:pt x="6291" y="1553"/>
                    <a:pt x="6081" y="1188"/>
                    <a:pt x="5805" y="866"/>
                  </a:cubicBezTo>
                  <a:cubicBezTo>
                    <a:pt x="5537" y="554"/>
                    <a:pt x="5251" y="395"/>
                    <a:pt x="4945" y="395"/>
                  </a:cubicBezTo>
                  <a:cubicBezTo>
                    <a:pt x="4924" y="395"/>
                    <a:pt x="4903" y="396"/>
                    <a:pt x="4883" y="397"/>
                  </a:cubicBezTo>
                  <a:cubicBezTo>
                    <a:pt x="4391" y="430"/>
                    <a:pt x="4096" y="866"/>
                    <a:pt x="4064" y="915"/>
                  </a:cubicBezTo>
                  <a:cubicBezTo>
                    <a:pt x="4009" y="1001"/>
                    <a:pt x="4003" y="1110"/>
                    <a:pt x="4050" y="1201"/>
                  </a:cubicBezTo>
                  <a:cubicBezTo>
                    <a:pt x="4522" y="2113"/>
                    <a:pt x="4785" y="3116"/>
                    <a:pt x="4591" y="3264"/>
                  </a:cubicBezTo>
                  <a:cubicBezTo>
                    <a:pt x="4551" y="3295"/>
                    <a:pt x="4517" y="3310"/>
                    <a:pt x="4475" y="3310"/>
                  </a:cubicBezTo>
                  <a:cubicBezTo>
                    <a:pt x="4465" y="3310"/>
                    <a:pt x="4455" y="3309"/>
                    <a:pt x="4444" y="3307"/>
                  </a:cubicBezTo>
                  <a:cubicBezTo>
                    <a:pt x="4029" y="3242"/>
                    <a:pt x="3310" y="2195"/>
                    <a:pt x="2835" y="1504"/>
                  </a:cubicBezTo>
                  <a:cubicBezTo>
                    <a:pt x="2499" y="1016"/>
                    <a:pt x="2116" y="758"/>
                    <a:pt x="1696" y="739"/>
                  </a:cubicBezTo>
                  <a:cubicBezTo>
                    <a:pt x="1679" y="738"/>
                    <a:pt x="1662" y="737"/>
                    <a:pt x="1645" y="737"/>
                  </a:cubicBezTo>
                  <a:cubicBezTo>
                    <a:pt x="1076" y="737"/>
                    <a:pt x="680" y="1201"/>
                    <a:pt x="664" y="1221"/>
                  </a:cubicBezTo>
                  <a:cubicBezTo>
                    <a:pt x="589" y="1311"/>
                    <a:pt x="577" y="1439"/>
                    <a:pt x="633" y="1542"/>
                  </a:cubicBezTo>
                  <a:lnTo>
                    <a:pt x="1689" y="3455"/>
                  </a:lnTo>
                  <a:cubicBezTo>
                    <a:pt x="1192" y="3876"/>
                    <a:pt x="0" y="5073"/>
                    <a:pt x="544" y="6504"/>
                  </a:cubicBezTo>
                  <a:cubicBezTo>
                    <a:pt x="588" y="6618"/>
                    <a:pt x="695" y="6688"/>
                    <a:pt x="810" y="6688"/>
                  </a:cubicBezTo>
                  <a:cubicBezTo>
                    <a:pt x="844" y="6688"/>
                    <a:pt x="879" y="6682"/>
                    <a:pt x="913" y="6669"/>
                  </a:cubicBezTo>
                  <a:cubicBezTo>
                    <a:pt x="1059" y="6613"/>
                    <a:pt x="1133" y="6448"/>
                    <a:pt x="1078" y="6301"/>
                  </a:cubicBezTo>
                  <a:cubicBezTo>
                    <a:pt x="571" y="4965"/>
                    <a:pt x="2204" y="3774"/>
                    <a:pt x="2221" y="3762"/>
                  </a:cubicBezTo>
                  <a:cubicBezTo>
                    <a:pt x="2339" y="3677"/>
                    <a:pt x="2375" y="3518"/>
                    <a:pt x="2305" y="3391"/>
                  </a:cubicBezTo>
                  <a:lnTo>
                    <a:pt x="1241" y="1463"/>
                  </a:lnTo>
                  <a:cubicBezTo>
                    <a:pt x="1339" y="1389"/>
                    <a:pt x="1483" y="1309"/>
                    <a:pt x="1641" y="1309"/>
                  </a:cubicBezTo>
                  <a:cubicBezTo>
                    <a:pt x="1652" y="1309"/>
                    <a:pt x="1663" y="1310"/>
                    <a:pt x="1674" y="1310"/>
                  </a:cubicBezTo>
                  <a:cubicBezTo>
                    <a:pt x="1904" y="1322"/>
                    <a:pt x="2137" y="1496"/>
                    <a:pt x="2365" y="1828"/>
                  </a:cubicBezTo>
                  <a:cubicBezTo>
                    <a:pt x="3145" y="2964"/>
                    <a:pt x="3746" y="3776"/>
                    <a:pt x="4355" y="3872"/>
                  </a:cubicBezTo>
                  <a:cubicBezTo>
                    <a:pt x="4396" y="3878"/>
                    <a:pt x="4437" y="3882"/>
                    <a:pt x="4477" y="3882"/>
                  </a:cubicBezTo>
                  <a:cubicBezTo>
                    <a:pt x="4643" y="3882"/>
                    <a:pt x="4801" y="3825"/>
                    <a:pt x="4941" y="3717"/>
                  </a:cubicBezTo>
                  <a:cubicBezTo>
                    <a:pt x="5576" y="3227"/>
                    <a:pt x="4962" y="1763"/>
                    <a:pt x="4645" y="1111"/>
                  </a:cubicBezTo>
                  <a:cubicBezTo>
                    <a:pt x="4715" y="1044"/>
                    <a:pt x="4815" y="974"/>
                    <a:pt x="4922" y="967"/>
                  </a:cubicBezTo>
                  <a:cubicBezTo>
                    <a:pt x="4923" y="967"/>
                    <a:pt x="4925" y="967"/>
                    <a:pt x="4926" y="967"/>
                  </a:cubicBezTo>
                  <a:cubicBezTo>
                    <a:pt x="5105" y="967"/>
                    <a:pt x="5262" y="1110"/>
                    <a:pt x="5372" y="1239"/>
                  </a:cubicBezTo>
                  <a:cubicBezTo>
                    <a:pt x="5613" y="1520"/>
                    <a:pt x="5810" y="1862"/>
                    <a:pt x="6000" y="2193"/>
                  </a:cubicBezTo>
                  <a:cubicBezTo>
                    <a:pt x="6367" y="2829"/>
                    <a:pt x="6745" y="3488"/>
                    <a:pt x="7434" y="3592"/>
                  </a:cubicBezTo>
                  <a:cubicBezTo>
                    <a:pt x="7467" y="3597"/>
                    <a:pt x="7500" y="3600"/>
                    <a:pt x="7534" y="3600"/>
                  </a:cubicBezTo>
                  <a:cubicBezTo>
                    <a:pt x="8045" y="3600"/>
                    <a:pt x="8651" y="3018"/>
                    <a:pt x="9553" y="2091"/>
                  </a:cubicBezTo>
                  <a:cubicBezTo>
                    <a:pt x="9969" y="1663"/>
                    <a:pt x="10667" y="945"/>
                    <a:pt x="10840" y="921"/>
                  </a:cubicBezTo>
                  <a:cubicBezTo>
                    <a:pt x="10915" y="977"/>
                    <a:pt x="10953" y="1044"/>
                    <a:pt x="10961" y="1143"/>
                  </a:cubicBezTo>
                  <a:cubicBezTo>
                    <a:pt x="10991" y="1492"/>
                    <a:pt x="10653" y="2095"/>
                    <a:pt x="10121" y="2643"/>
                  </a:cubicBezTo>
                  <a:cubicBezTo>
                    <a:pt x="9802" y="2970"/>
                    <a:pt x="9547" y="3172"/>
                    <a:pt x="9370" y="3290"/>
                  </a:cubicBezTo>
                  <a:cubicBezTo>
                    <a:pt x="9177" y="3398"/>
                    <a:pt x="9062" y="3462"/>
                    <a:pt x="9056" y="3465"/>
                  </a:cubicBezTo>
                  <a:cubicBezTo>
                    <a:pt x="8927" y="3538"/>
                    <a:pt x="8875" y="3697"/>
                    <a:pt x="8936" y="3831"/>
                  </a:cubicBezTo>
                  <a:cubicBezTo>
                    <a:pt x="8983" y="3936"/>
                    <a:pt x="9087" y="3999"/>
                    <a:pt x="9196" y="3999"/>
                  </a:cubicBezTo>
                  <a:cubicBezTo>
                    <a:pt x="9227" y="3999"/>
                    <a:pt x="9259" y="3994"/>
                    <a:pt x="9290" y="3984"/>
                  </a:cubicBezTo>
                  <a:cubicBezTo>
                    <a:pt x="9315" y="3975"/>
                    <a:pt x="9450" y="3924"/>
                    <a:pt x="9674" y="3774"/>
                  </a:cubicBezTo>
                  <a:cubicBezTo>
                    <a:pt x="10573" y="3276"/>
                    <a:pt x="13032" y="1920"/>
                    <a:pt x="14277" y="1332"/>
                  </a:cubicBezTo>
                  <a:cubicBezTo>
                    <a:pt x="14494" y="1230"/>
                    <a:pt x="14692" y="1133"/>
                    <a:pt x="14874" y="1045"/>
                  </a:cubicBezTo>
                  <a:cubicBezTo>
                    <a:pt x="15389" y="794"/>
                    <a:pt x="15842" y="571"/>
                    <a:pt x="16062" y="571"/>
                  </a:cubicBezTo>
                  <a:cubicBezTo>
                    <a:pt x="16092" y="571"/>
                    <a:pt x="16118" y="575"/>
                    <a:pt x="16139" y="584"/>
                  </a:cubicBezTo>
                  <a:cubicBezTo>
                    <a:pt x="16213" y="615"/>
                    <a:pt x="16272" y="745"/>
                    <a:pt x="16307" y="849"/>
                  </a:cubicBezTo>
                  <a:cubicBezTo>
                    <a:pt x="16463" y="1293"/>
                    <a:pt x="13333" y="2611"/>
                    <a:pt x="12305" y="3043"/>
                  </a:cubicBezTo>
                  <a:cubicBezTo>
                    <a:pt x="11862" y="3229"/>
                    <a:pt x="11443" y="3406"/>
                    <a:pt x="11079" y="3567"/>
                  </a:cubicBezTo>
                  <a:cubicBezTo>
                    <a:pt x="10312" y="3909"/>
                    <a:pt x="9285" y="4397"/>
                    <a:pt x="8196" y="4913"/>
                  </a:cubicBezTo>
                  <a:cubicBezTo>
                    <a:pt x="6462" y="5737"/>
                    <a:pt x="4669" y="6588"/>
                    <a:pt x="3718" y="6949"/>
                  </a:cubicBezTo>
                  <a:cubicBezTo>
                    <a:pt x="2251" y="7506"/>
                    <a:pt x="1685" y="7532"/>
                    <a:pt x="1683" y="7532"/>
                  </a:cubicBezTo>
                  <a:cubicBezTo>
                    <a:pt x="1526" y="7533"/>
                    <a:pt x="1398" y="7661"/>
                    <a:pt x="1400" y="7819"/>
                  </a:cubicBezTo>
                  <a:cubicBezTo>
                    <a:pt x="1401" y="7976"/>
                    <a:pt x="1529" y="8103"/>
                    <a:pt x="1686" y="8103"/>
                  </a:cubicBezTo>
                  <a:cubicBezTo>
                    <a:pt x="1686" y="8103"/>
                    <a:pt x="1687" y="8103"/>
                    <a:pt x="1688" y="8103"/>
                  </a:cubicBezTo>
                  <a:lnTo>
                    <a:pt x="1690" y="8103"/>
                  </a:lnTo>
                  <a:cubicBezTo>
                    <a:pt x="1754" y="8102"/>
                    <a:pt x="2356" y="8077"/>
                    <a:pt x="3920" y="7483"/>
                  </a:cubicBezTo>
                  <a:cubicBezTo>
                    <a:pt x="4891" y="7115"/>
                    <a:pt x="6695" y="6257"/>
                    <a:pt x="8440" y="5430"/>
                  </a:cubicBezTo>
                  <a:cubicBezTo>
                    <a:pt x="9525" y="4914"/>
                    <a:pt x="10549" y="4427"/>
                    <a:pt x="11310" y="4089"/>
                  </a:cubicBezTo>
                  <a:cubicBezTo>
                    <a:pt x="11670" y="3928"/>
                    <a:pt x="12086" y="3753"/>
                    <a:pt x="12524" y="3568"/>
                  </a:cubicBezTo>
                  <a:cubicBezTo>
                    <a:pt x="15419" y="2351"/>
                    <a:pt x="17155" y="1547"/>
                    <a:pt x="16846" y="660"/>
                  </a:cubicBezTo>
                  <a:cubicBezTo>
                    <a:pt x="16775" y="458"/>
                    <a:pt x="16648" y="175"/>
                    <a:pt x="16355" y="56"/>
                  </a:cubicBezTo>
                  <a:cubicBezTo>
                    <a:pt x="16264" y="18"/>
                    <a:pt x="16169" y="1"/>
                    <a:pt x="160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672;p44">
              <a:extLst>
                <a:ext uri="{FF2B5EF4-FFF2-40B4-BE49-F238E27FC236}">
                  <a16:creationId xmlns:a16="http://schemas.microsoft.com/office/drawing/2014/main" id="{070255EE-FDA0-850E-EB54-FD7046485CEA}"/>
                </a:ext>
              </a:extLst>
            </p:cNvPr>
            <p:cNvSpPr/>
            <p:nvPr/>
          </p:nvSpPr>
          <p:spPr>
            <a:xfrm>
              <a:off x="2982450" y="3325175"/>
              <a:ext cx="94225" cy="222300"/>
            </a:xfrm>
            <a:custGeom>
              <a:avLst/>
              <a:gdLst/>
              <a:ahLst/>
              <a:cxnLst/>
              <a:rect l="l" t="t" r="r" b="b"/>
              <a:pathLst>
                <a:path w="3769" h="8892" extrusionOk="0">
                  <a:moveTo>
                    <a:pt x="3185" y="0"/>
                  </a:moveTo>
                  <a:cubicBezTo>
                    <a:pt x="3151" y="0"/>
                    <a:pt x="3117" y="7"/>
                    <a:pt x="3083" y="20"/>
                  </a:cubicBezTo>
                  <a:cubicBezTo>
                    <a:pt x="2998" y="53"/>
                    <a:pt x="993" y="841"/>
                    <a:pt x="830" y="2129"/>
                  </a:cubicBezTo>
                  <a:cubicBezTo>
                    <a:pt x="750" y="2766"/>
                    <a:pt x="1118" y="3382"/>
                    <a:pt x="1926" y="3959"/>
                  </a:cubicBezTo>
                  <a:cubicBezTo>
                    <a:pt x="2782" y="4573"/>
                    <a:pt x="3172" y="5209"/>
                    <a:pt x="3086" y="5850"/>
                  </a:cubicBezTo>
                  <a:cubicBezTo>
                    <a:pt x="2963" y="6763"/>
                    <a:pt x="1833" y="7739"/>
                    <a:pt x="206" y="8339"/>
                  </a:cubicBezTo>
                  <a:cubicBezTo>
                    <a:pt x="77" y="8387"/>
                    <a:pt x="1" y="8521"/>
                    <a:pt x="25" y="8657"/>
                  </a:cubicBezTo>
                  <a:cubicBezTo>
                    <a:pt x="49" y="8793"/>
                    <a:pt x="167" y="8892"/>
                    <a:pt x="305" y="8892"/>
                  </a:cubicBezTo>
                  <a:cubicBezTo>
                    <a:pt x="308" y="8892"/>
                    <a:pt x="310" y="8892"/>
                    <a:pt x="313" y="8892"/>
                  </a:cubicBezTo>
                  <a:cubicBezTo>
                    <a:pt x="344" y="8892"/>
                    <a:pt x="375" y="8885"/>
                    <a:pt x="404" y="8874"/>
                  </a:cubicBezTo>
                  <a:cubicBezTo>
                    <a:pt x="1854" y="8339"/>
                    <a:pt x="3469" y="7284"/>
                    <a:pt x="3651" y="5926"/>
                  </a:cubicBezTo>
                  <a:cubicBezTo>
                    <a:pt x="3769" y="5058"/>
                    <a:pt x="3299" y="4241"/>
                    <a:pt x="2259" y="3495"/>
                  </a:cubicBezTo>
                  <a:cubicBezTo>
                    <a:pt x="1635" y="3049"/>
                    <a:pt x="1345" y="2614"/>
                    <a:pt x="1397" y="2201"/>
                  </a:cubicBezTo>
                  <a:cubicBezTo>
                    <a:pt x="1497" y="1412"/>
                    <a:pt x="2797" y="744"/>
                    <a:pt x="3289" y="552"/>
                  </a:cubicBezTo>
                  <a:cubicBezTo>
                    <a:pt x="3436" y="496"/>
                    <a:pt x="3509" y="331"/>
                    <a:pt x="3452" y="183"/>
                  </a:cubicBezTo>
                  <a:cubicBezTo>
                    <a:pt x="3408" y="70"/>
                    <a:pt x="3300" y="0"/>
                    <a:pt x="31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673;p44">
              <a:extLst>
                <a:ext uri="{FF2B5EF4-FFF2-40B4-BE49-F238E27FC236}">
                  <a16:creationId xmlns:a16="http://schemas.microsoft.com/office/drawing/2014/main" id="{57E73FAF-20E8-1EAE-124A-D3AA536F4949}"/>
                </a:ext>
              </a:extLst>
            </p:cNvPr>
            <p:cNvSpPr/>
            <p:nvPr/>
          </p:nvSpPr>
          <p:spPr>
            <a:xfrm>
              <a:off x="2568275" y="3292950"/>
              <a:ext cx="254925" cy="243225"/>
            </a:xfrm>
            <a:custGeom>
              <a:avLst/>
              <a:gdLst/>
              <a:ahLst/>
              <a:cxnLst/>
              <a:rect l="l" t="t" r="r" b="b"/>
              <a:pathLst>
                <a:path w="10197" h="9729" extrusionOk="0">
                  <a:moveTo>
                    <a:pt x="9880" y="0"/>
                  </a:moveTo>
                  <a:cubicBezTo>
                    <a:pt x="9749" y="0"/>
                    <a:pt x="9632" y="95"/>
                    <a:pt x="9605" y="229"/>
                  </a:cubicBezTo>
                  <a:cubicBezTo>
                    <a:pt x="9586" y="321"/>
                    <a:pt x="7686" y="9157"/>
                    <a:pt x="962" y="9157"/>
                  </a:cubicBezTo>
                  <a:cubicBezTo>
                    <a:pt x="755" y="9157"/>
                    <a:pt x="544" y="9149"/>
                    <a:pt x="328" y="9132"/>
                  </a:cubicBezTo>
                  <a:cubicBezTo>
                    <a:pt x="318" y="9131"/>
                    <a:pt x="307" y="9130"/>
                    <a:pt x="297" y="9130"/>
                  </a:cubicBezTo>
                  <a:cubicBezTo>
                    <a:pt x="150" y="9130"/>
                    <a:pt x="25" y="9242"/>
                    <a:pt x="13" y="9393"/>
                  </a:cubicBezTo>
                  <a:cubicBezTo>
                    <a:pt x="1" y="9552"/>
                    <a:pt x="123" y="9692"/>
                    <a:pt x="282" y="9700"/>
                  </a:cubicBezTo>
                  <a:cubicBezTo>
                    <a:pt x="518" y="9719"/>
                    <a:pt x="748" y="9729"/>
                    <a:pt x="973" y="9729"/>
                  </a:cubicBezTo>
                  <a:cubicBezTo>
                    <a:pt x="8146" y="9729"/>
                    <a:pt x="10144" y="441"/>
                    <a:pt x="10165" y="344"/>
                  </a:cubicBezTo>
                  <a:cubicBezTo>
                    <a:pt x="10196" y="190"/>
                    <a:pt x="10096" y="39"/>
                    <a:pt x="9942" y="7"/>
                  </a:cubicBezTo>
                  <a:cubicBezTo>
                    <a:pt x="9921" y="2"/>
                    <a:pt x="9900" y="0"/>
                    <a:pt x="98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674;p44">
              <a:extLst>
                <a:ext uri="{FF2B5EF4-FFF2-40B4-BE49-F238E27FC236}">
                  <a16:creationId xmlns:a16="http://schemas.microsoft.com/office/drawing/2014/main" id="{E534DFAA-B0E1-D5CA-61D3-E7DFFAE466B6}"/>
                </a:ext>
              </a:extLst>
            </p:cNvPr>
            <p:cNvSpPr/>
            <p:nvPr/>
          </p:nvSpPr>
          <p:spPr>
            <a:xfrm>
              <a:off x="2924475" y="3618425"/>
              <a:ext cx="95275" cy="79900"/>
            </a:xfrm>
            <a:custGeom>
              <a:avLst/>
              <a:gdLst/>
              <a:ahLst/>
              <a:cxnLst/>
              <a:rect l="l" t="t" r="r" b="b"/>
              <a:pathLst>
                <a:path w="3811" h="3196" extrusionOk="0">
                  <a:moveTo>
                    <a:pt x="1" y="3195"/>
                  </a:moveTo>
                  <a:lnTo>
                    <a:pt x="381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675;p44">
              <a:extLst>
                <a:ext uri="{FF2B5EF4-FFF2-40B4-BE49-F238E27FC236}">
                  <a16:creationId xmlns:a16="http://schemas.microsoft.com/office/drawing/2014/main" id="{7171D3A0-B7CE-C939-EE81-23F2FEB044AF}"/>
                </a:ext>
              </a:extLst>
            </p:cNvPr>
            <p:cNvSpPr/>
            <p:nvPr/>
          </p:nvSpPr>
          <p:spPr>
            <a:xfrm>
              <a:off x="2914775" y="3611250"/>
              <a:ext cx="113025" cy="94200"/>
            </a:xfrm>
            <a:custGeom>
              <a:avLst/>
              <a:gdLst/>
              <a:ahLst/>
              <a:cxnLst/>
              <a:rect l="l" t="t" r="r" b="b"/>
              <a:pathLst>
                <a:path w="4521" h="3768" extrusionOk="0">
                  <a:moveTo>
                    <a:pt x="4200" y="1"/>
                  </a:moveTo>
                  <a:cubicBezTo>
                    <a:pt x="4135" y="1"/>
                    <a:pt x="4068" y="23"/>
                    <a:pt x="4015" y="69"/>
                  </a:cubicBezTo>
                  <a:lnTo>
                    <a:pt x="205" y="3263"/>
                  </a:lnTo>
                  <a:cubicBezTo>
                    <a:pt x="1" y="3435"/>
                    <a:pt x="123" y="3767"/>
                    <a:pt x="389" y="3767"/>
                  </a:cubicBezTo>
                  <a:cubicBezTo>
                    <a:pt x="456" y="3767"/>
                    <a:pt x="522" y="3743"/>
                    <a:pt x="573" y="3701"/>
                  </a:cubicBezTo>
                  <a:lnTo>
                    <a:pt x="4382" y="506"/>
                  </a:lnTo>
                  <a:cubicBezTo>
                    <a:pt x="4504" y="405"/>
                    <a:pt x="4520" y="224"/>
                    <a:pt x="4419" y="102"/>
                  </a:cubicBezTo>
                  <a:cubicBezTo>
                    <a:pt x="4362" y="35"/>
                    <a:pt x="4282" y="1"/>
                    <a:pt x="42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676;p44">
              <a:extLst>
                <a:ext uri="{FF2B5EF4-FFF2-40B4-BE49-F238E27FC236}">
                  <a16:creationId xmlns:a16="http://schemas.microsoft.com/office/drawing/2014/main" id="{20B7FC35-B261-71EE-976F-2B35E8932B9B}"/>
                </a:ext>
              </a:extLst>
            </p:cNvPr>
            <p:cNvSpPr/>
            <p:nvPr/>
          </p:nvSpPr>
          <p:spPr>
            <a:xfrm>
              <a:off x="2606100" y="3138875"/>
              <a:ext cx="37625" cy="149400"/>
            </a:xfrm>
            <a:custGeom>
              <a:avLst/>
              <a:gdLst/>
              <a:ahLst/>
              <a:cxnLst/>
              <a:rect l="l" t="t" r="r" b="b"/>
              <a:pathLst>
                <a:path w="1505" h="5976" extrusionOk="0">
                  <a:moveTo>
                    <a:pt x="0" y="1"/>
                  </a:moveTo>
                  <a:lnTo>
                    <a:pt x="71" y="4996"/>
                  </a:lnTo>
                  <a:lnTo>
                    <a:pt x="1505" y="5976"/>
                  </a:lnTo>
                  <a:lnTo>
                    <a:pt x="1285" y="554"/>
                  </a:lnTo>
                  <a:lnTo>
                    <a:pt x="0"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677;p44">
              <a:extLst>
                <a:ext uri="{FF2B5EF4-FFF2-40B4-BE49-F238E27FC236}">
                  <a16:creationId xmlns:a16="http://schemas.microsoft.com/office/drawing/2014/main" id="{6C3D7705-9345-953B-87EF-C3DDB4FA5013}"/>
                </a:ext>
              </a:extLst>
            </p:cNvPr>
            <p:cNvSpPr/>
            <p:nvPr/>
          </p:nvSpPr>
          <p:spPr>
            <a:xfrm>
              <a:off x="2598900" y="3131725"/>
              <a:ext cx="52125" cy="163700"/>
            </a:xfrm>
            <a:custGeom>
              <a:avLst/>
              <a:gdLst/>
              <a:ahLst/>
              <a:cxnLst/>
              <a:rect l="l" t="t" r="r" b="b"/>
              <a:pathLst>
                <a:path w="2085" h="6548" extrusionOk="0">
                  <a:moveTo>
                    <a:pt x="287" y="1"/>
                  </a:moveTo>
                  <a:cubicBezTo>
                    <a:pt x="136" y="1"/>
                    <a:pt x="0" y="124"/>
                    <a:pt x="2" y="290"/>
                  </a:cubicBezTo>
                  <a:lnTo>
                    <a:pt x="73" y="5287"/>
                  </a:lnTo>
                  <a:cubicBezTo>
                    <a:pt x="75" y="5442"/>
                    <a:pt x="222" y="5568"/>
                    <a:pt x="356" y="5568"/>
                  </a:cubicBezTo>
                  <a:cubicBezTo>
                    <a:pt x="359" y="5568"/>
                    <a:pt x="361" y="5568"/>
                    <a:pt x="363" y="5568"/>
                  </a:cubicBezTo>
                  <a:cubicBezTo>
                    <a:pt x="520" y="5566"/>
                    <a:pt x="647" y="5437"/>
                    <a:pt x="645" y="5279"/>
                  </a:cubicBezTo>
                  <a:lnTo>
                    <a:pt x="581" y="723"/>
                  </a:lnTo>
                  <a:lnTo>
                    <a:pt x="1295" y="1031"/>
                  </a:lnTo>
                  <a:lnTo>
                    <a:pt x="1507" y="6274"/>
                  </a:lnTo>
                  <a:cubicBezTo>
                    <a:pt x="1513" y="6427"/>
                    <a:pt x="1638" y="6548"/>
                    <a:pt x="1792" y="6548"/>
                  </a:cubicBezTo>
                  <a:lnTo>
                    <a:pt x="1804" y="6547"/>
                  </a:lnTo>
                  <a:cubicBezTo>
                    <a:pt x="1961" y="6541"/>
                    <a:pt x="2084" y="6407"/>
                    <a:pt x="2078" y="6250"/>
                  </a:cubicBezTo>
                  <a:lnTo>
                    <a:pt x="1858" y="827"/>
                  </a:lnTo>
                  <a:cubicBezTo>
                    <a:pt x="1854" y="717"/>
                    <a:pt x="1786" y="620"/>
                    <a:pt x="1685" y="577"/>
                  </a:cubicBezTo>
                  <a:lnTo>
                    <a:pt x="401" y="25"/>
                  </a:lnTo>
                  <a:cubicBezTo>
                    <a:pt x="363" y="8"/>
                    <a:pt x="325" y="1"/>
                    <a:pt x="2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678;p44">
              <a:extLst>
                <a:ext uri="{FF2B5EF4-FFF2-40B4-BE49-F238E27FC236}">
                  <a16:creationId xmlns:a16="http://schemas.microsoft.com/office/drawing/2014/main" id="{97BE02AE-850D-5248-6047-B31CC4D38FE9}"/>
                </a:ext>
              </a:extLst>
            </p:cNvPr>
            <p:cNvSpPr/>
            <p:nvPr/>
          </p:nvSpPr>
          <p:spPr>
            <a:xfrm>
              <a:off x="3201175" y="3152475"/>
              <a:ext cx="40825" cy="132425"/>
            </a:xfrm>
            <a:custGeom>
              <a:avLst/>
              <a:gdLst/>
              <a:ahLst/>
              <a:cxnLst/>
              <a:rect l="l" t="t" r="r" b="b"/>
              <a:pathLst>
                <a:path w="1633" h="5297" extrusionOk="0">
                  <a:moveTo>
                    <a:pt x="1138" y="0"/>
                  </a:moveTo>
                  <a:lnTo>
                    <a:pt x="0" y="301"/>
                  </a:lnTo>
                  <a:lnTo>
                    <a:pt x="71" y="5297"/>
                  </a:lnTo>
                  <a:lnTo>
                    <a:pt x="1633" y="4867"/>
                  </a:lnTo>
                  <a:lnTo>
                    <a:pt x="1138"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679;p44">
              <a:extLst>
                <a:ext uri="{FF2B5EF4-FFF2-40B4-BE49-F238E27FC236}">
                  <a16:creationId xmlns:a16="http://schemas.microsoft.com/office/drawing/2014/main" id="{66934A8B-9C62-759B-B071-1AB3C9096617}"/>
                </a:ext>
              </a:extLst>
            </p:cNvPr>
            <p:cNvSpPr/>
            <p:nvPr/>
          </p:nvSpPr>
          <p:spPr>
            <a:xfrm>
              <a:off x="3194000" y="3145325"/>
              <a:ext cx="55500" cy="146725"/>
            </a:xfrm>
            <a:custGeom>
              <a:avLst/>
              <a:gdLst/>
              <a:ahLst/>
              <a:cxnLst/>
              <a:rect l="l" t="t" r="r" b="b"/>
              <a:pathLst>
                <a:path w="2220" h="5869" extrusionOk="0">
                  <a:moveTo>
                    <a:pt x="1425" y="1"/>
                  </a:moveTo>
                  <a:cubicBezTo>
                    <a:pt x="1401" y="1"/>
                    <a:pt x="1376" y="4"/>
                    <a:pt x="1352" y="10"/>
                  </a:cubicBezTo>
                  <a:lnTo>
                    <a:pt x="214" y="312"/>
                  </a:lnTo>
                  <a:cubicBezTo>
                    <a:pt x="88" y="345"/>
                    <a:pt x="0" y="460"/>
                    <a:pt x="2" y="592"/>
                  </a:cubicBezTo>
                  <a:lnTo>
                    <a:pt x="73" y="5587"/>
                  </a:lnTo>
                  <a:cubicBezTo>
                    <a:pt x="75" y="5744"/>
                    <a:pt x="202" y="5869"/>
                    <a:pt x="358" y="5869"/>
                  </a:cubicBezTo>
                  <a:lnTo>
                    <a:pt x="362" y="5869"/>
                  </a:lnTo>
                  <a:cubicBezTo>
                    <a:pt x="520" y="5867"/>
                    <a:pt x="646" y="5737"/>
                    <a:pt x="644" y="5580"/>
                  </a:cubicBezTo>
                  <a:lnTo>
                    <a:pt x="576" y="806"/>
                  </a:lnTo>
                  <a:lnTo>
                    <a:pt x="1175" y="648"/>
                  </a:lnTo>
                  <a:lnTo>
                    <a:pt x="1636" y="5181"/>
                  </a:lnTo>
                  <a:cubicBezTo>
                    <a:pt x="1650" y="5326"/>
                    <a:pt x="1767" y="5438"/>
                    <a:pt x="1912" y="5438"/>
                  </a:cubicBezTo>
                  <a:cubicBezTo>
                    <a:pt x="1924" y="5438"/>
                    <a:pt x="1936" y="5438"/>
                    <a:pt x="1948" y="5436"/>
                  </a:cubicBezTo>
                  <a:cubicBezTo>
                    <a:pt x="2106" y="5420"/>
                    <a:pt x="2220" y="5280"/>
                    <a:pt x="2204" y="5123"/>
                  </a:cubicBezTo>
                  <a:lnTo>
                    <a:pt x="1709" y="257"/>
                  </a:lnTo>
                  <a:cubicBezTo>
                    <a:pt x="1700" y="173"/>
                    <a:pt x="1657" y="98"/>
                    <a:pt x="1587" y="51"/>
                  </a:cubicBezTo>
                  <a:cubicBezTo>
                    <a:pt x="1539" y="18"/>
                    <a:pt x="1483" y="1"/>
                    <a:pt x="14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680;p44">
              <a:extLst>
                <a:ext uri="{FF2B5EF4-FFF2-40B4-BE49-F238E27FC236}">
                  <a16:creationId xmlns:a16="http://schemas.microsoft.com/office/drawing/2014/main" id="{FB418A2A-A055-03CF-CFA5-4E3419CE912B}"/>
                </a:ext>
              </a:extLst>
            </p:cNvPr>
            <p:cNvSpPr/>
            <p:nvPr/>
          </p:nvSpPr>
          <p:spPr>
            <a:xfrm>
              <a:off x="2834325" y="3197775"/>
              <a:ext cx="40850" cy="121700"/>
            </a:xfrm>
            <a:custGeom>
              <a:avLst/>
              <a:gdLst/>
              <a:ahLst/>
              <a:cxnLst/>
              <a:rect l="l" t="t" r="r" b="b"/>
              <a:pathLst>
                <a:path w="1634" h="4868" extrusionOk="0">
                  <a:moveTo>
                    <a:pt x="1139" y="1"/>
                  </a:moveTo>
                  <a:lnTo>
                    <a:pt x="1" y="303"/>
                  </a:lnTo>
                  <a:lnTo>
                    <a:pt x="150" y="4766"/>
                  </a:lnTo>
                  <a:lnTo>
                    <a:pt x="1634" y="4868"/>
                  </a:lnTo>
                  <a:lnTo>
                    <a:pt x="1139"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681;p44">
              <a:extLst>
                <a:ext uri="{FF2B5EF4-FFF2-40B4-BE49-F238E27FC236}">
                  <a16:creationId xmlns:a16="http://schemas.microsoft.com/office/drawing/2014/main" id="{25D4BF96-BFE8-0B75-0DD9-A662DFE47A0C}"/>
                </a:ext>
              </a:extLst>
            </p:cNvPr>
            <p:cNvSpPr/>
            <p:nvPr/>
          </p:nvSpPr>
          <p:spPr>
            <a:xfrm>
              <a:off x="2827125" y="3190650"/>
              <a:ext cx="55550" cy="135975"/>
            </a:xfrm>
            <a:custGeom>
              <a:avLst/>
              <a:gdLst/>
              <a:ahLst/>
              <a:cxnLst/>
              <a:rect l="l" t="t" r="r" b="b"/>
              <a:pathLst>
                <a:path w="2222" h="5439" extrusionOk="0">
                  <a:moveTo>
                    <a:pt x="1429" y="1"/>
                  </a:moveTo>
                  <a:cubicBezTo>
                    <a:pt x="1404" y="1"/>
                    <a:pt x="1379" y="4"/>
                    <a:pt x="1354" y="11"/>
                  </a:cubicBezTo>
                  <a:lnTo>
                    <a:pt x="217" y="312"/>
                  </a:lnTo>
                  <a:cubicBezTo>
                    <a:pt x="88" y="345"/>
                    <a:pt x="1" y="464"/>
                    <a:pt x="5" y="598"/>
                  </a:cubicBezTo>
                  <a:lnTo>
                    <a:pt x="154" y="5059"/>
                  </a:lnTo>
                  <a:cubicBezTo>
                    <a:pt x="158" y="5214"/>
                    <a:pt x="298" y="5335"/>
                    <a:pt x="441" y="5335"/>
                  </a:cubicBezTo>
                  <a:cubicBezTo>
                    <a:pt x="444" y="5335"/>
                    <a:pt x="446" y="5335"/>
                    <a:pt x="449" y="5335"/>
                  </a:cubicBezTo>
                  <a:cubicBezTo>
                    <a:pt x="606" y="5330"/>
                    <a:pt x="729" y="5198"/>
                    <a:pt x="724" y="5041"/>
                  </a:cubicBezTo>
                  <a:lnTo>
                    <a:pt x="584" y="805"/>
                  </a:lnTo>
                  <a:lnTo>
                    <a:pt x="1177" y="648"/>
                  </a:lnTo>
                  <a:lnTo>
                    <a:pt x="1638" y="5182"/>
                  </a:lnTo>
                  <a:cubicBezTo>
                    <a:pt x="1652" y="5328"/>
                    <a:pt x="1775" y="5438"/>
                    <a:pt x="1922" y="5439"/>
                  </a:cubicBezTo>
                  <a:cubicBezTo>
                    <a:pt x="1932" y="5439"/>
                    <a:pt x="1941" y="5438"/>
                    <a:pt x="1951" y="5436"/>
                  </a:cubicBezTo>
                  <a:cubicBezTo>
                    <a:pt x="2108" y="5420"/>
                    <a:pt x="2222" y="5281"/>
                    <a:pt x="2207" y="5123"/>
                  </a:cubicBezTo>
                  <a:lnTo>
                    <a:pt x="1712" y="257"/>
                  </a:lnTo>
                  <a:cubicBezTo>
                    <a:pt x="1697" y="108"/>
                    <a:pt x="1571" y="1"/>
                    <a:pt x="1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682;p44">
              <a:extLst>
                <a:ext uri="{FF2B5EF4-FFF2-40B4-BE49-F238E27FC236}">
                  <a16:creationId xmlns:a16="http://schemas.microsoft.com/office/drawing/2014/main" id="{3114AEB1-CCD8-176F-51D8-2B3C4B6B89AE}"/>
                </a:ext>
              </a:extLst>
            </p:cNvPr>
            <p:cNvSpPr/>
            <p:nvPr/>
          </p:nvSpPr>
          <p:spPr>
            <a:xfrm>
              <a:off x="2533925" y="2094650"/>
              <a:ext cx="827175" cy="1119875"/>
            </a:xfrm>
            <a:custGeom>
              <a:avLst/>
              <a:gdLst/>
              <a:ahLst/>
              <a:cxnLst/>
              <a:rect l="l" t="t" r="r" b="b"/>
              <a:pathLst>
                <a:path w="33087" h="44795" extrusionOk="0">
                  <a:moveTo>
                    <a:pt x="16422" y="1"/>
                  </a:moveTo>
                  <a:cubicBezTo>
                    <a:pt x="14570" y="1"/>
                    <a:pt x="13104" y="274"/>
                    <a:pt x="13104" y="274"/>
                  </a:cubicBezTo>
                  <a:cubicBezTo>
                    <a:pt x="13104" y="274"/>
                    <a:pt x="116" y="3883"/>
                    <a:pt x="132" y="5024"/>
                  </a:cubicBezTo>
                  <a:cubicBezTo>
                    <a:pt x="149" y="6167"/>
                    <a:pt x="1" y="36148"/>
                    <a:pt x="36" y="38621"/>
                  </a:cubicBezTo>
                  <a:cubicBezTo>
                    <a:pt x="70" y="41096"/>
                    <a:pt x="3426" y="42857"/>
                    <a:pt x="7916" y="44030"/>
                  </a:cubicBezTo>
                  <a:cubicBezTo>
                    <a:pt x="9998" y="44574"/>
                    <a:pt x="13345" y="44794"/>
                    <a:pt x="16553" y="44794"/>
                  </a:cubicBezTo>
                  <a:cubicBezTo>
                    <a:pt x="20261" y="44794"/>
                    <a:pt x="23784" y="44501"/>
                    <a:pt x="24952" y="44076"/>
                  </a:cubicBezTo>
                  <a:cubicBezTo>
                    <a:pt x="27130" y="43283"/>
                    <a:pt x="30069" y="42481"/>
                    <a:pt x="30430" y="41048"/>
                  </a:cubicBezTo>
                  <a:cubicBezTo>
                    <a:pt x="30790" y="39615"/>
                    <a:pt x="30592" y="25532"/>
                    <a:pt x="30653" y="23152"/>
                  </a:cubicBezTo>
                  <a:cubicBezTo>
                    <a:pt x="30715" y="20773"/>
                    <a:pt x="33087" y="13505"/>
                    <a:pt x="32288" y="10852"/>
                  </a:cubicBezTo>
                  <a:cubicBezTo>
                    <a:pt x="31489" y="8199"/>
                    <a:pt x="29936" y="6032"/>
                    <a:pt x="28303" y="5008"/>
                  </a:cubicBezTo>
                  <a:cubicBezTo>
                    <a:pt x="26670" y="3984"/>
                    <a:pt x="22345" y="904"/>
                    <a:pt x="19386" y="280"/>
                  </a:cubicBezTo>
                  <a:cubicBezTo>
                    <a:pt x="18392" y="71"/>
                    <a:pt x="17358" y="1"/>
                    <a:pt x="1642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683;p44">
              <a:extLst>
                <a:ext uri="{FF2B5EF4-FFF2-40B4-BE49-F238E27FC236}">
                  <a16:creationId xmlns:a16="http://schemas.microsoft.com/office/drawing/2014/main" id="{C45D654D-4D9D-721F-8979-3060597B9FDF}"/>
                </a:ext>
              </a:extLst>
            </p:cNvPr>
            <p:cNvSpPr/>
            <p:nvPr/>
          </p:nvSpPr>
          <p:spPr>
            <a:xfrm>
              <a:off x="2527125" y="2087475"/>
              <a:ext cx="834075" cy="1134075"/>
            </a:xfrm>
            <a:custGeom>
              <a:avLst/>
              <a:gdLst/>
              <a:ahLst/>
              <a:cxnLst/>
              <a:rect l="l" t="t" r="r" b="b"/>
              <a:pathLst>
                <a:path w="33363" h="45363" extrusionOk="0">
                  <a:moveTo>
                    <a:pt x="16701" y="574"/>
                  </a:moveTo>
                  <a:cubicBezTo>
                    <a:pt x="17620" y="574"/>
                    <a:pt x="18632" y="642"/>
                    <a:pt x="19599" y="846"/>
                  </a:cubicBezTo>
                  <a:cubicBezTo>
                    <a:pt x="22041" y="1362"/>
                    <a:pt x="25438" y="3587"/>
                    <a:pt x="27466" y="4917"/>
                  </a:cubicBezTo>
                  <a:cubicBezTo>
                    <a:pt x="27842" y="5162"/>
                    <a:pt x="28167" y="5375"/>
                    <a:pt x="28423" y="5537"/>
                  </a:cubicBezTo>
                  <a:cubicBezTo>
                    <a:pt x="30059" y="6563"/>
                    <a:pt x="31540" y="8741"/>
                    <a:pt x="32286" y="11222"/>
                  </a:cubicBezTo>
                  <a:cubicBezTo>
                    <a:pt x="32772" y="12835"/>
                    <a:pt x="31995" y="16408"/>
                    <a:pt x="31371" y="19278"/>
                  </a:cubicBezTo>
                  <a:cubicBezTo>
                    <a:pt x="30991" y="21026"/>
                    <a:pt x="30663" y="22536"/>
                    <a:pt x="30640" y="23433"/>
                  </a:cubicBezTo>
                  <a:cubicBezTo>
                    <a:pt x="30621" y="24156"/>
                    <a:pt x="30626" y="25912"/>
                    <a:pt x="30632" y="28135"/>
                  </a:cubicBezTo>
                  <a:cubicBezTo>
                    <a:pt x="30646" y="32979"/>
                    <a:pt x="30668" y="40301"/>
                    <a:pt x="30425" y="41265"/>
                  </a:cubicBezTo>
                  <a:cubicBezTo>
                    <a:pt x="30153" y="42345"/>
                    <a:pt x="27999" y="43093"/>
                    <a:pt x="26098" y="43753"/>
                  </a:cubicBezTo>
                  <a:cubicBezTo>
                    <a:pt x="25765" y="43868"/>
                    <a:pt x="25438" y="43982"/>
                    <a:pt x="25127" y="44095"/>
                  </a:cubicBezTo>
                  <a:cubicBezTo>
                    <a:pt x="24024" y="44497"/>
                    <a:pt x="20479" y="44803"/>
                    <a:pt x="16736" y="44803"/>
                  </a:cubicBezTo>
                  <a:cubicBezTo>
                    <a:pt x="13616" y="44803"/>
                    <a:pt x="10358" y="44590"/>
                    <a:pt x="8260" y="44042"/>
                  </a:cubicBezTo>
                  <a:cubicBezTo>
                    <a:pt x="4782" y="43132"/>
                    <a:pt x="629" y="41503"/>
                    <a:pt x="592" y="38905"/>
                  </a:cubicBezTo>
                  <a:cubicBezTo>
                    <a:pt x="572" y="37435"/>
                    <a:pt x="616" y="26188"/>
                    <a:pt x="652" y="17150"/>
                  </a:cubicBezTo>
                  <a:cubicBezTo>
                    <a:pt x="676" y="11045"/>
                    <a:pt x="698" y="5773"/>
                    <a:pt x="684" y="5347"/>
                  </a:cubicBezTo>
                  <a:cubicBezTo>
                    <a:pt x="1013" y="4654"/>
                    <a:pt x="7426" y="2511"/>
                    <a:pt x="13440" y="839"/>
                  </a:cubicBezTo>
                  <a:cubicBezTo>
                    <a:pt x="13581" y="814"/>
                    <a:pt x="14976" y="574"/>
                    <a:pt x="16701" y="574"/>
                  </a:cubicBezTo>
                  <a:close/>
                  <a:moveTo>
                    <a:pt x="16682" y="1"/>
                  </a:moveTo>
                  <a:cubicBezTo>
                    <a:pt x="14858" y="1"/>
                    <a:pt x="13415" y="264"/>
                    <a:pt x="13324" y="280"/>
                  </a:cubicBezTo>
                  <a:cubicBezTo>
                    <a:pt x="13316" y="282"/>
                    <a:pt x="13308" y="283"/>
                    <a:pt x="13300" y="285"/>
                  </a:cubicBezTo>
                  <a:cubicBezTo>
                    <a:pt x="8370" y="1656"/>
                    <a:pt x="102" y="4131"/>
                    <a:pt x="119" y="5316"/>
                  </a:cubicBezTo>
                  <a:cubicBezTo>
                    <a:pt x="126" y="5776"/>
                    <a:pt x="105" y="11046"/>
                    <a:pt x="81" y="17148"/>
                  </a:cubicBezTo>
                  <a:cubicBezTo>
                    <a:pt x="46" y="26189"/>
                    <a:pt x="1" y="37439"/>
                    <a:pt x="22" y="38914"/>
                  </a:cubicBezTo>
                  <a:cubicBezTo>
                    <a:pt x="55" y="41287"/>
                    <a:pt x="2779" y="43198"/>
                    <a:pt x="8115" y="44594"/>
                  </a:cubicBezTo>
                  <a:cubicBezTo>
                    <a:pt x="10195" y="45138"/>
                    <a:pt x="13607" y="45363"/>
                    <a:pt x="16880" y="45363"/>
                  </a:cubicBezTo>
                  <a:cubicBezTo>
                    <a:pt x="20579" y="45363"/>
                    <a:pt x="24103" y="45075"/>
                    <a:pt x="25322" y="44632"/>
                  </a:cubicBezTo>
                  <a:cubicBezTo>
                    <a:pt x="25630" y="44519"/>
                    <a:pt x="25954" y="44407"/>
                    <a:pt x="26285" y="44292"/>
                  </a:cubicBezTo>
                  <a:cubicBezTo>
                    <a:pt x="28422" y="43550"/>
                    <a:pt x="30631" y="42784"/>
                    <a:pt x="30978" y="41406"/>
                  </a:cubicBezTo>
                  <a:cubicBezTo>
                    <a:pt x="31239" y="40372"/>
                    <a:pt x="31218" y="33298"/>
                    <a:pt x="31203" y="28134"/>
                  </a:cubicBezTo>
                  <a:cubicBezTo>
                    <a:pt x="31198" y="25916"/>
                    <a:pt x="31192" y="24163"/>
                    <a:pt x="31211" y="23448"/>
                  </a:cubicBezTo>
                  <a:cubicBezTo>
                    <a:pt x="31232" y="22606"/>
                    <a:pt x="31570" y="21048"/>
                    <a:pt x="31929" y="19400"/>
                  </a:cubicBezTo>
                  <a:cubicBezTo>
                    <a:pt x="32601" y="16312"/>
                    <a:pt x="33362" y="12813"/>
                    <a:pt x="32834" y="11058"/>
                  </a:cubicBezTo>
                  <a:cubicBezTo>
                    <a:pt x="32049" y="8451"/>
                    <a:pt x="30475" y="6150"/>
                    <a:pt x="28728" y="5054"/>
                  </a:cubicBezTo>
                  <a:cubicBezTo>
                    <a:pt x="28473" y="4894"/>
                    <a:pt x="28151" y="4683"/>
                    <a:pt x="27780" y="4441"/>
                  </a:cubicBezTo>
                  <a:cubicBezTo>
                    <a:pt x="25716" y="3088"/>
                    <a:pt x="22263" y="826"/>
                    <a:pt x="19716" y="289"/>
                  </a:cubicBezTo>
                  <a:cubicBezTo>
                    <a:pt x="18693" y="73"/>
                    <a:pt x="17636" y="1"/>
                    <a:pt x="166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684;p44">
              <a:extLst>
                <a:ext uri="{FF2B5EF4-FFF2-40B4-BE49-F238E27FC236}">
                  <a16:creationId xmlns:a16="http://schemas.microsoft.com/office/drawing/2014/main" id="{93280389-7C05-A25F-7124-887C0FDB7747}"/>
                </a:ext>
              </a:extLst>
            </p:cNvPr>
            <p:cNvSpPr/>
            <p:nvPr/>
          </p:nvSpPr>
          <p:spPr>
            <a:xfrm>
              <a:off x="3086125" y="2295675"/>
              <a:ext cx="88675" cy="883775"/>
            </a:xfrm>
            <a:custGeom>
              <a:avLst/>
              <a:gdLst/>
              <a:ahLst/>
              <a:cxnLst/>
              <a:rect l="l" t="t" r="r" b="b"/>
              <a:pathLst>
                <a:path w="3547" h="35351" extrusionOk="0">
                  <a:moveTo>
                    <a:pt x="310" y="1"/>
                  </a:moveTo>
                  <a:cubicBezTo>
                    <a:pt x="293" y="1"/>
                    <a:pt x="276" y="2"/>
                    <a:pt x="259" y="6"/>
                  </a:cubicBezTo>
                  <a:cubicBezTo>
                    <a:pt x="103" y="33"/>
                    <a:pt x="0" y="182"/>
                    <a:pt x="28" y="337"/>
                  </a:cubicBezTo>
                  <a:cubicBezTo>
                    <a:pt x="45" y="427"/>
                    <a:pt x="1652" y="9427"/>
                    <a:pt x="892" y="13702"/>
                  </a:cubicBezTo>
                  <a:cubicBezTo>
                    <a:pt x="358" y="16705"/>
                    <a:pt x="897" y="26699"/>
                    <a:pt x="1443" y="28756"/>
                  </a:cubicBezTo>
                  <a:cubicBezTo>
                    <a:pt x="2137" y="31377"/>
                    <a:pt x="2306" y="34433"/>
                    <a:pt x="1369" y="34800"/>
                  </a:cubicBezTo>
                  <a:cubicBezTo>
                    <a:pt x="1241" y="34850"/>
                    <a:pt x="1166" y="34983"/>
                    <a:pt x="1192" y="35119"/>
                  </a:cubicBezTo>
                  <a:cubicBezTo>
                    <a:pt x="1217" y="35253"/>
                    <a:pt x="1334" y="35351"/>
                    <a:pt x="1471" y="35351"/>
                  </a:cubicBezTo>
                  <a:cubicBezTo>
                    <a:pt x="1472" y="35351"/>
                    <a:pt x="1472" y="35351"/>
                    <a:pt x="1473" y="35351"/>
                  </a:cubicBezTo>
                  <a:cubicBezTo>
                    <a:pt x="1508" y="35351"/>
                    <a:pt x="1544" y="35344"/>
                    <a:pt x="1577" y="35331"/>
                  </a:cubicBezTo>
                  <a:cubicBezTo>
                    <a:pt x="3546" y="34561"/>
                    <a:pt x="2010" y="28669"/>
                    <a:pt x="1995" y="28610"/>
                  </a:cubicBezTo>
                  <a:cubicBezTo>
                    <a:pt x="1458" y="26587"/>
                    <a:pt x="929" y="16757"/>
                    <a:pt x="1454" y="13802"/>
                  </a:cubicBezTo>
                  <a:cubicBezTo>
                    <a:pt x="2231" y="9427"/>
                    <a:pt x="658" y="609"/>
                    <a:pt x="590" y="236"/>
                  </a:cubicBezTo>
                  <a:cubicBezTo>
                    <a:pt x="565" y="98"/>
                    <a:pt x="445" y="1"/>
                    <a:pt x="3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685;p44">
              <a:extLst>
                <a:ext uri="{FF2B5EF4-FFF2-40B4-BE49-F238E27FC236}">
                  <a16:creationId xmlns:a16="http://schemas.microsoft.com/office/drawing/2014/main" id="{CE24636D-1A3D-78B7-BFEA-38470B85904C}"/>
                </a:ext>
              </a:extLst>
            </p:cNvPr>
            <p:cNvSpPr/>
            <p:nvPr/>
          </p:nvSpPr>
          <p:spPr>
            <a:xfrm>
              <a:off x="2805025" y="1952550"/>
              <a:ext cx="390350" cy="379525"/>
            </a:xfrm>
            <a:custGeom>
              <a:avLst/>
              <a:gdLst/>
              <a:ahLst/>
              <a:cxnLst/>
              <a:rect l="l" t="t" r="r" b="b"/>
              <a:pathLst>
                <a:path w="15614" h="15181" extrusionOk="0">
                  <a:moveTo>
                    <a:pt x="7579" y="0"/>
                  </a:moveTo>
                  <a:cubicBezTo>
                    <a:pt x="7504" y="0"/>
                    <a:pt x="7437" y="7"/>
                    <a:pt x="7377" y="21"/>
                  </a:cubicBezTo>
                  <a:cubicBezTo>
                    <a:pt x="6243" y="280"/>
                    <a:pt x="5116" y="946"/>
                    <a:pt x="5116" y="946"/>
                  </a:cubicBezTo>
                  <a:cubicBezTo>
                    <a:pt x="5116" y="946"/>
                    <a:pt x="5091" y="945"/>
                    <a:pt x="5048" y="945"/>
                  </a:cubicBezTo>
                  <a:cubicBezTo>
                    <a:pt x="4754" y="945"/>
                    <a:pt x="3591" y="991"/>
                    <a:pt x="3178" y="1705"/>
                  </a:cubicBezTo>
                  <a:cubicBezTo>
                    <a:pt x="2701" y="2523"/>
                    <a:pt x="1" y="6784"/>
                    <a:pt x="1" y="6784"/>
                  </a:cubicBezTo>
                  <a:lnTo>
                    <a:pt x="3530" y="15181"/>
                  </a:lnTo>
                  <a:lnTo>
                    <a:pt x="7619" y="11387"/>
                  </a:lnTo>
                  <a:lnTo>
                    <a:pt x="11553" y="14011"/>
                  </a:lnTo>
                  <a:lnTo>
                    <a:pt x="13128" y="10497"/>
                  </a:lnTo>
                  <a:lnTo>
                    <a:pt x="15613" y="13955"/>
                  </a:lnTo>
                  <a:cubicBezTo>
                    <a:pt x="15613" y="13955"/>
                    <a:pt x="14365" y="6094"/>
                    <a:pt x="13525" y="4076"/>
                  </a:cubicBezTo>
                  <a:cubicBezTo>
                    <a:pt x="12729" y="2163"/>
                    <a:pt x="8938" y="0"/>
                    <a:pt x="757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686;p44">
              <a:extLst>
                <a:ext uri="{FF2B5EF4-FFF2-40B4-BE49-F238E27FC236}">
                  <a16:creationId xmlns:a16="http://schemas.microsoft.com/office/drawing/2014/main" id="{672646DD-34C9-F77B-78F3-50FAB6A9DD35}"/>
                </a:ext>
              </a:extLst>
            </p:cNvPr>
            <p:cNvSpPr/>
            <p:nvPr/>
          </p:nvSpPr>
          <p:spPr>
            <a:xfrm>
              <a:off x="2797525" y="1945450"/>
              <a:ext cx="405400" cy="393750"/>
            </a:xfrm>
            <a:custGeom>
              <a:avLst/>
              <a:gdLst/>
              <a:ahLst/>
              <a:cxnLst/>
              <a:rect l="l" t="t" r="r" b="b"/>
              <a:pathLst>
                <a:path w="16216" h="15750" extrusionOk="0">
                  <a:moveTo>
                    <a:pt x="7882" y="568"/>
                  </a:moveTo>
                  <a:cubicBezTo>
                    <a:pt x="9019" y="568"/>
                    <a:pt x="12793" y="2625"/>
                    <a:pt x="13561" y="4469"/>
                  </a:cubicBezTo>
                  <a:cubicBezTo>
                    <a:pt x="14183" y="5961"/>
                    <a:pt x="15047" y="10803"/>
                    <a:pt x="15433" y="13080"/>
                  </a:cubicBezTo>
                  <a:lnTo>
                    <a:pt x="13660" y="10614"/>
                  </a:lnTo>
                  <a:cubicBezTo>
                    <a:pt x="13605" y="10539"/>
                    <a:pt x="13519" y="10495"/>
                    <a:pt x="13427" y="10495"/>
                  </a:cubicBezTo>
                  <a:cubicBezTo>
                    <a:pt x="13417" y="10495"/>
                    <a:pt x="13408" y="10496"/>
                    <a:pt x="13399" y="10497"/>
                  </a:cubicBezTo>
                  <a:cubicBezTo>
                    <a:pt x="13298" y="10506"/>
                    <a:pt x="13210" y="10571"/>
                    <a:pt x="13168" y="10663"/>
                  </a:cubicBezTo>
                  <a:lnTo>
                    <a:pt x="11731" y="13870"/>
                  </a:lnTo>
                  <a:lnTo>
                    <a:pt x="8077" y="11434"/>
                  </a:lnTo>
                  <a:cubicBezTo>
                    <a:pt x="8029" y="11401"/>
                    <a:pt x="7973" y="11385"/>
                    <a:pt x="7918" y="11385"/>
                  </a:cubicBezTo>
                  <a:cubicBezTo>
                    <a:pt x="7848" y="11385"/>
                    <a:pt x="7778" y="11411"/>
                    <a:pt x="7724" y="11461"/>
                  </a:cubicBezTo>
                  <a:lnTo>
                    <a:pt x="3935" y="14978"/>
                  </a:lnTo>
                  <a:lnTo>
                    <a:pt x="622" y="7095"/>
                  </a:lnTo>
                  <a:cubicBezTo>
                    <a:pt x="1080" y="6370"/>
                    <a:pt x="3292" y="2876"/>
                    <a:pt x="3724" y="2131"/>
                  </a:cubicBezTo>
                  <a:cubicBezTo>
                    <a:pt x="4024" y="1616"/>
                    <a:pt x="4935" y="1514"/>
                    <a:pt x="5337" y="1514"/>
                  </a:cubicBezTo>
                  <a:cubicBezTo>
                    <a:pt x="5361" y="1514"/>
                    <a:pt x="5384" y="1514"/>
                    <a:pt x="5404" y="1515"/>
                  </a:cubicBezTo>
                  <a:cubicBezTo>
                    <a:pt x="5409" y="1515"/>
                    <a:pt x="5414" y="1515"/>
                    <a:pt x="5420" y="1515"/>
                  </a:cubicBezTo>
                  <a:cubicBezTo>
                    <a:pt x="5470" y="1515"/>
                    <a:pt x="5518" y="1501"/>
                    <a:pt x="5561" y="1475"/>
                  </a:cubicBezTo>
                  <a:cubicBezTo>
                    <a:pt x="5571" y="1469"/>
                    <a:pt x="6665" y="829"/>
                    <a:pt x="7740" y="582"/>
                  </a:cubicBezTo>
                  <a:cubicBezTo>
                    <a:pt x="7781" y="573"/>
                    <a:pt x="7829" y="568"/>
                    <a:pt x="7882" y="568"/>
                  </a:cubicBezTo>
                  <a:close/>
                  <a:moveTo>
                    <a:pt x="7861" y="1"/>
                  </a:moveTo>
                  <a:cubicBezTo>
                    <a:pt x="7770" y="1"/>
                    <a:pt x="7686" y="9"/>
                    <a:pt x="7613" y="26"/>
                  </a:cubicBezTo>
                  <a:cubicBezTo>
                    <a:pt x="6601" y="258"/>
                    <a:pt x="5613" y="789"/>
                    <a:pt x="5341" y="943"/>
                  </a:cubicBezTo>
                  <a:cubicBezTo>
                    <a:pt x="4994" y="943"/>
                    <a:pt x="3720" y="1004"/>
                    <a:pt x="3231" y="1844"/>
                  </a:cubicBezTo>
                  <a:cubicBezTo>
                    <a:pt x="2763" y="2648"/>
                    <a:pt x="87" y="6872"/>
                    <a:pt x="60" y="6916"/>
                  </a:cubicBezTo>
                  <a:cubicBezTo>
                    <a:pt x="10" y="6994"/>
                    <a:pt x="1" y="7093"/>
                    <a:pt x="37" y="7179"/>
                  </a:cubicBezTo>
                  <a:lnTo>
                    <a:pt x="3567" y="15575"/>
                  </a:lnTo>
                  <a:cubicBezTo>
                    <a:pt x="3603" y="15661"/>
                    <a:pt x="3679" y="15724"/>
                    <a:pt x="3770" y="15743"/>
                  </a:cubicBezTo>
                  <a:cubicBezTo>
                    <a:pt x="3790" y="15747"/>
                    <a:pt x="3809" y="15750"/>
                    <a:pt x="3830" y="15750"/>
                  </a:cubicBezTo>
                  <a:cubicBezTo>
                    <a:pt x="3902" y="15750"/>
                    <a:pt x="3971" y="15722"/>
                    <a:pt x="4024" y="15674"/>
                  </a:cubicBezTo>
                  <a:lnTo>
                    <a:pt x="7947" y="12034"/>
                  </a:lnTo>
                  <a:lnTo>
                    <a:pt x="11695" y="14533"/>
                  </a:lnTo>
                  <a:cubicBezTo>
                    <a:pt x="11744" y="14566"/>
                    <a:pt x="11799" y="14581"/>
                    <a:pt x="11853" y="14581"/>
                  </a:cubicBezTo>
                  <a:cubicBezTo>
                    <a:pt x="11961" y="14581"/>
                    <a:pt x="12066" y="14520"/>
                    <a:pt x="12114" y="14412"/>
                  </a:cubicBezTo>
                  <a:lnTo>
                    <a:pt x="13485" y="11350"/>
                  </a:lnTo>
                  <a:lnTo>
                    <a:pt x="15681" y="14405"/>
                  </a:lnTo>
                  <a:cubicBezTo>
                    <a:pt x="15736" y="14482"/>
                    <a:pt x="15823" y="14524"/>
                    <a:pt x="15913" y="14524"/>
                  </a:cubicBezTo>
                  <a:cubicBezTo>
                    <a:pt x="15949" y="14524"/>
                    <a:pt x="15986" y="14517"/>
                    <a:pt x="16021" y="14503"/>
                  </a:cubicBezTo>
                  <a:cubicBezTo>
                    <a:pt x="16144" y="14452"/>
                    <a:pt x="16216" y="14324"/>
                    <a:pt x="16195" y="14193"/>
                  </a:cubicBezTo>
                  <a:cubicBezTo>
                    <a:pt x="16144" y="13871"/>
                    <a:pt x="14932" y="6276"/>
                    <a:pt x="14088" y="4250"/>
                  </a:cubicBezTo>
                  <a:cubicBezTo>
                    <a:pt x="13253" y="2244"/>
                    <a:pt x="9374" y="1"/>
                    <a:pt x="78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687;p44">
              <a:extLst>
                <a:ext uri="{FF2B5EF4-FFF2-40B4-BE49-F238E27FC236}">
                  <a16:creationId xmlns:a16="http://schemas.microsoft.com/office/drawing/2014/main" id="{855333CF-53C4-6A24-3F11-8350D82CAF04}"/>
                </a:ext>
              </a:extLst>
            </p:cNvPr>
            <p:cNvSpPr/>
            <p:nvPr/>
          </p:nvSpPr>
          <p:spPr>
            <a:xfrm>
              <a:off x="2920425" y="1827975"/>
              <a:ext cx="194300" cy="474875"/>
            </a:xfrm>
            <a:custGeom>
              <a:avLst/>
              <a:gdLst/>
              <a:ahLst/>
              <a:cxnLst/>
              <a:rect l="l" t="t" r="r" b="b"/>
              <a:pathLst>
                <a:path w="7772" h="18995" extrusionOk="0">
                  <a:moveTo>
                    <a:pt x="498" y="1"/>
                  </a:moveTo>
                  <a:cubicBezTo>
                    <a:pt x="498" y="1"/>
                    <a:pt x="1" y="5123"/>
                    <a:pt x="31" y="7234"/>
                  </a:cubicBezTo>
                  <a:cubicBezTo>
                    <a:pt x="61" y="9346"/>
                    <a:pt x="2407" y="14429"/>
                    <a:pt x="3068" y="15231"/>
                  </a:cubicBezTo>
                  <a:cubicBezTo>
                    <a:pt x="3729" y="16035"/>
                    <a:pt x="6937" y="18994"/>
                    <a:pt x="6937" y="18994"/>
                  </a:cubicBezTo>
                  <a:cubicBezTo>
                    <a:pt x="6937" y="18994"/>
                    <a:pt x="7362" y="14522"/>
                    <a:pt x="7501" y="12895"/>
                  </a:cubicBezTo>
                  <a:cubicBezTo>
                    <a:pt x="7640" y="11269"/>
                    <a:pt x="7772" y="9075"/>
                    <a:pt x="7772" y="9075"/>
                  </a:cubicBezTo>
                  <a:cubicBezTo>
                    <a:pt x="7772" y="9075"/>
                    <a:pt x="4320" y="6199"/>
                    <a:pt x="3237" y="4265"/>
                  </a:cubicBezTo>
                  <a:cubicBezTo>
                    <a:pt x="2155" y="2331"/>
                    <a:pt x="498" y="1"/>
                    <a:pt x="4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688;p44">
              <a:extLst>
                <a:ext uri="{FF2B5EF4-FFF2-40B4-BE49-F238E27FC236}">
                  <a16:creationId xmlns:a16="http://schemas.microsoft.com/office/drawing/2014/main" id="{6F1C0026-BF9B-9FF9-6558-4C02864F7AED}"/>
                </a:ext>
              </a:extLst>
            </p:cNvPr>
            <p:cNvSpPr/>
            <p:nvPr/>
          </p:nvSpPr>
          <p:spPr>
            <a:xfrm>
              <a:off x="2913325" y="1820825"/>
              <a:ext cx="208675" cy="489150"/>
            </a:xfrm>
            <a:custGeom>
              <a:avLst/>
              <a:gdLst/>
              <a:ahLst/>
              <a:cxnLst/>
              <a:rect l="l" t="t" r="r" b="b"/>
              <a:pathLst>
                <a:path w="8347" h="19566" extrusionOk="0">
                  <a:moveTo>
                    <a:pt x="994" y="1092"/>
                  </a:moveTo>
                  <a:cubicBezTo>
                    <a:pt x="1560" y="1918"/>
                    <a:pt x="2551" y="3402"/>
                    <a:pt x="3272" y="4691"/>
                  </a:cubicBezTo>
                  <a:cubicBezTo>
                    <a:pt x="4270" y="6474"/>
                    <a:pt x="7149" y="8966"/>
                    <a:pt x="7762" y="9486"/>
                  </a:cubicBezTo>
                  <a:cubicBezTo>
                    <a:pt x="7731" y="9999"/>
                    <a:pt x="7618" y="11790"/>
                    <a:pt x="7500" y="13156"/>
                  </a:cubicBezTo>
                  <a:cubicBezTo>
                    <a:pt x="7392" y="14423"/>
                    <a:pt x="7111" y="17417"/>
                    <a:pt x="6992" y="18678"/>
                  </a:cubicBezTo>
                  <a:cubicBezTo>
                    <a:pt x="6100" y="17847"/>
                    <a:pt x="4070" y="15943"/>
                    <a:pt x="3572" y="15336"/>
                  </a:cubicBezTo>
                  <a:cubicBezTo>
                    <a:pt x="2973" y="14610"/>
                    <a:pt x="630" y="9570"/>
                    <a:pt x="600" y="7516"/>
                  </a:cubicBezTo>
                  <a:cubicBezTo>
                    <a:pt x="578" y="5936"/>
                    <a:pt x="858" y="2605"/>
                    <a:pt x="994" y="1092"/>
                  </a:cubicBezTo>
                  <a:close/>
                  <a:moveTo>
                    <a:pt x="783" y="1"/>
                  </a:moveTo>
                  <a:cubicBezTo>
                    <a:pt x="647" y="1"/>
                    <a:pt x="513" y="97"/>
                    <a:pt x="497" y="258"/>
                  </a:cubicBezTo>
                  <a:cubicBezTo>
                    <a:pt x="476" y="468"/>
                    <a:pt x="0" y="5422"/>
                    <a:pt x="29" y="7525"/>
                  </a:cubicBezTo>
                  <a:cubicBezTo>
                    <a:pt x="61" y="9784"/>
                    <a:pt x="2470" y="14897"/>
                    <a:pt x="3131" y="15699"/>
                  </a:cubicBezTo>
                  <a:cubicBezTo>
                    <a:pt x="3798" y="16508"/>
                    <a:pt x="6896" y="19369"/>
                    <a:pt x="7028" y="19490"/>
                  </a:cubicBezTo>
                  <a:cubicBezTo>
                    <a:pt x="7081" y="19539"/>
                    <a:pt x="7149" y="19566"/>
                    <a:pt x="7221" y="19566"/>
                  </a:cubicBezTo>
                  <a:cubicBezTo>
                    <a:pt x="7368" y="19566"/>
                    <a:pt x="7491" y="19454"/>
                    <a:pt x="7505" y="19307"/>
                  </a:cubicBezTo>
                  <a:cubicBezTo>
                    <a:pt x="7505" y="19307"/>
                    <a:pt x="7929" y="14833"/>
                    <a:pt x="8069" y="13206"/>
                  </a:cubicBezTo>
                  <a:cubicBezTo>
                    <a:pt x="8207" y="11595"/>
                    <a:pt x="8340" y="9400"/>
                    <a:pt x="8341" y="9378"/>
                  </a:cubicBezTo>
                  <a:cubicBezTo>
                    <a:pt x="8346" y="9287"/>
                    <a:pt x="8308" y="9199"/>
                    <a:pt x="8238" y="9141"/>
                  </a:cubicBezTo>
                  <a:cubicBezTo>
                    <a:pt x="8204" y="9113"/>
                    <a:pt x="4815" y="6278"/>
                    <a:pt x="3770" y="4412"/>
                  </a:cubicBezTo>
                  <a:cubicBezTo>
                    <a:pt x="2692" y="2487"/>
                    <a:pt x="1030" y="144"/>
                    <a:pt x="1013" y="121"/>
                  </a:cubicBezTo>
                  <a:cubicBezTo>
                    <a:pt x="954" y="39"/>
                    <a:pt x="868" y="1"/>
                    <a:pt x="7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689;p44">
              <a:extLst>
                <a:ext uri="{FF2B5EF4-FFF2-40B4-BE49-F238E27FC236}">
                  <a16:creationId xmlns:a16="http://schemas.microsoft.com/office/drawing/2014/main" id="{37BA8657-4A5B-F34A-2B25-D7FE5E132949}"/>
                </a:ext>
              </a:extLst>
            </p:cNvPr>
            <p:cNvSpPr/>
            <p:nvPr/>
          </p:nvSpPr>
          <p:spPr>
            <a:xfrm>
              <a:off x="2745225" y="1372925"/>
              <a:ext cx="616975" cy="587900"/>
            </a:xfrm>
            <a:custGeom>
              <a:avLst/>
              <a:gdLst/>
              <a:ahLst/>
              <a:cxnLst/>
              <a:rect l="l" t="t" r="r" b="b"/>
              <a:pathLst>
                <a:path w="24679" h="23516" extrusionOk="0">
                  <a:moveTo>
                    <a:pt x="12855" y="1"/>
                  </a:moveTo>
                  <a:cubicBezTo>
                    <a:pt x="9343" y="1"/>
                    <a:pt x="4767" y="2121"/>
                    <a:pt x="2618" y="5683"/>
                  </a:cubicBezTo>
                  <a:cubicBezTo>
                    <a:pt x="0" y="10024"/>
                    <a:pt x="3578" y="16146"/>
                    <a:pt x="3675" y="17200"/>
                  </a:cubicBezTo>
                  <a:cubicBezTo>
                    <a:pt x="3770" y="18255"/>
                    <a:pt x="1585" y="18773"/>
                    <a:pt x="1597" y="19666"/>
                  </a:cubicBezTo>
                  <a:cubicBezTo>
                    <a:pt x="1610" y="20558"/>
                    <a:pt x="2214" y="23069"/>
                    <a:pt x="4980" y="23435"/>
                  </a:cubicBezTo>
                  <a:cubicBezTo>
                    <a:pt x="5399" y="23491"/>
                    <a:pt x="5773" y="23515"/>
                    <a:pt x="6107" y="23515"/>
                  </a:cubicBezTo>
                  <a:cubicBezTo>
                    <a:pt x="7976" y="23515"/>
                    <a:pt x="8581" y="22742"/>
                    <a:pt x="8782" y="22326"/>
                  </a:cubicBezTo>
                  <a:cubicBezTo>
                    <a:pt x="9018" y="21835"/>
                    <a:pt x="15484" y="13866"/>
                    <a:pt x="16449" y="13121"/>
                  </a:cubicBezTo>
                  <a:cubicBezTo>
                    <a:pt x="16805" y="12846"/>
                    <a:pt x="17318" y="12512"/>
                    <a:pt x="17823" y="12200"/>
                  </a:cubicBezTo>
                  <a:cubicBezTo>
                    <a:pt x="18213" y="13954"/>
                    <a:pt x="19644" y="15835"/>
                    <a:pt x="20173" y="15835"/>
                  </a:cubicBezTo>
                  <a:cubicBezTo>
                    <a:pt x="20191" y="15835"/>
                    <a:pt x="20207" y="15833"/>
                    <a:pt x="20222" y="15829"/>
                  </a:cubicBezTo>
                  <a:cubicBezTo>
                    <a:pt x="20870" y="15658"/>
                    <a:pt x="24180" y="14312"/>
                    <a:pt x="24460" y="11059"/>
                  </a:cubicBezTo>
                  <a:cubicBezTo>
                    <a:pt x="24678" y="8503"/>
                    <a:pt x="22356" y="6840"/>
                    <a:pt x="21351" y="6243"/>
                  </a:cubicBezTo>
                  <a:cubicBezTo>
                    <a:pt x="20747" y="3784"/>
                    <a:pt x="18073" y="1345"/>
                    <a:pt x="14968" y="311"/>
                  </a:cubicBezTo>
                  <a:cubicBezTo>
                    <a:pt x="14339" y="102"/>
                    <a:pt x="13622" y="1"/>
                    <a:pt x="12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690;p44">
              <a:extLst>
                <a:ext uri="{FF2B5EF4-FFF2-40B4-BE49-F238E27FC236}">
                  <a16:creationId xmlns:a16="http://schemas.microsoft.com/office/drawing/2014/main" id="{1ED6F4F0-F664-4516-11B8-C979B64F2EDA}"/>
                </a:ext>
              </a:extLst>
            </p:cNvPr>
            <p:cNvSpPr/>
            <p:nvPr/>
          </p:nvSpPr>
          <p:spPr>
            <a:xfrm>
              <a:off x="2751250" y="1365225"/>
              <a:ext cx="618225" cy="602725"/>
            </a:xfrm>
            <a:custGeom>
              <a:avLst/>
              <a:gdLst/>
              <a:ahLst/>
              <a:cxnLst/>
              <a:rect l="l" t="t" r="r" b="b"/>
              <a:pathLst>
                <a:path w="24729" h="24109" extrusionOk="0">
                  <a:moveTo>
                    <a:pt x="12620" y="596"/>
                  </a:moveTo>
                  <a:cubicBezTo>
                    <a:pt x="13357" y="596"/>
                    <a:pt x="14041" y="691"/>
                    <a:pt x="14637" y="890"/>
                  </a:cubicBezTo>
                  <a:cubicBezTo>
                    <a:pt x="17708" y="1913"/>
                    <a:pt x="20256" y="4269"/>
                    <a:pt x="20832" y="6619"/>
                  </a:cubicBezTo>
                  <a:cubicBezTo>
                    <a:pt x="20851" y="6694"/>
                    <a:pt x="20898" y="6757"/>
                    <a:pt x="20964" y="6798"/>
                  </a:cubicBezTo>
                  <a:cubicBezTo>
                    <a:pt x="21925" y="7367"/>
                    <a:pt x="24139" y="8950"/>
                    <a:pt x="23934" y="11343"/>
                  </a:cubicBezTo>
                  <a:cubicBezTo>
                    <a:pt x="23644" y="14724"/>
                    <a:pt x="19945" y="15853"/>
                    <a:pt x="19938" y="15859"/>
                  </a:cubicBezTo>
                  <a:cubicBezTo>
                    <a:pt x="19615" y="15816"/>
                    <a:pt x="18248" y="14186"/>
                    <a:pt x="17860" y="12447"/>
                  </a:cubicBezTo>
                  <a:cubicBezTo>
                    <a:pt x="17829" y="12309"/>
                    <a:pt x="17708" y="12223"/>
                    <a:pt x="17580" y="12223"/>
                  </a:cubicBezTo>
                  <a:cubicBezTo>
                    <a:pt x="17530" y="12223"/>
                    <a:pt x="17478" y="12237"/>
                    <a:pt x="17431" y="12266"/>
                  </a:cubicBezTo>
                  <a:cubicBezTo>
                    <a:pt x="16821" y="12643"/>
                    <a:pt x="16351" y="12959"/>
                    <a:pt x="16033" y="13204"/>
                  </a:cubicBezTo>
                  <a:cubicBezTo>
                    <a:pt x="15094" y="13928"/>
                    <a:pt x="8577" y="21902"/>
                    <a:pt x="8283" y="22510"/>
                  </a:cubicBezTo>
                  <a:cubicBezTo>
                    <a:pt x="8084" y="22925"/>
                    <a:pt x="7511" y="23539"/>
                    <a:pt x="5877" y="23539"/>
                  </a:cubicBezTo>
                  <a:cubicBezTo>
                    <a:pt x="5554" y="23539"/>
                    <a:pt x="5189" y="23515"/>
                    <a:pt x="4777" y="23460"/>
                  </a:cubicBezTo>
                  <a:cubicBezTo>
                    <a:pt x="2241" y="23123"/>
                    <a:pt x="1654" y="20826"/>
                    <a:pt x="1642" y="19970"/>
                  </a:cubicBezTo>
                  <a:cubicBezTo>
                    <a:pt x="1639" y="19699"/>
                    <a:pt x="2098" y="19379"/>
                    <a:pt x="2503" y="19097"/>
                  </a:cubicBezTo>
                  <a:cubicBezTo>
                    <a:pt x="3103" y="18678"/>
                    <a:pt x="3784" y="18204"/>
                    <a:pt x="3719" y="17482"/>
                  </a:cubicBezTo>
                  <a:cubicBezTo>
                    <a:pt x="3694" y="17217"/>
                    <a:pt x="3520" y="16774"/>
                    <a:pt x="3256" y="16104"/>
                  </a:cubicBezTo>
                  <a:cubicBezTo>
                    <a:pt x="2340" y="13773"/>
                    <a:pt x="634" y="9433"/>
                    <a:pt x="2622" y="6139"/>
                  </a:cubicBezTo>
                  <a:cubicBezTo>
                    <a:pt x="4736" y="2634"/>
                    <a:pt x="9233" y="596"/>
                    <a:pt x="12620" y="596"/>
                  </a:cubicBezTo>
                  <a:close/>
                  <a:moveTo>
                    <a:pt x="12549" y="0"/>
                  </a:moveTo>
                  <a:cubicBezTo>
                    <a:pt x="8568" y="0"/>
                    <a:pt x="3979" y="2784"/>
                    <a:pt x="2132" y="5843"/>
                  </a:cubicBezTo>
                  <a:cubicBezTo>
                    <a:pt x="1" y="9380"/>
                    <a:pt x="1840" y="14062"/>
                    <a:pt x="2725" y="16312"/>
                  </a:cubicBezTo>
                  <a:cubicBezTo>
                    <a:pt x="2943" y="16869"/>
                    <a:pt x="3133" y="17351"/>
                    <a:pt x="3149" y="17534"/>
                  </a:cubicBezTo>
                  <a:cubicBezTo>
                    <a:pt x="3185" y="17925"/>
                    <a:pt x="2672" y="18282"/>
                    <a:pt x="2176" y="18628"/>
                  </a:cubicBezTo>
                  <a:cubicBezTo>
                    <a:pt x="1629" y="19010"/>
                    <a:pt x="1063" y="19404"/>
                    <a:pt x="1071" y="19978"/>
                  </a:cubicBezTo>
                  <a:cubicBezTo>
                    <a:pt x="1084" y="20972"/>
                    <a:pt x="1764" y="23636"/>
                    <a:pt x="4701" y="24026"/>
                  </a:cubicBezTo>
                  <a:cubicBezTo>
                    <a:pt x="5086" y="24079"/>
                    <a:pt x="5474" y="24106"/>
                    <a:pt x="5863" y="24108"/>
                  </a:cubicBezTo>
                  <a:cubicBezTo>
                    <a:pt x="7819" y="24108"/>
                    <a:pt x="8538" y="23298"/>
                    <a:pt x="8797" y="22759"/>
                  </a:cubicBezTo>
                  <a:cubicBezTo>
                    <a:pt x="9005" y="22361"/>
                    <a:pt x="15382" y="14428"/>
                    <a:pt x="16382" y="13655"/>
                  </a:cubicBezTo>
                  <a:cubicBezTo>
                    <a:pt x="16626" y="13467"/>
                    <a:pt x="16969" y="13233"/>
                    <a:pt x="17403" y="12956"/>
                  </a:cubicBezTo>
                  <a:cubicBezTo>
                    <a:pt x="17833" y="14391"/>
                    <a:pt x="18854" y="15882"/>
                    <a:pt x="19546" y="16303"/>
                  </a:cubicBezTo>
                  <a:cubicBezTo>
                    <a:pt x="19684" y="16387"/>
                    <a:pt x="19814" y="16430"/>
                    <a:pt x="19932" y="16430"/>
                  </a:cubicBezTo>
                  <a:cubicBezTo>
                    <a:pt x="19974" y="16430"/>
                    <a:pt x="20015" y="16424"/>
                    <a:pt x="20054" y="16413"/>
                  </a:cubicBezTo>
                  <a:cubicBezTo>
                    <a:pt x="21120" y="16132"/>
                    <a:pt x="24227" y="14602"/>
                    <a:pt x="24502" y="11392"/>
                  </a:cubicBezTo>
                  <a:cubicBezTo>
                    <a:pt x="24729" y="8761"/>
                    <a:pt x="22456" y="7040"/>
                    <a:pt x="21356" y="6367"/>
                  </a:cubicBezTo>
                  <a:cubicBezTo>
                    <a:pt x="20683" y="3875"/>
                    <a:pt x="18014" y="1413"/>
                    <a:pt x="14817" y="348"/>
                  </a:cubicBezTo>
                  <a:cubicBezTo>
                    <a:pt x="14102" y="110"/>
                    <a:pt x="13338" y="0"/>
                    <a:pt x="125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691;p44">
              <a:extLst>
                <a:ext uri="{FF2B5EF4-FFF2-40B4-BE49-F238E27FC236}">
                  <a16:creationId xmlns:a16="http://schemas.microsoft.com/office/drawing/2014/main" id="{24422F9D-0356-80A8-6B8A-06A529FE1DE8}"/>
                </a:ext>
              </a:extLst>
            </p:cNvPr>
            <p:cNvSpPr/>
            <p:nvPr/>
          </p:nvSpPr>
          <p:spPr>
            <a:xfrm>
              <a:off x="3130250" y="1481050"/>
              <a:ext cx="145375" cy="139850"/>
            </a:xfrm>
            <a:custGeom>
              <a:avLst/>
              <a:gdLst/>
              <a:ahLst/>
              <a:cxnLst/>
              <a:rect l="l" t="t" r="r" b="b"/>
              <a:pathLst>
                <a:path w="5815" h="5594" extrusionOk="0">
                  <a:moveTo>
                    <a:pt x="3183" y="0"/>
                  </a:moveTo>
                  <a:cubicBezTo>
                    <a:pt x="3136" y="0"/>
                    <a:pt x="3091" y="3"/>
                    <a:pt x="3049" y="9"/>
                  </a:cubicBezTo>
                  <a:cubicBezTo>
                    <a:pt x="1566" y="201"/>
                    <a:pt x="207" y="3693"/>
                    <a:pt x="56" y="4090"/>
                  </a:cubicBezTo>
                  <a:cubicBezTo>
                    <a:pt x="1" y="4238"/>
                    <a:pt x="75" y="4403"/>
                    <a:pt x="222" y="4459"/>
                  </a:cubicBezTo>
                  <a:cubicBezTo>
                    <a:pt x="256" y="4471"/>
                    <a:pt x="290" y="4477"/>
                    <a:pt x="323" y="4477"/>
                  </a:cubicBezTo>
                  <a:cubicBezTo>
                    <a:pt x="439" y="4477"/>
                    <a:pt x="547" y="4407"/>
                    <a:pt x="591" y="4292"/>
                  </a:cubicBezTo>
                  <a:cubicBezTo>
                    <a:pt x="1112" y="2915"/>
                    <a:pt x="2260" y="686"/>
                    <a:pt x="3123" y="574"/>
                  </a:cubicBezTo>
                  <a:cubicBezTo>
                    <a:pt x="3138" y="572"/>
                    <a:pt x="3160" y="570"/>
                    <a:pt x="3187" y="570"/>
                  </a:cubicBezTo>
                  <a:cubicBezTo>
                    <a:pt x="3298" y="570"/>
                    <a:pt x="3498" y="615"/>
                    <a:pt x="3736" y="949"/>
                  </a:cubicBezTo>
                  <a:cubicBezTo>
                    <a:pt x="5162" y="2949"/>
                    <a:pt x="4281" y="5177"/>
                    <a:pt x="4271" y="5199"/>
                  </a:cubicBezTo>
                  <a:cubicBezTo>
                    <a:pt x="4194" y="5387"/>
                    <a:pt x="4333" y="5594"/>
                    <a:pt x="4536" y="5594"/>
                  </a:cubicBezTo>
                  <a:cubicBezTo>
                    <a:pt x="4651" y="5594"/>
                    <a:pt x="4756" y="5523"/>
                    <a:pt x="4799" y="5416"/>
                  </a:cubicBezTo>
                  <a:cubicBezTo>
                    <a:pt x="4842" y="5313"/>
                    <a:pt x="5815" y="2880"/>
                    <a:pt x="4201" y="617"/>
                  </a:cubicBezTo>
                  <a:cubicBezTo>
                    <a:pt x="3849" y="124"/>
                    <a:pt x="3473" y="0"/>
                    <a:pt x="3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692;p44">
              <a:extLst>
                <a:ext uri="{FF2B5EF4-FFF2-40B4-BE49-F238E27FC236}">
                  <a16:creationId xmlns:a16="http://schemas.microsoft.com/office/drawing/2014/main" id="{6D27CDEE-877D-0FA2-C55D-7DE4D9461BC2}"/>
                </a:ext>
              </a:extLst>
            </p:cNvPr>
            <p:cNvSpPr/>
            <p:nvPr/>
          </p:nvSpPr>
          <p:spPr>
            <a:xfrm>
              <a:off x="2834150" y="1708775"/>
              <a:ext cx="37025" cy="19950"/>
            </a:xfrm>
            <a:custGeom>
              <a:avLst/>
              <a:gdLst/>
              <a:ahLst/>
              <a:cxnLst/>
              <a:rect l="l" t="t" r="r" b="b"/>
              <a:pathLst>
                <a:path w="1481" h="798" extrusionOk="0">
                  <a:moveTo>
                    <a:pt x="323" y="1"/>
                  </a:moveTo>
                  <a:cubicBezTo>
                    <a:pt x="208" y="1"/>
                    <a:pt x="100" y="70"/>
                    <a:pt x="57" y="184"/>
                  </a:cubicBezTo>
                  <a:cubicBezTo>
                    <a:pt x="0" y="331"/>
                    <a:pt x="74" y="496"/>
                    <a:pt x="221" y="553"/>
                  </a:cubicBezTo>
                  <a:cubicBezTo>
                    <a:pt x="494" y="657"/>
                    <a:pt x="802" y="737"/>
                    <a:pt x="1136" y="793"/>
                  </a:cubicBezTo>
                  <a:cubicBezTo>
                    <a:pt x="1152" y="796"/>
                    <a:pt x="1168" y="797"/>
                    <a:pt x="1183" y="797"/>
                  </a:cubicBezTo>
                  <a:cubicBezTo>
                    <a:pt x="1332" y="797"/>
                    <a:pt x="1456" y="683"/>
                    <a:pt x="1468" y="534"/>
                  </a:cubicBezTo>
                  <a:cubicBezTo>
                    <a:pt x="1481" y="386"/>
                    <a:pt x="1377" y="254"/>
                    <a:pt x="1230" y="230"/>
                  </a:cubicBezTo>
                  <a:cubicBezTo>
                    <a:pt x="932" y="181"/>
                    <a:pt x="661" y="110"/>
                    <a:pt x="425" y="20"/>
                  </a:cubicBezTo>
                  <a:cubicBezTo>
                    <a:pt x="392" y="7"/>
                    <a:pt x="357" y="1"/>
                    <a:pt x="3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693;p44">
              <a:extLst>
                <a:ext uri="{FF2B5EF4-FFF2-40B4-BE49-F238E27FC236}">
                  <a16:creationId xmlns:a16="http://schemas.microsoft.com/office/drawing/2014/main" id="{4141B63E-F1C4-5B33-DEF8-A10CCE6F5A78}"/>
                </a:ext>
              </a:extLst>
            </p:cNvPr>
            <p:cNvSpPr/>
            <p:nvPr/>
          </p:nvSpPr>
          <p:spPr>
            <a:xfrm>
              <a:off x="2901550" y="1499250"/>
              <a:ext cx="227025" cy="230300"/>
            </a:xfrm>
            <a:custGeom>
              <a:avLst/>
              <a:gdLst/>
              <a:ahLst/>
              <a:cxnLst/>
              <a:rect l="l" t="t" r="r" b="b"/>
              <a:pathLst>
                <a:path w="9081" h="9212" extrusionOk="0">
                  <a:moveTo>
                    <a:pt x="8755" y="1"/>
                  </a:moveTo>
                  <a:cubicBezTo>
                    <a:pt x="8657" y="1"/>
                    <a:pt x="8562" y="51"/>
                    <a:pt x="8509" y="141"/>
                  </a:cubicBezTo>
                  <a:cubicBezTo>
                    <a:pt x="8489" y="175"/>
                    <a:pt x="6526" y="3545"/>
                    <a:pt x="4582" y="6215"/>
                  </a:cubicBezTo>
                  <a:cubicBezTo>
                    <a:pt x="3244" y="8052"/>
                    <a:pt x="1303" y="8525"/>
                    <a:pt x="263" y="8643"/>
                  </a:cubicBezTo>
                  <a:cubicBezTo>
                    <a:pt x="112" y="8659"/>
                    <a:pt x="0" y="8791"/>
                    <a:pt x="9" y="8942"/>
                  </a:cubicBezTo>
                  <a:cubicBezTo>
                    <a:pt x="18" y="9094"/>
                    <a:pt x="143" y="9212"/>
                    <a:pt x="294" y="9212"/>
                  </a:cubicBezTo>
                  <a:cubicBezTo>
                    <a:pt x="295" y="9212"/>
                    <a:pt x="295" y="9212"/>
                    <a:pt x="296" y="9212"/>
                  </a:cubicBezTo>
                  <a:cubicBezTo>
                    <a:pt x="307" y="9212"/>
                    <a:pt x="318" y="9211"/>
                    <a:pt x="329" y="9210"/>
                  </a:cubicBezTo>
                  <a:cubicBezTo>
                    <a:pt x="1460" y="9081"/>
                    <a:pt x="3578" y="8564"/>
                    <a:pt x="5044" y="6551"/>
                  </a:cubicBezTo>
                  <a:cubicBezTo>
                    <a:pt x="7006" y="3857"/>
                    <a:pt x="8983" y="462"/>
                    <a:pt x="9003" y="428"/>
                  </a:cubicBezTo>
                  <a:cubicBezTo>
                    <a:pt x="9080" y="292"/>
                    <a:pt x="9035" y="118"/>
                    <a:pt x="8899" y="40"/>
                  </a:cubicBezTo>
                  <a:cubicBezTo>
                    <a:pt x="8853" y="13"/>
                    <a:pt x="8804" y="1"/>
                    <a:pt x="87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694;p44">
              <a:extLst>
                <a:ext uri="{FF2B5EF4-FFF2-40B4-BE49-F238E27FC236}">
                  <a16:creationId xmlns:a16="http://schemas.microsoft.com/office/drawing/2014/main" id="{5635029E-FCBB-97BF-B83A-988F11F749C4}"/>
                </a:ext>
              </a:extLst>
            </p:cNvPr>
            <p:cNvSpPr/>
            <p:nvPr/>
          </p:nvSpPr>
          <p:spPr>
            <a:xfrm>
              <a:off x="3103175" y="1426975"/>
              <a:ext cx="57275" cy="18000"/>
            </a:xfrm>
            <a:custGeom>
              <a:avLst/>
              <a:gdLst/>
              <a:ahLst/>
              <a:cxnLst/>
              <a:rect l="l" t="t" r="r" b="b"/>
              <a:pathLst>
                <a:path w="2291" h="720" extrusionOk="0">
                  <a:moveTo>
                    <a:pt x="1540" y="0"/>
                  </a:moveTo>
                  <a:cubicBezTo>
                    <a:pt x="1092" y="0"/>
                    <a:pt x="654" y="52"/>
                    <a:pt x="234" y="156"/>
                  </a:cubicBezTo>
                  <a:cubicBezTo>
                    <a:pt x="93" y="191"/>
                    <a:pt x="1" y="325"/>
                    <a:pt x="17" y="468"/>
                  </a:cubicBezTo>
                  <a:cubicBezTo>
                    <a:pt x="35" y="612"/>
                    <a:pt x="156" y="719"/>
                    <a:pt x="301" y="719"/>
                  </a:cubicBezTo>
                  <a:cubicBezTo>
                    <a:pt x="325" y="719"/>
                    <a:pt x="348" y="716"/>
                    <a:pt x="371" y="711"/>
                  </a:cubicBezTo>
                  <a:cubicBezTo>
                    <a:pt x="747" y="617"/>
                    <a:pt x="1128" y="570"/>
                    <a:pt x="1524" y="570"/>
                  </a:cubicBezTo>
                  <a:cubicBezTo>
                    <a:pt x="1670" y="570"/>
                    <a:pt x="1819" y="576"/>
                    <a:pt x="1970" y="589"/>
                  </a:cubicBezTo>
                  <a:cubicBezTo>
                    <a:pt x="1977" y="590"/>
                    <a:pt x="1985" y="590"/>
                    <a:pt x="1992" y="590"/>
                  </a:cubicBezTo>
                  <a:cubicBezTo>
                    <a:pt x="2140" y="590"/>
                    <a:pt x="2266" y="477"/>
                    <a:pt x="2277" y="327"/>
                  </a:cubicBezTo>
                  <a:cubicBezTo>
                    <a:pt x="2290" y="169"/>
                    <a:pt x="2173" y="32"/>
                    <a:pt x="2016" y="19"/>
                  </a:cubicBezTo>
                  <a:cubicBezTo>
                    <a:pt x="1856" y="7"/>
                    <a:pt x="1697" y="0"/>
                    <a:pt x="154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695;p44">
              <a:extLst>
                <a:ext uri="{FF2B5EF4-FFF2-40B4-BE49-F238E27FC236}">
                  <a16:creationId xmlns:a16="http://schemas.microsoft.com/office/drawing/2014/main" id="{EBDD12F9-A6FC-2264-D75F-56DED7E9968C}"/>
                </a:ext>
              </a:extLst>
            </p:cNvPr>
            <p:cNvSpPr/>
            <p:nvPr/>
          </p:nvSpPr>
          <p:spPr>
            <a:xfrm>
              <a:off x="2799650" y="1449600"/>
              <a:ext cx="276200" cy="165225"/>
            </a:xfrm>
            <a:custGeom>
              <a:avLst/>
              <a:gdLst/>
              <a:ahLst/>
              <a:cxnLst/>
              <a:rect l="l" t="t" r="r" b="b"/>
              <a:pathLst>
                <a:path w="11048" h="6609" extrusionOk="0">
                  <a:moveTo>
                    <a:pt x="10721" y="1"/>
                  </a:moveTo>
                  <a:cubicBezTo>
                    <a:pt x="10667" y="1"/>
                    <a:pt x="10613" y="16"/>
                    <a:pt x="10566" y="47"/>
                  </a:cubicBezTo>
                  <a:cubicBezTo>
                    <a:pt x="9578" y="674"/>
                    <a:pt x="8720" y="1527"/>
                    <a:pt x="7810" y="2429"/>
                  </a:cubicBezTo>
                  <a:cubicBezTo>
                    <a:pt x="7223" y="3013"/>
                    <a:pt x="6617" y="3616"/>
                    <a:pt x="5965" y="4160"/>
                  </a:cubicBezTo>
                  <a:cubicBezTo>
                    <a:pt x="3921" y="5869"/>
                    <a:pt x="1514" y="6034"/>
                    <a:pt x="652" y="6034"/>
                  </a:cubicBezTo>
                  <a:cubicBezTo>
                    <a:pt x="448" y="6034"/>
                    <a:pt x="330" y="6024"/>
                    <a:pt x="325" y="6024"/>
                  </a:cubicBezTo>
                  <a:cubicBezTo>
                    <a:pt x="316" y="6023"/>
                    <a:pt x="307" y="6023"/>
                    <a:pt x="299" y="6023"/>
                  </a:cubicBezTo>
                  <a:cubicBezTo>
                    <a:pt x="153" y="6023"/>
                    <a:pt x="28" y="6134"/>
                    <a:pt x="15" y="6283"/>
                  </a:cubicBezTo>
                  <a:cubicBezTo>
                    <a:pt x="1" y="6440"/>
                    <a:pt x="116" y="6579"/>
                    <a:pt x="274" y="6593"/>
                  </a:cubicBezTo>
                  <a:cubicBezTo>
                    <a:pt x="301" y="6595"/>
                    <a:pt x="453" y="6608"/>
                    <a:pt x="702" y="6608"/>
                  </a:cubicBezTo>
                  <a:cubicBezTo>
                    <a:pt x="1684" y="6608"/>
                    <a:pt x="4164" y="6410"/>
                    <a:pt x="6330" y="4598"/>
                  </a:cubicBezTo>
                  <a:cubicBezTo>
                    <a:pt x="7001" y="4038"/>
                    <a:pt x="7616" y="3426"/>
                    <a:pt x="8212" y="2835"/>
                  </a:cubicBezTo>
                  <a:cubicBezTo>
                    <a:pt x="9099" y="1954"/>
                    <a:pt x="9936" y="1123"/>
                    <a:pt x="10871" y="529"/>
                  </a:cubicBezTo>
                  <a:cubicBezTo>
                    <a:pt x="11006" y="445"/>
                    <a:pt x="11047" y="267"/>
                    <a:pt x="10961" y="133"/>
                  </a:cubicBezTo>
                  <a:cubicBezTo>
                    <a:pt x="10907" y="48"/>
                    <a:pt x="10815" y="1"/>
                    <a:pt x="107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696;p44">
              <a:extLst>
                <a:ext uri="{FF2B5EF4-FFF2-40B4-BE49-F238E27FC236}">
                  <a16:creationId xmlns:a16="http://schemas.microsoft.com/office/drawing/2014/main" id="{10309748-554E-456E-8DA6-0B0D6CCD9429}"/>
                </a:ext>
              </a:extLst>
            </p:cNvPr>
            <p:cNvSpPr/>
            <p:nvPr/>
          </p:nvSpPr>
          <p:spPr>
            <a:xfrm>
              <a:off x="3244675" y="1634175"/>
              <a:ext cx="80500" cy="103600"/>
            </a:xfrm>
            <a:custGeom>
              <a:avLst/>
              <a:gdLst/>
              <a:ahLst/>
              <a:cxnLst/>
              <a:rect l="l" t="t" r="r" b="b"/>
              <a:pathLst>
                <a:path w="3220" h="4144" extrusionOk="0">
                  <a:moveTo>
                    <a:pt x="1089" y="1"/>
                  </a:moveTo>
                  <a:cubicBezTo>
                    <a:pt x="640" y="1"/>
                    <a:pt x="289" y="66"/>
                    <a:pt x="257" y="72"/>
                  </a:cubicBezTo>
                  <a:cubicBezTo>
                    <a:pt x="103" y="102"/>
                    <a:pt x="1" y="251"/>
                    <a:pt x="30" y="406"/>
                  </a:cubicBezTo>
                  <a:cubicBezTo>
                    <a:pt x="56" y="543"/>
                    <a:pt x="175" y="638"/>
                    <a:pt x="309" y="638"/>
                  </a:cubicBezTo>
                  <a:cubicBezTo>
                    <a:pt x="327" y="638"/>
                    <a:pt x="345" y="637"/>
                    <a:pt x="364" y="633"/>
                  </a:cubicBezTo>
                  <a:cubicBezTo>
                    <a:pt x="520" y="604"/>
                    <a:pt x="789" y="572"/>
                    <a:pt x="1088" y="572"/>
                  </a:cubicBezTo>
                  <a:cubicBezTo>
                    <a:pt x="1545" y="572"/>
                    <a:pt x="2070" y="647"/>
                    <a:pt x="2356" y="923"/>
                  </a:cubicBezTo>
                  <a:cubicBezTo>
                    <a:pt x="2557" y="1117"/>
                    <a:pt x="2626" y="1399"/>
                    <a:pt x="2567" y="1785"/>
                  </a:cubicBezTo>
                  <a:cubicBezTo>
                    <a:pt x="2310" y="3480"/>
                    <a:pt x="1692" y="3573"/>
                    <a:pt x="1700" y="3573"/>
                  </a:cubicBezTo>
                  <a:cubicBezTo>
                    <a:pt x="1542" y="3574"/>
                    <a:pt x="1415" y="3702"/>
                    <a:pt x="1416" y="3860"/>
                  </a:cubicBezTo>
                  <a:cubicBezTo>
                    <a:pt x="1417" y="4016"/>
                    <a:pt x="1544" y="4143"/>
                    <a:pt x="1701" y="4143"/>
                  </a:cubicBezTo>
                  <a:cubicBezTo>
                    <a:pt x="1702" y="4143"/>
                    <a:pt x="1702" y="4143"/>
                    <a:pt x="1703" y="4143"/>
                  </a:cubicBezTo>
                  <a:lnTo>
                    <a:pt x="1707" y="4143"/>
                  </a:lnTo>
                  <a:cubicBezTo>
                    <a:pt x="1818" y="4141"/>
                    <a:pt x="2798" y="4065"/>
                    <a:pt x="3133" y="1871"/>
                  </a:cubicBezTo>
                  <a:cubicBezTo>
                    <a:pt x="3220" y="1296"/>
                    <a:pt x="3091" y="838"/>
                    <a:pt x="2752" y="511"/>
                  </a:cubicBezTo>
                  <a:cubicBezTo>
                    <a:pt x="2322" y="97"/>
                    <a:pt x="1634" y="1"/>
                    <a:pt x="10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697;p44">
              <a:extLst>
                <a:ext uri="{FF2B5EF4-FFF2-40B4-BE49-F238E27FC236}">
                  <a16:creationId xmlns:a16="http://schemas.microsoft.com/office/drawing/2014/main" id="{78B98339-408A-8172-399E-89E34CDB3F21}"/>
                </a:ext>
              </a:extLst>
            </p:cNvPr>
            <p:cNvSpPr/>
            <p:nvPr/>
          </p:nvSpPr>
          <p:spPr>
            <a:xfrm>
              <a:off x="2897650" y="1602775"/>
              <a:ext cx="378650" cy="502100"/>
            </a:xfrm>
            <a:custGeom>
              <a:avLst/>
              <a:gdLst/>
              <a:ahLst/>
              <a:cxnLst/>
              <a:rect l="l" t="t" r="r" b="b"/>
              <a:pathLst>
                <a:path w="15146" h="20084" extrusionOk="0">
                  <a:moveTo>
                    <a:pt x="10475" y="0"/>
                  </a:moveTo>
                  <a:cubicBezTo>
                    <a:pt x="9881" y="0"/>
                    <a:pt x="9352" y="179"/>
                    <a:pt x="9005" y="536"/>
                  </a:cubicBezTo>
                  <a:cubicBezTo>
                    <a:pt x="8044" y="1524"/>
                    <a:pt x="6963" y="5520"/>
                    <a:pt x="4138" y="6695"/>
                  </a:cubicBezTo>
                  <a:cubicBezTo>
                    <a:pt x="3332" y="7030"/>
                    <a:pt x="2648" y="7127"/>
                    <a:pt x="2083" y="7127"/>
                  </a:cubicBezTo>
                  <a:cubicBezTo>
                    <a:pt x="1322" y="7127"/>
                    <a:pt x="776" y="6952"/>
                    <a:pt x="435" y="6952"/>
                  </a:cubicBezTo>
                  <a:cubicBezTo>
                    <a:pt x="141" y="6952"/>
                    <a:pt x="1" y="7082"/>
                    <a:pt x="7" y="7566"/>
                  </a:cubicBezTo>
                  <a:cubicBezTo>
                    <a:pt x="28" y="9028"/>
                    <a:pt x="1065" y="13480"/>
                    <a:pt x="2716" y="15324"/>
                  </a:cubicBezTo>
                  <a:cubicBezTo>
                    <a:pt x="4366" y="17169"/>
                    <a:pt x="6513" y="19656"/>
                    <a:pt x="8060" y="19959"/>
                  </a:cubicBezTo>
                  <a:cubicBezTo>
                    <a:pt x="8493" y="20044"/>
                    <a:pt x="8996" y="20083"/>
                    <a:pt x="9499" y="20083"/>
                  </a:cubicBezTo>
                  <a:cubicBezTo>
                    <a:pt x="10791" y="20083"/>
                    <a:pt x="12083" y="19824"/>
                    <a:pt x="12194" y="19414"/>
                  </a:cubicBezTo>
                  <a:cubicBezTo>
                    <a:pt x="12349" y="18843"/>
                    <a:pt x="13746" y="14276"/>
                    <a:pt x="14446" y="12073"/>
                  </a:cubicBezTo>
                  <a:cubicBezTo>
                    <a:pt x="15146" y="9871"/>
                    <a:pt x="14759" y="5490"/>
                    <a:pt x="14759" y="5490"/>
                  </a:cubicBezTo>
                  <a:cubicBezTo>
                    <a:pt x="14759" y="5490"/>
                    <a:pt x="14762" y="5370"/>
                    <a:pt x="14749" y="5161"/>
                  </a:cubicBezTo>
                  <a:cubicBezTo>
                    <a:pt x="14708" y="4517"/>
                    <a:pt x="14509" y="3028"/>
                    <a:pt x="13568" y="1690"/>
                  </a:cubicBezTo>
                  <a:cubicBezTo>
                    <a:pt x="12774" y="560"/>
                    <a:pt x="11524" y="0"/>
                    <a:pt x="104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698;p44">
              <a:extLst>
                <a:ext uri="{FF2B5EF4-FFF2-40B4-BE49-F238E27FC236}">
                  <a16:creationId xmlns:a16="http://schemas.microsoft.com/office/drawing/2014/main" id="{4B2E3769-BB07-ABA5-666B-EDAA9DE68F8C}"/>
                </a:ext>
              </a:extLst>
            </p:cNvPr>
            <p:cNvSpPr/>
            <p:nvPr/>
          </p:nvSpPr>
          <p:spPr>
            <a:xfrm>
              <a:off x="2890600" y="1595625"/>
              <a:ext cx="392400" cy="516300"/>
            </a:xfrm>
            <a:custGeom>
              <a:avLst/>
              <a:gdLst/>
              <a:ahLst/>
              <a:cxnLst/>
              <a:rect l="l" t="t" r="r" b="b"/>
              <a:pathLst>
                <a:path w="15696" h="20652" extrusionOk="0">
                  <a:moveTo>
                    <a:pt x="10760" y="571"/>
                  </a:moveTo>
                  <a:cubicBezTo>
                    <a:pt x="10831" y="571"/>
                    <a:pt x="10904" y="574"/>
                    <a:pt x="10978" y="580"/>
                  </a:cubicBezTo>
                  <a:cubicBezTo>
                    <a:pt x="11986" y="660"/>
                    <a:pt x="12997" y="1257"/>
                    <a:pt x="13617" y="2140"/>
                  </a:cubicBezTo>
                  <a:cubicBezTo>
                    <a:pt x="14528" y="3436"/>
                    <a:pt x="14709" y="4897"/>
                    <a:pt x="14745" y="5466"/>
                  </a:cubicBezTo>
                  <a:cubicBezTo>
                    <a:pt x="14757" y="5653"/>
                    <a:pt x="14755" y="5762"/>
                    <a:pt x="14755" y="5769"/>
                  </a:cubicBezTo>
                  <a:cubicBezTo>
                    <a:pt x="14755" y="5780"/>
                    <a:pt x="14756" y="5791"/>
                    <a:pt x="14756" y="5802"/>
                  </a:cubicBezTo>
                  <a:cubicBezTo>
                    <a:pt x="14760" y="5844"/>
                    <a:pt x="15130" y="10148"/>
                    <a:pt x="14456" y="12272"/>
                  </a:cubicBezTo>
                  <a:cubicBezTo>
                    <a:pt x="13754" y="14480"/>
                    <a:pt x="12357" y="19047"/>
                    <a:pt x="12202" y="19618"/>
                  </a:cubicBezTo>
                  <a:cubicBezTo>
                    <a:pt x="12085" y="19838"/>
                    <a:pt x="10975" y="20086"/>
                    <a:pt x="9764" y="20086"/>
                  </a:cubicBezTo>
                  <a:cubicBezTo>
                    <a:pt x="9307" y="20086"/>
                    <a:pt x="8834" y="20051"/>
                    <a:pt x="8396" y="19965"/>
                  </a:cubicBezTo>
                  <a:cubicBezTo>
                    <a:pt x="7028" y="19697"/>
                    <a:pt x="5063" y="17496"/>
                    <a:pt x="3485" y="15727"/>
                  </a:cubicBezTo>
                  <a:lnTo>
                    <a:pt x="3211" y="15420"/>
                  </a:lnTo>
                  <a:cubicBezTo>
                    <a:pt x="1611" y="13632"/>
                    <a:pt x="595" y="9284"/>
                    <a:pt x="574" y="7848"/>
                  </a:cubicBezTo>
                  <a:cubicBezTo>
                    <a:pt x="571" y="7589"/>
                    <a:pt x="617" y="7537"/>
                    <a:pt x="617" y="7537"/>
                  </a:cubicBezTo>
                  <a:cubicBezTo>
                    <a:pt x="632" y="7527"/>
                    <a:pt x="664" y="7523"/>
                    <a:pt x="705" y="7523"/>
                  </a:cubicBezTo>
                  <a:cubicBezTo>
                    <a:pt x="823" y="7523"/>
                    <a:pt x="1022" y="7556"/>
                    <a:pt x="1180" y="7581"/>
                  </a:cubicBezTo>
                  <a:cubicBezTo>
                    <a:pt x="1484" y="7632"/>
                    <a:pt x="1880" y="7697"/>
                    <a:pt x="2361" y="7697"/>
                  </a:cubicBezTo>
                  <a:cubicBezTo>
                    <a:pt x="2957" y="7697"/>
                    <a:pt x="3683" y="7597"/>
                    <a:pt x="4529" y="7245"/>
                  </a:cubicBezTo>
                  <a:cubicBezTo>
                    <a:pt x="6574" y="6393"/>
                    <a:pt x="7723" y="4181"/>
                    <a:pt x="8563" y="2566"/>
                  </a:cubicBezTo>
                  <a:cubicBezTo>
                    <a:pt x="8917" y="1885"/>
                    <a:pt x="9222" y="1298"/>
                    <a:pt x="9491" y="1021"/>
                  </a:cubicBezTo>
                  <a:cubicBezTo>
                    <a:pt x="9773" y="730"/>
                    <a:pt x="10228" y="571"/>
                    <a:pt x="10760" y="571"/>
                  </a:cubicBezTo>
                  <a:close/>
                  <a:moveTo>
                    <a:pt x="10755" y="0"/>
                  </a:moveTo>
                  <a:cubicBezTo>
                    <a:pt x="10069" y="0"/>
                    <a:pt x="9471" y="222"/>
                    <a:pt x="9081" y="622"/>
                  </a:cubicBezTo>
                  <a:cubicBezTo>
                    <a:pt x="8754" y="959"/>
                    <a:pt x="8446" y="1552"/>
                    <a:pt x="8056" y="2303"/>
                  </a:cubicBezTo>
                  <a:cubicBezTo>
                    <a:pt x="7258" y="3840"/>
                    <a:pt x="6163" y="5946"/>
                    <a:pt x="4309" y="6718"/>
                  </a:cubicBezTo>
                  <a:cubicBezTo>
                    <a:pt x="3547" y="7035"/>
                    <a:pt x="2901" y="7127"/>
                    <a:pt x="2365" y="7127"/>
                  </a:cubicBezTo>
                  <a:cubicBezTo>
                    <a:pt x="1930" y="7127"/>
                    <a:pt x="1567" y="7067"/>
                    <a:pt x="1272" y="7018"/>
                  </a:cubicBezTo>
                  <a:cubicBezTo>
                    <a:pt x="1066" y="6984"/>
                    <a:pt x="881" y="6953"/>
                    <a:pt x="716" y="6953"/>
                  </a:cubicBezTo>
                  <a:cubicBezTo>
                    <a:pt x="533" y="6953"/>
                    <a:pt x="376" y="6991"/>
                    <a:pt x="245" y="7104"/>
                  </a:cubicBezTo>
                  <a:cubicBezTo>
                    <a:pt x="24" y="7293"/>
                    <a:pt x="0" y="7605"/>
                    <a:pt x="4" y="7855"/>
                  </a:cubicBezTo>
                  <a:cubicBezTo>
                    <a:pt x="24" y="9282"/>
                    <a:pt x="1023" y="13831"/>
                    <a:pt x="2784" y="15800"/>
                  </a:cubicBezTo>
                  <a:lnTo>
                    <a:pt x="3058" y="16107"/>
                  </a:lnTo>
                  <a:cubicBezTo>
                    <a:pt x="4693" y="17940"/>
                    <a:pt x="6730" y="20220"/>
                    <a:pt x="8286" y="20526"/>
                  </a:cubicBezTo>
                  <a:cubicBezTo>
                    <a:pt x="8700" y="20606"/>
                    <a:pt x="9241" y="20652"/>
                    <a:pt x="9804" y="20652"/>
                  </a:cubicBezTo>
                  <a:cubicBezTo>
                    <a:pt x="11133" y="20652"/>
                    <a:pt x="12582" y="20401"/>
                    <a:pt x="12751" y="19775"/>
                  </a:cubicBezTo>
                  <a:cubicBezTo>
                    <a:pt x="12907" y="19201"/>
                    <a:pt x="14299" y="14650"/>
                    <a:pt x="15000" y="12445"/>
                  </a:cubicBezTo>
                  <a:cubicBezTo>
                    <a:pt x="15695" y="10257"/>
                    <a:pt x="15355" y="6096"/>
                    <a:pt x="15327" y="5766"/>
                  </a:cubicBezTo>
                  <a:cubicBezTo>
                    <a:pt x="15327" y="5723"/>
                    <a:pt x="15327" y="5607"/>
                    <a:pt x="15316" y="5430"/>
                  </a:cubicBezTo>
                  <a:cubicBezTo>
                    <a:pt x="15277" y="4813"/>
                    <a:pt x="15078" y="3227"/>
                    <a:pt x="14084" y="1812"/>
                  </a:cubicBezTo>
                  <a:cubicBezTo>
                    <a:pt x="13358" y="779"/>
                    <a:pt x="12214" y="106"/>
                    <a:pt x="11024" y="11"/>
                  </a:cubicBezTo>
                  <a:cubicBezTo>
                    <a:pt x="10933" y="4"/>
                    <a:pt x="10843" y="0"/>
                    <a:pt x="10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699;p44">
              <a:extLst>
                <a:ext uri="{FF2B5EF4-FFF2-40B4-BE49-F238E27FC236}">
                  <a16:creationId xmlns:a16="http://schemas.microsoft.com/office/drawing/2014/main" id="{21DC18B4-E5B3-74F9-B6C1-116D65B8330E}"/>
                </a:ext>
              </a:extLst>
            </p:cNvPr>
            <p:cNvSpPr/>
            <p:nvPr/>
          </p:nvSpPr>
          <p:spPr>
            <a:xfrm>
              <a:off x="2846550" y="1751450"/>
              <a:ext cx="86900" cy="128525"/>
            </a:xfrm>
            <a:custGeom>
              <a:avLst/>
              <a:gdLst/>
              <a:ahLst/>
              <a:cxnLst/>
              <a:rect l="l" t="t" r="r" b="b"/>
              <a:pathLst>
                <a:path w="3476" h="5141" extrusionOk="0">
                  <a:moveTo>
                    <a:pt x="1481" y="1"/>
                  </a:moveTo>
                  <a:cubicBezTo>
                    <a:pt x="1448" y="1"/>
                    <a:pt x="1413" y="2"/>
                    <a:pt x="1379" y="5"/>
                  </a:cubicBezTo>
                  <a:cubicBezTo>
                    <a:pt x="0" y="105"/>
                    <a:pt x="117" y="2702"/>
                    <a:pt x="1034" y="4313"/>
                  </a:cubicBezTo>
                  <a:cubicBezTo>
                    <a:pt x="1394" y="4948"/>
                    <a:pt x="1850" y="5140"/>
                    <a:pt x="2269" y="5140"/>
                  </a:cubicBezTo>
                  <a:cubicBezTo>
                    <a:pt x="2915" y="5140"/>
                    <a:pt x="3476" y="4685"/>
                    <a:pt x="3476" y="4685"/>
                  </a:cubicBezTo>
                  <a:lnTo>
                    <a:pt x="2948" y="1849"/>
                  </a:lnTo>
                  <a:cubicBezTo>
                    <a:pt x="2948" y="1849"/>
                    <a:pt x="2768" y="1"/>
                    <a:pt x="14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700;p44">
              <a:extLst>
                <a:ext uri="{FF2B5EF4-FFF2-40B4-BE49-F238E27FC236}">
                  <a16:creationId xmlns:a16="http://schemas.microsoft.com/office/drawing/2014/main" id="{6410084B-C7CC-3D46-9EB2-67DB519C6366}"/>
                </a:ext>
              </a:extLst>
            </p:cNvPr>
            <p:cNvSpPr/>
            <p:nvPr/>
          </p:nvSpPr>
          <p:spPr>
            <a:xfrm>
              <a:off x="2842525" y="1744325"/>
              <a:ext cx="98950" cy="142800"/>
            </a:xfrm>
            <a:custGeom>
              <a:avLst/>
              <a:gdLst/>
              <a:ahLst/>
              <a:cxnLst/>
              <a:rect l="l" t="t" r="r" b="b"/>
              <a:pathLst>
                <a:path w="3958" h="5712" extrusionOk="0">
                  <a:moveTo>
                    <a:pt x="1643" y="0"/>
                  </a:moveTo>
                  <a:cubicBezTo>
                    <a:pt x="1602" y="0"/>
                    <a:pt x="1561" y="2"/>
                    <a:pt x="1519" y="5"/>
                  </a:cubicBezTo>
                  <a:cubicBezTo>
                    <a:pt x="1072" y="37"/>
                    <a:pt x="718" y="278"/>
                    <a:pt x="492" y="700"/>
                  </a:cubicBezTo>
                  <a:cubicBezTo>
                    <a:pt x="0" y="1621"/>
                    <a:pt x="203" y="3434"/>
                    <a:pt x="947" y="4739"/>
                  </a:cubicBezTo>
                  <a:cubicBezTo>
                    <a:pt x="1250" y="5274"/>
                    <a:pt x="1653" y="5593"/>
                    <a:pt x="2140" y="5684"/>
                  </a:cubicBezTo>
                  <a:cubicBezTo>
                    <a:pt x="2235" y="5701"/>
                    <a:pt x="2332" y="5711"/>
                    <a:pt x="2429" y="5711"/>
                  </a:cubicBezTo>
                  <a:cubicBezTo>
                    <a:pt x="3168" y="5711"/>
                    <a:pt x="3788" y="5215"/>
                    <a:pt x="3816" y="5191"/>
                  </a:cubicBezTo>
                  <a:cubicBezTo>
                    <a:pt x="3939" y="5091"/>
                    <a:pt x="3957" y="4912"/>
                    <a:pt x="3857" y="4789"/>
                  </a:cubicBezTo>
                  <a:cubicBezTo>
                    <a:pt x="3801" y="4720"/>
                    <a:pt x="3719" y="4683"/>
                    <a:pt x="3636" y="4683"/>
                  </a:cubicBezTo>
                  <a:cubicBezTo>
                    <a:pt x="3573" y="4683"/>
                    <a:pt x="3509" y="4705"/>
                    <a:pt x="3456" y="4748"/>
                  </a:cubicBezTo>
                  <a:cubicBezTo>
                    <a:pt x="3450" y="4752"/>
                    <a:pt x="2959" y="5140"/>
                    <a:pt x="2431" y="5140"/>
                  </a:cubicBezTo>
                  <a:cubicBezTo>
                    <a:pt x="2369" y="5140"/>
                    <a:pt x="2307" y="5135"/>
                    <a:pt x="2245" y="5123"/>
                  </a:cubicBezTo>
                  <a:cubicBezTo>
                    <a:pt x="1930" y="5063"/>
                    <a:pt x="1660" y="4839"/>
                    <a:pt x="1443" y="4457"/>
                  </a:cubicBezTo>
                  <a:cubicBezTo>
                    <a:pt x="797" y="3320"/>
                    <a:pt x="592" y="1723"/>
                    <a:pt x="995" y="968"/>
                  </a:cubicBezTo>
                  <a:cubicBezTo>
                    <a:pt x="1127" y="721"/>
                    <a:pt x="1312" y="592"/>
                    <a:pt x="1560" y="573"/>
                  </a:cubicBezTo>
                  <a:cubicBezTo>
                    <a:pt x="1585" y="572"/>
                    <a:pt x="1610" y="571"/>
                    <a:pt x="1634" y="571"/>
                  </a:cubicBezTo>
                  <a:cubicBezTo>
                    <a:pt x="2648" y="571"/>
                    <a:pt x="2818" y="2097"/>
                    <a:pt x="2825" y="2163"/>
                  </a:cubicBezTo>
                  <a:cubicBezTo>
                    <a:pt x="2840" y="2308"/>
                    <a:pt x="2964" y="2422"/>
                    <a:pt x="3102" y="2422"/>
                  </a:cubicBezTo>
                  <a:cubicBezTo>
                    <a:pt x="3114" y="2422"/>
                    <a:pt x="3125" y="2421"/>
                    <a:pt x="3137" y="2419"/>
                  </a:cubicBezTo>
                  <a:cubicBezTo>
                    <a:pt x="3293" y="2403"/>
                    <a:pt x="3408" y="2264"/>
                    <a:pt x="3393" y="2107"/>
                  </a:cubicBezTo>
                  <a:cubicBezTo>
                    <a:pt x="3320" y="1363"/>
                    <a:pt x="2861" y="0"/>
                    <a:pt x="164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701;p44">
              <a:extLst>
                <a:ext uri="{FF2B5EF4-FFF2-40B4-BE49-F238E27FC236}">
                  <a16:creationId xmlns:a16="http://schemas.microsoft.com/office/drawing/2014/main" id="{1AC1986D-67B6-C925-671C-A3BDF04BAA12}"/>
                </a:ext>
              </a:extLst>
            </p:cNvPr>
            <p:cNvSpPr/>
            <p:nvPr/>
          </p:nvSpPr>
          <p:spPr>
            <a:xfrm>
              <a:off x="3032800" y="1764550"/>
              <a:ext cx="87950" cy="34525"/>
            </a:xfrm>
            <a:custGeom>
              <a:avLst/>
              <a:gdLst/>
              <a:ahLst/>
              <a:cxnLst/>
              <a:rect l="l" t="t" r="r" b="b"/>
              <a:pathLst>
                <a:path w="3518" h="1381" extrusionOk="0">
                  <a:moveTo>
                    <a:pt x="2224" y="0"/>
                  </a:moveTo>
                  <a:cubicBezTo>
                    <a:pt x="1537" y="0"/>
                    <a:pt x="672" y="175"/>
                    <a:pt x="135" y="930"/>
                  </a:cubicBezTo>
                  <a:cubicBezTo>
                    <a:pt x="0" y="1118"/>
                    <a:pt x="135" y="1380"/>
                    <a:pt x="368" y="1381"/>
                  </a:cubicBezTo>
                  <a:cubicBezTo>
                    <a:pt x="460" y="1381"/>
                    <a:pt x="546" y="1336"/>
                    <a:pt x="600" y="1260"/>
                  </a:cubicBezTo>
                  <a:cubicBezTo>
                    <a:pt x="996" y="705"/>
                    <a:pt x="1673" y="573"/>
                    <a:pt x="2227" y="573"/>
                  </a:cubicBezTo>
                  <a:cubicBezTo>
                    <a:pt x="2721" y="573"/>
                    <a:pt x="3116" y="678"/>
                    <a:pt x="3125" y="681"/>
                  </a:cubicBezTo>
                  <a:cubicBezTo>
                    <a:pt x="3150" y="688"/>
                    <a:pt x="3175" y="691"/>
                    <a:pt x="3200" y="691"/>
                  </a:cubicBezTo>
                  <a:cubicBezTo>
                    <a:pt x="3325" y="691"/>
                    <a:pt x="3440" y="608"/>
                    <a:pt x="3476" y="481"/>
                  </a:cubicBezTo>
                  <a:cubicBezTo>
                    <a:pt x="3517" y="329"/>
                    <a:pt x="3428" y="172"/>
                    <a:pt x="3277" y="130"/>
                  </a:cubicBezTo>
                  <a:cubicBezTo>
                    <a:pt x="3237" y="119"/>
                    <a:pt x="2791" y="0"/>
                    <a:pt x="2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702;p44">
              <a:extLst>
                <a:ext uri="{FF2B5EF4-FFF2-40B4-BE49-F238E27FC236}">
                  <a16:creationId xmlns:a16="http://schemas.microsoft.com/office/drawing/2014/main" id="{B583B201-EECA-9A8E-3B03-CE2F9A66A990}"/>
                </a:ext>
              </a:extLst>
            </p:cNvPr>
            <p:cNvSpPr/>
            <p:nvPr/>
          </p:nvSpPr>
          <p:spPr>
            <a:xfrm>
              <a:off x="3187850" y="1758975"/>
              <a:ext cx="61125" cy="23950"/>
            </a:xfrm>
            <a:custGeom>
              <a:avLst/>
              <a:gdLst/>
              <a:ahLst/>
              <a:cxnLst/>
              <a:rect l="l" t="t" r="r" b="b"/>
              <a:pathLst>
                <a:path w="2445" h="958" extrusionOk="0">
                  <a:moveTo>
                    <a:pt x="1237" y="1"/>
                  </a:moveTo>
                  <a:cubicBezTo>
                    <a:pt x="602" y="1"/>
                    <a:pt x="0" y="423"/>
                    <a:pt x="0" y="423"/>
                  </a:cubicBezTo>
                  <a:lnTo>
                    <a:pt x="2444" y="957"/>
                  </a:lnTo>
                  <a:cubicBezTo>
                    <a:pt x="2163" y="217"/>
                    <a:pt x="1691" y="1"/>
                    <a:pt x="12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703;p44">
              <a:extLst>
                <a:ext uri="{FF2B5EF4-FFF2-40B4-BE49-F238E27FC236}">
                  <a16:creationId xmlns:a16="http://schemas.microsoft.com/office/drawing/2014/main" id="{9CA52AD8-C516-DF58-600E-CA683F995281}"/>
                </a:ext>
              </a:extLst>
            </p:cNvPr>
            <p:cNvSpPr/>
            <p:nvPr/>
          </p:nvSpPr>
          <p:spPr>
            <a:xfrm>
              <a:off x="3179725" y="1751850"/>
              <a:ext cx="77700" cy="38200"/>
            </a:xfrm>
            <a:custGeom>
              <a:avLst/>
              <a:gdLst/>
              <a:ahLst/>
              <a:cxnLst/>
              <a:rect l="l" t="t" r="r" b="b"/>
              <a:pathLst>
                <a:path w="3108" h="1528" extrusionOk="0">
                  <a:moveTo>
                    <a:pt x="1565" y="0"/>
                  </a:moveTo>
                  <a:cubicBezTo>
                    <a:pt x="846" y="0"/>
                    <a:pt x="194" y="452"/>
                    <a:pt x="161" y="474"/>
                  </a:cubicBezTo>
                  <a:cubicBezTo>
                    <a:pt x="32" y="566"/>
                    <a:pt x="0" y="743"/>
                    <a:pt x="92" y="872"/>
                  </a:cubicBezTo>
                  <a:cubicBezTo>
                    <a:pt x="147" y="952"/>
                    <a:pt x="235" y="994"/>
                    <a:pt x="325" y="994"/>
                  </a:cubicBezTo>
                  <a:cubicBezTo>
                    <a:pt x="382" y="994"/>
                    <a:pt x="439" y="977"/>
                    <a:pt x="488" y="942"/>
                  </a:cubicBezTo>
                  <a:cubicBezTo>
                    <a:pt x="495" y="938"/>
                    <a:pt x="1030" y="570"/>
                    <a:pt x="1559" y="570"/>
                  </a:cubicBezTo>
                  <a:cubicBezTo>
                    <a:pt x="1655" y="570"/>
                    <a:pt x="1751" y="583"/>
                    <a:pt x="1844" y="611"/>
                  </a:cubicBezTo>
                  <a:cubicBezTo>
                    <a:pt x="2130" y="700"/>
                    <a:pt x="2352" y="946"/>
                    <a:pt x="2503" y="1344"/>
                  </a:cubicBezTo>
                  <a:cubicBezTo>
                    <a:pt x="2544" y="1455"/>
                    <a:pt x="2651" y="1528"/>
                    <a:pt x="2769" y="1528"/>
                  </a:cubicBezTo>
                  <a:cubicBezTo>
                    <a:pt x="2969" y="1528"/>
                    <a:pt x="3107" y="1328"/>
                    <a:pt x="3036" y="1141"/>
                  </a:cubicBezTo>
                  <a:cubicBezTo>
                    <a:pt x="2819" y="569"/>
                    <a:pt x="2474" y="207"/>
                    <a:pt x="2010" y="65"/>
                  </a:cubicBezTo>
                  <a:cubicBezTo>
                    <a:pt x="1862" y="19"/>
                    <a:pt x="1712" y="0"/>
                    <a:pt x="15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704;p44">
              <a:extLst>
                <a:ext uri="{FF2B5EF4-FFF2-40B4-BE49-F238E27FC236}">
                  <a16:creationId xmlns:a16="http://schemas.microsoft.com/office/drawing/2014/main" id="{3699001D-5D64-F188-8B39-2B436F1768AE}"/>
                </a:ext>
              </a:extLst>
            </p:cNvPr>
            <p:cNvSpPr/>
            <p:nvPr/>
          </p:nvSpPr>
          <p:spPr>
            <a:xfrm>
              <a:off x="3116850" y="1799100"/>
              <a:ext cx="77675" cy="133375"/>
            </a:xfrm>
            <a:custGeom>
              <a:avLst/>
              <a:gdLst/>
              <a:ahLst/>
              <a:cxnLst/>
              <a:rect l="l" t="t" r="r" b="b"/>
              <a:pathLst>
                <a:path w="3107" h="5335" extrusionOk="0">
                  <a:moveTo>
                    <a:pt x="2448" y="0"/>
                  </a:moveTo>
                  <a:cubicBezTo>
                    <a:pt x="2440" y="0"/>
                    <a:pt x="2433" y="1"/>
                    <a:pt x="2426" y="1"/>
                  </a:cubicBezTo>
                  <a:cubicBezTo>
                    <a:pt x="2270" y="17"/>
                    <a:pt x="2154" y="157"/>
                    <a:pt x="2171" y="314"/>
                  </a:cubicBezTo>
                  <a:cubicBezTo>
                    <a:pt x="2349" y="2111"/>
                    <a:pt x="2487" y="4134"/>
                    <a:pt x="2411" y="4402"/>
                  </a:cubicBezTo>
                  <a:cubicBezTo>
                    <a:pt x="2391" y="4444"/>
                    <a:pt x="2225" y="4589"/>
                    <a:pt x="1865" y="4687"/>
                  </a:cubicBezTo>
                  <a:cubicBezTo>
                    <a:pt x="1696" y="4733"/>
                    <a:pt x="1497" y="4763"/>
                    <a:pt x="1293" y="4763"/>
                  </a:cubicBezTo>
                  <a:cubicBezTo>
                    <a:pt x="1010" y="4763"/>
                    <a:pt x="718" y="4704"/>
                    <a:pt x="486" y="4546"/>
                  </a:cubicBezTo>
                  <a:cubicBezTo>
                    <a:pt x="437" y="4513"/>
                    <a:pt x="381" y="4497"/>
                    <a:pt x="326" y="4497"/>
                  </a:cubicBezTo>
                  <a:cubicBezTo>
                    <a:pt x="234" y="4497"/>
                    <a:pt x="145" y="4541"/>
                    <a:pt x="90" y="4622"/>
                  </a:cubicBezTo>
                  <a:cubicBezTo>
                    <a:pt x="1" y="4753"/>
                    <a:pt x="34" y="4930"/>
                    <a:pt x="165" y="5018"/>
                  </a:cubicBezTo>
                  <a:cubicBezTo>
                    <a:pt x="503" y="5249"/>
                    <a:pt x="906" y="5335"/>
                    <a:pt x="1293" y="5335"/>
                  </a:cubicBezTo>
                  <a:cubicBezTo>
                    <a:pt x="1572" y="5333"/>
                    <a:pt x="1847" y="5291"/>
                    <a:pt x="2112" y="5210"/>
                  </a:cubicBezTo>
                  <a:cubicBezTo>
                    <a:pt x="2317" y="5145"/>
                    <a:pt x="2810" y="4957"/>
                    <a:pt x="2944" y="4607"/>
                  </a:cubicBezTo>
                  <a:cubicBezTo>
                    <a:pt x="3107" y="4182"/>
                    <a:pt x="2854" y="1424"/>
                    <a:pt x="2739" y="258"/>
                  </a:cubicBezTo>
                  <a:cubicBezTo>
                    <a:pt x="2725" y="107"/>
                    <a:pt x="2596" y="0"/>
                    <a:pt x="24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705;p44">
              <a:extLst>
                <a:ext uri="{FF2B5EF4-FFF2-40B4-BE49-F238E27FC236}">
                  <a16:creationId xmlns:a16="http://schemas.microsoft.com/office/drawing/2014/main" id="{49002638-D2B8-F717-1292-40634BE06A1A}"/>
                </a:ext>
              </a:extLst>
            </p:cNvPr>
            <p:cNvSpPr/>
            <p:nvPr/>
          </p:nvSpPr>
          <p:spPr>
            <a:xfrm>
              <a:off x="3025700" y="1924975"/>
              <a:ext cx="93100" cy="55850"/>
            </a:xfrm>
            <a:custGeom>
              <a:avLst/>
              <a:gdLst/>
              <a:ahLst/>
              <a:cxnLst/>
              <a:rect l="l" t="t" r="r" b="b"/>
              <a:pathLst>
                <a:path w="3724" h="2234" extrusionOk="0">
                  <a:moveTo>
                    <a:pt x="324" y="0"/>
                  </a:moveTo>
                  <a:cubicBezTo>
                    <a:pt x="287" y="0"/>
                    <a:pt x="250" y="7"/>
                    <a:pt x="214" y="22"/>
                  </a:cubicBezTo>
                  <a:cubicBezTo>
                    <a:pt x="68" y="83"/>
                    <a:pt x="0" y="251"/>
                    <a:pt x="61" y="396"/>
                  </a:cubicBezTo>
                  <a:cubicBezTo>
                    <a:pt x="92" y="469"/>
                    <a:pt x="835" y="2184"/>
                    <a:pt x="3428" y="2234"/>
                  </a:cubicBezTo>
                  <a:lnTo>
                    <a:pt x="3434" y="2234"/>
                  </a:lnTo>
                  <a:lnTo>
                    <a:pt x="3434" y="2233"/>
                  </a:lnTo>
                  <a:cubicBezTo>
                    <a:pt x="3435" y="2233"/>
                    <a:pt x="3436" y="2233"/>
                    <a:pt x="3438" y="2233"/>
                  </a:cubicBezTo>
                  <a:cubicBezTo>
                    <a:pt x="3593" y="2233"/>
                    <a:pt x="3721" y="2107"/>
                    <a:pt x="3722" y="1951"/>
                  </a:cubicBezTo>
                  <a:cubicBezTo>
                    <a:pt x="3724" y="1793"/>
                    <a:pt x="3597" y="1664"/>
                    <a:pt x="3439" y="1662"/>
                  </a:cubicBezTo>
                  <a:cubicBezTo>
                    <a:pt x="1235" y="1619"/>
                    <a:pt x="614" y="235"/>
                    <a:pt x="588" y="175"/>
                  </a:cubicBezTo>
                  <a:cubicBezTo>
                    <a:pt x="542" y="66"/>
                    <a:pt x="436" y="0"/>
                    <a:pt x="3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706;p44">
              <a:extLst>
                <a:ext uri="{FF2B5EF4-FFF2-40B4-BE49-F238E27FC236}">
                  <a16:creationId xmlns:a16="http://schemas.microsoft.com/office/drawing/2014/main" id="{F398A0A7-2C24-912D-99BE-F9219A6108F9}"/>
                </a:ext>
              </a:extLst>
            </p:cNvPr>
            <p:cNvSpPr/>
            <p:nvPr/>
          </p:nvSpPr>
          <p:spPr>
            <a:xfrm>
              <a:off x="3076900" y="1811525"/>
              <a:ext cx="24725" cy="44725"/>
            </a:xfrm>
            <a:custGeom>
              <a:avLst/>
              <a:gdLst/>
              <a:ahLst/>
              <a:cxnLst/>
              <a:rect l="l" t="t" r="r" b="b"/>
              <a:pathLst>
                <a:path w="989" h="1789" extrusionOk="0">
                  <a:moveTo>
                    <a:pt x="486" y="1"/>
                  </a:moveTo>
                  <a:cubicBezTo>
                    <a:pt x="484" y="1"/>
                    <a:pt x="483" y="1"/>
                    <a:pt x="482" y="1"/>
                  </a:cubicBezTo>
                  <a:cubicBezTo>
                    <a:pt x="214" y="5"/>
                    <a:pt x="1" y="409"/>
                    <a:pt x="8" y="901"/>
                  </a:cubicBezTo>
                  <a:cubicBezTo>
                    <a:pt x="15" y="1393"/>
                    <a:pt x="237" y="1788"/>
                    <a:pt x="504" y="1788"/>
                  </a:cubicBezTo>
                  <a:cubicBezTo>
                    <a:pt x="505" y="1788"/>
                    <a:pt x="506" y="1788"/>
                    <a:pt x="507" y="1788"/>
                  </a:cubicBezTo>
                  <a:cubicBezTo>
                    <a:pt x="777" y="1784"/>
                    <a:pt x="989" y="1382"/>
                    <a:pt x="982" y="888"/>
                  </a:cubicBezTo>
                  <a:cubicBezTo>
                    <a:pt x="976" y="396"/>
                    <a:pt x="754" y="1"/>
                    <a:pt x="4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707;p44">
              <a:extLst>
                <a:ext uri="{FF2B5EF4-FFF2-40B4-BE49-F238E27FC236}">
                  <a16:creationId xmlns:a16="http://schemas.microsoft.com/office/drawing/2014/main" id="{C09D7145-AE56-D110-3A43-A1DCF00C67DC}"/>
                </a:ext>
              </a:extLst>
            </p:cNvPr>
            <p:cNvSpPr/>
            <p:nvPr/>
          </p:nvSpPr>
          <p:spPr>
            <a:xfrm>
              <a:off x="3192500" y="1801800"/>
              <a:ext cx="24725" cy="44675"/>
            </a:xfrm>
            <a:custGeom>
              <a:avLst/>
              <a:gdLst/>
              <a:ahLst/>
              <a:cxnLst/>
              <a:rect l="l" t="t" r="r" b="b"/>
              <a:pathLst>
                <a:path w="989" h="1787" extrusionOk="0">
                  <a:moveTo>
                    <a:pt x="485" y="1"/>
                  </a:moveTo>
                  <a:cubicBezTo>
                    <a:pt x="484" y="1"/>
                    <a:pt x="483" y="1"/>
                    <a:pt x="482" y="1"/>
                  </a:cubicBezTo>
                  <a:cubicBezTo>
                    <a:pt x="213" y="4"/>
                    <a:pt x="0" y="407"/>
                    <a:pt x="8" y="901"/>
                  </a:cubicBezTo>
                  <a:cubicBezTo>
                    <a:pt x="14" y="1391"/>
                    <a:pt x="236" y="1787"/>
                    <a:pt x="504" y="1787"/>
                  </a:cubicBezTo>
                  <a:cubicBezTo>
                    <a:pt x="505" y="1787"/>
                    <a:pt x="506" y="1787"/>
                    <a:pt x="507" y="1787"/>
                  </a:cubicBezTo>
                  <a:cubicBezTo>
                    <a:pt x="776" y="1782"/>
                    <a:pt x="988" y="1380"/>
                    <a:pt x="982" y="887"/>
                  </a:cubicBezTo>
                  <a:cubicBezTo>
                    <a:pt x="975" y="395"/>
                    <a:pt x="753" y="1"/>
                    <a:pt x="4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708;p44">
              <a:extLst>
                <a:ext uri="{FF2B5EF4-FFF2-40B4-BE49-F238E27FC236}">
                  <a16:creationId xmlns:a16="http://schemas.microsoft.com/office/drawing/2014/main" id="{4BE76733-BF76-597A-F699-A108FDCD0ECD}"/>
                </a:ext>
              </a:extLst>
            </p:cNvPr>
            <p:cNvSpPr/>
            <p:nvPr/>
          </p:nvSpPr>
          <p:spPr>
            <a:xfrm>
              <a:off x="2414750" y="2210175"/>
              <a:ext cx="329675" cy="774400"/>
            </a:xfrm>
            <a:custGeom>
              <a:avLst/>
              <a:gdLst/>
              <a:ahLst/>
              <a:cxnLst/>
              <a:rect l="l" t="t" r="r" b="b"/>
              <a:pathLst>
                <a:path w="13187" h="30976" extrusionOk="0">
                  <a:moveTo>
                    <a:pt x="5390" y="1"/>
                  </a:moveTo>
                  <a:cubicBezTo>
                    <a:pt x="4830" y="1"/>
                    <a:pt x="4198" y="164"/>
                    <a:pt x="3571" y="661"/>
                  </a:cubicBezTo>
                  <a:cubicBezTo>
                    <a:pt x="1736" y="2114"/>
                    <a:pt x="753" y="23542"/>
                    <a:pt x="507" y="26400"/>
                  </a:cubicBezTo>
                  <a:cubicBezTo>
                    <a:pt x="263" y="29258"/>
                    <a:pt x="1" y="30976"/>
                    <a:pt x="1" y="30976"/>
                  </a:cubicBezTo>
                  <a:lnTo>
                    <a:pt x="10809" y="27968"/>
                  </a:lnTo>
                  <a:lnTo>
                    <a:pt x="11617" y="24530"/>
                  </a:lnTo>
                  <a:cubicBezTo>
                    <a:pt x="11617" y="24530"/>
                    <a:pt x="13187" y="24507"/>
                    <a:pt x="13028" y="23368"/>
                  </a:cubicBezTo>
                  <a:cubicBezTo>
                    <a:pt x="12869" y="22229"/>
                    <a:pt x="12769" y="15234"/>
                    <a:pt x="12736" y="12808"/>
                  </a:cubicBezTo>
                  <a:cubicBezTo>
                    <a:pt x="12703" y="10381"/>
                    <a:pt x="9210" y="5721"/>
                    <a:pt x="9210" y="5721"/>
                  </a:cubicBezTo>
                  <a:lnTo>
                    <a:pt x="7282" y="608"/>
                  </a:lnTo>
                  <a:cubicBezTo>
                    <a:pt x="7282" y="608"/>
                    <a:pt x="6470" y="1"/>
                    <a:pt x="539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709;p44">
              <a:extLst>
                <a:ext uri="{FF2B5EF4-FFF2-40B4-BE49-F238E27FC236}">
                  <a16:creationId xmlns:a16="http://schemas.microsoft.com/office/drawing/2014/main" id="{609187C1-D938-1260-1732-56FC1C06D7A4}"/>
                </a:ext>
              </a:extLst>
            </p:cNvPr>
            <p:cNvSpPr/>
            <p:nvPr/>
          </p:nvSpPr>
          <p:spPr>
            <a:xfrm>
              <a:off x="2407050" y="2203175"/>
              <a:ext cx="341725" cy="788525"/>
            </a:xfrm>
            <a:custGeom>
              <a:avLst/>
              <a:gdLst/>
              <a:ahLst/>
              <a:cxnLst/>
              <a:rect l="l" t="t" r="r" b="b"/>
              <a:pathLst>
                <a:path w="13669" h="31541" extrusionOk="0">
                  <a:moveTo>
                    <a:pt x="5685" y="1"/>
                  </a:moveTo>
                  <a:cubicBezTo>
                    <a:pt x="5073" y="1"/>
                    <a:pt x="4384" y="178"/>
                    <a:pt x="3703" y="717"/>
                  </a:cubicBezTo>
                  <a:cubicBezTo>
                    <a:pt x="2267" y="1853"/>
                    <a:pt x="1418" y="12534"/>
                    <a:pt x="713" y="23908"/>
                  </a:cubicBezTo>
                  <a:cubicBezTo>
                    <a:pt x="632" y="25213"/>
                    <a:pt x="572" y="26187"/>
                    <a:pt x="531" y="26656"/>
                  </a:cubicBezTo>
                  <a:cubicBezTo>
                    <a:pt x="290" y="29471"/>
                    <a:pt x="29" y="31196"/>
                    <a:pt x="27" y="31214"/>
                  </a:cubicBezTo>
                  <a:cubicBezTo>
                    <a:pt x="1" y="31385"/>
                    <a:pt x="135" y="31541"/>
                    <a:pt x="310" y="31541"/>
                  </a:cubicBezTo>
                  <a:cubicBezTo>
                    <a:pt x="335" y="31541"/>
                    <a:pt x="361" y="31538"/>
                    <a:pt x="386" y="31530"/>
                  </a:cubicBezTo>
                  <a:lnTo>
                    <a:pt x="11193" y="28523"/>
                  </a:lnTo>
                  <a:cubicBezTo>
                    <a:pt x="11293" y="28495"/>
                    <a:pt x="11370" y="28414"/>
                    <a:pt x="11394" y="28313"/>
                  </a:cubicBezTo>
                  <a:lnTo>
                    <a:pt x="12154" y="25079"/>
                  </a:lnTo>
                  <a:cubicBezTo>
                    <a:pt x="12472" y="25043"/>
                    <a:pt x="13035" y="24922"/>
                    <a:pt x="13371" y="24531"/>
                  </a:cubicBezTo>
                  <a:cubicBezTo>
                    <a:pt x="13583" y="24284"/>
                    <a:pt x="13668" y="23966"/>
                    <a:pt x="13618" y="23609"/>
                  </a:cubicBezTo>
                  <a:cubicBezTo>
                    <a:pt x="13462" y="22488"/>
                    <a:pt x="13362" y="15415"/>
                    <a:pt x="13329" y="13084"/>
                  </a:cubicBezTo>
                  <a:cubicBezTo>
                    <a:pt x="13295" y="10593"/>
                    <a:pt x="9892" y="6022"/>
                    <a:pt x="9746" y="5829"/>
                  </a:cubicBezTo>
                  <a:cubicBezTo>
                    <a:pt x="9690" y="5754"/>
                    <a:pt x="9604" y="5714"/>
                    <a:pt x="9517" y="5714"/>
                  </a:cubicBezTo>
                  <a:cubicBezTo>
                    <a:pt x="9458" y="5714"/>
                    <a:pt x="9398" y="5733"/>
                    <a:pt x="9347" y="5771"/>
                  </a:cubicBezTo>
                  <a:cubicBezTo>
                    <a:pt x="9220" y="5866"/>
                    <a:pt x="9195" y="6045"/>
                    <a:pt x="9289" y="6171"/>
                  </a:cubicBezTo>
                  <a:cubicBezTo>
                    <a:pt x="9324" y="6217"/>
                    <a:pt x="12726" y="10786"/>
                    <a:pt x="12759" y="13100"/>
                  </a:cubicBezTo>
                  <a:cubicBezTo>
                    <a:pt x="12816" y="17148"/>
                    <a:pt x="12909" y="22651"/>
                    <a:pt x="13053" y="23687"/>
                  </a:cubicBezTo>
                  <a:cubicBezTo>
                    <a:pt x="13080" y="23882"/>
                    <a:pt x="13042" y="24036"/>
                    <a:pt x="12938" y="24158"/>
                  </a:cubicBezTo>
                  <a:cubicBezTo>
                    <a:pt x="12691" y="24448"/>
                    <a:pt x="12119" y="24521"/>
                    <a:pt x="11920" y="24524"/>
                  </a:cubicBezTo>
                  <a:cubicBezTo>
                    <a:pt x="11789" y="24527"/>
                    <a:pt x="11677" y="24617"/>
                    <a:pt x="11646" y="24745"/>
                  </a:cubicBezTo>
                  <a:lnTo>
                    <a:pt x="10877" y="28018"/>
                  </a:lnTo>
                  <a:lnTo>
                    <a:pt x="653" y="30863"/>
                  </a:lnTo>
                  <a:cubicBezTo>
                    <a:pt x="746" y="30179"/>
                    <a:pt x="928" y="28717"/>
                    <a:pt x="1100" y="26704"/>
                  </a:cubicBezTo>
                  <a:cubicBezTo>
                    <a:pt x="1141" y="26232"/>
                    <a:pt x="1201" y="25254"/>
                    <a:pt x="1283" y="23943"/>
                  </a:cubicBezTo>
                  <a:cubicBezTo>
                    <a:pt x="1650" y="18023"/>
                    <a:pt x="2623" y="2299"/>
                    <a:pt x="4057" y="1165"/>
                  </a:cubicBezTo>
                  <a:cubicBezTo>
                    <a:pt x="4627" y="713"/>
                    <a:pt x="5200" y="564"/>
                    <a:pt x="5708" y="564"/>
                  </a:cubicBezTo>
                  <a:cubicBezTo>
                    <a:pt x="6655" y="564"/>
                    <a:pt x="7374" y="1083"/>
                    <a:pt x="7420" y="1118"/>
                  </a:cubicBezTo>
                  <a:cubicBezTo>
                    <a:pt x="7471" y="1156"/>
                    <a:pt x="7531" y="1174"/>
                    <a:pt x="7590" y="1174"/>
                  </a:cubicBezTo>
                  <a:cubicBezTo>
                    <a:pt x="7677" y="1174"/>
                    <a:pt x="7763" y="1135"/>
                    <a:pt x="7820" y="1059"/>
                  </a:cubicBezTo>
                  <a:cubicBezTo>
                    <a:pt x="7914" y="933"/>
                    <a:pt x="7888" y="754"/>
                    <a:pt x="7761" y="660"/>
                  </a:cubicBezTo>
                  <a:cubicBezTo>
                    <a:pt x="7747" y="650"/>
                    <a:pt x="6857" y="1"/>
                    <a:pt x="56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1710;p44">
              <a:extLst>
                <a:ext uri="{FF2B5EF4-FFF2-40B4-BE49-F238E27FC236}">
                  <a16:creationId xmlns:a16="http://schemas.microsoft.com/office/drawing/2014/main" id="{5F1F728D-CAC4-D4A9-1968-9E5C11BBD965}"/>
                </a:ext>
              </a:extLst>
            </p:cNvPr>
            <p:cNvSpPr/>
            <p:nvPr/>
          </p:nvSpPr>
          <p:spPr>
            <a:xfrm>
              <a:off x="2496625" y="2793025"/>
              <a:ext cx="180600" cy="16325"/>
            </a:xfrm>
            <a:custGeom>
              <a:avLst/>
              <a:gdLst/>
              <a:ahLst/>
              <a:cxnLst/>
              <a:rect l="l" t="t" r="r" b="b"/>
              <a:pathLst>
                <a:path w="7224" h="653" extrusionOk="0">
                  <a:moveTo>
                    <a:pt x="3119" y="1"/>
                  </a:moveTo>
                  <a:cubicBezTo>
                    <a:pt x="2227" y="1"/>
                    <a:pt x="1188" y="69"/>
                    <a:pt x="0" y="250"/>
                  </a:cubicBezTo>
                  <a:lnTo>
                    <a:pt x="7223" y="652"/>
                  </a:lnTo>
                  <a:cubicBezTo>
                    <a:pt x="7223" y="652"/>
                    <a:pt x="5873" y="1"/>
                    <a:pt x="311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1711;p44">
              <a:extLst>
                <a:ext uri="{FF2B5EF4-FFF2-40B4-BE49-F238E27FC236}">
                  <a16:creationId xmlns:a16="http://schemas.microsoft.com/office/drawing/2014/main" id="{DFDB96C0-E44B-83B1-ACDD-F6E579B12FBD}"/>
                </a:ext>
              </a:extLst>
            </p:cNvPr>
            <p:cNvSpPr/>
            <p:nvPr/>
          </p:nvSpPr>
          <p:spPr>
            <a:xfrm>
              <a:off x="2488975" y="2785850"/>
              <a:ext cx="195950" cy="30600"/>
            </a:xfrm>
            <a:custGeom>
              <a:avLst/>
              <a:gdLst/>
              <a:ahLst/>
              <a:cxnLst/>
              <a:rect l="l" t="t" r="r" b="b"/>
              <a:pathLst>
                <a:path w="7838" h="1224" extrusionOk="0">
                  <a:moveTo>
                    <a:pt x="3442" y="1"/>
                  </a:moveTo>
                  <a:cubicBezTo>
                    <a:pt x="2533" y="1"/>
                    <a:pt x="1475" y="71"/>
                    <a:pt x="264" y="255"/>
                  </a:cubicBezTo>
                  <a:cubicBezTo>
                    <a:pt x="107" y="279"/>
                    <a:pt x="1" y="424"/>
                    <a:pt x="25" y="580"/>
                  </a:cubicBezTo>
                  <a:cubicBezTo>
                    <a:pt x="45" y="721"/>
                    <a:pt x="167" y="823"/>
                    <a:pt x="306" y="823"/>
                  </a:cubicBezTo>
                  <a:cubicBezTo>
                    <a:pt x="320" y="823"/>
                    <a:pt x="335" y="822"/>
                    <a:pt x="350" y="819"/>
                  </a:cubicBezTo>
                  <a:cubicBezTo>
                    <a:pt x="1515" y="642"/>
                    <a:pt x="2535" y="575"/>
                    <a:pt x="3411" y="575"/>
                  </a:cubicBezTo>
                  <a:cubicBezTo>
                    <a:pt x="6062" y="575"/>
                    <a:pt x="7389" y="1187"/>
                    <a:pt x="7406" y="1196"/>
                  </a:cubicBezTo>
                  <a:cubicBezTo>
                    <a:pt x="7444" y="1214"/>
                    <a:pt x="7487" y="1224"/>
                    <a:pt x="7529" y="1224"/>
                  </a:cubicBezTo>
                  <a:cubicBezTo>
                    <a:pt x="7663" y="1224"/>
                    <a:pt x="7778" y="1133"/>
                    <a:pt x="7808" y="1002"/>
                  </a:cubicBezTo>
                  <a:cubicBezTo>
                    <a:pt x="7838" y="873"/>
                    <a:pt x="7774" y="739"/>
                    <a:pt x="7654" y="681"/>
                  </a:cubicBezTo>
                  <a:cubicBezTo>
                    <a:pt x="7579" y="645"/>
                    <a:pt x="6201" y="1"/>
                    <a:pt x="34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1712;p44">
              <a:extLst>
                <a:ext uri="{FF2B5EF4-FFF2-40B4-BE49-F238E27FC236}">
                  <a16:creationId xmlns:a16="http://schemas.microsoft.com/office/drawing/2014/main" id="{4525C9EE-157C-55CE-4D4B-5121A255DF87}"/>
                </a:ext>
              </a:extLst>
            </p:cNvPr>
            <p:cNvSpPr/>
            <p:nvPr/>
          </p:nvSpPr>
          <p:spPr>
            <a:xfrm>
              <a:off x="2580125" y="2759000"/>
              <a:ext cx="25125" cy="5200"/>
            </a:xfrm>
            <a:custGeom>
              <a:avLst/>
              <a:gdLst/>
              <a:ahLst/>
              <a:cxnLst/>
              <a:rect l="l" t="t" r="r" b="b"/>
              <a:pathLst>
                <a:path w="1005" h="208" extrusionOk="0">
                  <a:moveTo>
                    <a:pt x="1" y="1"/>
                  </a:moveTo>
                  <a:lnTo>
                    <a:pt x="1004" y="207"/>
                  </a:lnTo>
                  <a:cubicBezTo>
                    <a:pt x="676" y="109"/>
                    <a:pt x="341" y="40"/>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1713;p44">
              <a:extLst>
                <a:ext uri="{FF2B5EF4-FFF2-40B4-BE49-F238E27FC236}">
                  <a16:creationId xmlns:a16="http://schemas.microsoft.com/office/drawing/2014/main" id="{1443DDAD-A175-4E7E-0820-E706071AFD05}"/>
                </a:ext>
              </a:extLst>
            </p:cNvPr>
            <p:cNvSpPr/>
            <p:nvPr/>
          </p:nvSpPr>
          <p:spPr>
            <a:xfrm>
              <a:off x="2572575" y="2751875"/>
              <a:ext cx="40250" cy="19450"/>
            </a:xfrm>
            <a:custGeom>
              <a:avLst/>
              <a:gdLst/>
              <a:ahLst/>
              <a:cxnLst/>
              <a:rect l="l" t="t" r="r" b="b"/>
              <a:pathLst>
                <a:path w="1610" h="778" extrusionOk="0">
                  <a:moveTo>
                    <a:pt x="304" y="0"/>
                  </a:moveTo>
                  <a:cubicBezTo>
                    <a:pt x="160" y="0"/>
                    <a:pt x="37" y="107"/>
                    <a:pt x="19" y="252"/>
                  </a:cubicBezTo>
                  <a:cubicBezTo>
                    <a:pt x="1" y="409"/>
                    <a:pt x="113" y="551"/>
                    <a:pt x="269" y="569"/>
                  </a:cubicBezTo>
                  <a:cubicBezTo>
                    <a:pt x="592" y="608"/>
                    <a:pt x="912" y="673"/>
                    <a:pt x="1224" y="765"/>
                  </a:cubicBezTo>
                  <a:cubicBezTo>
                    <a:pt x="1251" y="773"/>
                    <a:pt x="1278" y="777"/>
                    <a:pt x="1306" y="777"/>
                  </a:cubicBezTo>
                  <a:cubicBezTo>
                    <a:pt x="1449" y="777"/>
                    <a:pt x="1568" y="674"/>
                    <a:pt x="1589" y="534"/>
                  </a:cubicBezTo>
                  <a:cubicBezTo>
                    <a:pt x="1610" y="392"/>
                    <a:pt x="1524" y="259"/>
                    <a:pt x="1388" y="218"/>
                  </a:cubicBezTo>
                  <a:cubicBezTo>
                    <a:pt x="1044" y="116"/>
                    <a:pt x="693" y="44"/>
                    <a:pt x="338" y="2"/>
                  </a:cubicBezTo>
                  <a:cubicBezTo>
                    <a:pt x="326" y="1"/>
                    <a:pt x="315"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1714;p44">
              <a:extLst>
                <a:ext uri="{FF2B5EF4-FFF2-40B4-BE49-F238E27FC236}">
                  <a16:creationId xmlns:a16="http://schemas.microsoft.com/office/drawing/2014/main" id="{DA12D436-EA76-13DD-602A-1A19C4AECB51}"/>
                </a:ext>
              </a:extLst>
            </p:cNvPr>
            <p:cNvSpPr/>
            <p:nvPr/>
          </p:nvSpPr>
          <p:spPr>
            <a:xfrm>
              <a:off x="2429350" y="2760425"/>
              <a:ext cx="96175" cy="31400"/>
            </a:xfrm>
            <a:custGeom>
              <a:avLst/>
              <a:gdLst/>
              <a:ahLst/>
              <a:cxnLst/>
              <a:rect l="l" t="t" r="r" b="b"/>
              <a:pathLst>
                <a:path w="3847" h="1256" extrusionOk="0">
                  <a:moveTo>
                    <a:pt x="3847" y="0"/>
                  </a:moveTo>
                  <a:lnTo>
                    <a:pt x="3847" y="0"/>
                  </a:lnTo>
                  <a:cubicBezTo>
                    <a:pt x="1736" y="320"/>
                    <a:pt x="0" y="1256"/>
                    <a:pt x="0" y="1256"/>
                  </a:cubicBezTo>
                  <a:lnTo>
                    <a:pt x="38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1715;p44">
              <a:extLst>
                <a:ext uri="{FF2B5EF4-FFF2-40B4-BE49-F238E27FC236}">
                  <a16:creationId xmlns:a16="http://schemas.microsoft.com/office/drawing/2014/main" id="{70F6BF95-5B97-7006-4B66-603F6400DC2C}"/>
                </a:ext>
              </a:extLst>
            </p:cNvPr>
            <p:cNvSpPr/>
            <p:nvPr/>
          </p:nvSpPr>
          <p:spPr>
            <a:xfrm>
              <a:off x="2421625" y="2753250"/>
              <a:ext cx="111675" cy="45725"/>
            </a:xfrm>
            <a:custGeom>
              <a:avLst/>
              <a:gdLst/>
              <a:ahLst/>
              <a:cxnLst/>
              <a:rect l="l" t="t" r="r" b="b"/>
              <a:pathLst>
                <a:path w="4467" h="1829" extrusionOk="0">
                  <a:moveTo>
                    <a:pt x="4159" y="1"/>
                  </a:moveTo>
                  <a:cubicBezTo>
                    <a:pt x="4144" y="1"/>
                    <a:pt x="4128" y="2"/>
                    <a:pt x="4112" y="5"/>
                  </a:cubicBezTo>
                  <a:cubicBezTo>
                    <a:pt x="1977" y="329"/>
                    <a:pt x="246" y="1253"/>
                    <a:pt x="175" y="1292"/>
                  </a:cubicBezTo>
                  <a:cubicBezTo>
                    <a:pt x="59" y="1354"/>
                    <a:pt x="1" y="1486"/>
                    <a:pt x="33" y="1614"/>
                  </a:cubicBezTo>
                  <a:cubicBezTo>
                    <a:pt x="65" y="1741"/>
                    <a:pt x="179" y="1829"/>
                    <a:pt x="311" y="1829"/>
                  </a:cubicBezTo>
                  <a:cubicBezTo>
                    <a:pt x="357" y="1829"/>
                    <a:pt x="404" y="1817"/>
                    <a:pt x="445" y="1795"/>
                  </a:cubicBezTo>
                  <a:cubicBezTo>
                    <a:pt x="463" y="1785"/>
                    <a:pt x="2160" y="879"/>
                    <a:pt x="4198" y="569"/>
                  </a:cubicBezTo>
                  <a:cubicBezTo>
                    <a:pt x="4356" y="548"/>
                    <a:pt x="4467" y="401"/>
                    <a:pt x="4443" y="244"/>
                  </a:cubicBezTo>
                  <a:cubicBezTo>
                    <a:pt x="4421" y="102"/>
                    <a:pt x="4299" y="1"/>
                    <a:pt x="41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1716;p44">
              <a:extLst>
                <a:ext uri="{FF2B5EF4-FFF2-40B4-BE49-F238E27FC236}">
                  <a16:creationId xmlns:a16="http://schemas.microsoft.com/office/drawing/2014/main" id="{88EBB6B0-4A50-E28D-159B-82D83CD193C5}"/>
                </a:ext>
              </a:extLst>
            </p:cNvPr>
            <p:cNvSpPr/>
            <p:nvPr/>
          </p:nvSpPr>
          <p:spPr>
            <a:xfrm>
              <a:off x="2367425" y="2859300"/>
              <a:ext cx="373300" cy="232675"/>
            </a:xfrm>
            <a:custGeom>
              <a:avLst/>
              <a:gdLst/>
              <a:ahLst/>
              <a:cxnLst/>
              <a:rect l="l" t="t" r="r" b="b"/>
              <a:pathLst>
                <a:path w="14932" h="9307" extrusionOk="0">
                  <a:moveTo>
                    <a:pt x="12999" y="0"/>
                  </a:moveTo>
                  <a:cubicBezTo>
                    <a:pt x="12986" y="0"/>
                    <a:pt x="12972" y="0"/>
                    <a:pt x="12959" y="0"/>
                  </a:cubicBezTo>
                  <a:cubicBezTo>
                    <a:pt x="10961" y="29"/>
                    <a:pt x="1254" y="166"/>
                    <a:pt x="1" y="2325"/>
                  </a:cubicBezTo>
                  <a:cubicBezTo>
                    <a:pt x="1" y="2325"/>
                    <a:pt x="1521" y="8870"/>
                    <a:pt x="2811" y="9280"/>
                  </a:cubicBezTo>
                  <a:cubicBezTo>
                    <a:pt x="2866" y="9298"/>
                    <a:pt x="2936" y="9306"/>
                    <a:pt x="3018" y="9306"/>
                  </a:cubicBezTo>
                  <a:cubicBezTo>
                    <a:pt x="4861" y="9306"/>
                    <a:pt x="13173" y="5070"/>
                    <a:pt x="13152" y="3567"/>
                  </a:cubicBezTo>
                  <a:cubicBezTo>
                    <a:pt x="13130" y="2007"/>
                    <a:pt x="14932" y="0"/>
                    <a:pt x="12999"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1717;p44">
              <a:extLst>
                <a:ext uri="{FF2B5EF4-FFF2-40B4-BE49-F238E27FC236}">
                  <a16:creationId xmlns:a16="http://schemas.microsoft.com/office/drawing/2014/main" id="{17342954-8817-FCC9-BE30-CCF4995F9DD4}"/>
                </a:ext>
              </a:extLst>
            </p:cNvPr>
            <p:cNvSpPr/>
            <p:nvPr/>
          </p:nvSpPr>
          <p:spPr>
            <a:xfrm>
              <a:off x="2360075" y="2852175"/>
              <a:ext cx="366000" cy="246800"/>
            </a:xfrm>
            <a:custGeom>
              <a:avLst/>
              <a:gdLst/>
              <a:ahLst/>
              <a:cxnLst/>
              <a:rect l="l" t="t" r="r" b="b"/>
              <a:pathLst>
                <a:path w="14640" h="9872" extrusionOk="0">
                  <a:moveTo>
                    <a:pt x="13334" y="570"/>
                  </a:moveTo>
                  <a:cubicBezTo>
                    <a:pt x="13607" y="570"/>
                    <a:pt x="13791" y="629"/>
                    <a:pt x="13857" y="721"/>
                  </a:cubicBezTo>
                  <a:cubicBezTo>
                    <a:pt x="14000" y="923"/>
                    <a:pt x="13786" y="1511"/>
                    <a:pt x="13597" y="2028"/>
                  </a:cubicBezTo>
                  <a:cubicBezTo>
                    <a:pt x="13388" y="2600"/>
                    <a:pt x="13151" y="3248"/>
                    <a:pt x="13160" y="3855"/>
                  </a:cubicBezTo>
                  <a:cubicBezTo>
                    <a:pt x="13161" y="3923"/>
                    <a:pt x="13104" y="4306"/>
                    <a:pt x="11873" y="5219"/>
                  </a:cubicBezTo>
                  <a:cubicBezTo>
                    <a:pt x="9345" y="7094"/>
                    <a:pt x="4482" y="9311"/>
                    <a:pt x="3336" y="9311"/>
                  </a:cubicBezTo>
                  <a:cubicBezTo>
                    <a:pt x="3278" y="9311"/>
                    <a:pt x="3229" y="9305"/>
                    <a:pt x="3191" y="9293"/>
                  </a:cubicBezTo>
                  <a:cubicBezTo>
                    <a:pt x="2420" y="9048"/>
                    <a:pt x="1224" y="5311"/>
                    <a:pt x="600" y="2665"/>
                  </a:cubicBezTo>
                  <a:cubicBezTo>
                    <a:pt x="1090" y="2018"/>
                    <a:pt x="3317" y="711"/>
                    <a:pt x="13257" y="571"/>
                  </a:cubicBezTo>
                  <a:cubicBezTo>
                    <a:pt x="13283" y="570"/>
                    <a:pt x="13309" y="570"/>
                    <a:pt x="13334" y="570"/>
                  </a:cubicBezTo>
                  <a:close/>
                  <a:moveTo>
                    <a:pt x="13286" y="0"/>
                  </a:moveTo>
                  <a:cubicBezTo>
                    <a:pt x="13274" y="0"/>
                    <a:pt x="13261" y="0"/>
                    <a:pt x="13248" y="0"/>
                  </a:cubicBezTo>
                  <a:cubicBezTo>
                    <a:pt x="7836" y="77"/>
                    <a:pt x="1152" y="566"/>
                    <a:pt x="48" y="2466"/>
                  </a:cubicBezTo>
                  <a:cubicBezTo>
                    <a:pt x="11" y="2529"/>
                    <a:pt x="0" y="2604"/>
                    <a:pt x="17" y="2675"/>
                  </a:cubicBezTo>
                  <a:cubicBezTo>
                    <a:pt x="276" y="3794"/>
                    <a:pt x="1643" y="9400"/>
                    <a:pt x="3018" y="9838"/>
                  </a:cubicBezTo>
                  <a:cubicBezTo>
                    <a:pt x="3091" y="9861"/>
                    <a:pt x="3180" y="9872"/>
                    <a:pt x="3287" y="9872"/>
                  </a:cubicBezTo>
                  <a:cubicBezTo>
                    <a:pt x="4845" y="9872"/>
                    <a:pt x="9801" y="7469"/>
                    <a:pt x="12214" y="5676"/>
                  </a:cubicBezTo>
                  <a:cubicBezTo>
                    <a:pt x="13583" y="4661"/>
                    <a:pt x="13735" y="4147"/>
                    <a:pt x="13732" y="3848"/>
                  </a:cubicBezTo>
                  <a:cubicBezTo>
                    <a:pt x="13724" y="3345"/>
                    <a:pt x="13942" y="2750"/>
                    <a:pt x="14134" y="2225"/>
                  </a:cubicBezTo>
                  <a:cubicBezTo>
                    <a:pt x="14405" y="1480"/>
                    <a:pt x="14640" y="838"/>
                    <a:pt x="14322" y="391"/>
                  </a:cubicBezTo>
                  <a:cubicBezTo>
                    <a:pt x="14136" y="127"/>
                    <a:pt x="13789" y="0"/>
                    <a:pt x="132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1718;p44">
              <a:extLst>
                <a:ext uri="{FF2B5EF4-FFF2-40B4-BE49-F238E27FC236}">
                  <a16:creationId xmlns:a16="http://schemas.microsoft.com/office/drawing/2014/main" id="{ABA425C0-1289-ABAA-3E82-4B972EE443BD}"/>
                </a:ext>
              </a:extLst>
            </p:cNvPr>
            <p:cNvSpPr/>
            <p:nvPr/>
          </p:nvSpPr>
          <p:spPr>
            <a:xfrm>
              <a:off x="2408650" y="2771150"/>
              <a:ext cx="1132250" cy="386575"/>
            </a:xfrm>
            <a:custGeom>
              <a:avLst/>
              <a:gdLst/>
              <a:ahLst/>
              <a:cxnLst/>
              <a:rect l="l" t="t" r="r" b="b"/>
              <a:pathLst>
                <a:path w="45290" h="15463" extrusionOk="0">
                  <a:moveTo>
                    <a:pt x="37787" y="0"/>
                  </a:moveTo>
                  <a:cubicBezTo>
                    <a:pt x="37770" y="0"/>
                    <a:pt x="37753" y="0"/>
                    <a:pt x="37736" y="1"/>
                  </a:cubicBezTo>
                  <a:cubicBezTo>
                    <a:pt x="36166" y="22"/>
                    <a:pt x="29160" y="3988"/>
                    <a:pt x="29160" y="3988"/>
                  </a:cubicBezTo>
                  <a:cubicBezTo>
                    <a:pt x="29160" y="3988"/>
                    <a:pt x="10485" y="5822"/>
                    <a:pt x="7076" y="7013"/>
                  </a:cubicBezTo>
                  <a:cubicBezTo>
                    <a:pt x="3666" y="8203"/>
                    <a:pt x="0" y="11395"/>
                    <a:pt x="445" y="12531"/>
                  </a:cubicBezTo>
                  <a:cubicBezTo>
                    <a:pt x="886" y="13661"/>
                    <a:pt x="3737" y="15462"/>
                    <a:pt x="5172" y="15462"/>
                  </a:cubicBezTo>
                  <a:cubicBezTo>
                    <a:pt x="5180" y="15462"/>
                    <a:pt x="5188" y="15462"/>
                    <a:pt x="5197" y="15462"/>
                  </a:cubicBezTo>
                  <a:cubicBezTo>
                    <a:pt x="6624" y="15442"/>
                    <a:pt x="8753" y="14555"/>
                    <a:pt x="9181" y="14550"/>
                  </a:cubicBezTo>
                  <a:cubicBezTo>
                    <a:pt x="9609" y="14543"/>
                    <a:pt x="28063" y="7145"/>
                    <a:pt x="28490" y="6996"/>
                  </a:cubicBezTo>
                  <a:cubicBezTo>
                    <a:pt x="28916" y="6848"/>
                    <a:pt x="31766" y="6521"/>
                    <a:pt x="33043" y="5933"/>
                  </a:cubicBezTo>
                  <a:cubicBezTo>
                    <a:pt x="34319" y="5344"/>
                    <a:pt x="36224" y="3457"/>
                    <a:pt x="36224" y="3457"/>
                  </a:cubicBezTo>
                  <a:cubicBezTo>
                    <a:pt x="36224" y="3457"/>
                    <a:pt x="43313" y="3434"/>
                    <a:pt x="44023" y="3138"/>
                  </a:cubicBezTo>
                  <a:cubicBezTo>
                    <a:pt x="44731" y="2842"/>
                    <a:pt x="45289" y="2027"/>
                    <a:pt x="42854" y="1490"/>
                  </a:cubicBezTo>
                  <a:cubicBezTo>
                    <a:pt x="40447" y="959"/>
                    <a:pt x="39330" y="0"/>
                    <a:pt x="377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1719;p44">
              <a:extLst>
                <a:ext uri="{FF2B5EF4-FFF2-40B4-BE49-F238E27FC236}">
                  <a16:creationId xmlns:a16="http://schemas.microsoft.com/office/drawing/2014/main" id="{D8912A18-0C07-E4E9-34B6-811829066CFD}"/>
                </a:ext>
              </a:extLst>
            </p:cNvPr>
            <p:cNvSpPr/>
            <p:nvPr/>
          </p:nvSpPr>
          <p:spPr>
            <a:xfrm>
              <a:off x="2410600" y="2764000"/>
              <a:ext cx="1121700" cy="400825"/>
            </a:xfrm>
            <a:custGeom>
              <a:avLst/>
              <a:gdLst/>
              <a:ahLst/>
              <a:cxnLst/>
              <a:rect l="l" t="t" r="r" b="b"/>
              <a:pathLst>
                <a:path w="44868" h="16033" extrusionOk="0">
                  <a:moveTo>
                    <a:pt x="37711" y="573"/>
                  </a:moveTo>
                  <a:cubicBezTo>
                    <a:pt x="38496" y="573"/>
                    <a:pt x="39173" y="842"/>
                    <a:pt x="40024" y="1181"/>
                  </a:cubicBezTo>
                  <a:cubicBezTo>
                    <a:pt x="40762" y="1475"/>
                    <a:pt x="41598" y="1808"/>
                    <a:pt x="42715" y="2054"/>
                  </a:cubicBezTo>
                  <a:cubicBezTo>
                    <a:pt x="44213" y="2384"/>
                    <a:pt x="44263" y="2759"/>
                    <a:pt x="44265" y="2774"/>
                  </a:cubicBezTo>
                  <a:cubicBezTo>
                    <a:pt x="44274" y="2872"/>
                    <a:pt x="44115" y="3043"/>
                    <a:pt x="43835" y="3160"/>
                  </a:cubicBezTo>
                  <a:cubicBezTo>
                    <a:pt x="43355" y="3359"/>
                    <a:pt x="38863" y="3447"/>
                    <a:pt x="36144" y="3456"/>
                  </a:cubicBezTo>
                  <a:cubicBezTo>
                    <a:pt x="36069" y="3456"/>
                    <a:pt x="35998" y="3486"/>
                    <a:pt x="35944" y="3538"/>
                  </a:cubicBezTo>
                  <a:cubicBezTo>
                    <a:pt x="35926" y="3557"/>
                    <a:pt x="34060" y="5397"/>
                    <a:pt x="32845" y="5958"/>
                  </a:cubicBezTo>
                  <a:cubicBezTo>
                    <a:pt x="32000" y="6349"/>
                    <a:pt x="30402" y="6625"/>
                    <a:pt x="29345" y="6807"/>
                  </a:cubicBezTo>
                  <a:cubicBezTo>
                    <a:pt x="28771" y="6906"/>
                    <a:pt x="28465" y="6961"/>
                    <a:pt x="28317" y="7012"/>
                  </a:cubicBezTo>
                  <a:cubicBezTo>
                    <a:pt x="28207" y="7052"/>
                    <a:pt x="27072" y="7502"/>
                    <a:pt x="24910" y="8362"/>
                  </a:cubicBezTo>
                  <a:cubicBezTo>
                    <a:pt x="19951" y="10334"/>
                    <a:pt x="9632" y="14438"/>
                    <a:pt x="9099" y="14549"/>
                  </a:cubicBezTo>
                  <a:cubicBezTo>
                    <a:pt x="8916" y="14551"/>
                    <a:pt x="8607" y="14645"/>
                    <a:pt x="8032" y="14822"/>
                  </a:cubicBezTo>
                  <a:cubicBezTo>
                    <a:pt x="7173" y="15086"/>
                    <a:pt x="5996" y="15449"/>
                    <a:pt x="5115" y="15462"/>
                  </a:cubicBezTo>
                  <a:lnTo>
                    <a:pt x="5094" y="15462"/>
                  </a:lnTo>
                  <a:cubicBezTo>
                    <a:pt x="3723" y="15462"/>
                    <a:pt x="1007" y="13671"/>
                    <a:pt x="632" y="12712"/>
                  </a:cubicBezTo>
                  <a:cubicBezTo>
                    <a:pt x="592" y="12611"/>
                    <a:pt x="622" y="12440"/>
                    <a:pt x="718" y="12232"/>
                  </a:cubicBezTo>
                  <a:cubicBezTo>
                    <a:pt x="1323" y="10916"/>
                    <a:pt x="4302" y="8541"/>
                    <a:pt x="7092" y="7567"/>
                  </a:cubicBezTo>
                  <a:cubicBezTo>
                    <a:pt x="10430" y="6402"/>
                    <a:pt x="28925" y="4577"/>
                    <a:pt x="29111" y="4558"/>
                  </a:cubicBezTo>
                  <a:cubicBezTo>
                    <a:pt x="29151" y="4554"/>
                    <a:pt x="29189" y="4542"/>
                    <a:pt x="29224" y="4522"/>
                  </a:cubicBezTo>
                  <a:cubicBezTo>
                    <a:pt x="31154" y="3430"/>
                    <a:pt x="36434" y="590"/>
                    <a:pt x="37662" y="573"/>
                  </a:cubicBezTo>
                  <a:close/>
                  <a:moveTo>
                    <a:pt x="37748" y="1"/>
                  </a:moveTo>
                  <a:cubicBezTo>
                    <a:pt x="37717" y="1"/>
                    <a:pt x="37685" y="1"/>
                    <a:pt x="37653" y="2"/>
                  </a:cubicBezTo>
                  <a:cubicBezTo>
                    <a:pt x="36090" y="24"/>
                    <a:pt x="29930" y="3468"/>
                    <a:pt x="28994" y="3996"/>
                  </a:cubicBezTo>
                  <a:cubicBezTo>
                    <a:pt x="27629" y="4131"/>
                    <a:pt x="10243" y="5863"/>
                    <a:pt x="6904" y="7029"/>
                  </a:cubicBezTo>
                  <a:cubicBezTo>
                    <a:pt x="3938" y="8064"/>
                    <a:pt x="863" y="10548"/>
                    <a:pt x="199" y="11995"/>
                  </a:cubicBezTo>
                  <a:cubicBezTo>
                    <a:pt x="34" y="12354"/>
                    <a:pt x="0" y="12666"/>
                    <a:pt x="100" y="12921"/>
                  </a:cubicBezTo>
                  <a:cubicBezTo>
                    <a:pt x="595" y="14186"/>
                    <a:pt x="3568" y="16033"/>
                    <a:pt x="5097" y="16033"/>
                  </a:cubicBezTo>
                  <a:lnTo>
                    <a:pt x="5123" y="16033"/>
                  </a:lnTo>
                  <a:cubicBezTo>
                    <a:pt x="6086" y="16020"/>
                    <a:pt x="7308" y="15643"/>
                    <a:pt x="8201" y="15368"/>
                  </a:cubicBezTo>
                  <a:cubicBezTo>
                    <a:pt x="8573" y="15252"/>
                    <a:pt x="8996" y="15122"/>
                    <a:pt x="9107" y="15121"/>
                  </a:cubicBezTo>
                  <a:cubicBezTo>
                    <a:pt x="9387" y="15116"/>
                    <a:pt x="13278" y="13603"/>
                    <a:pt x="25121" y="8893"/>
                  </a:cubicBezTo>
                  <a:cubicBezTo>
                    <a:pt x="26953" y="8164"/>
                    <a:pt x="28400" y="7588"/>
                    <a:pt x="28506" y="7551"/>
                  </a:cubicBezTo>
                  <a:cubicBezTo>
                    <a:pt x="28616" y="7513"/>
                    <a:pt x="29017" y="7443"/>
                    <a:pt x="29442" y="7371"/>
                  </a:cubicBezTo>
                  <a:cubicBezTo>
                    <a:pt x="30529" y="7182"/>
                    <a:pt x="32171" y="6899"/>
                    <a:pt x="33084" y="6478"/>
                  </a:cubicBezTo>
                  <a:cubicBezTo>
                    <a:pt x="34251" y="5939"/>
                    <a:pt x="35873" y="4405"/>
                    <a:pt x="36262" y="4026"/>
                  </a:cubicBezTo>
                  <a:cubicBezTo>
                    <a:pt x="37683" y="4021"/>
                    <a:pt x="43350" y="3981"/>
                    <a:pt x="44053" y="3687"/>
                  </a:cubicBezTo>
                  <a:cubicBezTo>
                    <a:pt x="44569" y="3473"/>
                    <a:pt x="44868" y="3103"/>
                    <a:pt x="44834" y="2724"/>
                  </a:cubicBezTo>
                  <a:cubicBezTo>
                    <a:pt x="44786" y="2184"/>
                    <a:pt x="44133" y="1782"/>
                    <a:pt x="42838" y="1497"/>
                  </a:cubicBezTo>
                  <a:cubicBezTo>
                    <a:pt x="41765" y="1261"/>
                    <a:pt x="40953" y="937"/>
                    <a:pt x="40235" y="651"/>
                  </a:cubicBezTo>
                  <a:cubicBezTo>
                    <a:pt x="39375" y="308"/>
                    <a:pt x="38633" y="1"/>
                    <a:pt x="377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1720;p44">
              <a:extLst>
                <a:ext uri="{FF2B5EF4-FFF2-40B4-BE49-F238E27FC236}">
                  <a16:creationId xmlns:a16="http://schemas.microsoft.com/office/drawing/2014/main" id="{DC6B9386-A186-C852-7C1B-4CACFBB0BE47}"/>
                </a:ext>
              </a:extLst>
            </p:cNvPr>
            <p:cNvSpPr/>
            <p:nvPr/>
          </p:nvSpPr>
          <p:spPr>
            <a:xfrm>
              <a:off x="3284900" y="2815925"/>
              <a:ext cx="205900" cy="43800"/>
            </a:xfrm>
            <a:custGeom>
              <a:avLst/>
              <a:gdLst/>
              <a:ahLst/>
              <a:cxnLst/>
              <a:rect l="l" t="t" r="r" b="b"/>
              <a:pathLst>
                <a:path w="8236" h="1752" extrusionOk="0">
                  <a:moveTo>
                    <a:pt x="1954" y="1"/>
                  </a:moveTo>
                  <a:cubicBezTo>
                    <a:pt x="764" y="1"/>
                    <a:pt x="192" y="384"/>
                    <a:pt x="166" y="401"/>
                  </a:cubicBezTo>
                  <a:cubicBezTo>
                    <a:pt x="35" y="489"/>
                    <a:pt x="1" y="668"/>
                    <a:pt x="90" y="798"/>
                  </a:cubicBezTo>
                  <a:cubicBezTo>
                    <a:pt x="144" y="879"/>
                    <a:pt x="234" y="923"/>
                    <a:pt x="325" y="923"/>
                  </a:cubicBezTo>
                  <a:cubicBezTo>
                    <a:pt x="381" y="923"/>
                    <a:pt x="437" y="907"/>
                    <a:pt x="486" y="873"/>
                  </a:cubicBezTo>
                  <a:cubicBezTo>
                    <a:pt x="491" y="870"/>
                    <a:pt x="958" y="571"/>
                    <a:pt x="1950" y="571"/>
                  </a:cubicBezTo>
                  <a:cubicBezTo>
                    <a:pt x="2054" y="571"/>
                    <a:pt x="2165" y="574"/>
                    <a:pt x="2281" y="582"/>
                  </a:cubicBezTo>
                  <a:cubicBezTo>
                    <a:pt x="3594" y="664"/>
                    <a:pt x="7821" y="1732"/>
                    <a:pt x="7864" y="1743"/>
                  </a:cubicBezTo>
                  <a:cubicBezTo>
                    <a:pt x="7887" y="1748"/>
                    <a:pt x="7911" y="1751"/>
                    <a:pt x="7934" y="1752"/>
                  </a:cubicBezTo>
                  <a:cubicBezTo>
                    <a:pt x="8078" y="1752"/>
                    <a:pt x="8200" y="1644"/>
                    <a:pt x="8218" y="1500"/>
                  </a:cubicBezTo>
                  <a:cubicBezTo>
                    <a:pt x="8236" y="1358"/>
                    <a:pt x="8144" y="1223"/>
                    <a:pt x="8004" y="1188"/>
                  </a:cubicBezTo>
                  <a:cubicBezTo>
                    <a:pt x="7828" y="1144"/>
                    <a:pt x="3682" y="97"/>
                    <a:pt x="2317" y="12"/>
                  </a:cubicBezTo>
                  <a:cubicBezTo>
                    <a:pt x="2190" y="4"/>
                    <a:pt x="2069" y="1"/>
                    <a:pt x="19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1721;p44">
              <a:extLst>
                <a:ext uri="{FF2B5EF4-FFF2-40B4-BE49-F238E27FC236}">
                  <a16:creationId xmlns:a16="http://schemas.microsoft.com/office/drawing/2014/main" id="{90B21017-9248-14B3-CB31-B175DED7C80C}"/>
                </a:ext>
              </a:extLst>
            </p:cNvPr>
            <p:cNvSpPr/>
            <p:nvPr/>
          </p:nvSpPr>
          <p:spPr>
            <a:xfrm>
              <a:off x="3323450" y="2784450"/>
              <a:ext cx="204350" cy="59150"/>
            </a:xfrm>
            <a:custGeom>
              <a:avLst/>
              <a:gdLst/>
              <a:ahLst/>
              <a:cxnLst/>
              <a:rect l="l" t="t" r="r" b="b"/>
              <a:pathLst>
                <a:path w="8174" h="2366" extrusionOk="0">
                  <a:moveTo>
                    <a:pt x="1442" y="0"/>
                  </a:moveTo>
                  <a:cubicBezTo>
                    <a:pt x="784" y="0"/>
                    <a:pt x="238" y="248"/>
                    <a:pt x="207" y="262"/>
                  </a:cubicBezTo>
                  <a:cubicBezTo>
                    <a:pt x="63" y="328"/>
                    <a:pt x="0" y="497"/>
                    <a:pt x="66" y="641"/>
                  </a:cubicBezTo>
                  <a:cubicBezTo>
                    <a:pt x="115" y="745"/>
                    <a:pt x="218" y="807"/>
                    <a:pt x="326" y="807"/>
                  </a:cubicBezTo>
                  <a:cubicBezTo>
                    <a:pt x="366" y="807"/>
                    <a:pt x="406" y="798"/>
                    <a:pt x="445" y="781"/>
                  </a:cubicBezTo>
                  <a:cubicBezTo>
                    <a:pt x="451" y="778"/>
                    <a:pt x="912" y="571"/>
                    <a:pt x="1442" y="571"/>
                  </a:cubicBezTo>
                  <a:cubicBezTo>
                    <a:pt x="1624" y="571"/>
                    <a:pt x="1814" y="596"/>
                    <a:pt x="1996" y="661"/>
                  </a:cubicBezTo>
                  <a:cubicBezTo>
                    <a:pt x="2306" y="772"/>
                    <a:pt x="3103" y="977"/>
                    <a:pt x="4026" y="1214"/>
                  </a:cubicBezTo>
                  <a:cubicBezTo>
                    <a:pt x="5254" y="1529"/>
                    <a:pt x="7295" y="2053"/>
                    <a:pt x="7611" y="2253"/>
                  </a:cubicBezTo>
                  <a:cubicBezTo>
                    <a:pt x="7665" y="2323"/>
                    <a:pt x="7749" y="2366"/>
                    <a:pt x="7839" y="2366"/>
                  </a:cubicBezTo>
                  <a:lnTo>
                    <a:pt x="7839" y="2366"/>
                  </a:lnTo>
                  <a:cubicBezTo>
                    <a:pt x="8035" y="2366"/>
                    <a:pt x="8173" y="2171"/>
                    <a:pt x="8108" y="1987"/>
                  </a:cubicBezTo>
                  <a:cubicBezTo>
                    <a:pt x="8013" y="1711"/>
                    <a:pt x="7613" y="1545"/>
                    <a:pt x="4167" y="660"/>
                  </a:cubicBezTo>
                  <a:cubicBezTo>
                    <a:pt x="3296" y="437"/>
                    <a:pt x="2474" y="225"/>
                    <a:pt x="2190" y="123"/>
                  </a:cubicBezTo>
                  <a:cubicBezTo>
                    <a:pt x="1939" y="34"/>
                    <a:pt x="1683" y="0"/>
                    <a:pt x="1442" y="0"/>
                  </a:cubicBezTo>
                  <a:close/>
                  <a:moveTo>
                    <a:pt x="7839" y="2366"/>
                  </a:moveTo>
                  <a:cubicBezTo>
                    <a:pt x="7839" y="2366"/>
                    <a:pt x="7839" y="2366"/>
                    <a:pt x="7838" y="2366"/>
                  </a:cubicBezTo>
                  <a:lnTo>
                    <a:pt x="7839" y="2366"/>
                  </a:lnTo>
                  <a:cubicBezTo>
                    <a:pt x="7839" y="2366"/>
                    <a:pt x="7839" y="2366"/>
                    <a:pt x="7839" y="236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1722;p44">
              <a:extLst>
                <a:ext uri="{FF2B5EF4-FFF2-40B4-BE49-F238E27FC236}">
                  <a16:creationId xmlns:a16="http://schemas.microsoft.com/office/drawing/2014/main" id="{C36250D2-2DD5-FFB0-C2EF-3E59D2EC15D8}"/>
                </a:ext>
              </a:extLst>
            </p:cNvPr>
            <p:cNvSpPr/>
            <p:nvPr/>
          </p:nvSpPr>
          <p:spPr>
            <a:xfrm>
              <a:off x="3154200" y="2883375"/>
              <a:ext cx="988925" cy="49675"/>
            </a:xfrm>
            <a:custGeom>
              <a:avLst/>
              <a:gdLst/>
              <a:ahLst/>
              <a:cxnLst/>
              <a:rect l="l" t="t" r="r" b="b"/>
              <a:pathLst>
                <a:path w="39557" h="1987" extrusionOk="0">
                  <a:moveTo>
                    <a:pt x="39536" y="1"/>
                  </a:moveTo>
                  <a:lnTo>
                    <a:pt x="0" y="560"/>
                  </a:lnTo>
                  <a:lnTo>
                    <a:pt x="20" y="1987"/>
                  </a:lnTo>
                  <a:lnTo>
                    <a:pt x="39556" y="1428"/>
                  </a:lnTo>
                  <a:lnTo>
                    <a:pt x="395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1723;p44">
              <a:extLst>
                <a:ext uri="{FF2B5EF4-FFF2-40B4-BE49-F238E27FC236}">
                  <a16:creationId xmlns:a16="http://schemas.microsoft.com/office/drawing/2014/main" id="{BA415770-3BBF-C358-623C-DD7A907579B9}"/>
                </a:ext>
              </a:extLst>
            </p:cNvPr>
            <p:cNvSpPr/>
            <p:nvPr/>
          </p:nvSpPr>
          <p:spPr>
            <a:xfrm>
              <a:off x="3146925" y="2876325"/>
              <a:ext cx="1003300" cy="63900"/>
            </a:xfrm>
            <a:custGeom>
              <a:avLst/>
              <a:gdLst/>
              <a:ahLst/>
              <a:cxnLst/>
              <a:rect l="l" t="t" r="r" b="b"/>
              <a:pathLst>
                <a:path w="40132" h="2556" extrusionOk="0">
                  <a:moveTo>
                    <a:pt x="39542" y="574"/>
                  </a:moveTo>
                  <a:lnTo>
                    <a:pt x="39555" y="1431"/>
                  </a:lnTo>
                  <a:lnTo>
                    <a:pt x="589" y="1981"/>
                  </a:lnTo>
                  <a:lnTo>
                    <a:pt x="576" y="1124"/>
                  </a:lnTo>
                  <a:lnTo>
                    <a:pt x="39542" y="574"/>
                  </a:lnTo>
                  <a:close/>
                  <a:moveTo>
                    <a:pt x="39820" y="1"/>
                  </a:moveTo>
                  <a:lnTo>
                    <a:pt x="284" y="559"/>
                  </a:lnTo>
                  <a:cubicBezTo>
                    <a:pt x="126" y="560"/>
                    <a:pt x="0" y="690"/>
                    <a:pt x="2" y="848"/>
                  </a:cubicBezTo>
                  <a:lnTo>
                    <a:pt x="22" y="2274"/>
                  </a:lnTo>
                  <a:cubicBezTo>
                    <a:pt x="24" y="2431"/>
                    <a:pt x="151" y="2556"/>
                    <a:pt x="308" y="2556"/>
                  </a:cubicBezTo>
                  <a:lnTo>
                    <a:pt x="311" y="2556"/>
                  </a:lnTo>
                  <a:lnTo>
                    <a:pt x="39847" y="1999"/>
                  </a:lnTo>
                  <a:cubicBezTo>
                    <a:pt x="40006" y="1997"/>
                    <a:pt x="40132" y="1868"/>
                    <a:pt x="40129" y="1710"/>
                  </a:cubicBezTo>
                  <a:lnTo>
                    <a:pt x="40109" y="283"/>
                  </a:lnTo>
                  <a:cubicBezTo>
                    <a:pt x="40108" y="206"/>
                    <a:pt x="40076" y="135"/>
                    <a:pt x="40023" y="81"/>
                  </a:cubicBezTo>
                  <a:cubicBezTo>
                    <a:pt x="39969" y="29"/>
                    <a:pt x="39885" y="12"/>
                    <a:pt x="398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1724;p44">
              <a:extLst>
                <a:ext uri="{FF2B5EF4-FFF2-40B4-BE49-F238E27FC236}">
                  <a16:creationId xmlns:a16="http://schemas.microsoft.com/office/drawing/2014/main" id="{F7D475F6-6CF2-1B29-7369-E8EF4AAD8E1E}"/>
                </a:ext>
              </a:extLst>
            </p:cNvPr>
            <p:cNvSpPr/>
            <p:nvPr/>
          </p:nvSpPr>
          <p:spPr>
            <a:xfrm>
              <a:off x="3600450" y="2396300"/>
              <a:ext cx="667250" cy="516225"/>
            </a:xfrm>
            <a:custGeom>
              <a:avLst/>
              <a:gdLst/>
              <a:ahLst/>
              <a:cxnLst/>
              <a:rect l="l" t="t" r="r" b="b"/>
              <a:pathLst>
                <a:path w="26690" h="20649" extrusionOk="0">
                  <a:moveTo>
                    <a:pt x="26689" y="1"/>
                  </a:moveTo>
                  <a:lnTo>
                    <a:pt x="5138" y="305"/>
                  </a:lnTo>
                  <a:lnTo>
                    <a:pt x="0" y="20649"/>
                  </a:lnTo>
                  <a:lnTo>
                    <a:pt x="21552" y="20345"/>
                  </a:lnTo>
                  <a:lnTo>
                    <a:pt x="266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1725;p44">
              <a:extLst>
                <a:ext uri="{FF2B5EF4-FFF2-40B4-BE49-F238E27FC236}">
                  <a16:creationId xmlns:a16="http://schemas.microsoft.com/office/drawing/2014/main" id="{B6CDDEE7-2544-C169-FD8B-D20EABB4B503}"/>
                </a:ext>
              </a:extLst>
            </p:cNvPr>
            <p:cNvSpPr/>
            <p:nvPr/>
          </p:nvSpPr>
          <p:spPr>
            <a:xfrm>
              <a:off x="3592375" y="2389150"/>
              <a:ext cx="683400" cy="530525"/>
            </a:xfrm>
            <a:custGeom>
              <a:avLst/>
              <a:gdLst/>
              <a:ahLst/>
              <a:cxnLst/>
              <a:rect l="l" t="t" r="r" b="b"/>
              <a:pathLst>
                <a:path w="27336" h="21221" extrusionOk="0">
                  <a:moveTo>
                    <a:pt x="26644" y="577"/>
                  </a:moveTo>
                  <a:lnTo>
                    <a:pt x="21652" y="20349"/>
                  </a:lnTo>
                  <a:lnTo>
                    <a:pt x="691" y="20644"/>
                  </a:lnTo>
                  <a:lnTo>
                    <a:pt x="5684" y="873"/>
                  </a:lnTo>
                  <a:lnTo>
                    <a:pt x="26644" y="577"/>
                  </a:lnTo>
                  <a:close/>
                  <a:moveTo>
                    <a:pt x="27012" y="1"/>
                  </a:moveTo>
                  <a:cubicBezTo>
                    <a:pt x="27010" y="1"/>
                    <a:pt x="27009" y="1"/>
                    <a:pt x="27008" y="1"/>
                  </a:cubicBezTo>
                  <a:lnTo>
                    <a:pt x="5457" y="305"/>
                  </a:lnTo>
                  <a:cubicBezTo>
                    <a:pt x="5327" y="306"/>
                    <a:pt x="5215" y="396"/>
                    <a:pt x="5184" y="521"/>
                  </a:cubicBezTo>
                  <a:lnTo>
                    <a:pt x="46" y="20865"/>
                  </a:lnTo>
                  <a:cubicBezTo>
                    <a:pt x="0" y="21045"/>
                    <a:pt x="136" y="21221"/>
                    <a:pt x="322" y="21221"/>
                  </a:cubicBezTo>
                  <a:lnTo>
                    <a:pt x="326" y="21221"/>
                  </a:lnTo>
                  <a:lnTo>
                    <a:pt x="21879" y="20916"/>
                  </a:lnTo>
                  <a:cubicBezTo>
                    <a:pt x="22008" y="20914"/>
                    <a:pt x="22120" y="20826"/>
                    <a:pt x="22152" y="20701"/>
                  </a:cubicBezTo>
                  <a:lnTo>
                    <a:pt x="27289" y="356"/>
                  </a:lnTo>
                  <a:cubicBezTo>
                    <a:pt x="27335" y="176"/>
                    <a:pt x="27198" y="1"/>
                    <a:pt x="270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1726;p44">
              <a:extLst>
                <a:ext uri="{FF2B5EF4-FFF2-40B4-BE49-F238E27FC236}">
                  <a16:creationId xmlns:a16="http://schemas.microsoft.com/office/drawing/2014/main" id="{1377447F-6BE3-D113-580D-33EB3CA7DE57}"/>
                </a:ext>
              </a:extLst>
            </p:cNvPr>
            <p:cNvSpPr/>
            <p:nvPr/>
          </p:nvSpPr>
          <p:spPr>
            <a:xfrm>
              <a:off x="2958000" y="3207125"/>
              <a:ext cx="123775" cy="83850"/>
            </a:xfrm>
            <a:custGeom>
              <a:avLst/>
              <a:gdLst/>
              <a:ahLst/>
              <a:cxnLst/>
              <a:rect l="l" t="t" r="r" b="b"/>
              <a:pathLst>
                <a:path w="4951" h="3354" extrusionOk="0">
                  <a:moveTo>
                    <a:pt x="4950" y="1"/>
                  </a:moveTo>
                  <a:lnTo>
                    <a:pt x="99" y="211"/>
                  </a:lnTo>
                  <a:lnTo>
                    <a:pt x="0" y="3353"/>
                  </a:lnTo>
                  <a:lnTo>
                    <a:pt x="4853" y="3286"/>
                  </a:lnTo>
                  <a:lnTo>
                    <a:pt x="495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1727;p44">
              <a:extLst>
                <a:ext uri="{FF2B5EF4-FFF2-40B4-BE49-F238E27FC236}">
                  <a16:creationId xmlns:a16="http://schemas.microsoft.com/office/drawing/2014/main" id="{B8FDD19B-9CBB-6D2E-69D3-FAD027DF5985}"/>
                </a:ext>
              </a:extLst>
            </p:cNvPr>
            <p:cNvSpPr/>
            <p:nvPr/>
          </p:nvSpPr>
          <p:spPr>
            <a:xfrm>
              <a:off x="2950750" y="3199975"/>
              <a:ext cx="138225" cy="98150"/>
            </a:xfrm>
            <a:custGeom>
              <a:avLst/>
              <a:gdLst/>
              <a:ahLst/>
              <a:cxnLst/>
              <a:rect l="l" t="t" r="r" b="b"/>
              <a:pathLst>
                <a:path w="5529" h="3926" extrusionOk="0">
                  <a:moveTo>
                    <a:pt x="4944" y="586"/>
                  </a:moveTo>
                  <a:lnTo>
                    <a:pt x="4865" y="3290"/>
                  </a:lnTo>
                  <a:lnTo>
                    <a:pt x="585" y="3350"/>
                  </a:lnTo>
                  <a:lnTo>
                    <a:pt x="667" y="773"/>
                  </a:lnTo>
                  <a:lnTo>
                    <a:pt x="4944" y="586"/>
                  </a:lnTo>
                  <a:close/>
                  <a:moveTo>
                    <a:pt x="5228" y="1"/>
                  </a:moveTo>
                  <a:lnTo>
                    <a:pt x="376" y="213"/>
                  </a:lnTo>
                  <a:cubicBezTo>
                    <a:pt x="227" y="219"/>
                    <a:pt x="108" y="340"/>
                    <a:pt x="103" y="489"/>
                  </a:cubicBezTo>
                  <a:lnTo>
                    <a:pt x="6" y="3631"/>
                  </a:lnTo>
                  <a:cubicBezTo>
                    <a:pt x="0" y="3793"/>
                    <a:pt x="129" y="3925"/>
                    <a:pt x="290" y="3925"/>
                  </a:cubicBezTo>
                  <a:lnTo>
                    <a:pt x="295" y="3924"/>
                  </a:lnTo>
                  <a:lnTo>
                    <a:pt x="5148" y="3857"/>
                  </a:lnTo>
                  <a:cubicBezTo>
                    <a:pt x="5301" y="3855"/>
                    <a:pt x="5425" y="3732"/>
                    <a:pt x="5429" y="3580"/>
                  </a:cubicBezTo>
                  <a:lnTo>
                    <a:pt x="5526" y="294"/>
                  </a:lnTo>
                  <a:cubicBezTo>
                    <a:pt x="5528" y="215"/>
                    <a:pt x="5498" y="139"/>
                    <a:pt x="5441" y="82"/>
                  </a:cubicBezTo>
                  <a:cubicBezTo>
                    <a:pt x="5385" y="28"/>
                    <a:pt x="5310" y="3"/>
                    <a:pt x="52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1728;p44">
              <a:extLst>
                <a:ext uri="{FF2B5EF4-FFF2-40B4-BE49-F238E27FC236}">
                  <a16:creationId xmlns:a16="http://schemas.microsoft.com/office/drawing/2014/main" id="{6827A17A-8C75-A1A9-7A5F-BE7D94ABCBCB}"/>
                </a:ext>
              </a:extLst>
            </p:cNvPr>
            <p:cNvSpPr/>
            <p:nvPr/>
          </p:nvSpPr>
          <p:spPr>
            <a:xfrm>
              <a:off x="2549625" y="5104375"/>
              <a:ext cx="287550" cy="364275"/>
            </a:xfrm>
            <a:custGeom>
              <a:avLst/>
              <a:gdLst/>
              <a:ahLst/>
              <a:cxnLst/>
              <a:rect l="l" t="t" r="r" b="b"/>
              <a:pathLst>
                <a:path w="11502" h="14571" extrusionOk="0">
                  <a:moveTo>
                    <a:pt x="9022" y="1"/>
                  </a:moveTo>
                  <a:lnTo>
                    <a:pt x="2873" y="607"/>
                  </a:lnTo>
                  <a:cubicBezTo>
                    <a:pt x="2873" y="607"/>
                    <a:pt x="2224" y="5022"/>
                    <a:pt x="2039" y="7445"/>
                  </a:cubicBezTo>
                  <a:cubicBezTo>
                    <a:pt x="1855" y="9870"/>
                    <a:pt x="0" y="12550"/>
                    <a:pt x="1407" y="13716"/>
                  </a:cubicBezTo>
                  <a:cubicBezTo>
                    <a:pt x="2142" y="14325"/>
                    <a:pt x="3608" y="14571"/>
                    <a:pt x="5169" y="14571"/>
                  </a:cubicBezTo>
                  <a:cubicBezTo>
                    <a:pt x="6599" y="14571"/>
                    <a:pt x="8108" y="14364"/>
                    <a:pt x="9206" y="14042"/>
                  </a:cubicBezTo>
                  <a:cubicBezTo>
                    <a:pt x="11502" y="13368"/>
                    <a:pt x="9868" y="8820"/>
                    <a:pt x="9893" y="7392"/>
                  </a:cubicBezTo>
                  <a:cubicBezTo>
                    <a:pt x="9918" y="5965"/>
                    <a:pt x="9679" y="3296"/>
                    <a:pt x="9416" y="2006"/>
                  </a:cubicBezTo>
                  <a:cubicBezTo>
                    <a:pt x="9153" y="717"/>
                    <a:pt x="9022" y="1"/>
                    <a:pt x="90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1729;p44">
              <a:extLst>
                <a:ext uri="{FF2B5EF4-FFF2-40B4-BE49-F238E27FC236}">
                  <a16:creationId xmlns:a16="http://schemas.microsoft.com/office/drawing/2014/main" id="{BAE55F5E-7240-86ED-00D1-DD14A4E7D01C}"/>
                </a:ext>
              </a:extLst>
            </p:cNvPr>
            <p:cNvSpPr/>
            <p:nvPr/>
          </p:nvSpPr>
          <p:spPr>
            <a:xfrm>
              <a:off x="2554125" y="5097275"/>
              <a:ext cx="276650" cy="378550"/>
            </a:xfrm>
            <a:custGeom>
              <a:avLst/>
              <a:gdLst/>
              <a:ahLst/>
              <a:cxnLst/>
              <a:rect l="l" t="t" r="r" b="b"/>
              <a:pathLst>
                <a:path w="11066" h="15142" extrusionOk="0">
                  <a:moveTo>
                    <a:pt x="8610" y="595"/>
                  </a:moveTo>
                  <a:cubicBezTo>
                    <a:pt x="8669" y="911"/>
                    <a:pt x="8785" y="1508"/>
                    <a:pt x="8956" y="2347"/>
                  </a:cubicBezTo>
                  <a:cubicBezTo>
                    <a:pt x="9218" y="3635"/>
                    <a:pt x="9452" y="6273"/>
                    <a:pt x="9427" y="7671"/>
                  </a:cubicBezTo>
                  <a:cubicBezTo>
                    <a:pt x="9421" y="8061"/>
                    <a:pt x="9523" y="8636"/>
                    <a:pt x="9641" y="9301"/>
                  </a:cubicBezTo>
                  <a:cubicBezTo>
                    <a:pt x="9967" y="11126"/>
                    <a:pt x="10413" y="13622"/>
                    <a:pt x="8945" y="14052"/>
                  </a:cubicBezTo>
                  <a:cubicBezTo>
                    <a:pt x="7823" y="14381"/>
                    <a:pt x="6377" y="14565"/>
                    <a:pt x="5029" y="14565"/>
                  </a:cubicBezTo>
                  <a:cubicBezTo>
                    <a:pt x="3482" y="14565"/>
                    <a:pt x="2064" y="14323"/>
                    <a:pt x="1409" y="13781"/>
                  </a:cubicBezTo>
                  <a:cubicBezTo>
                    <a:pt x="660" y="13160"/>
                    <a:pt x="1053" y="11915"/>
                    <a:pt x="1506" y="10473"/>
                  </a:cubicBezTo>
                  <a:cubicBezTo>
                    <a:pt x="1786" y="9584"/>
                    <a:pt x="2075" y="8664"/>
                    <a:pt x="2144" y="7751"/>
                  </a:cubicBezTo>
                  <a:cubicBezTo>
                    <a:pt x="2303" y="5674"/>
                    <a:pt x="2811" y="2077"/>
                    <a:pt x="2943" y="1153"/>
                  </a:cubicBezTo>
                  <a:lnTo>
                    <a:pt x="8610" y="595"/>
                  </a:lnTo>
                  <a:close/>
                  <a:moveTo>
                    <a:pt x="8833" y="0"/>
                  </a:moveTo>
                  <a:cubicBezTo>
                    <a:pt x="8826" y="0"/>
                    <a:pt x="8820" y="1"/>
                    <a:pt x="8814" y="1"/>
                  </a:cubicBezTo>
                  <a:lnTo>
                    <a:pt x="2665" y="608"/>
                  </a:lnTo>
                  <a:cubicBezTo>
                    <a:pt x="2535" y="621"/>
                    <a:pt x="2429" y="721"/>
                    <a:pt x="2411" y="850"/>
                  </a:cubicBezTo>
                  <a:cubicBezTo>
                    <a:pt x="2404" y="895"/>
                    <a:pt x="1758" y="5302"/>
                    <a:pt x="1575" y="7708"/>
                  </a:cubicBezTo>
                  <a:cubicBezTo>
                    <a:pt x="1511" y="8556"/>
                    <a:pt x="1231" y="9443"/>
                    <a:pt x="962" y="10302"/>
                  </a:cubicBezTo>
                  <a:cubicBezTo>
                    <a:pt x="467" y="11871"/>
                    <a:pt x="0" y="13354"/>
                    <a:pt x="1045" y="14220"/>
                  </a:cubicBezTo>
                  <a:cubicBezTo>
                    <a:pt x="1841" y="14880"/>
                    <a:pt x="3376" y="15142"/>
                    <a:pt x="4996" y="15142"/>
                  </a:cubicBezTo>
                  <a:cubicBezTo>
                    <a:pt x="6460" y="15142"/>
                    <a:pt x="7992" y="14927"/>
                    <a:pt x="9106" y="14600"/>
                  </a:cubicBezTo>
                  <a:cubicBezTo>
                    <a:pt x="11065" y="14026"/>
                    <a:pt x="10567" y="11238"/>
                    <a:pt x="10204" y="9201"/>
                  </a:cubicBezTo>
                  <a:cubicBezTo>
                    <a:pt x="10090" y="8565"/>
                    <a:pt x="9992" y="8015"/>
                    <a:pt x="9998" y="7682"/>
                  </a:cubicBezTo>
                  <a:cubicBezTo>
                    <a:pt x="10023" y="6251"/>
                    <a:pt x="9784" y="3552"/>
                    <a:pt x="9515" y="2234"/>
                  </a:cubicBezTo>
                  <a:cubicBezTo>
                    <a:pt x="9253" y="949"/>
                    <a:pt x="9123" y="236"/>
                    <a:pt x="9123" y="234"/>
                  </a:cubicBezTo>
                  <a:cubicBezTo>
                    <a:pt x="9098" y="94"/>
                    <a:pt x="8973" y="0"/>
                    <a:pt x="88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1730;p44">
              <a:extLst>
                <a:ext uri="{FF2B5EF4-FFF2-40B4-BE49-F238E27FC236}">
                  <a16:creationId xmlns:a16="http://schemas.microsoft.com/office/drawing/2014/main" id="{A056D72C-AD0C-1A5C-5230-D0E91C4CA340}"/>
                </a:ext>
              </a:extLst>
            </p:cNvPr>
            <p:cNvSpPr/>
            <p:nvPr/>
          </p:nvSpPr>
          <p:spPr>
            <a:xfrm>
              <a:off x="2640400" y="5148875"/>
              <a:ext cx="99200" cy="162575"/>
            </a:xfrm>
            <a:custGeom>
              <a:avLst/>
              <a:gdLst/>
              <a:ahLst/>
              <a:cxnLst/>
              <a:rect l="l" t="t" r="r" b="b"/>
              <a:pathLst>
                <a:path w="3968" h="6503" extrusionOk="0">
                  <a:moveTo>
                    <a:pt x="3521" y="0"/>
                  </a:moveTo>
                  <a:lnTo>
                    <a:pt x="1238" y="32"/>
                  </a:lnTo>
                  <a:cubicBezTo>
                    <a:pt x="1238" y="32"/>
                    <a:pt x="0" y="6503"/>
                    <a:pt x="1324" y="6503"/>
                  </a:cubicBezTo>
                  <a:cubicBezTo>
                    <a:pt x="1326" y="6503"/>
                    <a:pt x="1328" y="6503"/>
                    <a:pt x="1330" y="6503"/>
                  </a:cubicBezTo>
                  <a:cubicBezTo>
                    <a:pt x="2661" y="6484"/>
                    <a:pt x="3613" y="6470"/>
                    <a:pt x="3790" y="5517"/>
                  </a:cubicBezTo>
                  <a:cubicBezTo>
                    <a:pt x="3967" y="4562"/>
                    <a:pt x="3521" y="0"/>
                    <a:pt x="35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1731;p44">
              <a:extLst>
                <a:ext uri="{FF2B5EF4-FFF2-40B4-BE49-F238E27FC236}">
                  <a16:creationId xmlns:a16="http://schemas.microsoft.com/office/drawing/2014/main" id="{EA4283EC-AE7B-0A2A-6F00-2014FFB5BBE0}"/>
                </a:ext>
              </a:extLst>
            </p:cNvPr>
            <p:cNvSpPr/>
            <p:nvPr/>
          </p:nvSpPr>
          <p:spPr>
            <a:xfrm>
              <a:off x="2639175" y="5141700"/>
              <a:ext cx="107525" cy="176900"/>
            </a:xfrm>
            <a:custGeom>
              <a:avLst/>
              <a:gdLst/>
              <a:ahLst/>
              <a:cxnLst/>
              <a:rect l="l" t="t" r="r" b="b"/>
              <a:pathLst>
                <a:path w="4301" h="7076" extrusionOk="0">
                  <a:moveTo>
                    <a:pt x="3312" y="577"/>
                  </a:moveTo>
                  <a:cubicBezTo>
                    <a:pt x="3444" y="1993"/>
                    <a:pt x="3689" y="5048"/>
                    <a:pt x="3558" y="5751"/>
                  </a:cubicBezTo>
                  <a:cubicBezTo>
                    <a:pt x="3430" y="6445"/>
                    <a:pt x="2758" y="6485"/>
                    <a:pt x="1374" y="6505"/>
                  </a:cubicBezTo>
                  <a:cubicBezTo>
                    <a:pt x="1360" y="6505"/>
                    <a:pt x="1332" y="6505"/>
                    <a:pt x="1293" y="6457"/>
                  </a:cubicBezTo>
                  <a:cubicBezTo>
                    <a:pt x="785" y="5852"/>
                    <a:pt x="1153" y="2641"/>
                    <a:pt x="1525" y="602"/>
                  </a:cubicBezTo>
                  <a:lnTo>
                    <a:pt x="3312" y="577"/>
                  </a:lnTo>
                  <a:close/>
                  <a:moveTo>
                    <a:pt x="3584" y="1"/>
                  </a:moveTo>
                  <a:cubicBezTo>
                    <a:pt x="3578" y="1"/>
                    <a:pt x="3572" y="1"/>
                    <a:pt x="3566" y="1"/>
                  </a:cubicBezTo>
                  <a:lnTo>
                    <a:pt x="1283" y="34"/>
                  </a:lnTo>
                  <a:cubicBezTo>
                    <a:pt x="1147" y="36"/>
                    <a:pt x="1032" y="133"/>
                    <a:pt x="1007" y="266"/>
                  </a:cubicBezTo>
                  <a:cubicBezTo>
                    <a:pt x="832" y="1182"/>
                    <a:pt x="0" y="5806"/>
                    <a:pt x="856" y="6824"/>
                  </a:cubicBezTo>
                  <a:cubicBezTo>
                    <a:pt x="993" y="6989"/>
                    <a:pt x="1172" y="7075"/>
                    <a:pt x="1373" y="7075"/>
                  </a:cubicBezTo>
                  <a:lnTo>
                    <a:pt x="1382" y="7075"/>
                  </a:lnTo>
                  <a:cubicBezTo>
                    <a:pt x="2733" y="7056"/>
                    <a:pt x="3900" y="7040"/>
                    <a:pt x="4119" y="5856"/>
                  </a:cubicBezTo>
                  <a:cubicBezTo>
                    <a:pt x="4301" y="4872"/>
                    <a:pt x="3873" y="447"/>
                    <a:pt x="3854" y="259"/>
                  </a:cubicBezTo>
                  <a:cubicBezTo>
                    <a:pt x="3841" y="118"/>
                    <a:pt x="3709" y="1"/>
                    <a:pt x="35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1732;p44">
              <a:extLst>
                <a:ext uri="{FF2B5EF4-FFF2-40B4-BE49-F238E27FC236}">
                  <a16:creationId xmlns:a16="http://schemas.microsoft.com/office/drawing/2014/main" id="{087BDB90-76D0-29CC-9360-990D2D88DA19}"/>
                </a:ext>
              </a:extLst>
            </p:cNvPr>
            <p:cNvSpPr/>
            <p:nvPr/>
          </p:nvSpPr>
          <p:spPr>
            <a:xfrm>
              <a:off x="2572100" y="5408600"/>
              <a:ext cx="237800" cy="60050"/>
            </a:xfrm>
            <a:custGeom>
              <a:avLst/>
              <a:gdLst/>
              <a:ahLst/>
              <a:cxnLst/>
              <a:rect l="l" t="t" r="r" b="b"/>
              <a:pathLst>
                <a:path w="9512" h="2402" extrusionOk="0">
                  <a:moveTo>
                    <a:pt x="9511" y="0"/>
                  </a:moveTo>
                  <a:lnTo>
                    <a:pt x="9511" y="0"/>
                  </a:lnTo>
                  <a:cubicBezTo>
                    <a:pt x="8468" y="545"/>
                    <a:pt x="6728" y="835"/>
                    <a:pt x="3747" y="876"/>
                  </a:cubicBezTo>
                  <a:cubicBezTo>
                    <a:pt x="3609" y="878"/>
                    <a:pt x="3474" y="879"/>
                    <a:pt x="3344" y="879"/>
                  </a:cubicBezTo>
                  <a:cubicBezTo>
                    <a:pt x="1606" y="879"/>
                    <a:pt x="594" y="710"/>
                    <a:pt x="0" y="519"/>
                  </a:cubicBezTo>
                  <a:lnTo>
                    <a:pt x="0" y="519"/>
                  </a:lnTo>
                  <a:cubicBezTo>
                    <a:pt x="38" y="926"/>
                    <a:pt x="184" y="1279"/>
                    <a:pt x="508" y="1547"/>
                  </a:cubicBezTo>
                  <a:cubicBezTo>
                    <a:pt x="1243" y="2156"/>
                    <a:pt x="2709" y="2402"/>
                    <a:pt x="4270" y="2402"/>
                  </a:cubicBezTo>
                  <a:cubicBezTo>
                    <a:pt x="5700" y="2402"/>
                    <a:pt x="7209" y="2195"/>
                    <a:pt x="8307" y="1873"/>
                  </a:cubicBezTo>
                  <a:cubicBezTo>
                    <a:pt x="9122" y="1634"/>
                    <a:pt x="9436" y="904"/>
                    <a:pt x="951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1733;p44">
              <a:extLst>
                <a:ext uri="{FF2B5EF4-FFF2-40B4-BE49-F238E27FC236}">
                  <a16:creationId xmlns:a16="http://schemas.microsoft.com/office/drawing/2014/main" id="{2F3DE448-3943-8F84-4D9F-C3104DB6E3D1}"/>
                </a:ext>
              </a:extLst>
            </p:cNvPr>
            <p:cNvSpPr/>
            <p:nvPr/>
          </p:nvSpPr>
          <p:spPr>
            <a:xfrm>
              <a:off x="2564750" y="5401425"/>
              <a:ext cx="252625" cy="74400"/>
            </a:xfrm>
            <a:custGeom>
              <a:avLst/>
              <a:gdLst/>
              <a:ahLst/>
              <a:cxnLst/>
              <a:rect l="l" t="t" r="r" b="b"/>
              <a:pathLst>
                <a:path w="10105" h="2976" extrusionOk="0">
                  <a:moveTo>
                    <a:pt x="9448" y="759"/>
                  </a:moveTo>
                  <a:cubicBezTo>
                    <a:pt x="9310" y="1381"/>
                    <a:pt x="9009" y="1743"/>
                    <a:pt x="8520" y="1886"/>
                  </a:cubicBezTo>
                  <a:cubicBezTo>
                    <a:pt x="7398" y="2215"/>
                    <a:pt x="5952" y="2399"/>
                    <a:pt x="4604" y="2399"/>
                  </a:cubicBezTo>
                  <a:cubicBezTo>
                    <a:pt x="3057" y="2399"/>
                    <a:pt x="1639" y="2157"/>
                    <a:pt x="984" y="1615"/>
                  </a:cubicBezTo>
                  <a:cubicBezTo>
                    <a:pt x="850" y="1505"/>
                    <a:pt x="744" y="1364"/>
                    <a:pt x="678" y="1204"/>
                  </a:cubicBezTo>
                  <a:lnTo>
                    <a:pt x="678" y="1204"/>
                  </a:lnTo>
                  <a:cubicBezTo>
                    <a:pt x="1427" y="1371"/>
                    <a:pt x="2430" y="1451"/>
                    <a:pt x="3669" y="1451"/>
                  </a:cubicBezTo>
                  <a:cubicBezTo>
                    <a:pt x="3792" y="1451"/>
                    <a:pt x="3918" y="1450"/>
                    <a:pt x="4046" y="1448"/>
                  </a:cubicBezTo>
                  <a:cubicBezTo>
                    <a:pt x="6602" y="1413"/>
                    <a:pt x="8306" y="1198"/>
                    <a:pt x="9448" y="759"/>
                  </a:cubicBezTo>
                  <a:close/>
                  <a:moveTo>
                    <a:pt x="9805" y="1"/>
                  </a:moveTo>
                  <a:cubicBezTo>
                    <a:pt x="9762" y="1"/>
                    <a:pt x="9716" y="11"/>
                    <a:pt x="9673" y="34"/>
                  </a:cubicBezTo>
                  <a:cubicBezTo>
                    <a:pt x="8647" y="571"/>
                    <a:pt x="6855" y="838"/>
                    <a:pt x="4038" y="879"/>
                  </a:cubicBezTo>
                  <a:cubicBezTo>
                    <a:pt x="3917" y="880"/>
                    <a:pt x="3798" y="881"/>
                    <a:pt x="3681" y="881"/>
                  </a:cubicBezTo>
                  <a:cubicBezTo>
                    <a:pt x="2212" y="881"/>
                    <a:pt x="1106" y="767"/>
                    <a:pt x="381" y="534"/>
                  </a:cubicBezTo>
                  <a:cubicBezTo>
                    <a:pt x="352" y="525"/>
                    <a:pt x="323" y="520"/>
                    <a:pt x="294" y="520"/>
                  </a:cubicBezTo>
                  <a:cubicBezTo>
                    <a:pt x="230" y="520"/>
                    <a:pt x="167" y="542"/>
                    <a:pt x="116" y="583"/>
                  </a:cubicBezTo>
                  <a:cubicBezTo>
                    <a:pt x="41" y="644"/>
                    <a:pt x="1" y="737"/>
                    <a:pt x="9" y="833"/>
                  </a:cubicBezTo>
                  <a:cubicBezTo>
                    <a:pt x="58" y="1355"/>
                    <a:pt x="258" y="1755"/>
                    <a:pt x="620" y="2054"/>
                  </a:cubicBezTo>
                  <a:cubicBezTo>
                    <a:pt x="1416" y="2714"/>
                    <a:pt x="2951" y="2976"/>
                    <a:pt x="4571" y="2976"/>
                  </a:cubicBezTo>
                  <a:cubicBezTo>
                    <a:pt x="6035" y="2976"/>
                    <a:pt x="7567" y="2761"/>
                    <a:pt x="8681" y="2434"/>
                  </a:cubicBezTo>
                  <a:cubicBezTo>
                    <a:pt x="9520" y="2189"/>
                    <a:pt x="9994" y="1473"/>
                    <a:pt x="10090" y="310"/>
                  </a:cubicBezTo>
                  <a:cubicBezTo>
                    <a:pt x="10105" y="135"/>
                    <a:pt x="9963" y="1"/>
                    <a:pt x="98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1734;p44">
              <a:extLst>
                <a:ext uri="{FF2B5EF4-FFF2-40B4-BE49-F238E27FC236}">
                  <a16:creationId xmlns:a16="http://schemas.microsoft.com/office/drawing/2014/main" id="{E9CEEA7A-E0D2-B174-C9E3-63F654F1DFF0}"/>
                </a:ext>
              </a:extLst>
            </p:cNvPr>
            <p:cNvSpPr/>
            <p:nvPr/>
          </p:nvSpPr>
          <p:spPr>
            <a:xfrm>
              <a:off x="2580050" y="5015300"/>
              <a:ext cx="223700" cy="149975"/>
            </a:xfrm>
            <a:custGeom>
              <a:avLst/>
              <a:gdLst/>
              <a:ahLst/>
              <a:cxnLst/>
              <a:rect l="l" t="t" r="r" b="b"/>
              <a:pathLst>
                <a:path w="8948" h="5999" extrusionOk="0">
                  <a:moveTo>
                    <a:pt x="8285" y="0"/>
                  </a:moveTo>
                  <a:cubicBezTo>
                    <a:pt x="8261" y="0"/>
                    <a:pt x="8237" y="2"/>
                    <a:pt x="8212" y="4"/>
                  </a:cubicBezTo>
                  <a:lnTo>
                    <a:pt x="620" y="835"/>
                  </a:lnTo>
                  <a:cubicBezTo>
                    <a:pt x="262" y="875"/>
                    <a:pt x="1" y="1196"/>
                    <a:pt x="35" y="1556"/>
                  </a:cubicBezTo>
                  <a:lnTo>
                    <a:pt x="412" y="5403"/>
                  </a:lnTo>
                  <a:cubicBezTo>
                    <a:pt x="444" y="5743"/>
                    <a:pt x="729" y="5998"/>
                    <a:pt x="1066" y="5998"/>
                  </a:cubicBezTo>
                  <a:cubicBezTo>
                    <a:pt x="1081" y="5998"/>
                    <a:pt x="1096" y="5998"/>
                    <a:pt x="1111" y="5997"/>
                  </a:cubicBezTo>
                  <a:lnTo>
                    <a:pt x="8278" y="5531"/>
                  </a:lnTo>
                  <a:cubicBezTo>
                    <a:pt x="8623" y="5509"/>
                    <a:pt x="8891" y="5225"/>
                    <a:pt x="8896" y="4880"/>
                  </a:cubicBezTo>
                  <a:lnTo>
                    <a:pt x="8943" y="668"/>
                  </a:lnTo>
                  <a:cubicBezTo>
                    <a:pt x="8948" y="297"/>
                    <a:pt x="8647" y="0"/>
                    <a:pt x="82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1735;p44">
              <a:extLst>
                <a:ext uri="{FF2B5EF4-FFF2-40B4-BE49-F238E27FC236}">
                  <a16:creationId xmlns:a16="http://schemas.microsoft.com/office/drawing/2014/main" id="{C55FC269-D171-EA1B-74C8-91AC1E62DBAA}"/>
                </a:ext>
              </a:extLst>
            </p:cNvPr>
            <p:cNvSpPr/>
            <p:nvPr/>
          </p:nvSpPr>
          <p:spPr>
            <a:xfrm>
              <a:off x="2572625" y="5008125"/>
              <a:ext cx="238350" cy="164275"/>
            </a:xfrm>
            <a:custGeom>
              <a:avLst/>
              <a:gdLst/>
              <a:ahLst/>
              <a:cxnLst/>
              <a:rect l="l" t="t" r="r" b="b"/>
              <a:pathLst>
                <a:path w="9534" h="6571" extrusionOk="0">
                  <a:moveTo>
                    <a:pt x="8582" y="572"/>
                  </a:moveTo>
                  <a:lnTo>
                    <a:pt x="8583" y="573"/>
                  </a:lnTo>
                  <a:cubicBezTo>
                    <a:pt x="8790" y="573"/>
                    <a:pt x="8958" y="743"/>
                    <a:pt x="8956" y="951"/>
                  </a:cubicBezTo>
                  <a:lnTo>
                    <a:pt x="8907" y="5164"/>
                  </a:lnTo>
                  <a:cubicBezTo>
                    <a:pt x="8903" y="5360"/>
                    <a:pt x="8752" y="5521"/>
                    <a:pt x="8557" y="5534"/>
                  </a:cubicBezTo>
                  <a:lnTo>
                    <a:pt x="1389" y="5999"/>
                  </a:lnTo>
                  <a:cubicBezTo>
                    <a:pt x="1380" y="6000"/>
                    <a:pt x="1370" y="6000"/>
                    <a:pt x="1361" y="6000"/>
                  </a:cubicBezTo>
                  <a:cubicBezTo>
                    <a:pt x="1171" y="6000"/>
                    <a:pt x="1009" y="5855"/>
                    <a:pt x="992" y="5662"/>
                  </a:cubicBezTo>
                  <a:lnTo>
                    <a:pt x="617" y="1815"/>
                  </a:lnTo>
                  <a:cubicBezTo>
                    <a:pt x="598" y="1611"/>
                    <a:pt x="746" y="1430"/>
                    <a:pt x="949" y="1407"/>
                  </a:cubicBezTo>
                  <a:lnTo>
                    <a:pt x="8540" y="574"/>
                  </a:lnTo>
                  <a:cubicBezTo>
                    <a:pt x="8553" y="573"/>
                    <a:pt x="8567" y="572"/>
                    <a:pt x="8582" y="572"/>
                  </a:cubicBezTo>
                  <a:close/>
                  <a:moveTo>
                    <a:pt x="8583" y="1"/>
                  </a:moveTo>
                  <a:cubicBezTo>
                    <a:pt x="8549" y="1"/>
                    <a:pt x="8514" y="3"/>
                    <a:pt x="8478" y="7"/>
                  </a:cubicBezTo>
                  <a:lnTo>
                    <a:pt x="887" y="838"/>
                  </a:lnTo>
                  <a:cubicBezTo>
                    <a:pt x="374" y="896"/>
                    <a:pt x="1" y="1355"/>
                    <a:pt x="50" y="1870"/>
                  </a:cubicBezTo>
                  <a:lnTo>
                    <a:pt x="425" y="5717"/>
                  </a:lnTo>
                  <a:cubicBezTo>
                    <a:pt x="469" y="6201"/>
                    <a:pt x="876" y="6571"/>
                    <a:pt x="1362" y="6571"/>
                  </a:cubicBezTo>
                  <a:cubicBezTo>
                    <a:pt x="1384" y="6571"/>
                    <a:pt x="1404" y="6571"/>
                    <a:pt x="1426" y="6570"/>
                  </a:cubicBezTo>
                  <a:lnTo>
                    <a:pt x="8594" y="6103"/>
                  </a:lnTo>
                  <a:cubicBezTo>
                    <a:pt x="9086" y="6070"/>
                    <a:pt x="9471" y="5664"/>
                    <a:pt x="9479" y="5171"/>
                  </a:cubicBezTo>
                  <a:lnTo>
                    <a:pt x="9526" y="958"/>
                  </a:lnTo>
                  <a:cubicBezTo>
                    <a:pt x="9533" y="426"/>
                    <a:pt x="9102" y="1"/>
                    <a:pt x="85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1736;p44">
              <a:extLst>
                <a:ext uri="{FF2B5EF4-FFF2-40B4-BE49-F238E27FC236}">
                  <a16:creationId xmlns:a16="http://schemas.microsoft.com/office/drawing/2014/main" id="{D5D6C249-2163-D3FA-C746-DD5E9BA8EC3C}"/>
                </a:ext>
              </a:extLst>
            </p:cNvPr>
            <p:cNvSpPr/>
            <p:nvPr/>
          </p:nvSpPr>
          <p:spPr>
            <a:xfrm>
              <a:off x="2884175" y="4954900"/>
              <a:ext cx="277600" cy="192850"/>
            </a:xfrm>
            <a:custGeom>
              <a:avLst/>
              <a:gdLst/>
              <a:ahLst/>
              <a:cxnLst/>
              <a:rect l="l" t="t" r="r" b="b"/>
              <a:pathLst>
                <a:path w="11104" h="7714" extrusionOk="0">
                  <a:moveTo>
                    <a:pt x="10095" y="1"/>
                  </a:moveTo>
                  <a:cubicBezTo>
                    <a:pt x="10009" y="1"/>
                    <a:pt x="9922" y="15"/>
                    <a:pt x="9835" y="45"/>
                  </a:cubicBezTo>
                  <a:lnTo>
                    <a:pt x="602" y="3237"/>
                  </a:lnTo>
                  <a:cubicBezTo>
                    <a:pt x="206" y="3374"/>
                    <a:pt x="1" y="3793"/>
                    <a:pt x="140" y="4183"/>
                  </a:cubicBezTo>
                  <a:lnTo>
                    <a:pt x="1210" y="7194"/>
                  </a:lnTo>
                  <a:cubicBezTo>
                    <a:pt x="1323" y="7511"/>
                    <a:pt x="1630" y="7714"/>
                    <a:pt x="1958" y="7714"/>
                  </a:cubicBezTo>
                  <a:cubicBezTo>
                    <a:pt x="2033" y="7714"/>
                    <a:pt x="2108" y="7703"/>
                    <a:pt x="2183" y="7681"/>
                  </a:cubicBezTo>
                  <a:lnTo>
                    <a:pt x="10546" y="5222"/>
                  </a:lnTo>
                  <a:cubicBezTo>
                    <a:pt x="10882" y="5123"/>
                    <a:pt x="11104" y="4816"/>
                    <a:pt x="11085" y="4474"/>
                  </a:cubicBezTo>
                  <a:lnTo>
                    <a:pt x="10885" y="730"/>
                  </a:lnTo>
                  <a:cubicBezTo>
                    <a:pt x="10863" y="310"/>
                    <a:pt x="10498" y="1"/>
                    <a:pt x="1009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1737;p44">
              <a:extLst>
                <a:ext uri="{FF2B5EF4-FFF2-40B4-BE49-F238E27FC236}">
                  <a16:creationId xmlns:a16="http://schemas.microsoft.com/office/drawing/2014/main" id="{2A3F6281-1755-2AF3-1828-F1A53FCBD9A6}"/>
                </a:ext>
              </a:extLst>
            </p:cNvPr>
            <p:cNvSpPr/>
            <p:nvPr/>
          </p:nvSpPr>
          <p:spPr>
            <a:xfrm>
              <a:off x="2878600" y="4947775"/>
              <a:ext cx="290500" cy="207150"/>
            </a:xfrm>
            <a:custGeom>
              <a:avLst/>
              <a:gdLst/>
              <a:ahLst/>
              <a:cxnLst/>
              <a:rect l="l" t="t" r="r" b="b"/>
              <a:pathLst>
                <a:path w="11620" h="8286" extrusionOk="0">
                  <a:moveTo>
                    <a:pt x="10320" y="571"/>
                  </a:moveTo>
                  <a:cubicBezTo>
                    <a:pt x="10422" y="572"/>
                    <a:pt x="10522" y="603"/>
                    <a:pt x="10607" y="660"/>
                  </a:cubicBezTo>
                  <a:cubicBezTo>
                    <a:pt x="10733" y="743"/>
                    <a:pt x="10814" y="880"/>
                    <a:pt x="10822" y="1030"/>
                  </a:cubicBezTo>
                  <a:lnTo>
                    <a:pt x="11023" y="4775"/>
                  </a:lnTo>
                  <a:cubicBezTo>
                    <a:pt x="11034" y="4984"/>
                    <a:pt x="10896" y="5172"/>
                    <a:pt x="10689" y="5234"/>
                  </a:cubicBezTo>
                  <a:lnTo>
                    <a:pt x="2325" y="7693"/>
                  </a:lnTo>
                  <a:cubicBezTo>
                    <a:pt x="2277" y="7707"/>
                    <a:pt x="2229" y="7714"/>
                    <a:pt x="2181" y="7714"/>
                  </a:cubicBezTo>
                  <a:cubicBezTo>
                    <a:pt x="1971" y="7714"/>
                    <a:pt x="1773" y="7584"/>
                    <a:pt x="1701" y="7383"/>
                  </a:cubicBezTo>
                  <a:lnTo>
                    <a:pt x="631" y="4372"/>
                  </a:lnTo>
                  <a:cubicBezTo>
                    <a:pt x="591" y="4260"/>
                    <a:pt x="597" y="4136"/>
                    <a:pt x="649" y="4028"/>
                  </a:cubicBezTo>
                  <a:cubicBezTo>
                    <a:pt x="703" y="3916"/>
                    <a:pt x="801" y="3832"/>
                    <a:pt x="918" y="3793"/>
                  </a:cubicBezTo>
                  <a:lnTo>
                    <a:pt x="10151" y="601"/>
                  </a:lnTo>
                  <a:cubicBezTo>
                    <a:pt x="10206" y="581"/>
                    <a:pt x="10262" y="571"/>
                    <a:pt x="10320" y="571"/>
                  </a:cubicBezTo>
                  <a:close/>
                  <a:moveTo>
                    <a:pt x="10320" y="1"/>
                  </a:moveTo>
                  <a:cubicBezTo>
                    <a:pt x="10200" y="1"/>
                    <a:pt x="10080" y="20"/>
                    <a:pt x="9964" y="60"/>
                  </a:cubicBezTo>
                  <a:lnTo>
                    <a:pt x="732" y="3252"/>
                  </a:lnTo>
                  <a:cubicBezTo>
                    <a:pt x="469" y="3341"/>
                    <a:pt x="254" y="3532"/>
                    <a:pt x="135" y="3782"/>
                  </a:cubicBezTo>
                  <a:cubicBezTo>
                    <a:pt x="16" y="4025"/>
                    <a:pt x="1" y="4308"/>
                    <a:pt x="93" y="4563"/>
                  </a:cubicBezTo>
                  <a:lnTo>
                    <a:pt x="1163" y="7575"/>
                  </a:lnTo>
                  <a:cubicBezTo>
                    <a:pt x="1318" y="8011"/>
                    <a:pt x="1732" y="8286"/>
                    <a:pt x="2177" y="8286"/>
                  </a:cubicBezTo>
                  <a:cubicBezTo>
                    <a:pt x="2282" y="8286"/>
                    <a:pt x="2386" y="8270"/>
                    <a:pt x="2486" y="8241"/>
                  </a:cubicBezTo>
                  <a:lnTo>
                    <a:pt x="10849" y="5781"/>
                  </a:lnTo>
                  <a:cubicBezTo>
                    <a:pt x="11313" y="5645"/>
                    <a:pt x="11619" y="5219"/>
                    <a:pt x="11593" y="4745"/>
                  </a:cubicBezTo>
                  <a:lnTo>
                    <a:pt x="11393" y="1000"/>
                  </a:lnTo>
                  <a:cubicBezTo>
                    <a:pt x="11375" y="671"/>
                    <a:pt x="11205" y="375"/>
                    <a:pt x="10927" y="187"/>
                  </a:cubicBezTo>
                  <a:cubicBezTo>
                    <a:pt x="10745" y="64"/>
                    <a:pt x="10534" y="1"/>
                    <a:pt x="103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1738;p44">
              <a:extLst>
                <a:ext uri="{FF2B5EF4-FFF2-40B4-BE49-F238E27FC236}">
                  <a16:creationId xmlns:a16="http://schemas.microsoft.com/office/drawing/2014/main" id="{A19F8E3D-6E25-5B35-3836-E2A3DA30FF39}"/>
                </a:ext>
              </a:extLst>
            </p:cNvPr>
            <p:cNvSpPr/>
            <p:nvPr/>
          </p:nvSpPr>
          <p:spPr>
            <a:xfrm>
              <a:off x="3282275" y="238275"/>
              <a:ext cx="1976825" cy="1150375"/>
            </a:xfrm>
            <a:custGeom>
              <a:avLst/>
              <a:gdLst/>
              <a:ahLst/>
              <a:cxnLst/>
              <a:rect l="l" t="t" r="r" b="b"/>
              <a:pathLst>
                <a:path w="79073" h="46015" extrusionOk="0">
                  <a:moveTo>
                    <a:pt x="29262" y="1"/>
                  </a:moveTo>
                  <a:cubicBezTo>
                    <a:pt x="18282" y="1"/>
                    <a:pt x="9382" y="8902"/>
                    <a:pt x="9382" y="19881"/>
                  </a:cubicBezTo>
                  <a:cubicBezTo>
                    <a:pt x="9382" y="20126"/>
                    <a:pt x="9392" y="20367"/>
                    <a:pt x="9401" y="20611"/>
                  </a:cubicBezTo>
                  <a:cubicBezTo>
                    <a:pt x="3976" y="22156"/>
                    <a:pt x="0" y="27139"/>
                    <a:pt x="0" y="33059"/>
                  </a:cubicBezTo>
                  <a:cubicBezTo>
                    <a:pt x="0" y="39606"/>
                    <a:pt x="4862" y="45004"/>
                    <a:pt x="11168" y="45877"/>
                  </a:cubicBezTo>
                  <a:lnTo>
                    <a:pt x="11168" y="46015"/>
                  </a:lnTo>
                  <a:lnTo>
                    <a:pt x="69691" y="46015"/>
                  </a:lnTo>
                  <a:cubicBezTo>
                    <a:pt x="74872" y="46015"/>
                    <a:pt x="79072" y="41814"/>
                    <a:pt x="79072" y="36633"/>
                  </a:cubicBezTo>
                  <a:cubicBezTo>
                    <a:pt x="79072" y="31666"/>
                    <a:pt x="75209" y="27611"/>
                    <a:pt x="70325" y="27283"/>
                  </a:cubicBezTo>
                  <a:cubicBezTo>
                    <a:pt x="70488" y="26404"/>
                    <a:pt x="70585" y="25499"/>
                    <a:pt x="70585" y="24571"/>
                  </a:cubicBezTo>
                  <a:cubicBezTo>
                    <a:pt x="70585" y="16429"/>
                    <a:pt x="63985" y="9829"/>
                    <a:pt x="55842" y="9829"/>
                  </a:cubicBezTo>
                  <a:cubicBezTo>
                    <a:pt x="55835" y="9829"/>
                    <a:pt x="55828" y="9829"/>
                    <a:pt x="55820" y="9829"/>
                  </a:cubicBezTo>
                  <a:cubicBezTo>
                    <a:pt x="52910" y="9829"/>
                    <a:pt x="50065" y="10696"/>
                    <a:pt x="47648" y="12318"/>
                  </a:cubicBezTo>
                  <a:cubicBezTo>
                    <a:pt x="44672" y="5091"/>
                    <a:pt x="37563" y="1"/>
                    <a:pt x="29262"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1739;p44">
              <a:extLst>
                <a:ext uri="{FF2B5EF4-FFF2-40B4-BE49-F238E27FC236}">
                  <a16:creationId xmlns:a16="http://schemas.microsoft.com/office/drawing/2014/main" id="{BBF79585-D667-9C88-D920-72F6EF5260FF}"/>
                </a:ext>
              </a:extLst>
            </p:cNvPr>
            <p:cNvSpPr/>
            <p:nvPr/>
          </p:nvSpPr>
          <p:spPr>
            <a:xfrm>
              <a:off x="3754725" y="412400"/>
              <a:ext cx="283825" cy="91575"/>
            </a:xfrm>
            <a:custGeom>
              <a:avLst/>
              <a:gdLst/>
              <a:ahLst/>
              <a:cxnLst/>
              <a:rect l="l" t="t" r="r" b="b"/>
              <a:pathLst>
                <a:path w="11353" h="3663" extrusionOk="0">
                  <a:moveTo>
                    <a:pt x="1" y="1"/>
                  </a:moveTo>
                  <a:lnTo>
                    <a:pt x="5494" y="3662"/>
                  </a:lnTo>
                  <a:lnTo>
                    <a:pt x="11353"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1740;p44">
              <a:extLst>
                <a:ext uri="{FF2B5EF4-FFF2-40B4-BE49-F238E27FC236}">
                  <a16:creationId xmlns:a16="http://schemas.microsoft.com/office/drawing/2014/main" id="{808FBCC2-62BF-BA97-4EC8-BC5783CD7F18}"/>
                </a:ext>
              </a:extLst>
            </p:cNvPr>
            <p:cNvSpPr/>
            <p:nvPr/>
          </p:nvSpPr>
          <p:spPr>
            <a:xfrm>
              <a:off x="3736475" y="421350"/>
              <a:ext cx="310900" cy="195075"/>
            </a:xfrm>
            <a:custGeom>
              <a:avLst/>
              <a:gdLst/>
              <a:ahLst/>
              <a:cxnLst/>
              <a:rect l="l" t="t" r="r" b="b"/>
              <a:pathLst>
                <a:path w="12436" h="7803" extrusionOk="0">
                  <a:moveTo>
                    <a:pt x="0" y="1"/>
                  </a:moveTo>
                  <a:lnTo>
                    <a:pt x="0" y="7803"/>
                  </a:lnTo>
                  <a:lnTo>
                    <a:pt x="12435" y="7803"/>
                  </a:lnTo>
                  <a:lnTo>
                    <a:pt x="12435" y="252"/>
                  </a:lnTo>
                  <a:lnTo>
                    <a:pt x="6212" y="4140"/>
                  </a:lnTo>
                  <a:lnTo>
                    <a:pt x="0"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1741;p44">
              <a:extLst>
                <a:ext uri="{FF2B5EF4-FFF2-40B4-BE49-F238E27FC236}">
                  <a16:creationId xmlns:a16="http://schemas.microsoft.com/office/drawing/2014/main" id="{FCA5BD7F-D826-FFAC-AA01-B3B5C9BC16BC}"/>
                </a:ext>
              </a:extLst>
            </p:cNvPr>
            <p:cNvSpPr/>
            <p:nvPr/>
          </p:nvSpPr>
          <p:spPr>
            <a:xfrm>
              <a:off x="4494975" y="587100"/>
              <a:ext cx="244700" cy="297225"/>
            </a:xfrm>
            <a:custGeom>
              <a:avLst/>
              <a:gdLst/>
              <a:ahLst/>
              <a:cxnLst/>
              <a:rect l="l" t="t" r="r" b="b"/>
              <a:pathLst>
                <a:path w="9788" h="11889" extrusionOk="0">
                  <a:moveTo>
                    <a:pt x="9788" y="1"/>
                  </a:moveTo>
                  <a:lnTo>
                    <a:pt x="3024" y="964"/>
                  </a:lnTo>
                  <a:lnTo>
                    <a:pt x="3024" y="9182"/>
                  </a:lnTo>
                  <a:cubicBezTo>
                    <a:pt x="2712" y="9013"/>
                    <a:pt x="2334" y="8913"/>
                    <a:pt x="1924" y="8913"/>
                  </a:cubicBezTo>
                  <a:cubicBezTo>
                    <a:pt x="861" y="8913"/>
                    <a:pt x="0" y="9580"/>
                    <a:pt x="0" y="10401"/>
                  </a:cubicBezTo>
                  <a:cubicBezTo>
                    <a:pt x="0" y="11222"/>
                    <a:pt x="861" y="11889"/>
                    <a:pt x="1924" y="11889"/>
                  </a:cubicBezTo>
                  <a:cubicBezTo>
                    <a:pt x="3719" y="11889"/>
                    <a:pt x="3850" y="10664"/>
                    <a:pt x="3850" y="10664"/>
                  </a:cubicBezTo>
                  <a:lnTo>
                    <a:pt x="3850" y="3424"/>
                  </a:lnTo>
                  <a:lnTo>
                    <a:pt x="8962" y="2697"/>
                  </a:lnTo>
                  <a:lnTo>
                    <a:pt x="8962" y="8219"/>
                  </a:lnTo>
                  <a:cubicBezTo>
                    <a:pt x="8650" y="8050"/>
                    <a:pt x="8272" y="7950"/>
                    <a:pt x="7864" y="7950"/>
                  </a:cubicBezTo>
                  <a:cubicBezTo>
                    <a:pt x="6800" y="7950"/>
                    <a:pt x="5938" y="8617"/>
                    <a:pt x="5938" y="9438"/>
                  </a:cubicBezTo>
                  <a:cubicBezTo>
                    <a:pt x="5938" y="10259"/>
                    <a:pt x="6800" y="10926"/>
                    <a:pt x="7864" y="10926"/>
                  </a:cubicBezTo>
                  <a:cubicBezTo>
                    <a:pt x="8810" y="10926"/>
                    <a:pt x="9593" y="10396"/>
                    <a:pt x="9754" y="9700"/>
                  </a:cubicBezTo>
                  <a:lnTo>
                    <a:pt x="9788" y="2580"/>
                  </a:lnTo>
                  <a:lnTo>
                    <a:pt x="9788"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1742;p44">
              <a:extLst>
                <a:ext uri="{FF2B5EF4-FFF2-40B4-BE49-F238E27FC236}">
                  <a16:creationId xmlns:a16="http://schemas.microsoft.com/office/drawing/2014/main" id="{8BA5EA9B-95ED-2E82-C209-43BA00D2B70A}"/>
                </a:ext>
              </a:extLst>
            </p:cNvPr>
            <p:cNvSpPr/>
            <p:nvPr/>
          </p:nvSpPr>
          <p:spPr>
            <a:xfrm>
              <a:off x="3789725" y="672825"/>
              <a:ext cx="120550" cy="116025"/>
            </a:xfrm>
            <a:custGeom>
              <a:avLst/>
              <a:gdLst/>
              <a:ahLst/>
              <a:cxnLst/>
              <a:rect l="l" t="t" r="r" b="b"/>
              <a:pathLst>
                <a:path w="4822" h="4641" extrusionOk="0">
                  <a:moveTo>
                    <a:pt x="2320" y="1"/>
                  </a:moveTo>
                  <a:cubicBezTo>
                    <a:pt x="2021" y="1"/>
                    <a:pt x="1719" y="59"/>
                    <a:pt x="1432" y="178"/>
                  </a:cubicBezTo>
                  <a:cubicBezTo>
                    <a:pt x="565" y="537"/>
                    <a:pt x="0" y="1383"/>
                    <a:pt x="0" y="2321"/>
                  </a:cubicBezTo>
                  <a:cubicBezTo>
                    <a:pt x="0" y="3601"/>
                    <a:pt x="1038" y="4641"/>
                    <a:pt x="2320" y="4641"/>
                  </a:cubicBezTo>
                  <a:cubicBezTo>
                    <a:pt x="3258" y="4640"/>
                    <a:pt x="4104" y="4075"/>
                    <a:pt x="4463" y="3208"/>
                  </a:cubicBezTo>
                  <a:cubicBezTo>
                    <a:pt x="4822" y="2341"/>
                    <a:pt x="4624" y="1345"/>
                    <a:pt x="3959" y="680"/>
                  </a:cubicBezTo>
                  <a:cubicBezTo>
                    <a:pt x="3516" y="237"/>
                    <a:pt x="2923" y="1"/>
                    <a:pt x="2320"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1743;p44">
              <a:extLst>
                <a:ext uri="{FF2B5EF4-FFF2-40B4-BE49-F238E27FC236}">
                  <a16:creationId xmlns:a16="http://schemas.microsoft.com/office/drawing/2014/main" id="{22142A73-E27A-BFA9-B2B2-32055836EA26}"/>
                </a:ext>
              </a:extLst>
            </p:cNvPr>
            <p:cNvSpPr/>
            <p:nvPr/>
          </p:nvSpPr>
          <p:spPr>
            <a:xfrm>
              <a:off x="3739350" y="801050"/>
              <a:ext cx="216725" cy="112975"/>
            </a:xfrm>
            <a:custGeom>
              <a:avLst/>
              <a:gdLst/>
              <a:ahLst/>
              <a:cxnLst/>
              <a:rect l="l" t="t" r="r" b="b"/>
              <a:pathLst>
                <a:path w="8669" h="4519" extrusionOk="0">
                  <a:moveTo>
                    <a:pt x="2930" y="1"/>
                  </a:moveTo>
                  <a:cubicBezTo>
                    <a:pt x="1313" y="1"/>
                    <a:pt x="1" y="1312"/>
                    <a:pt x="1" y="2931"/>
                  </a:cubicBezTo>
                  <a:lnTo>
                    <a:pt x="1" y="4518"/>
                  </a:lnTo>
                  <a:lnTo>
                    <a:pt x="8668" y="4518"/>
                  </a:lnTo>
                  <a:lnTo>
                    <a:pt x="8668" y="2930"/>
                  </a:lnTo>
                  <a:cubicBezTo>
                    <a:pt x="8668" y="1312"/>
                    <a:pt x="7357" y="1"/>
                    <a:pt x="5738"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1744;p44">
              <a:extLst>
                <a:ext uri="{FF2B5EF4-FFF2-40B4-BE49-F238E27FC236}">
                  <a16:creationId xmlns:a16="http://schemas.microsoft.com/office/drawing/2014/main" id="{5A6D610B-20DC-66BE-6F62-538C9F76E185}"/>
                </a:ext>
              </a:extLst>
            </p:cNvPr>
            <p:cNvSpPr/>
            <p:nvPr/>
          </p:nvSpPr>
          <p:spPr>
            <a:xfrm>
              <a:off x="4584750" y="965200"/>
              <a:ext cx="388850" cy="321450"/>
            </a:xfrm>
            <a:custGeom>
              <a:avLst/>
              <a:gdLst/>
              <a:ahLst/>
              <a:cxnLst/>
              <a:rect l="l" t="t" r="r" b="b"/>
              <a:pathLst>
                <a:path w="15554" h="12858" extrusionOk="0">
                  <a:moveTo>
                    <a:pt x="11406" y="3629"/>
                  </a:moveTo>
                  <a:lnTo>
                    <a:pt x="11406" y="4252"/>
                  </a:lnTo>
                  <a:lnTo>
                    <a:pt x="3733" y="4252"/>
                  </a:lnTo>
                  <a:lnTo>
                    <a:pt x="3733" y="3629"/>
                  </a:lnTo>
                  <a:close/>
                  <a:moveTo>
                    <a:pt x="11406" y="5288"/>
                  </a:moveTo>
                  <a:lnTo>
                    <a:pt x="11406" y="5911"/>
                  </a:lnTo>
                  <a:lnTo>
                    <a:pt x="3733" y="5911"/>
                  </a:lnTo>
                  <a:lnTo>
                    <a:pt x="3733" y="5288"/>
                  </a:lnTo>
                  <a:close/>
                  <a:moveTo>
                    <a:pt x="11406" y="7012"/>
                  </a:moveTo>
                  <a:lnTo>
                    <a:pt x="11406" y="7634"/>
                  </a:lnTo>
                  <a:lnTo>
                    <a:pt x="3733" y="7634"/>
                  </a:lnTo>
                  <a:lnTo>
                    <a:pt x="3733" y="7012"/>
                  </a:lnTo>
                  <a:close/>
                  <a:moveTo>
                    <a:pt x="7777" y="0"/>
                  </a:moveTo>
                  <a:cubicBezTo>
                    <a:pt x="3482" y="0"/>
                    <a:pt x="0" y="2414"/>
                    <a:pt x="0" y="5392"/>
                  </a:cubicBezTo>
                  <a:cubicBezTo>
                    <a:pt x="0" y="8183"/>
                    <a:pt x="3058" y="10479"/>
                    <a:pt x="6977" y="10756"/>
                  </a:cubicBezTo>
                  <a:lnTo>
                    <a:pt x="6844" y="10785"/>
                  </a:lnTo>
                  <a:lnTo>
                    <a:pt x="10991" y="12858"/>
                  </a:lnTo>
                  <a:lnTo>
                    <a:pt x="10813" y="10357"/>
                  </a:lnTo>
                  <a:cubicBezTo>
                    <a:pt x="13599" y="9538"/>
                    <a:pt x="15554" y="7623"/>
                    <a:pt x="15554" y="5392"/>
                  </a:cubicBezTo>
                  <a:cubicBezTo>
                    <a:pt x="15554" y="2414"/>
                    <a:pt x="12072" y="0"/>
                    <a:pt x="7777"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1745;p44">
              <a:extLst>
                <a:ext uri="{FF2B5EF4-FFF2-40B4-BE49-F238E27FC236}">
                  <a16:creationId xmlns:a16="http://schemas.microsoft.com/office/drawing/2014/main" id="{5600E650-B4E8-EB5D-1226-E9C754588FD3}"/>
                </a:ext>
              </a:extLst>
            </p:cNvPr>
            <p:cNvSpPr/>
            <p:nvPr/>
          </p:nvSpPr>
          <p:spPr>
            <a:xfrm>
              <a:off x="4089300" y="960425"/>
              <a:ext cx="226975" cy="299800"/>
            </a:xfrm>
            <a:custGeom>
              <a:avLst/>
              <a:gdLst/>
              <a:ahLst/>
              <a:cxnLst/>
              <a:rect l="l" t="t" r="r" b="b"/>
              <a:pathLst>
                <a:path w="9079" h="11992" extrusionOk="0">
                  <a:moveTo>
                    <a:pt x="4540" y="2228"/>
                  </a:moveTo>
                  <a:cubicBezTo>
                    <a:pt x="4838" y="2228"/>
                    <a:pt x="5138" y="2285"/>
                    <a:pt x="5424" y="2404"/>
                  </a:cubicBezTo>
                  <a:cubicBezTo>
                    <a:pt x="6289" y="2761"/>
                    <a:pt x="6852" y="3605"/>
                    <a:pt x="6852" y="4540"/>
                  </a:cubicBezTo>
                  <a:cubicBezTo>
                    <a:pt x="6852" y="5817"/>
                    <a:pt x="5817" y="6852"/>
                    <a:pt x="4539" y="6852"/>
                  </a:cubicBezTo>
                  <a:cubicBezTo>
                    <a:pt x="3604" y="6852"/>
                    <a:pt x="2761" y="6289"/>
                    <a:pt x="2403" y="5425"/>
                  </a:cubicBezTo>
                  <a:cubicBezTo>
                    <a:pt x="2045" y="4560"/>
                    <a:pt x="2243" y="3566"/>
                    <a:pt x="2904" y="2905"/>
                  </a:cubicBezTo>
                  <a:cubicBezTo>
                    <a:pt x="3347" y="2463"/>
                    <a:pt x="3938" y="2228"/>
                    <a:pt x="4540" y="2228"/>
                  </a:cubicBezTo>
                  <a:close/>
                  <a:moveTo>
                    <a:pt x="4539" y="1"/>
                  </a:moveTo>
                  <a:cubicBezTo>
                    <a:pt x="2032" y="1"/>
                    <a:pt x="1" y="2033"/>
                    <a:pt x="1" y="4540"/>
                  </a:cubicBezTo>
                  <a:cubicBezTo>
                    <a:pt x="1" y="7046"/>
                    <a:pt x="4539" y="11991"/>
                    <a:pt x="4539" y="11991"/>
                  </a:cubicBezTo>
                  <a:cubicBezTo>
                    <a:pt x="4539" y="11991"/>
                    <a:pt x="9078" y="7047"/>
                    <a:pt x="9078" y="4540"/>
                  </a:cubicBezTo>
                  <a:cubicBezTo>
                    <a:pt x="9078" y="2033"/>
                    <a:pt x="7046" y="1"/>
                    <a:pt x="4539"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1746;p44">
              <a:extLst>
                <a:ext uri="{FF2B5EF4-FFF2-40B4-BE49-F238E27FC236}">
                  <a16:creationId xmlns:a16="http://schemas.microsoft.com/office/drawing/2014/main" id="{0AE7ACC4-3EA1-CD46-FBE5-8EDD6FE03E62}"/>
                </a:ext>
              </a:extLst>
            </p:cNvPr>
            <p:cNvSpPr/>
            <p:nvPr/>
          </p:nvSpPr>
          <p:spPr>
            <a:xfrm>
              <a:off x="4174025" y="513925"/>
              <a:ext cx="224600" cy="311900"/>
            </a:xfrm>
            <a:custGeom>
              <a:avLst/>
              <a:gdLst/>
              <a:ahLst/>
              <a:cxnLst/>
              <a:rect l="l" t="t" r="r" b="b"/>
              <a:pathLst>
                <a:path w="8984" h="12476" extrusionOk="0">
                  <a:moveTo>
                    <a:pt x="6947" y="4061"/>
                  </a:moveTo>
                  <a:cubicBezTo>
                    <a:pt x="7101" y="4061"/>
                    <a:pt x="7226" y="4187"/>
                    <a:pt x="7226" y="4341"/>
                  </a:cubicBezTo>
                  <a:cubicBezTo>
                    <a:pt x="7226" y="4496"/>
                    <a:pt x="7101" y="4622"/>
                    <a:pt x="6947" y="4622"/>
                  </a:cubicBezTo>
                  <a:lnTo>
                    <a:pt x="1927" y="4622"/>
                  </a:lnTo>
                  <a:cubicBezTo>
                    <a:pt x="1772" y="4622"/>
                    <a:pt x="1646" y="4496"/>
                    <a:pt x="1646" y="4341"/>
                  </a:cubicBezTo>
                  <a:cubicBezTo>
                    <a:pt x="1646" y="4187"/>
                    <a:pt x="1772" y="4061"/>
                    <a:pt x="1927" y="4061"/>
                  </a:cubicBezTo>
                  <a:close/>
                  <a:moveTo>
                    <a:pt x="6947" y="5768"/>
                  </a:moveTo>
                  <a:cubicBezTo>
                    <a:pt x="7099" y="5771"/>
                    <a:pt x="7221" y="5896"/>
                    <a:pt x="7221" y="6048"/>
                  </a:cubicBezTo>
                  <a:cubicBezTo>
                    <a:pt x="7221" y="6200"/>
                    <a:pt x="7099" y="6325"/>
                    <a:pt x="6947" y="6329"/>
                  </a:cubicBezTo>
                  <a:lnTo>
                    <a:pt x="1927" y="6329"/>
                  </a:lnTo>
                  <a:cubicBezTo>
                    <a:pt x="1774" y="6325"/>
                    <a:pt x="1653" y="6200"/>
                    <a:pt x="1653" y="6048"/>
                  </a:cubicBezTo>
                  <a:cubicBezTo>
                    <a:pt x="1653" y="5896"/>
                    <a:pt x="1774" y="5771"/>
                    <a:pt x="1927" y="5768"/>
                  </a:cubicBezTo>
                  <a:close/>
                  <a:moveTo>
                    <a:pt x="6947" y="7474"/>
                  </a:moveTo>
                  <a:cubicBezTo>
                    <a:pt x="7101" y="7474"/>
                    <a:pt x="7226" y="7599"/>
                    <a:pt x="7226" y="7755"/>
                  </a:cubicBezTo>
                  <a:cubicBezTo>
                    <a:pt x="7226" y="7909"/>
                    <a:pt x="7101" y="8034"/>
                    <a:pt x="6947" y="8034"/>
                  </a:cubicBezTo>
                  <a:lnTo>
                    <a:pt x="1927" y="8034"/>
                  </a:lnTo>
                  <a:cubicBezTo>
                    <a:pt x="1772" y="8034"/>
                    <a:pt x="1646" y="7909"/>
                    <a:pt x="1646" y="7755"/>
                  </a:cubicBezTo>
                  <a:cubicBezTo>
                    <a:pt x="1646" y="7599"/>
                    <a:pt x="1772" y="7474"/>
                    <a:pt x="1927" y="7474"/>
                  </a:cubicBezTo>
                  <a:close/>
                  <a:moveTo>
                    <a:pt x="6947" y="9181"/>
                  </a:moveTo>
                  <a:cubicBezTo>
                    <a:pt x="7101" y="9181"/>
                    <a:pt x="7226" y="9306"/>
                    <a:pt x="7226" y="9462"/>
                  </a:cubicBezTo>
                  <a:cubicBezTo>
                    <a:pt x="7226" y="9616"/>
                    <a:pt x="7101" y="9742"/>
                    <a:pt x="6947" y="9742"/>
                  </a:cubicBezTo>
                  <a:lnTo>
                    <a:pt x="1927" y="9742"/>
                  </a:lnTo>
                  <a:cubicBezTo>
                    <a:pt x="1772" y="9741"/>
                    <a:pt x="1646" y="9616"/>
                    <a:pt x="1646" y="9462"/>
                  </a:cubicBezTo>
                  <a:cubicBezTo>
                    <a:pt x="1646" y="9306"/>
                    <a:pt x="1772" y="9181"/>
                    <a:pt x="1927" y="9181"/>
                  </a:cubicBezTo>
                  <a:close/>
                  <a:moveTo>
                    <a:pt x="0" y="0"/>
                  </a:moveTo>
                  <a:lnTo>
                    <a:pt x="0" y="12475"/>
                  </a:lnTo>
                  <a:lnTo>
                    <a:pt x="8983" y="12475"/>
                  </a:lnTo>
                  <a:lnTo>
                    <a:pt x="8983" y="2594"/>
                  </a:lnTo>
                  <a:lnTo>
                    <a:pt x="5982" y="2594"/>
                  </a:lnTo>
                  <a:lnTo>
                    <a:pt x="5982"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1747;p44">
              <a:extLst>
                <a:ext uri="{FF2B5EF4-FFF2-40B4-BE49-F238E27FC236}">
                  <a16:creationId xmlns:a16="http://schemas.microsoft.com/office/drawing/2014/main" id="{896FCD03-9255-83DC-84BD-2778924A9A9A}"/>
                </a:ext>
              </a:extLst>
            </p:cNvPr>
            <p:cNvSpPr/>
            <p:nvPr/>
          </p:nvSpPr>
          <p:spPr>
            <a:xfrm>
              <a:off x="3909925" y="2333750"/>
              <a:ext cx="14325" cy="21425"/>
            </a:xfrm>
            <a:custGeom>
              <a:avLst/>
              <a:gdLst/>
              <a:ahLst/>
              <a:cxnLst/>
              <a:rect l="l" t="t" r="r" b="b"/>
              <a:pathLst>
                <a:path w="573" h="857" extrusionOk="0">
                  <a:moveTo>
                    <a:pt x="0" y="0"/>
                  </a:moveTo>
                  <a:lnTo>
                    <a:pt x="0" y="857"/>
                  </a:lnTo>
                  <a:lnTo>
                    <a:pt x="572" y="857"/>
                  </a:lnTo>
                  <a:lnTo>
                    <a:pt x="5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1748;p44">
              <a:extLst>
                <a:ext uri="{FF2B5EF4-FFF2-40B4-BE49-F238E27FC236}">
                  <a16:creationId xmlns:a16="http://schemas.microsoft.com/office/drawing/2014/main" id="{953AB49B-091F-3740-F15A-A6B6A0CCA335}"/>
                </a:ext>
              </a:extLst>
            </p:cNvPr>
            <p:cNvSpPr/>
            <p:nvPr/>
          </p:nvSpPr>
          <p:spPr>
            <a:xfrm>
              <a:off x="3909925" y="1502050"/>
              <a:ext cx="14300" cy="790125"/>
            </a:xfrm>
            <a:custGeom>
              <a:avLst/>
              <a:gdLst/>
              <a:ahLst/>
              <a:cxnLst/>
              <a:rect l="l" t="t" r="r" b="b"/>
              <a:pathLst>
                <a:path w="572" h="31605" extrusionOk="0">
                  <a:moveTo>
                    <a:pt x="0" y="1"/>
                  </a:moveTo>
                  <a:lnTo>
                    <a:pt x="0" y="1665"/>
                  </a:lnTo>
                  <a:lnTo>
                    <a:pt x="571" y="1665"/>
                  </a:lnTo>
                  <a:lnTo>
                    <a:pt x="571" y="1"/>
                  </a:lnTo>
                  <a:close/>
                  <a:moveTo>
                    <a:pt x="0" y="3328"/>
                  </a:moveTo>
                  <a:lnTo>
                    <a:pt x="0" y="4991"/>
                  </a:lnTo>
                  <a:lnTo>
                    <a:pt x="571" y="4991"/>
                  </a:lnTo>
                  <a:lnTo>
                    <a:pt x="571" y="3328"/>
                  </a:lnTo>
                  <a:close/>
                  <a:moveTo>
                    <a:pt x="0" y="6654"/>
                  </a:moveTo>
                  <a:lnTo>
                    <a:pt x="0" y="8317"/>
                  </a:lnTo>
                  <a:lnTo>
                    <a:pt x="571" y="8317"/>
                  </a:lnTo>
                  <a:lnTo>
                    <a:pt x="571" y="6654"/>
                  </a:lnTo>
                  <a:close/>
                  <a:moveTo>
                    <a:pt x="0" y="9981"/>
                  </a:moveTo>
                  <a:lnTo>
                    <a:pt x="0" y="11645"/>
                  </a:lnTo>
                  <a:lnTo>
                    <a:pt x="571" y="11645"/>
                  </a:lnTo>
                  <a:lnTo>
                    <a:pt x="571" y="9981"/>
                  </a:lnTo>
                  <a:close/>
                  <a:moveTo>
                    <a:pt x="0" y="13308"/>
                  </a:moveTo>
                  <a:lnTo>
                    <a:pt x="0" y="14972"/>
                  </a:lnTo>
                  <a:lnTo>
                    <a:pt x="571" y="14972"/>
                  </a:lnTo>
                  <a:lnTo>
                    <a:pt x="571" y="13308"/>
                  </a:lnTo>
                  <a:close/>
                  <a:moveTo>
                    <a:pt x="0" y="16635"/>
                  </a:moveTo>
                  <a:lnTo>
                    <a:pt x="0" y="18298"/>
                  </a:lnTo>
                  <a:lnTo>
                    <a:pt x="571" y="18298"/>
                  </a:lnTo>
                  <a:lnTo>
                    <a:pt x="571" y="16635"/>
                  </a:lnTo>
                  <a:close/>
                  <a:moveTo>
                    <a:pt x="0" y="19962"/>
                  </a:moveTo>
                  <a:lnTo>
                    <a:pt x="0" y="21625"/>
                  </a:lnTo>
                  <a:lnTo>
                    <a:pt x="571" y="21625"/>
                  </a:lnTo>
                  <a:lnTo>
                    <a:pt x="571" y="19962"/>
                  </a:lnTo>
                  <a:close/>
                  <a:moveTo>
                    <a:pt x="0" y="23288"/>
                  </a:moveTo>
                  <a:lnTo>
                    <a:pt x="0" y="24952"/>
                  </a:lnTo>
                  <a:lnTo>
                    <a:pt x="571" y="24952"/>
                  </a:lnTo>
                  <a:lnTo>
                    <a:pt x="571" y="23288"/>
                  </a:lnTo>
                  <a:close/>
                  <a:moveTo>
                    <a:pt x="0" y="26615"/>
                  </a:moveTo>
                  <a:lnTo>
                    <a:pt x="0" y="28278"/>
                  </a:lnTo>
                  <a:lnTo>
                    <a:pt x="571" y="28278"/>
                  </a:lnTo>
                  <a:lnTo>
                    <a:pt x="571" y="26615"/>
                  </a:lnTo>
                  <a:close/>
                  <a:moveTo>
                    <a:pt x="0" y="29942"/>
                  </a:moveTo>
                  <a:lnTo>
                    <a:pt x="0" y="31605"/>
                  </a:lnTo>
                  <a:lnTo>
                    <a:pt x="571" y="31605"/>
                  </a:lnTo>
                  <a:lnTo>
                    <a:pt x="571" y="29942"/>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1749;p44">
              <a:extLst>
                <a:ext uri="{FF2B5EF4-FFF2-40B4-BE49-F238E27FC236}">
                  <a16:creationId xmlns:a16="http://schemas.microsoft.com/office/drawing/2014/main" id="{CCF5F135-B4D0-466E-3139-047ACB813178}"/>
                </a:ext>
              </a:extLst>
            </p:cNvPr>
            <p:cNvSpPr/>
            <p:nvPr/>
          </p:nvSpPr>
          <p:spPr>
            <a:xfrm>
              <a:off x="3909925" y="1439075"/>
              <a:ext cx="14325" cy="21425"/>
            </a:xfrm>
            <a:custGeom>
              <a:avLst/>
              <a:gdLst/>
              <a:ahLst/>
              <a:cxnLst/>
              <a:rect l="l" t="t" r="r" b="b"/>
              <a:pathLst>
                <a:path w="573" h="857" extrusionOk="0">
                  <a:moveTo>
                    <a:pt x="0" y="1"/>
                  </a:moveTo>
                  <a:lnTo>
                    <a:pt x="0" y="856"/>
                  </a:lnTo>
                  <a:lnTo>
                    <a:pt x="572" y="856"/>
                  </a:lnTo>
                  <a:lnTo>
                    <a:pt x="572"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1750;p44">
              <a:extLst>
                <a:ext uri="{FF2B5EF4-FFF2-40B4-BE49-F238E27FC236}">
                  <a16:creationId xmlns:a16="http://schemas.microsoft.com/office/drawing/2014/main" id="{B85DCF45-D5A6-7DCF-5871-8C88A636C03D}"/>
                </a:ext>
              </a:extLst>
            </p:cNvPr>
            <p:cNvSpPr/>
            <p:nvPr/>
          </p:nvSpPr>
          <p:spPr>
            <a:xfrm>
              <a:off x="3866075" y="1395725"/>
              <a:ext cx="102000" cy="88350"/>
            </a:xfrm>
            <a:custGeom>
              <a:avLst/>
              <a:gdLst/>
              <a:ahLst/>
              <a:cxnLst/>
              <a:rect l="l" t="t" r="r" b="b"/>
              <a:pathLst>
                <a:path w="4080" h="3534" extrusionOk="0">
                  <a:moveTo>
                    <a:pt x="2040" y="1"/>
                  </a:moveTo>
                  <a:lnTo>
                    <a:pt x="1" y="3534"/>
                  </a:lnTo>
                  <a:lnTo>
                    <a:pt x="4080" y="3534"/>
                  </a:lnTo>
                  <a:lnTo>
                    <a:pt x="204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1751;p44">
              <a:extLst>
                <a:ext uri="{FF2B5EF4-FFF2-40B4-BE49-F238E27FC236}">
                  <a16:creationId xmlns:a16="http://schemas.microsoft.com/office/drawing/2014/main" id="{5D8B4DBA-6C40-C8A9-46D4-18D5B1DC6F70}"/>
                </a:ext>
              </a:extLst>
            </p:cNvPr>
            <p:cNvSpPr/>
            <p:nvPr/>
          </p:nvSpPr>
          <p:spPr>
            <a:xfrm>
              <a:off x="4504075" y="1439075"/>
              <a:ext cx="14300" cy="21425"/>
            </a:xfrm>
            <a:custGeom>
              <a:avLst/>
              <a:gdLst/>
              <a:ahLst/>
              <a:cxnLst/>
              <a:rect l="l" t="t" r="r" b="b"/>
              <a:pathLst>
                <a:path w="572" h="857" extrusionOk="0">
                  <a:moveTo>
                    <a:pt x="0" y="1"/>
                  </a:moveTo>
                  <a:lnTo>
                    <a:pt x="0" y="856"/>
                  </a:lnTo>
                  <a:lnTo>
                    <a:pt x="571" y="856"/>
                  </a:lnTo>
                  <a:lnTo>
                    <a:pt x="57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1752;p44">
              <a:extLst>
                <a:ext uri="{FF2B5EF4-FFF2-40B4-BE49-F238E27FC236}">
                  <a16:creationId xmlns:a16="http://schemas.microsoft.com/office/drawing/2014/main" id="{5ABE767B-5B4C-CB07-0653-F0E8686829DE}"/>
                </a:ext>
              </a:extLst>
            </p:cNvPr>
            <p:cNvSpPr/>
            <p:nvPr/>
          </p:nvSpPr>
          <p:spPr>
            <a:xfrm>
              <a:off x="4504075" y="1503275"/>
              <a:ext cx="14300" cy="1070100"/>
            </a:xfrm>
            <a:custGeom>
              <a:avLst/>
              <a:gdLst/>
              <a:ahLst/>
              <a:cxnLst/>
              <a:rect l="l" t="t" r="r" b="b"/>
              <a:pathLst>
                <a:path w="572" h="42804" extrusionOk="0">
                  <a:moveTo>
                    <a:pt x="0" y="0"/>
                  </a:moveTo>
                  <a:lnTo>
                    <a:pt x="0" y="1709"/>
                  </a:lnTo>
                  <a:lnTo>
                    <a:pt x="571" y="1709"/>
                  </a:lnTo>
                  <a:lnTo>
                    <a:pt x="571" y="0"/>
                  </a:lnTo>
                  <a:close/>
                  <a:moveTo>
                    <a:pt x="0" y="3425"/>
                  </a:moveTo>
                  <a:lnTo>
                    <a:pt x="0" y="5134"/>
                  </a:lnTo>
                  <a:lnTo>
                    <a:pt x="571" y="5134"/>
                  </a:lnTo>
                  <a:lnTo>
                    <a:pt x="571" y="3425"/>
                  </a:lnTo>
                  <a:close/>
                  <a:moveTo>
                    <a:pt x="0" y="6849"/>
                  </a:moveTo>
                  <a:lnTo>
                    <a:pt x="0" y="8558"/>
                  </a:lnTo>
                  <a:lnTo>
                    <a:pt x="571" y="8558"/>
                  </a:lnTo>
                  <a:lnTo>
                    <a:pt x="571" y="6849"/>
                  </a:lnTo>
                  <a:close/>
                  <a:moveTo>
                    <a:pt x="0" y="10271"/>
                  </a:moveTo>
                  <a:lnTo>
                    <a:pt x="0" y="11983"/>
                  </a:lnTo>
                  <a:lnTo>
                    <a:pt x="571" y="11983"/>
                  </a:lnTo>
                  <a:lnTo>
                    <a:pt x="571" y="10271"/>
                  </a:lnTo>
                  <a:close/>
                  <a:moveTo>
                    <a:pt x="0" y="13695"/>
                  </a:moveTo>
                  <a:lnTo>
                    <a:pt x="0" y="15407"/>
                  </a:lnTo>
                  <a:lnTo>
                    <a:pt x="571" y="15407"/>
                  </a:lnTo>
                  <a:lnTo>
                    <a:pt x="571" y="13695"/>
                  </a:lnTo>
                  <a:close/>
                  <a:moveTo>
                    <a:pt x="0" y="17120"/>
                  </a:moveTo>
                  <a:lnTo>
                    <a:pt x="0" y="18832"/>
                  </a:lnTo>
                  <a:lnTo>
                    <a:pt x="571" y="18832"/>
                  </a:lnTo>
                  <a:lnTo>
                    <a:pt x="571" y="17120"/>
                  </a:lnTo>
                  <a:close/>
                  <a:moveTo>
                    <a:pt x="0" y="20544"/>
                  </a:moveTo>
                  <a:lnTo>
                    <a:pt x="0" y="22256"/>
                  </a:lnTo>
                  <a:lnTo>
                    <a:pt x="571" y="22256"/>
                  </a:lnTo>
                  <a:lnTo>
                    <a:pt x="571" y="20544"/>
                  </a:lnTo>
                  <a:close/>
                  <a:moveTo>
                    <a:pt x="0" y="23969"/>
                  </a:moveTo>
                  <a:lnTo>
                    <a:pt x="0" y="25681"/>
                  </a:lnTo>
                  <a:lnTo>
                    <a:pt x="571" y="25681"/>
                  </a:lnTo>
                  <a:lnTo>
                    <a:pt x="571" y="23969"/>
                  </a:lnTo>
                  <a:close/>
                  <a:moveTo>
                    <a:pt x="0" y="27393"/>
                  </a:moveTo>
                  <a:lnTo>
                    <a:pt x="0" y="29105"/>
                  </a:lnTo>
                  <a:lnTo>
                    <a:pt x="571" y="29105"/>
                  </a:lnTo>
                  <a:lnTo>
                    <a:pt x="571" y="27393"/>
                  </a:lnTo>
                  <a:close/>
                  <a:moveTo>
                    <a:pt x="0" y="30818"/>
                  </a:moveTo>
                  <a:lnTo>
                    <a:pt x="0" y="32530"/>
                  </a:lnTo>
                  <a:lnTo>
                    <a:pt x="571" y="32530"/>
                  </a:lnTo>
                  <a:lnTo>
                    <a:pt x="571" y="30818"/>
                  </a:lnTo>
                  <a:close/>
                  <a:moveTo>
                    <a:pt x="0" y="34242"/>
                  </a:moveTo>
                  <a:lnTo>
                    <a:pt x="0" y="35954"/>
                  </a:lnTo>
                  <a:lnTo>
                    <a:pt x="571" y="35954"/>
                  </a:lnTo>
                  <a:lnTo>
                    <a:pt x="571" y="34242"/>
                  </a:lnTo>
                  <a:close/>
                  <a:moveTo>
                    <a:pt x="0" y="37667"/>
                  </a:moveTo>
                  <a:lnTo>
                    <a:pt x="0" y="39379"/>
                  </a:lnTo>
                  <a:lnTo>
                    <a:pt x="571" y="39379"/>
                  </a:lnTo>
                  <a:lnTo>
                    <a:pt x="571" y="37667"/>
                  </a:lnTo>
                  <a:close/>
                  <a:moveTo>
                    <a:pt x="0" y="41091"/>
                  </a:moveTo>
                  <a:lnTo>
                    <a:pt x="0" y="42803"/>
                  </a:lnTo>
                  <a:lnTo>
                    <a:pt x="571" y="42803"/>
                  </a:lnTo>
                  <a:lnTo>
                    <a:pt x="571" y="4109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1753;p44">
              <a:extLst>
                <a:ext uri="{FF2B5EF4-FFF2-40B4-BE49-F238E27FC236}">
                  <a16:creationId xmlns:a16="http://schemas.microsoft.com/office/drawing/2014/main" id="{7005BB08-91E3-757A-1590-25A9CF114366}"/>
                </a:ext>
              </a:extLst>
            </p:cNvPr>
            <p:cNvSpPr/>
            <p:nvPr/>
          </p:nvSpPr>
          <p:spPr>
            <a:xfrm>
              <a:off x="4489800" y="2616125"/>
              <a:ext cx="28575" cy="28600"/>
            </a:xfrm>
            <a:custGeom>
              <a:avLst/>
              <a:gdLst/>
              <a:ahLst/>
              <a:cxnLst/>
              <a:rect l="l" t="t" r="r" b="b"/>
              <a:pathLst>
                <a:path w="1143" h="1144" extrusionOk="0">
                  <a:moveTo>
                    <a:pt x="571" y="1"/>
                  </a:moveTo>
                  <a:lnTo>
                    <a:pt x="571" y="572"/>
                  </a:lnTo>
                  <a:lnTo>
                    <a:pt x="1" y="572"/>
                  </a:lnTo>
                  <a:lnTo>
                    <a:pt x="1" y="1143"/>
                  </a:lnTo>
                  <a:lnTo>
                    <a:pt x="1142" y="1143"/>
                  </a:lnTo>
                  <a:lnTo>
                    <a:pt x="114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1754;p44">
              <a:extLst>
                <a:ext uri="{FF2B5EF4-FFF2-40B4-BE49-F238E27FC236}">
                  <a16:creationId xmlns:a16="http://schemas.microsoft.com/office/drawing/2014/main" id="{ABABD8D2-B21F-AA17-6E62-C493EB40FA09}"/>
                </a:ext>
              </a:extLst>
            </p:cNvPr>
            <p:cNvSpPr/>
            <p:nvPr/>
          </p:nvSpPr>
          <p:spPr>
            <a:xfrm>
              <a:off x="4325700" y="2630425"/>
              <a:ext cx="123100" cy="14300"/>
            </a:xfrm>
            <a:custGeom>
              <a:avLst/>
              <a:gdLst/>
              <a:ahLst/>
              <a:cxnLst/>
              <a:rect l="l" t="t" r="r" b="b"/>
              <a:pathLst>
                <a:path w="4924" h="572" extrusionOk="0">
                  <a:moveTo>
                    <a:pt x="1" y="0"/>
                  </a:moveTo>
                  <a:lnTo>
                    <a:pt x="1" y="571"/>
                  </a:lnTo>
                  <a:lnTo>
                    <a:pt x="1642" y="571"/>
                  </a:lnTo>
                  <a:lnTo>
                    <a:pt x="1642" y="0"/>
                  </a:lnTo>
                  <a:close/>
                  <a:moveTo>
                    <a:pt x="3283" y="0"/>
                  </a:moveTo>
                  <a:lnTo>
                    <a:pt x="3283" y="571"/>
                  </a:lnTo>
                  <a:lnTo>
                    <a:pt x="4923" y="571"/>
                  </a:lnTo>
                  <a:lnTo>
                    <a:pt x="49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1755;p44">
              <a:extLst>
                <a:ext uri="{FF2B5EF4-FFF2-40B4-BE49-F238E27FC236}">
                  <a16:creationId xmlns:a16="http://schemas.microsoft.com/office/drawing/2014/main" id="{ADA0D897-79C4-E559-10D1-380E911F7544}"/>
                </a:ext>
              </a:extLst>
            </p:cNvPr>
            <p:cNvSpPr/>
            <p:nvPr/>
          </p:nvSpPr>
          <p:spPr>
            <a:xfrm>
              <a:off x="4263250" y="2630425"/>
              <a:ext cx="21425" cy="14300"/>
            </a:xfrm>
            <a:custGeom>
              <a:avLst/>
              <a:gdLst/>
              <a:ahLst/>
              <a:cxnLst/>
              <a:rect l="l" t="t" r="r" b="b"/>
              <a:pathLst>
                <a:path w="857" h="572" extrusionOk="0">
                  <a:moveTo>
                    <a:pt x="0" y="0"/>
                  </a:moveTo>
                  <a:lnTo>
                    <a:pt x="0" y="571"/>
                  </a:lnTo>
                  <a:lnTo>
                    <a:pt x="857" y="571"/>
                  </a:lnTo>
                  <a:lnTo>
                    <a:pt x="857"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1756;p44">
              <a:extLst>
                <a:ext uri="{FF2B5EF4-FFF2-40B4-BE49-F238E27FC236}">
                  <a16:creationId xmlns:a16="http://schemas.microsoft.com/office/drawing/2014/main" id="{6DCB7774-F4C2-0628-B91A-C9533388AB4D}"/>
                </a:ext>
              </a:extLst>
            </p:cNvPr>
            <p:cNvSpPr/>
            <p:nvPr/>
          </p:nvSpPr>
          <p:spPr>
            <a:xfrm>
              <a:off x="4215200" y="2585625"/>
              <a:ext cx="88350" cy="102000"/>
            </a:xfrm>
            <a:custGeom>
              <a:avLst/>
              <a:gdLst/>
              <a:ahLst/>
              <a:cxnLst/>
              <a:rect l="l" t="t" r="r" b="b"/>
              <a:pathLst>
                <a:path w="3534" h="4080" extrusionOk="0">
                  <a:moveTo>
                    <a:pt x="3533" y="1"/>
                  </a:moveTo>
                  <a:lnTo>
                    <a:pt x="0" y="2040"/>
                  </a:lnTo>
                  <a:lnTo>
                    <a:pt x="3533" y="4080"/>
                  </a:lnTo>
                  <a:lnTo>
                    <a:pt x="353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1757;p44">
              <a:extLst>
                <a:ext uri="{FF2B5EF4-FFF2-40B4-BE49-F238E27FC236}">
                  <a16:creationId xmlns:a16="http://schemas.microsoft.com/office/drawing/2014/main" id="{08E76B57-ABA4-EDC9-552D-00603607785B}"/>
                </a:ext>
              </a:extLst>
            </p:cNvPr>
            <p:cNvSpPr/>
            <p:nvPr/>
          </p:nvSpPr>
          <p:spPr>
            <a:xfrm>
              <a:off x="4354514" y="490059"/>
              <a:ext cx="65425" cy="57650"/>
            </a:xfrm>
            <a:custGeom>
              <a:avLst/>
              <a:gdLst/>
              <a:ahLst/>
              <a:cxnLst/>
              <a:rect l="l" t="t" r="r" b="b"/>
              <a:pathLst>
                <a:path w="2617" h="2306" extrusionOk="0">
                  <a:moveTo>
                    <a:pt x="1" y="1"/>
                  </a:moveTo>
                  <a:lnTo>
                    <a:pt x="1" y="2306"/>
                  </a:lnTo>
                  <a:lnTo>
                    <a:pt x="2616" y="2306"/>
                  </a:lnTo>
                  <a:lnTo>
                    <a:pt x="1"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1758;p44">
              <a:extLst>
                <a:ext uri="{FF2B5EF4-FFF2-40B4-BE49-F238E27FC236}">
                  <a16:creationId xmlns:a16="http://schemas.microsoft.com/office/drawing/2014/main" id="{C5E9B523-E6DA-F59B-AB47-0F6450872171}"/>
                </a:ext>
              </a:extLst>
            </p:cNvPr>
            <p:cNvSpPr/>
            <p:nvPr/>
          </p:nvSpPr>
          <p:spPr>
            <a:xfrm>
              <a:off x="3567150" y="1027350"/>
              <a:ext cx="276825" cy="237300"/>
            </a:xfrm>
            <a:custGeom>
              <a:avLst/>
              <a:gdLst/>
              <a:ahLst/>
              <a:cxnLst/>
              <a:rect l="l" t="t" r="r" b="b"/>
              <a:pathLst>
                <a:path w="11073" h="9492" extrusionOk="0">
                  <a:moveTo>
                    <a:pt x="0" y="1"/>
                  </a:moveTo>
                  <a:lnTo>
                    <a:pt x="0" y="9491"/>
                  </a:lnTo>
                  <a:lnTo>
                    <a:pt x="11073" y="9491"/>
                  </a:lnTo>
                  <a:lnTo>
                    <a:pt x="11073" y="1"/>
                  </a:lnTo>
                  <a:close/>
                </a:path>
              </a:pathLst>
            </a:custGeom>
            <a:noFill/>
            <a:ln w="9525" cap="flat" cmpd="sng">
              <a:solidFill>
                <a:schemeClr val="accent1"/>
              </a:solidFill>
              <a:prstDash val="solid"/>
              <a:miter lim="108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1759;p44">
              <a:extLst>
                <a:ext uri="{FF2B5EF4-FFF2-40B4-BE49-F238E27FC236}">
                  <a16:creationId xmlns:a16="http://schemas.microsoft.com/office/drawing/2014/main" id="{057BBD0A-81B2-FB20-13E3-37A2F92DAD3E}"/>
                </a:ext>
              </a:extLst>
            </p:cNvPr>
            <p:cNvSpPr/>
            <p:nvPr/>
          </p:nvSpPr>
          <p:spPr>
            <a:xfrm>
              <a:off x="3616050" y="1055050"/>
              <a:ext cx="65800" cy="63300"/>
            </a:xfrm>
            <a:custGeom>
              <a:avLst/>
              <a:gdLst/>
              <a:ahLst/>
              <a:cxnLst/>
              <a:rect l="l" t="t" r="r" b="b"/>
              <a:pathLst>
                <a:path w="2632" h="2532" extrusionOk="0">
                  <a:moveTo>
                    <a:pt x="1366" y="0"/>
                  </a:moveTo>
                  <a:cubicBezTo>
                    <a:pt x="854" y="0"/>
                    <a:pt x="393" y="308"/>
                    <a:pt x="197" y="781"/>
                  </a:cubicBezTo>
                  <a:cubicBezTo>
                    <a:pt x="0" y="1254"/>
                    <a:pt x="109" y="1798"/>
                    <a:pt x="471" y="2160"/>
                  </a:cubicBezTo>
                  <a:cubicBezTo>
                    <a:pt x="713" y="2403"/>
                    <a:pt x="1037" y="2531"/>
                    <a:pt x="1366" y="2531"/>
                  </a:cubicBezTo>
                  <a:cubicBezTo>
                    <a:pt x="1529" y="2531"/>
                    <a:pt x="1694" y="2500"/>
                    <a:pt x="1851" y="2434"/>
                  </a:cubicBezTo>
                  <a:cubicBezTo>
                    <a:pt x="2323" y="2239"/>
                    <a:pt x="2631" y="1778"/>
                    <a:pt x="2631" y="1266"/>
                  </a:cubicBezTo>
                  <a:cubicBezTo>
                    <a:pt x="2631" y="567"/>
                    <a:pt x="2065" y="0"/>
                    <a:pt x="1366"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1760;p44">
              <a:extLst>
                <a:ext uri="{FF2B5EF4-FFF2-40B4-BE49-F238E27FC236}">
                  <a16:creationId xmlns:a16="http://schemas.microsoft.com/office/drawing/2014/main" id="{DFD36FEE-D79B-700E-49EB-27C10C85AA83}"/>
                </a:ext>
              </a:extLst>
            </p:cNvPr>
            <p:cNvSpPr/>
            <p:nvPr/>
          </p:nvSpPr>
          <p:spPr>
            <a:xfrm>
              <a:off x="3567150" y="1098525"/>
              <a:ext cx="276825" cy="166150"/>
            </a:xfrm>
            <a:custGeom>
              <a:avLst/>
              <a:gdLst/>
              <a:ahLst/>
              <a:cxnLst/>
              <a:rect l="l" t="t" r="r" b="b"/>
              <a:pathLst>
                <a:path w="11073" h="6646" extrusionOk="0">
                  <a:moveTo>
                    <a:pt x="9175" y="1"/>
                  </a:moveTo>
                  <a:lnTo>
                    <a:pt x="6802" y="3482"/>
                  </a:lnTo>
                  <a:lnTo>
                    <a:pt x="4113" y="2532"/>
                  </a:lnTo>
                  <a:lnTo>
                    <a:pt x="0" y="6645"/>
                  </a:lnTo>
                  <a:lnTo>
                    <a:pt x="11073" y="6645"/>
                  </a:lnTo>
                  <a:lnTo>
                    <a:pt x="11073" y="1688"/>
                  </a:lnTo>
                  <a:lnTo>
                    <a:pt x="9175"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2435383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73"/>
        <p:cNvGrpSpPr/>
        <p:nvPr/>
      </p:nvGrpSpPr>
      <p:grpSpPr>
        <a:xfrm>
          <a:off x="0" y="0"/>
          <a:ext cx="0" cy="0"/>
          <a:chOff x="0" y="0"/>
          <a:chExt cx="0" cy="0"/>
        </a:xfrm>
      </p:grpSpPr>
      <p:cxnSp>
        <p:nvCxnSpPr>
          <p:cNvPr id="7" name="رابط مستقيم 6">
            <a:extLst>
              <a:ext uri="{FF2B5EF4-FFF2-40B4-BE49-F238E27FC236}">
                <a16:creationId xmlns:a16="http://schemas.microsoft.com/office/drawing/2014/main" id="{EB206898-EED2-8147-0358-8CD889659A9A}"/>
              </a:ext>
            </a:extLst>
          </p:cNvPr>
          <p:cNvCxnSpPr>
            <a:cxnSpLocks/>
          </p:cNvCxnSpPr>
          <p:nvPr/>
        </p:nvCxnSpPr>
        <p:spPr>
          <a:xfrm>
            <a:off x="4572000" y="2036956"/>
            <a:ext cx="7433" cy="3106544"/>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5" name="صورة 4">
            <a:extLst>
              <a:ext uri="{FF2B5EF4-FFF2-40B4-BE49-F238E27FC236}">
                <a16:creationId xmlns:a16="http://schemas.microsoft.com/office/drawing/2014/main" id="{7E882CC6-4931-C4D9-EC0C-537370757101}"/>
              </a:ext>
            </a:extLst>
          </p:cNvPr>
          <p:cNvPicPr>
            <a:picLocks noChangeAspect="1"/>
          </p:cNvPicPr>
          <p:nvPr/>
        </p:nvPicPr>
        <p:blipFill>
          <a:blip r:embed="rId3"/>
          <a:stretch>
            <a:fillRect/>
          </a:stretch>
        </p:blipFill>
        <p:spPr>
          <a:xfrm>
            <a:off x="2379818" y="444536"/>
            <a:ext cx="4339759" cy="1748394"/>
          </a:xfrm>
          <a:prstGeom prst="rect">
            <a:avLst/>
          </a:prstGeom>
        </p:spPr>
      </p:pic>
      <p:cxnSp>
        <p:nvCxnSpPr>
          <p:cNvPr id="10" name="موصل: منحني 9">
            <a:extLst>
              <a:ext uri="{FF2B5EF4-FFF2-40B4-BE49-F238E27FC236}">
                <a16:creationId xmlns:a16="http://schemas.microsoft.com/office/drawing/2014/main" id="{FD999754-EF94-8D0F-D6FE-B611721A65F7}"/>
              </a:ext>
            </a:extLst>
          </p:cNvPr>
          <p:cNvCxnSpPr/>
          <p:nvPr/>
        </p:nvCxnSpPr>
        <p:spPr>
          <a:xfrm>
            <a:off x="6719577" y="1261946"/>
            <a:ext cx="535259" cy="270197"/>
          </a:xfrm>
          <a:prstGeom prst="curvedConnector3">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موصل: منحني 10">
            <a:extLst>
              <a:ext uri="{FF2B5EF4-FFF2-40B4-BE49-F238E27FC236}">
                <a16:creationId xmlns:a16="http://schemas.microsoft.com/office/drawing/2014/main" id="{66908747-2BAE-04E3-8163-00BC7DB99E9C}"/>
              </a:ext>
            </a:extLst>
          </p:cNvPr>
          <p:cNvCxnSpPr>
            <a:cxnSpLocks/>
          </p:cNvCxnSpPr>
          <p:nvPr/>
        </p:nvCxnSpPr>
        <p:spPr>
          <a:xfrm rot="10800000" flipV="1">
            <a:off x="1889163" y="1261946"/>
            <a:ext cx="512957" cy="330819"/>
          </a:xfrm>
          <a:prstGeom prst="curvedConnector3">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3" name="文本框 3">
            <a:extLst>
              <a:ext uri="{FF2B5EF4-FFF2-40B4-BE49-F238E27FC236}">
                <a16:creationId xmlns:a16="http://schemas.microsoft.com/office/drawing/2014/main" id="{209665A3-F639-4EF1-BDD9-F308A1A3B873}"/>
              </a:ext>
            </a:extLst>
          </p:cNvPr>
          <p:cNvSpPr txBox="1"/>
          <p:nvPr/>
        </p:nvSpPr>
        <p:spPr>
          <a:xfrm>
            <a:off x="6817112" y="992601"/>
            <a:ext cx="2183464" cy="1200329"/>
          </a:xfrm>
          <a:prstGeom prst="rect">
            <a:avLst/>
          </a:prstGeom>
          <a:noFill/>
        </p:spPr>
        <p:txBody>
          <a:bodyPr wrap="square" rtlCol="0">
            <a:spAutoFit/>
          </a:bodyPr>
          <a:lstStyle/>
          <a:p>
            <a:pPr algn="ctr" rtl="1"/>
            <a:r>
              <a:rPr lang="ar-KW" altLang="zh-CN" sz="3600" b="1" dirty="0">
                <a:solidFill>
                  <a:schemeClr val="accent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البيانات </a:t>
            </a:r>
          </a:p>
          <a:p>
            <a:pPr algn="ctr" rtl="1"/>
            <a:r>
              <a:rPr lang="ar-KW" altLang="zh-CN" sz="3600" b="1" dirty="0">
                <a:solidFill>
                  <a:schemeClr val="accent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التقليدية</a:t>
            </a:r>
            <a:endParaRPr lang="zh-CN" altLang="en-US" sz="3600" b="1" dirty="0">
              <a:solidFill>
                <a:schemeClr val="accent4"/>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14" name="文本框 3">
            <a:extLst>
              <a:ext uri="{FF2B5EF4-FFF2-40B4-BE49-F238E27FC236}">
                <a16:creationId xmlns:a16="http://schemas.microsoft.com/office/drawing/2014/main" id="{AA2CF119-8979-2DDA-1EEE-B06019BC8BFB}"/>
              </a:ext>
            </a:extLst>
          </p:cNvPr>
          <p:cNvSpPr txBox="1"/>
          <p:nvPr/>
        </p:nvSpPr>
        <p:spPr>
          <a:xfrm>
            <a:off x="0" y="1097388"/>
            <a:ext cx="2183464" cy="1200329"/>
          </a:xfrm>
          <a:prstGeom prst="rect">
            <a:avLst/>
          </a:prstGeom>
          <a:noFill/>
        </p:spPr>
        <p:txBody>
          <a:bodyPr wrap="square" rtlCol="0">
            <a:spAutoFit/>
          </a:bodyPr>
          <a:lstStyle/>
          <a:p>
            <a:pPr algn="ctr" rtl="1"/>
            <a:r>
              <a:rPr lang="ar-KW" altLang="zh-CN" sz="3600" b="1" dirty="0">
                <a:solidFill>
                  <a:schemeClr val="accent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البيانات </a:t>
            </a:r>
          </a:p>
          <a:p>
            <a:pPr algn="ctr" rtl="1"/>
            <a:r>
              <a:rPr lang="ar-KW" altLang="zh-CN" sz="3600" b="1" dirty="0">
                <a:solidFill>
                  <a:schemeClr val="accent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الضخمة</a:t>
            </a:r>
            <a:endParaRPr lang="zh-CN" altLang="en-US" sz="3600" b="1" dirty="0">
              <a:solidFill>
                <a:schemeClr val="accent4"/>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15" name="文本框 3">
            <a:extLst>
              <a:ext uri="{FF2B5EF4-FFF2-40B4-BE49-F238E27FC236}">
                <a16:creationId xmlns:a16="http://schemas.microsoft.com/office/drawing/2014/main" id="{383377A8-449D-0EFC-14F4-02D3A442866C}"/>
              </a:ext>
            </a:extLst>
          </p:cNvPr>
          <p:cNvSpPr txBox="1"/>
          <p:nvPr/>
        </p:nvSpPr>
        <p:spPr>
          <a:xfrm>
            <a:off x="4686458" y="2289717"/>
            <a:ext cx="4413707" cy="1631216"/>
          </a:xfrm>
          <a:prstGeom prst="rect">
            <a:avLst/>
          </a:prstGeom>
          <a:noFill/>
        </p:spPr>
        <p:txBody>
          <a:bodyPr wrap="square" rtlCol="0">
            <a:spAutoFit/>
          </a:bodyPr>
          <a:lstStyle/>
          <a:p>
            <a:pPr algn="ctr" rtl="1"/>
            <a:r>
              <a:rPr lang="ar-KW" sz="2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يمكن تعريفها على أنها مجموعة بيانات قليلة الحجم نوعيا، بضع عشرات، أو مئات من الجيجا بايتات. يتم جمعها، واستخدامها، خلال أمد قصير قادرة على التأثير على ا</a:t>
            </a:r>
            <a:r>
              <a:rPr lang="ar-KW" sz="20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لقرارات</a:t>
            </a:r>
            <a:r>
              <a:rPr lang="ar-KW" sz="2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في الوقت الحاضر، أو المستقبل القريب</a:t>
            </a:r>
            <a:endParaRPr lang="zh-CN" altLang="en-US" sz="1600" b="1" dirty="0">
              <a:solidFill>
                <a:srgbClr val="0070C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17" name="مربع نص 16">
            <a:extLst>
              <a:ext uri="{FF2B5EF4-FFF2-40B4-BE49-F238E27FC236}">
                <a16:creationId xmlns:a16="http://schemas.microsoft.com/office/drawing/2014/main" id="{82AEF24B-887A-8CEC-871B-FE811EE7F09E}"/>
              </a:ext>
            </a:extLst>
          </p:cNvPr>
          <p:cNvSpPr txBox="1"/>
          <p:nvPr/>
        </p:nvSpPr>
        <p:spPr>
          <a:xfrm>
            <a:off x="-48323" y="2357488"/>
            <a:ext cx="4627756" cy="1631216"/>
          </a:xfrm>
          <a:prstGeom prst="rect">
            <a:avLst/>
          </a:prstGeom>
          <a:noFill/>
        </p:spPr>
        <p:txBody>
          <a:bodyPr wrap="square">
            <a:spAutoFit/>
          </a:bodyPr>
          <a:lstStyle/>
          <a:p>
            <a:pPr algn="ctr"/>
            <a:r>
              <a:rPr lang="ar-KW" sz="20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هي أجزاء كبيرة من البيانات، المنظمة وغير المنظمة، دائمة التغير، وغير مضمونة الجودة من حيث قابلية استخراج ما يفيد منها. يتم جمعها باستخدام ما يسمى بــخطوط الأنابيب، والتي تحتوي على قوائم انتظار</a:t>
            </a:r>
            <a:endParaRPr lang="en-GB" sz="20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9" name="مربع نص 18">
            <a:extLst>
              <a:ext uri="{FF2B5EF4-FFF2-40B4-BE49-F238E27FC236}">
                <a16:creationId xmlns:a16="http://schemas.microsoft.com/office/drawing/2014/main" id="{7A63C424-F3CC-D12B-2DE6-BC5AB9500D4D}"/>
              </a:ext>
            </a:extLst>
          </p:cNvPr>
          <p:cNvSpPr txBox="1"/>
          <p:nvPr/>
        </p:nvSpPr>
        <p:spPr>
          <a:xfrm>
            <a:off x="254620" y="3941673"/>
            <a:ext cx="3992135" cy="954107"/>
          </a:xfrm>
          <a:prstGeom prst="rect">
            <a:avLst/>
          </a:prstGeom>
          <a:noFill/>
        </p:spPr>
        <p:txBody>
          <a:bodyPr wrap="square">
            <a:spAutoFit/>
          </a:bodyPr>
          <a:lstStyle/>
          <a:p>
            <a:pPr algn="ctr"/>
            <a:r>
              <a:rPr lang="ar-KW" b="1" i="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البيانات الضخمة مثل شبكات التواصل الاجتماعي، حيث تشير الاحصائيات إلى أن أكثر من 500 تيرابايت من البيانات تدخل إلى مركز بيانات فيسبوك يوميًا، وتأتي هذه البيانات على شكل صور وفيديوهات وحتى تعليقات المستخدمين ومنشوراتهم</a:t>
            </a:r>
            <a:endParaRPr lang="en-GB" dirty="0">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sp>
        <p:nvSpPr>
          <p:cNvPr id="20" name="مربع نص 19">
            <a:extLst>
              <a:ext uri="{FF2B5EF4-FFF2-40B4-BE49-F238E27FC236}">
                <a16:creationId xmlns:a16="http://schemas.microsoft.com/office/drawing/2014/main" id="{2505DFF7-8D85-E4DE-2AEB-9C5121EB115A}"/>
              </a:ext>
            </a:extLst>
          </p:cNvPr>
          <p:cNvSpPr txBox="1"/>
          <p:nvPr/>
        </p:nvSpPr>
        <p:spPr>
          <a:xfrm>
            <a:off x="4912112" y="4089686"/>
            <a:ext cx="3992135" cy="523220"/>
          </a:xfrm>
          <a:prstGeom prst="rect">
            <a:avLst/>
          </a:prstGeom>
          <a:noFill/>
        </p:spPr>
        <p:txBody>
          <a:bodyPr wrap="square">
            <a:spAutoFit/>
          </a:bodyPr>
          <a:lstStyle/>
          <a:p>
            <a:pPr algn="ctr"/>
            <a:r>
              <a:rPr lang="ar-KW" b="1" i="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البيانات التقليدية مثل بيانات المستخدم في موقع معين و تسمى بيانات مهيكلة و يتم ادراجها في برامج الجداول لبساطتها</a:t>
            </a:r>
            <a:endParaRPr lang="en-GB" dirty="0">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964896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20">
                                            <p:txEl>
                                              <p:pRg st="0" end="0"/>
                                            </p:txEl>
                                          </p:spTgt>
                                        </p:tgtEl>
                                        <p:attrNameLst>
                                          <p:attrName>style.visibility</p:attrName>
                                        </p:attrNameLst>
                                      </p:cBhvr>
                                      <p:to>
                                        <p:strVal val="visible"/>
                                      </p:to>
                                    </p:set>
                                    <p:animEffect transition="in" filter="wipe(down)">
                                      <p:cBhvr>
                                        <p:cTn id="16" dur="500"/>
                                        <p:tgtEl>
                                          <p:spTgt spid="20">
                                            <p:txEl>
                                              <p:pRg st="0" end="0"/>
                                            </p:txEl>
                                          </p:spTgt>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3">
            <a:extLst>
              <a:ext uri="{FF2B5EF4-FFF2-40B4-BE49-F238E27FC236}">
                <a16:creationId xmlns:a16="http://schemas.microsoft.com/office/drawing/2014/main" id="{2DF90627-C758-254D-C854-FEBEEF0C039E}"/>
              </a:ext>
            </a:extLst>
          </p:cNvPr>
          <p:cNvSpPr txBox="1"/>
          <p:nvPr/>
        </p:nvSpPr>
        <p:spPr>
          <a:xfrm>
            <a:off x="759485" y="1308440"/>
            <a:ext cx="7804652" cy="1569660"/>
          </a:xfrm>
          <a:prstGeom prst="rect">
            <a:avLst/>
          </a:prstGeom>
          <a:noFill/>
        </p:spPr>
        <p:txBody>
          <a:bodyPr wrap="square" rtlCol="0">
            <a:spAutoFit/>
          </a:bodyPr>
          <a:lstStyle/>
          <a:p>
            <a:pPr algn="ctr" rtl="1"/>
            <a:r>
              <a:rPr lang="ar-KW"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لنتعرف على معلومات عامة عن الأمن السيبراني من خلال </a:t>
            </a:r>
            <a:r>
              <a:rPr lang="en-GB"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QR CODE</a:t>
            </a:r>
            <a:endParaRPr lang="zh-CN" altLang="en-US" sz="48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grpSp>
        <p:nvGrpSpPr>
          <p:cNvPr id="15" name="Google Shape;16127;p82">
            <a:extLst>
              <a:ext uri="{FF2B5EF4-FFF2-40B4-BE49-F238E27FC236}">
                <a16:creationId xmlns:a16="http://schemas.microsoft.com/office/drawing/2014/main" id="{8C2BD3ED-08D9-C5D1-55D9-4D839FDBEA1B}"/>
              </a:ext>
            </a:extLst>
          </p:cNvPr>
          <p:cNvGrpSpPr/>
          <p:nvPr/>
        </p:nvGrpSpPr>
        <p:grpSpPr>
          <a:xfrm>
            <a:off x="683941" y="3222800"/>
            <a:ext cx="2508277" cy="1646565"/>
            <a:chOff x="7009649" y="1541981"/>
            <a:chExt cx="524940" cy="320655"/>
          </a:xfrm>
        </p:grpSpPr>
        <p:sp>
          <p:nvSpPr>
            <p:cNvPr id="16" name="Google Shape;16128;p82">
              <a:extLst>
                <a:ext uri="{FF2B5EF4-FFF2-40B4-BE49-F238E27FC236}">
                  <a16:creationId xmlns:a16="http://schemas.microsoft.com/office/drawing/2014/main" id="{DBFD556D-FFDB-1781-11DC-44501F91DD9F}"/>
                </a:ext>
              </a:extLst>
            </p:cNvPr>
            <p:cNvSpPr/>
            <p:nvPr/>
          </p:nvSpPr>
          <p:spPr>
            <a:xfrm>
              <a:off x="7009649" y="1541981"/>
              <a:ext cx="524940" cy="320655"/>
            </a:xfrm>
            <a:custGeom>
              <a:avLst/>
              <a:gdLst/>
              <a:ahLst/>
              <a:cxnLst/>
              <a:rect l="l" t="t" r="r" b="b"/>
              <a:pathLst>
                <a:path w="16492" h="10074" extrusionOk="0">
                  <a:moveTo>
                    <a:pt x="13979" y="1227"/>
                  </a:moveTo>
                  <a:lnTo>
                    <a:pt x="13979" y="6764"/>
                  </a:lnTo>
                  <a:lnTo>
                    <a:pt x="11348" y="6764"/>
                  </a:lnTo>
                  <a:cubicBezTo>
                    <a:pt x="11205" y="6764"/>
                    <a:pt x="11109" y="6871"/>
                    <a:pt x="11109" y="7002"/>
                  </a:cubicBezTo>
                  <a:cubicBezTo>
                    <a:pt x="11109" y="7145"/>
                    <a:pt x="11205" y="7240"/>
                    <a:pt x="11348" y="7240"/>
                  </a:cubicBezTo>
                  <a:lnTo>
                    <a:pt x="13979" y="7240"/>
                  </a:lnTo>
                  <a:lnTo>
                    <a:pt x="13979" y="7514"/>
                  </a:lnTo>
                  <a:lnTo>
                    <a:pt x="2537" y="7514"/>
                  </a:lnTo>
                  <a:lnTo>
                    <a:pt x="2537" y="7240"/>
                  </a:lnTo>
                  <a:lnTo>
                    <a:pt x="10336" y="7240"/>
                  </a:lnTo>
                  <a:cubicBezTo>
                    <a:pt x="10466" y="7240"/>
                    <a:pt x="10574" y="7145"/>
                    <a:pt x="10574" y="7002"/>
                  </a:cubicBezTo>
                  <a:cubicBezTo>
                    <a:pt x="10574" y="6871"/>
                    <a:pt x="10466" y="6764"/>
                    <a:pt x="10336" y="6764"/>
                  </a:cubicBezTo>
                  <a:lnTo>
                    <a:pt x="7014" y="6764"/>
                  </a:lnTo>
                  <a:lnTo>
                    <a:pt x="7014" y="1227"/>
                  </a:lnTo>
                  <a:close/>
                  <a:moveTo>
                    <a:pt x="14169" y="7990"/>
                  </a:moveTo>
                  <a:lnTo>
                    <a:pt x="14943" y="8287"/>
                  </a:lnTo>
                  <a:lnTo>
                    <a:pt x="1537" y="8287"/>
                  </a:lnTo>
                  <a:lnTo>
                    <a:pt x="2323" y="7990"/>
                  </a:lnTo>
                  <a:close/>
                  <a:moveTo>
                    <a:pt x="10240" y="8776"/>
                  </a:moveTo>
                  <a:lnTo>
                    <a:pt x="10014" y="9002"/>
                  </a:lnTo>
                  <a:lnTo>
                    <a:pt x="6526" y="9002"/>
                  </a:lnTo>
                  <a:lnTo>
                    <a:pt x="6299" y="8776"/>
                  </a:lnTo>
                  <a:close/>
                  <a:moveTo>
                    <a:pt x="16003" y="8776"/>
                  </a:moveTo>
                  <a:lnTo>
                    <a:pt x="16003" y="8823"/>
                  </a:lnTo>
                  <a:lnTo>
                    <a:pt x="16015" y="8823"/>
                  </a:lnTo>
                  <a:cubicBezTo>
                    <a:pt x="16015" y="9252"/>
                    <a:pt x="15658" y="9609"/>
                    <a:pt x="15229" y="9609"/>
                  </a:cubicBezTo>
                  <a:lnTo>
                    <a:pt x="1287" y="9609"/>
                  </a:lnTo>
                  <a:cubicBezTo>
                    <a:pt x="846" y="9609"/>
                    <a:pt x="489" y="9252"/>
                    <a:pt x="489" y="8823"/>
                  </a:cubicBezTo>
                  <a:lnTo>
                    <a:pt x="489" y="8776"/>
                  </a:lnTo>
                  <a:lnTo>
                    <a:pt x="5633" y="8776"/>
                  </a:lnTo>
                  <a:lnTo>
                    <a:pt x="6252" y="9407"/>
                  </a:lnTo>
                  <a:cubicBezTo>
                    <a:pt x="6299" y="9454"/>
                    <a:pt x="6359" y="9478"/>
                    <a:pt x="6418" y="9478"/>
                  </a:cubicBezTo>
                  <a:lnTo>
                    <a:pt x="10121" y="9478"/>
                  </a:lnTo>
                  <a:cubicBezTo>
                    <a:pt x="10181" y="9478"/>
                    <a:pt x="10240" y="9454"/>
                    <a:pt x="10288" y="9407"/>
                  </a:cubicBezTo>
                  <a:lnTo>
                    <a:pt x="10907" y="8776"/>
                  </a:lnTo>
                  <a:close/>
                  <a:moveTo>
                    <a:pt x="2811" y="1"/>
                  </a:moveTo>
                  <a:cubicBezTo>
                    <a:pt x="2382" y="1"/>
                    <a:pt x="2037" y="346"/>
                    <a:pt x="2037" y="775"/>
                  </a:cubicBezTo>
                  <a:lnTo>
                    <a:pt x="2037" y="3799"/>
                  </a:lnTo>
                  <a:cubicBezTo>
                    <a:pt x="2037" y="3930"/>
                    <a:pt x="2144" y="4037"/>
                    <a:pt x="2275" y="4037"/>
                  </a:cubicBezTo>
                  <a:cubicBezTo>
                    <a:pt x="2418" y="4037"/>
                    <a:pt x="2513" y="3930"/>
                    <a:pt x="2513" y="3799"/>
                  </a:cubicBezTo>
                  <a:lnTo>
                    <a:pt x="2513" y="1215"/>
                  </a:lnTo>
                  <a:lnTo>
                    <a:pt x="6526" y="1215"/>
                  </a:lnTo>
                  <a:lnTo>
                    <a:pt x="6526" y="6752"/>
                  </a:lnTo>
                  <a:lnTo>
                    <a:pt x="2513" y="6752"/>
                  </a:lnTo>
                  <a:lnTo>
                    <a:pt x="2513" y="4763"/>
                  </a:lnTo>
                  <a:cubicBezTo>
                    <a:pt x="2513" y="4632"/>
                    <a:pt x="2418" y="4525"/>
                    <a:pt x="2275" y="4525"/>
                  </a:cubicBezTo>
                  <a:cubicBezTo>
                    <a:pt x="2144" y="4525"/>
                    <a:pt x="2037" y="4632"/>
                    <a:pt x="2037" y="4763"/>
                  </a:cubicBezTo>
                  <a:lnTo>
                    <a:pt x="2037" y="7573"/>
                  </a:lnTo>
                  <a:lnTo>
                    <a:pt x="156" y="8299"/>
                  </a:lnTo>
                  <a:cubicBezTo>
                    <a:pt x="60" y="8335"/>
                    <a:pt x="1" y="8430"/>
                    <a:pt x="1" y="8526"/>
                  </a:cubicBezTo>
                  <a:lnTo>
                    <a:pt x="1" y="8811"/>
                  </a:lnTo>
                  <a:cubicBezTo>
                    <a:pt x="1" y="9502"/>
                    <a:pt x="572" y="10073"/>
                    <a:pt x="1263" y="10073"/>
                  </a:cubicBezTo>
                  <a:lnTo>
                    <a:pt x="15217" y="10073"/>
                  </a:lnTo>
                  <a:cubicBezTo>
                    <a:pt x="15908" y="10073"/>
                    <a:pt x="16479" y="9502"/>
                    <a:pt x="16479" y="8811"/>
                  </a:cubicBezTo>
                  <a:lnTo>
                    <a:pt x="16479" y="8526"/>
                  </a:lnTo>
                  <a:cubicBezTo>
                    <a:pt x="16491" y="8430"/>
                    <a:pt x="16432" y="8347"/>
                    <a:pt x="16348" y="8323"/>
                  </a:cubicBezTo>
                  <a:lnTo>
                    <a:pt x="14467" y="7585"/>
                  </a:lnTo>
                  <a:lnTo>
                    <a:pt x="14467" y="775"/>
                  </a:lnTo>
                  <a:cubicBezTo>
                    <a:pt x="14467" y="346"/>
                    <a:pt x="14122" y="1"/>
                    <a:pt x="13693" y="1"/>
                  </a:cubicBezTo>
                  <a:lnTo>
                    <a:pt x="11550" y="1"/>
                  </a:lnTo>
                  <a:cubicBezTo>
                    <a:pt x="11419" y="1"/>
                    <a:pt x="11312" y="108"/>
                    <a:pt x="11312" y="239"/>
                  </a:cubicBezTo>
                  <a:cubicBezTo>
                    <a:pt x="11312" y="370"/>
                    <a:pt x="11419" y="477"/>
                    <a:pt x="11550" y="477"/>
                  </a:cubicBezTo>
                  <a:lnTo>
                    <a:pt x="13693" y="477"/>
                  </a:lnTo>
                  <a:cubicBezTo>
                    <a:pt x="13848" y="477"/>
                    <a:pt x="13967" y="596"/>
                    <a:pt x="13979" y="739"/>
                  </a:cubicBezTo>
                  <a:lnTo>
                    <a:pt x="2537" y="739"/>
                  </a:lnTo>
                  <a:cubicBezTo>
                    <a:pt x="2549" y="596"/>
                    <a:pt x="2668" y="477"/>
                    <a:pt x="2811" y="477"/>
                  </a:cubicBezTo>
                  <a:lnTo>
                    <a:pt x="10586" y="477"/>
                  </a:lnTo>
                  <a:cubicBezTo>
                    <a:pt x="10717" y="477"/>
                    <a:pt x="10824" y="370"/>
                    <a:pt x="10824" y="239"/>
                  </a:cubicBezTo>
                  <a:cubicBezTo>
                    <a:pt x="10824" y="108"/>
                    <a:pt x="10717" y="1"/>
                    <a:pt x="10586"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6129;p82">
              <a:extLst>
                <a:ext uri="{FF2B5EF4-FFF2-40B4-BE49-F238E27FC236}">
                  <a16:creationId xmlns:a16="http://schemas.microsoft.com/office/drawing/2014/main" id="{80C2DED3-AD91-9AB2-5E06-8CE290D221E6}"/>
                </a:ext>
              </a:extLst>
            </p:cNvPr>
            <p:cNvSpPr/>
            <p:nvPr/>
          </p:nvSpPr>
          <p:spPr>
            <a:xfrm>
              <a:off x="7110104" y="1604909"/>
              <a:ext cx="61782" cy="41697"/>
            </a:xfrm>
            <a:custGeom>
              <a:avLst/>
              <a:gdLst/>
              <a:ahLst/>
              <a:cxnLst/>
              <a:rect l="l" t="t" r="r" b="b"/>
              <a:pathLst>
                <a:path w="1941" h="1310" extrusionOk="0">
                  <a:moveTo>
                    <a:pt x="1441" y="488"/>
                  </a:moveTo>
                  <a:lnTo>
                    <a:pt x="1441" y="834"/>
                  </a:lnTo>
                  <a:lnTo>
                    <a:pt x="488" y="834"/>
                  </a:lnTo>
                  <a:lnTo>
                    <a:pt x="488" y="488"/>
                  </a:lnTo>
                  <a:close/>
                  <a:moveTo>
                    <a:pt x="238" y="0"/>
                  </a:moveTo>
                  <a:cubicBezTo>
                    <a:pt x="107" y="0"/>
                    <a:pt x="0" y="107"/>
                    <a:pt x="0" y="238"/>
                  </a:cubicBezTo>
                  <a:lnTo>
                    <a:pt x="0" y="1072"/>
                  </a:lnTo>
                  <a:cubicBezTo>
                    <a:pt x="0" y="1203"/>
                    <a:pt x="107" y="1310"/>
                    <a:pt x="238" y="1310"/>
                  </a:cubicBezTo>
                  <a:lnTo>
                    <a:pt x="1679" y="1310"/>
                  </a:lnTo>
                  <a:cubicBezTo>
                    <a:pt x="1822" y="1310"/>
                    <a:pt x="1917" y="1203"/>
                    <a:pt x="1917" y="1072"/>
                  </a:cubicBezTo>
                  <a:lnTo>
                    <a:pt x="1917" y="238"/>
                  </a:lnTo>
                  <a:cubicBezTo>
                    <a:pt x="1941" y="119"/>
                    <a:pt x="1822" y="0"/>
                    <a:pt x="167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6130;p82">
              <a:extLst>
                <a:ext uri="{FF2B5EF4-FFF2-40B4-BE49-F238E27FC236}">
                  <a16:creationId xmlns:a16="http://schemas.microsoft.com/office/drawing/2014/main" id="{E0F00E97-88F7-7B57-4381-E1FA71877EC0}"/>
                </a:ext>
              </a:extLst>
            </p:cNvPr>
            <p:cNvSpPr/>
            <p:nvPr/>
          </p:nvSpPr>
          <p:spPr>
            <a:xfrm>
              <a:off x="7110455" y="1655296"/>
              <a:ext cx="96700" cy="15183"/>
            </a:xfrm>
            <a:custGeom>
              <a:avLst/>
              <a:gdLst/>
              <a:ahLst/>
              <a:cxnLst/>
              <a:rect l="l" t="t" r="r" b="b"/>
              <a:pathLst>
                <a:path w="3038" h="477" extrusionOk="0">
                  <a:moveTo>
                    <a:pt x="239" y="1"/>
                  </a:moveTo>
                  <a:cubicBezTo>
                    <a:pt x="108" y="1"/>
                    <a:pt x="1" y="96"/>
                    <a:pt x="1" y="239"/>
                  </a:cubicBezTo>
                  <a:cubicBezTo>
                    <a:pt x="1" y="370"/>
                    <a:pt x="108" y="477"/>
                    <a:pt x="239" y="477"/>
                  </a:cubicBezTo>
                  <a:lnTo>
                    <a:pt x="2799" y="477"/>
                  </a:lnTo>
                  <a:cubicBezTo>
                    <a:pt x="2942" y="477"/>
                    <a:pt x="3037" y="370"/>
                    <a:pt x="3037" y="239"/>
                  </a:cubicBezTo>
                  <a:cubicBezTo>
                    <a:pt x="3037" y="96"/>
                    <a:pt x="2942" y="1"/>
                    <a:pt x="279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6131;p82">
              <a:extLst>
                <a:ext uri="{FF2B5EF4-FFF2-40B4-BE49-F238E27FC236}">
                  <a16:creationId xmlns:a16="http://schemas.microsoft.com/office/drawing/2014/main" id="{11425060-7634-FEDB-E30E-2A14C53443A1}"/>
                </a:ext>
              </a:extLst>
            </p:cNvPr>
            <p:cNvSpPr/>
            <p:nvPr/>
          </p:nvSpPr>
          <p:spPr>
            <a:xfrm>
              <a:off x="7146104" y="1676909"/>
              <a:ext cx="61050" cy="41729"/>
            </a:xfrm>
            <a:custGeom>
              <a:avLst/>
              <a:gdLst/>
              <a:ahLst/>
              <a:cxnLst/>
              <a:rect l="l" t="t" r="r" b="b"/>
              <a:pathLst>
                <a:path w="1918" h="1311" extrusionOk="0">
                  <a:moveTo>
                    <a:pt x="1441" y="489"/>
                  </a:moveTo>
                  <a:lnTo>
                    <a:pt x="1441" y="834"/>
                  </a:lnTo>
                  <a:lnTo>
                    <a:pt x="488" y="834"/>
                  </a:lnTo>
                  <a:lnTo>
                    <a:pt x="488" y="489"/>
                  </a:lnTo>
                  <a:close/>
                  <a:moveTo>
                    <a:pt x="238" y="0"/>
                  </a:moveTo>
                  <a:cubicBezTo>
                    <a:pt x="107" y="0"/>
                    <a:pt x="0" y="108"/>
                    <a:pt x="0" y="239"/>
                  </a:cubicBezTo>
                  <a:lnTo>
                    <a:pt x="0" y="1072"/>
                  </a:lnTo>
                  <a:cubicBezTo>
                    <a:pt x="0" y="1203"/>
                    <a:pt x="107" y="1310"/>
                    <a:pt x="238" y="1310"/>
                  </a:cubicBezTo>
                  <a:lnTo>
                    <a:pt x="1679" y="1310"/>
                  </a:lnTo>
                  <a:cubicBezTo>
                    <a:pt x="1822" y="1310"/>
                    <a:pt x="1917" y="1203"/>
                    <a:pt x="1917" y="1072"/>
                  </a:cubicBezTo>
                  <a:lnTo>
                    <a:pt x="1917" y="239"/>
                  </a:lnTo>
                  <a:cubicBezTo>
                    <a:pt x="1917" y="108"/>
                    <a:pt x="1822" y="0"/>
                    <a:pt x="167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6132;p82">
              <a:extLst>
                <a:ext uri="{FF2B5EF4-FFF2-40B4-BE49-F238E27FC236}">
                  <a16:creationId xmlns:a16="http://schemas.microsoft.com/office/drawing/2014/main" id="{970E225A-0F5A-143E-BCD4-9088573C3FE0}"/>
                </a:ext>
              </a:extLst>
            </p:cNvPr>
            <p:cNvSpPr/>
            <p:nvPr/>
          </p:nvSpPr>
          <p:spPr>
            <a:xfrm>
              <a:off x="7110455" y="1726563"/>
              <a:ext cx="96700" cy="15183"/>
            </a:xfrm>
            <a:custGeom>
              <a:avLst/>
              <a:gdLst/>
              <a:ahLst/>
              <a:cxnLst/>
              <a:rect l="l" t="t" r="r" b="b"/>
              <a:pathLst>
                <a:path w="3038" h="477" extrusionOk="0">
                  <a:moveTo>
                    <a:pt x="239" y="0"/>
                  </a:moveTo>
                  <a:cubicBezTo>
                    <a:pt x="108" y="0"/>
                    <a:pt x="1" y="107"/>
                    <a:pt x="1" y="238"/>
                  </a:cubicBezTo>
                  <a:cubicBezTo>
                    <a:pt x="1" y="381"/>
                    <a:pt x="108" y="476"/>
                    <a:pt x="239" y="476"/>
                  </a:cubicBezTo>
                  <a:lnTo>
                    <a:pt x="2799" y="476"/>
                  </a:lnTo>
                  <a:cubicBezTo>
                    <a:pt x="2942" y="476"/>
                    <a:pt x="3037" y="381"/>
                    <a:pt x="3037" y="238"/>
                  </a:cubicBezTo>
                  <a:cubicBezTo>
                    <a:pt x="3037" y="107"/>
                    <a:pt x="2942" y="0"/>
                    <a:pt x="279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6133;p82">
              <a:extLst>
                <a:ext uri="{FF2B5EF4-FFF2-40B4-BE49-F238E27FC236}">
                  <a16:creationId xmlns:a16="http://schemas.microsoft.com/office/drawing/2014/main" id="{156A28EE-FBE7-35AA-E875-9801F84089AC}"/>
                </a:ext>
              </a:extLst>
            </p:cNvPr>
            <p:cNvSpPr/>
            <p:nvPr/>
          </p:nvSpPr>
          <p:spPr>
            <a:xfrm>
              <a:off x="7262825" y="1636739"/>
              <a:ext cx="48541" cy="80371"/>
            </a:xfrm>
            <a:custGeom>
              <a:avLst/>
              <a:gdLst/>
              <a:ahLst/>
              <a:cxnLst/>
              <a:rect l="l" t="t" r="r" b="b"/>
              <a:pathLst>
                <a:path w="1525" h="2525" extrusionOk="0">
                  <a:moveTo>
                    <a:pt x="1268" y="0"/>
                  </a:moveTo>
                  <a:cubicBezTo>
                    <a:pt x="1206" y="0"/>
                    <a:pt x="1143" y="24"/>
                    <a:pt x="1096" y="72"/>
                  </a:cubicBezTo>
                  <a:lnTo>
                    <a:pt x="72" y="1096"/>
                  </a:lnTo>
                  <a:cubicBezTo>
                    <a:pt x="24" y="1143"/>
                    <a:pt x="0" y="1203"/>
                    <a:pt x="0" y="1262"/>
                  </a:cubicBezTo>
                  <a:cubicBezTo>
                    <a:pt x="0" y="1322"/>
                    <a:pt x="24" y="1381"/>
                    <a:pt x="72" y="1429"/>
                  </a:cubicBezTo>
                  <a:lnTo>
                    <a:pt x="1096" y="2453"/>
                  </a:lnTo>
                  <a:cubicBezTo>
                    <a:pt x="1143" y="2501"/>
                    <a:pt x="1203" y="2524"/>
                    <a:pt x="1262" y="2524"/>
                  </a:cubicBezTo>
                  <a:cubicBezTo>
                    <a:pt x="1322" y="2524"/>
                    <a:pt x="1381" y="2501"/>
                    <a:pt x="1429" y="2453"/>
                  </a:cubicBezTo>
                  <a:cubicBezTo>
                    <a:pt x="1524" y="2370"/>
                    <a:pt x="1524" y="2215"/>
                    <a:pt x="1441" y="2108"/>
                  </a:cubicBezTo>
                  <a:lnTo>
                    <a:pt x="596" y="1262"/>
                  </a:lnTo>
                  <a:lnTo>
                    <a:pt x="1441" y="417"/>
                  </a:lnTo>
                  <a:cubicBezTo>
                    <a:pt x="1524" y="322"/>
                    <a:pt x="1524" y="167"/>
                    <a:pt x="1441" y="72"/>
                  </a:cubicBezTo>
                  <a:cubicBezTo>
                    <a:pt x="1393" y="24"/>
                    <a:pt x="1331" y="0"/>
                    <a:pt x="1268"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6134;p82">
              <a:extLst>
                <a:ext uri="{FF2B5EF4-FFF2-40B4-BE49-F238E27FC236}">
                  <a16:creationId xmlns:a16="http://schemas.microsoft.com/office/drawing/2014/main" id="{1805E967-56BE-B241-DC76-FC9EDA15DCD1}"/>
                </a:ext>
              </a:extLst>
            </p:cNvPr>
            <p:cNvSpPr/>
            <p:nvPr/>
          </p:nvSpPr>
          <p:spPr>
            <a:xfrm>
              <a:off x="7380691" y="1636357"/>
              <a:ext cx="48891" cy="80371"/>
            </a:xfrm>
            <a:custGeom>
              <a:avLst/>
              <a:gdLst/>
              <a:ahLst/>
              <a:cxnLst/>
              <a:rect l="l" t="t" r="r" b="b"/>
              <a:pathLst>
                <a:path w="1536" h="2525" extrusionOk="0">
                  <a:moveTo>
                    <a:pt x="261" y="0"/>
                  </a:moveTo>
                  <a:cubicBezTo>
                    <a:pt x="197" y="0"/>
                    <a:pt x="131" y="24"/>
                    <a:pt x="83" y="72"/>
                  </a:cubicBezTo>
                  <a:cubicBezTo>
                    <a:pt x="0" y="155"/>
                    <a:pt x="0" y="322"/>
                    <a:pt x="83" y="417"/>
                  </a:cubicBezTo>
                  <a:lnTo>
                    <a:pt x="941" y="1262"/>
                  </a:lnTo>
                  <a:lnTo>
                    <a:pt x="83" y="2108"/>
                  </a:lnTo>
                  <a:cubicBezTo>
                    <a:pt x="0" y="2203"/>
                    <a:pt x="0" y="2358"/>
                    <a:pt x="83" y="2453"/>
                  </a:cubicBezTo>
                  <a:cubicBezTo>
                    <a:pt x="131" y="2501"/>
                    <a:pt x="191" y="2525"/>
                    <a:pt x="250" y="2525"/>
                  </a:cubicBezTo>
                  <a:cubicBezTo>
                    <a:pt x="310" y="2525"/>
                    <a:pt x="369" y="2501"/>
                    <a:pt x="417" y="2453"/>
                  </a:cubicBezTo>
                  <a:lnTo>
                    <a:pt x="1441" y="1429"/>
                  </a:lnTo>
                  <a:cubicBezTo>
                    <a:pt x="1488" y="1382"/>
                    <a:pt x="1512" y="1322"/>
                    <a:pt x="1512" y="1262"/>
                  </a:cubicBezTo>
                  <a:cubicBezTo>
                    <a:pt x="1536" y="1203"/>
                    <a:pt x="1500" y="1143"/>
                    <a:pt x="1453" y="1096"/>
                  </a:cubicBezTo>
                  <a:lnTo>
                    <a:pt x="429" y="72"/>
                  </a:lnTo>
                  <a:cubicBezTo>
                    <a:pt x="387" y="24"/>
                    <a:pt x="325" y="0"/>
                    <a:pt x="26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6135;p82">
              <a:extLst>
                <a:ext uri="{FF2B5EF4-FFF2-40B4-BE49-F238E27FC236}">
                  <a16:creationId xmlns:a16="http://schemas.microsoft.com/office/drawing/2014/main" id="{C2946E07-354A-366B-9CA0-B05B0B03C046}"/>
                </a:ext>
              </a:extLst>
            </p:cNvPr>
            <p:cNvSpPr/>
            <p:nvPr/>
          </p:nvSpPr>
          <p:spPr>
            <a:xfrm>
              <a:off x="7321933" y="1626744"/>
              <a:ext cx="48923" cy="99851"/>
            </a:xfrm>
            <a:custGeom>
              <a:avLst/>
              <a:gdLst/>
              <a:ahLst/>
              <a:cxnLst/>
              <a:rect l="l" t="t" r="r" b="b"/>
              <a:pathLst>
                <a:path w="1537" h="3137" extrusionOk="0">
                  <a:moveTo>
                    <a:pt x="1249" y="0"/>
                  </a:moveTo>
                  <a:cubicBezTo>
                    <a:pt x="1154" y="0"/>
                    <a:pt x="1061" y="59"/>
                    <a:pt x="1025" y="160"/>
                  </a:cubicBezTo>
                  <a:lnTo>
                    <a:pt x="48" y="2815"/>
                  </a:lnTo>
                  <a:cubicBezTo>
                    <a:pt x="1" y="2934"/>
                    <a:pt x="60" y="3077"/>
                    <a:pt x="191" y="3124"/>
                  </a:cubicBezTo>
                  <a:cubicBezTo>
                    <a:pt x="227" y="3136"/>
                    <a:pt x="251" y="3136"/>
                    <a:pt x="286" y="3136"/>
                  </a:cubicBezTo>
                  <a:cubicBezTo>
                    <a:pt x="382" y="3136"/>
                    <a:pt x="477" y="3077"/>
                    <a:pt x="501" y="2981"/>
                  </a:cubicBezTo>
                  <a:lnTo>
                    <a:pt x="1489" y="326"/>
                  </a:lnTo>
                  <a:cubicBezTo>
                    <a:pt x="1537" y="207"/>
                    <a:pt x="1477" y="64"/>
                    <a:pt x="1334" y="17"/>
                  </a:cubicBezTo>
                  <a:cubicBezTo>
                    <a:pt x="1307" y="6"/>
                    <a:pt x="1278" y="0"/>
                    <a:pt x="124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94755763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21" name="Google Shape;521;p33"/>
          <p:cNvSpPr/>
          <p:nvPr/>
        </p:nvSpPr>
        <p:spPr>
          <a:xfrm rot="2700026">
            <a:off x="697351" y="1487199"/>
            <a:ext cx="3337773" cy="2901071"/>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3"/>
          <p:cNvSpPr/>
          <p:nvPr/>
        </p:nvSpPr>
        <p:spPr>
          <a:xfrm>
            <a:off x="1737860" y="2121022"/>
            <a:ext cx="1038380" cy="1058741"/>
          </a:xfrm>
          <a:custGeom>
            <a:avLst/>
            <a:gdLst/>
            <a:ahLst/>
            <a:cxnLst/>
            <a:rect l="l" t="t" r="r" b="b"/>
            <a:pathLst>
              <a:path w="205518" h="209548" extrusionOk="0">
                <a:moveTo>
                  <a:pt x="190882" y="14636"/>
                </a:moveTo>
                <a:lnTo>
                  <a:pt x="190882" y="87307"/>
                </a:lnTo>
                <a:cubicBezTo>
                  <a:pt x="190882" y="136730"/>
                  <a:pt x="161486" y="172689"/>
                  <a:pt x="103518" y="194170"/>
                </a:cubicBezTo>
                <a:cubicBezTo>
                  <a:pt x="103260" y="194259"/>
                  <a:pt x="103012" y="194350"/>
                  <a:pt x="102753" y="194439"/>
                </a:cubicBezTo>
                <a:cubicBezTo>
                  <a:pt x="102505" y="194350"/>
                  <a:pt x="102246" y="194259"/>
                  <a:pt x="101998" y="194159"/>
                </a:cubicBezTo>
                <a:cubicBezTo>
                  <a:pt x="44030" y="172689"/>
                  <a:pt x="14636" y="136741"/>
                  <a:pt x="14636" y="87307"/>
                </a:cubicBezTo>
                <a:lnTo>
                  <a:pt x="14636" y="14636"/>
                </a:lnTo>
                <a:lnTo>
                  <a:pt x="67391" y="14636"/>
                </a:lnTo>
                <a:lnTo>
                  <a:pt x="67391" y="75509"/>
                </a:lnTo>
                <a:lnTo>
                  <a:pt x="51574" y="75509"/>
                </a:lnTo>
                <a:cubicBezTo>
                  <a:pt x="49052" y="71118"/>
                  <a:pt x="44300" y="68157"/>
                  <a:pt x="38863" y="68157"/>
                </a:cubicBezTo>
                <a:cubicBezTo>
                  <a:pt x="30757" y="68157"/>
                  <a:pt x="24183" y="74721"/>
                  <a:pt x="24183" y="82826"/>
                </a:cubicBezTo>
                <a:cubicBezTo>
                  <a:pt x="24183" y="90933"/>
                  <a:pt x="30757" y="97497"/>
                  <a:pt x="38863" y="97497"/>
                </a:cubicBezTo>
                <a:cubicBezTo>
                  <a:pt x="44300" y="97497"/>
                  <a:pt x="49052" y="94536"/>
                  <a:pt x="51574" y="90145"/>
                </a:cubicBezTo>
                <a:lnTo>
                  <a:pt x="82027" y="90145"/>
                </a:lnTo>
                <a:lnTo>
                  <a:pt x="82027" y="14636"/>
                </a:lnTo>
                <a:lnTo>
                  <a:pt x="95435" y="14636"/>
                </a:lnTo>
                <a:lnTo>
                  <a:pt x="95435" y="136269"/>
                </a:lnTo>
                <a:cubicBezTo>
                  <a:pt x="91044" y="138802"/>
                  <a:pt x="88083" y="143554"/>
                  <a:pt x="88083" y="148979"/>
                </a:cubicBezTo>
                <a:cubicBezTo>
                  <a:pt x="88083" y="157086"/>
                  <a:pt x="94658" y="163660"/>
                  <a:pt x="102753" y="163660"/>
                </a:cubicBezTo>
                <a:cubicBezTo>
                  <a:pt x="110859" y="163660"/>
                  <a:pt x="117433" y="157086"/>
                  <a:pt x="117433" y="148979"/>
                </a:cubicBezTo>
                <a:cubicBezTo>
                  <a:pt x="117433" y="143554"/>
                  <a:pt x="114473" y="138802"/>
                  <a:pt x="110071" y="136269"/>
                </a:cubicBezTo>
                <a:lnTo>
                  <a:pt x="110071" y="14636"/>
                </a:lnTo>
                <a:lnTo>
                  <a:pt x="122950" y="14636"/>
                </a:lnTo>
                <a:lnTo>
                  <a:pt x="122950" y="115858"/>
                </a:lnTo>
                <a:lnTo>
                  <a:pt x="146896" y="115858"/>
                </a:lnTo>
                <a:cubicBezTo>
                  <a:pt x="149429" y="120259"/>
                  <a:pt x="154180" y="123220"/>
                  <a:pt x="159617" y="123220"/>
                </a:cubicBezTo>
                <a:cubicBezTo>
                  <a:pt x="167713" y="123220"/>
                  <a:pt x="174288" y="116645"/>
                  <a:pt x="174288" y="108540"/>
                </a:cubicBezTo>
                <a:cubicBezTo>
                  <a:pt x="174288" y="100434"/>
                  <a:pt x="167713" y="93871"/>
                  <a:pt x="159617" y="93871"/>
                </a:cubicBezTo>
                <a:cubicBezTo>
                  <a:pt x="154180" y="93871"/>
                  <a:pt x="149429" y="96832"/>
                  <a:pt x="146896" y="101223"/>
                </a:cubicBezTo>
                <a:lnTo>
                  <a:pt x="137586" y="101223"/>
                </a:lnTo>
                <a:lnTo>
                  <a:pt x="137586" y="14636"/>
                </a:lnTo>
                <a:close/>
                <a:moveTo>
                  <a:pt x="0" y="0"/>
                </a:moveTo>
                <a:lnTo>
                  <a:pt x="0" y="87307"/>
                </a:lnTo>
                <a:cubicBezTo>
                  <a:pt x="0" y="143497"/>
                  <a:pt x="32604" y="184071"/>
                  <a:pt x="96910" y="207882"/>
                </a:cubicBezTo>
                <a:cubicBezTo>
                  <a:pt x="97755" y="208197"/>
                  <a:pt x="98610" y="208513"/>
                  <a:pt x="99477" y="208828"/>
                </a:cubicBezTo>
                <a:lnTo>
                  <a:pt x="101469" y="209548"/>
                </a:lnTo>
                <a:lnTo>
                  <a:pt x="104059" y="209548"/>
                </a:lnTo>
                <a:lnTo>
                  <a:pt x="106062" y="208817"/>
                </a:lnTo>
                <a:cubicBezTo>
                  <a:pt x="106919" y="208513"/>
                  <a:pt x="107763" y="208197"/>
                  <a:pt x="108607" y="207882"/>
                </a:cubicBezTo>
                <a:cubicBezTo>
                  <a:pt x="172914" y="184060"/>
                  <a:pt x="205517" y="143497"/>
                  <a:pt x="205517" y="87307"/>
                </a:cubicBezTo>
                <a:lnTo>
                  <a:pt x="205517"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3"/>
          <p:cNvSpPr txBox="1">
            <a:spLocks noGrp="1"/>
          </p:cNvSpPr>
          <p:nvPr>
            <p:ph type="title"/>
          </p:nvPr>
        </p:nvSpPr>
        <p:spPr>
          <a:xfrm>
            <a:off x="1198200" y="3140553"/>
            <a:ext cx="2117700"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SECURITY</a:t>
            </a:r>
            <a:endParaRPr dirty="0"/>
          </a:p>
        </p:txBody>
      </p:sp>
      <p:sp>
        <p:nvSpPr>
          <p:cNvPr id="524" name="Google Shape;524;p33"/>
          <p:cNvSpPr txBox="1">
            <a:spLocks noGrp="1"/>
          </p:cNvSpPr>
          <p:nvPr>
            <p:ph type="title"/>
          </p:nvPr>
        </p:nvSpPr>
        <p:spPr>
          <a:xfrm>
            <a:off x="1243076" y="3457337"/>
            <a:ext cx="2117700" cy="30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400" dirty="0">
                <a:latin typeface="Proxima Nova"/>
                <a:ea typeface="Proxima Nova"/>
                <a:cs typeface="Proxima Nova"/>
                <a:sym typeface="Proxima Nova"/>
              </a:rPr>
              <a:t>COMPANY</a:t>
            </a:r>
            <a:endParaRPr sz="1400" dirty="0">
              <a:latin typeface="Proxima Nova"/>
              <a:ea typeface="Proxima Nova"/>
              <a:cs typeface="Proxima Nova"/>
              <a:sym typeface="Proxima Nova"/>
            </a:endParaRPr>
          </a:p>
        </p:txBody>
      </p:sp>
      <p:sp>
        <p:nvSpPr>
          <p:cNvPr id="6" name="文本框 3">
            <a:extLst>
              <a:ext uri="{FF2B5EF4-FFF2-40B4-BE49-F238E27FC236}">
                <a16:creationId xmlns:a16="http://schemas.microsoft.com/office/drawing/2014/main" id="{F5C04396-7F5C-9008-A140-A6DC5C2AD1D8}"/>
              </a:ext>
            </a:extLst>
          </p:cNvPr>
          <p:cNvSpPr txBox="1"/>
          <p:nvPr/>
        </p:nvSpPr>
        <p:spPr>
          <a:xfrm>
            <a:off x="3489359" y="2234893"/>
            <a:ext cx="5654641" cy="830997"/>
          </a:xfrm>
          <a:prstGeom prst="rect">
            <a:avLst/>
          </a:prstGeom>
          <a:noFill/>
        </p:spPr>
        <p:txBody>
          <a:bodyPr wrap="square" rtlCol="0">
            <a:spAutoFit/>
          </a:bodyPr>
          <a:lstStyle/>
          <a:p>
            <a:pPr algn="ctr" rtl="1"/>
            <a:r>
              <a:rPr lang="ar-KW"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الأمن السيبراني</a:t>
            </a:r>
            <a:endParaRPr lang="zh-CN" altLang="en-US" sz="48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ربع نص 5">
            <a:extLst>
              <a:ext uri="{FF2B5EF4-FFF2-40B4-BE49-F238E27FC236}">
                <a16:creationId xmlns:a16="http://schemas.microsoft.com/office/drawing/2014/main" id="{0A6CB7F2-FD9C-9EB4-2677-5294596B27DB}"/>
              </a:ext>
            </a:extLst>
          </p:cNvPr>
          <p:cNvSpPr txBox="1"/>
          <p:nvPr/>
        </p:nvSpPr>
        <p:spPr>
          <a:xfrm>
            <a:off x="442332" y="1776755"/>
            <a:ext cx="8259336" cy="2610843"/>
          </a:xfrm>
          <a:prstGeom prst="rect">
            <a:avLst/>
          </a:prstGeom>
          <a:noFill/>
        </p:spPr>
        <p:txBody>
          <a:bodyPr wrap="square">
            <a:spAutoFit/>
          </a:bodyPr>
          <a:lstStyle/>
          <a:p>
            <a:pPr algn="ctr">
              <a:lnSpc>
                <a:spcPct val="150000"/>
              </a:lnSpc>
            </a:pPr>
            <a:r>
              <a:rPr lang="ar-SA" sz="2800" b="1" i="0" dirty="0">
                <a:solidFill>
                  <a:srgbClr val="444444"/>
                </a:solidFill>
                <a:effectLst/>
                <a:latin typeface="Calibri" panose="020F0502020204030204" pitchFamily="34" charset="0"/>
                <a:ea typeface="Calibri" panose="020F0502020204030204" pitchFamily="34" charset="0"/>
                <a:cs typeface="Calibri" panose="020F0502020204030204" pitchFamily="34" charset="0"/>
              </a:rPr>
              <a:t>الأمن السيبراني هو ممارسة </a:t>
            </a:r>
            <a:r>
              <a:rPr lang="ar-SA" sz="2800" b="1" i="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حماية</a:t>
            </a:r>
            <a:r>
              <a:rPr lang="ar-SA" sz="2800" b="1" i="0" dirty="0">
                <a:solidFill>
                  <a:srgbClr val="444444"/>
                </a:solidFill>
                <a:effectLst/>
                <a:latin typeface="Calibri" panose="020F0502020204030204" pitchFamily="34" charset="0"/>
                <a:ea typeface="Calibri" panose="020F0502020204030204" pitchFamily="34" charset="0"/>
                <a:cs typeface="Calibri" panose="020F0502020204030204" pitchFamily="34" charset="0"/>
              </a:rPr>
              <a:t> الأنظمة والشبكات والبرامج من الهجمات الرقمية. التي تهدف عادةً إلى الوصول إلى المعلومات الحساسة أو تغييرها أو إتلافها أو ابتزاز المال من المستخدمين أو مقاطعة العمليات التجارية.</a:t>
            </a:r>
            <a:endParaRPr lang="ar-SA" sz="2800" b="1" dirty="0">
              <a:latin typeface="Calibri" panose="020F0502020204030204" pitchFamily="34" charset="0"/>
              <a:ea typeface="Calibri" panose="020F0502020204030204" pitchFamily="34" charset="0"/>
              <a:cs typeface="Calibri" panose="020F0502020204030204" pitchFamily="34" charset="0"/>
            </a:endParaRPr>
          </a:p>
        </p:txBody>
      </p:sp>
      <p:sp>
        <p:nvSpPr>
          <p:cNvPr id="7" name="文本框 3">
            <a:extLst>
              <a:ext uri="{FF2B5EF4-FFF2-40B4-BE49-F238E27FC236}">
                <a16:creationId xmlns:a16="http://schemas.microsoft.com/office/drawing/2014/main" id="{70491C6A-9CCD-ACAA-141C-4E9940EE1560}"/>
              </a:ext>
            </a:extLst>
          </p:cNvPr>
          <p:cNvSpPr txBox="1"/>
          <p:nvPr/>
        </p:nvSpPr>
        <p:spPr>
          <a:xfrm>
            <a:off x="3422452" y="435331"/>
            <a:ext cx="5654641" cy="830997"/>
          </a:xfrm>
          <a:prstGeom prst="rect">
            <a:avLst/>
          </a:prstGeom>
          <a:noFill/>
        </p:spPr>
        <p:txBody>
          <a:bodyPr wrap="square" rtlCol="0">
            <a:spAutoFit/>
          </a:bodyPr>
          <a:lstStyle/>
          <a:p>
            <a:pPr algn="ctr" rtl="1"/>
            <a:r>
              <a:rPr lang="ar-KW"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مفهوم الأمن السيبراني</a:t>
            </a:r>
            <a:endParaRPr lang="zh-CN" altLang="en-US" sz="48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grpSp>
        <p:nvGrpSpPr>
          <p:cNvPr id="8" name="Google Shape;15896;p82">
            <a:extLst>
              <a:ext uri="{FF2B5EF4-FFF2-40B4-BE49-F238E27FC236}">
                <a16:creationId xmlns:a16="http://schemas.microsoft.com/office/drawing/2014/main" id="{32686643-1A45-231E-601C-F82EF9A237C5}"/>
              </a:ext>
            </a:extLst>
          </p:cNvPr>
          <p:cNvGrpSpPr/>
          <p:nvPr/>
        </p:nvGrpSpPr>
        <p:grpSpPr>
          <a:xfrm>
            <a:off x="364272" y="126381"/>
            <a:ext cx="1807874" cy="1650380"/>
            <a:chOff x="8065100" y="2000174"/>
            <a:chExt cx="255086" cy="301685"/>
          </a:xfrm>
        </p:grpSpPr>
        <p:sp>
          <p:nvSpPr>
            <p:cNvPr id="9" name="Google Shape;15897;p82">
              <a:extLst>
                <a:ext uri="{FF2B5EF4-FFF2-40B4-BE49-F238E27FC236}">
                  <a16:creationId xmlns:a16="http://schemas.microsoft.com/office/drawing/2014/main" id="{3A70062A-4F08-7165-81D4-F150724A6E01}"/>
                </a:ext>
              </a:extLst>
            </p:cNvPr>
            <p:cNvSpPr/>
            <p:nvPr/>
          </p:nvSpPr>
          <p:spPr>
            <a:xfrm>
              <a:off x="8085185" y="2151016"/>
              <a:ext cx="65220" cy="150842"/>
            </a:xfrm>
            <a:custGeom>
              <a:avLst/>
              <a:gdLst/>
              <a:ahLst/>
              <a:cxnLst/>
              <a:rect l="l" t="t" r="r" b="b"/>
              <a:pathLst>
                <a:path w="2049" h="4739" extrusionOk="0">
                  <a:moveTo>
                    <a:pt x="1144" y="274"/>
                  </a:moveTo>
                  <a:cubicBezTo>
                    <a:pt x="1299" y="274"/>
                    <a:pt x="1453" y="405"/>
                    <a:pt x="1453" y="583"/>
                  </a:cubicBezTo>
                  <a:lnTo>
                    <a:pt x="1453" y="881"/>
                  </a:lnTo>
                  <a:cubicBezTo>
                    <a:pt x="1453" y="1155"/>
                    <a:pt x="1251" y="1345"/>
                    <a:pt x="989" y="1345"/>
                  </a:cubicBezTo>
                  <a:cubicBezTo>
                    <a:pt x="739" y="1345"/>
                    <a:pt x="537" y="1131"/>
                    <a:pt x="537" y="881"/>
                  </a:cubicBezTo>
                  <a:lnTo>
                    <a:pt x="537" y="583"/>
                  </a:lnTo>
                  <a:cubicBezTo>
                    <a:pt x="537" y="417"/>
                    <a:pt x="668" y="274"/>
                    <a:pt x="846" y="274"/>
                  </a:cubicBezTo>
                  <a:close/>
                  <a:moveTo>
                    <a:pt x="1144" y="1631"/>
                  </a:moveTo>
                  <a:lnTo>
                    <a:pt x="1144" y="1691"/>
                  </a:lnTo>
                  <a:cubicBezTo>
                    <a:pt x="1144" y="1726"/>
                    <a:pt x="1156" y="1786"/>
                    <a:pt x="1180" y="1834"/>
                  </a:cubicBezTo>
                  <a:lnTo>
                    <a:pt x="989" y="2024"/>
                  </a:lnTo>
                  <a:lnTo>
                    <a:pt x="787" y="1834"/>
                  </a:lnTo>
                  <a:cubicBezTo>
                    <a:pt x="810" y="1786"/>
                    <a:pt x="822" y="1738"/>
                    <a:pt x="822" y="1691"/>
                  </a:cubicBezTo>
                  <a:lnTo>
                    <a:pt x="822" y="1631"/>
                  </a:lnTo>
                  <a:close/>
                  <a:moveTo>
                    <a:pt x="858" y="0"/>
                  </a:moveTo>
                  <a:cubicBezTo>
                    <a:pt x="537" y="0"/>
                    <a:pt x="275" y="274"/>
                    <a:pt x="275" y="583"/>
                  </a:cubicBezTo>
                  <a:lnTo>
                    <a:pt x="275" y="881"/>
                  </a:lnTo>
                  <a:cubicBezTo>
                    <a:pt x="275" y="1119"/>
                    <a:pt x="394" y="1345"/>
                    <a:pt x="572" y="1476"/>
                  </a:cubicBezTo>
                  <a:lnTo>
                    <a:pt x="572" y="1691"/>
                  </a:lnTo>
                  <a:lnTo>
                    <a:pt x="572" y="1703"/>
                  </a:lnTo>
                  <a:lnTo>
                    <a:pt x="239" y="1881"/>
                  </a:lnTo>
                  <a:cubicBezTo>
                    <a:pt x="84" y="1953"/>
                    <a:pt x="1" y="2107"/>
                    <a:pt x="1" y="2262"/>
                  </a:cubicBezTo>
                  <a:lnTo>
                    <a:pt x="1" y="3572"/>
                  </a:lnTo>
                  <a:cubicBezTo>
                    <a:pt x="1" y="3691"/>
                    <a:pt x="25" y="3798"/>
                    <a:pt x="96" y="3905"/>
                  </a:cubicBezTo>
                  <a:lnTo>
                    <a:pt x="251" y="4132"/>
                  </a:lnTo>
                  <a:cubicBezTo>
                    <a:pt x="275" y="4167"/>
                    <a:pt x="298" y="4227"/>
                    <a:pt x="298" y="4286"/>
                  </a:cubicBezTo>
                  <a:lnTo>
                    <a:pt x="298" y="4608"/>
                  </a:lnTo>
                  <a:cubicBezTo>
                    <a:pt x="298" y="4679"/>
                    <a:pt x="358" y="4739"/>
                    <a:pt x="429" y="4739"/>
                  </a:cubicBezTo>
                  <a:cubicBezTo>
                    <a:pt x="501" y="4739"/>
                    <a:pt x="560" y="4679"/>
                    <a:pt x="560" y="4608"/>
                  </a:cubicBezTo>
                  <a:lnTo>
                    <a:pt x="560" y="4286"/>
                  </a:lnTo>
                  <a:cubicBezTo>
                    <a:pt x="560" y="4167"/>
                    <a:pt x="537" y="4072"/>
                    <a:pt x="453" y="3965"/>
                  </a:cubicBezTo>
                  <a:lnTo>
                    <a:pt x="310" y="3739"/>
                  </a:lnTo>
                  <a:cubicBezTo>
                    <a:pt x="275" y="3691"/>
                    <a:pt x="263" y="3631"/>
                    <a:pt x="263" y="3572"/>
                  </a:cubicBezTo>
                  <a:lnTo>
                    <a:pt x="263" y="2262"/>
                  </a:lnTo>
                  <a:cubicBezTo>
                    <a:pt x="263" y="2203"/>
                    <a:pt x="298" y="2143"/>
                    <a:pt x="358" y="2119"/>
                  </a:cubicBezTo>
                  <a:lnTo>
                    <a:pt x="596" y="2000"/>
                  </a:lnTo>
                  <a:lnTo>
                    <a:pt x="810" y="2227"/>
                  </a:lnTo>
                  <a:cubicBezTo>
                    <a:pt x="870" y="2286"/>
                    <a:pt x="953" y="2310"/>
                    <a:pt x="1025" y="2310"/>
                  </a:cubicBezTo>
                  <a:cubicBezTo>
                    <a:pt x="1096" y="2310"/>
                    <a:pt x="1168" y="2286"/>
                    <a:pt x="1227" y="2227"/>
                  </a:cubicBezTo>
                  <a:lnTo>
                    <a:pt x="1453" y="2000"/>
                  </a:lnTo>
                  <a:lnTo>
                    <a:pt x="1692" y="2119"/>
                  </a:lnTo>
                  <a:cubicBezTo>
                    <a:pt x="1751" y="2143"/>
                    <a:pt x="1787" y="2191"/>
                    <a:pt x="1787" y="2262"/>
                  </a:cubicBezTo>
                  <a:lnTo>
                    <a:pt x="1787" y="3572"/>
                  </a:lnTo>
                  <a:cubicBezTo>
                    <a:pt x="1787" y="3631"/>
                    <a:pt x="1763" y="3691"/>
                    <a:pt x="1739" y="3739"/>
                  </a:cubicBezTo>
                  <a:lnTo>
                    <a:pt x="1584" y="3965"/>
                  </a:lnTo>
                  <a:cubicBezTo>
                    <a:pt x="1525" y="4048"/>
                    <a:pt x="1489" y="4167"/>
                    <a:pt x="1489" y="4286"/>
                  </a:cubicBezTo>
                  <a:lnTo>
                    <a:pt x="1489" y="4608"/>
                  </a:lnTo>
                  <a:cubicBezTo>
                    <a:pt x="1489" y="4679"/>
                    <a:pt x="1549" y="4739"/>
                    <a:pt x="1620" y="4739"/>
                  </a:cubicBezTo>
                  <a:cubicBezTo>
                    <a:pt x="1692" y="4739"/>
                    <a:pt x="1751" y="4679"/>
                    <a:pt x="1751" y="4608"/>
                  </a:cubicBezTo>
                  <a:lnTo>
                    <a:pt x="1751" y="4286"/>
                  </a:lnTo>
                  <a:cubicBezTo>
                    <a:pt x="1751" y="4227"/>
                    <a:pt x="1763" y="4167"/>
                    <a:pt x="1799" y="4132"/>
                  </a:cubicBezTo>
                  <a:lnTo>
                    <a:pt x="1942" y="3905"/>
                  </a:lnTo>
                  <a:cubicBezTo>
                    <a:pt x="2001" y="3810"/>
                    <a:pt x="2049" y="3691"/>
                    <a:pt x="2049" y="3572"/>
                  </a:cubicBezTo>
                  <a:lnTo>
                    <a:pt x="2049" y="2262"/>
                  </a:lnTo>
                  <a:cubicBezTo>
                    <a:pt x="2025" y="2107"/>
                    <a:pt x="1930" y="1953"/>
                    <a:pt x="1787" y="1881"/>
                  </a:cubicBezTo>
                  <a:lnTo>
                    <a:pt x="1441" y="1703"/>
                  </a:lnTo>
                  <a:lnTo>
                    <a:pt x="1441" y="1691"/>
                  </a:lnTo>
                  <a:lnTo>
                    <a:pt x="1441" y="1476"/>
                  </a:lnTo>
                  <a:cubicBezTo>
                    <a:pt x="1620" y="1345"/>
                    <a:pt x="1739" y="1131"/>
                    <a:pt x="1739" y="881"/>
                  </a:cubicBezTo>
                  <a:lnTo>
                    <a:pt x="1739" y="583"/>
                  </a:lnTo>
                  <a:cubicBezTo>
                    <a:pt x="1739" y="262"/>
                    <a:pt x="1465" y="0"/>
                    <a:pt x="1156"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5898;p82">
              <a:extLst>
                <a:ext uri="{FF2B5EF4-FFF2-40B4-BE49-F238E27FC236}">
                  <a16:creationId xmlns:a16="http://schemas.microsoft.com/office/drawing/2014/main" id="{D39FAD2E-B856-5F17-EA87-3F310CAB5BC9}"/>
                </a:ext>
              </a:extLst>
            </p:cNvPr>
            <p:cNvSpPr/>
            <p:nvPr/>
          </p:nvSpPr>
          <p:spPr>
            <a:xfrm>
              <a:off x="8161004" y="2151016"/>
              <a:ext cx="65188" cy="150842"/>
            </a:xfrm>
            <a:custGeom>
              <a:avLst/>
              <a:gdLst/>
              <a:ahLst/>
              <a:cxnLst/>
              <a:rect l="l" t="t" r="r" b="b"/>
              <a:pathLst>
                <a:path w="2048" h="4739" extrusionOk="0">
                  <a:moveTo>
                    <a:pt x="1143" y="274"/>
                  </a:moveTo>
                  <a:cubicBezTo>
                    <a:pt x="1298" y="274"/>
                    <a:pt x="1453" y="405"/>
                    <a:pt x="1453" y="583"/>
                  </a:cubicBezTo>
                  <a:lnTo>
                    <a:pt x="1453" y="881"/>
                  </a:lnTo>
                  <a:cubicBezTo>
                    <a:pt x="1441" y="1155"/>
                    <a:pt x="1250" y="1345"/>
                    <a:pt x="988" y="1345"/>
                  </a:cubicBezTo>
                  <a:cubicBezTo>
                    <a:pt x="738" y="1345"/>
                    <a:pt x="536" y="1131"/>
                    <a:pt x="536" y="881"/>
                  </a:cubicBezTo>
                  <a:lnTo>
                    <a:pt x="536" y="583"/>
                  </a:lnTo>
                  <a:cubicBezTo>
                    <a:pt x="536" y="417"/>
                    <a:pt x="667" y="274"/>
                    <a:pt x="845" y="274"/>
                  </a:cubicBezTo>
                  <a:close/>
                  <a:moveTo>
                    <a:pt x="1143" y="1631"/>
                  </a:moveTo>
                  <a:lnTo>
                    <a:pt x="1143" y="1691"/>
                  </a:lnTo>
                  <a:cubicBezTo>
                    <a:pt x="1143" y="1726"/>
                    <a:pt x="1155" y="1786"/>
                    <a:pt x="1179" y="1834"/>
                  </a:cubicBezTo>
                  <a:lnTo>
                    <a:pt x="988" y="2024"/>
                  </a:lnTo>
                  <a:lnTo>
                    <a:pt x="786" y="1834"/>
                  </a:lnTo>
                  <a:cubicBezTo>
                    <a:pt x="810" y="1786"/>
                    <a:pt x="822" y="1738"/>
                    <a:pt x="822" y="1691"/>
                  </a:cubicBezTo>
                  <a:lnTo>
                    <a:pt x="822" y="1631"/>
                  </a:lnTo>
                  <a:close/>
                  <a:moveTo>
                    <a:pt x="857" y="0"/>
                  </a:moveTo>
                  <a:cubicBezTo>
                    <a:pt x="536" y="0"/>
                    <a:pt x="274" y="274"/>
                    <a:pt x="274" y="583"/>
                  </a:cubicBezTo>
                  <a:lnTo>
                    <a:pt x="274" y="881"/>
                  </a:lnTo>
                  <a:cubicBezTo>
                    <a:pt x="274" y="1119"/>
                    <a:pt x="393" y="1345"/>
                    <a:pt x="572" y="1476"/>
                  </a:cubicBezTo>
                  <a:lnTo>
                    <a:pt x="572" y="1691"/>
                  </a:lnTo>
                  <a:lnTo>
                    <a:pt x="572" y="1703"/>
                  </a:lnTo>
                  <a:lnTo>
                    <a:pt x="238" y="1881"/>
                  </a:lnTo>
                  <a:cubicBezTo>
                    <a:pt x="83" y="1953"/>
                    <a:pt x="0" y="2107"/>
                    <a:pt x="0" y="2262"/>
                  </a:cubicBezTo>
                  <a:lnTo>
                    <a:pt x="0" y="3572"/>
                  </a:lnTo>
                  <a:cubicBezTo>
                    <a:pt x="0" y="3691"/>
                    <a:pt x="24" y="3798"/>
                    <a:pt x="95" y="3905"/>
                  </a:cubicBezTo>
                  <a:lnTo>
                    <a:pt x="250" y="4132"/>
                  </a:lnTo>
                  <a:cubicBezTo>
                    <a:pt x="274" y="4167"/>
                    <a:pt x="298" y="4227"/>
                    <a:pt x="298" y="4286"/>
                  </a:cubicBezTo>
                  <a:lnTo>
                    <a:pt x="298" y="4608"/>
                  </a:lnTo>
                  <a:cubicBezTo>
                    <a:pt x="298" y="4679"/>
                    <a:pt x="357" y="4739"/>
                    <a:pt x="429" y="4739"/>
                  </a:cubicBezTo>
                  <a:cubicBezTo>
                    <a:pt x="500" y="4739"/>
                    <a:pt x="560" y="4679"/>
                    <a:pt x="560" y="4608"/>
                  </a:cubicBezTo>
                  <a:lnTo>
                    <a:pt x="560" y="4286"/>
                  </a:lnTo>
                  <a:cubicBezTo>
                    <a:pt x="560" y="4167"/>
                    <a:pt x="536" y="4072"/>
                    <a:pt x="453" y="3965"/>
                  </a:cubicBezTo>
                  <a:lnTo>
                    <a:pt x="310" y="3739"/>
                  </a:lnTo>
                  <a:cubicBezTo>
                    <a:pt x="274" y="3691"/>
                    <a:pt x="262" y="3631"/>
                    <a:pt x="262" y="3572"/>
                  </a:cubicBezTo>
                  <a:lnTo>
                    <a:pt x="262" y="2262"/>
                  </a:lnTo>
                  <a:cubicBezTo>
                    <a:pt x="262" y="2203"/>
                    <a:pt x="298" y="2143"/>
                    <a:pt x="357" y="2119"/>
                  </a:cubicBezTo>
                  <a:lnTo>
                    <a:pt x="595" y="2000"/>
                  </a:lnTo>
                  <a:lnTo>
                    <a:pt x="810" y="2227"/>
                  </a:lnTo>
                  <a:cubicBezTo>
                    <a:pt x="869" y="2286"/>
                    <a:pt x="953" y="2310"/>
                    <a:pt x="1024" y="2310"/>
                  </a:cubicBezTo>
                  <a:cubicBezTo>
                    <a:pt x="1095" y="2310"/>
                    <a:pt x="1167" y="2286"/>
                    <a:pt x="1226" y="2227"/>
                  </a:cubicBezTo>
                  <a:lnTo>
                    <a:pt x="1453" y="2000"/>
                  </a:lnTo>
                  <a:lnTo>
                    <a:pt x="1691" y="2119"/>
                  </a:lnTo>
                  <a:cubicBezTo>
                    <a:pt x="1750" y="2143"/>
                    <a:pt x="1786" y="2191"/>
                    <a:pt x="1786" y="2262"/>
                  </a:cubicBezTo>
                  <a:lnTo>
                    <a:pt x="1786" y="3572"/>
                  </a:lnTo>
                  <a:cubicBezTo>
                    <a:pt x="1786" y="3631"/>
                    <a:pt x="1762" y="3691"/>
                    <a:pt x="1738" y="3739"/>
                  </a:cubicBezTo>
                  <a:lnTo>
                    <a:pt x="1584" y="3965"/>
                  </a:lnTo>
                  <a:cubicBezTo>
                    <a:pt x="1524" y="4048"/>
                    <a:pt x="1488" y="4167"/>
                    <a:pt x="1488" y="4286"/>
                  </a:cubicBezTo>
                  <a:lnTo>
                    <a:pt x="1488" y="4608"/>
                  </a:lnTo>
                  <a:cubicBezTo>
                    <a:pt x="1488" y="4679"/>
                    <a:pt x="1548" y="4739"/>
                    <a:pt x="1619" y="4739"/>
                  </a:cubicBezTo>
                  <a:cubicBezTo>
                    <a:pt x="1691" y="4739"/>
                    <a:pt x="1750" y="4679"/>
                    <a:pt x="1750" y="4608"/>
                  </a:cubicBezTo>
                  <a:lnTo>
                    <a:pt x="1750" y="4286"/>
                  </a:lnTo>
                  <a:cubicBezTo>
                    <a:pt x="1750" y="4227"/>
                    <a:pt x="1762" y="4167"/>
                    <a:pt x="1798" y="4132"/>
                  </a:cubicBezTo>
                  <a:lnTo>
                    <a:pt x="1941" y="3905"/>
                  </a:lnTo>
                  <a:cubicBezTo>
                    <a:pt x="2000" y="3810"/>
                    <a:pt x="2048" y="3691"/>
                    <a:pt x="2048" y="3572"/>
                  </a:cubicBezTo>
                  <a:lnTo>
                    <a:pt x="2048" y="2262"/>
                  </a:lnTo>
                  <a:cubicBezTo>
                    <a:pt x="2024" y="2107"/>
                    <a:pt x="1929" y="1953"/>
                    <a:pt x="1786" y="1881"/>
                  </a:cubicBezTo>
                  <a:lnTo>
                    <a:pt x="1441" y="1703"/>
                  </a:lnTo>
                  <a:lnTo>
                    <a:pt x="1441" y="1691"/>
                  </a:lnTo>
                  <a:lnTo>
                    <a:pt x="1441" y="1476"/>
                  </a:lnTo>
                  <a:cubicBezTo>
                    <a:pt x="1619" y="1345"/>
                    <a:pt x="1738" y="1131"/>
                    <a:pt x="1738" y="881"/>
                  </a:cubicBezTo>
                  <a:lnTo>
                    <a:pt x="1738" y="583"/>
                  </a:lnTo>
                  <a:cubicBezTo>
                    <a:pt x="1738" y="262"/>
                    <a:pt x="1465" y="0"/>
                    <a:pt x="115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5899;p82">
              <a:extLst>
                <a:ext uri="{FF2B5EF4-FFF2-40B4-BE49-F238E27FC236}">
                  <a16:creationId xmlns:a16="http://schemas.microsoft.com/office/drawing/2014/main" id="{9F565FD4-4BFB-F78C-8731-2958572E76F6}"/>
                </a:ext>
              </a:extLst>
            </p:cNvPr>
            <p:cNvSpPr/>
            <p:nvPr/>
          </p:nvSpPr>
          <p:spPr>
            <a:xfrm>
              <a:off x="8236791" y="2151016"/>
              <a:ext cx="65220" cy="150842"/>
            </a:xfrm>
            <a:custGeom>
              <a:avLst/>
              <a:gdLst/>
              <a:ahLst/>
              <a:cxnLst/>
              <a:rect l="l" t="t" r="r" b="b"/>
              <a:pathLst>
                <a:path w="2049" h="4739" extrusionOk="0">
                  <a:moveTo>
                    <a:pt x="1143" y="274"/>
                  </a:moveTo>
                  <a:cubicBezTo>
                    <a:pt x="1298" y="274"/>
                    <a:pt x="1453" y="405"/>
                    <a:pt x="1453" y="583"/>
                  </a:cubicBezTo>
                  <a:lnTo>
                    <a:pt x="1453" y="881"/>
                  </a:lnTo>
                  <a:cubicBezTo>
                    <a:pt x="1441" y="1155"/>
                    <a:pt x="1250" y="1345"/>
                    <a:pt x="989" y="1345"/>
                  </a:cubicBezTo>
                  <a:cubicBezTo>
                    <a:pt x="739" y="1345"/>
                    <a:pt x="536" y="1131"/>
                    <a:pt x="536" y="881"/>
                  </a:cubicBezTo>
                  <a:lnTo>
                    <a:pt x="536" y="583"/>
                  </a:lnTo>
                  <a:cubicBezTo>
                    <a:pt x="536" y="417"/>
                    <a:pt x="667" y="274"/>
                    <a:pt x="846" y="274"/>
                  </a:cubicBezTo>
                  <a:close/>
                  <a:moveTo>
                    <a:pt x="1143" y="1631"/>
                  </a:moveTo>
                  <a:lnTo>
                    <a:pt x="1143" y="1691"/>
                  </a:lnTo>
                  <a:cubicBezTo>
                    <a:pt x="1143" y="1726"/>
                    <a:pt x="1155" y="1786"/>
                    <a:pt x="1179" y="1834"/>
                  </a:cubicBezTo>
                  <a:lnTo>
                    <a:pt x="989" y="2024"/>
                  </a:lnTo>
                  <a:lnTo>
                    <a:pt x="786" y="1834"/>
                  </a:lnTo>
                  <a:cubicBezTo>
                    <a:pt x="810" y="1786"/>
                    <a:pt x="822" y="1738"/>
                    <a:pt x="822" y="1691"/>
                  </a:cubicBezTo>
                  <a:lnTo>
                    <a:pt x="822" y="1631"/>
                  </a:lnTo>
                  <a:close/>
                  <a:moveTo>
                    <a:pt x="858" y="0"/>
                  </a:moveTo>
                  <a:cubicBezTo>
                    <a:pt x="536" y="0"/>
                    <a:pt x="274" y="274"/>
                    <a:pt x="274" y="583"/>
                  </a:cubicBezTo>
                  <a:lnTo>
                    <a:pt x="274" y="881"/>
                  </a:lnTo>
                  <a:cubicBezTo>
                    <a:pt x="274" y="1119"/>
                    <a:pt x="393" y="1345"/>
                    <a:pt x="572" y="1476"/>
                  </a:cubicBezTo>
                  <a:lnTo>
                    <a:pt x="572" y="1691"/>
                  </a:lnTo>
                  <a:lnTo>
                    <a:pt x="572" y="1703"/>
                  </a:lnTo>
                  <a:lnTo>
                    <a:pt x="238" y="1881"/>
                  </a:lnTo>
                  <a:cubicBezTo>
                    <a:pt x="84" y="1953"/>
                    <a:pt x="0" y="2107"/>
                    <a:pt x="0" y="2262"/>
                  </a:cubicBezTo>
                  <a:lnTo>
                    <a:pt x="0" y="3572"/>
                  </a:lnTo>
                  <a:cubicBezTo>
                    <a:pt x="0" y="3691"/>
                    <a:pt x="24" y="3798"/>
                    <a:pt x="96" y="3905"/>
                  </a:cubicBezTo>
                  <a:lnTo>
                    <a:pt x="250" y="4132"/>
                  </a:lnTo>
                  <a:cubicBezTo>
                    <a:pt x="274" y="4167"/>
                    <a:pt x="298" y="4227"/>
                    <a:pt x="298" y="4286"/>
                  </a:cubicBezTo>
                  <a:lnTo>
                    <a:pt x="298" y="4608"/>
                  </a:lnTo>
                  <a:cubicBezTo>
                    <a:pt x="298" y="4679"/>
                    <a:pt x="358" y="4739"/>
                    <a:pt x="429" y="4739"/>
                  </a:cubicBezTo>
                  <a:cubicBezTo>
                    <a:pt x="500" y="4739"/>
                    <a:pt x="560" y="4679"/>
                    <a:pt x="560" y="4608"/>
                  </a:cubicBezTo>
                  <a:lnTo>
                    <a:pt x="560" y="4286"/>
                  </a:lnTo>
                  <a:cubicBezTo>
                    <a:pt x="560" y="4167"/>
                    <a:pt x="536" y="4072"/>
                    <a:pt x="453" y="3965"/>
                  </a:cubicBezTo>
                  <a:lnTo>
                    <a:pt x="310" y="3739"/>
                  </a:lnTo>
                  <a:cubicBezTo>
                    <a:pt x="274" y="3691"/>
                    <a:pt x="262" y="3631"/>
                    <a:pt x="262" y="3572"/>
                  </a:cubicBezTo>
                  <a:lnTo>
                    <a:pt x="262" y="2262"/>
                  </a:lnTo>
                  <a:cubicBezTo>
                    <a:pt x="262" y="2203"/>
                    <a:pt x="298" y="2143"/>
                    <a:pt x="358" y="2119"/>
                  </a:cubicBezTo>
                  <a:lnTo>
                    <a:pt x="596" y="2000"/>
                  </a:lnTo>
                  <a:lnTo>
                    <a:pt x="810" y="2227"/>
                  </a:lnTo>
                  <a:cubicBezTo>
                    <a:pt x="869" y="2286"/>
                    <a:pt x="953" y="2310"/>
                    <a:pt x="1024" y="2310"/>
                  </a:cubicBezTo>
                  <a:cubicBezTo>
                    <a:pt x="1096" y="2310"/>
                    <a:pt x="1167" y="2286"/>
                    <a:pt x="1227" y="2227"/>
                  </a:cubicBezTo>
                  <a:lnTo>
                    <a:pt x="1453" y="2000"/>
                  </a:lnTo>
                  <a:lnTo>
                    <a:pt x="1691" y="2119"/>
                  </a:lnTo>
                  <a:cubicBezTo>
                    <a:pt x="1751" y="2143"/>
                    <a:pt x="1786" y="2191"/>
                    <a:pt x="1786" y="2262"/>
                  </a:cubicBezTo>
                  <a:lnTo>
                    <a:pt x="1786" y="3572"/>
                  </a:lnTo>
                  <a:cubicBezTo>
                    <a:pt x="1786" y="3631"/>
                    <a:pt x="1762" y="3691"/>
                    <a:pt x="1739" y="3739"/>
                  </a:cubicBezTo>
                  <a:lnTo>
                    <a:pt x="1584" y="3965"/>
                  </a:lnTo>
                  <a:cubicBezTo>
                    <a:pt x="1524" y="4048"/>
                    <a:pt x="1489" y="4167"/>
                    <a:pt x="1489" y="4286"/>
                  </a:cubicBezTo>
                  <a:lnTo>
                    <a:pt x="1489" y="4608"/>
                  </a:lnTo>
                  <a:cubicBezTo>
                    <a:pt x="1489" y="4679"/>
                    <a:pt x="1548" y="4739"/>
                    <a:pt x="1620" y="4739"/>
                  </a:cubicBezTo>
                  <a:cubicBezTo>
                    <a:pt x="1691" y="4739"/>
                    <a:pt x="1751" y="4679"/>
                    <a:pt x="1751" y="4608"/>
                  </a:cubicBezTo>
                  <a:lnTo>
                    <a:pt x="1751" y="4286"/>
                  </a:lnTo>
                  <a:cubicBezTo>
                    <a:pt x="1751" y="4227"/>
                    <a:pt x="1762" y="4167"/>
                    <a:pt x="1798" y="4132"/>
                  </a:cubicBezTo>
                  <a:lnTo>
                    <a:pt x="1941" y="3905"/>
                  </a:lnTo>
                  <a:cubicBezTo>
                    <a:pt x="2001" y="3810"/>
                    <a:pt x="2048" y="3691"/>
                    <a:pt x="2048" y="3572"/>
                  </a:cubicBezTo>
                  <a:lnTo>
                    <a:pt x="2048" y="2262"/>
                  </a:lnTo>
                  <a:cubicBezTo>
                    <a:pt x="2024" y="2107"/>
                    <a:pt x="1929" y="1953"/>
                    <a:pt x="1786" y="1881"/>
                  </a:cubicBezTo>
                  <a:lnTo>
                    <a:pt x="1441" y="1703"/>
                  </a:lnTo>
                  <a:lnTo>
                    <a:pt x="1441" y="1691"/>
                  </a:lnTo>
                  <a:lnTo>
                    <a:pt x="1441" y="1476"/>
                  </a:lnTo>
                  <a:cubicBezTo>
                    <a:pt x="1620" y="1345"/>
                    <a:pt x="1739" y="1131"/>
                    <a:pt x="1739" y="881"/>
                  </a:cubicBezTo>
                  <a:lnTo>
                    <a:pt x="1739" y="583"/>
                  </a:lnTo>
                  <a:cubicBezTo>
                    <a:pt x="1739" y="262"/>
                    <a:pt x="1465" y="0"/>
                    <a:pt x="115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5900;p82">
              <a:extLst>
                <a:ext uri="{FF2B5EF4-FFF2-40B4-BE49-F238E27FC236}">
                  <a16:creationId xmlns:a16="http://schemas.microsoft.com/office/drawing/2014/main" id="{CB302B52-B605-7DCB-961C-4A149F0050FC}"/>
                </a:ext>
              </a:extLst>
            </p:cNvPr>
            <p:cNvSpPr/>
            <p:nvPr/>
          </p:nvSpPr>
          <p:spPr>
            <a:xfrm>
              <a:off x="8065100" y="2000174"/>
              <a:ext cx="255086" cy="178916"/>
            </a:xfrm>
            <a:custGeom>
              <a:avLst/>
              <a:gdLst/>
              <a:ahLst/>
              <a:cxnLst/>
              <a:rect l="l" t="t" r="r" b="b"/>
              <a:pathLst>
                <a:path w="8014" h="5621" extrusionOk="0">
                  <a:moveTo>
                    <a:pt x="2680" y="512"/>
                  </a:moveTo>
                  <a:lnTo>
                    <a:pt x="2680" y="512"/>
                  </a:lnTo>
                  <a:cubicBezTo>
                    <a:pt x="2477" y="691"/>
                    <a:pt x="2275" y="917"/>
                    <a:pt x="2096" y="1191"/>
                  </a:cubicBezTo>
                  <a:cubicBezTo>
                    <a:pt x="1977" y="1370"/>
                    <a:pt x="1882" y="1572"/>
                    <a:pt x="1787" y="1786"/>
                  </a:cubicBezTo>
                  <a:lnTo>
                    <a:pt x="1013" y="1786"/>
                  </a:lnTo>
                  <a:cubicBezTo>
                    <a:pt x="1430" y="1215"/>
                    <a:pt x="2013" y="774"/>
                    <a:pt x="2680" y="512"/>
                  </a:cubicBezTo>
                  <a:close/>
                  <a:moveTo>
                    <a:pt x="3870" y="274"/>
                  </a:moveTo>
                  <a:lnTo>
                    <a:pt x="3870" y="1786"/>
                  </a:lnTo>
                  <a:lnTo>
                    <a:pt x="2096" y="1786"/>
                  </a:lnTo>
                  <a:cubicBezTo>
                    <a:pt x="2513" y="917"/>
                    <a:pt x="3156" y="346"/>
                    <a:pt x="3870" y="274"/>
                  </a:cubicBezTo>
                  <a:close/>
                  <a:moveTo>
                    <a:pt x="4144" y="274"/>
                  </a:moveTo>
                  <a:cubicBezTo>
                    <a:pt x="4870" y="334"/>
                    <a:pt x="5513" y="917"/>
                    <a:pt x="5906" y="1786"/>
                  </a:cubicBezTo>
                  <a:lnTo>
                    <a:pt x="4144" y="1786"/>
                  </a:lnTo>
                  <a:lnTo>
                    <a:pt x="4144" y="274"/>
                  </a:lnTo>
                  <a:close/>
                  <a:moveTo>
                    <a:pt x="5335" y="512"/>
                  </a:moveTo>
                  <a:lnTo>
                    <a:pt x="5335" y="512"/>
                  </a:lnTo>
                  <a:cubicBezTo>
                    <a:pt x="6002" y="774"/>
                    <a:pt x="6561" y="1215"/>
                    <a:pt x="7002" y="1786"/>
                  </a:cubicBezTo>
                  <a:lnTo>
                    <a:pt x="6228" y="1786"/>
                  </a:lnTo>
                  <a:cubicBezTo>
                    <a:pt x="6133" y="1572"/>
                    <a:pt x="6025" y="1382"/>
                    <a:pt x="5906" y="1191"/>
                  </a:cubicBezTo>
                  <a:cubicBezTo>
                    <a:pt x="5728" y="917"/>
                    <a:pt x="5537" y="691"/>
                    <a:pt x="5335" y="512"/>
                  </a:cubicBezTo>
                  <a:close/>
                  <a:moveTo>
                    <a:pt x="1680" y="2048"/>
                  </a:moveTo>
                  <a:cubicBezTo>
                    <a:pt x="1465" y="2596"/>
                    <a:pt x="1358" y="3215"/>
                    <a:pt x="1346" y="3846"/>
                  </a:cubicBezTo>
                  <a:lnTo>
                    <a:pt x="287" y="3846"/>
                  </a:lnTo>
                  <a:cubicBezTo>
                    <a:pt x="310" y="3191"/>
                    <a:pt x="513" y="2572"/>
                    <a:pt x="834" y="2048"/>
                  </a:cubicBezTo>
                  <a:close/>
                  <a:moveTo>
                    <a:pt x="3870" y="2048"/>
                  </a:moveTo>
                  <a:lnTo>
                    <a:pt x="3870" y="3846"/>
                  </a:lnTo>
                  <a:lnTo>
                    <a:pt x="1620" y="3846"/>
                  </a:lnTo>
                  <a:cubicBezTo>
                    <a:pt x="1644" y="3191"/>
                    <a:pt x="1763" y="2572"/>
                    <a:pt x="1965" y="2048"/>
                  </a:cubicBezTo>
                  <a:close/>
                  <a:moveTo>
                    <a:pt x="6049" y="2048"/>
                  </a:moveTo>
                  <a:cubicBezTo>
                    <a:pt x="6252" y="2584"/>
                    <a:pt x="6371" y="3191"/>
                    <a:pt x="6383" y="3846"/>
                  </a:cubicBezTo>
                  <a:lnTo>
                    <a:pt x="4144" y="3846"/>
                  </a:lnTo>
                  <a:lnTo>
                    <a:pt x="4144" y="2048"/>
                  </a:lnTo>
                  <a:close/>
                  <a:moveTo>
                    <a:pt x="7192" y="2048"/>
                  </a:moveTo>
                  <a:cubicBezTo>
                    <a:pt x="7514" y="2584"/>
                    <a:pt x="7716" y="3191"/>
                    <a:pt x="7740" y="3846"/>
                  </a:cubicBezTo>
                  <a:lnTo>
                    <a:pt x="6668" y="3846"/>
                  </a:lnTo>
                  <a:cubicBezTo>
                    <a:pt x="6656" y="3215"/>
                    <a:pt x="6537" y="2596"/>
                    <a:pt x="6347" y="2048"/>
                  </a:cubicBezTo>
                  <a:close/>
                  <a:moveTo>
                    <a:pt x="4001" y="0"/>
                  </a:moveTo>
                  <a:cubicBezTo>
                    <a:pt x="2930" y="0"/>
                    <a:pt x="1930" y="417"/>
                    <a:pt x="1180" y="1167"/>
                  </a:cubicBezTo>
                  <a:cubicBezTo>
                    <a:pt x="418" y="1929"/>
                    <a:pt x="1" y="2929"/>
                    <a:pt x="1" y="4001"/>
                  </a:cubicBezTo>
                  <a:cubicBezTo>
                    <a:pt x="1" y="4537"/>
                    <a:pt x="108" y="5061"/>
                    <a:pt x="310" y="5537"/>
                  </a:cubicBezTo>
                  <a:cubicBezTo>
                    <a:pt x="337" y="5590"/>
                    <a:pt x="384" y="5617"/>
                    <a:pt x="436" y="5617"/>
                  </a:cubicBezTo>
                  <a:cubicBezTo>
                    <a:pt x="453" y="5617"/>
                    <a:pt x="471" y="5614"/>
                    <a:pt x="489" y="5608"/>
                  </a:cubicBezTo>
                  <a:cubicBezTo>
                    <a:pt x="560" y="5573"/>
                    <a:pt x="596" y="5501"/>
                    <a:pt x="560" y="5430"/>
                  </a:cubicBezTo>
                  <a:cubicBezTo>
                    <a:pt x="382" y="5013"/>
                    <a:pt x="298" y="4584"/>
                    <a:pt x="287" y="4132"/>
                  </a:cubicBezTo>
                  <a:lnTo>
                    <a:pt x="1334" y="4132"/>
                  </a:lnTo>
                  <a:lnTo>
                    <a:pt x="1334" y="4299"/>
                  </a:lnTo>
                  <a:cubicBezTo>
                    <a:pt x="1334" y="4370"/>
                    <a:pt x="1418" y="4430"/>
                    <a:pt x="1489" y="4430"/>
                  </a:cubicBezTo>
                  <a:cubicBezTo>
                    <a:pt x="1561" y="4430"/>
                    <a:pt x="1620" y="4358"/>
                    <a:pt x="1620" y="4287"/>
                  </a:cubicBezTo>
                  <a:lnTo>
                    <a:pt x="1620" y="4132"/>
                  </a:lnTo>
                  <a:lnTo>
                    <a:pt x="3870" y="4132"/>
                  </a:lnTo>
                  <a:lnTo>
                    <a:pt x="3870" y="4299"/>
                  </a:lnTo>
                  <a:cubicBezTo>
                    <a:pt x="3870" y="4370"/>
                    <a:pt x="3930" y="4430"/>
                    <a:pt x="4001" y="4430"/>
                  </a:cubicBezTo>
                  <a:cubicBezTo>
                    <a:pt x="4073" y="4430"/>
                    <a:pt x="4132" y="4370"/>
                    <a:pt x="4132" y="4299"/>
                  </a:cubicBezTo>
                  <a:lnTo>
                    <a:pt x="4132" y="4132"/>
                  </a:lnTo>
                  <a:lnTo>
                    <a:pt x="6383" y="4132"/>
                  </a:lnTo>
                  <a:lnTo>
                    <a:pt x="6383" y="4287"/>
                  </a:lnTo>
                  <a:cubicBezTo>
                    <a:pt x="6383" y="4358"/>
                    <a:pt x="6442" y="4430"/>
                    <a:pt x="6514" y="4430"/>
                  </a:cubicBezTo>
                  <a:cubicBezTo>
                    <a:pt x="6597" y="4430"/>
                    <a:pt x="6656" y="4370"/>
                    <a:pt x="6656" y="4299"/>
                  </a:cubicBezTo>
                  <a:lnTo>
                    <a:pt x="6656" y="4132"/>
                  </a:lnTo>
                  <a:lnTo>
                    <a:pt x="7704" y="4132"/>
                  </a:lnTo>
                  <a:cubicBezTo>
                    <a:pt x="7692" y="4584"/>
                    <a:pt x="7609" y="5013"/>
                    <a:pt x="7430" y="5430"/>
                  </a:cubicBezTo>
                  <a:cubicBezTo>
                    <a:pt x="7395" y="5501"/>
                    <a:pt x="7430" y="5573"/>
                    <a:pt x="7502" y="5608"/>
                  </a:cubicBezTo>
                  <a:cubicBezTo>
                    <a:pt x="7514" y="5608"/>
                    <a:pt x="7526" y="5620"/>
                    <a:pt x="7561" y="5620"/>
                  </a:cubicBezTo>
                  <a:cubicBezTo>
                    <a:pt x="7621" y="5620"/>
                    <a:pt x="7668" y="5596"/>
                    <a:pt x="7692" y="5537"/>
                  </a:cubicBezTo>
                  <a:cubicBezTo>
                    <a:pt x="7907" y="5037"/>
                    <a:pt x="8002" y="4525"/>
                    <a:pt x="8002" y="4001"/>
                  </a:cubicBezTo>
                  <a:cubicBezTo>
                    <a:pt x="8014" y="2929"/>
                    <a:pt x="7597" y="1917"/>
                    <a:pt x="6835" y="1167"/>
                  </a:cubicBezTo>
                  <a:cubicBezTo>
                    <a:pt x="6073" y="417"/>
                    <a:pt x="5073" y="0"/>
                    <a:pt x="4001"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7206964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30" name="Google Shape;530;p34"/>
          <p:cNvSpPr/>
          <p:nvPr/>
        </p:nvSpPr>
        <p:spPr>
          <a:xfrm>
            <a:off x="3902050" y="1314599"/>
            <a:ext cx="4279065" cy="3330851"/>
          </a:xfrm>
          <a:custGeom>
            <a:avLst/>
            <a:gdLst/>
            <a:ahLst/>
            <a:cxnLst/>
            <a:rect l="l" t="t" r="r" b="b"/>
            <a:pathLst>
              <a:path w="209681" h="163217" extrusionOk="0">
                <a:moveTo>
                  <a:pt x="126215" y="0"/>
                </a:moveTo>
                <a:cubicBezTo>
                  <a:pt x="125383" y="0"/>
                  <a:pt x="124543" y="14"/>
                  <a:pt x="123697" y="42"/>
                </a:cubicBezTo>
                <a:cubicBezTo>
                  <a:pt x="87871" y="1241"/>
                  <a:pt x="57324" y="25234"/>
                  <a:pt x="32056" y="44028"/>
                </a:cubicBezTo>
                <a:cubicBezTo>
                  <a:pt x="6790" y="62820"/>
                  <a:pt x="0" y="92011"/>
                  <a:pt x="14709" y="114804"/>
                </a:cubicBezTo>
                <a:cubicBezTo>
                  <a:pt x="29416" y="137597"/>
                  <a:pt x="52798" y="127999"/>
                  <a:pt x="82590" y="142793"/>
                </a:cubicBezTo>
                <a:cubicBezTo>
                  <a:pt x="107746" y="155286"/>
                  <a:pt x="115695" y="163217"/>
                  <a:pt x="137537" y="163217"/>
                </a:cubicBezTo>
                <a:cubicBezTo>
                  <a:pt x="141563" y="163217"/>
                  <a:pt x="146062" y="162947"/>
                  <a:pt x="151227" y="162387"/>
                </a:cubicBezTo>
                <a:cubicBezTo>
                  <a:pt x="184414" y="158788"/>
                  <a:pt x="209680" y="122000"/>
                  <a:pt x="205910" y="82814"/>
                </a:cubicBezTo>
                <a:cubicBezTo>
                  <a:pt x="202138" y="43628"/>
                  <a:pt x="182150" y="23634"/>
                  <a:pt x="182150" y="23634"/>
                </a:cubicBezTo>
                <a:cubicBezTo>
                  <a:pt x="182150" y="23634"/>
                  <a:pt x="160581" y="0"/>
                  <a:pt x="1262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1" name="Google Shape;531;p34"/>
          <p:cNvGrpSpPr/>
          <p:nvPr/>
        </p:nvGrpSpPr>
        <p:grpSpPr>
          <a:xfrm>
            <a:off x="6025569" y="1547598"/>
            <a:ext cx="1524512" cy="3199926"/>
            <a:chOff x="5431588" y="1307171"/>
            <a:chExt cx="1423580" cy="2988072"/>
          </a:xfrm>
        </p:grpSpPr>
        <p:sp>
          <p:nvSpPr>
            <p:cNvPr id="532" name="Google Shape;532;p34"/>
            <p:cNvSpPr/>
            <p:nvPr/>
          </p:nvSpPr>
          <p:spPr>
            <a:xfrm>
              <a:off x="5536047" y="1312545"/>
              <a:ext cx="1313785" cy="2977344"/>
            </a:xfrm>
            <a:custGeom>
              <a:avLst/>
              <a:gdLst/>
              <a:ahLst/>
              <a:cxnLst/>
              <a:rect l="l" t="t" r="r" b="b"/>
              <a:pathLst>
                <a:path w="68947" h="156250" extrusionOk="0">
                  <a:moveTo>
                    <a:pt x="145" y="0"/>
                  </a:moveTo>
                  <a:cubicBezTo>
                    <a:pt x="65" y="0"/>
                    <a:pt x="0" y="64"/>
                    <a:pt x="0" y="145"/>
                  </a:cubicBezTo>
                  <a:lnTo>
                    <a:pt x="0" y="156105"/>
                  </a:lnTo>
                  <a:cubicBezTo>
                    <a:pt x="0" y="156185"/>
                    <a:pt x="65" y="156249"/>
                    <a:pt x="145" y="156249"/>
                  </a:cubicBezTo>
                  <a:lnTo>
                    <a:pt x="63378" y="156249"/>
                  </a:lnTo>
                  <a:cubicBezTo>
                    <a:pt x="66452" y="156249"/>
                    <a:pt x="68946" y="153757"/>
                    <a:pt x="68946" y="150682"/>
                  </a:cubicBezTo>
                  <a:lnTo>
                    <a:pt x="68946" y="5305"/>
                  </a:lnTo>
                  <a:cubicBezTo>
                    <a:pt x="68946" y="2375"/>
                    <a:pt x="66570" y="0"/>
                    <a:pt x="636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4"/>
            <p:cNvSpPr/>
            <p:nvPr/>
          </p:nvSpPr>
          <p:spPr>
            <a:xfrm>
              <a:off x="5530674" y="1307171"/>
              <a:ext cx="1324494" cy="2988072"/>
            </a:xfrm>
            <a:custGeom>
              <a:avLst/>
              <a:gdLst/>
              <a:ahLst/>
              <a:cxnLst/>
              <a:rect l="l" t="t" r="r" b="b"/>
              <a:pathLst>
                <a:path w="69509" h="156813" extrusionOk="0">
                  <a:moveTo>
                    <a:pt x="64778" y="564"/>
                  </a:moveTo>
                  <a:cubicBezTo>
                    <a:pt x="67077" y="564"/>
                    <a:pt x="68947" y="2433"/>
                    <a:pt x="68947" y="4732"/>
                  </a:cubicBezTo>
                  <a:lnTo>
                    <a:pt x="68947" y="152083"/>
                  </a:lnTo>
                  <a:cubicBezTo>
                    <a:pt x="68947" y="154380"/>
                    <a:pt x="67077" y="156250"/>
                    <a:pt x="64778" y="156250"/>
                  </a:cubicBezTo>
                  <a:lnTo>
                    <a:pt x="4731" y="156250"/>
                  </a:lnTo>
                  <a:cubicBezTo>
                    <a:pt x="2432" y="156250"/>
                    <a:pt x="562" y="154380"/>
                    <a:pt x="562" y="152083"/>
                  </a:cubicBezTo>
                  <a:lnTo>
                    <a:pt x="562" y="4732"/>
                  </a:lnTo>
                  <a:cubicBezTo>
                    <a:pt x="562" y="2433"/>
                    <a:pt x="2432" y="564"/>
                    <a:pt x="4731" y="564"/>
                  </a:cubicBezTo>
                  <a:close/>
                  <a:moveTo>
                    <a:pt x="4731" y="1"/>
                  </a:moveTo>
                  <a:cubicBezTo>
                    <a:pt x="2123" y="1"/>
                    <a:pt x="1" y="2123"/>
                    <a:pt x="1" y="4732"/>
                  </a:cubicBezTo>
                  <a:lnTo>
                    <a:pt x="1" y="152083"/>
                  </a:lnTo>
                  <a:cubicBezTo>
                    <a:pt x="1" y="154691"/>
                    <a:pt x="2123" y="156813"/>
                    <a:pt x="4731" y="156813"/>
                  </a:cubicBezTo>
                  <a:lnTo>
                    <a:pt x="64778" y="156813"/>
                  </a:lnTo>
                  <a:cubicBezTo>
                    <a:pt x="67386" y="156813"/>
                    <a:pt x="69508" y="154691"/>
                    <a:pt x="69508" y="152083"/>
                  </a:cubicBezTo>
                  <a:lnTo>
                    <a:pt x="69508" y="4732"/>
                  </a:lnTo>
                  <a:cubicBezTo>
                    <a:pt x="69508" y="2123"/>
                    <a:pt x="67386" y="1"/>
                    <a:pt x="647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4"/>
            <p:cNvSpPr/>
            <p:nvPr/>
          </p:nvSpPr>
          <p:spPr>
            <a:xfrm>
              <a:off x="6788418" y="1565043"/>
              <a:ext cx="35004" cy="268733"/>
            </a:xfrm>
            <a:custGeom>
              <a:avLst/>
              <a:gdLst/>
              <a:ahLst/>
              <a:cxnLst/>
              <a:rect l="l" t="t" r="r" b="b"/>
              <a:pathLst>
                <a:path w="1837" h="14103" extrusionOk="0">
                  <a:moveTo>
                    <a:pt x="919" y="1"/>
                  </a:moveTo>
                  <a:cubicBezTo>
                    <a:pt x="416" y="1"/>
                    <a:pt x="8" y="403"/>
                    <a:pt x="0" y="906"/>
                  </a:cubicBezTo>
                  <a:lnTo>
                    <a:pt x="0" y="13185"/>
                  </a:lnTo>
                  <a:cubicBezTo>
                    <a:pt x="0" y="13691"/>
                    <a:pt x="412" y="14103"/>
                    <a:pt x="919" y="14103"/>
                  </a:cubicBezTo>
                  <a:cubicBezTo>
                    <a:pt x="1425" y="14103"/>
                    <a:pt x="1837" y="13691"/>
                    <a:pt x="1837" y="13184"/>
                  </a:cubicBezTo>
                  <a:lnTo>
                    <a:pt x="1837" y="906"/>
                  </a:lnTo>
                  <a:cubicBezTo>
                    <a:pt x="1829" y="403"/>
                    <a:pt x="1421" y="1"/>
                    <a:pt x="91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4"/>
            <p:cNvSpPr/>
            <p:nvPr/>
          </p:nvSpPr>
          <p:spPr>
            <a:xfrm>
              <a:off x="6788418" y="1885033"/>
              <a:ext cx="35004" cy="165512"/>
            </a:xfrm>
            <a:custGeom>
              <a:avLst/>
              <a:gdLst/>
              <a:ahLst/>
              <a:cxnLst/>
              <a:rect l="l" t="t" r="r" b="b"/>
              <a:pathLst>
                <a:path w="1837" h="8686" extrusionOk="0">
                  <a:moveTo>
                    <a:pt x="919" y="0"/>
                  </a:moveTo>
                  <a:cubicBezTo>
                    <a:pt x="416" y="0"/>
                    <a:pt x="8" y="403"/>
                    <a:pt x="0" y="906"/>
                  </a:cubicBezTo>
                  <a:lnTo>
                    <a:pt x="0" y="7767"/>
                  </a:lnTo>
                  <a:cubicBezTo>
                    <a:pt x="0" y="8274"/>
                    <a:pt x="412" y="8686"/>
                    <a:pt x="919" y="8686"/>
                  </a:cubicBezTo>
                  <a:cubicBezTo>
                    <a:pt x="1425" y="8684"/>
                    <a:pt x="1837" y="8274"/>
                    <a:pt x="1837" y="7767"/>
                  </a:cubicBezTo>
                  <a:lnTo>
                    <a:pt x="1837" y="906"/>
                  </a:lnTo>
                  <a:cubicBezTo>
                    <a:pt x="1829" y="403"/>
                    <a:pt x="1421" y="0"/>
                    <a:pt x="91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4"/>
            <p:cNvSpPr/>
            <p:nvPr/>
          </p:nvSpPr>
          <p:spPr>
            <a:xfrm>
              <a:off x="5436923" y="1312545"/>
              <a:ext cx="1313766" cy="2977344"/>
            </a:xfrm>
            <a:custGeom>
              <a:avLst/>
              <a:gdLst/>
              <a:ahLst/>
              <a:cxnLst/>
              <a:rect l="l" t="t" r="r" b="b"/>
              <a:pathLst>
                <a:path w="68946" h="156250" extrusionOk="0">
                  <a:moveTo>
                    <a:pt x="4728" y="0"/>
                  </a:moveTo>
                  <a:cubicBezTo>
                    <a:pt x="2118" y="0"/>
                    <a:pt x="0" y="2118"/>
                    <a:pt x="0" y="4730"/>
                  </a:cubicBezTo>
                  <a:lnTo>
                    <a:pt x="0" y="151516"/>
                  </a:lnTo>
                  <a:cubicBezTo>
                    <a:pt x="0" y="154130"/>
                    <a:pt x="2119" y="156249"/>
                    <a:pt x="4734" y="156249"/>
                  </a:cubicBezTo>
                  <a:lnTo>
                    <a:pt x="63850" y="156249"/>
                  </a:lnTo>
                  <a:cubicBezTo>
                    <a:pt x="66663" y="156249"/>
                    <a:pt x="68946" y="153968"/>
                    <a:pt x="68946" y="151153"/>
                  </a:cubicBezTo>
                  <a:lnTo>
                    <a:pt x="68946" y="4485"/>
                  </a:lnTo>
                  <a:cubicBezTo>
                    <a:pt x="68946" y="2009"/>
                    <a:pt x="66938" y="0"/>
                    <a:pt x="6446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4"/>
            <p:cNvSpPr/>
            <p:nvPr/>
          </p:nvSpPr>
          <p:spPr>
            <a:xfrm>
              <a:off x="5431588" y="1307171"/>
              <a:ext cx="1324475" cy="2988072"/>
            </a:xfrm>
            <a:custGeom>
              <a:avLst/>
              <a:gdLst/>
              <a:ahLst/>
              <a:cxnLst/>
              <a:rect l="l" t="t" r="r" b="b"/>
              <a:pathLst>
                <a:path w="69508" h="156813" extrusionOk="0">
                  <a:moveTo>
                    <a:pt x="64778" y="564"/>
                  </a:moveTo>
                  <a:cubicBezTo>
                    <a:pt x="67075" y="564"/>
                    <a:pt x="68944" y="2433"/>
                    <a:pt x="68944" y="4732"/>
                  </a:cubicBezTo>
                  <a:lnTo>
                    <a:pt x="68944" y="152083"/>
                  </a:lnTo>
                  <a:cubicBezTo>
                    <a:pt x="68944" y="154380"/>
                    <a:pt x="67075" y="156250"/>
                    <a:pt x="64778" y="156250"/>
                  </a:cubicBezTo>
                  <a:lnTo>
                    <a:pt x="4730" y="156250"/>
                  </a:lnTo>
                  <a:cubicBezTo>
                    <a:pt x="2431" y="156250"/>
                    <a:pt x="562" y="154380"/>
                    <a:pt x="562" y="152083"/>
                  </a:cubicBezTo>
                  <a:lnTo>
                    <a:pt x="562" y="4732"/>
                  </a:lnTo>
                  <a:cubicBezTo>
                    <a:pt x="562" y="2433"/>
                    <a:pt x="2431" y="564"/>
                    <a:pt x="4730" y="564"/>
                  </a:cubicBezTo>
                  <a:close/>
                  <a:moveTo>
                    <a:pt x="4730" y="1"/>
                  </a:moveTo>
                  <a:cubicBezTo>
                    <a:pt x="2121" y="1"/>
                    <a:pt x="0" y="2123"/>
                    <a:pt x="0" y="4732"/>
                  </a:cubicBezTo>
                  <a:lnTo>
                    <a:pt x="0" y="152083"/>
                  </a:lnTo>
                  <a:cubicBezTo>
                    <a:pt x="0" y="154691"/>
                    <a:pt x="2121" y="156813"/>
                    <a:pt x="4730" y="156813"/>
                  </a:cubicBezTo>
                  <a:lnTo>
                    <a:pt x="64778" y="156813"/>
                  </a:lnTo>
                  <a:cubicBezTo>
                    <a:pt x="67385" y="156813"/>
                    <a:pt x="69507" y="154691"/>
                    <a:pt x="69507" y="152083"/>
                  </a:cubicBezTo>
                  <a:lnTo>
                    <a:pt x="69507" y="4732"/>
                  </a:lnTo>
                  <a:cubicBezTo>
                    <a:pt x="69507" y="2123"/>
                    <a:pt x="67385" y="1"/>
                    <a:pt x="647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4"/>
            <p:cNvSpPr/>
            <p:nvPr/>
          </p:nvSpPr>
          <p:spPr>
            <a:xfrm>
              <a:off x="5524405" y="1510774"/>
              <a:ext cx="1138841" cy="2553675"/>
            </a:xfrm>
            <a:custGeom>
              <a:avLst/>
              <a:gdLst/>
              <a:ahLst/>
              <a:cxnLst/>
              <a:rect l="l" t="t" r="r" b="b"/>
              <a:pathLst>
                <a:path w="59766" h="134016" extrusionOk="0">
                  <a:moveTo>
                    <a:pt x="0" y="0"/>
                  </a:moveTo>
                  <a:lnTo>
                    <a:pt x="0" y="134015"/>
                  </a:lnTo>
                  <a:lnTo>
                    <a:pt x="59765" y="134015"/>
                  </a:lnTo>
                  <a:lnTo>
                    <a:pt x="59765"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4"/>
            <p:cNvSpPr/>
            <p:nvPr/>
          </p:nvSpPr>
          <p:spPr>
            <a:xfrm>
              <a:off x="5908897" y="1413079"/>
              <a:ext cx="334834" cy="32146"/>
            </a:xfrm>
            <a:custGeom>
              <a:avLst/>
              <a:gdLst/>
              <a:ahLst/>
              <a:cxnLst/>
              <a:rect l="l" t="t" r="r" b="b"/>
              <a:pathLst>
                <a:path w="17572" h="1687" extrusionOk="0">
                  <a:moveTo>
                    <a:pt x="831" y="1"/>
                  </a:moveTo>
                  <a:cubicBezTo>
                    <a:pt x="371" y="8"/>
                    <a:pt x="0" y="383"/>
                    <a:pt x="0" y="844"/>
                  </a:cubicBezTo>
                  <a:cubicBezTo>
                    <a:pt x="0" y="1305"/>
                    <a:pt x="371" y="1680"/>
                    <a:pt x="831" y="1687"/>
                  </a:cubicBezTo>
                  <a:lnTo>
                    <a:pt x="16742" y="1687"/>
                  </a:lnTo>
                  <a:cubicBezTo>
                    <a:pt x="17203" y="1680"/>
                    <a:pt x="17572" y="1305"/>
                    <a:pt x="17572" y="844"/>
                  </a:cubicBezTo>
                  <a:cubicBezTo>
                    <a:pt x="17572" y="383"/>
                    <a:pt x="17203" y="8"/>
                    <a:pt x="167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4"/>
            <p:cNvSpPr/>
            <p:nvPr/>
          </p:nvSpPr>
          <p:spPr>
            <a:xfrm>
              <a:off x="5994701" y="4116888"/>
              <a:ext cx="58308" cy="75839"/>
            </a:xfrm>
            <a:custGeom>
              <a:avLst/>
              <a:gdLst/>
              <a:ahLst/>
              <a:cxnLst/>
              <a:rect l="l" t="t" r="r" b="b"/>
              <a:pathLst>
                <a:path w="3060" h="3980" extrusionOk="0">
                  <a:moveTo>
                    <a:pt x="1531" y="1"/>
                  </a:moveTo>
                  <a:cubicBezTo>
                    <a:pt x="685" y="1"/>
                    <a:pt x="1" y="892"/>
                    <a:pt x="1" y="1990"/>
                  </a:cubicBezTo>
                  <a:cubicBezTo>
                    <a:pt x="1" y="3088"/>
                    <a:pt x="685" y="3979"/>
                    <a:pt x="1529" y="3979"/>
                  </a:cubicBezTo>
                  <a:cubicBezTo>
                    <a:pt x="2374" y="3979"/>
                    <a:pt x="3059" y="3088"/>
                    <a:pt x="3059" y="1990"/>
                  </a:cubicBezTo>
                  <a:cubicBezTo>
                    <a:pt x="3059" y="892"/>
                    <a:pt x="2375" y="1"/>
                    <a:pt x="1531"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4"/>
            <p:cNvSpPr/>
            <p:nvPr/>
          </p:nvSpPr>
          <p:spPr>
            <a:xfrm>
              <a:off x="5896301" y="1685680"/>
              <a:ext cx="395010" cy="460597"/>
            </a:xfrm>
            <a:custGeom>
              <a:avLst/>
              <a:gdLst/>
              <a:ahLst/>
              <a:cxnLst/>
              <a:rect l="l" t="t" r="r" b="b"/>
              <a:pathLst>
                <a:path w="20730" h="24172" extrusionOk="0">
                  <a:moveTo>
                    <a:pt x="10366" y="1"/>
                  </a:moveTo>
                  <a:cubicBezTo>
                    <a:pt x="7617" y="1"/>
                    <a:pt x="4980" y="1274"/>
                    <a:pt x="3036" y="3541"/>
                  </a:cubicBezTo>
                  <a:cubicBezTo>
                    <a:pt x="1093" y="5807"/>
                    <a:pt x="0" y="8881"/>
                    <a:pt x="0" y="12086"/>
                  </a:cubicBezTo>
                  <a:cubicBezTo>
                    <a:pt x="0" y="15291"/>
                    <a:pt x="1093" y="18366"/>
                    <a:pt x="3036" y="20632"/>
                  </a:cubicBezTo>
                  <a:cubicBezTo>
                    <a:pt x="4980" y="22899"/>
                    <a:pt x="7617" y="24172"/>
                    <a:pt x="10366" y="24172"/>
                  </a:cubicBezTo>
                  <a:cubicBezTo>
                    <a:pt x="13113" y="24172"/>
                    <a:pt x="15750" y="22899"/>
                    <a:pt x="17694" y="20632"/>
                  </a:cubicBezTo>
                  <a:cubicBezTo>
                    <a:pt x="19639" y="18366"/>
                    <a:pt x="20730" y="15291"/>
                    <a:pt x="20730" y="12086"/>
                  </a:cubicBezTo>
                  <a:cubicBezTo>
                    <a:pt x="20730" y="8881"/>
                    <a:pt x="19639" y="5807"/>
                    <a:pt x="17694" y="3541"/>
                  </a:cubicBezTo>
                  <a:cubicBezTo>
                    <a:pt x="15750" y="1274"/>
                    <a:pt x="13113" y="1"/>
                    <a:pt x="103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4"/>
            <p:cNvSpPr/>
            <p:nvPr/>
          </p:nvSpPr>
          <p:spPr>
            <a:xfrm>
              <a:off x="6018806" y="1738157"/>
              <a:ext cx="150001" cy="174906"/>
            </a:xfrm>
            <a:custGeom>
              <a:avLst/>
              <a:gdLst/>
              <a:ahLst/>
              <a:cxnLst/>
              <a:rect l="l" t="t" r="r" b="b"/>
              <a:pathLst>
                <a:path w="7872" h="9179" extrusionOk="0">
                  <a:moveTo>
                    <a:pt x="3937" y="1"/>
                  </a:moveTo>
                  <a:cubicBezTo>
                    <a:pt x="1762" y="1"/>
                    <a:pt x="0" y="2055"/>
                    <a:pt x="0" y="4590"/>
                  </a:cubicBezTo>
                  <a:cubicBezTo>
                    <a:pt x="0" y="7125"/>
                    <a:pt x="1762" y="9179"/>
                    <a:pt x="3937" y="9179"/>
                  </a:cubicBezTo>
                  <a:cubicBezTo>
                    <a:pt x="6110" y="9179"/>
                    <a:pt x="7872" y="7125"/>
                    <a:pt x="7872" y="4590"/>
                  </a:cubicBezTo>
                  <a:cubicBezTo>
                    <a:pt x="7872" y="2055"/>
                    <a:pt x="6110" y="1"/>
                    <a:pt x="393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4"/>
            <p:cNvSpPr/>
            <p:nvPr/>
          </p:nvSpPr>
          <p:spPr>
            <a:xfrm>
              <a:off x="6013432" y="1732803"/>
              <a:ext cx="160748" cy="185634"/>
            </a:xfrm>
            <a:custGeom>
              <a:avLst/>
              <a:gdLst/>
              <a:ahLst/>
              <a:cxnLst/>
              <a:rect l="l" t="t" r="r" b="b"/>
              <a:pathLst>
                <a:path w="8436" h="9742" extrusionOk="0">
                  <a:moveTo>
                    <a:pt x="4219" y="562"/>
                  </a:moveTo>
                  <a:cubicBezTo>
                    <a:pt x="6234" y="562"/>
                    <a:pt x="7874" y="2494"/>
                    <a:pt x="7874" y="4871"/>
                  </a:cubicBezTo>
                  <a:cubicBezTo>
                    <a:pt x="7874" y="7247"/>
                    <a:pt x="6234" y="9180"/>
                    <a:pt x="4219" y="9180"/>
                  </a:cubicBezTo>
                  <a:cubicBezTo>
                    <a:pt x="2203" y="9180"/>
                    <a:pt x="562" y="7247"/>
                    <a:pt x="562" y="4871"/>
                  </a:cubicBezTo>
                  <a:cubicBezTo>
                    <a:pt x="562" y="2494"/>
                    <a:pt x="2203" y="562"/>
                    <a:pt x="4219" y="562"/>
                  </a:cubicBezTo>
                  <a:close/>
                  <a:moveTo>
                    <a:pt x="4219" y="0"/>
                  </a:moveTo>
                  <a:cubicBezTo>
                    <a:pt x="1892" y="0"/>
                    <a:pt x="1" y="2185"/>
                    <a:pt x="1" y="4871"/>
                  </a:cubicBezTo>
                  <a:cubicBezTo>
                    <a:pt x="1" y="7556"/>
                    <a:pt x="1892" y="9741"/>
                    <a:pt x="4219" y="9741"/>
                  </a:cubicBezTo>
                  <a:cubicBezTo>
                    <a:pt x="6544" y="9741"/>
                    <a:pt x="8435" y="7556"/>
                    <a:pt x="8435" y="4871"/>
                  </a:cubicBezTo>
                  <a:cubicBezTo>
                    <a:pt x="8435" y="2185"/>
                    <a:pt x="6544" y="0"/>
                    <a:pt x="421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34"/>
            <p:cNvSpPr/>
            <p:nvPr/>
          </p:nvSpPr>
          <p:spPr>
            <a:xfrm>
              <a:off x="5957544" y="1936386"/>
              <a:ext cx="272525" cy="209891"/>
            </a:xfrm>
            <a:custGeom>
              <a:avLst/>
              <a:gdLst/>
              <a:ahLst/>
              <a:cxnLst/>
              <a:rect l="l" t="t" r="r" b="b"/>
              <a:pathLst>
                <a:path w="14302" h="11015" extrusionOk="0">
                  <a:moveTo>
                    <a:pt x="7152" y="1"/>
                  </a:moveTo>
                  <a:cubicBezTo>
                    <a:pt x="3202" y="1"/>
                    <a:pt x="1" y="3014"/>
                    <a:pt x="1" y="6731"/>
                  </a:cubicBezTo>
                  <a:cubicBezTo>
                    <a:pt x="4" y="7077"/>
                    <a:pt x="34" y="7421"/>
                    <a:pt x="93" y="7763"/>
                  </a:cubicBezTo>
                  <a:cubicBezTo>
                    <a:pt x="1945" y="9775"/>
                    <a:pt x="4421" y="11015"/>
                    <a:pt x="7152" y="11015"/>
                  </a:cubicBezTo>
                  <a:cubicBezTo>
                    <a:pt x="9882" y="11015"/>
                    <a:pt x="12358" y="9775"/>
                    <a:pt x="14209" y="7763"/>
                  </a:cubicBezTo>
                  <a:cubicBezTo>
                    <a:pt x="14268" y="7421"/>
                    <a:pt x="14298" y="7077"/>
                    <a:pt x="14301" y="6731"/>
                  </a:cubicBezTo>
                  <a:cubicBezTo>
                    <a:pt x="14301" y="3014"/>
                    <a:pt x="11100" y="1"/>
                    <a:pt x="715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4"/>
            <p:cNvSpPr/>
            <p:nvPr/>
          </p:nvSpPr>
          <p:spPr>
            <a:xfrm>
              <a:off x="5952190" y="1931032"/>
              <a:ext cx="283234" cy="220619"/>
            </a:xfrm>
            <a:custGeom>
              <a:avLst/>
              <a:gdLst/>
              <a:ahLst/>
              <a:cxnLst/>
              <a:rect l="l" t="t" r="r" b="b"/>
              <a:pathLst>
                <a:path w="14864" h="11578" extrusionOk="0">
                  <a:moveTo>
                    <a:pt x="7433" y="562"/>
                  </a:moveTo>
                  <a:cubicBezTo>
                    <a:pt x="11220" y="562"/>
                    <a:pt x="14302" y="3455"/>
                    <a:pt x="14302" y="7012"/>
                  </a:cubicBezTo>
                  <a:cubicBezTo>
                    <a:pt x="14299" y="7314"/>
                    <a:pt x="14274" y="7616"/>
                    <a:pt x="14226" y="7915"/>
                  </a:cubicBezTo>
                  <a:cubicBezTo>
                    <a:pt x="12358" y="9913"/>
                    <a:pt x="9949" y="11014"/>
                    <a:pt x="7433" y="11014"/>
                  </a:cubicBezTo>
                  <a:cubicBezTo>
                    <a:pt x="4917" y="11014"/>
                    <a:pt x="2506" y="9915"/>
                    <a:pt x="638" y="7915"/>
                  </a:cubicBezTo>
                  <a:cubicBezTo>
                    <a:pt x="590" y="7616"/>
                    <a:pt x="565" y="7314"/>
                    <a:pt x="563" y="7012"/>
                  </a:cubicBezTo>
                  <a:cubicBezTo>
                    <a:pt x="563" y="3455"/>
                    <a:pt x="3644" y="562"/>
                    <a:pt x="7433" y="562"/>
                  </a:cubicBezTo>
                  <a:close/>
                  <a:moveTo>
                    <a:pt x="7433" y="0"/>
                  </a:moveTo>
                  <a:cubicBezTo>
                    <a:pt x="3334" y="0"/>
                    <a:pt x="0" y="3146"/>
                    <a:pt x="0" y="7012"/>
                  </a:cubicBezTo>
                  <a:cubicBezTo>
                    <a:pt x="0" y="7345"/>
                    <a:pt x="31" y="7688"/>
                    <a:pt x="97" y="8089"/>
                  </a:cubicBezTo>
                  <a:cubicBezTo>
                    <a:pt x="105" y="8143"/>
                    <a:pt x="130" y="8194"/>
                    <a:pt x="167" y="8235"/>
                  </a:cubicBezTo>
                  <a:cubicBezTo>
                    <a:pt x="2152" y="10390"/>
                    <a:pt x="4732" y="11577"/>
                    <a:pt x="7433" y="11577"/>
                  </a:cubicBezTo>
                  <a:cubicBezTo>
                    <a:pt x="10134" y="11577"/>
                    <a:pt x="12714" y="10390"/>
                    <a:pt x="14697" y="8235"/>
                  </a:cubicBezTo>
                  <a:cubicBezTo>
                    <a:pt x="14734" y="8194"/>
                    <a:pt x="14759" y="8143"/>
                    <a:pt x="14767" y="8089"/>
                  </a:cubicBezTo>
                  <a:cubicBezTo>
                    <a:pt x="14833" y="7688"/>
                    <a:pt x="14864" y="7345"/>
                    <a:pt x="14864" y="7012"/>
                  </a:cubicBezTo>
                  <a:cubicBezTo>
                    <a:pt x="14864" y="3146"/>
                    <a:pt x="11530" y="0"/>
                    <a:pt x="743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4"/>
            <p:cNvSpPr/>
            <p:nvPr/>
          </p:nvSpPr>
          <p:spPr>
            <a:xfrm>
              <a:off x="5807695" y="2262875"/>
              <a:ext cx="572222" cy="655835"/>
            </a:xfrm>
            <a:custGeom>
              <a:avLst/>
              <a:gdLst/>
              <a:ahLst/>
              <a:cxnLst/>
              <a:rect l="l" t="t" r="r" b="b"/>
              <a:pathLst>
                <a:path w="30030" h="34418" extrusionOk="0">
                  <a:moveTo>
                    <a:pt x="15016" y="5228"/>
                  </a:moveTo>
                  <a:cubicBezTo>
                    <a:pt x="20632" y="5228"/>
                    <a:pt x="25203" y="10176"/>
                    <a:pt x="25203" y="16261"/>
                  </a:cubicBezTo>
                  <a:lnTo>
                    <a:pt x="25203" y="29190"/>
                  </a:lnTo>
                  <a:lnTo>
                    <a:pt x="4827" y="29190"/>
                  </a:lnTo>
                  <a:lnTo>
                    <a:pt x="4827" y="16261"/>
                  </a:lnTo>
                  <a:cubicBezTo>
                    <a:pt x="4827" y="10176"/>
                    <a:pt x="9398" y="5228"/>
                    <a:pt x="15016" y="5228"/>
                  </a:cubicBezTo>
                  <a:close/>
                  <a:moveTo>
                    <a:pt x="15016" y="1"/>
                  </a:moveTo>
                  <a:cubicBezTo>
                    <a:pt x="6736" y="1"/>
                    <a:pt x="1" y="7294"/>
                    <a:pt x="1" y="16261"/>
                  </a:cubicBezTo>
                  <a:lnTo>
                    <a:pt x="1" y="31804"/>
                  </a:lnTo>
                  <a:cubicBezTo>
                    <a:pt x="1" y="33248"/>
                    <a:pt x="1082" y="34417"/>
                    <a:pt x="2415" y="34417"/>
                  </a:cubicBezTo>
                  <a:lnTo>
                    <a:pt x="27617" y="34417"/>
                  </a:lnTo>
                  <a:cubicBezTo>
                    <a:pt x="28950" y="34417"/>
                    <a:pt x="30029" y="33248"/>
                    <a:pt x="30029" y="31804"/>
                  </a:cubicBezTo>
                  <a:lnTo>
                    <a:pt x="30029" y="16261"/>
                  </a:lnTo>
                  <a:cubicBezTo>
                    <a:pt x="30029" y="7294"/>
                    <a:pt x="23294" y="1"/>
                    <a:pt x="1501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4"/>
            <p:cNvSpPr/>
            <p:nvPr/>
          </p:nvSpPr>
          <p:spPr>
            <a:xfrm>
              <a:off x="5760458" y="2716555"/>
              <a:ext cx="666715" cy="630778"/>
            </a:xfrm>
            <a:custGeom>
              <a:avLst/>
              <a:gdLst/>
              <a:ahLst/>
              <a:cxnLst/>
              <a:rect l="l" t="t" r="r" b="b"/>
              <a:pathLst>
                <a:path w="34989" h="33103" extrusionOk="0">
                  <a:moveTo>
                    <a:pt x="1" y="1"/>
                  </a:moveTo>
                  <a:lnTo>
                    <a:pt x="1" y="33102"/>
                  </a:lnTo>
                  <a:lnTo>
                    <a:pt x="34989" y="33102"/>
                  </a:lnTo>
                  <a:lnTo>
                    <a:pt x="34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4"/>
            <p:cNvSpPr/>
            <p:nvPr/>
          </p:nvSpPr>
          <p:spPr>
            <a:xfrm>
              <a:off x="6003181" y="2875188"/>
              <a:ext cx="187806" cy="275745"/>
            </a:xfrm>
            <a:custGeom>
              <a:avLst/>
              <a:gdLst/>
              <a:ahLst/>
              <a:cxnLst/>
              <a:rect l="l" t="t" r="r" b="b"/>
              <a:pathLst>
                <a:path w="9856" h="14471" extrusionOk="0">
                  <a:moveTo>
                    <a:pt x="4927" y="1"/>
                  </a:moveTo>
                  <a:cubicBezTo>
                    <a:pt x="2633" y="1"/>
                    <a:pt x="772" y="2016"/>
                    <a:pt x="772" y="4502"/>
                  </a:cubicBezTo>
                  <a:cubicBezTo>
                    <a:pt x="772" y="6052"/>
                    <a:pt x="1496" y="7417"/>
                    <a:pt x="2595" y="8227"/>
                  </a:cubicBezTo>
                  <a:lnTo>
                    <a:pt x="1" y="14470"/>
                  </a:lnTo>
                  <a:lnTo>
                    <a:pt x="9856" y="14470"/>
                  </a:lnTo>
                  <a:lnTo>
                    <a:pt x="7261" y="8227"/>
                  </a:lnTo>
                  <a:cubicBezTo>
                    <a:pt x="8361" y="7417"/>
                    <a:pt x="9084" y="6050"/>
                    <a:pt x="9084" y="4502"/>
                  </a:cubicBezTo>
                  <a:cubicBezTo>
                    <a:pt x="9084" y="2016"/>
                    <a:pt x="7223" y="1"/>
                    <a:pt x="492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4"/>
            <p:cNvSpPr/>
            <p:nvPr/>
          </p:nvSpPr>
          <p:spPr>
            <a:xfrm>
              <a:off x="5996759" y="2869853"/>
              <a:ext cx="200611" cy="286435"/>
            </a:xfrm>
            <a:custGeom>
              <a:avLst/>
              <a:gdLst/>
              <a:ahLst/>
              <a:cxnLst/>
              <a:rect l="l" t="t" r="r" b="b"/>
              <a:pathLst>
                <a:path w="10528" h="15032" extrusionOk="0">
                  <a:moveTo>
                    <a:pt x="5264" y="562"/>
                  </a:moveTo>
                  <a:cubicBezTo>
                    <a:pt x="7401" y="562"/>
                    <a:pt x="9139" y="2455"/>
                    <a:pt x="9139" y="4782"/>
                  </a:cubicBezTo>
                  <a:cubicBezTo>
                    <a:pt x="9139" y="6185"/>
                    <a:pt x="8501" y="7493"/>
                    <a:pt x="7430" y="8280"/>
                  </a:cubicBezTo>
                  <a:cubicBezTo>
                    <a:pt x="7327" y="8356"/>
                    <a:pt x="7287" y="8495"/>
                    <a:pt x="7337" y="8614"/>
                  </a:cubicBezTo>
                  <a:lnTo>
                    <a:pt x="9771" y="14469"/>
                  </a:lnTo>
                  <a:lnTo>
                    <a:pt x="759" y="14469"/>
                  </a:lnTo>
                  <a:lnTo>
                    <a:pt x="3192" y="8614"/>
                  </a:lnTo>
                  <a:cubicBezTo>
                    <a:pt x="3241" y="8495"/>
                    <a:pt x="3204" y="8356"/>
                    <a:pt x="3099" y="8280"/>
                  </a:cubicBezTo>
                  <a:cubicBezTo>
                    <a:pt x="2028" y="7493"/>
                    <a:pt x="1391" y="6185"/>
                    <a:pt x="1391" y="4782"/>
                  </a:cubicBezTo>
                  <a:cubicBezTo>
                    <a:pt x="1391" y="2455"/>
                    <a:pt x="3129" y="562"/>
                    <a:pt x="5264" y="562"/>
                  </a:cubicBezTo>
                  <a:close/>
                  <a:moveTo>
                    <a:pt x="5264" y="1"/>
                  </a:moveTo>
                  <a:cubicBezTo>
                    <a:pt x="2819" y="1"/>
                    <a:pt x="828" y="2146"/>
                    <a:pt x="828" y="4782"/>
                  </a:cubicBezTo>
                  <a:cubicBezTo>
                    <a:pt x="828" y="6285"/>
                    <a:pt x="1483" y="7696"/>
                    <a:pt x="2591" y="8598"/>
                  </a:cubicBezTo>
                  <a:lnTo>
                    <a:pt x="78" y="14642"/>
                  </a:lnTo>
                  <a:cubicBezTo>
                    <a:pt x="1" y="14827"/>
                    <a:pt x="136" y="15030"/>
                    <a:pt x="338" y="15032"/>
                  </a:cubicBezTo>
                  <a:lnTo>
                    <a:pt x="10193" y="15032"/>
                  </a:lnTo>
                  <a:cubicBezTo>
                    <a:pt x="10392" y="15032"/>
                    <a:pt x="10528" y="14827"/>
                    <a:pt x="10452" y="14642"/>
                  </a:cubicBezTo>
                  <a:lnTo>
                    <a:pt x="7939" y="8598"/>
                  </a:lnTo>
                  <a:cubicBezTo>
                    <a:pt x="9046" y="7696"/>
                    <a:pt x="9701" y="6285"/>
                    <a:pt x="9701" y="4782"/>
                  </a:cubicBezTo>
                  <a:cubicBezTo>
                    <a:pt x="9701" y="2146"/>
                    <a:pt x="7712" y="1"/>
                    <a:pt x="52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4"/>
            <p:cNvSpPr/>
            <p:nvPr/>
          </p:nvSpPr>
          <p:spPr>
            <a:xfrm>
              <a:off x="5887574" y="2853485"/>
              <a:ext cx="775672" cy="1061878"/>
            </a:xfrm>
            <a:custGeom>
              <a:avLst/>
              <a:gdLst/>
              <a:ahLst/>
              <a:cxnLst/>
              <a:rect l="l" t="t" r="r" b="b"/>
              <a:pathLst>
                <a:path w="40707" h="55727" extrusionOk="0">
                  <a:moveTo>
                    <a:pt x="40706" y="1"/>
                  </a:moveTo>
                  <a:lnTo>
                    <a:pt x="100" y="55240"/>
                  </a:lnTo>
                  <a:cubicBezTo>
                    <a:pt x="1" y="55375"/>
                    <a:pt x="30" y="55568"/>
                    <a:pt x="165" y="55667"/>
                  </a:cubicBezTo>
                  <a:cubicBezTo>
                    <a:pt x="220" y="55707"/>
                    <a:pt x="283" y="55727"/>
                    <a:pt x="346" y="55727"/>
                  </a:cubicBezTo>
                  <a:cubicBezTo>
                    <a:pt x="441" y="55727"/>
                    <a:pt x="534" y="55683"/>
                    <a:pt x="594" y="55601"/>
                  </a:cubicBezTo>
                  <a:lnTo>
                    <a:pt x="40706" y="1035"/>
                  </a:lnTo>
                  <a:lnTo>
                    <a:pt x="4070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4"/>
            <p:cNvSpPr/>
            <p:nvPr/>
          </p:nvSpPr>
          <p:spPr>
            <a:xfrm>
              <a:off x="6507643" y="1676190"/>
              <a:ext cx="155603" cy="218351"/>
            </a:xfrm>
            <a:custGeom>
              <a:avLst/>
              <a:gdLst/>
              <a:ahLst/>
              <a:cxnLst/>
              <a:rect l="l" t="t" r="r" b="b"/>
              <a:pathLst>
                <a:path w="8166" h="11459" extrusionOk="0">
                  <a:moveTo>
                    <a:pt x="8165" y="0"/>
                  </a:moveTo>
                  <a:lnTo>
                    <a:pt x="95" y="10977"/>
                  </a:lnTo>
                  <a:cubicBezTo>
                    <a:pt x="1" y="11112"/>
                    <a:pt x="31" y="11300"/>
                    <a:pt x="165" y="11398"/>
                  </a:cubicBezTo>
                  <a:cubicBezTo>
                    <a:pt x="220" y="11438"/>
                    <a:pt x="284" y="11458"/>
                    <a:pt x="347" y="11458"/>
                  </a:cubicBezTo>
                  <a:cubicBezTo>
                    <a:pt x="439" y="11458"/>
                    <a:pt x="529" y="11417"/>
                    <a:pt x="590" y="11338"/>
                  </a:cubicBezTo>
                  <a:lnTo>
                    <a:pt x="8165" y="1034"/>
                  </a:lnTo>
                  <a:lnTo>
                    <a:pt x="81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4"/>
            <p:cNvSpPr/>
            <p:nvPr/>
          </p:nvSpPr>
          <p:spPr>
            <a:xfrm>
              <a:off x="5524405" y="1952545"/>
              <a:ext cx="945204" cy="1292558"/>
            </a:xfrm>
            <a:custGeom>
              <a:avLst/>
              <a:gdLst/>
              <a:ahLst/>
              <a:cxnLst/>
              <a:rect l="l" t="t" r="r" b="b"/>
              <a:pathLst>
                <a:path w="49604" h="67833" extrusionOk="0">
                  <a:moveTo>
                    <a:pt x="49258" y="0"/>
                  </a:moveTo>
                  <a:cubicBezTo>
                    <a:pt x="49164" y="0"/>
                    <a:pt x="49071" y="44"/>
                    <a:pt x="49010" y="125"/>
                  </a:cubicBezTo>
                  <a:lnTo>
                    <a:pt x="0" y="66799"/>
                  </a:lnTo>
                  <a:lnTo>
                    <a:pt x="0" y="67833"/>
                  </a:lnTo>
                  <a:lnTo>
                    <a:pt x="49505" y="489"/>
                  </a:lnTo>
                  <a:cubicBezTo>
                    <a:pt x="49604" y="352"/>
                    <a:pt x="49575" y="160"/>
                    <a:pt x="49439" y="60"/>
                  </a:cubicBezTo>
                  <a:cubicBezTo>
                    <a:pt x="49384" y="20"/>
                    <a:pt x="49321" y="0"/>
                    <a:pt x="492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4"/>
            <p:cNvSpPr/>
            <p:nvPr/>
          </p:nvSpPr>
          <p:spPr>
            <a:xfrm>
              <a:off x="5795367" y="3956807"/>
              <a:ext cx="66388" cy="83975"/>
            </a:xfrm>
            <a:custGeom>
              <a:avLst/>
              <a:gdLst/>
              <a:ahLst/>
              <a:cxnLst/>
              <a:rect l="l" t="t" r="r" b="b"/>
              <a:pathLst>
                <a:path w="3484" h="4407" extrusionOk="0">
                  <a:moveTo>
                    <a:pt x="3136" y="0"/>
                  </a:moveTo>
                  <a:cubicBezTo>
                    <a:pt x="3042" y="0"/>
                    <a:pt x="2949" y="44"/>
                    <a:pt x="2890" y="125"/>
                  </a:cubicBezTo>
                  <a:lnTo>
                    <a:pt x="100" y="3920"/>
                  </a:lnTo>
                  <a:cubicBezTo>
                    <a:pt x="0" y="4057"/>
                    <a:pt x="30" y="4248"/>
                    <a:pt x="165" y="4349"/>
                  </a:cubicBezTo>
                  <a:cubicBezTo>
                    <a:pt x="218" y="4387"/>
                    <a:pt x="282" y="4407"/>
                    <a:pt x="347" y="4407"/>
                  </a:cubicBezTo>
                  <a:cubicBezTo>
                    <a:pt x="444" y="4407"/>
                    <a:pt x="536" y="4360"/>
                    <a:pt x="594" y="4283"/>
                  </a:cubicBezTo>
                  <a:lnTo>
                    <a:pt x="3383" y="488"/>
                  </a:lnTo>
                  <a:cubicBezTo>
                    <a:pt x="3483" y="351"/>
                    <a:pt x="3454" y="160"/>
                    <a:pt x="3317" y="59"/>
                  </a:cubicBezTo>
                  <a:cubicBezTo>
                    <a:pt x="3263" y="20"/>
                    <a:pt x="3199" y="0"/>
                    <a:pt x="31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4"/>
            <p:cNvSpPr/>
            <p:nvPr/>
          </p:nvSpPr>
          <p:spPr>
            <a:xfrm>
              <a:off x="6033802" y="3081344"/>
              <a:ext cx="629444" cy="862906"/>
            </a:xfrm>
            <a:custGeom>
              <a:avLst/>
              <a:gdLst/>
              <a:ahLst/>
              <a:cxnLst/>
              <a:rect l="l" t="t" r="r" b="b"/>
              <a:pathLst>
                <a:path w="33033" h="45285" extrusionOk="0">
                  <a:moveTo>
                    <a:pt x="33032" y="1"/>
                  </a:moveTo>
                  <a:lnTo>
                    <a:pt x="102" y="44797"/>
                  </a:lnTo>
                  <a:cubicBezTo>
                    <a:pt x="1" y="44934"/>
                    <a:pt x="32" y="45125"/>
                    <a:pt x="167" y="45224"/>
                  </a:cubicBezTo>
                  <a:cubicBezTo>
                    <a:pt x="222" y="45265"/>
                    <a:pt x="286" y="45284"/>
                    <a:pt x="349" y="45284"/>
                  </a:cubicBezTo>
                  <a:cubicBezTo>
                    <a:pt x="443" y="45284"/>
                    <a:pt x="535" y="45241"/>
                    <a:pt x="595" y="45159"/>
                  </a:cubicBezTo>
                  <a:lnTo>
                    <a:pt x="33032" y="1036"/>
                  </a:lnTo>
                  <a:lnTo>
                    <a:pt x="3303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55" name="Google Shape;555;p34"/>
          <p:cNvGrpSpPr/>
          <p:nvPr/>
        </p:nvGrpSpPr>
        <p:grpSpPr>
          <a:xfrm>
            <a:off x="4330173" y="1963985"/>
            <a:ext cx="1891146" cy="2887347"/>
            <a:chOff x="3605604" y="1716301"/>
            <a:chExt cx="1765941" cy="2696187"/>
          </a:xfrm>
        </p:grpSpPr>
        <p:sp>
          <p:nvSpPr>
            <p:cNvPr id="556" name="Google Shape;556;p34"/>
            <p:cNvSpPr/>
            <p:nvPr/>
          </p:nvSpPr>
          <p:spPr>
            <a:xfrm>
              <a:off x="3611854" y="1721637"/>
              <a:ext cx="862372" cy="1070872"/>
            </a:xfrm>
            <a:custGeom>
              <a:avLst/>
              <a:gdLst/>
              <a:ahLst/>
              <a:cxnLst/>
              <a:rect l="l" t="t" r="r" b="b"/>
              <a:pathLst>
                <a:path w="45257" h="56199" extrusionOk="0">
                  <a:moveTo>
                    <a:pt x="37476" y="1"/>
                  </a:moveTo>
                  <a:cubicBezTo>
                    <a:pt x="34727" y="1"/>
                    <a:pt x="33541" y="1233"/>
                    <a:pt x="34009" y="2053"/>
                  </a:cubicBezTo>
                  <a:cubicBezTo>
                    <a:pt x="34538" y="2979"/>
                    <a:pt x="35994" y="4038"/>
                    <a:pt x="35994" y="4038"/>
                  </a:cubicBezTo>
                  <a:cubicBezTo>
                    <a:pt x="35994" y="4038"/>
                    <a:pt x="34170" y="3024"/>
                    <a:pt x="32260" y="3024"/>
                  </a:cubicBezTo>
                  <a:cubicBezTo>
                    <a:pt x="31497" y="3024"/>
                    <a:pt x="30719" y="3186"/>
                    <a:pt x="30039" y="3640"/>
                  </a:cubicBezTo>
                  <a:cubicBezTo>
                    <a:pt x="27657" y="5228"/>
                    <a:pt x="31098" y="4566"/>
                    <a:pt x="30436" y="6154"/>
                  </a:cubicBezTo>
                  <a:cubicBezTo>
                    <a:pt x="29774" y="7743"/>
                    <a:pt x="26069" y="7081"/>
                    <a:pt x="25143" y="11316"/>
                  </a:cubicBezTo>
                  <a:cubicBezTo>
                    <a:pt x="24217" y="15550"/>
                    <a:pt x="26864" y="19785"/>
                    <a:pt x="24481" y="21637"/>
                  </a:cubicBezTo>
                  <a:cubicBezTo>
                    <a:pt x="22099" y="23490"/>
                    <a:pt x="14954" y="20975"/>
                    <a:pt x="12837" y="25607"/>
                  </a:cubicBezTo>
                  <a:cubicBezTo>
                    <a:pt x="10719" y="30239"/>
                    <a:pt x="13712" y="32291"/>
                    <a:pt x="8684" y="35202"/>
                  </a:cubicBezTo>
                  <a:cubicBezTo>
                    <a:pt x="3657" y="38112"/>
                    <a:pt x="1" y="40958"/>
                    <a:pt x="1456" y="48103"/>
                  </a:cubicBezTo>
                  <a:cubicBezTo>
                    <a:pt x="2544" y="53444"/>
                    <a:pt x="5480" y="56198"/>
                    <a:pt x="10818" y="56198"/>
                  </a:cubicBezTo>
                  <a:cubicBezTo>
                    <a:pt x="12621" y="56198"/>
                    <a:pt x="14698" y="55884"/>
                    <a:pt x="17070" y="55249"/>
                  </a:cubicBezTo>
                  <a:cubicBezTo>
                    <a:pt x="26466" y="52736"/>
                    <a:pt x="25805" y="47045"/>
                    <a:pt x="28848" y="41223"/>
                  </a:cubicBezTo>
                  <a:cubicBezTo>
                    <a:pt x="31891" y="35399"/>
                    <a:pt x="36655" y="36591"/>
                    <a:pt x="38112" y="33283"/>
                  </a:cubicBezTo>
                  <a:cubicBezTo>
                    <a:pt x="39567" y="29974"/>
                    <a:pt x="37714" y="26004"/>
                    <a:pt x="37846" y="22962"/>
                  </a:cubicBezTo>
                  <a:cubicBezTo>
                    <a:pt x="37979" y="19918"/>
                    <a:pt x="41023" y="19256"/>
                    <a:pt x="42213" y="15683"/>
                  </a:cubicBezTo>
                  <a:cubicBezTo>
                    <a:pt x="43404" y="12111"/>
                    <a:pt x="44471" y="8399"/>
                    <a:pt x="44471" y="8399"/>
                  </a:cubicBezTo>
                  <a:cubicBezTo>
                    <a:pt x="44471" y="8399"/>
                    <a:pt x="45257" y="6949"/>
                    <a:pt x="45257" y="4435"/>
                  </a:cubicBezTo>
                  <a:cubicBezTo>
                    <a:pt x="45257" y="1921"/>
                    <a:pt x="42213" y="465"/>
                    <a:pt x="38640" y="68"/>
                  </a:cubicBezTo>
                  <a:cubicBezTo>
                    <a:pt x="38225" y="22"/>
                    <a:pt x="37837" y="1"/>
                    <a:pt x="3747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4"/>
            <p:cNvSpPr/>
            <p:nvPr/>
          </p:nvSpPr>
          <p:spPr>
            <a:xfrm>
              <a:off x="3605604" y="1716301"/>
              <a:ext cx="873958" cy="1081600"/>
            </a:xfrm>
            <a:custGeom>
              <a:avLst/>
              <a:gdLst/>
              <a:ahLst/>
              <a:cxnLst/>
              <a:rect l="l" t="t" r="r" b="b"/>
              <a:pathLst>
                <a:path w="45865" h="56762" extrusionOk="0">
                  <a:moveTo>
                    <a:pt x="37811" y="562"/>
                  </a:moveTo>
                  <a:cubicBezTo>
                    <a:pt x="38161" y="562"/>
                    <a:pt x="38537" y="582"/>
                    <a:pt x="38937" y="627"/>
                  </a:cubicBezTo>
                  <a:cubicBezTo>
                    <a:pt x="42014" y="968"/>
                    <a:pt x="45303" y="2222"/>
                    <a:pt x="45303" y="4715"/>
                  </a:cubicBezTo>
                  <a:cubicBezTo>
                    <a:pt x="45303" y="7117"/>
                    <a:pt x="44558" y="8530"/>
                    <a:pt x="44551" y="8545"/>
                  </a:cubicBezTo>
                  <a:cubicBezTo>
                    <a:pt x="44540" y="8562"/>
                    <a:pt x="44533" y="8581"/>
                    <a:pt x="44527" y="8600"/>
                  </a:cubicBezTo>
                  <a:cubicBezTo>
                    <a:pt x="44516" y="8638"/>
                    <a:pt x="43449" y="12347"/>
                    <a:pt x="42274" y="15874"/>
                  </a:cubicBezTo>
                  <a:cubicBezTo>
                    <a:pt x="41733" y="17498"/>
                    <a:pt x="40810" y="18483"/>
                    <a:pt x="39917" y="19435"/>
                  </a:cubicBezTo>
                  <a:cubicBezTo>
                    <a:pt x="38914" y="20504"/>
                    <a:pt x="37967" y="21515"/>
                    <a:pt x="37893" y="23229"/>
                  </a:cubicBezTo>
                  <a:cubicBezTo>
                    <a:pt x="37845" y="24365"/>
                    <a:pt x="38059" y="25596"/>
                    <a:pt x="38285" y="26899"/>
                  </a:cubicBezTo>
                  <a:cubicBezTo>
                    <a:pt x="38673" y="29122"/>
                    <a:pt x="39074" y="31421"/>
                    <a:pt x="38182" y="33449"/>
                  </a:cubicBezTo>
                  <a:cubicBezTo>
                    <a:pt x="37589" y="34794"/>
                    <a:pt x="36424" y="35337"/>
                    <a:pt x="34948" y="36022"/>
                  </a:cubicBezTo>
                  <a:cubicBezTo>
                    <a:pt x="33049" y="36906"/>
                    <a:pt x="30688" y="38003"/>
                    <a:pt x="28926" y="41372"/>
                  </a:cubicBezTo>
                  <a:cubicBezTo>
                    <a:pt x="28171" y="42819"/>
                    <a:pt x="27644" y="44246"/>
                    <a:pt x="27135" y="45628"/>
                  </a:cubicBezTo>
                  <a:cubicBezTo>
                    <a:pt x="25599" y="49797"/>
                    <a:pt x="24272" y="53398"/>
                    <a:pt x="17326" y="55258"/>
                  </a:cubicBezTo>
                  <a:cubicBezTo>
                    <a:pt x="14977" y="55886"/>
                    <a:pt x="12922" y="56201"/>
                    <a:pt x="11140" y="56201"/>
                  </a:cubicBezTo>
                  <a:cubicBezTo>
                    <a:pt x="9077" y="56201"/>
                    <a:pt x="7379" y="55779"/>
                    <a:pt x="6015" y="54935"/>
                  </a:cubicBezTo>
                  <a:cubicBezTo>
                    <a:pt x="4005" y="53691"/>
                    <a:pt x="2712" y="51530"/>
                    <a:pt x="2058" y="48329"/>
                  </a:cubicBezTo>
                  <a:cubicBezTo>
                    <a:pt x="625" y="41289"/>
                    <a:pt x="4256" y="38561"/>
                    <a:pt x="9152" y="35726"/>
                  </a:cubicBezTo>
                  <a:cubicBezTo>
                    <a:pt x="12377" y="33859"/>
                    <a:pt x="12441" y="32288"/>
                    <a:pt x="12523" y="30301"/>
                  </a:cubicBezTo>
                  <a:cubicBezTo>
                    <a:pt x="12571" y="29100"/>
                    <a:pt x="12626" y="27740"/>
                    <a:pt x="13420" y="26005"/>
                  </a:cubicBezTo>
                  <a:cubicBezTo>
                    <a:pt x="14654" y="23303"/>
                    <a:pt x="17779" y="23170"/>
                    <a:pt x="20537" y="23052"/>
                  </a:cubicBezTo>
                  <a:cubicBezTo>
                    <a:pt x="22318" y="22976"/>
                    <a:pt x="23998" y="22903"/>
                    <a:pt x="24982" y="22139"/>
                  </a:cubicBezTo>
                  <a:cubicBezTo>
                    <a:pt x="26461" y="20988"/>
                    <a:pt x="26181" y="19076"/>
                    <a:pt x="25858" y="16862"/>
                  </a:cubicBezTo>
                  <a:cubicBezTo>
                    <a:pt x="25621" y="15258"/>
                    <a:pt x="25354" y="13439"/>
                    <a:pt x="25745" y="11656"/>
                  </a:cubicBezTo>
                  <a:cubicBezTo>
                    <a:pt x="26299" y="9122"/>
                    <a:pt x="27905" y="8438"/>
                    <a:pt x="29195" y="7890"/>
                  </a:cubicBezTo>
                  <a:cubicBezTo>
                    <a:pt x="30021" y="7537"/>
                    <a:pt x="30736" y="7234"/>
                    <a:pt x="31023" y="6542"/>
                  </a:cubicBezTo>
                  <a:cubicBezTo>
                    <a:pt x="31429" y="5570"/>
                    <a:pt x="30609" y="5189"/>
                    <a:pt x="30169" y="4985"/>
                  </a:cubicBezTo>
                  <a:cubicBezTo>
                    <a:pt x="30032" y="4921"/>
                    <a:pt x="29825" y="4824"/>
                    <a:pt x="29797" y="4794"/>
                  </a:cubicBezTo>
                  <a:cubicBezTo>
                    <a:pt x="29800" y="4776"/>
                    <a:pt x="29846" y="4606"/>
                    <a:pt x="30523" y="4155"/>
                  </a:cubicBezTo>
                  <a:cubicBezTo>
                    <a:pt x="31147" y="3738"/>
                    <a:pt x="31871" y="3588"/>
                    <a:pt x="32585" y="3588"/>
                  </a:cubicBezTo>
                  <a:cubicBezTo>
                    <a:pt x="34395" y="3588"/>
                    <a:pt x="36160" y="4550"/>
                    <a:pt x="36185" y="4562"/>
                  </a:cubicBezTo>
                  <a:cubicBezTo>
                    <a:pt x="36228" y="4586"/>
                    <a:pt x="36276" y="4598"/>
                    <a:pt x="36322" y="4598"/>
                  </a:cubicBezTo>
                  <a:cubicBezTo>
                    <a:pt x="36415" y="4598"/>
                    <a:pt x="36505" y="4552"/>
                    <a:pt x="36558" y="4468"/>
                  </a:cubicBezTo>
                  <a:cubicBezTo>
                    <a:pt x="36638" y="4343"/>
                    <a:pt x="36606" y="4177"/>
                    <a:pt x="36487" y="4089"/>
                  </a:cubicBezTo>
                  <a:cubicBezTo>
                    <a:pt x="36472" y="4080"/>
                    <a:pt x="35074" y="3057"/>
                    <a:pt x="34581" y="2193"/>
                  </a:cubicBezTo>
                  <a:cubicBezTo>
                    <a:pt x="34455" y="1974"/>
                    <a:pt x="34543" y="1756"/>
                    <a:pt x="34637" y="1611"/>
                  </a:cubicBezTo>
                  <a:cubicBezTo>
                    <a:pt x="35008" y="1048"/>
                    <a:pt x="36104" y="562"/>
                    <a:pt x="37811" y="562"/>
                  </a:cubicBezTo>
                  <a:close/>
                  <a:moveTo>
                    <a:pt x="37814" y="0"/>
                  </a:moveTo>
                  <a:cubicBezTo>
                    <a:pt x="35780" y="0"/>
                    <a:pt x="34592" y="659"/>
                    <a:pt x="34168" y="1304"/>
                  </a:cubicBezTo>
                  <a:cubicBezTo>
                    <a:pt x="33916" y="1689"/>
                    <a:pt x="33888" y="2114"/>
                    <a:pt x="34092" y="2473"/>
                  </a:cubicBezTo>
                  <a:cubicBezTo>
                    <a:pt x="34268" y="2782"/>
                    <a:pt x="34537" y="3100"/>
                    <a:pt x="34823" y="3392"/>
                  </a:cubicBezTo>
                  <a:cubicBezTo>
                    <a:pt x="34176" y="3190"/>
                    <a:pt x="33397" y="3021"/>
                    <a:pt x="32598" y="3021"/>
                  </a:cubicBezTo>
                  <a:cubicBezTo>
                    <a:pt x="31784" y="3021"/>
                    <a:pt x="30949" y="3196"/>
                    <a:pt x="30211" y="3688"/>
                  </a:cubicBezTo>
                  <a:cubicBezTo>
                    <a:pt x="29492" y="4167"/>
                    <a:pt x="29209" y="4498"/>
                    <a:pt x="29235" y="4830"/>
                  </a:cubicBezTo>
                  <a:cubicBezTo>
                    <a:pt x="29262" y="5183"/>
                    <a:pt x="29603" y="5342"/>
                    <a:pt x="29931" y="5495"/>
                  </a:cubicBezTo>
                  <a:cubicBezTo>
                    <a:pt x="30491" y="5753"/>
                    <a:pt x="30685" y="5893"/>
                    <a:pt x="30504" y="6326"/>
                  </a:cubicBezTo>
                  <a:cubicBezTo>
                    <a:pt x="30304" y="6806"/>
                    <a:pt x="29717" y="7056"/>
                    <a:pt x="28974" y="7374"/>
                  </a:cubicBezTo>
                  <a:cubicBezTo>
                    <a:pt x="27638" y="7941"/>
                    <a:pt x="25811" y="8720"/>
                    <a:pt x="25195" y="11536"/>
                  </a:cubicBezTo>
                  <a:cubicBezTo>
                    <a:pt x="24784" y="13419"/>
                    <a:pt x="25058" y="15292"/>
                    <a:pt x="25300" y="16944"/>
                  </a:cubicBezTo>
                  <a:cubicBezTo>
                    <a:pt x="25611" y="19069"/>
                    <a:pt x="25858" y="20746"/>
                    <a:pt x="24635" y="21696"/>
                  </a:cubicBezTo>
                  <a:cubicBezTo>
                    <a:pt x="23794" y="22351"/>
                    <a:pt x="22200" y="22418"/>
                    <a:pt x="20512" y="22491"/>
                  </a:cubicBezTo>
                  <a:cubicBezTo>
                    <a:pt x="17594" y="22616"/>
                    <a:pt x="14286" y="22757"/>
                    <a:pt x="12908" y="25771"/>
                  </a:cubicBezTo>
                  <a:cubicBezTo>
                    <a:pt x="12069" y="27605"/>
                    <a:pt x="12011" y="29026"/>
                    <a:pt x="11960" y="30279"/>
                  </a:cubicBezTo>
                  <a:cubicBezTo>
                    <a:pt x="11883" y="32165"/>
                    <a:pt x="11827" y="33527"/>
                    <a:pt x="8871" y="35240"/>
                  </a:cubicBezTo>
                  <a:cubicBezTo>
                    <a:pt x="3950" y="38087"/>
                    <a:pt x="1" y="41047"/>
                    <a:pt x="1507" y="48439"/>
                  </a:cubicBezTo>
                  <a:cubicBezTo>
                    <a:pt x="2193" y="51803"/>
                    <a:pt x="3569" y="54082"/>
                    <a:pt x="5719" y="55412"/>
                  </a:cubicBezTo>
                  <a:cubicBezTo>
                    <a:pt x="7173" y="56312"/>
                    <a:pt x="8969" y="56761"/>
                    <a:pt x="11142" y="56761"/>
                  </a:cubicBezTo>
                  <a:cubicBezTo>
                    <a:pt x="12975" y="56761"/>
                    <a:pt x="15078" y="56441"/>
                    <a:pt x="17471" y="55800"/>
                  </a:cubicBezTo>
                  <a:cubicBezTo>
                    <a:pt x="24698" y="53866"/>
                    <a:pt x="26138" y="49959"/>
                    <a:pt x="27662" y="45821"/>
                  </a:cubicBezTo>
                  <a:cubicBezTo>
                    <a:pt x="28165" y="44458"/>
                    <a:pt x="28684" y="43048"/>
                    <a:pt x="29423" y="41633"/>
                  </a:cubicBezTo>
                  <a:cubicBezTo>
                    <a:pt x="31098" y="38433"/>
                    <a:pt x="33269" y="37422"/>
                    <a:pt x="35184" y="36533"/>
                  </a:cubicBezTo>
                  <a:cubicBezTo>
                    <a:pt x="36706" y="35825"/>
                    <a:pt x="38020" y="35214"/>
                    <a:pt x="38696" y="33675"/>
                  </a:cubicBezTo>
                  <a:cubicBezTo>
                    <a:pt x="39657" y="31492"/>
                    <a:pt x="39240" y="29108"/>
                    <a:pt x="38839" y="26803"/>
                  </a:cubicBezTo>
                  <a:cubicBezTo>
                    <a:pt x="38618" y="25531"/>
                    <a:pt x="38409" y="24328"/>
                    <a:pt x="38454" y="23253"/>
                  </a:cubicBezTo>
                  <a:cubicBezTo>
                    <a:pt x="38520" y="21747"/>
                    <a:pt x="39359" y="20854"/>
                    <a:pt x="40327" y="19820"/>
                  </a:cubicBezTo>
                  <a:cubicBezTo>
                    <a:pt x="41217" y="18869"/>
                    <a:pt x="42227" y="17793"/>
                    <a:pt x="42806" y="16051"/>
                  </a:cubicBezTo>
                  <a:cubicBezTo>
                    <a:pt x="43932" y="12675"/>
                    <a:pt x="44960" y="9130"/>
                    <a:pt x="45060" y="8784"/>
                  </a:cubicBezTo>
                  <a:cubicBezTo>
                    <a:pt x="45175" y="8558"/>
                    <a:pt x="45865" y="7111"/>
                    <a:pt x="45865" y="4715"/>
                  </a:cubicBezTo>
                  <a:cubicBezTo>
                    <a:pt x="45865" y="2320"/>
                    <a:pt x="43234" y="539"/>
                    <a:pt x="38998" y="68"/>
                  </a:cubicBezTo>
                  <a:cubicBezTo>
                    <a:pt x="38576" y="21"/>
                    <a:pt x="38181" y="0"/>
                    <a:pt x="378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4"/>
            <p:cNvSpPr/>
            <p:nvPr/>
          </p:nvSpPr>
          <p:spPr>
            <a:xfrm>
              <a:off x="3675879" y="1804945"/>
              <a:ext cx="751834" cy="809971"/>
            </a:xfrm>
            <a:custGeom>
              <a:avLst/>
              <a:gdLst/>
              <a:ahLst/>
              <a:cxnLst/>
              <a:rect l="l" t="t" r="r" b="b"/>
              <a:pathLst>
                <a:path w="39456" h="42507" extrusionOk="0">
                  <a:moveTo>
                    <a:pt x="36226" y="0"/>
                  </a:moveTo>
                  <a:cubicBezTo>
                    <a:pt x="35872" y="0"/>
                    <a:pt x="35644" y="89"/>
                    <a:pt x="35530" y="269"/>
                  </a:cubicBezTo>
                  <a:cubicBezTo>
                    <a:pt x="35258" y="700"/>
                    <a:pt x="35854" y="1411"/>
                    <a:pt x="35924" y="1491"/>
                  </a:cubicBezTo>
                  <a:cubicBezTo>
                    <a:pt x="35951" y="1522"/>
                    <a:pt x="35990" y="1539"/>
                    <a:pt x="36029" y="1539"/>
                  </a:cubicBezTo>
                  <a:cubicBezTo>
                    <a:pt x="36061" y="1539"/>
                    <a:pt x="36095" y="1527"/>
                    <a:pt x="36121" y="1504"/>
                  </a:cubicBezTo>
                  <a:cubicBezTo>
                    <a:pt x="36181" y="1454"/>
                    <a:pt x="36187" y="1365"/>
                    <a:pt x="36136" y="1307"/>
                  </a:cubicBezTo>
                  <a:cubicBezTo>
                    <a:pt x="35961" y="1104"/>
                    <a:pt x="35641" y="620"/>
                    <a:pt x="35768" y="419"/>
                  </a:cubicBezTo>
                  <a:cubicBezTo>
                    <a:pt x="35803" y="364"/>
                    <a:pt x="35909" y="281"/>
                    <a:pt x="36224" y="281"/>
                  </a:cubicBezTo>
                  <a:cubicBezTo>
                    <a:pt x="36486" y="281"/>
                    <a:pt x="36892" y="338"/>
                    <a:pt x="37521" y="514"/>
                  </a:cubicBezTo>
                  <a:cubicBezTo>
                    <a:pt x="38426" y="767"/>
                    <a:pt x="38917" y="1221"/>
                    <a:pt x="38983" y="1861"/>
                  </a:cubicBezTo>
                  <a:cubicBezTo>
                    <a:pt x="39161" y="3622"/>
                    <a:pt x="36257" y="6288"/>
                    <a:pt x="34984" y="6942"/>
                  </a:cubicBezTo>
                  <a:cubicBezTo>
                    <a:pt x="33616" y="7645"/>
                    <a:pt x="32046" y="8003"/>
                    <a:pt x="30529" y="8348"/>
                  </a:cubicBezTo>
                  <a:cubicBezTo>
                    <a:pt x="28040" y="8914"/>
                    <a:pt x="25464" y="9501"/>
                    <a:pt x="23691" y="11628"/>
                  </a:cubicBezTo>
                  <a:cubicBezTo>
                    <a:pt x="22232" y="13380"/>
                    <a:pt x="22683" y="15200"/>
                    <a:pt x="23080" y="16807"/>
                  </a:cubicBezTo>
                  <a:cubicBezTo>
                    <a:pt x="23395" y="18079"/>
                    <a:pt x="23692" y="19281"/>
                    <a:pt x="23043" y="20308"/>
                  </a:cubicBezTo>
                  <a:cubicBezTo>
                    <a:pt x="22346" y="21410"/>
                    <a:pt x="20602" y="21689"/>
                    <a:pt x="18755" y="21985"/>
                  </a:cubicBezTo>
                  <a:cubicBezTo>
                    <a:pt x="16645" y="22323"/>
                    <a:pt x="14463" y="22672"/>
                    <a:pt x="13363" y="24253"/>
                  </a:cubicBezTo>
                  <a:cubicBezTo>
                    <a:pt x="12532" y="25446"/>
                    <a:pt x="12932" y="27145"/>
                    <a:pt x="13355" y="28942"/>
                  </a:cubicBezTo>
                  <a:cubicBezTo>
                    <a:pt x="13998" y="31678"/>
                    <a:pt x="14727" y="34779"/>
                    <a:pt x="11241" y="36825"/>
                  </a:cubicBezTo>
                  <a:cubicBezTo>
                    <a:pt x="9299" y="37964"/>
                    <a:pt x="7241" y="38794"/>
                    <a:pt x="5426" y="39526"/>
                  </a:cubicBezTo>
                  <a:cubicBezTo>
                    <a:pt x="3227" y="40413"/>
                    <a:pt x="1327" y="41178"/>
                    <a:pt x="97" y="42262"/>
                  </a:cubicBezTo>
                  <a:cubicBezTo>
                    <a:pt x="1" y="42346"/>
                    <a:pt x="61" y="42507"/>
                    <a:pt x="191" y="42507"/>
                  </a:cubicBezTo>
                  <a:cubicBezTo>
                    <a:pt x="226" y="42507"/>
                    <a:pt x="258" y="42494"/>
                    <a:pt x="284" y="42472"/>
                  </a:cubicBezTo>
                  <a:cubicBezTo>
                    <a:pt x="1475" y="41420"/>
                    <a:pt x="3355" y="40662"/>
                    <a:pt x="5530" y="39785"/>
                  </a:cubicBezTo>
                  <a:cubicBezTo>
                    <a:pt x="7356" y="39050"/>
                    <a:pt x="9423" y="38218"/>
                    <a:pt x="11383" y="37067"/>
                  </a:cubicBezTo>
                  <a:cubicBezTo>
                    <a:pt x="15046" y="34916"/>
                    <a:pt x="14292" y="31708"/>
                    <a:pt x="13627" y="28878"/>
                  </a:cubicBezTo>
                  <a:cubicBezTo>
                    <a:pt x="13219" y="27142"/>
                    <a:pt x="12834" y="25503"/>
                    <a:pt x="13592" y="24412"/>
                  </a:cubicBezTo>
                  <a:cubicBezTo>
                    <a:pt x="14623" y="22930"/>
                    <a:pt x="16746" y="22590"/>
                    <a:pt x="18798" y="22262"/>
                  </a:cubicBezTo>
                  <a:cubicBezTo>
                    <a:pt x="20710" y="21956"/>
                    <a:pt x="22515" y="21667"/>
                    <a:pt x="23279" y="20456"/>
                  </a:cubicBezTo>
                  <a:cubicBezTo>
                    <a:pt x="23993" y="19328"/>
                    <a:pt x="23681" y="18070"/>
                    <a:pt x="23351" y="16739"/>
                  </a:cubicBezTo>
                  <a:cubicBezTo>
                    <a:pt x="22951" y="15121"/>
                    <a:pt x="22537" y="13450"/>
                    <a:pt x="23907" y="11808"/>
                  </a:cubicBezTo>
                  <a:cubicBezTo>
                    <a:pt x="25619" y="9751"/>
                    <a:pt x="28034" y="9203"/>
                    <a:pt x="30591" y="8621"/>
                  </a:cubicBezTo>
                  <a:cubicBezTo>
                    <a:pt x="32126" y="8273"/>
                    <a:pt x="33713" y="7912"/>
                    <a:pt x="35112" y="7192"/>
                  </a:cubicBezTo>
                  <a:cubicBezTo>
                    <a:pt x="36474" y="6492"/>
                    <a:pt x="39455" y="3741"/>
                    <a:pt x="39261" y="1832"/>
                  </a:cubicBezTo>
                  <a:cubicBezTo>
                    <a:pt x="39184" y="1065"/>
                    <a:pt x="38624" y="531"/>
                    <a:pt x="37597" y="244"/>
                  </a:cubicBezTo>
                  <a:cubicBezTo>
                    <a:pt x="37017" y="81"/>
                    <a:pt x="36564" y="0"/>
                    <a:pt x="362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4"/>
            <p:cNvSpPr/>
            <p:nvPr/>
          </p:nvSpPr>
          <p:spPr>
            <a:xfrm>
              <a:off x="3755434" y="2044505"/>
              <a:ext cx="476127" cy="739029"/>
            </a:xfrm>
            <a:custGeom>
              <a:avLst/>
              <a:gdLst/>
              <a:ahLst/>
              <a:cxnLst/>
              <a:rect l="l" t="t" r="r" b="b"/>
              <a:pathLst>
                <a:path w="24987" h="38784" extrusionOk="0">
                  <a:moveTo>
                    <a:pt x="22347" y="0"/>
                  </a:moveTo>
                  <a:cubicBezTo>
                    <a:pt x="22292" y="0"/>
                    <a:pt x="22239" y="33"/>
                    <a:pt x="22217" y="88"/>
                  </a:cubicBezTo>
                  <a:cubicBezTo>
                    <a:pt x="21838" y="1113"/>
                    <a:pt x="21734" y="2007"/>
                    <a:pt x="21908" y="2745"/>
                  </a:cubicBezTo>
                  <a:cubicBezTo>
                    <a:pt x="22037" y="3298"/>
                    <a:pt x="22322" y="3974"/>
                    <a:pt x="22624" y="4689"/>
                  </a:cubicBezTo>
                  <a:cubicBezTo>
                    <a:pt x="23525" y="6829"/>
                    <a:pt x="24647" y="9489"/>
                    <a:pt x="22717" y="11143"/>
                  </a:cubicBezTo>
                  <a:cubicBezTo>
                    <a:pt x="21595" y="12105"/>
                    <a:pt x="20143" y="12629"/>
                    <a:pt x="18740" y="13136"/>
                  </a:cubicBezTo>
                  <a:cubicBezTo>
                    <a:pt x="16872" y="13812"/>
                    <a:pt x="15105" y="14449"/>
                    <a:pt x="14647" y="16053"/>
                  </a:cubicBezTo>
                  <a:cubicBezTo>
                    <a:pt x="14369" y="17028"/>
                    <a:pt x="14388" y="18575"/>
                    <a:pt x="14410" y="20366"/>
                  </a:cubicBezTo>
                  <a:cubicBezTo>
                    <a:pt x="14449" y="23472"/>
                    <a:pt x="14496" y="27340"/>
                    <a:pt x="12886" y="29513"/>
                  </a:cubicBezTo>
                  <a:cubicBezTo>
                    <a:pt x="11443" y="31460"/>
                    <a:pt x="9206" y="32204"/>
                    <a:pt x="7042" y="32925"/>
                  </a:cubicBezTo>
                  <a:cubicBezTo>
                    <a:pt x="5410" y="33467"/>
                    <a:pt x="3869" y="33979"/>
                    <a:pt x="2714" y="34969"/>
                  </a:cubicBezTo>
                  <a:cubicBezTo>
                    <a:pt x="0" y="37296"/>
                    <a:pt x="360" y="38630"/>
                    <a:pt x="378" y="38684"/>
                  </a:cubicBezTo>
                  <a:cubicBezTo>
                    <a:pt x="395" y="38744"/>
                    <a:pt x="449" y="38783"/>
                    <a:pt x="512" y="38783"/>
                  </a:cubicBezTo>
                  <a:cubicBezTo>
                    <a:pt x="524" y="38783"/>
                    <a:pt x="537" y="38782"/>
                    <a:pt x="550" y="38778"/>
                  </a:cubicBezTo>
                  <a:cubicBezTo>
                    <a:pt x="624" y="38756"/>
                    <a:pt x="667" y="38678"/>
                    <a:pt x="646" y="38604"/>
                  </a:cubicBezTo>
                  <a:cubicBezTo>
                    <a:pt x="643" y="38592"/>
                    <a:pt x="347" y="37367"/>
                    <a:pt x="2897" y="35182"/>
                  </a:cubicBezTo>
                  <a:cubicBezTo>
                    <a:pt x="4009" y="34229"/>
                    <a:pt x="5525" y="33724"/>
                    <a:pt x="7129" y="33190"/>
                  </a:cubicBezTo>
                  <a:cubicBezTo>
                    <a:pt x="9336" y="32457"/>
                    <a:pt x="11615" y="31698"/>
                    <a:pt x="13110" y="29681"/>
                  </a:cubicBezTo>
                  <a:cubicBezTo>
                    <a:pt x="14777" y="27431"/>
                    <a:pt x="14729" y="23510"/>
                    <a:pt x="14690" y="20362"/>
                  </a:cubicBezTo>
                  <a:cubicBezTo>
                    <a:pt x="14668" y="18592"/>
                    <a:pt x="14649" y="17065"/>
                    <a:pt x="14917" y="16131"/>
                  </a:cubicBezTo>
                  <a:cubicBezTo>
                    <a:pt x="15336" y="14665"/>
                    <a:pt x="16958" y="14079"/>
                    <a:pt x="18835" y="13400"/>
                  </a:cubicBezTo>
                  <a:cubicBezTo>
                    <a:pt x="20262" y="12884"/>
                    <a:pt x="21740" y="12352"/>
                    <a:pt x="22901" y="11357"/>
                  </a:cubicBezTo>
                  <a:cubicBezTo>
                    <a:pt x="24986" y="9569"/>
                    <a:pt x="23820" y="6802"/>
                    <a:pt x="22883" y="4581"/>
                  </a:cubicBezTo>
                  <a:cubicBezTo>
                    <a:pt x="22586" y="3877"/>
                    <a:pt x="22306" y="3210"/>
                    <a:pt x="22180" y="2681"/>
                  </a:cubicBezTo>
                  <a:cubicBezTo>
                    <a:pt x="22020" y="1998"/>
                    <a:pt x="22121" y="1158"/>
                    <a:pt x="22481" y="185"/>
                  </a:cubicBezTo>
                  <a:cubicBezTo>
                    <a:pt x="22506" y="114"/>
                    <a:pt x="22468" y="35"/>
                    <a:pt x="22396" y="9"/>
                  </a:cubicBezTo>
                  <a:cubicBezTo>
                    <a:pt x="22380" y="3"/>
                    <a:pt x="22364" y="0"/>
                    <a:pt x="223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4"/>
            <p:cNvSpPr/>
            <p:nvPr/>
          </p:nvSpPr>
          <p:spPr>
            <a:xfrm>
              <a:off x="4191431" y="1996448"/>
              <a:ext cx="18617" cy="24695"/>
            </a:xfrm>
            <a:custGeom>
              <a:avLst/>
              <a:gdLst/>
              <a:ahLst/>
              <a:cxnLst/>
              <a:rect l="l" t="t" r="r" b="b"/>
              <a:pathLst>
                <a:path w="977" h="1296" extrusionOk="0">
                  <a:moveTo>
                    <a:pt x="818" y="1"/>
                  </a:moveTo>
                  <a:cubicBezTo>
                    <a:pt x="775" y="1"/>
                    <a:pt x="734" y="20"/>
                    <a:pt x="707" y="56"/>
                  </a:cubicBezTo>
                  <a:cubicBezTo>
                    <a:pt x="694" y="73"/>
                    <a:pt x="402" y="471"/>
                    <a:pt x="53" y="1086"/>
                  </a:cubicBezTo>
                  <a:cubicBezTo>
                    <a:pt x="1" y="1179"/>
                    <a:pt x="68" y="1296"/>
                    <a:pt x="176" y="1296"/>
                  </a:cubicBezTo>
                  <a:cubicBezTo>
                    <a:pt x="227" y="1296"/>
                    <a:pt x="274" y="1268"/>
                    <a:pt x="298" y="1224"/>
                  </a:cubicBezTo>
                  <a:cubicBezTo>
                    <a:pt x="491" y="878"/>
                    <a:pt x="702" y="544"/>
                    <a:pt x="933" y="224"/>
                  </a:cubicBezTo>
                  <a:cubicBezTo>
                    <a:pt x="977" y="161"/>
                    <a:pt x="963" y="73"/>
                    <a:pt x="902" y="28"/>
                  </a:cubicBezTo>
                  <a:cubicBezTo>
                    <a:pt x="877" y="10"/>
                    <a:pt x="847" y="1"/>
                    <a:pt x="81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4"/>
            <p:cNvSpPr/>
            <p:nvPr/>
          </p:nvSpPr>
          <p:spPr>
            <a:xfrm>
              <a:off x="4388670" y="2630732"/>
              <a:ext cx="395296" cy="343219"/>
            </a:xfrm>
            <a:custGeom>
              <a:avLst/>
              <a:gdLst/>
              <a:ahLst/>
              <a:cxnLst/>
              <a:rect l="l" t="t" r="r" b="b"/>
              <a:pathLst>
                <a:path w="20745" h="18012" extrusionOk="0">
                  <a:moveTo>
                    <a:pt x="5074" y="0"/>
                  </a:moveTo>
                  <a:cubicBezTo>
                    <a:pt x="3271" y="0"/>
                    <a:pt x="0" y="5987"/>
                    <a:pt x="609" y="6838"/>
                  </a:cubicBezTo>
                  <a:cubicBezTo>
                    <a:pt x="1258" y="7749"/>
                    <a:pt x="2817" y="10735"/>
                    <a:pt x="4895" y="11256"/>
                  </a:cubicBezTo>
                  <a:cubicBezTo>
                    <a:pt x="6975" y="11777"/>
                    <a:pt x="17496" y="18012"/>
                    <a:pt x="17496" y="18012"/>
                  </a:cubicBezTo>
                  <a:lnTo>
                    <a:pt x="20744" y="17102"/>
                  </a:lnTo>
                  <a:cubicBezTo>
                    <a:pt x="20744" y="17102"/>
                    <a:pt x="14378" y="12685"/>
                    <a:pt x="11910" y="10606"/>
                  </a:cubicBezTo>
                  <a:cubicBezTo>
                    <a:pt x="9443" y="8527"/>
                    <a:pt x="6065" y="5150"/>
                    <a:pt x="6065" y="5150"/>
                  </a:cubicBezTo>
                  <a:lnTo>
                    <a:pt x="5416" y="84"/>
                  </a:lnTo>
                  <a:cubicBezTo>
                    <a:pt x="5310" y="27"/>
                    <a:pt x="5195" y="0"/>
                    <a:pt x="5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4"/>
            <p:cNvSpPr/>
            <p:nvPr/>
          </p:nvSpPr>
          <p:spPr>
            <a:xfrm>
              <a:off x="4384249" y="2625301"/>
              <a:ext cx="406500" cy="353985"/>
            </a:xfrm>
            <a:custGeom>
              <a:avLst/>
              <a:gdLst/>
              <a:ahLst/>
              <a:cxnLst/>
              <a:rect l="l" t="t" r="r" b="b"/>
              <a:pathLst>
                <a:path w="21333" h="18577" extrusionOk="0">
                  <a:moveTo>
                    <a:pt x="5320" y="567"/>
                  </a:moveTo>
                  <a:cubicBezTo>
                    <a:pt x="5344" y="567"/>
                    <a:pt x="5367" y="570"/>
                    <a:pt x="5390" y="574"/>
                  </a:cubicBezTo>
                  <a:lnTo>
                    <a:pt x="6018" y="5471"/>
                  </a:lnTo>
                  <a:cubicBezTo>
                    <a:pt x="6026" y="5532"/>
                    <a:pt x="6053" y="5591"/>
                    <a:pt x="6098" y="5634"/>
                  </a:cubicBezTo>
                  <a:cubicBezTo>
                    <a:pt x="6132" y="5668"/>
                    <a:pt x="9513" y="9044"/>
                    <a:pt x="11961" y="11107"/>
                  </a:cubicBezTo>
                  <a:cubicBezTo>
                    <a:pt x="14012" y="12833"/>
                    <a:pt x="18786" y="16198"/>
                    <a:pt x="20327" y="17276"/>
                  </a:cubicBezTo>
                  <a:lnTo>
                    <a:pt x="17768" y="17993"/>
                  </a:lnTo>
                  <a:cubicBezTo>
                    <a:pt x="16608" y="17308"/>
                    <a:pt x="7203" y="11770"/>
                    <a:pt x="5196" y="11268"/>
                  </a:cubicBezTo>
                  <a:cubicBezTo>
                    <a:pt x="3571" y="10861"/>
                    <a:pt x="2207" y="8726"/>
                    <a:pt x="1475" y="7577"/>
                  </a:cubicBezTo>
                  <a:cubicBezTo>
                    <a:pt x="1315" y="7328"/>
                    <a:pt x="1179" y="7115"/>
                    <a:pt x="1070" y="6962"/>
                  </a:cubicBezTo>
                  <a:cubicBezTo>
                    <a:pt x="806" y="6558"/>
                    <a:pt x="2134" y="3419"/>
                    <a:pt x="3858" y="1542"/>
                  </a:cubicBezTo>
                  <a:cubicBezTo>
                    <a:pt x="4440" y="908"/>
                    <a:pt x="4952" y="568"/>
                    <a:pt x="5305" y="568"/>
                  </a:cubicBezTo>
                  <a:cubicBezTo>
                    <a:pt x="5310" y="567"/>
                    <a:pt x="5315" y="567"/>
                    <a:pt x="5320" y="567"/>
                  </a:cubicBezTo>
                  <a:close/>
                  <a:moveTo>
                    <a:pt x="5302" y="1"/>
                  </a:moveTo>
                  <a:cubicBezTo>
                    <a:pt x="4746" y="1"/>
                    <a:pt x="4084" y="433"/>
                    <a:pt x="3326" y="1293"/>
                  </a:cubicBezTo>
                  <a:cubicBezTo>
                    <a:pt x="1870" y="2945"/>
                    <a:pt x="1" y="6431"/>
                    <a:pt x="612" y="7288"/>
                  </a:cubicBezTo>
                  <a:cubicBezTo>
                    <a:pt x="718" y="7436"/>
                    <a:pt x="848" y="7640"/>
                    <a:pt x="1001" y="7880"/>
                  </a:cubicBezTo>
                  <a:cubicBezTo>
                    <a:pt x="1831" y="9178"/>
                    <a:pt x="3218" y="11353"/>
                    <a:pt x="5060" y="11814"/>
                  </a:cubicBezTo>
                  <a:cubicBezTo>
                    <a:pt x="7076" y="12317"/>
                    <a:pt x="17480" y="18476"/>
                    <a:pt x="17585" y="18537"/>
                  </a:cubicBezTo>
                  <a:cubicBezTo>
                    <a:pt x="17629" y="18564"/>
                    <a:pt x="17679" y="18577"/>
                    <a:pt x="17728" y="18577"/>
                  </a:cubicBezTo>
                  <a:cubicBezTo>
                    <a:pt x="17754" y="18577"/>
                    <a:pt x="17781" y="18574"/>
                    <a:pt x="17805" y="18567"/>
                  </a:cubicBezTo>
                  <a:lnTo>
                    <a:pt x="21052" y="17656"/>
                  </a:lnTo>
                  <a:cubicBezTo>
                    <a:pt x="21281" y="17592"/>
                    <a:pt x="21332" y="17292"/>
                    <a:pt x="21137" y="17156"/>
                  </a:cubicBezTo>
                  <a:cubicBezTo>
                    <a:pt x="21074" y="17112"/>
                    <a:pt x="14754" y="12722"/>
                    <a:pt x="12325" y="10676"/>
                  </a:cubicBezTo>
                  <a:cubicBezTo>
                    <a:pt x="10084" y="8790"/>
                    <a:pt x="7054" y="5792"/>
                    <a:pt x="6564" y="5305"/>
                  </a:cubicBezTo>
                  <a:lnTo>
                    <a:pt x="5926" y="333"/>
                  </a:lnTo>
                  <a:cubicBezTo>
                    <a:pt x="5915" y="244"/>
                    <a:pt x="5861" y="164"/>
                    <a:pt x="5781" y="121"/>
                  </a:cubicBezTo>
                  <a:cubicBezTo>
                    <a:pt x="5631" y="41"/>
                    <a:pt x="5471" y="1"/>
                    <a:pt x="5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4"/>
            <p:cNvSpPr/>
            <p:nvPr/>
          </p:nvSpPr>
          <p:spPr>
            <a:xfrm>
              <a:off x="4508811" y="4188573"/>
              <a:ext cx="245352" cy="128126"/>
            </a:xfrm>
            <a:custGeom>
              <a:avLst/>
              <a:gdLst/>
              <a:ahLst/>
              <a:cxnLst/>
              <a:rect l="l" t="t" r="r" b="b"/>
              <a:pathLst>
                <a:path w="12876" h="6724" extrusionOk="0">
                  <a:moveTo>
                    <a:pt x="1681" y="0"/>
                  </a:moveTo>
                  <a:cubicBezTo>
                    <a:pt x="1681" y="0"/>
                    <a:pt x="0" y="3882"/>
                    <a:pt x="1061" y="4534"/>
                  </a:cubicBezTo>
                  <a:cubicBezTo>
                    <a:pt x="1589" y="4860"/>
                    <a:pt x="2199" y="4921"/>
                    <a:pt x="2749" y="4921"/>
                  </a:cubicBezTo>
                  <a:cubicBezTo>
                    <a:pt x="3080" y="4921"/>
                    <a:pt x="3389" y="4899"/>
                    <a:pt x="3645" y="4899"/>
                  </a:cubicBezTo>
                  <a:cubicBezTo>
                    <a:pt x="3815" y="4899"/>
                    <a:pt x="3961" y="4909"/>
                    <a:pt x="4075" y="4941"/>
                  </a:cubicBezTo>
                  <a:cubicBezTo>
                    <a:pt x="4646" y="5105"/>
                    <a:pt x="5543" y="6163"/>
                    <a:pt x="8639" y="6572"/>
                  </a:cubicBezTo>
                  <a:cubicBezTo>
                    <a:pt x="9448" y="6678"/>
                    <a:pt x="10090" y="6723"/>
                    <a:pt x="10602" y="6723"/>
                  </a:cubicBezTo>
                  <a:cubicBezTo>
                    <a:pt x="12048" y="6723"/>
                    <a:pt x="12450" y="6362"/>
                    <a:pt x="12631" y="6002"/>
                  </a:cubicBezTo>
                  <a:cubicBezTo>
                    <a:pt x="12876" y="5512"/>
                    <a:pt x="11328" y="5105"/>
                    <a:pt x="10024" y="4208"/>
                  </a:cubicBezTo>
                  <a:cubicBezTo>
                    <a:pt x="8721" y="3312"/>
                    <a:pt x="5543" y="623"/>
                    <a:pt x="5543" y="623"/>
                  </a:cubicBezTo>
                  <a:cubicBezTo>
                    <a:pt x="4966" y="952"/>
                    <a:pt x="4433" y="1076"/>
                    <a:pt x="3960" y="1076"/>
                  </a:cubicBezTo>
                  <a:cubicBezTo>
                    <a:pt x="2562" y="1076"/>
                    <a:pt x="1681" y="0"/>
                    <a:pt x="16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4"/>
            <p:cNvSpPr/>
            <p:nvPr/>
          </p:nvSpPr>
          <p:spPr>
            <a:xfrm>
              <a:off x="4503228" y="4183200"/>
              <a:ext cx="256366" cy="138854"/>
            </a:xfrm>
            <a:custGeom>
              <a:avLst/>
              <a:gdLst/>
              <a:ahLst/>
              <a:cxnLst/>
              <a:rect l="l" t="t" r="r" b="b"/>
              <a:pathLst>
                <a:path w="13454" h="7287" extrusionOk="0">
                  <a:moveTo>
                    <a:pt x="2076" y="772"/>
                  </a:moveTo>
                  <a:cubicBezTo>
                    <a:pt x="2481" y="1121"/>
                    <a:pt x="3252" y="1636"/>
                    <a:pt x="4264" y="1636"/>
                  </a:cubicBezTo>
                  <a:cubicBezTo>
                    <a:pt x="4729" y="1636"/>
                    <a:pt x="5245" y="1527"/>
                    <a:pt x="5801" y="1243"/>
                  </a:cubicBezTo>
                  <a:cubicBezTo>
                    <a:pt x="6448" y="1787"/>
                    <a:pt x="9002" y="3928"/>
                    <a:pt x="10158" y="4722"/>
                  </a:cubicBezTo>
                  <a:cubicBezTo>
                    <a:pt x="10672" y="5074"/>
                    <a:pt x="11206" y="5346"/>
                    <a:pt x="11677" y="5585"/>
                  </a:cubicBezTo>
                  <a:cubicBezTo>
                    <a:pt x="12075" y="5786"/>
                    <a:pt x="12617" y="6063"/>
                    <a:pt x="12673" y="6157"/>
                  </a:cubicBezTo>
                  <a:cubicBezTo>
                    <a:pt x="12586" y="6331"/>
                    <a:pt x="12390" y="6724"/>
                    <a:pt x="10903" y="6724"/>
                  </a:cubicBezTo>
                  <a:cubicBezTo>
                    <a:pt x="10413" y="6724"/>
                    <a:pt x="9782" y="6681"/>
                    <a:pt x="8968" y="6574"/>
                  </a:cubicBezTo>
                  <a:cubicBezTo>
                    <a:pt x="6737" y="6281"/>
                    <a:pt x="5687" y="5645"/>
                    <a:pt x="5060" y="5266"/>
                  </a:cubicBezTo>
                  <a:cubicBezTo>
                    <a:pt x="4821" y="5121"/>
                    <a:pt x="4631" y="5006"/>
                    <a:pt x="4446" y="4953"/>
                  </a:cubicBezTo>
                  <a:cubicBezTo>
                    <a:pt x="4301" y="4913"/>
                    <a:pt x="4129" y="4899"/>
                    <a:pt x="3937" y="4899"/>
                  </a:cubicBezTo>
                  <a:cubicBezTo>
                    <a:pt x="3813" y="4899"/>
                    <a:pt x="3679" y="4905"/>
                    <a:pt x="3537" y="4910"/>
                  </a:cubicBezTo>
                  <a:cubicBezTo>
                    <a:pt x="3379" y="4916"/>
                    <a:pt x="3212" y="4922"/>
                    <a:pt x="3040" y="4922"/>
                  </a:cubicBezTo>
                  <a:cubicBezTo>
                    <a:pt x="2526" y="4922"/>
                    <a:pt x="1969" y="4865"/>
                    <a:pt x="1501" y="4577"/>
                  </a:cubicBezTo>
                  <a:cubicBezTo>
                    <a:pt x="967" y="4249"/>
                    <a:pt x="1492" y="2241"/>
                    <a:pt x="2076" y="772"/>
                  </a:cubicBezTo>
                  <a:close/>
                  <a:moveTo>
                    <a:pt x="1977" y="0"/>
                  </a:moveTo>
                  <a:cubicBezTo>
                    <a:pt x="1963" y="0"/>
                    <a:pt x="1949" y="1"/>
                    <a:pt x="1936" y="3"/>
                  </a:cubicBezTo>
                  <a:cubicBezTo>
                    <a:pt x="1838" y="17"/>
                    <a:pt x="1756" y="81"/>
                    <a:pt x="1717" y="170"/>
                  </a:cubicBezTo>
                  <a:cubicBezTo>
                    <a:pt x="1419" y="855"/>
                    <a:pt x="0" y="4313"/>
                    <a:pt x="1206" y="5056"/>
                  </a:cubicBezTo>
                  <a:cubicBezTo>
                    <a:pt x="1796" y="5419"/>
                    <a:pt x="2469" y="5484"/>
                    <a:pt x="3052" y="5484"/>
                  </a:cubicBezTo>
                  <a:cubicBezTo>
                    <a:pt x="3231" y="5484"/>
                    <a:pt x="3401" y="5478"/>
                    <a:pt x="3557" y="5473"/>
                  </a:cubicBezTo>
                  <a:cubicBezTo>
                    <a:pt x="3690" y="5467"/>
                    <a:pt x="3820" y="5463"/>
                    <a:pt x="3937" y="5463"/>
                  </a:cubicBezTo>
                  <a:cubicBezTo>
                    <a:pt x="4082" y="5463"/>
                    <a:pt x="4207" y="5470"/>
                    <a:pt x="4291" y="5495"/>
                  </a:cubicBezTo>
                  <a:cubicBezTo>
                    <a:pt x="4405" y="5527"/>
                    <a:pt x="4565" y="5623"/>
                    <a:pt x="4769" y="5747"/>
                  </a:cubicBezTo>
                  <a:cubicBezTo>
                    <a:pt x="5435" y="6149"/>
                    <a:pt x="6547" y="6822"/>
                    <a:pt x="8895" y="7132"/>
                  </a:cubicBezTo>
                  <a:cubicBezTo>
                    <a:pt x="9712" y="7240"/>
                    <a:pt x="10370" y="7287"/>
                    <a:pt x="10902" y="7287"/>
                  </a:cubicBezTo>
                  <a:cubicBezTo>
                    <a:pt x="12472" y="7287"/>
                    <a:pt x="12941" y="6877"/>
                    <a:pt x="13177" y="6409"/>
                  </a:cubicBezTo>
                  <a:cubicBezTo>
                    <a:pt x="13453" y="5856"/>
                    <a:pt x="12782" y="5516"/>
                    <a:pt x="11932" y="5085"/>
                  </a:cubicBezTo>
                  <a:cubicBezTo>
                    <a:pt x="11477" y="4853"/>
                    <a:pt x="10959" y="4590"/>
                    <a:pt x="10476" y="4259"/>
                  </a:cubicBezTo>
                  <a:cubicBezTo>
                    <a:pt x="9200" y="3381"/>
                    <a:pt x="6049" y="717"/>
                    <a:pt x="6018" y="690"/>
                  </a:cubicBezTo>
                  <a:cubicBezTo>
                    <a:pt x="5966" y="647"/>
                    <a:pt x="5901" y="624"/>
                    <a:pt x="5836" y="624"/>
                  </a:cubicBezTo>
                  <a:cubicBezTo>
                    <a:pt x="5788" y="624"/>
                    <a:pt x="5740" y="636"/>
                    <a:pt x="5697" y="661"/>
                  </a:cubicBezTo>
                  <a:cubicBezTo>
                    <a:pt x="5168" y="964"/>
                    <a:pt x="4681" y="1077"/>
                    <a:pt x="4250" y="1077"/>
                  </a:cubicBezTo>
                  <a:cubicBezTo>
                    <a:pt x="3017" y="1077"/>
                    <a:pt x="2236" y="154"/>
                    <a:pt x="2192" y="103"/>
                  </a:cubicBezTo>
                  <a:cubicBezTo>
                    <a:pt x="2139" y="38"/>
                    <a:pt x="2059" y="0"/>
                    <a:pt x="19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4"/>
            <p:cNvSpPr/>
            <p:nvPr/>
          </p:nvSpPr>
          <p:spPr>
            <a:xfrm>
              <a:off x="4521483" y="4255837"/>
              <a:ext cx="228431" cy="60843"/>
            </a:xfrm>
            <a:custGeom>
              <a:avLst/>
              <a:gdLst/>
              <a:ahLst/>
              <a:cxnLst/>
              <a:rect l="l" t="t" r="r" b="b"/>
              <a:pathLst>
                <a:path w="11988" h="3193" extrusionOk="0">
                  <a:moveTo>
                    <a:pt x="1" y="1"/>
                  </a:moveTo>
                  <a:lnTo>
                    <a:pt x="1" y="1"/>
                  </a:lnTo>
                  <a:cubicBezTo>
                    <a:pt x="11" y="457"/>
                    <a:pt x="117" y="834"/>
                    <a:pt x="396" y="1003"/>
                  </a:cubicBezTo>
                  <a:cubicBezTo>
                    <a:pt x="926" y="1329"/>
                    <a:pt x="1538" y="1390"/>
                    <a:pt x="2089" y="1390"/>
                  </a:cubicBezTo>
                  <a:cubicBezTo>
                    <a:pt x="2417" y="1390"/>
                    <a:pt x="2723" y="1369"/>
                    <a:pt x="2977" y="1369"/>
                  </a:cubicBezTo>
                  <a:cubicBezTo>
                    <a:pt x="3148" y="1369"/>
                    <a:pt x="3296" y="1378"/>
                    <a:pt x="3410" y="1411"/>
                  </a:cubicBezTo>
                  <a:cubicBezTo>
                    <a:pt x="3981" y="1573"/>
                    <a:pt x="4878" y="2633"/>
                    <a:pt x="7974" y="3040"/>
                  </a:cubicBezTo>
                  <a:cubicBezTo>
                    <a:pt x="8784" y="3147"/>
                    <a:pt x="9427" y="3192"/>
                    <a:pt x="9940" y="3192"/>
                  </a:cubicBezTo>
                  <a:cubicBezTo>
                    <a:pt x="11384" y="3192"/>
                    <a:pt x="11786" y="2832"/>
                    <a:pt x="11967" y="2472"/>
                  </a:cubicBezTo>
                  <a:cubicBezTo>
                    <a:pt x="11977" y="2447"/>
                    <a:pt x="11985" y="2422"/>
                    <a:pt x="11988" y="2396"/>
                  </a:cubicBezTo>
                  <a:lnTo>
                    <a:pt x="11988" y="2396"/>
                  </a:lnTo>
                  <a:cubicBezTo>
                    <a:pt x="11557" y="2454"/>
                    <a:pt x="11130" y="2480"/>
                    <a:pt x="10710" y="2480"/>
                  </a:cubicBezTo>
                  <a:cubicBezTo>
                    <a:pt x="9291" y="2480"/>
                    <a:pt x="7936" y="2190"/>
                    <a:pt x="6676" y="1893"/>
                  </a:cubicBezTo>
                  <a:cubicBezTo>
                    <a:pt x="4670" y="1421"/>
                    <a:pt x="4081" y="360"/>
                    <a:pt x="2195" y="360"/>
                  </a:cubicBezTo>
                  <a:cubicBezTo>
                    <a:pt x="1242" y="360"/>
                    <a:pt x="501" y="179"/>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4"/>
            <p:cNvSpPr/>
            <p:nvPr/>
          </p:nvSpPr>
          <p:spPr>
            <a:xfrm>
              <a:off x="4516052" y="4250483"/>
              <a:ext cx="239426" cy="71571"/>
            </a:xfrm>
            <a:custGeom>
              <a:avLst/>
              <a:gdLst/>
              <a:ahLst/>
              <a:cxnLst/>
              <a:rect l="l" t="t" r="r" b="b"/>
              <a:pathLst>
                <a:path w="12565" h="3756" extrusionOk="0">
                  <a:moveTo>
                    <a:pt x="612" y="679"/>
                  </a:moveTo>
                  <a:cubicBezTo>
                    <a:pt x="1196" y="841"/>
                    <a:pt x="1821" y="922"/>
                    <a:pt x="2480" y="922"/>
                  </a:cubicBezTo>
                  <a:cubicBezTo>
                    <a:pt x="3481" y="922"/>
                    <a:pt x="4092" y="1242"/>
                    <a:pt x="4801" y="1612"/>
                  </a:cubicBezTo>
                  <a:cubicBezTo>
                    <a:pt x="5359" y="1904"/>
                    <a:pt x="5994" y="2235"/>
                    <a:pt x="6895" y="2446"/>
                  </a:cubicBezTo>
                  <a:cubicBezTo>
                    <a:pt x="8194" y="2753"/>
                    <a:pt x="9561" y="3041"/>
                    <a:pt x="10990" y="3041"/>
                  </a:cubicBezTo>
                  <a:cubicBezTo>
                    <a:pt x="11164" y="3041"/>
                    <a:pt x="11338" y="3037"/>
                    <a:pt x="11514" y="3028"/>
                  </a:cubicBezTo>
                  <a:lnTo>
                    <a:pt x="11514" y="3028"/>
                  </a:lnTo>
                  <a:cubicBezTo>
                    <a:pt x="11258" y="3122"/>
                    <a:pt x="10860" y="3193"/>
                    <a:pt x="10231" y="3193"/>
                  </a:cubicBezTo>
                  <a:cubicBezTo>
                    <a:pt x="9740" y="3193"/>
                    <a:pt x="9109" y="3150"/>
                    <a:pt x="8295" y="3043"/>
                  </a:cubicBezTo>
                  <a:cubicBezTo>
                    <a:pt x="6064" y="2750"/>
                    <a:pt x="5014" y="2114"/>
                    <a:pt x="4387" y="1735"/>
                  </a:cubicBezTo>
                  <a:cubicBezTo>
                    <a:pt x="4148" y="1590"/>
                    <a:pt x="3958" y="1475"/>
                    <a:pt x="3773" y="1422"/>
                  </a:cubicBezTo>
                  <a:cubicBezTo>
                    <a:pt x="3628" y="1382"/>
                    <a:pt x="3456" y="1368"/>
                    <a:pt x="3264" y="1368"/>
                  </a:cubicBezTo>
                  <a:cubicBezTo>
                    <a:pt x="3140" y="1368"/>
                    <a:pt x="3006" y="1374"/>
                    <a:pt x="2864" y="1379"/>
                  </a:cubicBezTo>
                  <a:cubicBezTo>
                    <a:pt x="2706" y="1385"/>
                    <a:pt x="2538" y="1391"/>
                    <a:pt x="2366" y="1391"/>
                  </a:cubicBezTo>
                  <a:cubicBezTo>
                    <a:pt x="1852" y="1391"/>
                    <a:pt x="1296" y="1334"/>
                    <a:pt x="828" y="1046"/>
                  </a:cubicBezTo>
                  <a:cubicBezTo>
                    <a:pt x="716" y="976"/>
                    <a:pt x="650" y="838"/>
                    <a:pt x="612" y="679"/>
                  </a:cubicBezTo>
                  <a:close/>
                  <a:moveTo>
                    <a:pt x="286" y="0"/>
                  </a:moveTo>
                  <a:cubicBezTo>
                    <a:pt x="134" y="0"/>
                    <a:pt x="0" y="124"/>
                    <a:pt x="4" y="288"/>
                  </a:cubicBezTo>
                  <a:cubicBezTo>
                    <a:pt x="19" y="900"/>
                    <a:pt x="197" y="1316"/>
                    <a:pt x="533" y="1525"/>
                  </a:cubicBezTo>
                  <a:cubicBezTo>
                    <a:pt x="1123" y="1888"/>
                    <a:pt x="1796" y="1953"/>
                    <a:pt x="2379" y="1953"/>
                  </a:cubicBezTo>
                  <a:cubicBezTo>
                    <a:pt x="2558" y="1953"/>
                    <a:pt x="2728" y="1947"/>
                    <a:pt x="2884" y="1942"/>
                  </a:cubicBezTo>
                  <a:cubicBezTo>
                    <a:pt x="3017" y="1936"/>
                    <a:pt x="3147" y="1932"/>
                    <a:pt x="3264" y="1932"/>
                  </a:cubicBezTo>
                  <a:cubicBezTo>
                    <a:pt x="3409" y="1932"/>
                    <a:pt x="3534" y="1939"/>
                    <a:pt x="3618" y="1964"/>
                  </a:cubicBezTo>
                  <a:cubicBezTo>
                    <a:pt x="3732" y="1996"/>
                    <a:pt x="3892" y="2092"/>
                    <a:pt x="4096" y="2216"/>
                  </a:cubicBezTo>
                  <a:cubicBezTo>
                    <a:pt x="4762" y="2618"/>
                    <a:pt x="5874" y="3291"/>
                    <a:pt x="8222" y="3601"/>
                  </a:cubicBezTo>
                  <a:cubicBezTo>
                    <a:pt x="9039" y="3709"/>
                    <a:pt x="9697" y="3756"/>
                    <a:pt x="10229" y="3756"/>
                  </a:cubicBezTo>
                  <a:cubicBezTo>
                    <a:pt x="11799" y="3756"/>
                    <a:pt x="12268" y="3346"/>
                    <a:pt x="12504" y="2879"/>
                  </a:cubicBezTo>
                  <a:cubicBezTo>
                    <a:pt x="12529" y="2827"/>
                    <a:pt x="12545" y="2772"/>
                    <a:pt x="12553" y="2715"/>
                  </a:cubicBezTo>
                  <a:cubicBezTo>
                    <a:pt x="12564" y="2627"/>
                    <a:pt x="12535" y="2540"/>
                    <a:pt x="12472" y="2478"/>
                  </a:cubicBezTo>
                  <a:cubicBezTo>
                    <a:pt x="12418" y="2425"/>
                    <a:pt x="12346" y="2396"/>
                    <a:pt x="12270" y="2396"/>
                  </a:cubicBezTo>
                  <a:cubicBezTo>
                    <a:pt x="12259" y="2396"/>
                    <a:pt x="12248" y="2397"/>
                    <a:pt x="12236" y="2398"/>
                  </a:cubicBezTo>
                  <a:cubicBezTo>
                    <a:pt x="11822" y="2454"/>
                    <a:pt x="11410" y="2479"/>
                    <a:pt x="11003" y="2479"/>
                  </a:cubicBezTo>
                  <a:cubicBezTo>
                    <a:pt x="9627" y="2479"/>
                    <a:pt x="8293" y="2199"/>
                    <a:pt x="7025" y="1899"/>
                  </a:cubicBezTo>
                  <a:cubicBezTo>
                    <a:pt x="6192" y="1704"/>
                    <a:pt x="5618" y="1403"/>
                    <a:pt x="5062" y="1115"/>
                  </a:cubicBezTo>
                  <a:cubicBezTo>
                    <a:pt x="4321" y="727"/>
                    <a:pt x="3620" y="361"/>
                    <a:pt x="2482" y="361"/>
                  </a:cubicBezTo>
                  <a:cubicBezTo>
                    <a:pt x="1540" y="361"/>
                    <a:pt x="819" y="174"/>
                    <a:pt x="380" y="16"/>
                  </a:cubicBezTo>
                  <a:cubicBezTo>
                    <a:pt x="349" y="5"/>
                    <a:pt x="317" y="0"/>
                    <a:pt x="28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4"/>
            <p:cNvSpPr/>
            <p:nvPr/>
          </p:nvSpPr>
          <p:spPr>
            <a:xfrm>
              <a:off x="3818982" y="2130728"/>
              <a:ext cx="867593" cy="2102071"/>
            </a:xfrm>
            <a:custGeom>
              <a:avLst/>
              <a:gdLst/>
              <a:ahLst/>
              <a:cxnLst/>
              <a:rect l="l" t="t" r="r" b="b"/>
              <a:pathLst>
                <a:path w="45531" h="110316" extrusionOk="0">
                  <a:moveTo>
                    <a:pt x="25090" y="1"/>
                  </a:moveTo>
                  <a:cubicBezTo>
                    <a:pt x="25090" y="1"/>
                    <a:pt x="25704" y="4124"/>
                    <a:pt x="24915" y="5791"/>
                  </a:cubicBezTo>
                  <a:cubicBezTo>
                    <a:pt x="24125" y="7458"/>
                    <a:pt x="21670" y="7631"/>
                    <a:pt x="19564" y="7984"/>
                  </a:cubicBezTo>
                  <a:cubicBezTo>
                    <a:pt x="17458" y="8336"/>
                    <a:pt x="12634" y="10176"/>
                    <a:pt x="13160" y="14913"/>
                  </a:cubicBezTo>
                  <a:cubicBezTo>
                    <a:pt x="13687" y="19650"/>
                    <a:pt x="19739" y="29915"/>
                    <a:pt x="19739" y="32810"/>
                  </a:cubicBezTo>
                  <a:cubicBezTo>
                    <a:pt x="19739" y="35705"/>
                    <a:pt x="17897" y="37196"/>
                    <a:pt x="15879" y="42811"/>
                  </a:cubicBezTo>
                  <a:cubicBezTo>
                    <a:pt x="13862" y="48426"/>
                    <a:pt x="14124" y="58864"/>
                    <a:pt x="14738" y="65620"/>
                  </a:cubicBezTo>
                  <a:cubicBezTo>
                    <a:pt x="15352" y="72374"/>
                    <a:pt x="17371" y="78778"/>
                    <a:pt x="17371" y="78778"/>
                  </a:cubicBezTo>
                  <a:cubicBezTo>
                    <a:pt x="17371" y="78778"/>
                    <a:pt x="12282" y="86936"/>
                    <a:pt x="10090" y="90445"/>
                  </a:cubicBezTo>
                  <a:cubicBezTo>
                    <a:pt x="7897" y="93956"/>
                    <a:pt x="1" y="109219"/>
                    <a:pt x="1" y="109219"/>
                  </a:cubicBezTo>
                  <a:cubicBezTo>
                    <a:pt x="1" y="109219"/>
                    <a:pt x="1" y="109745"/>
                    <a:pt x="1229" y="110097"/>
                  </a:cubicBezTo>
                  <a:cubicBezTo>
                    <a:pt x="1841" y="110272"/>
                    <a:pt x="2498" y="110316"/>
                    <a:pt x="3002" y="110316"/>
                  </a:cubicBezTo>
                  <a:cubicBezTo>
                    <a:pt x="3509" y="110316"/>
                    <a:pt x="3861" y="110272"/>
                    <a:pt x="3861" y="110272"/>
                  </a:cubicBezTo>
                  <a:cubicBezTo>
                    <a:pt x="3861" y="110272"/>
                    <a:pt x="18950" y="92112"/>
                    <a:pt x="21756" y="89042"/>
                  </a:cubicBezTo>
                  <a:cubicBezTo>
                    <a:pt x="24564" y="85972"/>
                    <a:pt x="27196" y="80621"/>
                    <a:pt x="27546" y="78164"/>
                  </a:cubicBezTo>
                  <a:cubicBezTo>
                    <a:pt x="27898" y="75706"/>
                    <a:pt x="27459" y="60707"/>
                    <a:pt x="27459" y="60706"/>
                  </a:cubicBezTo>
                  <a:lnTo>
                    <a:pt x="27459" y="60706"/>
                  </a:lnTo>
                  <a:cubicBezTo>
                    <a:pt x="27459" y="60706"/>
                    <a:pt x="30618" y="68251"/>
                    <a:pt x="33074" y="72111"/>
                  </a:cubicBezTo>
                  <a:cubicBezTo>
                    <a:pt x="35532" y="75972"/>
                    <a:pt x="37191" y="79392"/>
                    <a:pt x="37191" y="79392"/>
                  </a:cubicBezTo>
                  <a:cubicBezTo>
                    <a:pt x="37191" y="79392"/>
                    <a:pt x="36583" y="84568"/>
                    <a:pt x="37197" y="88955"/>
                  </a:cubicBezTo>
                  <a:cubicBezTo>
                    <a:pt x="37811" y="93340"/>
                    <a:pt x="37293" y="107423"/>
                    <a:pt x="37907" y="108564"/>
                  </a:cubicBezTo>
                  <a:cubicBezTo>
                    <a:pt x="38185" y="109079"/>
                    <a:pt x="38821" y="109264"/>
                    <a:pt x="39484" y="109264"/>
                  </a:cubicBezTo>
                  <a:cubicBezTo>
                    <a:pt x="40288" y="109264"/>
                    <a:pt x="41132" y="108991"/>
                    <a:pt x="41421" y="108702"/>
                  </a:cubicBezTo>
                  <a:cubicBezTo>
                    <a:pt x="41947" y="108176"/>
                    <a:pt x="42198" y="104746"/>
                    <a:pt x="42198" y="104746"/>
                  </a:cubicBezTo>
                  <a:cubicBezTo>
                    <a:pt x="42198" y="104746"/>
                    <a:pt x="43250" y="94043"/>
                    <a:pt x="43864" y="89042"/>
                  </a:cubicBezTo>
                  <a:cubicBezTo>
                    <a:pt x="44479" y="84043"/>
                    <a:pt x="45531" y="79743"/>
                    <a:pt x="45181" y="78603"/>
                  </a:cubicBezTo>
                  <a:cubicBezTo>
                    <a:pt x="44829" y="77462"/>
                    <a:pt x="42636" y="65270"/>
                    <a:pt x="40969" y="59479"/>
                  </a:cubicBezTo>
                  <a:cubicBezTo>
                    <a:pt x="39302" y="53689"/>
                    <a:pt x="34215" y="42900"/>
                    <a:pt x="33074" y="40092"/>
                  </a:cubicBezTo>
                  <a:cubicBezTo>
                    <a:pt x="31934" y="37285"/>
                    <a:pt x="31320" y="34741"/>
                    <a:pt x="31495" y="33863"/>
                  </a:cubicBezTo>
                  <a:cubicBezTo>
                    <a:pt x="31670" y="32987"/>
                    <a:pt x="35091" y="27723"/>
                    <a:pt x="35969" y="26319"/>
                  </a:cubicBezTo>
                  <a:cubicBezTo>
                    <a:pt x="36846" y="24915"/>
                    <a:pt x="37197" y="22372"/>
                    <a:pt x="36144" y="20091"/>
                  </a:cubicBezTo>
                  <a:cubicBezTo>
                    <a:pt x="35091" y="17810"/>
                    <a:pt x="36144" y="14740"/>
                    <a:pt x="35969" y="12898"/>
                  </a:cubicBezTo>
                  <a:cubicBezTo>
                    <a:pt x="35793" y="11054"/>
                    <a:pt x="33074" y="10265"/>
                    <a:pt x="31670" y="9564"/>
                  </a:cubicBezTo>
                  <a:cubicBezTo>
                    <a:pt x="30267" y="8862"/>
                    <a:pt x="29740" y="7281"/>
                    <a:pt x="29740" y="5967"/>
                  </a:cubicBezTo>
                  <a:cubicBezTo>
                    <a:pt x="29740" y="4652"/>
                    <a:pt x="30529" y="2808"/>
                    <a:pt x="30529" y="2808"/>
                  </a:cubicBezTo>
                  <a:cubicBezTo>
                    <a:pt x="30529" y="2808"/>
                    <a:pt x="26231" y="1"/>
                    <a:pt x="2509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4"/>
            <p:cNvSpPr/>
            <p:nvPr/>
          </p:nvSpPr>
          <p:spPr>
            <a:xfrm>
              <a:off x="3813647" y="2125393"/>
              <a:ext cx="875825" cy="2112780"/>
            </a:xfrm>
            <a:custGeom>
              <a:avLst/>
              <a:gdLst/>
              <a:ahLst/>
              <a:cxnLst/>
              <a:rect l="l" t="t" r="r" b="b"/>
              <a:pathLst>
                <a:path w="45963" h="110878" extrusionOk="0">
                  <a:moveTo>
                    <a:pt x="25697" y="619"/>
                  </a:moveTo>
                  <a:lnTo>
                    <a:pt x="25697" y="619"/>
                  </a:lnTo>
                  <a:cubicBezTo>
                    <a:pt x="26709" y="908"/>
                    <a:pt x="28945" y="2219"/>
                    <a:pt x="30460" y="3196"/>
                  </a:cubicBezTo>
                  <a:cubicBezTo>
                    <a:pt x="30248" y="3736"/>
                    <a:pt x="29737" y="5146"/>
                    <a:pt x="29737" y="6246"/>
                  </a:cubicBezTo>
                  <a:cubicBezTo>
                    <a:pt x="29737" y="7602"/>
                    <a:pt x="30285" y="9325"/>
                    <a:pt x="31823" y="10093"/>
                  </a:cubicBezTo>
                  <a:cubicBezTo>
                    <a:pt x="32084" y="10224"/>
                    <a:pt x="32390" y="10359"/>
                    <a:pt x="32718" y="10502"/>
                  </a:cubicBezTo>
                  <a:cubicBezTo>
                    <a:pt x="34110" y="11108"/>
                    <a:pt x="35839" y="11864"/>
                    <a:pt x="35968" y="13203"/>
                  </a:cubicBezTo>
                  <a:cubicBezTo>
                    <a:pt x="36026" y="13820"/>
                    <a:pt x="35937" y="14611"/>
                    <a:pt x="35842" y="15450"/>
                  </a:cubicBezTo>
                  <a:cubicBezTo>
                    <a:pt x="35658" y="17084"/>
                    <a:pt x="35451" y="18936"/>
                    <a:pt x="36167" y="20488"/>
                  </a:cubicBezTo>
                  <a:cubicBezTo>
                    <a:pt x="37209" y="22742"/>
                    <a:pt x="36815" y="25159"/>
                    <a:pt x="36008" y="26448"/>
                  </a:cubicBezTo>
                  <a:cubicBezTo>
                    <a:pt x="35864" y="26680"/>
                    <a:pt x="35651" y="27016"/>
                    <a:pt x="35394" y="27418"/>
                  </a:cubicBezTo>
                  <a:cubicBezTo>
                    <a:pt x="33584" y="30265"/>
                    <a:pt x="31642" y="33363"/>
                    <a:pt x="31497" y="34086"/>
                  </a:cubicBezTo>
                  <a:cubicBezTo>
                    <a:pt x="31303" y="35059"/>
                    <a:pt x="31958" y="37687"/>
                    <a:pt x="33092" y="40476"/>
                  </a:cubicBezTo>
                  <a:cubicBezTo>
                    <a:pt x="33383" y="41192"/>
                    <a:pt x="33923" y="42408"/>
                    <a:pt x="34605" y="43947"/>
                  </a:cubicBezTo>
                  <a:cubicBezTo>
                    <a:pt x="36649" y="48560"/>
                    <a:pt x="39738" y="55531"/>
                    <a:pt x="40977" y="59835"/>
                  </a:cubicBezTo>
                  <a:cubicBezTo>
                    <a:pt x="42093" y="63707"/>
                    <a:pt x="43435" y="70406"/>
                    <a:pt x="44322" y="74838"/>
                  </a:cubicBezTo>
                  <a:cubicBezTo>
                    <a:pt x="44756" y="77007"/>
                    <a:pt x="45070" y="78576"/>
                    <a:pt x="45189" y="78964"/>
                  </a:cubicBezTo>
                  <a:cubicBezTo>
                    <a:pt x="45386" y="79602"/>
                    <a:pt x="45054" y="81609"/>
                    <a:pt x="44669" y="83932"/>
                  </a:cubicBezTo>
                  <a:cubicBezTo>
                    <a:pt x="44403" y="85533"/>
                    <a:pt x="44101" y="87349"/>
                    <a:pt x="43864" y="89287"/>
                  </a:cubicBezTo>
                  <a:cubicBezTo>
                    <a:pt x="43257" y="94233"/>
                    <a:pt x="42207" y="104890"/>
                    <a:pt x="42197" y="105004"/>
                  </a:cubicBezTo>
                  <a:cubicBezTo>
                    <a:pt x="42076" y="106639"/>
                    <a:pt x="41784" y="108498"/>
                    <a:pt x="41501" y="108783"/>
                  </a:cubicBezTo>
                  <a:cubicBezTo>
                    <a:pt x="41278" y="109004"/>
                    <a:pt x="40505" y="109262"/>
                    <a:pt x="39761" y="109262"/>
                  </a:cubicBezTo>
                  <a:cubicBezTo>
                    <a:pt x="39623" y="109262"/>
                    <a:pt x="39486" y="109253"/>
                    <a:pt x="39354" y="109233"/>
                  </a:cubicBezTo>
                  <a:cubicBezTo>
                    <a:pt x="39038" y="109187"/>
                    <a:pt x="38621" y="109058"/>
                    <a:pt x="38434" y="108710"/>
                  </a:cubicBezTo>
                  <a:cubicBezTo>
                    <a:pt x="38157" y="108196"/>
                    <a:pt x="38132" y="103924"/>
                    <a:pt x="38112" y="100156"/>
                  </a:cubicBezTo>
                  <a:cubicBezTo>
                    <a:pt x="38088" y="96047"/>
                    <a:pt x="38062" y="91389"/>
                    <a:pt x="37754" y="89195"/>
                  </a:cubicBezTo>
                  <a:cubicBezTo>
                    <a:pt x="37152" y="84896"/>
                    <a:pt x="37743" y="79755"/>
                    <a:pt x="37748" y="79704"/>
                  </a:cubicBezTo>
                  <a:cubicBezTo>
                    <a:pt x="37756" y="79651"/>
                    <a:pt x="37747" y="79597"/>
                    <a:pt x="37722" y="79548"/>
                  </a:cubicBezTo>
                  <a:cubicBezTo>
                    <a:pt x="37706" y="79514"/>
                    <a:pt x="36027" y="76068"/>
                    <a:pt x="33590" y="72239"/>
                  </a:cubicBezTo>
                  <a:cubicBezTo>
                    <a:pt x="31175" y="68445"/>
                    <a:pt x="28029" y="60952"/>
                    <a:pt x="27999" y="60878"/>
                  </a:cubicBezTo>
                  <a:cubicBezTo>
                    <a:pt x="27953" y="60772"/>
                    <a:pt x="27850" y="60705"/>
                    <a:pt x="27739" y="60705"/>
                  </a:cubicBezTo>
                  <a:cubicBezTo>
                    <a:pt x="27720" y="60705"/>
                    <a:pt x="27699" y="60707"/>
                    <a:pt x="27679" y="60712"/>
                  </a:cubicBezTo>
                  <a:cubicBezTo>
                    <a:pt x="27546" y="60741"/>
                    <a:pt x="27453" y="60859"/>
                    <a:pt x="27458" y="60995"/>
                  </a:cubicBezTo>
                  <a:cubicBezTo>
                    <a:pt x="27463" y="61145"/>
                    <a:pt x="27892" y="75999"/>
                    <a:pt x="27549" y="78404"/>
                  </a:cubicBezTo>
                  <a:cubicBezTo>
                    <a:pt x="27205" y="80805"/>
                    <a:pt x="24579" y="86127"/>
                    <a:pt x="21829" y="89133"/>
                  </a:cubicBezTo>
                  <a:cubicBezTo>
                    <a:pt x="19152" y="92063"/>
                    <a:pt x="5143" y="108907"/>
                    <a:pt x="3998" y="110283"/>
                  </a:cubicBezTo>
                  <a:cubicBezTo>
                    <a:pt x="3861" y="110296"/>
                    <a:pt x="3604" y="110314"/>
                    <a:pt x="3282" y="110314"/>
                  </a:cubicBezTo>
                  <a:cubicBezTo>
                    <a:pt x="2798" y="110314"/>
                    <a:pt x="2169" y="110272"/>
                    <a:pt x="1586" y="110107"/>
                  </a:cubicBezTo>
                  <a:cubicBezTo>
                    <a:pt x="835" y="109891"/>
                    <a:pt x="632" y="109628"/>
                    <a:pt x="580" y="109534"/>
                  </a:cubicBezTo>
                  <a:cubicBezTo>
                    <a:pt x="1249" y="108243"/>
                    <a:pt x="8535" y="94192"/>
                    <a:pt x="10606" y="90874"/>
                  </a:cubicBezTo>
                  <a:cubicBezTo>
                    <a:pt x="12799" y="87365"/>
                    <a:pt x="17887" y="79207"/>
                    <a:pt x="17887" y="79207"/>
                  </a:cubicBezTo>
                  <a:cubicBezTo>
                    <a:pt x="17931" y="79137"/>
                    <a:pt x="17943" y="79050"/>
                    <a:pt x="17918" y="78973"/>
                  </a:cubicBezTo>
                  <a:cubicBezTo>
                    <a:pt x="17897" y="78909"/>
                    <a:pt x="15902" y="72521"/>
                    <a:pt x="15297" y="65873"/>
                  </a:cubicBezTo>
                  <a:cubicBezTo>
                    <a:pt x="14611" y="58327"/>
                    <a:pt x="14546" y="48404"/>
                    <a:pt x="16423" y="43186"/>
                  </a:cubicBezTo>
                  <a:cubicBezTo>
                    <a:pt x="17279" y="40801"/>
                    <a:pt x="18106" y="39163"/>
                    <a:pt x="18769" y="37845"/>
                  </a:cubicBezTo>
                  <a:cubicBezTo>
                    <a:pt x="19658" y="36086"/>
                    <a:pt x="20299" y="34814"/>
                    <a:pt x="20299" y="33089"/>
                  </a:cubicBezTo>
                  <a:cubicBezTo>
                    <a:pt x="20299" y="31656"/>
                    <a:pt x="18968" y="28694"/>
                    <a:pt x="17428" y="25264"/>
                  </a:cubicBezTo>
                  <a:cubicBezTo>
                    <a:pt x="15816" y="21676"/>
                    <a:pt x="13990" y="17610"/>
                    <a:pt x="13717" y="15163"/>
                  </a:cubicBezTo>
                  <a:cubicBezTo>
                    <a:pt x="13235" y="10819"/>
                    <a:pt x="17543" y="8931"/>
                    <a:pt x="19888" y="8540"/>
                  </a:cubicBezTo>
                  <a:cubicBezTo>
                    <a:pt x="20132" y="8499"/>
                    <a:pt x="20380" y="8461"/>
                    <a:pt x="20629" y="8423"/>
                  </a:cubicBezTo>
                  <a:cubicBezTo>
                    <a:pt x="22624" y="8116"/>
                    <a:pt x="24686" y="7798"/>
                    <a:pt x="25448" y="6190"/>
                  </a:cubicBezTo>
                  <a:cubicBezTo>
                    <a:pt x="26129" y="4754"/>
                    <a:pt x="25830" y="1697"/>
                    <a:pt x="25697" y="619"/>
                  </a:cubicBezTo>
                  <a:close/>
                  <a:moveTo>
                    <a:pt x="25368" y="1"/>
                  </a:moveTo>
                  <a:cubicBezTo>
                    <a:pt x="25197" y="1"/>
                    <a:pt x="25067" y="153"/>
                    <a:pt x="25092" y="323"/>
                  </a:cubicBezTo>
                  <a:cubicBezTo>
                    <a:pt x="25099" y="362"/>
                    <a:pt x="25685" y="4379"/>
                    <a:pt x="24942" y="5951"/>
                  </a:cubicBezTo>
                  <a:cubicBezTo>
                    <a:pt x="24307" y="7289"/>
                    <a:pt x="22395" y="7585"/>
                    <a:pt x="20546" y="7869"/>
                  </a:cubicBezTo>
                  <a:cubicBezTo>
                    <a:pt x="20294" y="7907"/>
                    <a:pt x="20044" y="7946"/>
                    <a:pt x="19798" y="7987"/>
                  </a:cubicBezTo>
                  <a:cubicBezTo>
                    <a:pt x="17270" y="8409"/>
                    <a:pt x="12632" y="10464"/>
                    <a:pt x="13160" y="15225"/>
                  </a:cubicBezTo>
                  <a:cubicBezTo>
                    <a:pt x="13442" y="17762"/>
                    <a:pt x="15288" y="21870"/>
                    <a:pt x="16916" y="25496"/>
                  </a:cubicBezTo>
                  <a:cubicBezTo>
                    <a:pt x="18367" y="28726"/>
                    <a:pt x="19738" y="31778"/>
                    <a:pt x="19738" y="33090"/>
                  </a:cubicBezTo>
                  <a:cubicBezTo>
                    <a:pt x="19738" y="34681"/>
                    <a:pt x="19154" y="35839"/>
                    <a:pt x="18269" y="37594"/>
                  </a:cubicBezTo>
                  <a:cubicBezTo>
                    <a:pt x="17598" y="38924"/>
                    <a:pt x="16763" y="40581"/>
                    <a:pt x="15895" y="42996"/>
                  </a:cubicBezTo>
                  <a:cubicBezTo>
                    <a:pt x="13496" y="49673"/>
                    <a:pt x="14403" y="62234"/>
                    <a:pt x="14738" y="65926"/>
                  </a:cubicBezTo>
                  <a:cubicBezTo>
                    <a:pt x="15303" y="72120"/>
                    <a:pt x="17062" y="78089"/>
                    <a:pt x="17345" y="79018"/>
                  </a:cubicBezTo>
                  <a:cubicBezTo>
                    <a:pt x="16735" y="79996"/>
                    <a:pt x="12176" y="87305"/>
                    <a:pt x="10131" y="90577"/>
                  </a:cubicBezTo>
                  <a:cubicBezTo>
                    <a:pt x="7956" y="94055"/>
                    <a:pt x="110" y="109217"/>
                    <a:pt x="31" y="109370"/>
                  </a:cubicBezTo>
                  <a:cubicBezTo>
                    <a:pt x="11" y="109410"/>
                    <a:pt x="1" y="109455"/>
                    <a:pt x="1" y="109499"/>
                  </a:cubicBezTo>
                  <a:cubicBezTo>
                    <a:pt x="1" y="109623"/>
                    <a:pt x="69" y="110257"/>
                    <a:pt x="1431" y="110646"/>
                  </a:cubicBezTo>
                  <a:cubicBezTo>
                    <a:pt x="2079" y="110832"/>
                    <a:pt x="2763" y="110877"/>
                    <a:pt x="3286" y="110877"/>
                  </a:cubicBezTo>
                  <a:cubicBezTo>
                    <a:pt x="3311" y="110877"/>
                    <a:pt x="3336" y="110877"/>
                    <a:pt x="3361" y="110877"/>
                  </a:cubicBezTo>
                  <a:cubicBezTo>
                    <a:pt x="3633" y="110877"/>
                    <a:pt x="3905" y="110863"/>
                    <a:pt x="4176" y="110833"/>
                  </a:cubicBezTo>
                  <a:cubicBezTo>
                    <a:pt x="4248" y="110824"/>
                    <a:pt x="4312" y="110788"/>
                    <a:pt x="4358" y="110734"/>
                  </a:cubicBezTo>
                  <a:cubicBezTo>
                    <a:pt x="4509" y="110552"/>
                    <a:pt x="19474" y="92544"/>
                    <a:pt x="22245" y="89513"/>
                  </a:cubicBezTo>
                  <a:cubicBezTo>
                    <a:pt x="25105" y="86385"/>
                    <a:pt x="27745" y="81016"/>
                    <a:pt x="28107" y="78486"/>
                  </a:cubicBezTo>
                  <a:cubicBezTo>
                    <a:pt x="28395" y="76466"/>
                    <a:pt x="28162" y="66301"/>
                    <a:pt x="28061" y="62446"/>
                  </a:cubicBezTo>
                  <a:lnTo>
                    <a:pt x="28061" y="62446"/>
                  </a:lnTo>
                  <a:cubicBezTo>
                    <a:pt x="29092" y="64804"/>
                    <a:pt x="31305" y="69694"/>
                    <a:pt x="33118" y="72544"/>
                  </a:cubicBezTo>
                  <a:cubicBezTo>
                    <a:pt x="35342" y="76039"/>
                    <a:pt x="36929" y="79211"/>
                    <a:pt x="37183" y="79724"/>
                  </a:cubicBezTo>
                  <a:cubicBezTo>
                    <a:pt x="37110" y="80411"/>
                    <a:pt x="36630" y="85207"/>
                    <a:pt x="37199" y="89276"/>
                  </a:cubicBezTo>
                  <a:cubicBezTo>
                    <a:pt x="37500" y="91433"/>
                    <a:pt x="37527" y="96071"/>
                    <a:pt x="37550" y="100162"/>
                  </a:cubicBezTo>
                  <a:cubicBezTo>
                    <a:pt x="37579" y="105234"/>
                    <a:pt x="37614" y="108373"/>
                    <a:pt x="37939" y="108978"/>
                  </a:cubicBezTo>
                  <a:cubicBezTo>
                    <a:pt x="38176" y="109418"/>
                    <a:pt x="38638" y="109700"/>
                    <a:pt x="39274" y="109793"/>
                  </a:cubicBezTo>
                  <a:cubicBezTo>
                    <a:pt x="39434" y="109816"/>
                    <a:pt x="39599" y="109827"/>
                    <a:pt x="39765" y="109827"/>
                  </a:cubicBezTo>
                  <a:cubicBezTo>
                    <a:pt x="40643" y="109827"/>
                    <a:pt x="41554" y="109527"/>
                    <a:pt x="41899" y="109182"/>
                  </a:cubicBezTo>
                  <a:cubicBezTo>
                    <a:pt x="42469" y="108610"/>
                    <a:pt x="42713" y="105638"/>
                    <a:pt x="42755" y="105055"/>
                  </a:cubicBezTo>
                  <a:cubicBezTo>
                    <a:pt x="42765" y="104947"/>
                    <a:pt x="43816" y="94297"/>
                    <a:pt x="44422" y="89357"/>
                  </a:cubicBezTo>
                  <a:cubicBezTo>
                    <a:pt x="44659" y="87431"/>
                    <a:pt x="44958" y="85622"/>
                    <a:pt x="45223" y="84027"/>
                  </a:cubicBezTo>
                  <a:cubicBezTo>
                    <a:pt x="45652" y="81436"/>
                    <a:pt x="45962" y="79564"/>
                    <a:pt x="45728" y="78803"/>
                  </a:cubicBezTo>
                  <a:cubicBezTo>
                    <a:pt x="45615" y="78439"/>
                    <a:pt x="45289" y="76803"/>
                    <a:pt x="44873" y="74729"/>
                  </a:cubicBezTo>
                  <a:cubicBezTo>
                    <a:pt x="43983" y="70288"/>
                    <a:pt x="42640" y="63576"/>
                    <a:pt x="41519" y="59682"/>
                  </a:cubicBezTo>
                  <a:cubicBezTo>
                    <a:pt x="40270" y="55342"/>
                    <a:pt x="37169" y="48350"/>
                    <a:pt x="35119" y="43722"/>
                  </a:cubicBezTo>
                  <a:cubicBezTo>
                    <a:pt x="34439" y="42187"/>
                    <a:pt x="33901" y="40975"/>
                    <a:pt x="33614" y="40267"/>
                  </a:cubicBezTo>
                  <a:cubicBezTo>
                    <a:pt x="32405" y="37290"/>
                    <a:pt x="31906" y="34919"/>
                    <a:pt x="32050" y="34199"/>
                  </a:cubicBezTo>
                  <a:cubicBezTo>
                    <a:pt x="32186" y="33517"/>
                    <a:pt x="34767" y="29457"/>
                    <a:pt x="35870" y="27723"/>
                  </a:cubicBezTo>
                  <a:cubicBezTo>
                    <a:pt x="36128" y="27318"/>
                    <a:pt x="36342" y="26981"/>
                    <a:pt x="36487" y="26749"/>
                  </a:cubicBezTo>
                  <a:cubicBezTo>
                    <a:pt x="37371" y="25334"/>
                    <a:pt x="37808" y="22699"/>
                    <a:pt x="36679" y="20253"/>
                  </a:cubicBezTo>
                  <a:cubicBezTo>
                    <a:pt x="36029" y="18844"/>
                    <a:pt x="36227" y="17075"/>
                    <a:pt x="36402" y="15516"/>
                  </a:cubicBezTo>
                  <a:cubicBezTo>
                    <a:pt x="36500" y="14646"/>
                    <a:pt x="36592" y="13827"/>
                    <a:pt x="36528" y="13152"/>
                  </a:cubicBezTo>
                  <a:cubicBezTo>
                    <a:pt x="36370" y="11483"/>
                    <a:pt x="34390" y="10618"/>
                    <a:pt x="32944" y="9988"/>
                  </a:cubicBezTo>
                  <a:cubicBezTo>
                    <a:pt x="32626" y="9850"/>
                    <a:pt x="32329" y="9720"/>
                    <a:pt x="32075" y="9593"/>
                  </a:cubicBezTo>
                  <a:cubicBezTo>
                    <a:pt x="30767" y="8938"/>
                    <a:pt x="30301" y="7436"/>
                    <a:pt x="30301" y="6247"/>
                  </a:cubicBezTo>
                  <a:cubicBezTo>
                    <a:pt x="30301" y="5006"/>
                    <a:pt x="31060" y="3218"/>
                    <a:pt x="31067" y="3199"/>
                  </a:cubicBezTo>
                  <a:cubicBezTo>
                    <a:pt x="31121" y="3074"/>
                    <a:pt x="31077" y="2928"/>
                    <a:pt x="30964" y="2853"/>
                  </a:cubicBezTo>
                  <a:cubicBezTo>
                    <a:pt x="30516" y="2562"/>
                    <a:pt x="26561" y="1"/>
                    <a:pt x="25370" y="1"/>
                  </a:cubicBezTo>
                  <a:cubicBezTo>
                    <a:pt x="25370" y="1"/>
                    <a:pt x="25369" y="1"/>
                    <a:pt x="2536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4"/>
            <p:cNvSpPr/>
            <p:nvPr/>
          </p:nvSpPr>
          <p:spPr>
            <a:xfrm>
              <a:off x="4471959" y="2414229"/>
              <a:ext cx="34032" cy="79383"/>
            </a:xfrm>
            <a:custGeom>
              <a:avLst/>
              <a:gdLst/>
              <a:ahLst/>
              <a:cxnLst/>
              <a:rect l="l" t="t" r="r" b="b"/>
              <a:pathLst>
                <a:path w="1786" h="4166" extrusionOk="0">
                  <a:moveTo>
                    <a:pt x="303" y="0"/>
                  </a:moveTo>
                  <a:cubicBezTo>
                    <a:pt x="289" y="0"/>
                    <a:pt x="274" y="1"/>
                    <a:pt x="260" y="3"/>
                  </a:cubicBezTo>
                  <a:cubicBezTo>
                    <a:pt x="107" y="28"/>
                    <a:pt x="1" y="172"/>
                    <a:pt x="27" y="327"/>
                  </a:cubicBezTo>
                  <a:cubicBezTo>
                    <a:pt x="181" y="1341"/>
                    <a:pt x="1150" y="3878"/>
                    <a:pt x="1191" y="3985"/>
                  </a:cubicBezTo>
                  <a:cubicBezTo>
                    <a:pt x="1231" y="4094"/>
                    <a:pt x="1336" y="4166"/>
                    <a:pt x="1453" y="4166"/>
                  </a:cubicBezTo>
                  <a:cubicBezTo>
                    <a:pt x="1650" y="4166"/>
                    <a:pt x="1786" y="3969"/>
                    <a:pt x="1716" y="3785"/>
                  </a:cubicBezTo>
                  <a:cubicBezTo>
                    <a:pt x="1705" y="3759"/>
                    <a:pt x="728" y="1196"/>
                    <a:pt x="581" y="241"/>
                  </a:cubicBezTo>
                  <a:cubicBezTo>
                    <a:pt x="561" y="101"/>
                    <a:pt x="440" y="0"/>
                    <a:pt x="30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4"/>
            <p:cNvSpPr/>
            <p:nvPr/>
          </p:nvSpPr>
          <p:spPr>
            <a:xfrm>
              <a:off x="4276817" y="2645537"/>
              <a:ext cx="102554" cy="34871"/>
            </a:xfrm>
            <a:custGeom>
              <a:avLst/>
              <a:gdLst/>
              <a:ahLst/>
              <a:cxnLst/>
              <a:rect l="l" t="t" r="r" b="b"/>
              <a:pathLst>
                <a:path w="5382" h="1830" extrusionOk="0">
                  <a:moveTo>
                    <a:pt x="5061" y="1"/>
                  </a:moveTo>
                  <a:cubicBezTo>
                    <a:pt x="5020" y="1"/>
                    <a:pt x="4979" y="9"/>
                    <a:pt x="4940" y="28"/>
                  </a:cubicBezTo>
                  <a:cubicBezTo>
                    <a:pt x="2779" y="1110"/>
                    <a:pt x="1374" y="1265"/>
                    <a:pt x="744" y="1265"/>
                  </a:cubicBezTo>
                  <a:cubicBezTo>
                    <a:pt x="497" y="1265"/>
                    <a:pt x="369" y="1241"/>
                    <a:pt x="362" y="1240"/>
                  </a:cubicBezTo>
                  <a:cubicBezTo>
                    <a:pt x="344" y="1236"/>
                    <a:pt x="326" y="1235"/>
                    <a:pt x="308" y="1235"/>
                  </a:cubicBezTo>
                  <a:cubicBezTo>
                    <a:pt x="178" y="1235"/>
                    <a:pt x="62" y="1325"/>
                    <a:pt x="32" y="1456"/>
                  </a:cubicBezTo>
                  <a:cubicBezTo>
                    <a:pt x="0" y="1604"/>
                    <a:pt x="94" y="1753"/>
                    <a:pt x="241" y="1790"/>
                  </a:cubicBezTo>
                  <a:cubicBezTo>
                    <a:pt x="263" y="1794"/>
                    <a:pt x="433" y="1829"/>
                    <a:pt x="753" y="1829"/>
                  </a:cubicBezTo>
                  <a:cubicBezTo>
                    <a:pt x="1475" y="1829"/>
                    <a:pt x="2955" y="1648"/>
                    <a:pt x="5192" y="531"/>
                  </a:cubicBezTo>
                  <a:cubicBezTo>
                    <a:pt x="5328" y="460"/>
                    <a:pt x="5382" y="293"/>
                    <a:pt x="5313" y="156"/>
                  </a:cubicBezTo>
                  <a:cubicBezTo>
                    <a:pt x="5264" y="58"/>
                    <a:pt x="5164" y="1"/>
                    <a:pt x="506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4"/>
            <p:cNvSpPr/>
            <p:nvPr/>
          </p:nvSpPr>
          <p:spPr>
            <a:xfrm>
              <a:off x="3818982" y="2883248"/>
              <a:ext cx="867593" cy="1349551"/>
            </a:xfrm>
            <a:custGeom>
              <a:avLst/>
              <a:gdLst/>
              <a:ahLst/>
              <a:cxnLst/>
              <a:rect l="l" t="t" r="r" b="b"/>
              <a:pathLst>
                <a:path w="45531" h="70824" extrusionOk="0">
                  <a:moveTo>
                    <a:pt x="17240" y="1"/>
                  </a:moveTo>
                  <a:cubicBezTo>
                    <a:pt x="16809" y="931"/>
                    <a:pt x="16350" y="2009"/>
                    <a:pt x="15879" y="3319"/>
                  </a:cubicBezTo>
                  <a:cubicBezTo>
                    <a:pt x="13862" y="8934"/>
                    <a:pt x="14124" y="19372"/>
                    <a:pt x="14738" y="26128"/>
                  </a:cubicBezTo>
                  <a:cubicBezTo>
                    <a:pt x="15352" y="32882"/>
                    <a:pt x="17371" y="39286"/>
                    <a:pt x="17371" y="39286"/>
                  </a:cubicBezTo>
                  <a:cubicBezTo>
                    <a:pt x="17371" y="39286"/>
                    <a:pt x="12282" y="47444"/>
                    <a:pt x="10090" y="50953"/>
                  </a:cubicBezTo>
                  <a:cubicBezTo>
                    <a:pt x="7897" y="54462"/>
                    <a:pt x="1" y="69727"/>
                    <a:pt x="1" y="69727"/>
                  </a:cubicBezTo>
                  <a:cubicBezTo>
                    <a:pt x="1" y="69727"/>
                    <a:pt x="1" y="70253"/>
                    <a:pt x="1229" y="70605"/>
                  </a:cubicBezTo>
                  <a:cubicBezTo>
                    <a:pt x="1843" y="70780"/>
                    <a:pt x="2501" y="70823"/>
                    <a:pt x="3006" y="70823"/>
                  </a:cubicBezTo>
                  <a:cubicBezTo>
                    <a:pt x="3510" y="70823"/>
                    <a:pt x="3861" y="70780"/>
                    <a:pt x="3861" y="70780"/>
                  </a:cubicBezTo>
                  <a:cubicBezTo>
                    <a:pt x="3861" y="70780"/>
                    <a:pt x="18950" y="52620"/>
                    <a:pt x="21756" y="49550"/>
                  </a:cubicBezTo>
                  <a:cubicBezTo>
                    <a:pt x="24564" y="46479"/>
                    <a:pt x="27196" y="41129"/>
                    <a:pt x="27546" y="38672"/>
                  </a:cubicBezTo>
                  <a:cubicBezTo>
                    <a:pt x="27898" y="36214"/>
                    <a:pt x="27459" y="21215"/>
                    <a:pt x="27459" y="21214"/>
                  </a:cubicBezTo>
                  <a:lnTo>
                    <a:pt x="27459" y="21214"/>
                  </a:lnTo>
                  <a:cubicBezTo>
                    <a:pt x="27459" y="21214"/>
                    <a:pt x="30618" y="28759"/>
                    <a:pt x="33074" y="32619"/>
                  </a:cubicBezTo>
                  <a:cubicBezTo>
                    <a:pt x="35532" y="36478"/>
                    <a:pt x="37191" y="39900"/>
                    <a:pt x="37191" y="39900"/>
                  </a:cubicBezTo>
                  <a:cubicBezTo>
                    <a:pt x="37191" y="39900"/>
                    <a:pt x="36583" y="45076"/>
                    <a:pt x="37197" y="49463"/>
                  </a:cubicBezTo>
                  <a:cubicBezTo>
                    <a:pt x="37811" y="53848"/>
                    <a:pt x="37293" y="67931"/>
                    <a:pt x="37907" y="69072"/>
                  </a:cubicBezTo>
                  <a:cubicBezTo>
                    <a:pt x="38185" y="69587"/>
                    <a:pt x="38821" y="69772"/>
                    <a:pt x="39484" y="69772"/>
                  </a:cubicBezTo>
                  <a:cubicBezTo>
                    <a:pt x="40288" y="69772"/>
                    <a:pt x="41132" y="69499"/>
                    <a:pt x="41421" y="69210"/>
                  </a:cubicBezTo>
                  <a:cubicBezTo>
                    <a:pt x="41947" y="68684"/>
                    <a:pt x="42198" y="65254"/>
                    <a:pt x="42198" y="65254"/>
                  </a:cubicBezTo>
                  <a:cubicBezTo>
                    <a:pt x="42198" y="65254"/>
                    <a:pt x="43250" y="54551"/>
                    <a:pt x="43864" y="49550"/>
                  </a:cubicBezTo>
                  <a:cubicBezTo>
                    <a:pt x="44479" y="44551"/>
                    <a:pt x="45531" y="40251"/>
                    <a:pt x="45181" y="39111"/>
                  </a:cubicBezTo>
                  <a:cubicBezTo>
                    <a:pt x="44829" y="37970"/>
                    <a:pt x="42636" y="25776"/>
                    <a:pt x="40969" y="19986"/>
                  </a:cubicBezTo>
                  <a:cubicBezTo>
                    <a:pt x="39376" y="14453"/>
                    <a:pt x="34661" y="4357"/>
                    <a:pt x="33251" y="1023"/>
                  </a:cubicBezTo>
                  <a:cubicBezTo>
                    <a:pt x="30986" y="1871"/>
                    <a:pt x="28774" y="2193"/>
                    <a:pt x="26723" y="2193"/>
                  </a:cubicBezTo>
                  <a:cubicBezTo>
                    <a:pt x="22649" y="2193"/>
                    <a:pt x="19208" y="926"/>
                    <a:pt x="172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4"/>
            <p:cNvSpPr/>
            <p:nvPr/>
          </p:nvSpPr>
          <p:spPr>
            <a:xfrm>
              <a:off x="3813647" y="2877894"/>
              <a:ext cx="875844" cy="1360260"/>
            </a:xfrm>
            <a:custGeom>
              <a:avLst/>
              <a:gdLst/>
              <a:ahLst/>
              <a:cxnLst/>
              <a:rect l="l" t="t" r="r" b="b"/>
              <a:pathLst>
                <a:path w="45964" h="71386" extrusionOk="0">
                  <a:moveTo>
                    <a:pt x="17657" y="654"/>
                  </a:moveTo>
                  <a:cubicBezTo>
                    <a:pt x="19756" y="1609"/>
                    <a:pt x="23090" y="2759"/>
                    <a:pt x="26989" y="2759"/>
                  </a:cubicBezTo>
                  <a:cubicBezTo>
                    <a:pt x="28999" y="2759"/>
                    <a:pt x="31158" y="2453"/>
                    <a:pt x="33376" y="1659"/>
                  </a:cubicBezTo>
                  <a:cubicBezTo>
                    <a:pt x="33681" y="2372"/>
                    <a:pt x="34108" y="3334"/>
                    <a:pt x="34607" y="4460"/>
                  </a:cubicBezTo>
                  <a:cubicBezTo>
                    <a:pt x="36650" y="9072"/>
                    <a:pt x="39739" y="16040"/>
                    <a:pt x="40979" y="20344"/>
                  </a:cubicBezTo>
                  <a:cubicBezTo>
                    <a:pt x="42093" y="24216"/>
                    <a:pt x="43435" y="30915"/>
                    <a:pt x="44322" y="35347"/>
                  </a:cubicBezTo>
                  <a:cubicBezTo>
                    <a:pt x="44756" y="37516"/>
                    <a:pt x="45071" y="39085"/>
                    <a:pt x="45191" y="39473"/>
                  </a:cubicBezTo>
                  <a:cubicBezTo>
                    <a:pt x="45386" y="40111"/>
                    <a:pt x="45054" y="42118"/>
                    <a:pt x="44669" y="44441"/>
                  </a:cubicBezTo>
                  <a:cubicBezTo>
                    <a:pt x="44403" y="46042"/>
                    <a:pt x="44101" y="47858"/>
                    <a:pt x="43864" y="49796"/>
                  </a:cubicBezTo>
                  <a:cubicBezTo>
                    <a:pt x="43257" y="54742"/>
                    <a:pt x="42207" y="65399"/>
                    <a:pt x="42197" y="65513"/>
                  </a:cubicBezTo>
                  <a:cubicBezTo>
                    <a:pt x="42077" y="67148"/>
                    <a:pt x="41784" y="69007"/>
                    <a:pt x="41501" y="69292"/>
                  </a:cubicBezTo>
                  <a:cubicBezTo>
                    <a:pt x="41278" y="69513"/>
                    <a:pt x="40505" y="69771"/>
                    <a:pt x="39761" y="69771"/>
                  </a:cubicBezTo>
                  <a:cubicBezTo>
                    <a:pt x="39623" y="69771"/>
                    <a:pt x="39486" y="69762"/>
                    <a:pt x="39354" y="69742"/>
                  </a:cubicBezTo>
                  <a:cubicBezTo>
                    <a:pt x="39038" y="69696"/>
                    <a:pt x="38622" y="69567"/>
                    <a:pt x="38434" y="69219"/>
                  </a:cubicBezTo>
                  <a:cubicBezTo>
                    <a:pt x="38157" y="68705"/>
                    <a:pt x="38133" y="64433"/>
                    <a:pt x="38112" y="60665"/>
                  </a:cubicBezTo>
                  <a:cubicBezTo>
                    <a:pt x="38088" y="56556"/>
                    <a:pt x="38062" y="51898"/>
                    <a:pt x="37754" y="49704"/>
                  </a:cubicBezTo>
                  <a:cubicBezTo>
                    <a:pt x="37153" y="45405"/>
                    <a:pt x="37743" y="40264"/>
                    <a:pt x="37750" y="40213"/>
                  </a:cubicBezTo>
                  <a:cubicBezTo>
                    <a:pt x="37756" y="40160"/>
                    <a:pt x="37747" y="40106"/>
                    <a:pt x="37724" y="40057"/>
                  </a:cubicBezTo>
                  <a:cubicBezTo>
                    <a:pt x="37706" y="40023"/>
                    <a:pt x="36027" y="36577"/>
                    <a:pt x="33590" y="32748"/>
                  </a:cubicBezTo>
                  <a:cubicBezTo>
                    <a:pt x="31175" y="28954"/>
                    <a:pt x="28029" y="21461"/>
                    <a:pt x="27999" y="21387"/>
                  </a:cubicBezTo>
                  <a:cubicBezTo>
                    <a:pt x="27953" y="21281"/>
                    <a:pt x="27850" y="21214"/>
                    <a:pt x="27739" y="21214"/>
                  </a:cubicBezTo>
                  <a:cubicBezTo>
                    <a:pt x="27720" y="21214"/>
                    <a:pt x="27699" y="21216"/>
                    <a:pt x="27679" y="21221"/>
                  </a:cubicBezTo>
                  <a:cubicBezTo>
                    <a:pt x="27546" y="21250"/>
                    <a:pt x="27453" y="21368"/>
                    <a:pt x="27458" y="21504"/>
                  </a:cubicBezTo>
                  <a:cubicBezTo>
                    <a:pt x="27462" y="21654"/>
                    <a:pt x="27892" y="36508"/>
                    <a:pt x="27549" y="38913"/>
                  </a:cubicBezTo>
                  <a:cubicBezTo>
                    <a:pt x="27205" y="41314"/>
                    <a:pt x="24579" y="46636"/>
                    <a:pt x="21829" y="49642"/>
                  </a:cubicBezTo>
                  <a:cubicBezTo>
                    <a:pt x="19152" y="52572"/>
                    <a:pt x="5143" y="69416"/>
                    <a:pt x="3998" y="70792"/>
                  </a:cubicBezTo>
                  <a:cubicBezTo>
                    <a:pt x="3861" y="70805"/>
                    <a:pt x="3604" y="70823"/>
                    <a:pt x="3282" y="70823"/>
                  </a:cubicBezTo>
                  <a:cubicBezTo>
                    <a:pt x="2798" y="70823"/>
                    <a:pt x="2169" y="70781"/>
                    <a:pt x="1586" y="70616"/>
                  </a:cubicBezTo>
                  <a:cubicBezTo>
                    <a:pt x="835" y="70400"/>
                    <a:pt x="632" y="70137"/>
                    <a:pt x="580" y="70043"/>
                  </a:cubicBezTo>
                  <a:cubicBezTo>
                    <a:pt x="1249" y="68752"/>
                    <a:pt x="8535" y="54701"/>
                    <a:pt x="10606" y="51383"/>
                  </a:cubicBezTo>
                  <a:cubicBezTo>
                    <a:pt x="12800" y="47873"/>
                    <a:pt x="17889" y="39716"/>
                    <a:pt x="17889" y="39716"/>
                  </a:cubicBezTo>
                  <a:cubicBezTo>
                    <a:pt x="17932" y="39646"/>
                    <a:pt x="17943" y="39559"/>
                    <a:pt x="17918" y="39482"/>
                  </a:cubicBezTo>
                  <a:cubicBezTo>
                    <a:pt x="17897" y="39418"/>
                    <a:pt x="15902" y="33030"/>
                    <a:pt x="15298" y="26382"/>
                  </a:cubicBezTo>
                  <a:cubicBezTo>
                    <a:pt x="14613" y="18836"/>
                    <a:pt x="14547" y="8913"/>
                    <a:pt x="16423" y="3693"/>
                  </a:cubicBezTo>
                  <a:cubicBezTo>
                    <a:pt x="16796" y="2655"/>
                    <a:pt x="17202" y="1657"/>
                    <a:pt x="17657" y="654"/>
                  </a:cubicBezTo>
                  <a:close/>
                  <a:moveTo>
                    <a:pt x="17519" y="1"/>
                  </a:moveTo>
                  <a:cubicBezTo>
                    <a:pt x="17486" y="1"/>
                    <a:pt x="17454" y="6"/>
                    <a:pt x="17423" y="18"/>
                  </a:cubicBezTo>
                  <a:cubicBezTo>
                    <a:pt x="17353" y="44"/>
                    <a:pt x="17296" y="97"/>
                    <a:pt x="17264" y="164"/>
                  </a:cubicBezTo>
                  <a:cubicBezTo>
                    <a:pt x="16754" y="1269"/>
                    <a:pt x="16306" y="2363"/>
                    <a:pt x="15895" y="3505"/>
                  </a:cubicBezTo>
                  <a:cubicBezTo>
                    <a:pt x="13496" y="10182"/>
                    <a:pt x="14403" y="22743"/>
                    <a:pt x="14738" y="26435"/>
                  </a:cubicBezTo>
                  <a:cubicBezTo>
                    <a:pt x="15303" y="32629"/>
                    <a:pt x="17062" y="38598"/>
                    <a:pt x="17345" y="39527"/>
                  </a:cubicBezTo>
                  <a:cubicBezTo>
                    <a:pt x="16735" y="40505"/>
                    <a:pt x="12176" y="47814"/>
                    <a:pt x="10131" y="51086"/>
                  </a:cubicBezTo>
                  <a:cubicBezTo>
                    <a:pt x="7956" y="54564"/>
                    <a:pt x="110" y="69726"/>
                    <a:pt x="31" y="69879"/>
                  </a:cubicBezTo>
                  <a:cubicBezTo>
                    <a:pt x="11" y="69919"/>
                    <a:pt x="1" y="69964"/>
                    <a:pt x="1" y="70008"/>
                  </a:cubicBezTo>
                  <a:cubicBezTo>
                    <a:pt x="1" y="70132"/>
                    <a:pt x="69" y="70766"/>
                    <a:pt x="1433" y="71155"/>
                  </a:cubicBezTo>
                  <a:cubicBezTo>
                    <a:pt x="2079" y="71341"/>
                    <a:pt x="2763" y="71386"/>
                    <a:pt x="3286" y="71386"/>
                  </a:cubicBezTo>
                  <a:cubicBezTo>
                    <a:pt x="3300" y="71386"/>
                    <a:pt x="3313" y="71386"/>
                    <a:pt x="3327" y="71386"/>
                  </a:cubicBezTo>
                  <a:cubicBezTo>
                    <a:pt x="3611" y="71386"/>
                    <a:pt x="3895" y="71371"/>
                    <a:pt x="4178" y="71341"/>
                  </a:cubicBezTo>
                  <a:cubicBezTo>
                    <a:pt x="4249" y="71332"/>
                    <a:pt x="4315" y="71295"/>
                    <a:pt x="4360" y="71242"/>
                  </a:cubicBezTo>
                  <a:cubicBezTo>
                    <a:pt x="4510" y="71059"/>
                    <a:pt x="19477" y="53052"/>
                    <a:pt x="22248" y="50021"/>
                  </a:cubicBezTo>
                  <a:cubicBezTo>
                    <a:pt x="25108" y="46893"/>
                    <a:pt x="27746" y="41524"/>
                    <a:pt x="28108" y="38994"/>
                  </a:cubicBezTo>
                  <a:cubicBezTo>
                    <a:pt x="28397" y="36972"/>
                    <a:pt x="28163" y="26808"/>
                    <a:pt x="28063" y="22953"/>
                  </a:cubicBezTo>
                  <a:lnTo>
                    <a:pt x="28063" y="22953"/>
                  </a:lnTo>
                  <a:cubicBezTo>
                    <a:pt x="29094" y="25312"/>
                    <a:pt x="31306" y="30202"/>
                    <a:pt x="33119" y="33052"/>
                  </a:cubicBezTo>
                  <a:cubicBezTo>
                    <a:pt x="35343" y="36546"/>
                    <a:pt x="36932" y="39718"/>
                    <a:pt x="37185" y="40232"/>
                  </a:cubicBezTo>
                  <a:cubicBezTo>
                    <a:pt x="37111" y="40919"/>
                    <a:pt x="36631" y="45714"/>
                    <a:pt x="37201" y="49783"/>
                  </a:cubicBezTo>
                  <a:cubicBezTo>
                    <a:pt x="37503" y="51940"/>
                    <a:pt x="37530" y="56578"/>
                    <a:pt x="37553" y="60669"/>
                  </a:cubicBezTo>
                  <a:cubicBezTo>
                    <a:pt x="37581" y="65742"/>
                    <a:pt x="37616" y="68880"/>
                    <a:pt x="37941" y="69486"/>
                  </a:cubicBezTo>
                  <a:cubicBezTo>
                    <a:pt x="38179" y="69926"/>
                    <a:pt x="38640" y="70207"/>
                    <a:pt x="39275" y="70301"/>
                  </a:cubicBezTo>
                  <a:cubicBezTo>
                    <a:pt x="39435" y="70324"/>
                    <a:pt x="39600" y="70335"/>
                    <a:pt x="39767" y="70335"/>
                  </a:cubicBezTo>
                  <a:cubicBezTo>
                    <a:pt x="40646" y="70335"/>
                    <a:pt x="41556" y="70034"/>
                    <a:pt x="41901" y="69690"/>
                  </a:cubicBezTo>
                  <a:cubicBezTo>
                    <a:pt x="42471" y="69118"/>
                    <a:pt x="42714" y="66146"/>
                    <a:pt x="42757" y="65562"/>
                  </a:cubicBezTo>
                  <a:cubicBezTo>
                    <a:pt x="42768" y="65454"/>
                    <a:pt x="43817" y="54805"/>
                    <a:pt x="44424" y="49865"/>
                  </a:cubicBezTo>
                  <a:cubicBezTo>
                    <a:pt x="44660" y="47938"/>
                    <a:pt x="44960" y="46130"/>
                    <a:pt x="45224" y="44534"/>
                  </a:cubicBezTo>
                  <a:cubicBezTo>
                    <a:pt x="45653" y="41944"/>
                    <a:pt x="45964" y="40071"/>
                    <a:pt x="45729" y="39310"/>
                  </a:cubicBezTo>
                  <a:cubicBezTo>
                    <a:pt x="45618" y="38947"/>
                    <a:pt x="45290" y="37311"/>
                    <a:pt x="44874" y="35237"/>
                  </a:cubicBezTo>
                  <a:cubicBezTo>
                    <a:pt x="43985" y="30796"/>
                    <a:pt x="42642" y="24084"/>
                    <a:pt x="41520" y="20190"/>
                  </a:cubicBezTo>
                  <a:cubicBezTo>
                    <a:pt x="40270" y="15849"/>
                    <a:pt x="37171" y="8859"/>
                    <a:pt x="35120" y="4234"/>
                  </a:cubicBezTo>
                  <a:cubicBezTo>
                    <a:pt x="34563" y="2977"/>
                    <a:pt x="34096" y="1924"/>
                    <a:pt x="33789" y="1195"/>
                  </a:cubicBezTo>
                  <a:cubicBezTo>
                    <a:pt x="33744" y="1088"/>
                    <a:pt x="33640" y="1023"/>
                    <a:pt x="33531" y="1023"/>
                  </a:cubicBezTo>
                  <a:cubicBezTo>
                    <a:pt x="33498" y="1023"/>
                    <a:pt x="33464" y="1029"/>
                    <a:pt x="33431" y="1042"/>
                  </a:cubicBezTo>
                  <a:cubicBezTo>
                    <a:pt x="31195" y="1879"/>
                    <a:pt x="29014" y="2198"/>
                    <a:pt x="26988" y="2198"/>
                  </a:cubicBezTo>
                  <a:cubicBezTo>
                    <a:pt x="23030" y="2198"/>
                    <a:pt x="19665" y="980"/>
                    <a:pt x="17639" y="28"/>
                  </a:cubicBezTo>
                  <a:cubicBezTo>
                    <a:pt x="17601" y="10"/>
                    <a:pt x="17560" y="1"/>
                    <a:pt x="1751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4"/>
            <p:cNvSpPr/>
            <p:nvPr/>
          </p:nvSpPr>
          <p:spPr>
            <a:xfrm>
              <a:off x="5055175" y="2964518"/>
              <a:ext cx="217551" cy="233233"/>
            </a:xfrm>
            <a:custGeom>
              <a:avLst/>
              <a:gdLst/>
              <a:ahLst/>
              <a:cxnLst/>
              <a:rect l="l" t="t" r="r" b="b"/>
              <a:pathLst>
                <a:path w="11417" h="12240" extrusionOk="0">
                  <a:moveTo>
                    <a:pt x="4" y="0"/>
                  </a:moveTo>
                  <a:lnTo>
                    <a:pt x="4" y="9002"/>
                  </a:lnTo>
                  <a:lnTo>
                    <a:pt x="968" y="9002"/>
                  </a:lnTo>
                  <a:lnTo>
                    <a:pt x="968" y="10150"/>
                  </a:lnTo>
                  <a:lnTo>
                    <a:pt x="1" y="10150"/>
                  </a:lnTo>
                  <a:lnTo>
                    <a:pt x="1" y="12240"/>
                  </a:lnTo>
                  <a:lnTo>
                    <a:pt x="3704" y="12240"/>
                  </a:lnTo>
                  <a:lnTo>
                    <a:pt x="3704" y="11538"/>
                  </a:lnTo>
                  <a:lnTo>
                    <a:pt x="7713" y="11538"/>
                  </a:lnTo>
                  <a:lnTo>
                    <a:pt x="7713" y="12240"/>
                  </a:lnTo>
                  <a:lnTo>
                    <a:pt x="11416" y="12240"/>
                  </a:lnTo>
                  <a:lnTo>
                    <a:pt x="11416" y="10150"/>
                  </a:lnTo>
                  <a:lnTo>
                    <a:pt x="10451" y="10150"/>
                  </a:lnTo>
                  <a:lnTo>
                    <a:pt x="10451" y="9002"/>
                  </a:lnTo>
                  <a:lnTo>
                    <a:pt x="11415" y="9002"/>
                  </a:lnTo>
                  <a:lnTo>
                    <a:pt x="11415"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4"/>
            <p:cNvSpPr/>
            <p:nvPr/>
          </p:nvSpPr>
          <p:spPr>
            <a:xfrm>
              <a:off x="5049840" y="2959183"/>
              <a:ext cx="228241" cy="243904"/>
            </a:xfrm>
            <a:custGeom>
              <a:avLst/>
              <a:gdLst/>
              <a:ahLst/>
              <a:cxnLst/>
              <a:rect l="l" t="t" r="r" b="b"/>
              <a:pathLst>
                <a:path w="11978" h="12800" extrusionOk="0">
                  <a:moveTo>
                    <a:pt x="11415" y="562"/>
                  </a:moveTo>
                  <a:lnTo>
                    <a:pt x="11415" y="9000"/>
                  </a:lnTo>
                  <a:lnTo>
                    <a:pt x="10732" y="9000"/>
                  </a:lnTo>
                  <a:cubicBezTo>
                    <a:pt x="10576" y="9000"/>
                    <a:pt x="10451" y="9126"/>
                    <a:pt x="10451" y="9282"/>
                  </a:cubicBezTo>
                  <a:lnTo>
                    <a:pt x="10451" y="10430"/>
                  </a:lnTo>
                  <a:cubicBezTo>
                    <a:pt x="10451" y="10584"/>
                    <a:pt x="10576" y="10711"/>
                    <a:pt x="10732" y="10711"/>
                  </a:cubicBezTo>
                  <a:lnTo>
                    <a:pt x="11416" y="10711"/>
                  </a:lnTo>
                  <a:lnTo>
                    <a:pt x="11416" y="12238"/>
                  </a:lnTo>
                  <a:lnTo>
                    <a:pt x="8276" y="12238"/>
                  </a:lnTo>
                  <a:lnTo>
                    <a:pt x="8275" y="11817"/>
                  </a:lnTo>
                  <a:cubicBezTo>
                    <a:pt x="8275" y="11662"/>
                    <a:pt x="8149" y="11537"/>
                    <a:pt x="7993" y="11537"/>
                  </a:cubicBezTo>
                  <a:lnTo>
                    <a:pt x="3984" y="11537"/>
                  </a:lnTo>
                  <a:cubicBezTo>
                    <a:pt x="3829" y="11537"/>
                    <a:pt x="3702" y="11662"/>
                    <a:pt x="3704" y="11817"/>
                  </a:cubicBezTo>
                  <a:lnTo>
                    <a:pt x="3704" y="12238"/>
                  </a:lnTo>
                  <a:lnTo>
                    <a:pt x="562" y="12238"/>
                  </a:lnTo>
                  <a:lnTo>
                    <a:pt x="562" y="10711"/>
                  </a:lnTo>
                  <a:lnTo>
                    <a:pt x="1248" y="10711"/>
                  </a:lnTo>
                  <a:cubicBezTo>
                    <a:pt x="1402" y="10711"/>
                    <a:pt x="1528" y="10584"/>
                    <a:pt x="1528" y="10430"/>
                  </a:cubicBezTo>
                  <a:lnTo>
                    <a:pt x="1528" y="9282"/>
                  </a:lnTo>
                  <a:cubicBezTo>
                    <a:pt x="1528" y="9126"/>
                    <a:pt x="1402" y="9000"/>
                    <a:pt x="1248" y="9000"/>
                  </a:cubicBezTo>
                  <a:lnTo>
                    <a:pt x="564" y="9000"/>
                  </a:lnTo>
                  <a:lnTo>
                    <a:pt x="564" y="562"/>
                  </a:lnTo>
                  <a:close/>
                  <a:moveTo>
                    <a:pt x="284" y="0"/>
                  </a:moveTo>
                  <a:cubicBezTo>
                    <a:pt x="128" y="0"/>
                    <a:pt x="2" y="126"/>
                    <a:pt x="2" y="280"/>
                  </a:cubicBezTo>
                  <a:lnTo>
                    <a:pt x="2" y="9282"/>
                  </a:lnTo>
                  <a:cubicBezTo>
                    <a:pt x="2" y="9436"/>
                    <a:pt x="128" y="9563"/>
                    <a:pt x="284" y="9563"/>
                  </a:cubicBezTo>
                  <a:lnTo>
                    <a:pt x="966" y="9563"/>
                  </a:lnTo>
                  <a:lnTo>
                    <a:pt x="966" y="10148"/>
                  </a:lnTo>
                  <a:lnTo>
                    <a:pt x="281" y="10148"/>
                  </a:lnTo>
                  <a:cubicBezTo>
                    <a:pt x="126" y="10148"/>
                    <a:pt x="1" y="10275"/>
                    <a:pt x="1" y="10430"/>
                  </a:cubicBezTo>
                  <a:lnTo>
                    <a:pt x="1" y="12520"/>
                  </a:lnTo>
                  <a:cubicBezTo>
                    <a:pt x="1" y="12674"/>
                    <a:pt x="126" y="12800"/>
                    <a:pt x="281" y="12800"/>
                  </a:cubicBezTo>
                  <a:lnTo>
                    <a:pt x="3984" y="12800"/>
                  </a:lnTo>
                  <a:cubicBezTo>
                    <a:pt x="4138" y="12800"/>
                    <a:pt x="4265" y="12674"/>
                    <a:pt x="4265" y="12520"/>
                  </a:cubicBezTo>
                  <a:lnTo>
                    <a:pt x="4265" y="12098"/>
                  </a:lnTo>
                  <a:lnTo>
                    <a:pt x="7713" y="12098"/>
                  </a:lnTo>
                  <a:lnTo>
                    <a:pt x="7713" y="12520"/>
                  </a:lnTo>
                  <a:cubicBezTo>
                    <a:pt x="7713" y="12674"/>
                    <a:pt x="7838" y="12800"/>
                    <a:pt x="7993" y="12800"/>
                  </a:cubicBezTo>
                  <a:lnTo>
                    <a:pt x="11696" y="12800"/>
                  </a:lnTo>
                  <a:cubicBezTo>
                    <a:pt x="11852" y="12800"/>
                    <a:pt x="11978" y="12674"/>
                    <a:pt x="11978" y="12520"/>
                  </a:cubicBezTo>
                  <a:lnTo>
                    <a:pt x="11978" y="10430"/>
                  </a:lnTo>
                  <a:cubicBezTo>
                    <a:pt x="11978" y="10275"/>
                    <a:pt x="11852" y="10148"/>
                    <a:pt x="11696" y="10148"/>
                  </a:cubicBezTo>
                  <a:lnTo>
                    <a:pt x="11012" y="10148"/>
                  </a:lnTo>
                  <a:lnTo>
                    <a:pt x="11012" y="9563"/>
                  </a:lnTo>
                  <a:lnTo>
                    <a:pt x="11696" y="9563"/>
                  </a:lnTo>
                  <a:cubicBezTo>
                    <a:pt x="11851" y="9563"/>
                    <a:pt x="11976" y="9436"/>
                    <a:pt x="11976" y="9282"/>
                  </a:cubicBezTo>
                  <a:lnTo>
                    <a:pt x="11976" y="280"/>
                  </a:lnTo>
                  <a:cubicBezTo>
                    <a:pt x="11976" y="126"/>
                    <a:pt x="11851" y="0"/>
                    <a:pt x="1169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4"/>
            <p:cNvSpPr/>
            <p:nvPr/>
          </p:nvSpPr>
          <p:spPr>
            <a:xfrm>
              <a:off x="4085943" y="2913203"/>
              <a:ext cx="1280229" cy="76601"/>
            </a:xfrm>
            <a:custGeom>
              <a:avLst/>
              <a:gdLst/>
              <a:ahLst/>
              <a:cxnLst/>
              <a:rect l="l" t="t" r="r" b="b"/>
              <a:pathLst>
                <a:path w="67186" h="4020" extrusionOk="0">
                  <a:moveTo>
                    <a:pt x="1" y="1"/>
                  </a:moveTo>
                  <a:lnTo>
                    <a:pt x="1" y="4019"/>
                  </a:lnTo>
                  <a:lnTo>
                    <a:pt x="67154" y="4019"/>
                  </a:lnTo>
                  <a:cubicBezTo>
                    <a:pt x="67171" y="4019"/>
                    <a:pt x="67186" y="4006"/>
                    <a:pt x="67186" y="3987"/>
                  </a:cubicBezTo>
                  <a:lnTo>
                    <a:pt x="67186" y="35"/>
                  </a:lnTo>
                  <a:cubicBezTo>
                    <a:pt x="67186" y="16"/>
                    <a:pt x="67171" y="1"/>
                    <a:pt x="67154"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4"/>
            <p:cNvSpPr/>
            <p:nvPr/>
          </p:nvSpPr>
          <p:spPr>
            <a:xfrm>
              <a:off x="4080588" y="2907868"/>
              <a:ext cx="1290957" cy="87291"/>
            </a:xfrm>
            <a:custGeom>
              <a:avLst/>
              <a:gdLst/>
              <a:ahLst/>
              <a:cxnLst/>
              <a:rect l="l" t="t" r="r" b="b"/>
              <a:pathLst>
                <a:path w="67749" h="4581" extrusionOk="0">
                  <a:moveTo>
                    <a:pt x="66465" y="562"/>
                  </a:moveTo>
                  <a:cubicBezTo>
                    <a:pt x="66863" y="562"/>
                    <a:pt x="67185" y="886"/>
                    <a:pt x="67185" y="1284"/>
                  </a:cubicBezTo>
                  <a:lnTo>
                    <a:pt x="67185" y="3297"/>
                  </a:lnTo>
                  <a:cubicBezTo>
                    <a:pt x="67185" y="3695"/>
                    <a:pt x="66863" y="4018"/>
                    <a:pt x="66465" y="4019"/>
                  </a:cubicBezTo>
                  <a:lnTo>
                    <a:pt x="563" y="4019"/>
                  </a:lnTo>
                  <a:lnTo>
                    <a:pt x="563" y="562"/>
                  </a:lnTo>
                  <a:close/>
                  <a:moveTo>
                    <a:pt x="282" y="1"/>
                  </a:moveTo>
                  <a:cubicBezTo>
                    <a:pt x="127" y="1"/>
                    <a:pt x="0" y="126"/>
                    <a:pt x="0" y="282"/>
                  </a:cubicBezTo>
                  <a:lnTo>
                    <a:pt x="0" y="4299"/>
                  </a:lnTo>
                  <a:cubicBezTo>
                    <a:pt x="0" y="4455"/>
                    <a:pt x="127" y="4581"/>
                    <a:pt x="282" y="4581"/>
                  </a:cubicBezTo>
                  <a:lnTo>
                    <a:pt x="66465" y="4581"/>
                  </a:lnTo>
                  <a:cubicBezTo>
                    <a:pt x="67174" y="4581"/>
                    <a:pt x="67747" y="4006"/>
                    <a:pt x="67748" y="3297"/>
                  </a:cubicBezTo>
                  <a:lnTo>
                    <a:pt x="67748" y="1284"/>
                  </a:lnTo>
                  <a:cubicBezTo>
                    <a:pt x="67747" y="576"/>
                    <a:pt x="67174" y="1"/>
                    <a:pt x="6646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4"/>
            <p:cNvSpPr/>
            <p:nvPr/>
          </p:nvSpPr>
          <p:spPr>
            <a:xfrm>
              <a:off x="4903783" y="2901732"/>
              <a:ext cx="98000" cy="99562"/>
            </a:xfrm>
            <a:custGeom>
              <a:avLst/>
              <a:gdLst/>
              <a:ahLst/>
              <a:cxnLst/>
              <a:rect l="l" t="t" r="r" b="b"/>
              <a:pathLst>
                <a:path w="5143" h="5225" extrusionOk="0">
                  <a:moveTo>
                    <a:pt x="18" y="1"/>
                  </a:moveTo>
                  <a:cubicBezTo>
                    <a:pt x="7" y="1"/>
                    <a:pt x="0" y="9"/>
                    <a:pt x="0" y="18"/>
                  </a:cubicBezTo>
                  <a:lnTo>
                    <a:pt x="0" y="5206"/>
                  </a:lnTo>
                  <a:cubicBezTo>
                    <a:pt x="0" y="5216"/>
                    <a:pt x="7" y="5225"/>
                    <a:pt x="18" y="5225"/>
                  </a:cubicBezTo>
                  <a:lnTo>
                    <a:pt x="5125" y="5225"/>
                  </a:lnTo>
                  <a:cubicBezTo>
                    <a:pt x="5135" y="5225"/>
                    <a:pt x="5143" y="5216"/>
                    <a:pt x="5143" y="5206"/>
                  </a:cubicBezTo>
                  <a:lnTo>
                    <a:pt x="5143" y="18"/>
                  </a:lnTo>
                  <a:cubicBezTo>
                    <a:pt x="5143" y="9"/>
                    <a:pt x="5135" y="1"/>
                    <a:pt x="5125"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4"/>
            <p:cNvSpPr/>
            <p:nvPr/>
          </p:nvSpPr>
          <p:spPr>
            <a:xfrm>
              <a:off x="4898391" y="2896396"/>
              <a:ext cx="108766" cy="110271"/>
            </a:xfrm>
            <a:custGeom>
              <a:avLst/>
              <a:gdLst/>
              <a:ahLst/>
              <a:cxnLst/>
              <a:rect l="l" t="t" r="r" b="b"/>
              <a:pathLst>
                <a:path w="5708" h="5787" extrusionOk="0">
                  <a:moveTo>
                    <a:pt x="4871" y="562"/>
                  </a:moveTo>
                  <a:cubicBezTo>
                    <a:pt x="5022" y="562"/>
                    <a:pt x="5144" y="685"/>
                    <a:pt x="5144" y="836"/>
                  </a:cubicBezTo>
                  <a:lnTo>
                    <a:pt x="5144" y="4949"/>
                  </a:lnTo>
                  <a:cubicBezTo>
                    <a:pt x="5144" y="5101"/>
                    <a:pt x="5022" y="5223"/>
                    <a:pt x="4871" y="5223"/>
                  </a:cubicBezTo>
                  <a:lnTo>
                    <a:pt x="837" y="5223"/>
                  </a:lnTo>
                  <a:cubicBezTo>
                    <a:pt x="686" y="5223"/>
                    <a:pt x="563" y="5101"/>
                    <a:pt x="563" y="4949"/>
                  </a:cubicBezTo>
                  <a:lnTo>
                    <a:pt x="563" y="835"/>
                  </a:lnTo>
                  <a:cubicBezTo>
                    <a:pt x="563" y="685"/>
                    <a:pt x="686" y="562"/>
                    <a:pt x="837" y="562"/>
                  </a:cubicBezTo>
                  <a:close/>
                  <a:moveTo>
                    <a:pt x="837" y="1"/>
                  </a:moveTo>
                  <a:cubicBezTo>
                    <a:pt x="375" y="1"/>
                    <a:pt x="2" y="374"/>
                    <a:pt x="0" y="836"/>
                  </a:cubicBezTo>
                  <a:lnTo>
                    <a:pt x="0" y="4951"/>
                  </a:lnTo>
                  <a:cubicBezTo>
                    <a:pt x="2" y="5411"/>
                    <a:pt x="375" y="5785"/>
                    <a:pt x="837" y="5786"/>
                  </a:cubicBezTo>
                  <a:lnTo>
                    <a:pt x="4871" y="5786"/>
                  </a:lnTo>
                  <a:cubicBezTo>
                    <a:pt x="5332" y="5785"/>
                    <a:pt x="5707" y="5411"/>
                    <a:pt x="5707" y="4951"/>
                  </a:cubicBezTo>
                  <a:lnTo>
                    <a:pt x="5707" y="836"/>
                  </a:lnTo>
                  <a:cubicBezTo>
                    <a:pt x="5707" y="374"/>
                    <a:pt x="5332" y="1"/>
                    <a:pt x="487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4"/>
            <p:cNvSpPr/>
            <p:nvPr/>
          </p:nvSpPr>
          <p:spPr>
            <a:xfrm>
              <a:off x="3729919" y="2752436"/>
              <a:ext cx="398154" cy="398154"/>
            </a:xfrm>
            <a:custGeom>
              <a:avLst/>
              <a:gdLst/>
              <a:ahLst/>
              <a:cxnLst/>
              <a:rect l="l" t="t" r="r" b="b"/>
              <a:pathLst>
                <a:path w="20895" h="20895" extrusionOk="0">
                  <a:moveTo>
                    <a:pt x="10447" y="1"/>
                  </a:moveTo>
                  <a:cubicBezTo>
                    <a:pt x="7676" y="1"/>
                    <a:pt x="5019" y="1100"/>
                    <a:pt x="3060" y="3061"/>
                  </a:cubicBezTo>
                  <a:cubicBezTo>
                    <a:pt x="1100" y="5019"/>
                    <a:pt x="0" y="7677"/>
                    <a:pt x="0" y="10448"/>
                  </a:cubicBezTo>
                  <a:cubicBezTo>
                    <a:pt x="0" y="13219"/>
                    <a:pt x="1100" y="15876"/>
                    <a:pt x="3060" y="17835"/>
                  </a:cubicBezTo>
                  <a:cubicBezTo>
                    <a:pt x="5019" y="19795"/>
                    <a:pt x="7676" y="20895"/>
                    <a:pt x="10447" y="20895"/>
                  </a:cubicBezTo>
                  <a:cubicBezTo>
                    <a:pt x="13218" y="20895"/>
                    <a:pt x="15876" y="19795"/>
                    <a:pt x="17834" y="17835"/>
                  </a:cubicBezTo>
                  <a:cubicBezTo>
                    <a:pt x="19794" y="15876"/>
                    <a:pt x="20894" y="13219"/>
                    <a:pt x="20894" y="10448"/>
                  </a:cubicBezTo>
                  <a:cubicBezTo>
                    <a:pt x="20894" y="7677"/>
                    <a:pt x="19794" y="5019"/>
                    <a:pt x="17834" y="3061"/>
                  </a:cubicBezTo>
                  <a:cubicBezTo>
                    <a:pt x="15876" y="1100"/>
                    <a:pt x="13218" y="1"/>
                    <a:pt x="10447"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4"/>
            <p:cNvSpPr/>
            <p:nvPr/>
          </p:nvSpPr>
          <p:spPr>
            <a:xfrm>
              <a:off x="3724546" y="2747101"/>
              <a:ext cx="408882" cy="408882"/>
            </a:xfrm>
            <a:custGeom>
              <a:avLst/>
              <a:gdLst/>
              <a:ahLst/>
              <a:cxnLst/>
              <a:rect l="l" t="t" r="r" b="b"/>
              <a:pathLst>
                <a:path w="21458" h="21458" extrusionOk="0">
                  <a:moveTo>
                    <a:pt x="10729" y="561"/>
                  </a:moveTo>
                  <a:cubicBezTo>
                    <a:pt x="16335" y="561"/>
                    <a:pt x="20896" y="5123"/>
                    <a:pt x="20896" y="10729"/>
                  </a:cubicBezTo>
                  <a:cubicBezTo>
                    <a:pt x="20896" y="16334"/>
                    <a:pt x="16335" y="20895"/>
                    <a:pt x="10729" y="20895"/>
                  </a:cubicBezTo>
                  <a:cubicBezTo>
                    <a:pt x="5123" y="20895"/>
                    <a:pt x="562" y="16334"/>
                    <a:pt x="562" y="10729"/>
                  </a:cubicBezTo>
                  <a:cubicBezTo>
                    <a:pt x="562" y="5123"/>
                    <a:pt x="5123" y="562"/>
                    <a:pt x="10729" y="562"/>
                  </a:cubicBezTo>
                  <a:lnTo>
                    <a:pt x="10729" y="561"/>
                  </a:lnTo>
                  <a:close/>
                  <a:moveTo>
                    <a:pt x="10729" y="1"/>
                  </a:moveTo>
                  <a:cubicBezTo>
                    <a:pt x="4814" y="1"/>
                    <a:pt x="1" y="4814"/>
                    <a:pt x="1" y="10729"/>
                  </a:cubicBezTo>
                  <a:cubicBezTo>
                    <a:pt x="1" y="16645"/>
                    <a:pt x="4814" y="21458"/>
                    <a:pt x="10729" y="21458"/>
                  </a:cubicBezTo>
                  <a:cubicBezTo>
                    <a:pt x="16645" y="21458"/>
                    <a:pt x="21458" y="16643"/>
                    <a:pt x="21458" y="10728"/>
                  </a:cubicBezTo>
                  <a:cubicBezTo>
                    <a:pt x="21458" y="4812"/>
                    <a:pt x="16645" y="1"/>
                    <a:pt x="1072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4"/>
            <p:cNvSpPr/>
            <p:nvPr/>
          </p:nvSpPr>
          <p:spPr>
            <a:xfrm>
              <a:off x="3848575" y="2819814"/>
              <a:ext cx="160824" cy="263416"/>
            </a:xfrm>
            <a:custGeom>
              <a:avLst/>
              <a:gdLst/>
              <a:ahLst/>
              <a:cxnLst/>
              <a:rect l="l" t="t" r="r" b="b"/>
              <a:pathLst>
                <a:path w="8440" h="13824" extrusionOk="0">
                  <a:moveTo>
                    <a:pt x="4220" y="0"/>
                  </a:moveTo>
                  <a:cubicBezTo>
                    <a:pt x="1890" y="0"/>
                    <a:pt x="1" y="1664"/>
                    <a:pt x="1" y="3716"/>
                  </a:cubicBezTo>
                  <a:cubicBezTo>
                    <a:pt x="1" y="5077"/>
                    <a:pt x="834" y="6264"/>
                    <a:pt x="2072" y="6912"/>
                  </a:cubicBezTo>
                  <a:cubicBezTo>
                    <a:pt x="834" y="7559"/>
                    <a:pt x="1" y="8745"/>
                    <a:pt x="1" y="10106"/>
                  </a:cubicBezTo>
                  <a:cubicBezTo>
                    <a:pt x="1" y="12159"/>
                    <a:pt x="1890" y="13823"/>
                    <a:pt x="4220" y="13823"/>
                  </a:cubicBezTo>
                  <a:cubicBezTo>
                    <a:pt x="6551" y="13823"/>
                    <a:pt x="8439" y="12159"/>
                    <a:pt x="8439" y="10107"/>
                  </a:cubicBezTo>
                  <a:cubicBezTo>
                    <a:pt x="8439" y="8746"/>
                    <a:pt x="7607" y="7559"/>
                    <a:pt x="6368" y="6912"/>
                  </a:cubicBezTo>
                  <a:cubicBezTo>
                    <a:pt x="7607" y="6266"/>
                    <a:pt x="8439" y="5077"/>
                    <a:pt x="8439" y="3716"/>
                  </a:cubicBezTo>
                  <a:cubicBezTo>
                    <a:pt x="8439" y="1664"/>
                    <a:pt x="6551" y="0"/>
                    <a:pt x="42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4"/>
            <p:cNvSpPr/>
            <p:nvPr/>
          </p:nvSpPr>
          <p:spPr>
            <a:xfrm>
              <a:off x="3843220" y="2814441"/>
              <a:ext cx="171533" cy="274144"/>
            </a:xfrm>
            <a:custGeom>
              <a:avLst/>
              <a:gdLst/>
              <a:ahLst/>
              <a:cxnLst/>
              <a:rect l="l" t="t" r="r" b="b"/>
              <a:pathLst>
                <a:path w="9002" h="14387" extrusionOk="0">
                  <a:moveTo>
                    <a:pt x="4501" y="564"/>
                  </a:moveTo>
                  <a:cubicBezTo>
                    <a:pt x="6673" y="564"/>
                    <a:pt x="8439" y="2104"/>
                    <a:pt x="8439" y="3998"/>
                  </a:cubicBezTo>
                  <a:cubicBezTo>
                    <a:pt x="8439" y="5215"/>
                    <a:pt x="7721" y="6316"/>
                    <a:pt x="6518" y="6944"/>
                  </a:cubicBezTo>
                  <a:cubicBezTo>
                    <a:pt x="6317" y="7049"/>
                    <a:pt x="6317" y="7338"/>
                    <a:pt x="6518" y="7443"/>
                  </a:cubicBezTo>
                  <a:cubicBezTo>
                    <a:pt x="7721" y="8072"/>
                    <a:pt x="8439" y="9173"/>
                    <a:pt x="8439" y="10389"/>
                  </a:cubicBezTo>
                  <a:cubicBezTo>
                    <a:pt x="8439" y="12282"/>
                    <a:pt x="6673" y="13824"/>
                    <a:pt x="4501" y="13824"/>
                  </a:cubicBezTo>
                  <a:cubicBezTo>
                    <a:pt x="2330" y="13824"/>
                    <a:pt x="563" y="12282"/>
                    <a:pt x="563" y="10389"/>
                  </a:cubicBezTo>
                  <a:cubicBezTo>
                    <a:pt x="563" y="9173"/>
                    <a:pt x="1281" y="8072"/>
                    <a:pt x="2484" y="7443"/>
                  </a:cubicBezTo>
                  <a:cubicBezTo>
                    <a:pt x="2685" y="7338"/>
                    <a:pt x="2685" y="7049"/>
                    <a:pt x="2484" y="6944"/>
                  </a:cubicBezTo>
                  <a:cubicBezTo>
                    <a:pt x="1281" y="6316"/>
                    <a:pt x="563" y="5215"/>
                    <a:pt x="563" y="3998"/>
                  </a:cubicBezTo>
                  <a:cubicBezTo>
                    <a:pt x="563" y="2104"/>
                    <a:pt x="2330" y="564"/>
                    <a:pt x="4501" y="564"/>
                  </a:cubicBezTo>
                  <a:close/>
                  <a:moveTo>
                    <a:pt x="4501" y="1"/>
                  </a:moveTo>
                  <a:cubicBezTo>
                    <a:pt x="2020" y="1"/>
                    <a:pt x="0" y="1795"/>
                    <a:pt x="0" y="3998"/>
                  </a:cubicBezTo>
                  <a:cubicBezTo>
                    <a:pt x="0" y="5257"/>
                    <a:pt x="681" y="6444"/>
                    <a:pt x="1803" y="7194"/>
                  </a:cubicBezTo>
                  <a:cubicBezTo>
                    <a:pt x="681" y="7943"/>
                    <a:pt x="0" y="9131"/>
                    <a:pt x="0" y="10389"/>
                  </a:cubicBezTo>
                  <a:cubicBezTo>
                    <a:pt x="0" y="12593"/>
                    <a:pt x="2020" y="14387"/>
                    <a:pt x="4501" y="14387"/>
                  </a:cubicBezTo>
                  <a:cubicBezTo>
                    <a:pt x="6982" y="14387"/>
                    <a:pt x="9002" y="12593"/>
                    <a:pt x="9002" y="10389"/>
                  </a:cubicBezTo>
                  <a:cubicBezTo>
                    <a:pt x="9002" y="9131"/>
                    <a:pt x="8322" y="7943"/>
                    <a:pt x="7199" y="7194"/>
                  </a:cubicBezTo>
                  <a:cubicBezTo>
                    <a:pt x="8322" y="6444"/>
                    <a:pt x="9002" y="5257"/>
                    <a:pt x="9002" y="3998"/>
                  </a:cubicBezTo>
                  <a:cubicBezTo>
                    <a:pt x="9002" y="1795"/>
                    <a:pt x="6982" y="1"/>
                    <a:pt x="45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4"/>
            <p:cNvSpPr/>
            <p:nvPr/>
          </p:nvSpPr>
          <p:spPr>
            <a:xfrm>
              <a:off x="4744636" y="2935878"/>
              <a:ext cx="144913" cy="81841"/>
            </a:xfrm>
            <a:custGeom>
              <a:avLst/>
              <a:gdLst/>
              <a:ahLst/>
              <a:cxnLst/>
              <a:rect l="l" t="t" r="r" b="b"/>
              <a:pathLst>
                <a:path w="7605" h="4295" extrusionOk="0">
                  <a:moveTo>
                    <a:pt x="6557" y="1"/>
                  </a:moveTo>
                  <a:cubicBezTo>
                    <a:pt x="6528" y="1"/>
                    <a:pt x="6495" y="5"/>
                    <a:pt x="6459" y="13"/>
                  </a:cubicBezTo>
                  <a:cubicBezTo>
                    <a:pt x="5806" y="157"/>
                    <a:pt x="5444" y="883"/>
                    <a:pt x="5444" y="883"/>
                  </a:cubicBezTo>
                  <a:cubicBezTo>
                    <a:pt x="5444" y="883"/>
                    <a:pt x="5396" y="168"/>
                    <a:pt x="5069" y="168"/>
                  </a:cubicBezTo>
                  <a:cubicBezTo>
                    <a:pt x="4992" y="168"/>
                    <a:pt x="4900" y="207"/>
                    <a:pt x="4791" y="303"/>
                  </a:cubicBezTo>
                  <a:cubicBezTo>
                    <a:pt x="4210" y="811"/>
                    <a:pt x="3774" y="1464"/>
                    <a:pt x="3774" y="1464"/>
                  </a:cubicBezTo>
                  <a:cubicBezTo>
                    <a:pt x="3774" y="1464"/>
                    <a:pt x="3717" y="387"/>
                    <a:pt x="3454" y="387"/>
                  </a:cubicBezTo>
                  <a:cubicBezTo>
                    <a:pt x="3419" y="387"/>
                    <a:pt x="3381" y="405"/>
                    <a:pt x="3339" y="447"/>
                  </a:cubicBezTo>
                  <a:cubicBezTo>
                    <a:pt x="2976" y="811"/>
                    <a:pt x="1598" y="2771"/>
                    <a:pt x="1598" y="2771"/>
                  </a:cubicBezTo>
                  <a:lnTo>
                    <a:pt x="1" y="2917"/>
                  </a:lnTo>
                  <a:cubicBezTo>
                    <a:pt x="1" y="2917"/>
                    <a:pt x="3266" y="4295"/>
                    <a:pt x="4283" y="4295"/>
                  </a:cubicBezTo>
                  <a:cubicBezTo>
                    <a:pt x="5300" y="4295"/>
                    <a:pt x="6460" y="3278"/>
                    <a:pt x="7041" y="2044"/>
                  </a:cubicBezTo>
                  <a:cubicBezTo>
                    <a:pt x="7523" y="1021"/>
                    <a:pt x="7605" y="447"/>
                    <a:pt x="7411" y="447"/>
                  </a:cubicBezTo>
                  <a:cubicBezTo>
                    <a:pt x="7371" y="447"/>
                    <a:pt x="7320" y="471"/>
                    <a:pt x="7258" y="520"/>
                  </a:cubicBezTo>
                  <a:lnTo>
                    <a:pt x="6532" y="1101"/>
                  </a:lnTo>
                  <a:cubicBezTo>
                    <a:pt x="6532" y="1101"/>
                    <a:pt x="7049" y="1"/>
                    <a:pt x="65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4"/>
            <p:cNvSpPr/>
            <p:nvPr/>
          </p:nvSpPr>
          <p:spPr>
            <a:xfrm>
              <a:off x="4738977" y="2930543"/>
              <a:ext cx="158976" cy="92550"/>
            </a:xfrm>
            <a:custGeom>
              <a:avLst/>
              <a:gdLst/>
              <a:ahLst/>
              <a:cxnLst/>
              <a:rect l="l" t="t" r="r" b="b"/>
              <a:pathLst>
                <a:path w="8343" h="4857" extrusionOk="0">
                  <a:moveTo>
                    <a:pt x="6787" y="580"/>
                  </a:moveTo>
                  <a:cubicBezTo>
                    <a:pt x="6776" y="730"/>
                    <a:pt x="6689" y="1021"/>
                    <a:pt x="6575" y="1261"/>
                  </a:cubicBezTo>
                  <a:cubicBezTo>
                    <a:pt x="6520" y="1381"/>
                    <a:pt x="6553" y="1521"/>
                    <a:pt x="6655" y="1602"/>
                  </a:cubicBezTo>
                  <a:cubicBezTo>
                    <a:pt x="6707" y="1642"/>
                    <a:pt x="6769" y="1662"/>
                    <a:pt x="6830" y="1662"/>
                  </a:cubicBezTo>
                  <a:cubicBezTo>
                    <a:pt x="6892" y="1662"/>
                    <a:pt x="6954" y="1642"/>
                    <a:pt x="7005" y="1601"/>
                  </a:cubicBezTo>
                  <a:lnTo>
                    <a:pt x="7465" y="1235"/>
                  </a:lnTo>
                  <a:lnTo>
                    <a:pt x="7465" y="1235"/>
                  </a:lnTo>
                  <a:cubicBezTo>
                    <a:pt x="7404" y="1451"/>
                    <a:pt x="7290" y="1766"/>
                    <a:pt x="7083" y="2205"/>
                  </a:cubicBezTo>
                  <a:cubicBezTo>
                    <a:pt x="6523" y="3396"/>
                    <a:pt x="5446" y="4293"/>
                    <a:pt x="4580" y="4293"/>
                  </a:cubicBezTo>
                  <a:cubicBezTo>
                    <a:pt x="4017" y="4293"/>
                    <a:pt x="2583" y="3793"/>
                    <a:pt x="1485" y="3370"/>
                  </a:cubicBezTo>
                  <a:lnTo>
                    <a:pt x="1920" y="3331"/>
                  </a:lnTo>
                  <a:cubicBezTo>
                    <a:pt x="2001" y="3323"/>
                    <a:pt x="2077" y="3280"/>
                    <a:pt x="2124" y="3213"/>
                  </a:cubicBezTo>
                  <a:cubicBezTo>
                    <a:pt x="2456" y="2740"/>
                    <a:pt x="3299" y="1562"/>
                    <a:pt x="3698" y="1082"/>
                  </a:cubicBezTo>
                  <a:cubicBezTo>
                    <a:pt x="3749" y="1305"/>
                    <a:pt x="3779" y="1531"/>
                    <a:pt x="3791" y="1758"/>
                  </a:cubicBezTo>
                  <a:cubicBezTo>
                    <a:pt x="3800" y="1925"/>
                    <a:pt x="3936" y="2026"/>
                    <a:pt x="4074" y="2026"/>
                  </a:cubicBezTo>
                  <a:cubicBezTo>
                    <a:pt x="4161" y="2026"/>
                    <a:pt x="4248" y="1986"/>
                    <a:pt x="4306" y="1900"/>
                  </a:cubicBezTo>
                  <a:cubicBezTo>
                    <a:pt x="4310" y="1894"/>
                    <a:pt x="4726" y="1273"/>
                    <a:pt x="5273" y="794"/>
                  </a:cubicBezTo>
                  <a:cubicBezTo>
                    <a:pt x="5309" y="764"/>
                    <a:pt x="5335" y="746"/>
                    <a:pt x="5344" y="736"/>
                  </a:cubicBezTo>
                  <a:cubicBezTo>
                    <a:pt x="5394" y="808"/>
                    <a:pt x="5449" y="1010"/>
                    <a:pt x="5461" y="1182"/>
                  </a:cubicBezTo>
                  <a:cubicBezTo>
                    <a:pt x="5470" y="1309"/>
                    <a:pt x="5562" y="1414"/>
                    <a:pt x="5685" y="1439"/>
                  </a:cubicBezTo>
                  <a:cubicBezTo>
                    <a:pt x="5704" y="1443"/>
                    <a:pt x="5722" y="1445"/>
                    <a:pt x="5741" y="1445"/>
                  </a:cubicBezTo>
                  <a:cubicBezTo>
                    <a:pt x="5845" y="1445"/>
                    <a:pt x="5943" y="1386"/>
                    <a:pt x="5992" y="1289"/>
                  </a:cubicBezTo>
                  <a:cubicBezTo>
                    <a:pt x="5995" y="1283"/>
                    <a:pt x="6283" y="732"/>
                    <a:pt x="6787" y="580"/>
                  </a:cubicBezTo>
                  <a:close/>
                  <a:moveTo>
                    <a:pt x="6854" y="1"/>
                  </a:moveTo>
                  <a:cubicBezTo>
                    <a:pt x="6807" y="1"/>
                    <a:pt x="6755" y="6"/>
                    <a:pt x="6698" y="19"/>
                  </a:cubicBezTo>
                  <a:cubicBezTo>
                    <a:pt x="6345" y="97"/>
                    <a:pt x="6066" y="309"/>
                    <a:pt x="5866" y="519"/>
                  </a:cubicBezTo>
                  <a:cubicBezTo>
                    <a:pt x="5796" y="383"/>
                    <a:pt x="5697" y="265"/>
                    <a:pt x="5556" y="205"/>
                  </a:cubicBezTo>
                  <a:cubicBezTo>
                    <a:pt x="5504" y="183"/>
                    <a:pt x="5440" y="166"/>
                    <a:pt x="5367" y="166"/>
                  </a:cubicBezTo>
                  <a:cubicBezTo>
                    <a:pt x="5240" y="166"/>
                    <a:pt x="5083" y="216"/>
                    <a:pt x="4904" y="373"/>
                  </a:cubicBezTo>
                  <a:cubicBezTo>
                    <a:pt x="4675" y="574"/>
                    <a:pt x="4462" y="794"/>
                    <a:pt x="4266" y="1029"/>
                  </a:cubicBezTo>
                  <a:cubicBezTo>
                    <a:pt x="4150" y="512"/>
                    <a:pt x="3959" y="440"/>
                    <a:pt x="3887" y="411"/>
                  </a:cubicBezTo>
                  <a:cubicBezTo>
                    <a:pt x="3858" y="400"/>
                    <a:pt x="3810" y="386"/>
                    <a:pt x="3751" y="386"/>
                  </a:cubicBezTo>
                  <a:cubicBezTo>
                    <a:pt x="3664" y="386"/>
                    <a:pt x="3551" y="416"/>
                    <a:pt x="3438" y="529"/>
                  </a:cubicBezTo>
                  <a:cubicBezTo>
                    <a:pt x="3105" y="862"/>
                    <a:pt x="2052" y="2340"/>
                    <a:pt x="1740" y="2782"/>
                  </a:cubicBezTo>
                  <a:lnTo>
                    <a:pt x="273" y="2917"/>
                  </a:lnTo>
                  <a:cubicBezTo>
                    <a:pt x="143" y="2927"/>
                    <a:pt x="40" y="3024"/>
                    <a:pt x="19" y="3153"/>
                  </a:cubicBezTo>
                  <a:cubicBezTo>
                    <a:pt x="0" y="3280"/>
                    <a:pt x="69" y="3405"/>
                    <a:pt x="189" y="3455"/>
                  </a:cubicBezTo>
                  <a:cubicBezTo>
                    <a:pt x="528" y="3598"/>
                    <a:pt x="3537" y="4856"/>
                    <a:pt x="4580" y="4856"/>
                  </a:cubicBezTo>
                  <a:cubicBezTo>
                    <a:pt x="5668" y="4856"/>
                    <a:pt x="6934" y="3841"/>
                    <a:pt x="7592" y="2445"/>
                  </a:cubicBezTo>
                  <a:cubicBezTo>
                    <a:pt x="8343" y="848"/>
                    <a:pt x="8042" y="612"/>
                    <a:pt x="7930" y="523"/>
                  </a:cubicBezTo>
                  <a:cubicBezTo>
                    <a:pt x="7890" y="492"/>
                    <a:pt x="7814" y="446"/>
                    <a:pt x="7708" y="446"/>
                  </a:cubicBezTo>
                  <a:cubicBezTo>
                    <a:pt x="7618" y="446"/>
                    <a:pt x="7508" y="479"/>
                    <a:pt x="7380" y="582"/>
                  </a:cubicBezTo>
                  <a:lnTo>
                    <a:pt x="7348" y="608"/>
                  </a:lnTo>
                  <a:cubicBezTo>
                    <a:pt x="7355" y="442"/>
                    <a:pt x="7325" y="287"/>
                    <a:pt x="7234" y="173"/>
                  </a:cubicBezTo>
                  <a:cubicBezTo>
                    <a:pt x="7177" y="102"/>
                    <a:pt x="7061" y="1"/>
                    <a:pt x="685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4"/>
            <p:cNvSpPr/>
            <p:nvPr/>
          </p:nvSpPr>
          <p:spPr>
            <a:xfrm>
              <a:off x="4791664" y="2963756"/>
              <a:ext cx="24924" cy="38758"/>
            </a:xfrm>
            <a:custGeom>
              <a:avLst/>
              <a:gdLst/>
              <a:ahLst/>
              <a:cxnLst/>
              <a:rect l="l" t="t" r="r" b="b"/>
              <a:pathLst>
                <a:path w="1308" h="2034" extrusionOk="0">
                  <a:moveTo>
                    <a:pt x="1307" y="1"/>
                  </a:moveTo>
                  <a:lnTo>
                    <a:pt x="1" y="2034"/>
                  </a:lnTo>
                  <a:cubicBezTo>
                    <a:pt x="1089" y="1744"/>
                    <a:pt x="1307" y="1"/>
                    <a:pt x="13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4"/>
            <p:cNvSpPr/>
            <p:nvPr/>
          </p:nvSpPr>
          <p:spPr>
            <a:xfrm>
              <a:off x="4785966" y="2958306"/>
              <a:ext cx="36338" cy="49562"/>
            </a:xfrm>
            <a:custGeom>
              <a:avLst/>
              <a:gdLst/>
              <a:ahLst/>
              <a:cxnLst/>
              <a:rect l="l" t="t" r="r" b="b"/>
              <a:pathLst>
                <a:path w="1907" h="2601" extrusionOk="0">
                  <a:moveTo>
                    <a:pt x="1606" y="0"/>
                  </a:moveTo>
                  <a:cubicBezTo>
                    <a:pt x="1464" y="0"/>
                    <a:pt x="1341" y="108"/>
                    <a:pt x="1326" y="253"/>
                  </a:cubicBezTo>
                  <a:cubicBezTo>
                    <a:pt x="1325" y="268"/>
                    <a:pt x="1108" y="1812"/>
                    <a:pt x="227" y="2047"/>
                  </a:cubicBezTo>
                  <a:cubicBezTo>
                    <a:pt x="90" y="2084"/>
                    <a:pt x="1" y="2216"/>
                    <a:pt x="20" y="2356"/>
                  </a:cubicBezTo>
                  <a:cubicBezTo>
                    <a:pt x="38" y="2496"/>
                    <a:pt x="157" y="2600"/>
                    <a:pt x="297" y="2600"/>
                  </a:cubicBezTo>
                  <a:cubicBezTo>
                    <a:pt x="298" y="2600"/>
                    <a:pt x="299" y="2600"/>
                    <a:pt x="300" y="2600"/>
                  </a:cubicBezTo>
                  <a:cubicBezTo>
                    <a:pt x="323" y="2600"/>
                    <a:pt x="348" y="2597"/>
                    <a:pt x="371" y="2591"/>
                  </a:cubicBezTo>
                  <a:cubicBezTo>
                    <a:pt x="1628" y="2256"/>
                    <a:pt x="1873" y="401"/>
                    <a:pt x="1884" y="322"/>
                  </a:cubicBezTo>
                  <a:cubicBezTo>
                    <a:pt x="1907" y="166"/>
                    <a:pt x="1796" y="23"/>
                    <a:pt x="1640" y="3"/>
                  </a:cubicBezTo>
                  <a:cubicBezTo>
                    <a:pt x="1628" y="1"/>
                    <a:pt x="1617" y="0"/>
                    <a:pt x="160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4"/>
            <p:cNvSpPr/>
            <p:nvPr/>
          </p:nvSpPr>
          <p:spPr>
            <a:xfrm>
              <a:off x="4820704" y="2952704"/>
              <a:ext cx="27668" cy="60881"/>
            </a:xfrm>
            <a:custGeom>
              <a:avLst/>
              <a:gdLst/>
              <a:ahLst/>
              <a:cxnLst/>
              <a:rect l="l" t="t" r="r" b="b"/>
              <a:pathLst>
                <a:path w="1452" h="3195" extrusionOk="0">
                  <a:moveTo>
                    <a:pt x="1452" y="0"/>
                  </a:moveTo>
                  <a:lnTo>
                    <a:pt x="1" y="3194"/>
                  </a:lnTo>
                  <a:cubicBezTo>
                    <a:pt x="871" y="2758"/>
                    <a:pt x="1452" y="1"/>
                    <a:pt x="145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4"/>
            <p:cNvSpPr/>
            <p:nvPr/>
          </p:nvSpPr>
          <p:spPr>
            <a:xfrm>
              <a:off x="4814930" y="2947464"/>
              <a:ext cx="39234" cy="71475"/>
            </a:xfrm>
            <a:custGeom>
              <a:avLst/>
              <a:gdLst/>
              <a:ahLst/>
              <a:cxnLst/>
              <a:rect l="l" t="t" r="r" b="b"/>
              <a:pathLst>
                <a:path w="2059" h="3751" extrusionOk="0">
                  <a:moveTo>
                    <a:pt x="1752" y="1"/>
                  </a:moveTo>
                  <a:cubicBezTo>
                    <a:pt x="1625" y="1"/>
                    <a:pt x="1511" y="88"/>
                    <a:pt x="1481" y="217"/>
                  </a:cubicBezTo>
                  <a:cubicBezTo>
                    <a:pt x="1266" y="1232"/>
                    <a:pt x="724" y="2944"/>
                    <a:pt x="178" y="3219"/>
                  </a:cubicBezTo>
                  <a:cubicBezTo>
                    <a:pt x="62" y="3275"/>
                    <a:pt x="0" y="3407"/>
                    <a:pt x="30" y="3534"/>
                  </a:cubicBezTo>
                  <a:cubicBezTo>
                    <a:pt x="60" y="3661"/>
                    <a:pt x="174" y="3751"/>
                    <a:pt x="304" y="3751"/>
                  </a:cubicBezTo>
                  <a:cubicBezTo>
                    <a:pt x="347" y="3751"/>
                    <a:pt x="390" y="3741"/>
                    <a:pt x="429" y="3720"/>
                  </a:cubicBezTo>
                  <a:cubicBezTo>
                    <a:pt x="1393" y="3238"/>
                    <a:pt x="1968" y="630"/>
                    <a:pt x="2031" y="334"/>
                  </a:cubicBezTo>
                  <a:cubicBezTo>
                    <a:pt x="2058" y="184"/>
                    <a:pt x="1961" y="38"/>
                    <a:pt x="1812" y="7"/>
                  </a:cubicBezTo>
                  <a:cubicBezTo>
                    <a:pt x="1792" y="3"/>
                    <a:pt x="1772" y="1"/>
                    <a:pt x="175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4"/>
            <p:cNvSpPr/>
            <p:nvPr/>
          </p:nvSpPr>
          <p:spPr>
            <a:xfrm>
              <a:off x="4846961" y="2956877"/>
              <a:ext cx="22180" cy="55317"/>
            </a:xfrm>
            <a:custGeom>
              <a:avLst/>
              <a:gdLst/>
              <a:ahLst/>
              <a:cxnLst/>
              <a:rect l="l" t="t" r="r" b="b"/>
              <a:pathLst>
                <a:path w="1164" h="2903" extrusionOk="0">
                  <a:moveTo>
                    <a:pt x="1163" y="0"/>
                  </a:moveTo>
                  <a:lnTo>
                    <a:pt x="1" y="2903"/>
                  </a:lnTo>
                  <a:cubicBezTo>
                    <a:pt x="510" y="2176"/>
                    <a:pt x="1163" y="1"/>
                    <a:pt x="11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4"/>
            <p:cNvSpPr/>
            <p:nvPr/>
          </p:nvSpPr>
          <p:spPr>
            <a:xfrm>
              <a:off x="4840883" y="2951504"/>
              <a:ext cx="34223" cy="66026"/>
            </a:xfrm>
            <a:custGeom>
              <a:avLst/>
              <a:gdLst/>
              <a:ahLst/>
              <a:cxnLst/>
              <a:rect l="l" t="t" r="r" b="b"/>
              <a:pathLst>
                <a:path w="1796" h="3465" extrusionOk="0">
                  <a:moveTo>
                    <a:pt x="1481" y="0"/>
                  </a:moveTo>
                  <a:cubicBezTo>
                    <a:pt x="1360" y="0"/>
                    <a:pt x="1248" y="79"/>
                    <a:pt x="1213" y="201"/>
                  </a:cubicBezTo>
                  <a:cubicBezTo>
                    <a:pt x="1207" y="222"/>
                    <a:pt x="566" y="2343"/>
                    <a:pt x="90" y="3023"/>
                  </a:cubicBezTo>
                  <a:cubicBezTo>
                    <a:pt x="1" y="3150"/>
                    <a:pt x="31" y="3325"/>
                    <a:pt x="160" y="3414"/>
                  </a:cubicBezTo>
                  <a:cubicBezTo>
                    <a:pt x="206" y="3447"/>
                    <a:pt x="263" y="3465"/>
                    <a:pt x="320" y="3465"/>
                  </a:cubicBezTo>
                  <a:cubicBezTo>
                    <a:pt x="412" y="3465"/>
                    <a:pt x="498" y="3421"/>
                    <a:pt x="550" y="3345"/>
                  </a:cubicBezTo>
                  <a:cubicBezTo>
                    <a:pt x="1078" y="2591"/>
                    <a:pt x="1723" y="453"/>
                    <a:pt x="1751" y="362"/>
                  </a:cubicBezTo>
                  <a:cubicBezTo>
                    <a:pt x="1796" y="214"/>
                    <a:pt x="1711" y="56"/>
                    <a:pt x="1563" y="12"/>
                  </a:cubicBezTo>
                  <a:cubicBezTo>
                    <a:pt x="1535" y="4"/>
                    <a:pt x="1508" y="0"/>
                    <a:pt x="148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4"/>
            <p:cNvSpPr/>
            <p:nvPr/>
          </p:nvSpPr>
          <p:spPr>
            <a:xfrm>
              <a:off x="4270967" y="2130728"/>
              <a:ext cx="148038" cy="292799"/>
            </a:xfrm>
            <a:custGeom>
              <a:avLst/>
              <a:gdLst/>
              <a:ahLst/>
              <a:cxnLst/>
              <a:rect l="l" t="t" r="r" b="b"/>
              <a:pathLst>
                <a:path w="7769" h="15366" extrusionOk="0">
                  <a:moveTo>
                    <a:pt x="1370" y="1"/>
                  </a:moveTo>
                  <a:cubicBezTo>
                    <a:pt x="1370" y="1"/>
                    <a:pt x="1984" y="4124"/>
                    <a:pt x="1195" y="5791"/>
                  </a:cubicBezTo>
                  <a:cubicBezTo>
                    <a:pt x="945" y="6320"/>
                    <a:pt x="523" y="6698"/>
                    <a:pt x="1" y="6979"/>
                  </a:cubicBezTo>
                  <a:cubicBezTo>
                    <a:pt x="576" y="8931"/>
                    <a:pt x="2912" y="13287"/>
                    <a:pt x="4185" y="14855"/>
                  </a:cubicBezTo>
                  <a:cubicBezTo>
                    <a:pt x="4473" y="15209"/>
                    <a:pt x="4733" y="15365"/>
                    <a:pt x="4975" y="15365"/>
                  </a:cubicBezTo>
                  <a:cubicBezTo>
                    <a:pt x="6081" y="15365"/>
                    <a:pt x="6780" y="12079"/>
                    <a:pt x="7769" y="9450"/>
                  </a:cubicBezTo>
                  <a:cubicBezTo>
                    <a:pt x="6509" y="8706"/>
                    <a:pt x="6020" y="7220"/>
                    <a:pt x="6020" y="5966"/>
                  </a:cubicBezTo>
                  <a:cubicBezTo>
                    <a:pt x="6020" y="4650"/>
                    <a:pt x="6809" y="2808"/>
                    <a:pt x="6809" y="2808"/>
                  </a:cubicBezTo>
                  <a:cubicBezTo>
                    <a:pt x="6809" y="2808"/>
                    <a:pt x="2511" y="1"/>
                    <a:pt x="1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4"/>
            <p:cNvSpPr/>
            <p:nvPr/>
          </p:nvSpPr>
          <p:spPr>
            <a:xfrm>
              <a:off x="4265117" y="2125393"/>
              <a:ext cx="159833" cy="303489"/>
            </a:xfrm>
            <a:custGeom>
              <a:avLst/>
              <a:gdLst/>
              <a:ahLst/>
              <a:cxnLst/>
              <a:rect l="l" t="t" r="r" b="b"/>
              <a:pathLst>
                <a:path w="8388" h="15927" extrusionOk="0">
                  <a:moveTo>
                    <a:pt x="2006" y="618"/>
                  </a:moveTo>
                  <a:lnTo>
                    <a:pt x="2006" y="618"/>
                  </a:lnTo>
                  <a:cubicBezTo>
                    <a:pt x="3018" y="908"/>
                    <a:pt x="5254" y="2218"/>
                    <a:pt x="6769" y="3196"/>
                  </a:cubicBezTo>
                  <a:cubicBezTo>
                    <a:pt x="6556" y="3734"/>
                    <a:pt x="6046" y="5146"/>
                    <a:pt x="6046" y="6244"/>
                  </a:cubicBezTo>
                  <a:cubicBezTo>
                    <a:pt x="6046" y="7445"/>
                    <a:pt x="6495" y="8988"/>
                    <a:pt x="7734" y="9844"/>
                  </a:cubicBezTo>
                  <a:cubicBezTo>
                    <a:pt x="7510" y="10455"/>
                    <a:pt x="7301" y="11092"/>
                    <a:pt x="7097" y="11712"/>
                  </a:cubicBezTo>
                  <a:cubicBezTo>
                    <a:pt x="6556" y="13369"/>
                    <a:pt x="5941" y="15246"/>
                    <a:pt x="5332" y="15358"/>
                  </a:cubicBezTo>
                  <a:cubicBezTo>
                    <a:pt x="5317" y="15361"/>
                    <a:pt x="5302" y="15362"/>
                    <a:pt x="5286" y="15362"/>
                  </a:cubicBezTo>
                  <a:cubicBezTo>
                    <a:pt x="5082" y="15362"/>
                    <a:pt x="4864" y="15148"/>
                    <a:pt x="4711" y="14957"/>
                  </a:cubicBezTo>
                  <a:cubicBezTo>
                    <a:pt x="3487" y="13453"/>
                    <a:pt x="1289" y="9346"/>
                    <a:pt x="643" y="7392"/>
                  </a:cubicBezTo>
                  <a:cubicBezTo>
                    <a:pt x="1160" y="7073"/>
                    <a:pt x="1526" y="6679"/>
                    <a:pt x="1756" y="6189"/>
                  </a:cubicBezTo>
                  <a:cubicBezTo>
                    <a:pt x="2437" y="4752"/>
                    <a:pt x="2140" y="1695"/>
                    <a:pt x="2006" y="618"/>
                  </a:cubicBezTo>
                  <a:close/>
                  <a:moveTo>
                    <a:pt x="1675" y="1"/>
                  </a:moveTo>
                  <a:cubicBezTo>
                    <a:pt x="1504" y="1"/>
                    <a:pt x="1374" y="153"/>
                    <a:pt x="1400" y="323"/>
                  </a:cubicBezTo>
                  <a:cubicBezTo>
                    <a:pt x="1406" y="362"/>
                    <a:pt x="1992" y="4380"/>
                    <a:pt x="1249" y="5951"/>
                  </a:cubicBezTo>
                  <a:cubicBezTo>
                    <a:pt x="1040" y="6389"/>
                    <a:pt x="690" y="6736"/>
                    <a:pt x="174" y="7014"/>
                  </a:cubicBezTo>
                  <a:cubicBezTo>
                    <a:pt x="57" y="7077"/>
                    <a:pt x="0" y="7213"/>
                    <a:pt x="38" y="7341"/>
                  </a:cubicBezTo>
                  <a:cubicBezTo>
                    <a:pt x="611" y="9282"/>
                    <a:pt x="2946" y="13680"/>
                    <a:pt x="4274" y="15313"/>
                  </a:cubicBezTo>
                  <a:cubicBezTo>
                    <a:pt x="4606" y="15721"/>
                    <a:pt x="4944" y="15927"/>
                    <a:pt x="5281" y="15927"/>
                  </a:cubicBezTo>
                  <a:cubicBezTo>
                    <a:pt x="5332" y="15927"/>
                    <a:pt x="5383" y="15923"/>
                    <a:pt x="5434" y="15914"/>
                  </a:cubicBezTo>
                  <a:cubicBezTo>
                    <a:pt x="6371" y="15740"/>
                    <a:pt x="6928" y="14041"/>
                    <a:pt x="7632" y="11890"/>
                  </a:cubicBezTo>
                  <a:cubicBezTo>
                    <a:pt x="7857" y="11205"/>
                    <a:pt x="8089" y="10494"/>
                    <a:pt x="8340" y="9831"/>
                  </a:cubicBezTo>
                  <a:cubicBezTo>
                    <a:pt x="8388" y="9702"/>
                    <a:pt x="8337" y="9559"/>
                    <a:pt x="8219" y="9489"/>
                  </a:cubicBezTo>
                  <a:cubicBezTo>
                    <a:pt x="7031" y="8788"/>
                    <a:pt x="6608" y="7354"/>
                    <a:pt x="6608" y="6247"/>
                  </a:cubicBezTo>
                  <a:cubicBezTo>
                    <a:pt x="6608" y="5006"/>
                    <a:pt x="7367" y="3218"/>
                    <a:pt x="7374" y="3199"/>
                  </a:cubicBezTo>
                  <a:cubicBezTo>
                    <a:pt x="7430" y="3074"/>
                    <a:pt x="7384" y="2928"/>
                    <a:pt x="7271" y="2853"/>
                  </a:cubicBezTo>
                  <a:cubicBezTo>
                    <a:pt x="6823" y="2560"/>
                    <a:pt x="2868" y="1"/>
                    <a:pt x="1677" y="1"/>
                  </a:cubicBezTo>
                  <a:cubicBezTo>
                    <a:pt x="1677" y="1"/>
                    <a:pt x="1676" y="1"/>
                    <a:pt x="167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4"/>
            <p:cNvSpPr/>
            <p:nvPr/>
          </p:nvSpPr>
          <p:spPr>
            <a:xfrm>
              <a:off x="3892630" y="2293668"/>
              <a:ext cx="561932" cy="719231"/>
            </a:xfrm>
            <a:custGeom>
              <a:avLst/>
              <a:gdLst/>
              <a:ahLst/>
              <a:cxnLst/>
              <a:rect l="l" t="t" r="r" b="b"/>
              <a:pathLst>
                <a:path w="29490" h="37745" extrusionOk="0">
                  <a:moveTo>
                    <a:pt x="14359" y="1"/>
                  </a:moveTo>
                  <a:cubicBezTo>
                    <a:pt x="14359" y="1"/>
                    <a:pt x="11024" y="371"/>
                    <a:pt x="9291" y="3708"/>
                  </a:cubicBezTo>
                  <a:cubicBezTo>
                    <a:pt x="7560" y="7046"/>
                    <a:pt x="0" y="22197"/>
                    <a:pt x="645" y="23103"/>
                  </a:cubicBezTo>
                  <a:cubicBezTo>
                    <a:pt x="4320" y="28273"/>
                    <a:pt x="17690" y="31992"/>
                    <a:pt x="19051" y="33351"/>
                  </a:cubicBezTo>
                  <a:cubicBezTo>
                    <a:pt x="20410" y="34710"/>
                    <a:pt x="22146" y="36337"/>
                    <a:pt x="23505" y="37203"/>
                  </a:cubicBezTo>
                  <a:cubicBezTo>
                    <a:pt x="24148" y="37612"/>
                    <a:pt x="25097" y="37745"/>
                    <a:pt x="25970" y="37745"/>
                  </a:cubicBezTo>
                  <a:cubicBezTo>
                    <a:pt x="26941" y="37745"/>
                    <a:pt x="27819" y="37581"/>
                    <a:pt x="28079" y="37451"/>
                  </a:cubicBezTo>
                  <a:cubicBezTo>
                    <a:pt x="28572" y="37203"/>
                    <a:pt x="28944" y="36090"/>
                    <a:pt x="28079" y="36090"/>
                  </a:cubicBezTo>
                  <a:cubicBezTo>
                    <a:pt x="27214" y="36090"/>
                    <a:pt x="26771" y="35466"/>
                    <a:pt x="26647" y="34971"/>
                  </a:cubicBezTo>
                  <a:cubicBezTo>
                    <a:pt x="26621" y="34869"/>
                    <a:pt x="26665" y="34830"/>
                    <a:pt x="26757" y="34830"/>
                  </a:cubicBezTo>
                  <a:cubicBezTo>
                    <a:pt x="27035" y="34830"/>
                    <a:pt x="27753" y="35181"/>
                    <a:pt x="28332" y="35181"/>
                  </a:cubicBezTo>
                  <a:cubicBezTo>
                    <a:pt x="28484" y="35181"/>
                    <a:pt x="28626" y="35156"/>
                    <a:pt x="28748" y="35095"/>
                  </a:cubicBezTo>
                  <a:cubicBezTo>
                    <a:pt x="29489" y="34725"/>
                    <a:pt x="27088" y="33372"/>
                    <a:pt x="26348" y="32753"/>
                  </a:cubicBezTo>
                  <a:cubicBezTo>
                    <a:pt x="25607" y="32136"/>
                    <a:pt x="24988" y="31270"/>
                    <a:pt x="23999" y="31270"/>
                  </a:cubicBezTo>
                  <a:cubicBezTo>
                    <a:pt x="23011" y="31270"/>
                    <a:pt x="21154" y="31248"/>
                    <a:pt x="21154" y="31248"/>
                  </a:cubicBezTo>
                  <a:cubicBezTo>
                    <a:pt x="21154" y="31248"/>
                    <a:pt x="16599" y="27949"/>
                    <a:pt x="13849" y="25493"/>
                  </a:cubicBezTo>
                  <a:cubicBezTo>
                    <a:pt x="10143" y="22185"/>
                    <a:pt x="6876" y="20401"/>
                    <a:pt x="6876" y="20401"/>
                  </a:cubicBezTo>
                  <a:lnTo>
                    <a:pt x="15225" y="6675"/>
                  </a:lnTo>
                  <a:lnTo>
                    <a:pt x="1435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4"/>
            <p:cNvSpPr/>
            <p:nvPr/>
          </p:nvSpPr>
          <p:spPr>
            <a:xfrm>
              <a:off x="3890801" y="2288332"/>
              <a:ext cx="558273" cy="729845"/>
            </a:xfrm>
            <a:custGeom>
              <a:avLst/>
              <a:gdLst/>
              <a:ahLst/>
              <a:cxnLst/>
              <a:rect l="l" t="t" r="r" b="b"/>
              <a:pathLst>
                <a:path w="29298" h="38302" extrusionOk="0">
                  <a:moveTo>
                    <a:pt x="14455" y="0"/>
                  </a:moveTo>
                  <a:cubicBezTo>
                    <a:pt x="14444" y="0"/>
                    <a:pt x="14434" y="1"/>
                    <a:pt x="14423" y="2"/>
                  </a:cubicBezTo>
                  <a:cubicBezTo>
                    <a:pt x="14281" y="18"/>
                    <a:pt x="10917" y="428"/>
                    <a:pt x="9137" y="3860"/>
                  </a:cubicBezTo>
                  <a:cubicBezTo>
                    <a:pt x="8325" y="5426"/>
                    <a:pt x="5981" y="10083"/>
                    <a:pt x="3919" y="14477"/>
                  </a:cubicBezTo>
                  <a:cubicBezTo>
                    <a:pt x="0" y="22828"/>
                    <a:pt x="333" y="23295"/>
                    <a:pt x="511" y="23546"/>
                  </a:cubicBezTo>
                  <a:cubicBezTo>
                    <a:pt x="3062" y="27132"/>
                    <a:pt x="10112" y="30001"/>
                    <a:pt x="14776" y="31900"/>
                  </a:cubicBezTo>
                  <a:cubicBezTo>
                    <a:pt x="16803" y="32724"/>
                    <a:pt x="18553" y="33437"/>
                    <a:pt x="18947" y="33831"/>
                  </a:cubicBezTo>
                  <a:cubicBezTo>
                    <a:pt x="20817" y="35699"/>
                    <a:pt x="22331" y="37007"/>
                    <a:pt x="23451" y="37721"/>
                  </a:cubicBezTo>
                  <a:cubicBezTo>
                    <a:pt x="24142" y="38160"/>
                    <a:pt x="25135" y="38301"/>
                    <a:pt x="26050" y="38301"/>
                  </a:cubicBezTo>
                  <a:cubicBezTo>
                    <a:pt x="27090" y="38301"/>
                    <a:pt x="28026" y="38119"/>
                    <a:pt x="28299" y="37982"/>
                  </a:cubicBezTo>
                  <a:cubicBezTo>
                    <a:pt x="28745" y="37760"/>
                    <a:pt x="29061" y="37107"/>
                    <a:pt x="28951" y="36638"/>
                  </a:cubicBezTo>
                  <a:cubicBezTo>
                    <a:pt x="28870" y="36296"/>
                    <a:pt x="28580" y="36090"/>
                    <a:pt x="28173" y="36090"/>
                  </a:cubicBezTo>
                  <a:cubicBezTo>
                    <a:pt x="27631" y="36090"/>
                    <a:pt x="27288" y="35785"/>
                    <a:pt x="27116" y="35451"/>
                  </a:cubicBezTo>
                  <a:lnTo>
                    <a:pt x="27116" y="35451"/>
                  </a:lnTo>
                  <a:cubicBezTo>
                    <a:pt x="27176" y="35469"/>
                    <a:pt x="27237" y="35489"/>
                    <a:pt x="27292" y="35505"/>
                  </a:cubicBezTo>
                  <a:cubicBezTo>
                    <a:pt x="27625" y="35610"/>
                    <a:pt x="28041" y="35740"/>
                    <a:pt x="28429" y="35740"/>
                  </a:cubicBezTo>
                  <a:cubicBezTo>
                    <a:pt x="28620" y="35740"/>
                    <a:pt x="28805" y="35708"/>
                    <a:pt x="28970" y="35626"/>
                  </a:cubicBezTo>
                  <a:cubicBezTo>
                    <a:pt x="29209" y="35507"/>
                    <a:pt x="29257" y="35319"/>
                    <a:pt x="29263" y="35216"/>
                  </a:cubicBezTo>
                  <a:cubicBezTo>
                    <a:pt x="29298" y="34728"/>
                    <a:pt x="28590" y="34203"/>
                    <a:pt x="27422" y="33395"/>
                  </a:cubicBezTo>
                  <a:cubicBezTo>
                    <a:pt x="27104" y="33175"/>
                    <a:pt x="26804" y="32968"/>
                    <a:pt x="26623" y="32817"/>
                  </a:cubicBezTo>
                  <a:cubicBezTo>
                    <a:pt x="26457" y="32679"/>
                    <a:pt x="26298" y="32527"/>
                    <a:pt x="26137" y="32377"/>
                  </a:cubicBezTo>
                  <a:cubicBezTo>
                    <a:pt x="25564" y="31831"/>
                    <a:pt x="24969" y="31268"/>
                    <a:pt x="24095" y="31268"/>
                  </a:cubicBezTo>
                  <a:cubicBezTo>
                    <a:pt x="23239" y="31268"/>
                    <a:pt x="21725" y="31254"/>
                    <a:pt x="21343" y="31249"/>
                  </a:cubicBezTo>
                  <a:cubicBezTo>
                    <a:pt x="20750" y="30816"/>
                    <a:pt x="16653" y="27813"/>
                    <a:pt x="14133" y="25564"/>
                  </a:cubicBezTo>
                  <a:cubicBezTo>
                    <a:pt x="11035" y="22799"/>
                    <a:pt x="8208" y="21074"/>
                    <a:pt x="7363" y="20581"/>
                  </a:cubicBezTo>
                  <a:lnTo>
                    <a:pt x="15562" y="7100"/>
                  </a:lnTo>
                  <a:cubicBezTo>
                    <a:pt x="15641" y="6968"/>
                    <a:pt x="15597" y="6797"/>
                    <a:pt x="15466" y="6717"/>
                  </a:cubicBezTo>
                  <a:cubicBezTo>
                    <a:pt x="15420" y="6689"/>
                    <a:pt x="15370" y="6676"/>
                    <a:pt x="15320" y="6676"/>
                  </a:cubicBezTo>
                  <a:cubicBezTo>
                    <a:pt x="15226" y="6676"/>
                    <a:pt x="15134" y="6723"/>
                    <a:pt x="15081" y="6809"/>
                  </a:cubicBezTo>
                  <a:lnTo>
                    <a:pt x="6732" y="20537"/>
                  </a:lnTo>
                  <a:cubicBezTo>
                    <a:pt x="6649" y="20674"/>
                    <a:pt x="6697" y="20852"/>
                    <a:pt x="6837" y="20929"/>
                  </a:cubicBezTo>
                  <a:cubicBezTo>
                    <a:pt x="6871" y="20947"/>
                    <a:pt x="10122" y="22738"/>
                    <a:pt x="13758" y="25983"/>
                  </a:cubicBezTo>
                  <a:cubicBezTo>
                    <a:pt x="16488" y="28420"/>
                    <a:pt x="21040" y="31723"/>
                    <a:pt x="21085" y="31757"/>
                  </a:cubicBezTo>
                  <a:cubicBezTo>
                    <a:pt x="21132" y="31791"/>
                    <a:pt x="21189" y="31810"/>
                    <a:pt x="21247" y="31811"/>
                  </a:cubicBezTo>
                  <a:cubicBezTo>
                    <a:pt x="21247" y="31811"/>
                    <a:pt x="23107" y="31831"/>
                    <a:pt x="24097" y="31831"/>
                  </a:cubicBezTo>
                  <a:cubicBezTo>
                    <a:pt x="24746" y="31831"/>
                    <a:pt x="25234" y="32295"/>
                    <a:pt x="25752" y="32785"/>
                  </a:cubicBezTo>
                  <a:cubicBezTo>
                    <a:pt x="25921" y="32944"/>
                    <a:pt x="26089" y="33103"/>
                    <a:pt x="26264" y="33249"/>
                  </a:cubicBezTo>
                  <a:cubicBezTo>
                    <a:pt x="26465" y="33417"/>
                    <a:pt x="26775" y="33631"/>
                    <a:pt x="27103" y="33859"/>
                  </a:cubicBezTo>
                  <a:cubicBezTo>
                    <a:pt x="27577" y="34185"/>
                    <a:pt x="28534" y="34846"/>
                    <a:pt x="28685" y="35138"/>
                  </a:cubicBezTo>
                  <a:cubicBezTo>
                    <a:pt x="28611" y="35168"/>
                    <a:pt x="28523" y="35180"/>
                    <a:pt x="28426" y="35180"/>
                  </a:cubicBezTo>
                  <a:cubicBezTo>
                    <a:pt x="28130" y="35180"/>
                    <a:pt x="27756" y="35062"/>
                    <a:pt x="27460" y="34970"/>
                  </a:cubicBezTo>
                  <a:cubicBezTo>
                    <a:pt x="27210" y="34891"/>
                    <a:pt x="27010" y="34828"/>
                    <a:pt x="26848" y="34828"/>
                  </a:cubicBezTo>
                  <a:cubicBezTo>
                    <a:pt x="26737" y="34828"/>
                    <a:pt x="26644" y="34858"/>
                    <a:pt x="26566" y="34932"/>
                  </a:cubicBezTo>
                  <a:cubicBezTo>
                    <a:pt x="26508" y="34987"/>
                    <a:pt x="26417" y="35110"/>
                    <a:pt x="26470" y="35320"/>
                  </a:cubicBezTo>
                  <a:cubicBezTo>
                    <a:pt x="26624" y="35934"/>
                    <a:pt x="27163" y="36652"/>
                    <a:pt x="28175" y="36652"/>
                  </a:cubicBezTo>
                  <a:cubicBezTo>
                    <a:pt x="28377" y="36652"/>
                    <a:pt x="28395" y="36727"/>
                    <a:pt x="28405" y="36767"/>
                  </a:cubicBezTo>
                  <a:cubicBezTo>
                    <a:pt x="28455" y="36981"/>
                    <a:pt x="28259" y="37374"/>
                    <a:pt x="28048" y="37479"/>
                  </a:cubicBezTo>
                  <a:cubicBezTo>
                    <a:pt x="27823" y="37591"/>
                    <a:pt x="26986" y="37744"/>
                    <a:pt x="26061" y="37744"/>
                  </a:cubicBezTo>
                  <a:cubicBezTo>
                    <a:pt x="25238" y="37744"/>
                    <a:pt x="24345" y="37623"/>
                    <a:pt x="23753" y="37245"/>
                  </a:cubicBezTo>
                  <a:cubicBezTo>
                    <a:pt x="22668" y="36555"/>
                    <a:pt x="21184" y="35272"/>
                    <a:pt x="19345" y="33433"/>
                  </a:cubicBezTo>
                  <a:cubicBezTo>
                    <a:pt x="18871" y="32959"/>
                    <a:pt x="17242" y="32297"/>
                    <a:pt x="14989" y="31379"/>
                  </a:cubicBezTo>
                  <a:cubicBezTo>
                    <a:pt x="10383" y="29505"/>
                    <a:pt x="3425" y="26674"/>
                    <a:pt x="986" y="23253"/>
                  </a:cubicBezTo>
                  <a:cubicBezTo>
                    <a:pt x="713" y="22192"/>
                    <a:pt x="6557" y="10057"/>
                    <a:pt x="9636" y="4118"/>
                  </a:cubicBezTo>
                  <a:cubicBezTo>
                    <a:pt x="11274" y="962"/>
                    <a:pt x="14454" y="564"/>
                    <a:pt x="14486" y="561"/>
                  </a:cubicBezTo>
                  <a:cubicBezTo>
                    <a:pt x="14640" y="543"/>
                    <a:pt x="14751" y="403"/>
                    <a:pt x="14734" y="250"/>
                  </a:cubicBezTo>
                  <a:cubicBezTo>
                    <a:pt x="14719" y="106"/>
                    <a:pt x="14596" y="0"/>
                    <a:pt x="1445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4"/>
            <p:cNvSpPr/>
            <p:nvPr/>
          </p:nvSpPr>
          <p:spPr>
            <a:xfrm>
              <a:off x="3898308" y="2547004"/>
              <a:ext cx="556254" cy="465895"/>
            </a:xfrm>
            <a:custGeom>
              <a:avLst/>
              <a:gdLst/>
              <a:ahLst/>
              <a:cxnLst/>
              <a:rect l="l" t="t" r="r" b="b"/>
              <a:pathLst>
                <a:path w="29192" h="24450" extrusionOk="0">
                  <a:moveTo>
                    <a:pt x="4262" y="1"/>
                  </a:moveTo>
                  <a:cubicBezTo>
                    <a:pt x="2037" y="4688"/>
                    <a:pt x="0" y="9319"/>
                    <a:pt x="347" y="9808"/>
                  </a:cubicBezTo>
                  <a:cubicBezTo>
                    <a:pt x="4022" y="14978"/>
                    <a:pt x="17392" y="18697"/>
                    <a:pt x="18753" y="20056"/>
                  </a:cubicBezTo>
                  <a:cubicBezTo>
                    <a:pt x="20112" y="21415"/>
                    <a:pt x="21848" y="23042"/>
                    <a:pt x="23207" y="23908"/>
                  </a:cubicBezTo>
                  <a:cubicBezTo>
                    <a:pt x="23850" y="24317"/>
                    <a:pt x="24799" y="24450"/>
                    <a:pt x="25672" y="24450"/>
                  </a:cubicBezTo>
                  <a:cubicBezTo>
                    <a:pt x="26643" y="24450"/>
                    <a:pt x="27521" y="24286"/>
                    <a:pt x="27781" y="24156"/>
                  </a:cubicBezTo>
                  <a:cubicBezTo>
                    <a:pt x="28274" y="23908"/>
                    <a:pt x="28646" y="22795"/>
                    <a:pt x="27781" y="22795"/>
                  </a:cubicBezTo>
                  <a:cubicBezTo>
                    <a:pt x="26916" y="22795"/>
                    <a:pt x="26473" y="22171"/>
                    <a:pt x="26349" y="21676"/>
                  </a:cubicBezTo>
                  <a:cubicBezTo>
                    <a:pt x="26323" y="21574"/>
                    <a:pt x="26367" y="21535"/>
                    <a:pt x="26459" y="21535"/>
                  </a:cubicBezTo>
                  <a:cubicBezTo>
                    <a:pt x="26737" y="21535"/>
                    <a:pt x="27455" y="21886"/>
                    <a:pt x="28034" y="21886"/>
                  </a:cubicBezTo>
                  <a:cubicBezTo>
                    <a:pt x="28186" y="21886"/>
                    <a:pt x="28328" y="21861"/>
                    <a:pt x="28450" y="21800"/>
                  </a:cubicBezTo>
                  <a:cubicBezTo>
                    <a:pt x="29191" y="21429"/>
                    <a:pt x="26792" y="20077"/>
                    <a:pt x="26050" y="19458"/>
                  </a:cubicBezTo>
                  <a:cubicBezTo>
                    <a:pt x="25309" y="18840"/>
                    <a:pt x="24690" y="17975"/>
                    <a:pt x="23701" y="17975"/>
                  </a:cubicBezTo>
                  <a:cubicBezTo>
                    <a:pt x="22713" y="17975"/>
                    <a:pt x="20856" y="17953"/>
                    <a:pt x="20856" y="17953"/>
                  </a:cubicBezTo>
                  <a:cubicBezTo>
                    <a:pt x="20856" y="17953"/>
                    <a:pt x="16301" y="14654"/>
                    <a:pt x="13551" y="12198"/>
                  </a:cubicBezTo>
                  <a:cubicBezTo>
                    <a:pt x="9845" y="8890"/>
                    <a:pt x="6578" y="7106"/>
                    <a:pt x="6578" y="7106"/>
                  </a:cubicBezTo>
                  <a:lnTo>
                    <a:pt x="9919" y="1614"/>
                  </a:lnTo>
                  <a:cubicBezTo>
                    <a:pt x="7727" y="240"/>
                    <a:pt x="5424" y="15"/>
                    <a:pt x="42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4"/>
            <p:cNvSpPr/>
            <p:nvPr/>
          </p:nvSpPr>
          <p:spPr>
            <a:xfrm>
              <a:off x="3890286" y="2541669"/>
              <a:ext cx="558788" cy="476508"/>
            </a:xfrm>
            <a:custGeom>
              <a:avLst/>
              <a:gdLst/>
              <a:ahLst/>
              <a:cxnLst/>
              <a:rect l="l" t="t" r="r" b="b"/>
              <a:pathLst>
                <a:path w="29325" h="25007" extrusionOk="0">
                  <a:moveTo>
                    <a:pt x="4859" y="567"/>
                  </a:moveTo>
                  <a:cubicBezTo>
                    <a:pt x="6001" y="600"/>
                    <a:pt x="8006" y="845"/>
                    <a:pt x="9955" y="1989"/>
                  </a:cubicBezTo>
                  <a:lnTo>
                    <a:pt x="6761" y="7242"/>
                  </a:lnTo>
                  <a:cubicBezTo>
                    <a:pt x="6676" y="7379"/>
                    <a:pt x="6724" y="7557"/>
                    <a:pt x="6866" y="7634"/>
                  </a:cubicBezTo>
                  <a:cubicBezTo>
                    <a:pt x="6898" y="7652"/>
                    <a:pt x="10146" y="9440"/>
                    <a:pt x="13786" y="12688"/>
                  </a:cubicBezTo>
                  <a:cubicBezTo>
                    <a:pt x="16517" y="15125"/>
                    <a:pt x="21067" y="18428"/>
                    <a:pt x="21112" y="18462"/>
                  </a:cubicBezTo>
                  <a:cubicBezTo>
                    <a:pt x="21160" y="18496"/>
                    <a:pt x="21217" y="18515"/>
                    <a:pt x="21276" y="18516"/>
                  </a:cubicBezTo>
                  <a:cubicBezTo>
                    <a:pt x="21276" y="18516"/>
                    <a:pt x="23134" y="18536"/>
                    <a:pt x="24124" y="18536"/>
                  </a:cubicBezTo>
                  <a:cubicBezTo>
                    <a:pt x="24773" y="18536"/>
                    <a:pt x="25261" y="18999"/>
                    <a:pt x="25781" y="19489"/>
                  </a:cubicBezTo>
                  <a:cubicBezTo>
                    <a:pt x="25948" y="19649"/>
                    <a:pt x="26118" y="19808"/>
                    <a:pt x="26293" y="19954"/>
                  </a:cubicBezTo>
                  <a:cubicBezTo>
                    <a:pt x="26492" y="20122"/>
                    <a:pt x="26803" y="20336"/>
                    <a:pt x="27131" y="20564"/>
                  </a:cubicBezTo>
                  <a:cubicBezTo>
                    <a:pt x="27605" y="20890"/>
                    <a:pt x="28561" y="21551"/>
                    <a:pt x="28712" y="21843"/>
                  </a:cubicBezTo>
                  <a:cubicBezTo>
                    <a:pt x="28638" y="21873"/>
                    <a:pt x="28550" y="21885"/>
                    <a:pt x="28453" y="21885"/>
                  </a:cubicBezTo>
                  <a:cubicBezTo>
                    <a:pt x="28158" y="21885"/>
                    <a:pt x="27783" y="21767"/>
                    <a:pt x="27489" y="21675"/>
                  </a:cubicBezTo>
                  <a:cubicBezTo>
                    <a:pt x="27238" y="21596"/>
                    <a:pt x="27037" y="21533"/>
                    <a:pt x="26876" y="21533"/>
                  </a:cubicBezTo>
                  <a:cubicBezTo>
                    <a:pt x="26765" y="21533"/>
                    <a:pt x="26672" y="21563"/>
                    <a:pt x="26593" y="21637"/>
                  </a:cubicBezTo>
                  <a:cubicBezTo>
                    <a:pt x="26536" y="21692"/>
                    <a:pt x="26446" y="21815"/>
                    <a:pt x="26498" y="22025"/>
                  </a:cubicBezTo>
                  <a:cubicBezTo>
                    <a:pt x="26653" y="22639"/>
                    <a:pt x="27191" y="23357"/>
                    <a:pt x="28202" y="23357"/>
                  </a:cubicBezTo>
                  <a:cubicBezTo>
                    <a:pt x="28406" y="23357"/>
                    <a:pt x="28423" y="23432"/>
                    <a:pt x="28432" y="23472"/>
                  </a:cubicBezTo>
                  <a:cubicBezTo>
                    <a:pt x="28483" y="23686"/>
                    <a:pt x="28286" y="24079"/>
                    <a:pt x="28076" y="24184"/>
                  </a:cubicBezTo>
                  <a:cubicBezTo>
                    <a:pt x="27851" y="24296"/>
                    <a:pt x="27014" y="24449"/>
                    <a:pt x="26089" y="24449"/>
                  </a:cubicBezTo>
                  <a:cubicBezTo>
                    <a:pt x="25266" y="24449"/>
                    <a:pt x="24373" y="24328"/>
                    <a:pt x="23780" y="23950"/>
                  </a:cubicBezTo>
                  <a:cubicBezTo>
                    <a:pt x="22696" y="23260"/>
                    <a:pt x="21213" y="21977"/>
                    <a:pt x="19374" y="20138"/>
                  </a:cubicBezTo>
                  <a:cubicBezTo>
                    <a:pt x="18900" y="19664"/>
                    <a:pt x="17271" y="19002"/>
                    <a:pt x="15016" y="18084"/>
                  </a:cubicBezTo>
                  <a:cubicBezTo>
                    <a:pt x="10411" y="16210"/>
                    <a:pt x="3452" y="13379"/>
                    <a:pt x="1013" y="9958"/>
                  </a:cubicBezTo>
                  <a:cubicBezTo>
                    <a:pt x="964" y="9762"/>
                    <a:pt x="1096" y="8511"/>
                    <a:pt x="4859" y="567"/>
                  </a:cubicBezTo>
                  <a:close/>
                  <a:moveTo>
                    <a:pt x="4686" y="1"/>
                  </a:moveTo>
                  <a:cubicBezTo>
                    <a:pt x="4562" y="13"/>
                    <a:pt x="4476" y="62"/>
                    <a:pt x="4429" y="161"/>
                  </a:cubicBezTo>
                  <a:cubicBezTo>
                    <a:pt x="1" y="9494"/>
                    <a:pt x="350" y="9987"/>
                    <a:pt x="538" y="10251"/>
                  </a:cubicBezTo>
                  <a:cubicBezTo>
                    <a:pt x="3089" y="13837"/>
                    <a:pt x="10139" y="16706"/>
                    <a:pt x="14803" y="18605"/>
                  </a:cubicBezTo>
                  <a:cubicBezTo>
                    <a:pt x="16830" y="19429"/>
                    <a:pt x="18580" y="20142"/>
                    <a:pt x="18974" y="20536"/>
                  </a:cubicBezTo>
                  <a:cubicBezTo>
                    <a:pt x="20844" y="22404"/>
                    <a:pt x="22358" y="23712"/>
                    <a:pt x="23478" y="24426"/>
                  </a:cubicBezTo>
                  <a:cubicBezTo>
                    <a:pt x="24169" y="24865"/>
                    <a:pt x="25162" y="25006"/>
                    <a:pt x="26077" y="25006"/>
                  </a:cubicBezTo>
                  <a:cubicBezTo>
                    <a:pt x="27117" y="25006"/>
                    <a:pt x="28053" y="24824"/>
                    <a:pt x="28326" y="24687"/>
                  </a:cubicBezTo>
                  <a:cubicBezTo>
                    <a:pt x="28772" y="24465"/>
                    <a:pt x="29088" y="23812"/>
                    <a:pt x="28978" y="23343"/>
                  </a:cubicBezTo>
                  <a:cubicBezTo>
                    <a:pt x="28897" y="23001"/>
                    <a:pt x="28606" y="22795"/>
                    <a:pt x="28200" y="22795"/>
                  </a:cubicBezTo>
                  <a:cubicBezTo>
                    <a:pt x="27658" y="22795"/>
                    <a:pt x="27315" y="22490"/>
                    <a:pt x="27143" y="22156"/>
                  </a:cubicBezTo>
                  <a:lnTo>
                    <a:pt x="27143" y="22156"/>
                  </a:lnTo>
                  <a:cubicBezTo>
                    <a:pt x="27203" y="22174"/>
                    <a:pt x="27264" y="22194"/>
                    <a:pt x="27318" y="22210"/>
                  </a:cubicBezTo>
                  <a:cubicBezTo>
                    <a:pt x="27652" y="22315"/>
                    <a:pt x="28068" y="22445"/>
                    <a:pt x="28455" y="22445"/>
                  </a:cubicBezTo>
                  <a:cubicBezTo>
                    <a:pt x="28647" y="22445"/>
                    <a:pt x="28831" y="22413"/>
                    <a:pt x="28995" y="22331"/>
                  </a:cubicBezTo>
                  <a:cubicBezTo>
                    <a:pt x="29236" y="22212"/>
                    <a:pt x="29282" y="22024"/>
                    <a:pt x="29290" y="21921"/>
                  </a:cubicBezTo>
                  <a:cubicBezTo>
                    <a:pt x="29325" y="21433"/>
                    <a:pt x="28617" y="20908"/>
                    <a:pt x="27449" y="20100"/>
                  </a:cubicBezTo>
                  <a:cubicBezTo>
                    <a:pt x="27131" y="19881"/>
                    <a:pt x="26831" y="19673"/>
                    <a:pt x="26650" y="19522"/>
                  </a:cubicBezTo>
                  <a:cubicBezTo>
                    <a:pt x="26484" y="19384"/>
                    <a:pt x="26323" y="19232"/>
                    <a:pt x="26164" y="19080"/>
                  </a:cubicBezTo>
                  <a:cubicBezTo>
                    <a:pt x="25590" y="18536"/>
                    <a:pt x="24995" y="17973"/>
                    <a:pt x="24122" y="17973"/>
                  </a:cubicBezTo>
                  <a:cubicBezTo>
                    <a:pt x="23266" y="17973"/>
                    <a:pt x="21752" y="17957"/>
                    <a:pt x="21369" y="17954"/>
                  </a:cubicBezTo>
                  <a:cubicBezTo>
                    <a:pt x="20777" y="17521"/>
                    <a:pt x="16680" y="14518"/>
                    <a:pt x="14160" y="12268"/>
                  </a:cubicBezTo>
                  <a:cubicBezTo>
                    <a:pt x="11062" y="9504"/>
                    <a:pt x="8235" y="7779"/>
                    <a:pt x="7390" y="7286"/>
                  </a:cubicBezTo>
                  <a:lnTo>
                    <a:pt x="10581" y="2040"/>
                  </a:lnTo>
                  <a:cubicBezTo>
                    <a:pt x="10659" y="1909"/>
                    <a:pt x="10619" y="1736"/>
                    <a:pt x="10489" y="1655"/>
                  </a:cubicBezTo>
                  <a:cubicBezTo>
                    <a:pt x="8246" y="250"/>
                    <a:pt x="5889" y="15"/>
                    <a:pt x="468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4"/>
            <p:cNvSpPr/>
            <p:nvPr/>
          </p:nvSpPr>
          <p:spPr>
            <a:xfrm>
              <a:off x="4220147" y="1881641"/>
              <a:ext cx="299278" cy="334987"/>
            </a:xfrm>
            <a:custGeom>
              <a:avLst/>
              <a:gdLst/>
              <a:ahLst/>
              <a:cxnLst/>
              <a:rect l="l" t="t" r="r" b="b"/>
              <a:pathLst>
                <a:path w="15706" h="17580" extrusionOk="0">
                  <a:moveTo>
                    <a:pt x="12548" y="1"/>
                  </a:moveTo>
                  <a:lnTo>
                    <a:pt x="12532" y="12"/>
                  </a:lnTo>
                  <a:cubicBezTo>
                    <a:pt x="11458" y="1872"/>
                    <a:pt x="8354" y="2973"/>
                    <a:pt x="6979" y="3396"/>
                  </a:cubicBezTo>
                  <a:cubicBezTo>
                    <a:pt x="5468" y="3861"/>
                    <a:pt x="7676" y="4907"/>
                    <a:pt x="7444" y="6303"/>
                  </a:cubicBezTo>
                  <a:cubicBezTo>
                    <a:pt x="7211" y="7698"/>
                    <a:pt x="4189" y="8512"/>
                    <a:pt x="4189" y="8512"/>
                  </a:cubicBezTo>
                  <a:cubicBezTo>
                    <a:pt x="4189" y="8512"/>
                    <a:pt x="3324" y="6653"/>
                    <a:pt x="2096" y="6653"/>
                  </a:cubicBezTo>
                  <a:cubicBezTo>
                    <a:pt x="868" y="6653"/>
                    <a:pt x="0" y="9462"/>
                    <a:pt x="702" y="10955"/>
                  </a:cubicBezTo>
                  <a:cubicBezTo>
                    <a:pt x="1184" y="11981"/>
                    <a:pt x="2041" y="12142"/>
                    <a:pt x="2530" y="12142"/>
                  </a:cubicBezTo>
                  <a:cubicBezTo>
                    <a:pt x="2751" y="12142"/>
                    <a:pt x="2897" y="12109"/>
                    <a:pt x="2897" y="12109"/>
                  </a:cubicBezTo>
                  <a:lnTo>
                    <a:pt x="2897" y="12109"/>
                  </a:lnTo>
                  <a:cubicBezTo>
                    <a:pt x="2897" y="12109"/>
                    <a:pt x="2809" y="14740"/>
                    <a:pt x="4476" y="15529"/>
                  </a:cubicBezTo>
                  <a:cubicBezTo>
                    <a:pt x="6143" y="16319"/>
                    <a:pt x="8951" y="17372"/>
                    <a:pt x="10003" y="17547"/>
                  </a:cubicBezTo>
                  <a:cubicBezTo>
                    <a:pt x="10130" y="17568"/>
                    <a:pt x="10258" y="17579"/>
                    <a:pt x="10384" y="17579"/>
                  </a:cubicBezTo>
                  <a:cubicBezTo>
                    <a:pt x="11302" y="17579"/>
                    <a:pt x="12162" y="17005"/>
                    <a:pt x="12548" y="15618"/>
                  </a:cubicBezTo>
                  <a:cubicBezTo>
                    <a:pt x="12985" y="14038"/>
                    <a:pt x="13249" y="10792"/>
                    <a:pt x="13249" y="10792"/>
                  </a:cubicBezTo>
                  <a:cubicBezTo>
                    <a:pt x="13249" y="10792"/>
                    <a:pt x="14829" y="9740"/>
                    <a:pt x="15266" y="9126"/>
                  </a:cubicBezTo>
                  <a:cubicBezTo>
                    <a:pt x="15705" y="8512"/>
                    <a:pt x="14126" y="7897"/>
                    <a:pt x="13688" y="7020"/>
                  </a:cubicBezTo>
                  <a:cubicBezTo>
                    <a:pt x="13249" y="6142"/>
                    <a:pt x="13249" y="5441"/>
                    <a:pt x="13424" y="4211"/>
                  </a:cubicBezTo>
                  <a:cubicBezTo>
                    <a:pt x="13601" y="2983"/>
                    <a:pt x="12548" y="1"/>
                    <a:pt x="125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4"/>
            <p:cNvSpPr/>
            <p:nvPr/>
          </p:nvSpPr>
          <p:spPr>
            <a:xfrm>
              <a:off x="4218337" y="1876439"/>
              <a:ext cx="304842" cy="345581"/>
            </a:xfrm>
            <a:custGeom>
              <a:avLst/>
              <a:gdLst/>
              <a:ahLst/>
              <a:cxnLst/>
              <a:rect l="l" t="t" r="r" b="b"/>
              <a:pathLst>
                <a:path w="15998" h="18136" extrusionOk="0">
                  <a:moveTo>
                    <a:pt x="12552" y="892"/>
                  </a:moveTo>
                  <a:cubicBezTo>
                    <a:pt x="12880" y="1920"/>
                    <a:pt x="13354" y="3654"/>
                    <a:pt x="13242" y="4446"/>
                  </a:cubicBezTo>
                  <a:cubicBezTo>
                    <a:pt x="13061" y="5706"/>
                    <a:pt x="13058" y="6473"/>
                    <a:pt x="13532" y="7419"/>
                  </a:cubicBezTo>
                  <a:cubicBezTo>
                    <a:pt x="13741" y="7839"/>
                    <a:pt x="14156" y="8186"/>
                    <a:pt x="14523" y="8492"/>
                  </a:cubicBezTo>
                  <a:cubicBezTo>
                    <a:pt x="14927" y="8830"/>
                    <a:pt x="15228" y="9100"/>
                    <a:pt x="15134" y="9234"/>
                  </a:cubicBezTo>
                  <a:cubicBezTo>
                    <a:pt x="14798" y="9704"/>
                    <a:pt x="13615" y="10545"/>
                    <a:pt x="13188" y="10831"/>
                  </a:cubicBezTo>
                  <a:cubicBezTo>
                    <a:pt x="13117" y="10879"/>
                    <a:pt x="13071" y="10957"/>
                    <a:pt x="13064" y="11043"/>
                  </a:cubicBezTo>
                  <a:cubicBezTo>
                    <a:pt x="13061" y="11075"/>
                    <a:pt x="12797" y="14281"/>
                    <a:pt x="12371" y="15815"/>
                  </a:cubicBezTo>
                  <a:cubicBezTo>
                    <a:pt x="12056" y="16949"/>
                    <a:pt x="11379" y="17572"/>
                    <a:pt x="10487" y="17572"/>
                  </a:cubicBezTo>
                  <a:cubicBezTo>
                    <a:pt x="10376" y="17572"/>
                    <a:pt x="10262" y="17563"/>
                    <a:pt x="10144" y="17543"/>
                  </a:cubicBezTo>
                  <a:cubicBezTo>
                    <a:pt x="9112" y="17371"/>
                    <a:pt x="6284" y="16302"/>
                    <a:pt x="4691" y="15548"/>
                  </a:cubicBezTo>
                  <a:cubicBezTo>
                    <a:pt x="3214" y="14848"/>
                    <a:pt x="3273" y="12414"/>
                    <a:pt x="3273" y="12390"/>
                  </a:cubicBezTo>
                  <a:cubicBezTo>
                    <a:pt x="3278" y="12231"/>
                    <a:pt x="3149" y="12100"/>
                    <a:pt x="2990" y="12100"/>
                  </a:cubicBezTo>
                  <a:cubicBezTo>
                    <a:pt x="2972" y="12100"/>
                    <a:pt x="2951" y="12102"/>
                    <a:pt x="2931" y="12106"/>
                  </a:cubicBezTo>
                  <a:cubicBezTo>
                    <a:pt x="2915" y="12109"/>
                    <a:pt x="2796" y="12134"/>
                    <a:pt x="2621" y="12134"/>
                  </a:cubicBezTo>
                  <a:cubicBezTo>
                    <a:pt x="2205" y="12134"/>
                    <a:pt x="1469" y="11996"/>
                    <a:pt x="1051" y="11107"/>
                  </a:cubicBezTo>
                  <a:cubicBezTo>
                    <a:pt x="606" y="10162"/>
                    <a:pt x="871" y="8636"/>
                    <a:pt x="1399" y="7805"/>
                  </a:cubicBezTo>
                  <a:cubicBezTo>
                    <a:pt x="1541" y="7582"/>
                    <a:pt x="1832" y="7207"/>
                    <a:pt x="2191" y="7207"/>
                  </a:cubicBezTo>
                  <a:cubicBezTo>
                    <a:pt x="3049" y="7207"/>
                    <a:pt x="3809" y="8432"/>
                    <a:pt x="4029" y="8905"/>
                  </a:cubicBezTo>
                  <a:cubicBezTo>
                    <a:pt x="4076" y="9005"/>
                    <a:pt x="4176" y="9067"/>
                    <a:pt x="4283" y="9067"/>
                  </a:cubicBezTo>
                  <a:cubicBezTo>
                    <a:pt x="4307" y="9067"/>
                    <a:pt x="4332" y="9063"/>
                    <a:pt x="4357" y="9056"/>
                  </a:cubicBezTo>
                  <a:cubicBezTo>
                    <a:pt x="4685" y="8969"/>
                    <a:pt x="7561" y="8152"/>
                    <a:pt x="7817" y="6622"/>
                  </a:cubicBezTo>
                  <a:cubicBezTo>
                    <a:pt x="7939" y="5887"/>
                    <a:pt x="7512" y="5270"/>
                    <a:pt x="7169" y="4774"/>
                  </a:cubicBezTo>
                  <a:cubicBezTo>
                    <a:pt x="7009" y="4544"/>
                    <a:pt x="6790" y="4227"/>
                    <a:pt x="6826" y="4121"/>
                  </a:cubicBezTo>
                  <a:cubicBezTo>
                    <a:pt x="6829" y="4112"/>
                    <a:pt x="6866" y="4029"/>
                    <a:pt x="7157" y="3939"/>
                  </a:cubicBezTo>
                  <a:cubicBezTo>
                    <a:pt x="8687" y="3469"/>
                    <a:pt x="11296" y="2476"/>
                    <a:pt x="12552" y="892"/>
                  </a:cubicBezTo>
                  <a:close/>
                  <a:moveTo>
                    <a:pt x="12638" y="0"/>
                  </a:moveTo>
                  <a:cubicBezTo>
                    <a:pt x="12571" y="0"/>
                    <a:pt x="12505" y="22"/>
                    <a:pt x="12451" y="65"/>
                  </a:cubicBezTo>
                  <a:cubicBezTo>
                    <a:pt x="12424" y="87"/>
                    <a:pt x="12400" y="115"/>
                    <a:pt x="12383" y="145"/>
                  </a:cubicBezTo>
                  <a:cubicBezTo>
                    <a:pt x="11409" y="1834"/>
                    <a:pt x="8587" y="2910"/>
                    <a:pt x="6992" y="3400"/>
                  </a:cubicBezTo>
                  <a:cubicBezTo>
                    <a:pt x="6606" y="3519"/>
                    <a:pt x="6378" y="3694"/>
                    <a:pt x="6295" y="3937"/>
                  </a:cubicBezTo>
                  <a:cubicBezTo>
                    <a:pt x="6166" y="4312"/>
                    <a:pt x="6428" y="4693"/>
                    <a:pt x="6707" y="5094"/>
                  </a:cubicBezTo>
                  <a:cubicBezTo>
                    <a:pt x="7007" y="5527"/>
                    <a:pt x="7348" y="6018"/>
                    <a:pt x="7262" y="6529"/>
                  </a:cubicBezTo>
                  <a:cubicBezTo>
                    <a:pt x="7111" y="7445"/>
                    <a:pt x="5331" y="8173"/>
                    <a:pt x="4429" y="8450"/>
                  </a:cubicBezTo>
                  <a:cubicBezTo>
                    <a:pt x="4143" y="7926"/>
                    <a:pt x="3323" y="6643"/>
                    <a:pt x="2191" y="6643"/>
                  </a:cubicBezTo>
                  <a:cubicBezTo>
                    <a:pt x="1720" y="6643"/>
                    <a:pt x="1283" y="6940"/>
                    <a:pt x="925" y="7503"/>
                  </a:cubicBezTo>
                  <a:cubicBezTo>
                    <a:pt x="320" y="8455"/>
                    <a:pt x="1" y="10197"/>
                    <a:pt x="542" y="11346"/>
                  </a:cubicBezTo>
                  <a:cubicBezTo>
                    <a:pt x="1046" y="12417"/>
                    <a:pt x="1973" y="12699"/>
                    <a:pt x="2623" y="12699"/>
                  </a:cubicBezTo>
                  <a:cubicBezTo>
                    <a:pt x="2655" y="12699"/>
                    <a:pt x="2686" y="12698"/>
                    <a:pt x="2716" y="12697"/>
                  </a:cubicBezTo>
                  <a:cubicBezTo>
                    <a:pt x="2751" y="13465"/>
                    <a:pt x="2989" y="15363"/>
                    <a:pt x="4450" y="16055"/>
                  </a:cubicBezTo>
                  <a:cubicBezTo>
                    <a:pt x="6085" y="16830"/>
                    <a:pt x="8948" y="17912"/>
                    <a:pt x="10051" y="18097"/>
                  </a:cubicBezTo>
                  <a:cubicBezTo>
                    <a:pt x="10198" y="18122"/>
                    <a:pt x="10348" y="18134"/>
                    <a:pt x="10497" y="18135"/>
                  </a:cubicBezTo>
                  <a:cubicBezTo>
                    <a:pt x="11642" y="18135"/>
                    <a:pt x="12527" y="17351"/>
                    <a:pt x="12914" y="15964"/>
                  </a:cubicBezTo>
                  <a:cubicBezTo>
                    <a:pt x="13309" y="14542"/>
                    <a:pt x="13558" y="11860"/>
                    <a:pt x="13614" y="11221"/>
                  </a:cubicBezTo>
                  <a:cubicBezTo>
                    <a:pt x="13992" y="10963"/>
                    <a:pt x="15195" y="10115"/>
                    <a:pt x="15592" y="9560"/>
                  </a:cubicBezTo>
                  <a:cubicBezTo>
                    <a:pt x="15997" y="8991"/>
                    <a:pt x="15406" y="8496"/>
                    <a:pt x="14884" y="8059"/>
                  </a:cubicBezTo>
                  <a:cubicBezTo>
                    <a:pt x="14560" y="7787"/>
                    <a:pt x="14193" y="7481"/>
                    <a:pt x="14035" y="7166"/>
                  </a:cubicBezTo>
                  <a:cubicBezTo>
                    <a:pt x="13626" y="6349"/>
                    <a:pt x="13631" y="5690"/>
                    <a:pt x="13798" y="4523"/>
                  </a:cubicBezTo>
                  <a:cubicBezTo>
                    <a:pt x="13981" y="3243"/>
                    <a:pt x="12952" y="304"/>
                    <a:pt x="12908" y="180"/>
                  </a:cubicBezTo>
                  <a:cubicBezTo>
                    <a:pt x="12877" y="94"/>
                    <a:pt x="12800" y="34"/>
                    <a:pt x="12713" y="10"/>
                  </a:cubicBezTo>
                  <a:cubicBezTo>
                    <a:pt x="12688" y="3"/>
                    <a:pt x="12663" y="0"/>
                    <a:pt x="1263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4"/>
            <p:cNvSpPr/>
            <p:nvPr/>
          </p:nvSpPr>
          <p:spPr>
            <a:xfrm>
              <a:off x="4435088" y="1999535"/>
              <a:ext cx="13319" cy="33251"/>
            </a:xfrm>
            <a:custGeom>
              <a:avLst/>
              <a:gdLst/>
              <a:ahLst/>
              <a:cxnLst/>
              <a:rect l="l" t="t" r="r" b="b"/>
              <a:pathLst>
                <a:path w="699" h="1745" extrusionOk="0">
                  <a:moveTo>
                    <a:pt x="350" y="0"/>
                  </a:moveTo>
                  <a:cubicBezTo>
                    <a:pt x="158" y="0"/>
                    <a:pt x="0" y="391"/>
                    <a:pt x="0" y="872"/>
                  </a:cubicBezTo>
                  <a:cubicBezTo>
                    <a:pt x="0" y="1354"/>
                    <a:pt x="156" y="1745"/>
                    <a:pt x="350" y="1745"/>
                  </a:cubicBezTo>
                  <a:cubicBezTo>
                    <a:pt x="543" y="1745"/>
                    <a:pt x="699" y="1354"/>
                    <a:pt x="699" y="872"/>
                  </a:cubicBezTo>
                  <a:cubicBezTo>
                    <a:pt x="699" y="391"/>
                    <a:pt x="543" y="0"/>
                    <a:pt x="35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4"/>
            <p:cNvSpPr/>
            <p:nvPr/>
          </p:nvSpPr>
          <p:spPr>
            <a:xfrm>
              <a:off x="4412507" y="1966951"/>
              <a:ext cx="43998" cy="26868"/>
            </a:xfrm>
            <a:custGeom>
              <a:avLst/>
              <a:gdLst/>
              <a:ahLst/>
              <a:cxnLst/>
              <a:rect l="l" t="t" r="r" b="b"/>
              <a:pathLst>
                <a:path w="2309" h="1410" extrusionOk="0">
                  <a:moveTo>
                    <a:pt x="1783" y="0"/>
                  </a:moveTo>
                  <a:cubicBezTo>
                    <a:pt x="1021" y="0"/>
                    <a:pt x="257" y="835"/>
                    <a:pt x="163" y="942"/>
                  </a:cubicBezTo>
                  <a:cubicBezTo>
                    <a:pt x="1" y="1124"/>
                    <a:pt x="129" y="1410"/>
                    <a:pt x="371" y="1410"/>
                  </a:cubicBezTo>
                  <a:cubicBezTo>
                    <a:pt x="452" y="1410"/>
                    <a:pt x="529" y="1376"/>
                    <a:pt x="581" y="1317"/>
                  </a:cubicBezTo>
                  <a:cubicBezTo>
                    <a:pt x="771" y="1103"/>
                    <a:pt x="1359" y="562"/>
                    <a:pt x="1781" y="562"/>
                  </a:cubicBezTo>
                  <a:cubicBezTo>
                    <a:pt x="1826" y="562"/>
                    <a:pt x="1869" y="568"/>
                    <a:pt x="1910" y="581"/>
                  </a:cubicBezTo>
                  <a:cubicBezTo>
                    <a:pt x="1938" y="590"/>
                    <a:pt x="1966" y="594"/>
                    <a:pt x="1994" y="594"/>
                  </a:cubicBezTo>
                  <a:cubicBezTo>
                    <a:pt x="2111" y="594"/>
                    <a:pt x="2221" y="520"/>
                    <a:pt x="2260" y="402"/>
                  </a:cubicBezTo>
                  <a:cubicBezTo>
                    <a:pt x="2308" y="258"/>
                    <a:pt x="2232" y="100"/>
                    <a:pt x="2088" y="49"/>
                  </a:cubicBezTo>
                  <a:cubicBezTo>
                    <a:pt x="1987" y="15"/>
                    <a:pt x="1885" y="0"/>
                    <a:pt x="178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4"/>
            <p:cNvSpPr/>
            <p:nvPr/>
          </p:nvSpPr>
          <p:spPr>
            <a:xfrm>
              <a:off x="4398121" y="2109368"/>
              <a:ext cx="58537" cy="23800"/>
            </a:xfrm>
            <a:custGeom>
              <a:avLst/>
              <a:gdLst/>
              <a:ahLst/>
              <a:cxnLst/>
              <a:rect l="l" t="t" r="r" b="b"/>
              <a:pathLst>
                <a:path w="3072" h="1249" extrusionOk="0">
                  <a:moveTo>
                    <a:pt x="312" y="1"/>
                  </a:moveTo>
                  <a:cubicBezTo>
                    <a:pt x="236" y="1"/>
                    <a:pt x="159" y="32"/>
                    <a:pt x="104" y="93"/>
                  </a:cubicBezTo>
                  <a:cubicBezTo>
                    <a:pt x="0" y="209"/>
                    <a:pt x="11" y="387"/>
                    <a:pt x="126" y="490"/>
                  </a:cubicBezTo>
                  <a:cubicBezTo>
                    <a:pt x="805" y="1103"/>
                    <a:pt x="1519" y="1249"/>
                    <a:pt x="2045" y="1249"/>
                  </a:cubicBezTo>
                  <a:cubicBezTo>
                    <a:pt x="2506" y="1249"/>
                    <a:pt x="2823" y="1138"/>
                    <a:pt x="2850" y="1128"/>
                  </a:cubicBezTo>
                  <a:cubicBezTo>
                    <a:pt x="2996" y="1074"/>
                    <a:pt x="3072" y="913"/>
                    <a:pt x="3019" y="767"/>
                  </a:cubicBezTo>
                  <a:cubicBezTo>
                    <a:pt x="2978" y="653"/>
                    <a:pt x="2870" y="581"/>
                    <a:pt x="2754" y="581"/>
                  </a:cubicBezTo>
                  <a:cubicBezTo>
                    <a:pt x="2723" y="581"/>
                    <a:pt x="2691" y="587"/>
                    <a:pt x="2659" y="598"/>
                  </a:cubicBezTo>
                  <a:cubicBezTo>
                    <a:pt x="2639" y="605"/>
                    <a:pt x="2400" y="687"/>
                    <a:pt x="2049" y="687"/>
                  </a:cubicBezTo>
                  <a:cubicBezTo>
                    <a:pt x="1631" y="687"/>
                    <a:pt x="1054" y="571"/>
                    <a:pt x="501" y="73"/>
                  </a:cubicBezTo>
                  <a:cubicBezTo>
                    <a:pt x="447" y="25"/>
                    <a:pt x="379" y="1"/>
                    <a:pt x="31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4"/>
            <p:cNvSpPr/>
            <p:nvPr/>
          </p:nvSpPr>
          <p:spPr>
            <a:xfrm>
              <a:off x="3779024" y="4211877"/>
              <a:ext cx="221324" cy="195276"/>
            </a:xfrm>
            <a:custGeom>
              <a:avLst/>
              <a:gdLst/>
              <a:ahLst/>
              <a:cxnLst/>
              <a:rect l="l" t="t" r="r" b="b"/>
              <a:pathLst>
                <a:path w="11615" h="10248" extrusionOk="0">
                  <a:moveTo>
                    <a:pt x="2098" y="1"/>
                  </a:moveTo>
                  <a:cubicBezTo>
                    <a:pt x="2098" y="1"/>
                    <a:pt x="0" y="4207"/>
                    <a:pt x="82" y="4777"/>
                  </a:cubicBezTo>
                  <a:cubicBezTo>
                    <a:pt x="164" y="5347"/>
                    <a:pt x="4319" y="8363"/>
                    <a:pt x="6275" y="9422"/>
                  </a:cubicBezTo>
                  <a:cubicBezTo>
                    <a:pt x="7237" y="9943"/>
                    <a:pt x="8573" y="10247"/>
                    <a:pt x="9654" y="10247"/>
                  </a:cubicBezTo>
                  <a:cubicBezTo>
                    <a:pt x="10771" y="10247"/>
                    <a:pt x="11615" y="9923"/>
                    <a:pt x="11490" y="9177"/>
                  </a:cubicBezTo>
                  <a:cubicBezTo>
                    <a:pt x="11245" y="7712"/>
                    <a:pt x="7905" y="6733"/>
                    <a:pt x="7090" y="4534"/>
                  </a:cubicBezTo>
                  <a:cubicBezTo>
                    <a:pt x="6275" y="2333"/>
                    <a:pt x="5958" y="1054"/>
                    <a:pt x="5958" y="1054"/>
                  </a:cubicBezTo>
                  <a:cubicBezTo>
                    <a:pt x="5958" y="1054"/>
                    <a:pt x="5901" y="1057"/>
                    <a:pt x="5796" y="1057"/>
                  </a:cubicBezTo>
                  <a:cubicBezTo>
                    <a:pt x="5283" y="1057"/>
                    <a:pt x="3637" y="975"/>
                    <a:pt x="2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4"/>
            <p:cNvSpPr/>
            <p:nvPr/>
          </p:nvSpPr>
          <p:spPr>
            <a:xfrm>
              <a:off x="3773650" y="4206542"/>
              <a:ext cx="230889" cy="205946"/>
            </a:xfrm>
            <a:custGeom>
              <a:avLst/>
              <a:gdLst/>
              <a:ahLst/>
              <a:cxnLst/>
              <a:rect l="l" t="t" r="r" b="b"/>
              <a:pathLst>
                <a:path w="12117" h="10808" extrusionOk="0">
                  <a:moveTo>
                    <a:pt x="2496" y="679"/>
                  </a:moveTo>
                  <a:cubicBezTo>
                    <a:pt x="3971" y="1516"/>
                    <a:pt x="5463" y="1614"/>
                    <a:pt x="6024" y="1618"/>
                  </a:cubicBezTo>
                  <a:cubicBezTo>
                    <a:pt x="6148" y="2072"/>
                    <a:pt x="6481" y="3214"/>
                    <a:pt x="7108" y="4910"/>
                  </a:cubicBezTo>
                  <a:cubicBezTo>
                    <a:pt x="7569" y="6152"/>
                    <a:pt x="8744" y="7004"/>
                    <a:pt x="9781" y="7754"/>
                  </a:cubicBezTo>
                  <a:cubicBezTo>
                    <a:pt x="10613" y="8356"/>
                    <a:pt x="11399" y="8926"/>
                    <a:pt x="11495" y="9504"/>
                  </a:cubicBezTo>
                  <a:cubicBezTo>
                    <a:pt x="11527" y="9698"/>
                    <a:pt x="11467" y="9838"/>
                    <a:pt x="11300" y="9956"/>
                  </a:cubicBezTo>
                  <a:cubicBezTo>
                    <a:pt x="11019" y="10157"/>
                    <a:pt x="10528" y="10251"/>
                    <a:pt x="9947" y="10251"/>
                  </a:cubicBezTo>
                  <a:cubicBezTo>
                    <a:pt x="8926" y="10251"/>
                    <a:pt x="7625" y="9962"/>
                    <a:pt x="6691" y="9456"/>
                  </a:cubicBezTo>
                  <a:cubicBezTo>
                    <a:pt x="4541" y="8292"/>
                    <a:pt x="831" y="5499"/>
                    <a:pt x="643" y="5024"/>
                  </a:cubicBezTo>
                  <a:cubicBezTo>
                    <a:pt x="627" y="4679"/>
                    <a:pt x="1551" y="2595"/>
                    <a:pt x="2496" y="679"/>
                  </a:cubicBezTo>
                  <a:close/>
                  <a:moveTo>
                    <a:pt x="2381" y="0"/>
                  </a:moveTo>
                  <a:cubicBezTo>
                    <a:pt x="2278" y="0"/>
                    <a:pt x="2178" y="56"/>
                    <a:pt x="2129" y="155"/>
                  </a:cubicBezTo>
                  <a:cubicBezTo>
                    <a:pt x="1486" y="1445"/>
                    <a:pt x="1" y="4504"/>
                    <a:pt x="85" y="5096"/>
                  </a:cubicBezTo>
                  <a:cubicBezTo>
                    <a:pt x="198" y="5887"/>
                    <a:pt x="4757" y="9047"/>
                    <a:pt x="6422" y="9950"/>
                  </a:cubicBezTo>
                  <a:cubicBezTo>
                    <a:pt x="7372" y="10464"/>
                    <a:pt x="8776" y="10808"/>
                    <a:pt x="9945" y="10808"/>
                  </a:cubicBezTo>
                  <a:cubicBezTo>
                    <a:pt x="10634" y="10808"/>
                    <a:pt x="11241" y="10688"/>
                    <a:pt x="11626" y="10415"/>
                  </a:cubicBezTo>
                  <a:cubicBezTo>
                    <a:pt x="11966" y="10172"/>
                    <a:pt x="12116" y="9816"/>
                    <a:pt x="12049" y="9412"/>
                  </a:cubicBezTo>
                  <a:cubicBezTo>
                    <a:pt x="11915" y="8606"/>
                    <a:pt x="11078" y="8000"/>
                    <a:pt x="10111" y="7300"/>
                  </a:cubicBezTo>
                  <a:cubicBezTo>
                    <a:pt x="9138" y="6596"/>
                    <a:pt x="8035" y="5797"/>
                    <a:pt x="7634" y="4716"/>
                  </a:cubicBezTo>
                  <a:cubicBezTo>
                    <a:pt x="6837" y="2559"/>
                    <a:pt x="6516" y="1278"/>
                    <a:pt x="6513" y="1267"/>
                  </a:cubicBezTo>
                  <a:cubicBezTo>
                    <a:pt x="6482" y="1140"/>
                    <a:pt x="6369" y="1053"/>
                    <a:pt x="6241" y="1053"/>
                  </a:cubicBezTo>
                  <a:cubicBezTo>
                    <a:pt x="6235" y="1053"/>
                    <a:pt x="6229" y="1053"/>
                    <a:pt x="6223" y="1054"/>
                  </a:cubicBezTo>
                  <a:cubicBezTo>
                    <a:pt x="6220" y="1054"/>
                    <a:pt x="6175" y="1056"/>
                    <a:pt x="6095" y="1056"/>
                  </a:cubicBezTo>
                  <a:cubicBezTo>
                    <a:pt x="5636" y="1056"/>
                    <a:pt x="4021" y="986"/>
                    <a:pt x="2530" y="43"/>
                  </a:cubicBezTo>
                  <a:cubicBezTo>
                    <a:pt x="2483" y="14"/>
                    <a:pt x="2432" y="0"/>
                    <a:pt x="238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4"/>
            <p:cNvSpPr/>
            <p:nvPr/>
          </p:nvSpPr>
          <p:spPr>
            <a:xfrm>
              <a:off x="3780186" y="4284687"/>
              <a:ext cx="219742" cy="122466"/>
            </a:xfrm>
            <a:custGeom>
              <a:avLst/>
              <a:gdLst/>
              <a:ahLst/>
              <a:cxnLst/>
              <a:rect l="l" t="t" r="r" b="b"/>
              <a:pathLst>
                <a:path w="11532" h="6427" extrusionOk="0">
                  <a:moveTo>
                    <a:pt x="291" y="1"/>
                  </a:moveTo>
                  <a:cubicBezTo>
                    <a:pt x="113" y="460"/>
                    <a:pt x="1" y="818"/>
                    <a:pt x="21" y="958"/>
                  </a:cubicBezTo>
                  <a:cubicBezTo>
                    <a:pt x="103" y="1528"/>
                    <a:pt x="4258" y="4542"/>
                    <a:pt x="6214" y="5603"/>
                  </a:cubicBezTo>
                  <a:cubicBezTo>
                    <a:pt x="7175" y="6123"/>
                    <a:pt x="8509" y="6427"/>
                    <a:pt x="9589" y="6427"/>
                  </a:cubicBezTo>
                  <a:cubicBezTo>
                    <a:pt x="10694" y="6427"/>
                    <a:pt x="11532" y="6109"/>
                    <a:pt x="11429" y="5380"/>
                  </a:cubicBezTo>
                  <a:lnTo>
                    <a:pt x="11429" y="5380"/>
                  </a:lnTo>
                  <a:cubicBezTo>
                    <a:pt x="11107" y="5424"/>
                    <a:pt x="10751" y="5453"/>
                    <a:pt x="10364" y="5453"/>
                  </a:cubicBezTo>
                  <a:cubicBezTo>
                    <a:pt x="9408" y="5453"/>
                    <a:pt x="8269" y="5279"/>
                    <a:pt x="7027" y="4741"/>
                  </a:cubicBezTo>
                  <a:cubicBezTo>
                    <a:pt x="4010" y="3433"/>
                    <a:pt x="1084" y="758"/>
                    <a:pt x="29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4"/>
            <p:cNvSpPr/>
            <p:nvPr/>
          </p:nvSpPr>
          <p:spPr>
            <a:xfrm>
              <a:off x="3774908" y="4279313"/>
              <a:ext cx="229441" cy="133156"/>
            </a:xfrm>
            <a:custGeom>
              <a:avLst/>
              <a:gdLst/>
              <a:ahLst/>
              <a:cxnLst/>
              <a:rect l="l" t="t" r="r" b="b"/>
              <a:pathLst>
                <a:path w="12041" h="6988" extrusionOk="0">
                  <a:moveTo>
                    <a:pt x="686" y="777"/>
                  </a:moveTo>
                  <a:cubicBezTo>
                    <a:pt x="1796" y="1801"/>
                    <a:pt x="4455" y="4094"/>
                    <a:pt x="7192" y="5281"/>
                  </a:cubicBezTo>
                  <a:cubicBezTo>
                    <a:pt x="8325" y="5772"/>
                    <a:pt x="9478" y="6017"/>
                    <a:pt x="10633" y="6017"/>
                  </a:cubicBezTo>
                  <a:cubicBezTo>
                    <a:pt x="10883" y="6017"/>
                    <a:pt x="11132" y="6005"/>
                    <a:pt x="11381" y="5982"/>
                  </a:cubicBezTo>
                  <a:lnTo>
                    <a:pt x="11381" y="5982"/>
                  </a:lnTo>
                  <a:cubicBezTo>
                    <a:pt x="11340" y="6047"/>
                    <a:pt x="11286" y="6101"/>
                    <a:pt x="11222" y="6143"/>
                  </a:cubicBezTo>
                  <a:cubicBezTo>
                    <a:pt x="10941" y="6338"/>
                    <a:pt x="10455" y="6429"/>
                    <a:pt x="9880" y="6429"/>
                  </a:cubicBezTo>
                  <a:cubicBezTo>
                    <a:pt x="8858" y="6429"/>
                    <a:pt x="7555" y="6141"/>
                    <a:pt x="6625" y="5637"/>
                  </a:cubicBezTo>
                  <a:cubicBezTo>
                    <a:pt x="4475" y="4473"/>
                    <a:pt x="765" y="1680"/>
                    <a:pt x="577" y="1205"/>
                  </a:cubicBezTo>
                  <a:cubicBezTo>
                    <a:pt x="577" y="1193"/>
                    <a:pt x="577" y="1101"/>
                    <a:pt x="686" y="777"/>
                  </a:cubicBezTo>
                  <a:close/>
                  <a:moveTo>
                    <a:pt x="568" y="1"/>
                  </a:moveTo>
                  <a:cubicBezTo>
                    <a:pt x="457" y="1"/>
                    <a:pt x="349" y="65"/>
                    <a:pt x="305" y="181"/>
                  </a:cubicBezTo>
                  <a:cubicBezTo>
                    <a:pt x="21" y="914"/>
                    <a:pt x="0" y="1142"/>
                    <a:pt x="19" y="1279"/>
                  </a:cubicBezTo>
                  <a:cubicBezTo>
                    <a:pt x="132" y="2069"/>
                    <a:pt x="4691" y="5228"/>
                    <a:pt x="6356" y="6131"/>
                  </a:cubicBezTo>
                  <a:cubicBezTo>
                    <a:pt x="7302" y="6643"/>
                    <a:pt x="8709" y="6987"/>
                    <a:pt x="9879" y="6987"/>
                  </a:cubicBezTo>
                  <a:cubicBezTo>
                    <a:pt x="10558" y="6987"/>
                    <a:pt x="11159" y="6871"/>
                    <a:pt x="11543" y="6604"/>
                  </a:cubicBezTo>
                  <a:cubicBezTo>
                    <a:pt x="11884" y="6367"/>
                    <a:pt x="12040" y="6019"/>
                    <a:pt x="11985" y="5624"/>
                  </a:cubicBezTo>
                  <a:cubicBezTo>
                    <a:pt x="11965" y="5482"/>
                    <a:pt x="11844" y="5381"/>
                    <a:pt x="11706" y="5381"/>
                  </a:cubicBezTo>
                  <a:cubicBezTo>
                    <a:pt x="11693" y="5381"/>
                    <a:pt x="11681" y="5381"/>
                    <a:pt x="11668" y="5383"/>
                  </a:cubicBezTo>
                  <a:cubicBezTo>
                    <a:pt x="11323" y="5431"/>
                    <a:pt x="10976" y="5455"/>
                    <a:pt x="10630" y="5455"/>
                  </a:cubicBezTo>
                  <a:cubicBezTo>
                    <a:pt x="9553" y="5455"/>
                    <a:pt x="8476" y="5223"/>
                    <a:pt x="7417" y="4763"/>
                  </a:cubicBezTo>
                  <a:cubicBezTo>
                    <a:pt x="4458" y="3483"/>
                    <a:pt x="1574" y="855"/>
                    <a:pt x="760" y="79"/>
                  </a:cubicBezTo>
                  <a:cubicBezTo>
                    <a:pt x="705" y="26"/>
                    <a:pt x="636" y="1"/>
                    <a:pt x="56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 name="مربع نص 8">
            <a:extLst>
              <a:ext uri="{FF2B5EF4-FFF2-40B4-BE49-F238E27FC236}">
                <a16:creationId xmlns:a16="http://schemas.microsoft.com/office/drawing/2014/main" id="{D79B6199-D48A-8178-4D4E-9CCCD0CE2ECA}"/>
              </a:ext>
            </a:extLst>
          </p:cNvPr>
          <p:cNvSpPr txBox="1"/>
          <p:nvPr/>
        </p:nvSpPr>
        <p:spPr>
          <a:xfrm>
            <a:off x="42067" y="1652950"/>
            <a:ext cx="4572000" cy="923330"/>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أمن المعلومات</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C5F8F900-CC66-6849-98FF-9A1A39964B5D}"/>
              </a:ext>
            </a:extLst>
          </p:cNvPr>
          <p:cNvSpPr txBox="1"/>
          <p:nvPr/>
        </p:nvSpPr>
        <p:spPr>
          <a:xfrm>
            <a:off x="245327" y="1905516"/>
            <a:ext cx="8653346" cy="1964512"/>
          </a:xfrm>
          <a:prstGeom prst="rect">
            <a:avLst/>
          </a:prstGeom>
          <a:noFill/>
        </p:spPr>
        <p:txBody>
          <a:bodyPr wrap="square">
            <a:spAutoFit/>
          </a:bodyPr>
          <a:lstStyle/>
          <a:p>
            <a:pPr algn="ctr" rtl="1">
              <a:lnSpc>
                <a:spcPct val="150000"/>
              </a:lnSpc>
            </a:pP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أمن المعلومات </a:t>
            </a:r>
            <a:r>
              <a:rPr lang="en-GB" sz="28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Information Security</a:t>
            </a:r>
            <a:r>
              <a:rPr lang="en-GB"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أو كما يحب المتخصصين تسميتها </a:t>
            </a:r>
            <a:r>
              <a:rPr lang="en-GB" sz="28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InfoSec </a:t>
            </a:r>
            <a:r>
              <a:rPr lang="ar-KW" sz="28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ar-KW" sz="2800" b="1" i="0"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 المجال الذي يهتم بحماية البيانات الرقمية أو غير الرقمية من أي هجمات إلكترونية أو استخدام غير مصرح به</a:t>
            </a:r>
            <a:endParaRPr lang="en-GB" sz="2800" b="1" dirty="0">
              <a:solidFill>
                <a:srgbClr val="0070C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6" name="مربع نص 5">
            <a:extLst>
              <a:ext uri="{FF2B5EF4-FFF2-40B4-BE49-F238E27FC236}">
                <a16:creationId xmlns:a16="http://schemas.microsoft.com/office/drawing/2014/main" id="{8C4ECDE1-46B5-98F4-6626-91358DBB0BA0}"/>
              </a:ext>
            </a:extLst>
          </p:cNvPr>
          <p:cNvSpPr txBox="1"/>
          <p:nvPr/>
        </p:nvSpPr>
        <p:spPr>
          <a:xfrm>
            <a:off x="4242360" y="708814"/>
            <a:ext cx="4572000" cy="923330"/>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أمن المعلومات</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grpSp>
        <p:nvGrpSpPr>
          <p:cNvPr id="7" name="Google Shape;3320;p64">
            <a:extLst>
              <a:ext uri="{FF2B5EF4-FFF2-40B4-BE49-F238E27FC236}">
                <a16:creationId xmlns:a16="http://schemas.microsoft.com/office/drawing/2014/main" id="{694B3FCD-B6DD-E408-DDAC-60AFE86476DF}"/>
              </a:ext>
            </a:extLst>
          </p:cNvPr>
          <p:cNvGrpSpPr/>
          <p:nvPr/>
        </p:nvGrpSpPr>
        <p:grpSpPr>
          <a:xfrm>
            <a:off x="245327" y="368702"/>
            <a:ext cx="1904701" cy="1603554"/>
            <a:chOff x="1158600" y="238100"/>
            <a:chExt cx="5295575" cy="5237900"/>
          </a:xfrm>
        </p:grpSpPr>
        <p:sp>
          <p:nvSpPr>
            <p:cNvPr id="8" name="Google Shape;3321;p64">
              <a:extLst>
                <a:ext uri="{FF2B5EF4-FFF2-40B4-BE49-F238E27FC236}">
                  <a16:creationId xmlns:a16="http://schemas.microsoft.com/office/drawing/2014/main" id="{EBCBCE6F-7C48-243B-A9E2-6FC393D0B4A3}"/>
                </a:ext>
              </a:extLst>
            </p:cNvPr>
            <p:cNvSpPr/>
            <p:nvPr/>
          </p:nvSpPr>
          <p:spPr>
            <a:xfrm>
              <a:off x="1158600" y="238100"/>
              <a:ext cx="5295575" cy="4235575"/>
            </a:xfrm>
            <a:custGeom>
              <a:avLst/>
              <a:gdLst/>
              <a:ahLst/>
              <a:cxnLst/>
              <a:rect l="l" t="t" r="r" b="b"/>
              <a:pathLst>
                <a:path w="211823" h="169423" extrusionOk="0">
                  <a:moveTo>
                    <a:pt x="126460" y="1"/>
                  </a:moveTo>
                  <a:cubicBezTo>
                    <a:pt x="118976" y="1"/>
                    <a:pt x="111395" y="984"/>
                    <a:pt x="103902" y="2949"/>
                  </a:cubicBezTo>
                  <a:cubicBezTo>
                    <a:pt x="88843" y="6899"/>
                    <a:pt x="78801" y="17143"/>
                    <a:pt x="70124" y="29492"/>
                  </a:cubicBezTo>
                  <a:cubicBezTo>
                    <a:pt x="62563" y="40250"/>
                    <a:pt x="54064" y="50620"/>
                    <a:pt x="42621" y="57428"/>
                  </a:cubicBezTo>
                  <a:cubicBezTo>
                    <a:pt x="31292" y="64169"/>
                    <a:pt x="19645" y="69546"/>
                    <a:pt x="13923" y="82356"/>
                  </a:cubicBezTo>
                  <a:cubicBezTo>
                    <a:pt x="0" y="113536"/>
                    <a:pt x="10175" y="149813"/>
                    <a:pt x="43103" y="162044"/>
                  </a:cubicBezTo>
                  <a:cubicBezTo>
                    <a:pt x="57586" y="167423"/>
                    <a:pt x="76041" y="169423"/>
                    <a:pt x="93913" y="169423"/>
                  </a:cubicBezTo>
                  <a:cubicBezTo>
                    <a:pt x="119804" y="169423"/>
                    <a:pt x="144470" y="165226"/>
                    <a:pt x="154062" y="161030"/>
                  </a:cubicBezTo>
                  <a:cubicBezTo>
                    <a:pt x="154062" y="161030"/>
                    <a:pt x="178383" y="159510"/>
                    <a:pt x="195103" y="129617"/>
                  </a:cubicBezTo>
                  <a:cubicBezTo>
                    <a:pt x="211822" y="99723"/>
                    <a:pt x="208783" y="54122"/>
                    <a:pt x="188009" y="28789"/>
                  </a:cubicBezTo>
                  <a:cubicBezTo>
                    <a:pt x="172271" y="9597"/>
                    <a:pt x="149846" y="1"/>
                    <a:pt x="126460"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322;p64">
              <a:extLst>
                <a:ext uri="{FF2B5EF4-FFF2-40B4-BE49-F238E27FC236}">
                  <a16:creationId xmlns:a16="http://schemas.microsoft.com/office/drawing/2014/main" id="{6BA43C0B-3500-3AD1-4C1F-741EF967A14A}"/>
                </a:ext>
              </a:extLst>
            </p:cNvPr>
            <p:cNvSpPr/>
            <p:nvPr/>
          </p:nvSpPr>
          <p:spPr>
            <a:xfrm>
              <a:off x="1943025" y="1626725"/>
              <a:ext cx="3843825" cy="2633725"/>
            </a:xfrm>
            <a:custGeom>
              <a:avLst/>
              <a:gdLst/>
              <a:ahLst/>
              <a:cxnLst/>
              <a:rect l="l" t="t" r="r" b="b"/>
              <a:pathLst>
                <a:path w="153753" h="105349" extrusionOk="0">
                  <a:moveTo>
                    <a:pt x="90" y="1"/>
                  </a:moveTo>
                  <a:cubicBezTo>
                    <a:pt x="41" y="1"/>
                    <a:pt x="1" y="40"/>
                    <a:pt x="1" y="90"/>
                  </a:cubicBezTo>
                  <a:lnTo>
                    <a:pt x="1" y="105349"/>
                  </a:lnTo>
                  <a:lnTo>
                    <a:pt x="153753" y="105349"/>
                  </a:lnTo>
                  <a:lnTo>
                    <a:pt x="153753" y="89"/>
                  </a:lnTo>
                  <a:cubicBezTo>
                    <a:pt x="153753" y="40"/>
                    <a:pt x="153713" y="1"/>
                    <a:pt x="15366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323;p64">
              <a:extLst>
                <a:ext uri="{FF2B5EF4-FFF2-40B4-BE49-F238E27FC236}">
                  <a16:creationId xmlns:a16="http://schemas.microsoft.com/office/drawing/2014/main" id="{BE823C11-94CD-EE60-D16A-2B40E55D145A}"/>
                </a:ext>
              </a:extLst>
            </p:cNvPr>
            <p:cNvSpPr/>
            <p:nvPr/>
          </p:nvSpPr>
          <p:spPr>
            <a:xfrm>
              <a:off x="1383675" y="4303900"/>
              <a:ext cx="4965450" cy="1164325"/>
            </a:xfrm>
            <a:custGeom>
              <a:avLst/>
              <a:gdLst/>
              <a:ahLst/>
              <a:cxnLst/>
              <a:rect l="l" t="t" r="r" b="b"/>
              <a:pathLst>
                <a:path w="198618" h="46573" extrusionOk="0">
                  <a:moveTo>
                    <a:pt x="22375" y="0"/>
                  </a:moveTo>
                  <a:lnTo>
                    <a:pt x="935" y="41662"/>
                  </a:lnTo>
                  <a:cubicBezTo>
                    <a:pt x="1" y="43548"/>
                    <a:pt x="1780" y="46572"/>
                    <a:pt x="3884" y="46572"/>
                  </a:cubicBezTo>
                  <a:lnTo>
                    <a:pt x="194618" y="46572"/>
                  </a:lnTo>
                  <a:cubicBezTo>
                    <a:pt x="196723" y="46572"/>
                    <a:pt x="198618" y="43400"/>
                    <a:pt x="197684" y="41514"/>
                  </a:cubicBezTo>
                  <a:lnTo>
                    <a:pt x="176127"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324;p64">
              <a:extLst>
                <a:ext uri="{FF2B5EF4-FFF2-40B4-BE49-F238E27FC236}">
                  <a16:creationId xmlns:a16="http://schemas.microsoft.com/office/drawing/2014/main" id="{96462D1F-3DB7-4231-F012-BB997FAB9F6A}"/>
                </a:ext>
              </a:extLst>
            </p:cNvPr>
            <p:cNvSpPr/>
            <p:nvPr/>
          </p:nvSpPr>
          <p:spPr>
            <a:xfrm>
              <a:off x="1387725" y="4296075"/>
              <a:ext cx="4957300" cy="1179925"/>
            </a:xfrm>
            <a:custGeom>
              <a:avLst/>
              <a:gdLst/>
              <a:ahLst/>
              <a:cxnLst/>
              <a:rect l="l" t="t" r="r" b="b"/>
              <a:pathLst>
                <a:path w="198292" h="47197" extrusionOk="0">
                  <a:moveTo>
                    <a:pt x="175776" y="625"/>
                  </a:moveTo>
                  <a:lnTo>
                    <a:pt x="197243" y="41965"/>
                  </a:lnTo>
                  <a:cubicBezTo>
                    <a:pt x="197632" y="42750"/>
                    <a:pt x="197470" y="43923"/>
                    <a:pt x="196831" y="44952"/>
                  </a:cubicBezTo>
                  <a:cubicBezTo>
                    <a:pt x="196211" y="45952"/>
                    <a:pt x="195301" y="46573"/>
                    <a:pt x="194457" y="46573"/>
                  </a:cubicBezTo>
                  <a:lnTo>
                    <a:pt x="3722" y="46573"/>
                  </a:lnTo>
                  <a:cubicBezTo>
                    <a:pt x="2885" y="46573"/>
                    <a:pt x="2001" y="45986"/>
                    <a:pt x="1415" y="45042"/>
                  </a:cubicBezTo>
                  <a:cubicBezTo>
                    <a:pt x="793" y="44040"/>
                    <a:pt x="654" y="42917"/>
                    <a:pt x="1050" y="42117"/>
                  </a:cubicBezTo>
                  <a:lnTo>
                    <a:pt x="22404" y="625"/>
                  </a:lnTo>
                  <a:close/>
                  <a:moveTo>
                    <a:pt x="22023" y="1"/>
                  </a:moveTo>
                  <a:lnTo>
                    <a:pt x="494" y="41836"/>
                  </a:lnTo>
                  <a:cubicBezTo>
                    <a:pt x="0" y="42833"/>
                    <a:pt x="150" y="44186"/>
                    <a:pt x="886" y="45370"/>
                  </a:cubicBezTo>
                  <a:cubicBezTo>
                    <a:pt x="1595" y="46514"/>
                    <a:pt x="2655" y="47197"/>
                    <a:pt x="3722" y="47197"/>
                  </a:cubicBezTo>
                  <a:lnTo>
                    <a:pt x="194457" y="47197"/>
                  </a:lnTo>
                  <a:cubicBezTo>
                    <a:pt x="195515" y="47197"/>
                    <a:pt x="196628" y="46462"/>
                    <a:pt x="197360" y="45280"/>
                  </a:cubicBezTo>
                  <a:cubicBezTo>
                    <a:pt x="198122" y="44053"/>
                    <a:pt x="198291" y="42677"/>
                    <a:pt x="197799" y="41683"/>
                  </a:cubicBezTo>
                  <a:lnTo>
                    <a:pt x="176242" y="169"/>
                  </a:lnTo>
                  <a:lnTo>
                    <a:pt x="17615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325;p64">
              <a:extLst>
                <a:ext uri="{FF2B5EF4-FFF2-40B4-BE49-F238E27FC236}">
                  <a16:creationId xmlns:a16="http://schemas.microsoft.com/office/drawing/2014/main" id="{8F16B156-21A1-D94D-9098-ABA94C3E37C4}"/>
                </a:ext>
              </a:extLst>
            </p:cNvPr>
            <p:cNvSpPr/>
            <p:nvPr/>
          </p:nvSpPr>
          <p:spPr>
            <a:xfrm>
              <a:off x="1393850" y="4260425"/>
              <a:ext cx="4942200" cy="1164325"/>
            </a:xfrm>
            <a:custGeom>
              <a:avLst/>
              <a:gdLst/>
              <a:ahLst/>
              <a:cxnLst/>
              <a:rect l="l" t="t" r="r" b="b"/>
              <a:pathLst>
                <a:path w="197688" h="46573" extrusionOk="0">
                  <a:moveTo>
                    <a:pt x="21968" y="1"/>
                  </a:moveTo>
                  <a:lnTo>
                    <a:pt x="935" y="42476"/>
                  </a:lnTo>
                  <a:cubicBezTo>
                    <a:pt x="0" y="44362"/>
                    <a:pt x="1373" y="46573"/>
                    <a:pt x="3477" y="46573"/>
                  </a:cubicBezTo>
                  <a:lnTo>
                    <a:pt x="194211" y="46573"/>
                  </a:lnTo>
                  <a:cubicBezTo>
                    <a:pt x="196316" y="46573"/>
                    <a:pt x="197687" y="44362"/>
                    <a:pt x="196754" y="42475"/>
                  </a:cubicBezTo>
                  <a:lnTo>
                    <a:pt x="17572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326;p64">
              <a:extLst>
                <a:ext uri="{FF2B5EF4-FFF2-40B4-BE49-F238E27FC236}">
                  <a16:creationId xmlns:a16="http://schemas.microsoft.com/office/drawing/2014/main" id="{2D09DFD7-D2C6-2E79-960F-408CD03FDAE4}"/>
                </a:ext>
              </a:extLst>
            </p:cNvPr>
            <p:cNvSpPr/>
            <p:nvPr/>
          </p:nvSpPr>
          <p:spPr>
            <a:xfrm>
              <a:off x="1398125" y="4252650"/>
              <a:ext cx="4933650" cy="1179900"/>
            </a:xfrm>
            <a:custGeom>
              <a:avLst/>
              <a:gdLst/>
              <a:ahLst/>
              <a:cxnLst/>
              <a:rect l="l" t="t" r="r" b="b"/>
              <a:pathLst>
                <a:path w="197346" h="47196" extrusionOk="0">
                  <a:moveTo>
                    <a:pt x="175355" y="624"/>
                  </a:moveTo>
                  <a:lnTo>
                    <a:pt x="196304" y="42925"/>
                  </a:lnTo>
                  <a:cubicBezTo>
                    <a:pt x="196691" y="43708"/>
                    <a:pt x="196647" y="44635"/>
                    <a:pt x="196186" y="45378"/>
                  </a:cubicBezTo>
                  <a:cubicBezTo>
                    <a:pt x="195725" y="46121"/>
                    <a:pt x="194914" y="46571"/>
                    <a:pt x="194041" y="46572"/>
                  </a:cubicBezTo>
                  <a:lnTo>
                    <a:pt x="3306" y="46572"/>
                  </a:lnTo>
                  <a:cubicBezTo>
                    <a:pt x="2432" y="46572"/>
                    <a:pt x="1621" y="46121"/>
                    <a:pt x="1160" y="45378"/>
                  </a:cubicBezTo>
                  <a:cubicBezTo>
                    <a:pt x="700" y="44636"/>
                    <a:pt x="655" y="43708"/>
                    <a:pt x="1043" y="42925"/>
                  </a:cubicBezTo>
                  <a:lnTo>
                    <a:pt x="21991" y="624"/>
                  </a:lnTo>
                  <a:close/>
                  <a:moveTo>
                    <a:pt x="21797" y="0"/>
                  </a:moveTo>
                  <a:cubicBezTo>
                    <a:pt x="21679" y="0"/>
                    <a:pt x="21571" y="68"/>
                    <a:pt x="21518" y="174"/>
                  </a:cubicBezTo>
                  <a:lnTo>
                    <a:pt x="484" y="42649"/>
                  </a:lnTo>
                  <a:cubicBezTo>
                    <a:pt x="0" y="43626"/>
                    <a:pt x="56" y="44782"/>
                    <a:pt x="630" y="45708"/>
                  </a:cubicBezTo>
                  <a:cubicBezTo>
                    <a:pt x="1204" y="46633"/>
                    <a:pt x="2217" y="47195"/>
                    <a:pt x="3306" y="47195"/>
                  </a:cubicBezTo>
                  <a:lnTo>
                    <a:pt x="194041" y="47195"/>
                  </a:lnTo>
                  <a:cubicBezTo>
                    <a:pt x="195130" y="47194"/>
                    <a:pt x="196141" y="46632"/>
                    <a:pt x="196716" y="45706"/>
                  </a:cubicBezTo>
                  <a:cubicBezTo>
                    <a:pt x="197290" y="44781"/>
                    <a:pt x="197345" y="43625"/>
                    <a:pt x="196863" y="42648"/>
                  </a:cubicBezTo>
                  <a:lnTo>
                    <a:pt x="175828" y="174"/>
                  </a:lnTo>
                  <a:cubicBezTo>
                    <a:pt x="175776" y="68"/>
                    <a:pt x="175668" y="0"/>
                    <a:pt x="1755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327;p64">
              <a:extLst>
                <a:ext uri="{FF2B5EF4-FFF2-40B4-BE49-F238E27FC236}">
                  <a16:creationId xmlns:a16="http://schemas.microsoft.com/office/drawing/2014/main" id="{E5C4F139-6622-5822-EA89-ACFE88F42DFC}"/>
                </a:ext>
              </a:extLst>
            </p:cNvPr>
            <p:cNvSpPr/>
            <p:nvPr/>
          </p:nvSpPr>
          <p:spPr>
            <a:xfrm>
              <a:off x="2175875" y="1835275"/>
              <a:ext cx="3378150" cy="2216650"/>
            </a:xfrm>
            <a:custGeom>
              <a:avLst/>
              <a:gdLst/>
              <a:ahLst/>
              <a:cxnLst/>
              <a:rect l="l" t="t" r="r" b="b"/>
              <a:pathLst>
                <a:path w="135126" h="88666" extrusionOk="0">
                  <a:moveTo>
                    <a:pt x="1" y="1"/>
                  </a:moveTo>
                  <a:lnTo>
                    <a:pt x="1" y="88666"/>
                  </a:lnTo>
                  <a:lnTo>
                    <a:pt x="135126" y="88666"/>
                  </a:lnTo>
                  <a:lnTo>
                    <a:pt x="13512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328;p64">
              <a:extLst>
                <a:ext uri="{FF2B5EF4-FFF2-40B4-BE49-F238E27FC236}">
                  <a16:creationId xmlns:a16="http://schemas.microsoft.com/office/drawing/2014/main" id="{1474F015-8EFB-0C0B-F998-B5BFD8E896FB}"/>
                </a:ext>
              </a:extLst>
            </p:cNvPr>
            <p:cNvSpPr/>
            <p:nvPr/>
          </p:nvSpPr>
          <p:spPr>
            <a:xfrm>
              <a:off x="2168075" y="1827500"/>
              <a:ext cx="3393750" cy="2232225"/>
            </a:xfrm>
            <a:custGeom>
              <a:avLst/>
              <a:gdLst/>
              <a:ahLst/>
              <a:cxnLst/>
              <a:rect l="l" t="t" r="r" b="b"/>
              <a:pathLst>
                <a:path w="135750" h="89289" extrusionOk="0">
                  <a:moveTo>
                    <a:pt x="135127" y="623"/>
                  </a:moveTo>
                  <a:lnTo>
                    <a:pt x="135127" y="88665"/>
                  </a:lnTo>
                  <a:lnTo>
                    <a:pt x="624" y="88665"/>
                  </a:lnTo>
                  <a:lnTo>
                    <a:pt x="624" y="623"/>
                  </a:lnTo>
                  <a:close/>
                  <a:moveTo>
                    <a:pt x="0" y="0"/>
                  </a:moveTo>
                  <a:lnTo>
                    <a:pt x="0" y="89288"/>
                  </a:lnTo>
                  <a:lnTo>
                    <a:pt x="135749" y="89288"/>
                  </a:lnTo>
                  <a:lnTo>
                    <a:pt x="13574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329;p64">
              <a:extLst>
                <a:ext uri="{FF2B5EF4-FFF2-40B4-BE49-F238E27FC236}">
                  <a16:creationId xmlns:a16="http://schemas.microsoft.com/office/drawing/2014/main" id="{F5A55EB9-8A51-6E4F-EB73-6D3372EA058D}"/>
                </a:ext>
              </a:extLst>
            </p:cNvPr>
            <p:cNvSpPr/>
            <p:nvPr/>
          </p:nvSpPr>
          <p:spPr>
            <a:xfrm>
              <a:off x="2263650" y="2845375"/>
              <a:ext cx="3215025" cy="1126650"/>
            </a:xfrm>
            <a:custGeom>
              <a:avLst/>
              <a:gdLst/>
              <a:ahLst/>
              <a:cxnLst/>
              <a:rect l="l" t="t" r="r" b="b"/>
              <a:pathLst>
                <a:path w="128601" h="45066" extrusionOk="0">
                  <a:moveTo>
                    <a:pt x="1" y="0"/>
                  </a:moveTo>
                  <a:lnTo>
                    <a:pt x="1" y="45066"/>
                  </a:lnTo>
                  <a:lnTo>
                    <a:pt x="128601" y="45066"/>
                  </a:lnTo>
                  <a:lnTo>
                    <a:pt x="128601"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330;p64">
              <a:extLst>
                <a:ext uri="{FF2B5EF4-FFF2-40B4-BE49-F238E27FC236}">
                  <a16:creationId xmlns:a16="http://schemas.microsoft.com/office/drawing/2014/main" id="{93E1008D-18A1-16D7-0409-81945AC0B920}"/>
                </a:ext>
              </a:extLst>
            </p:cNvPr>
            <p:cNvSpPr/>
            <p:nvPr/>
          </p:nvSpPr>
          <p:spPr>
            <a:xfrm>
              <a:off x="2344125" y="3343550"/>
              <a:ext cx="330500" cy="330525"/>
            </a:xfrm>
            <a:custGeom>
              <a:avLst/>
              <a:gdLst/>
              <a:ahLst/>
              <a:cxnLst/>
              <a:rect l="l" t="t" r="r" b="b"/>
              <a:pathLst>
                <a:path w="13220" h="13221" extrusionOk="0">
                  <a:moveTo>
                    <a:pt x="6611" y="4013"/>
                  </a:moveTo>
                  <a:cubicBezTo>
                    <a:pt x="7296" y="4013"/>
                    <a:pt x="7957" y="4284"/>
                    <a:pt x="8446" y="4773"/>
                  </a:cubicBezTo>
                  <a:cubicBezTo>
                    <a:pt x="8998" y="5326"/>
                    <a:pt x="9273" y="6098"/>
                    <a:pt x="9194" y="6874"/>
                  </a:cubicBezTo>
                  <a:cubicBezTo>
                    <a:pt x="9073" y="8090"/>
                    <a:pt x="8091" y="9073"/>
                    <a:pt x="6876" y="9193"/>
                  </a:cubicBezTo>
                  <a:cubicBezTo>
                    <a:pt x="6787" y="9202"/>
                    <a:pt x="6699" y="9207"/>
                    <a:pt x="6611" y="9207"/>
                  </a:cubicBezTo>
                  <a:cubicBezTo>
                    <a:pt x="5926" y="9207"/>
                    <a:pt x="5263" y="8935"/>
                    <a:pt x="4774" y="8446"/>
                  </a:cubicBezTo>
                  <a:cubicBezTo>
                    <a:pt x="4222" y="7893"/>
                    <a:pt x="3948" y="7121"/>
                    <a:pt x="4027" y="6345"/>
                  </a:cubicBezTo>
                  <a:cubicBezTo>
                    <a:pt x="4148" y="5130"/>
                    <a:pt x="5131" y="4146"/>
                    <a:pt x="6345" y="4027"/>
                  </a:cubicBezTo>
                  <a:cubicBezTo>
                    <a:pt x="6434" y="4018"/>
                    <a:pt x="6522" y="4013"/>
                    <a:pt x="6611" y="4013"/>
                  </a:cubicBezTo>
                  <a:close/>
                  <a:moveTo>
                    <a:pt x="6043" y="1"/>
                  </a:moveTo>
                  <a:cubicBezTo>
                    <a:pt x="5707" y="1"/>
                    <a:pt x="5435" y="273"/>
                    <a:pt x="5435" y="608"/>
                  </a:cubicBezTo>
                  <a:lnTo>
                    <a:pt x="5435" y="1485"/>
                  </a:lnTo>
                  <a:cubicBezTo>
                    <a:pt x="4861" y="1616"/>
                    <a:pt x="4314" y="1842"/>
                    <a:pt x="3816" y="2156"/>
                  </a:cubicBezTo>
                  <a:lnTo>
                    <a:pt x="3197" y="1536"/>
                  </a:lnTo>
                  <a:cubicBezTo>
                    <a:pt x="3078" y="1417"/>
                    <a:pt x="2922" y="1358"/>
                    <a:pt x="2767" y="1358"/>
                  </a:cubicBezTo>
                  <a:cubicBezTo>
                    <a:pt x="2612" y="1358"/>
                    <a:pt x="2456" y="1417"/>
                    <a:pt x="2337" y="1536"/>
                  </a:cubicBezTo>
                  <a:lnTo>
                    <a:pt x="1536" y="2339"/>
                  </a:lnTo>
                  <a:cubicBezTo>
                    <a:pt x="1298" y="2576"/>
                    <a:pt x="1298" y="2960"/>
                    <a:pt x="1536" y="3197"/>
                  </a:cubicBezTo>
                  <a:lnTo>
                    <a:pt x="2155" y="3817"/>
                  </a:lnTo>
                  <a:cubicBezTo>
                    <a:pt x="1841" y="4315"/>
                    <a:pt x="1615" y="4862"/>
                    <a:pt x="1485" y="5436"/>
                  </a:cubicBezTo>
                  <a:lnTo>
                    <a:pt x="608" y="5436"/>
                  </a:lnTo>
                  <a:cubicBezTo>
                    <a:pt x="272" y="5436"/>
                    <a:pt x="0" y="5708"/>
                    <a:pt x="0" y="6044"/>
                  </a:cubicBezTo>
                  <a:lnTo>
                    <a:pt x="0" y="7179"/>
                  </a:lnTo>
                  <a:cubicBezTo>
                    <a:pt x="0" y="7514"/>
                    <a:pt x="272" y="7786"/>
                    <a:pt x="608" y="7786"/>
                  </a:cubicBezTo>
                  <a:lnTo>
                    <a:pt x="1485" y="7786"/>
                  </a:lnTo>
                  <a:cubicBezTo>
                    <a:pt x="1615" y="8360"/>
                    <a:pt x="1841" y="8906"/>
                    <a:pt x="2155" y="9404"/>
                  </a:cubicBezTo>
                  <a:lnTo>
                    <a:pt x="1536" y="10024"/>
                  </a:lnTo>
                  <a:cubicBezTo>
                    <a:pt x="1298" y="10261"/>
                    <a:pt x="1298" y="10646"/>
                    <a:pt x="1536" y="10882"/>
                  </a:cubicBezTo>
                  <a:lnTo>
                    <a:pt x="2340" y="11684"/>
                  </a:lnTo>
                  <a:cubicBezTo>
                    <a:pt x="2458" y="11803"/>
                    <a:pt x="2613" y="11862"/>
                    <a:pt x="2768" y="11862"/>
                  </a:cubicBezTo>
                  <a:cubicBezTo>
                    <a:pt x="2924" y="11862"/>
                    <a:pt x="3079" y="11803"/>
                    <a:pt x="3198" y="11684"/>
                  </a:cubicBezTo>
                  <a:lnTo>
                    <a:pt x="3817" y="11064"/>
                  </a:lnTo>
                  <a:cubicBezTo>
                    <a:pt x="4315" y="11378"/>
                    <a:pt x="4862" y="11604"/>
                    <a:pt x="5437" y="11736"/>
                  </a:cubicBezTo>
                  <a:lnTo>
                    <a:pt x="5437" y="12613"/>
                  </a:lnTo>
                  <a:cubicBezTo>
                    <a:pt x="5437" y="12948"/>
                    <a:pt x="5708" y="13220"/>
                    <a:pt x="6044" y="13220"/>
                  </a:cubicBezTo>
                  <a:lnTo>
                    <a:pt x="7179" y="13220"/>
                  </a:lnTo>
                  <a:cubicBezTo>
                    <a:pt x="7515" y="13220"/>
                    <a:pt x="7787" y="12948"/>
                    <a:pt x="7787" y="12613"/>
                  </a:cubicBezTo>
                  <a:lnTo>
                    <a:pt x="7787" y="11736"/>
                  </a:lnTo>
                  <a:cubicBezTo>
                    <a:pt x="8360" y="11606"/>
                    <a:pt x="8907" y="11378"/>
                    <a:pt x="9405" y="11066"/>
                  </a:cubicBezTo>
                  <a:lnTo>
                    <a:pt x="10024" y="11685"/>
                  </a:lnTo>
                  <a:cubicBezTo>
                    <a:pt x="10143" y="11804"/>
                    <a:pt x="10299" y="11863"/>
                    <a:pt x="10454" y="11863"/>
                  </a:cubicBezTo>
                  <a:cubicBezTo>
                    <a:pt x="10610" y="11863"/>
                    <a:pt x="10765" y="11804"/>
                    <a:pt x="10884" y="11685"/>
                  </a:cubicBezTo>
                  <a:lnTo>
                    <a:pt x="11687" y="10882"/>
                  </a:lnTo>
                  <a:cubicBezTo>
                    <a:pt x="11923" y="10645"/>
                    <a:pt x="11923" y="10260"/>
                    <a:pt x="11687" y="10024"/>
                  </a:cubicBezTo>
                  <a:lnTo>
                    <a:pt x="11067" y="9404"/>
                  </a:lnTo>
                  <a:cubicBezTo>
                    <a:pt x="11380" y="8906"/>
                    <a:pt x="11606" y="8358"/>
                    <a:pt x="11737" y="7785"/>
                  </a:cubicBezTo>
                  <a:lnTo>
                    <a:pt x="12613" y="7785"/>
                  </a:lnTo>
                  <a:cubicBezTo>
                    <a:pt x="12948" y="7784"/>
                    <a:pt x="13220" y="7512"/>
                    <a:pt x="13220" y="7178"/>
                  </a:cubicBezTo>
                  <a:lnTo>
                    <a:pt x="13220" y="6042"/>
                  </a:lnTo>
                  <a:cubicBezTo>
                    <a:pt x="13220" y="5707"/>
                    <a:pt x="12948" y="5435"/>
                    <a:pt x="12612" y="5435"/>
                  </a:cubicBezTo>
                  <a:lnTo>
                    <a:pt x="11735" y="5435"/>
                  </a:lnTo>
                  <a:cubicBezTo>
                    <a:pt x="11605" y="4862"/>
                    <a:pt x="11379" y="4314"/>
                    <a:pt x="11065" y="3816"/>
                  </a:cubicBezTo>
                  <a:lnTo>
                    <a:pt x="11686" y="3197"/>
                  </a:lnTo>
                  <a:cubicBezTo>
                    <a:pt x="11922" y="2960"/>
                    <a:pt x="11922" y="2576"/>
                    <a:pt x="11686" y="2338"/>
                  </a:cubicBezTo>
                  <a:lnTo>
                    <a:pt x="10883" y="1535"/>
                  </a:lnTo>
                  <a:cubicBezTo>
                    <a:pt x="10764" y="1417"/>
                    <a:pt x="10608" y="1358"/>
                    <a:pt x="10453" y="1358"/>
                  </a:cubicBezTo>
                  <a:cubicBezTo>
                    <a:pt x="10298" y="1358"/>
                    <a:pt x="10143" y="1417"/>
                    <a:pt x="10024" y="1535"/>
                  </a:cubicBezTo>
                  <a:lnTo>
                    <a:pt x="9405" y="2155"/>
                  </a:lnTo>
                  <a:cubicBezTo>
                    <a:pt x="8906" y="1842"/>
                    <a:pt x="8359" y="1616"/>
                    <a:pt x="7786" y="1485"/>
                  </a:cubicBezTo>
                  <a:lnTo>
                    <a:pt x="7786" y="608"/>
                  </a:lnTo>
                  <a:cubicBezTo>
                    <a:pt x="7786" y="273"/>
                    <a:pt x="7513" y="1"/>
                    <a:pt x="71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331;p64">
              <a:extLst>
                <a:ext uri="{FF2B5EF4-FFF2-40B4-BE49-F238E27FC236}">
                  <a16:creationId xmlns:a16="http://schemas.microsoft.com/office/drawing/2014/main" id="{27FE47E1-9ECF-5D5D-22BF-82C4BCD20BEF}"/>
                </a:ext>
              </a:extLst>
            </p:cNvPr>
            <p:cNvSpPr/>
            <p:nvPr/>
          </p:nvSpPr>
          <p:spPr>
            <a:xfrm>
              <a:off x="2611625" y="3542250"/>
              <a:ext cx="330475" cy="330525"/>
            </a:xfrm>
            <a:custGeom>
              <a:avLst/>
              <a:gdLst/>
              <a:ahLst/>
              <a:cxnLst/>
              <a:rect l="l" t="t" r="r" b="b"/>
              <a:pathLst>
                <a:path w="13219" h="13221" extrusionOk="0">
                  <a:moveTo>
                    <a:pt x="6610" y="4014"/>
                  </a:moveTo>
                  <a:cubicBezTo>
                    <a:pt x="7295" y="4014"/>
                    <a:pt x="7957" y="4285"/>
                    <a:pt x="8446" y="4774"/>
                  </a:cubicBezTo>
                  <a:cubicBezTo>
                    <a:pt x="8998" y="5326"/>
                    <a:pt x="9272" y="6098"/>
                    <a:pt x="9193" y="6875"/>
                  </a:cubicBezTo>
                  <a:cubicBezTo>
                    <a:pt x="9072" y="8090"/>
                    <a:pt x="8091" y="9073"/>
                    <a:pt x="6875" y="9193"/>
                  </a:cubicBezTo>
                  <a:cubicBezTo>
                    <a:pt x="6786" y="9202"/>
                    <a:pt x="6698" y="9207"/>
                    <a:pt x="6610" y="9207"/>
                  </a:cubicBezTo>
                  <a:cubicBezTo>
                    <a:pt x="5925" y="9207"/>
                    <a:pt x="5263" y="8936"/>
                    <a:pt x="4774" y="8447"/>
                  </a:cubicBezTo>
                  <a:cubicBezTo>
                    <a:pt x="4222" y="7894"/>
                    <a:pt x="3948" y="7122"/>
                    <a:pt x="4027" y="6346"/>
                  </a:cubicBezTo>
                  <a:cubicBezTo>
                    <a:pt x="4148" y="5131"/>
                    <a:pt x="5129" y="4147"/>
                    <a:pt x="6345" y="4028"/>
                  </a:cubicBezTo>
                  <a:cubicBezTo>
                    <a:pt x="6434" y="4019"/>
                    <a:pt x="6522" y="4014"/>
                    <a:pt x="6610" y="4014"/>
                  </a:cubicBezTo>
                  <a:close/>
                  <a:moveTo>
                    <a:pt x="6042" y="1"/>
                  </a:moveTo>
                  <a:cubicBezTo>
                    <a:pt x="5706" y="1"/>
                    <a:pt x="5434" y="272"/>
                    <a:pt x="5434" y="608"/>
                  </a:cubicBezTo>
                  <a:lnTo>
                    <a:pt x="5434" y="1484"/>
                  </a:lnTo>
                  <a:cubicBezTo>
                    <a:pt x="4861" y="1615"/>
                    <a:pt x="4313" y="1842"/>
                    <a:pt x="3816" y="2154"/>
                  </a:cubicBezTo>
                  <a:lnTo>
                    <a:pt x="3196" y="1535"/>
                  </a:lnTo>
                  <a:cubicBezTo>
                    <a:pt x="3077" y="1417"/>
                    <a:pt x="2922" y="1358"/>
                    <a:pt x="2767" y="1358"/>
                  </a:cubicBezTo>
                  <a:cubicBezTo>
                    <a:pt x="2612" y="1358"/>
                    <a:pt x="2456" y="1417"/>
                    <a:pt x="2337" y="1535"/>
                  </a:cubicBezTo>
                  <a:lnTo>
                    <a:pt x="1534" y="2338"/>
                  </a:lnTo>
                  <a:cubicBezTo>
                    <a:pt x="1298" y="2575"/>
                    <a:pt x="1298" y="2960"/>
                    <a:pt x="1534" y="3197"/>
                  </a:cubicBezTo>
                  <a:lnTo>
                    <a:pt x="2154" y="3817"/>
                  </a:lnTo>
                  <a:cubicBezTo>
                    <a:pt x="1841" y="4315"/>
                    <a:pt x="1614" y="4861"/>
                    <a:pt x="1484" y="5435"/>
                  </a:cubicBezTo>
                  <a:lnTo>
                    <a:pt x="608" y="5435"/>
                  </a:lnTo>
                  <a:cubicBezTo>
                    <a:pt x="272" y="5435"/>
                    <a:pt x="0" y="5706"/>
                    <a:pt x="0" y="6042"/>
                  </a:cubicBezTo>
                  <a:lnTo>
                    <a:pt x="0" y="7178"/>
                  </a:lnTo>
                  <a:cubicBezTo>
                    <a:pt x="0" y="7513"/>
                    <a:pt x="272" y="7785"/>
                    <a:pt x="608" y="7785"/>
                  </a:cubicBezTo>
                  <a:lnTo>
                    <a:pt x="1484" y="7785"/>
                  </a:lnTo>
                  <a:cubicBezTo>
                    <a:pt x="1614" y="8358"/>
                    <a:pt x="1841" y="8906"/>
                    <a:pt x="2154" y="9404"/>
                  </a:cubicBezTo>
                  <a:lnTo>
                    <a:pt x="1534" y="10024"/>
                  </a:lnTo>
                  <a:cubicBezTo>
                    <a:pt x="1298" y="10261"/>
                    <a:pt x="1298" y="10646"/>
                    <a:pt x="1534" y="10882"/>
                  </a:cubicBezTo>
                  <a:lnTo>
                    <a:pt x="2337" y="11685"/>
                  </a:lnTo>
                  <a:cubicBezTo>
                    <a:pt x="2456" y="11804"/>
                    <a:pt x="2612" y="11863"/>
                    <a:pt x="2767" y="11863"/>
                  </a:cubicBezTo>
                  <a:cubicBezTo>
                    <a:pt x="2922" y="11863"/>
                    <a:pt x="3077" y="11804"/>
                    <a:pt x="3196" y="11685"/>
                  </a:cubicBezTo>
                  <a:lnTo>
                    <a:pt x="3816" y="11065"/>
                  </a:lnTo>
                  <a:cubicBezTo>
                    <a:pt x="4313" y="11379"/>
                    <a:pt x="4861" y="11605"/>
                    <a:pt x="5434" y="11736"/>
                  </a:cubicBezTo>
                  <a:lnTo>
                    <a:pt x="5434" y="12613"/>
                  </a:lnTo>
                  <a:cubicBezTo>
                    <a:pt x="5434" y="12947"/>
                    <a:pt x="5706" y="13220"/>
                    <a:pt x="6042" y="13220"/>
                  </a:cubicBezTo>
                  <a:lnTo>
                    <a:pt x="7177" y="13220"/>
                  </a:lnTo>
                  <a:cubicBezTo>
                    <a:pt x="7513" y="13220"/>
                    <a:pt x="7785" y="12947"/>
                    <a:pt x="7785" y="12613"/>
                  </a:cubicBezTo>
                  <a:lnTo>
                    <a:pt x="7785" y="11736"/>
                  </a:lnTo>
                  <a:cubicBezTo>
                    <a:pt x="8358" y="11605"/>
                    <a:pt x="8906" y="11378"/>
                    <a:pt x="9403" y="11065"/>
                  </a:cubicBezTo>
                  <a:lnTo>
                    <a:pt x="10023" y="11685"/>
                  </a:lnTo>
                  <a:cubicBezTo>
                    <a:pt x="10142" y="11804"/>
                    <a:pt x="10297" y="11863"/>
                    <a:pt x="10452" y="11863"/>
                  </a:cubicBezTo>
                  <a:cubicBezTo>
                    <a:pt x="10607" y="11863"/>
                    <a:pt x="10763" y="11804"/>
                    <a:pt x="10881" y="11685"/>
                  </a:cubicBezTo>
                  <a:lnTo>
                    <a:pt x="11684" y="10882"/>
                  </a:lnTo>
                  <a:cubicBezTo>
                    <a:pt x="11921" y="10646"/>
                    <a:pt x="11921" y="10261"/>
                    <a:pt x="11684" y="10024"/>
                  </a:cubicBezTo>
                  <a:lnTo>
                    <a:pt x="11065" y="9404"/>
                  </a:lnTo>
                  <a:cubicBezTo>
                    <a:pt x="11377" y="8906"/>
                    <a:pt x="11604" y="8358"/>
                    <a:pt x="11735" y="7785"/>
                  </a:cubicBezTo>
                  <a:lnTo>
                    <a:pt x="12611" y="7785"/>
                  </a:lnTo>
                  <a:cubicBezTo>
                    <a:pt x="12947" y="7785"/>
                    <a:pt x="13219" y="7513"/>
                    <a:pt x="13219" y="7178"/>
                  </a:cubicBezTo>
                  <a:lnTo>
                    <a:pt x="13219" y="6042"/>
                  </a:lnTo>
                  <a:cubicBezTo>
                    <a:pt x="13219" y="5706"/>
                    <a:pt x="12947" y="5435"/>
                    <a:pt x="12611" y="5435"/>
                  </a:cubicBezTo>
                  <a:lnTo>
                    <a:pt x="11735" y="5435"/>
                  </a:lnTo>
                  <a:cubicBezTo>
                    <a:pt x="11604" y="4861"/>
                    <a:pt x="11377" y="4315"/>
                    <a:pt x="11065" y="3817"/>
                  </a:cubicBezTo>
                  <a:lnTo>
                    <a:pt x="11684" y="3197"/>
                  </a:lnTo>
                  <a:cubicBezTo>
                    <a:pt x="11921" y="2960"/>
                    <a:pt x="11921" y="2575"/>
                    <a:pt x="11684" y="2338"/>
                  </a:cubicBezTo>
                  <a:lnTo>
                    <a:pt x="10881" y="1535"/>
                  </a:lnTo>
                  <a:cubicBezTo>
                    <a:pt x="10763" y="1417"/>
                    <a:pt x="10607" y="1358"/>
                    <a:pt x="10452" y="1358"/>
                  </a:cubicBezTo>
                  <a:cubicBezTo>
                    <a:pt x="10297" y="1358"/>
                    <a:pt x="10142" y="1417"/>
                    <a:pt x="10023" y="1535"/>
                  </a:cubicBezTo>
                  <a:lnTo>
                    <a:pt x="9403" y="2154"/>
                  </a:lnTo>
                  <a:cubicBezTo>
                    <a:pt x="8906" y="1842"/>
                    <a:pt x="8358" y="1615"/>
                    <a:pt x="7785" y="1484"/>
                  </a:cubicBezTo>
                  <a:lnTo>
                    <a:pt x="7785" y="608"/>
                  </a:lnTo>
                  <a:cubicBezTo>
                    <a:pt x="7785" y="272"/>
                    <a:pt x="7513" y="1"/>
                    <a:pt x="71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332;p64">
              <a:extLst>
                <a:ext uri="{FF2B5EF4-FFF2-40B4-BE49-F238E27FC236}">
                  <a16:creationId xmlns:a16="http://schemas.microsoft.com/office/drawing/2014/main" id="{84B29602-250C-0AD4-B8D2-8626D6DF57EF}"/>
                </a:ext>
              </a:extLst>
            </p:cNvPr>
            <p:cNvSpPr/>
            <p:nvPr/>
          </p:nvSpPr>
          <p:spPr>
            <a:xfrm>
              <a:off x="2383000" y="2940375"/>
              <a:ext cx="596350" cy="13525"/>
            </a:xfrm>
            <a:custGeom>
              <a:avLst/>
              <a:gdLst/>
              <a:ahLst/>
              <a:cxnLst/>
              <a:rect l="l" t="t" r="r" b="b"/>
              <a:pathLst>
                <a:path w="23854" h="541" extrusionOk="0">
                  <a:moveTo>
                    <a:pt x="271" y="1"/>
                  </a:moveTo>
                  <a:cubicBezTo>
                    <a:pt x="122" y="1"/>
                    <a:pt x="0" y="121"/>
                    <a:pt x="0" y="271"/>
                  </a:cubicBezTo>
                  <a:cubicBezTo>
                    <a:pt x="0" y="420"/>
                    <a:pt x="122" y="541"/>
                    <a:pt x="271" y="541"/>
                  </a:cubicBezTo>
                  <a:lnTo>
                    <a:pt x="23583" y="541"/>
                  </a:lnTo>
                  <a:cubicBezTo>
                    <a:pt x="23733" y="541"/>
                    <a:pt x="23853" y="420"/>
                    <a:pt x="23853" y="271"/>
                  </a:cubicBezTo>
                  <a:cubicBezTo>
                    <a:pt x="23853" y="121"/>
                    <a:pt x="23733" y="1"/>
                    <a:pt x="235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333;p64">
              <a:extLst>
                <a:ext uri="{FF2B5EF4-FFF2-40B4-BE49-F238E27FC236}">
                  <a16:creationId xmlns:a16="http://schemas.microsoft.com/office/drawing/2014/main" id="{CCAB279F-0B4D-8856-8741-9D045F842BB0}"/>
                </a:ext>
              </a:extLst>
            </p:cNvPr>
            <p:cNvSpPr/>
            <p:nvPr/>
          </p:nvSpPr>
          <p:spPr>
            <a:xfrm>
              <a:off x="2382850" y="3024450"/>
              <a:ext cx="596675" cy="13525"/>
            </a:xfrm>
            <a:custGeom>
              <a:avLst/>
              <a:gdLst/>
              <a:ahLst/>
              <a:cxnLst/>
              <a:rect l="l" t="t" r="r" b="b"/>
              <a:pathLst>
                <a:path w="23867" h="541" extrusionOk="0">
                  <a:moveTo>
                    <a:pt x="271" y="1"/>
                  </a:moveTo>
                  <a:cubicBezTo>
                    <a:pt x="122" y="1"/>
                    <a:pt x="1" y="121"/>
                    <a:pt x="1" y="270"/>
                  </a:cubicBezTo>
                  <a:cubicBezTo>
                    <a:pt x="1" y="421"/>
                    <a:pt x="122" y="541"/>
                    <a:pt x="271" y="541"/>
                  </a:cubicBezTo>
                  <a:cubicBezTo>
                    <a:pt x="273" y="541"/>
                    <a:pt x="275" y="541"/>
                    <a:pt x="277" y="541"/>
                  </a:cubicBezTo>
                  <a:lnTo>
                    <a:pt x="23589" y="541"/>
                  </a:lnTo>
                  <a:cubicBezTo>
                    <a:pt x="23591" y="541"/>
                    <a:pt x="23593" y="541"/>
                    <a:pt x="23595" y="541"/>
                  </a:cubicBezTo>
                  <a:cubicBezTo>
                    <a:pt x="23745" y="541"/>
                    <a:pt x="23866" y="421"/>
                    <a:pt x="23866" y="270"/>
                  </a:cubicBezTo>
                  <a:cubicBezTo>
                    <a:pt x="23866" y="121"/>
                    <a:pt x="23745" y="1"/>
                    <a:pt x="23595" y="1"/>
                  </a:cubicBezTo>
                  <a:cubicBezTo>
                    <a:pt x="23593" y="1"/>
                    <a:pt x="23591" y="1"/>
                    <a:pt x="23589" y="1"/>
                  </a:cubicBezTo>
                  <a:lnTo>
                    <a:pt x="277" y="1"/>
                  </a:lnTo>
                  <a:cubicBezTo>
                    <a:pt x="275" y="1"/>
                    <a:pt x="273" y="1"/>
                    <a:pt x="2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334;p64">
              <a:extLst>
                <a:ext uri="{FF2B5EF4-FFF2-40B4-BE49-F238E27FC236}">
                  <a16:creationId xmlns:a16="http://schemas.microsoft.com/office/drawing/2014/main" id="{AFCE136B-8075-2437-CB88-590579CE6758}"/>
                </a:ext>
              </a:extLst>
            </p:cNvPr>
            <p:cNvSpPr/>
            <p:nvPr/>
          </p:nvSpPr>
          <p:spPr>
            <a:xfrm>
              <a:off x="2382850" y="3108525"/>
              <a:ext cx="596675" cy="13525"/>
            </a:xfrm>
            <a:custGeom>
              <a:avLst/>
              <a:gdLst/>
              <a:ahLst/>
              <a:cxnLst/>
              <a:rect l="l" t="t" r="r" b="b"/>
              <a:pathLst>
                <a:path w="23867" h="541" extrusionOk="0">
                  <a:moveTo>
                    <a:pt x="271" y="1"/>
                  </a:moveTo>
                  <a:cubicBezTo>
                    <a:pt x="122" y="1"/>
                    <a:pt x="1" y="121"/>
                    <a:pt x="1" y="270"/>
                  </a:cubicBezTo>
                  <a:cubicBezTo>
                    <a:pt x="1" y="421"/>
                    <a:pt x="122" y="541"/>
                    <a:pt x="271" y="541"/>
                  </a:cubicBezTo>
                  <a:cubicBezTo>
                    <a:pt x="273" y="541"/>
                    <a:pt x="275" y="541"/>
                    <a:pt x="277" y="541"/>
                  </a:cubicBezTo>
                  <a:lnTo>
                    <a:pt x="23589" y="541"/>
                  </a:lnTo>
                  <a:cubicBezTo>
                    <a:pt x="23591" y="541"/>
                    <a:pt x="23593" y="541"/>
                    <a:pt x="23595" y="541"/>
                  </a:cubicBezTo>
                  <a:cubicBezTo>
                    <a:pt x="23745" y="541"/>
                    <a:pt x="23866" y="421"/>
                    <a:pt x="23866" y="270"/>
                  </a:cubicBezTo>
                  <a:cubicBezTo>
                    <a:pt x="23866" y="121"/>
                    <a:pt x="23745" y="1"/>
                    <a:pt x="23595" y="1"/>
                  </a:cubicBezTo>
                  <a:cubicBezTo>
                    <a:pt x="23593" y="1"/>
                    <a:pt x="23591" y="1"/>
                    <a:pt x="23589" y="1"/>
                  </a:cubicBezTo>
                  <a:lnTo>
                    <a:pt x="277" y="1"/>
                  </a:lnTo>
                  <a:cubicBezTo>
                    <a:pt x="275" y="1"/>
                    <a:pt x="273" y="1"/>
                    <a:pt x="2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335;p64">
              <a:extLst>
                <a:ext uri="{FF2B5EF4-FFF2-40B4-BE49-F238E27FC236}">
                  <a16:creationId xmlns:a16="http://schemas.microsoft.com/office/drawing/2014/main" id="{57CC6DAA-BDAE-E13A-13E3-A3859C6C6F87}"/>
                </a:ext>
              </a:extLst>
            </p:cNvPr>
            <p:cNvSpPr/>
            <p:nvPr/>
          </p:nvSpPr>
          <p:spPr>
            <a:xfrm>
              <a:off x="2382850" y="3192600"/>
              <a:ext cx="596675" cy="13550"/>
            </a:xfrm>
            <a:custGeom>
              <a:avLst/>
              <a:gdLst/>
              <a:ahLst/>
              <a:cxnLst/>
              <a:rect l="l" t="t" r="r" b="b"/>
              <a:pathLst>
                <a:path w="23867" h="542" extrusionOk="0">
                  <a:moveTo>
                    <a:pt x="271" y="1"/>
                  </a:moveTo>
                  <a:cubicBezTo>
                    <a:pt x="122" y="1"/>
                    <a:pt x="1" y="121"/>
                    <a:pt x="1" y="270"/>
                  </a:cubicBezTo>
                  <a:cubicBezTo>
                    <a:pt x="1" y="421"/>
                    <a:pt x="122" y="541"/>
                    <a:pt x="271" y="541"/>
                  </a:cubicBezTo>
                  <a:cubicBezTo>
                    <a:pt x="273" y="541"/>
                    <a:pt x="275" y="541"/>
                    <a:pt x="277" y="541"/>
                  </a:cubicBezTo>
                  <a:lnTo>
                    <a:pt x="23589" y="541"/>
                  </a:lnTo>
                  <a:cubicBezTo>
                    <a:pt x="23591" y="541"/>
                    <a:pt x="23593" y="541"/>
                    <a:pt x="23595" y="541"/>
                  </a:cubicBezTo>
                  <a:cubicBezTo>
                    <a:pt x="23745" y="541"/>
                    <a:pt x="23866" y="421"/>
                    <a:pt x="23866" y="270"/>
                  </a:cubicBezTo>
                  <a:cubicBezTo>
                    <a:pt x="23866" y="121"/>
                    <a:pt x="23745" y="1"/>
                    <a:pt x="23595" y="1"/>
                  </a:cubicBezTo>
                  <a:cubicBezTo>
                    <a:pt x="23593" y="1"/>
                    <a:pt x="23591" y="1"/>
                    <a:pt x="23589" y="1"/>
                  </a:cubicBezTo>
                  <a:lnTo>
                    <a:pt x="277" y="1"/>
                  </a:lnTo>
                  <a:cubicBezTo>
                    <a:pt x="275" y="1"/>
                    <a:pt x="273" y="1"/>
                    <a:pt x="2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336;p64">
              <a:extLst>
                <a:ext uri="{FF2B5EF4-FFF2-40B4-BE49-F238E27FC236}">
                  <a16:creationId xmlns:a16="http://schemas.microsoft.com/office/drawing/2014/main" id="{2D6768CC-B60E-15F2-B2D7-86EDE47FD825}"/>
                </a:ext>
              </a:extLst>
            </p:cNvPr>
            <p:cNvSpPr/>
            <p:nvPr/>
          </p:nvSpPr>
          <p:spPr>
            <a:xfrm>
              <a:off x="2263650" y="1939725"/>
              <a:ext cx="3215025" cy="130500"/>
            </a:xfrm>
            <a:custGeom>
              <a:avLst/>
              <a:gdLst/>
              <a:ahLst/>
              <a:cxnLst/>
              <a:rect l="l" t="t" r="r" b="b"/>
              <a:pathLst>
                <a:path w="128601" h="5220" extrusionOk="0">
                  <a:moveTo>
                    <a:pt x="55" y="1"/>
                  </a:moveTo>
                  <a:cubicBezTo>
                    <a:pt x="25" y="1"/>
                    <a:pt x="1" y="25"/>
                    <a:pt x="1" y="56"/>
                  </a:cubicBezTo>
                  <a:lnTo>
                    <a:pt x="1" y="5164"/>
                  </a:lnTo>
                  <a:cubicBezTo>
                    <a:pt x="1" y="5195"/>
                    <a:pt x="25" y="5219"/>
                    <a:pt x="55" y="5219"/>
                  </a:cubicBezTo>
                  <a:lnTo>
                    <a:pt x="128546" y="5219"/>
                  </a:lnTo>
                  <a:cubicBezTo>
                    <a:pt x="128577" y="5219"/>
                    <a:pt x="128601" y="5195"/>
                    <a:pt x="128601" y="5164"/>
                  </a:cubicBezTo>
                  <a:lnTo>
                    <a:pt x="128601" y="56"/>
                  </a:lnTo>
                  <a:cubicBezTo>
                    <a:pt x="128601" y="25"/>
                    <a:pt x="128577" y="1"/>
                    <a:pt x="128546"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337;p64">
              <a:extLst>
                <a:ext uri="{FF2B5EF4-FFF2-40B4-BE49-F238E27FC236}">
                  <a16:creationId xmlns:a16="http://schemas.microsoft.com/office/drawing/2014/main" id="{0457DD5C-2175-EA3A-1BE8-43F023C0A401}"/>
                </a:ext>
              </a:extLst>
            </p:cNvPr>
            <p:cNvSpPr/>
            <p:nvPr/>
          </p:nvSpPr>
          <p:spPr>
            <a:xfrm>
              <a:off x="2263650" y="2369800"/>
              <a:ext cx="3215025" cy="130475"/>
            </a:xfrm>
            <a:custGeom>
              <a:avLst/>
              <a:gdLst/>
              <a:ahLst/>
              <a:cxnLst/>
              <a:rect l="l" t="t" r="r" b="b"/>
              <a:pathLst>
                <a:path w="128601" h="5219" extrusionOk="0">
                  <a:moveTo>
                    <a:pt x="55" y="1"/>
                  </a:moveTo>
                  <a:cubicBezTo>
                    <a:pt x="25" y="1"/>
                    <a:pt x="1" y="25"/>
                    <a:pt x="1" y="55"/>
                  </a:cubicBezTo>
                  <a:lnTo>
                    <a:pt x="1" y="5164"/>
                  </a:lnTo>
                  <a:cubicBezTo>
                    <a:pt x="1" y="5194"/>
                    <a:pt x="25" y="5218"/>
                    <a:pt x="55" y="5218"/>
                  </a:cubicBezTo>
                  <a:lnTo>
                    <a:pt x="128546" y="5218"/>
                  </a:lnTo>
                  <a:cubicBezTo>
                    <a:pt x="128577" y="5218"/>
                    <a:pt x="128601" y="5194"/>
                    <a:pt x="128601" y="5164"/>
                  </a:cubicBezTo>
                  <a:lnTo>
                    <a:pt x="128601" y="55"/>
                  </a:lnTo>
                  <a:cubicBezTo>
                    <a:pt x="128601" y="25"/>
                    <a:pt x="128577" y="1"/>
                    <a:pt x="128546"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338;p64">
              <a:extLst>
                <a:ext uri="{FF2B5EF4-FFF2-40B4-BE49-F238E27FC236}">
                  <a16:creationId xmlns:a16="http://schemas.microsoft.com/office/drawing/2014/main" id="{9622BB88-9BBC-0BD4-021A-370F78BBC577}"/>
                </a:ext>
              </a:extLst>
            </p:cNvPr>
            <p:cNvSpPr/>
            <p:nvPr/>
          </p:nvSpPr>
          <p:spPr>
            <a:xfrm>
              <a:off x="3494725" y="4487125"/>
              <a:ext cx="216575" cy="141900"/>
            </a:xfrm>
            <a:custGeom>
              <a:avLst/>
              <a:gdLst/>
              <a:ahLst/>
              <a:cxnLst/>
              <a:rect l="l" t="t" r="r" b="b"/>
              <a:pathLst>
                <a:path w="8663" h="5676" extrusionOk="0">
                  <a:moveTo>
                    <a:pt x="538" y="0"/>
                  </a:moveTo>
                  <a:lnTo>
                    <a:pt x="0" y="5675"/>
                  </a:lnTo>
                  <a:lnTo>
                    <a:pt x="8395" y="5675"/>
                  </a:lnTo>
                  <a:lnTo>
                    <a:pt x="866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339;p64">
              <a:extLst>
                <a:ext uri="{FF2B5EF4-FFF2-40B4-BE49-F238E27FC236}">
                  <a16:creationId xmlns:a16="http://schemas.microsoft.com/office/drawing/2014/main" id="{14B0FB95-1BD0-BCD1-CB20-E76C21E86999}"/>
                </a:ext>
              </a:extLst>
            </p:cNvPr>
            <p:cNvSpPr/>
            <p:nvPr/>
          </p:nvSpPr>
          <p:spPr>
            <a:xfrm>
              <a:off x="3486150" y="4479350"/>
              <a:ext cx="233300" cy="157450"/>
            </a:xfrm>
            <a:custGeom>
              <a:avLst/>
              <a:gdLst/>
              <a:ahLst/>
              <a:cxnLst/>
              <a:rect l="l" t="t" r="r" b="b"/>
              <a:pathLst>
                <a:path w="9332" h="6298" extrusionOk="0">
                  <a:moveTo>
                    <a:pt x="8679" y="623"/>
                  </a:moveTo>
                  <a:lnTo>
                    <a:pt x="8441" y="5675"/>
                  </a:lnTo>
                  <a:lnTo>
                    <a:pt x="686" y="5675"/>
                  </a:lnTo>
                  <a:lnTo>
                    <a:pt x="1165" y="623"/>
                  </a:lnTo>
                  <a:close/>
                  <a:moveTo>
                    <a:pt x="597" y="0"/>
                  </a:moveTo>
                  <a:lnTo>
                    <a:pt x="1" y="6298"/>
                  </a:lnTo>
                  <a:lnTo>
                    <a:pt x="9036" y="6298"/>
                  </a:lnTo>
                  <a:lnTo>
                    <a:pt x="933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340;p64">
              <a:extLst>
                <a:ext uri="{FF2B5EF4-FFF2-40B4-BE49-F238E27FC236}">
                  <a16:creationId xmlns:a16="http://schemas.microsoft.com/office/drawing/2014/main" id="{DB081FC7-7BF5-A44B-E28F-2DF1A851F19D}"/>
                </a:ext>
              </a:extLst>
            </p:cNvPr>
            <p:cNvSpPr/>
            <p:nvPr/>
          </p:nvSpPr>
          <p:spPr>
            <a:xfrm>
              <a:off x="3914350" y="4487125"/>
              <a:ext cx="210050" cy="141900"/>
            </a:xfrm>
            <a:custGeom>
              <a:avLst/>
              <a:gdLst/>
              <a:ahLst/>
              <a:cxnLst/>
              <a:rect l="l" t="t" r="r" b="b"/>
              <a:pathLst>
                <a:path w="8402" h="5676" extrusionOk="0">
                  <a:moveTo>
                    <a:pt x="1" y="0"/>
                  </a:moveTo>
                  <a:lnTo>
                    <a:pt x="6" y="5675"/>
                  </a:lnTo>
                  <a:lnTo>
                    <a:pt x="8401"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341;p64">
              <a:extLst>
                <a:ext uri="{FF2B5EF4-FFF2-40B4-BE49-F238E27FC236}">
                  <a16:creationId xmlns:a16="http://schemas.microsoft.com/office/drawing/2014/main" id="{89A901F6-4116-E2A8-FF6B-5DBB61E76CE4}"/>
                </a:ext>
              </a:extLst>
            </p:cNvPr>
            <p:cNvSpPr/>
            <p:nvPr/>
          </p:nvSpPr>
          <p:spPr>
            <a:xfrm>
              <a:off x="3906575" y="4479350"/>
              <a:ext cx="226025" cy="157450"/>
            </a:xfrm>
            <a:custGeom>
              <a:avLst/>
              <a:gdLst/>
              <a:ahLst/>
              <a:cxnLst/>
              <a:rect l="l" t="t" r="r" b="b"/>
              <a:pathLst>
                <a:path w="9041" h="6298" extrusionOk="0">
                  <a:moveTo>
                    <a:pt x="8139" y="623"/>
                  </a:moveTo>
                  <a:lnTo>
                    <a:pt x="8385" y="5675"/>
                  </a:lnTo>
                  <a:lnTo>
                    <a:pt x="629" y="5675"/>
                  </a:lnTo>
                  <a:lnTo>
                    <a:pt x="623" y="623"/>
                  </a:lnTo>
                  <a:close/>
                  <a:moveTo>
                    <a:pt x="0" y="0"/>
                  </a:moveTo>
                  <a:lnTo>
                    <a:pt x="7" y="6298"/>
                  </a:lnTo>
                  <a:lnTo>
                    <a:pt x="9040" y="6298"/>
                  </a:lnTo>
                  <a:lnTo>
                    <a:pt x="87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342;p64">
              <a:extLst>
                <a:ext uri="{FF2B5EF4-FFF2-40B4-BE49-F238E27FC236}">
                  <a16:creationId xmlns:a16="http://schemas.microsoft.com/office/drawing/2014/main" id="{E4CB0899-C182-FEA0-965F-273C5840A46E}"/>
                </a:ext>
              </a:extLst>
            </p:cNvPr>
            <p:cNvSpPr/>
            <p:nvPr/>
          </p:nvSpPr>
          <p:spPr>
            <a:xfrm>
              <a:off x="5173825" y="4629000"/>
              <a:ext cx="260900" cy="151725"/>
            </a:xfrm>
            <a:custGeom>
              <a:avLst/>
              <a:gdLst/>
              <a:ahLst/>
              <a:cxnLst/>
              <a:rect l="l" t="t" r="r" b="b"/>
              <a:pathLst>
                <a:path w="10436" h="6069" extrusionOk="0">
                  <a:moveTo>
                    <a:pt x="1" y="0"/>
                  </a:moveTo>
                  <a:lnTo>
                    <a:pt x="1749" y="6068"/>
                  </a:lnTo>
                  <a:lnTo>
                    <a:pt x="10436" y="606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343;p64">
              <a:extLst>
                <a:ext uri="{FF2B5EF4-FFF2-40B4-BE49-F238E27FC236}">
                  <a16:creationId xmlns:a16="http://schemas.microsoft.com/office/drawing/2014/main" id="{B59B3F6D-BC53-2303-46D5-E0E8322B7E82}"/>
                </a:ext>
              </a:extLst>
            </p:cNvPr>
            <p:cNvSpPr/>
            <p:nvPr/>
          </p:nvSpPr>
          <p:spPr>
            <a:xfrm>
              <a:off x="5163500" y="4621200"/>
              <a:ext cx="282050" cy="167300"/>
            </a:xfrm>
            <a:custGeom>
              <a:avLst/>
              <a:gdLst/>
              <a:ahLst/>
              <a:cxnLst/>
              <a:rect l="l" t="t" r="r" b="b"/>
              <a:pathLst>
                <a:path w="11282" h="6692" extrusionOk="0">
                  <a:moveTo>
                    <a:pt x="8586" y="624"/>
                  </a:moveTo>
                  <a:lnTo>
                    <a:pt x="10415" y="6068"/>
                  </a:lnTo>
                  <a:lnTo>
                    <a:pt x="2396" y="6068"/>
                  </a:lnTo>
                  <a:lnTo>
                    <a:pt x="828" y="624"/>
                  </a:lnTo>
                  <a:close/>
                  <a:moveTo>
                    <a:pt x="1" y="1"/>
                  </a:moveTo>
                  <a:lnTo>
                    <a:pt x="1928" y="6692"/>
                  </a:lnTo>
                  <a:lnTo>
                    <a:pt x="11282" y="6692"/>
                  </a:lnTo>
                  <a:lnTo>
                    <a:pt x="903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344;p64">
              <a:extLst>
                <a:ext uri="{FF2B5EF4-FFF2-40B4-BE49-F238E27FC236}">
                  <a16:creationId xmlns:a16="http://schemas.microsoft.com/office/drawing/2014/main" id="{A1FCFE69-298E-4280-9E7F-FF4B9BE52CC3}"/>
                </a:ext>
              </a:extLst>
            </p:cNvPr>
            <p:cNvSpPr/>
            <p:nvPr/>
          </p:nvSpPr>
          <p:spPr>
            <a:xfrm>
              <a:off x="3284825" y="4487125"/>
              <a:ext cx="223375" cy="141900"/>
            </a:xfrm>
            <a:custGeom>
              <a:avLst/>
              <a:gdLst/>
              <a:ahLst/>
              <a:cxnLst/>
              <a:rect l="l" t="t" r="r" b="b"/>
              <a:pathLst>
                <a:path w="8935" h="5676" extrusionOk="0">
                  <a:moveTo>
                    <a:pt x="810" y="0"/>
                  </a:moveTo>
                  <a:lnTo>
                    <a:pt x="0" y="5675"/>
                  </a:lnTo>
                  <a:lnTo>
                    <a:pt x="8396" y="5675"/>
                  </a:lnTo>
                  <a:lnTo>
                    <a:pt x="893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345;p64">
              <a:extLst>
                <a:ext uri="{FF2B5EF4-FFF2-40B4-BE49-F238E27FC236}">
                  <a16:creationId xmlns:a16="http://schemas.microsoft.com/office/drawing/2014/main" id="{A8929BAB-1923-D192-79BE-B48331B9C0C8}"/>
                </a:ext>
              </a:extLst>
            </p:cNvPr>
            <p:cNvSpPr/>
            <p:nvPr/>
          </p:nvSpPr>
          <p:spPr>
            <a:xfrm>
              <a:off x="3275850" y="4479350"/>
              <a:ext cx="240900" cy="157450"/>
            </a:xfrm>
            <a:custGeom>
              <a:avLst/>
              <a:gdLst/>
              <a:ahLst/>
              <a:cxnLst/>
              <a:rect l="l" t="t" r="r" b="b"/>
              <a:pathLst>
                <a:path w="9636" h="6298" extrusionOk="0">
                  <a:moveTo>
                    <a:pt x="8951" y="623"/>
                  </a:moveTo>
                  <a:lnTo>
                    <a:pt x="8471" y="5675"/>
                  </a:lnTo>
                  <a:lnTo>
                    <a:pt x="719" y="5675"/>
                  </a:lnTo>
                  <a:lnTo>
                    <a:pt x="1439" y="623"/>
                  </a:lnTo>
                  <a:close/>
                  <a:moveTo>
                    <a:pt x="899" y="0"/>
                  </a:moveTo>
                  <a:lnTo>
                    <a:pt x="0" y="6298"/>
                  </a:lnTo>
                  <a:lnTo>
                    <a:pt x="9039" y="6298"/>
                  </a:lnTo>
                  <a:lnTo>
                    <a:pt x="96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46;p64">
              <a:extLst>
                <a:ext uri="{FF2B5EF4-FFF2-40B4-BE49-F238E27FC236}">
                  <a16:creationId xmlns:a16="http://schemas.microsoft.com/office/drawing/2014/main" id="{24B0E900-21CB-0A43-36AF-6BB6E03F822B}"/>
                </a:ext>
              </a:extLst>
            </p:cNvPr>
            <p:cNvSpPr/>
            <p:nvPr/>
          </p:nvSpPr>
          <p:spPr>
            <a:xfrm>
              <a:off x="2865050" y="4487125"/>
              <a:ext cx="236950" cy="141900"/>
            </a:xfrm>
            <a:custGeom>
              <a:avLst/>
              <a:gdLst/>
              <a:ahLst/>
              <a:cxnLst/>
              <a:rect l="l" t="t" r="r" b="b"/>
              <a:pathLst>
                <a:path w="9478" h="5676" extrusionOk="0">
                  <a:moveTo>
                    <a:pt x="1353" y="0"/>
                  </a:moveTo>
                  <a:lnTo>
                    <a:pt x="0" y="5675"/>
                  </a:lnTo>
                  <a:lnTo>
                    <a:pt x="8396" y="5675"/>
                  </a:lnTo>
                  <a:lnTo>
                    <a:pt x="947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347;p64">
              <a:extLst>
                <a:ext uri="{FF2B5EF4-FFF2-40B4-BE49-F238E27FC236}">
                  <a16:creationId xmlns:a16="http://schemas.microsoft.com/office/drawing/2014/main" id="{D92F8C50-8CF3-87F2-E796-B24039B03680}"/>
                </a:ext>
              </a:extLst>
            </p:cNvPr>
            <p:cNvSpPr/>
            <p:nvPr/>
          </p:nvSpPr>
          <p:spPr>
            <a:xfrm>
              <a:off x="2855175" y="4479350"/>
              <a:ext cx="256250" cy="157450"/>
            </a:xfrm>
            <a:custGeom>
              <a:avLst/>
              <a:gdLst/>
              <a:ahLst/>
              <a:cxnLst/>
              <a:rect l="l" t="t" r="r" b="b"/>
              <a:pathLst>
                <a:path w="10250" h="6298" extrusionOk="0">
                  <a:moveTo>
                    <a:pt x="9496" y="623"/>
                  </a:moveTo>
                  <a:lnTo>
                    <a:pt x="8534" y="5675"/>
                  </a:lnTo>
                  <a:lnTo>
                    <a:pt x="789" y="5675"/>
                  </a:lnTo>
                  <a:lnTo>
                    <a:pt x="1994" y="623"/>
                  </a:lnTo>
                  <a:close/>
                  <a:moveTo>
                    <a:pt x="1502" y="0"/>
                  </a:moveTo>
                  <a:lnTo>
                    <a:pt x="1" y="6298"/>
                  </a:lnTo>
                  <a:lnTo>
                    <a:pt x="9049" y="6298"/>
                  </a:lnTo>
                  <a:lnTo>
                    <a:pt x="102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348;p64">
              <a:extLst>
                <a:ext uri="{FF2B5EF4-FFF2-40B4-BE49-F238E27FC236}">
                  <a16:creationId xmlns:a16="http://schemas.microsoft.com/office/drawing/2014/main" id="{AF4FA6A8-DEF6-BBDE-6F4A-891B8BECBEF5}"/>
                </a:ext>
              </a:extLst>
            </p:cNvPr>
            <p:cNvSpPr/>
            <p:nvPr/>
          </p:nvSpPr>
          <p:spPr>
            <a:xfrm>
              <a:off x="4726750" y="4487125"/>
              <a:ext cx="237225" cy="141900"/>
            </a:xfrm>
            <a:custGeom>
              <a:avLst/>
              <a:gdLst/>
              <a:ahLst/>
              <a:cxnLst/>
              <a:rect l="l" t="t" r="r" b="b"/>
              <a:pathLst>
                <a:path w="9489" h="5676" extrusionOk="0">
                  <a:moveTo>
                    <a:pt x="0" y="0"/>
                  </a:moveTo>
                  <a:lnTo>
                    <a:pt x="1093" y="5675"/>
                  </a:lnTo>
                  <a:lnTo>
                    <a:pt x="9489"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349;p64">
              <a:extLst>
                <a:ext uri="{FF2B5EF4-FFF2-40B4-BE49-F238E27FC236}">
                  <a16:creationId xmlns:a16="http://schemas.microsoft.com/office/drawing/2014/main" id="{EC8EF095-8BCB-B173-BC29-6756E8B36A40}"/>
                </a:ext>
              </a:extLst>
            </p:cNvPr>
            <p:cNvSpPr/>
            <p:nvPr/>
          </p:nvSpPr>
          <p:spPr>
            <a:xfrm>
              <a:off x="4717325" y="4479350"/>
              <a:ext cx="256550" cy="157450"/>
            </a:xfrm>
            <a:custGeom>
              <a:avLst/>
              <a:gdLst/>
              <a:ahLst/>
              <a:cxnLst/>
              <a:rect l="l" t="t" r="r" b="b"/>
              <a:pathLst>
                <a:path w="10262" h="6298" extrusionOk="0">
                  <a:moveTo>
                    <a:pt x="8255" y="623"/>
                  </a:moveTo>
                  <a:lnTo>
                    <a:pt x="9469" y="5675"/>
                  </a:lnTo>
                  <a:lnTo>
                    <a:pt x="1727" y="5675"/>
                  </a:lnTo>
                  <a:lnTo>
                    <a:pt x="755" y="623"/>
                  </a:lnTo>
                  <a:close/>
                  <a:moveTo>
                    <a:pt x="1" y="0"/>
                  </a:moveTo>
                  <a:lnTo>
                    <a:pt x="1212" y="6298"/>
                  </a:lnTo>
                  <a:lnTo>
                    <a:pt x="10261" y="6298"/>
                  </a:lnTo>
                  <a:lnTo>
                    <a:pt x="874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350;p64">
              <a:extLst>
                <a:ext uri="{FF2B5EF4-FFF2-40B4-BE49-F238E27FC236}">
                  <a16:creationId xmlns:a16="http://schemas.microsoft.com/office/drawing/2014/main" id="{3FCE4590-C51B-ED9B-9B16-CCDE19CD224C}"/>
                </a:ext>
              </a:extLst>
            </p:cNvPr>
            <p:cNvSpPr/>
            <p:nvPr/>
          </p:nvSpPr>
          <p:spPr>
            <a:xfrm>
              <a:off x="4929850" y="4487125"/>
              <a:ext cx="244000" cy="141900"/>
            </a:xfrm>
            <a:custGeom>
              <a:avLst/>
              <a:gdLst/>
              <a:ahLst/>
              <a:cxnLst/>
              <a:rect l="l" t="t" r="r" b="b"/>
              <a:pathLst>
                <a:path w="9760" h="5676" extrusionOk="0">
                  <a:moveTo>
                    <a:pt x="1" y="0"/>
                  </a:moveTo>
                  <a:lnTo>
                    <a:pt x="1365" y="5675"/>
                  </a:lnTo>
                  <a:lnTo>
                    <a:pt x="9760"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351;p64">
              <a:extLst>
                <a:ext uri="{FF2B5EF4-FFF2-40B4-BE49-F238E27FC236}">
                  <a16:creationId xmlns:a16="http://schemas.microsoft.com/office/drawing/2014/main" id="{37AB0398-622F-0DAB-65C2-DF2630683FEE}"/>
                </a:ext>
              </a:extLst>
            </p:cNvPr>
            <p:cNvSpPr/>
            <p:nvPr/>
          </p:nvSpPr>
          <p:spPr>
            <a:xfrm>
              <a:off x="4919975" y="4479350"/>
              <a:ext cx="264225" cy="157450"/>
            </a:xfrm>
            <a:custGeom>
              <a:avLst/>
              <a:gdLst/>
              <a:ahLst/>
              <a:cxnLst/>
              <a:rect l="l" t="t" r="r" b="b"/>
              <a:pathLst>
                <a:path w="10569" h="6298" extrusionOk="0">
                  <a:moveTo>
                    <a:pt x="8285" y="623"/>
                  </a:moveTo>
                  <a:lnTo>
                    <a:pt x="9742" y="5675"/>
                  </a:lnTo>
                  <a:lnTo>
                    <a:pt x="2005" y="5675"/>
                  </a:lnTo>
                  <a:lnTo>
                    <a:pt x="791" y="623"/>
                  </a:lnTo>
                  <a:close/>
                  <a:moveTo>
                    <a:pt x="0" y="0"/>
                  </a:moveTo>
                  <a:lnTo>
                    <a:pt x="1513" y="6298"/>
                  </a:lnTo>
                  <a:lnTo>
                    <a:pt x="10569" y="6298"/>
                  </a:lnTo>
                  <a:lnTo>
                    <a:pt x="875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352;p64">
              <a:extLst>
                <a:ext uri="{FF2B5EF4-FFF2-40B4-BE49-F238E27FC236}">
                  <a16:creationId xmlns:a16="http://schemas.microsoft.com/office/drawing/2014/main" id="{0255FD3F-09CD-3056-2201-8C46F80F5E79}"/>
                </a:ext>
              </a:extLst>
            </p:cNvPr>
            <p:cNvSpPr/>
            <p:nvPr/>
          </p:nvSpPr>
          <p:spPr>
            <a:xfrm>
              <a:off x="2655175" y="4487125"/>
              <a:ext cx="243725" cy="141900"/>
            </a:xfrm>
            <a:custGeom>
              <a:avLst/>
              <a:gdLst/>
              <a:ahLst/>
              <a:cxnLst/>
              <a:rect l="l" t="t" r="r" b="b"/>
              <a:pathLst>
                <a:path w="9749" h="5676" extrusionOk="0">
                  <a:moveTo>
                    <a:pt x="1625" y="0"/>
                  </a:moveTo>
                  <a:lnTo>
                    <a:pt x="0" y="5675"/>
                  </a:lnTo>
                  <a:lnTo>
                    <a:pt x="8395" y="5675"/>
                  </a:lnTo>
                  <a:lnTo>
                    <a:pt x="974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353;p64">
              <a:extLst>
                <a:ext uri="{FF2B5EF4-FFF2-40B4-BE49-F238E27FC236}">
                  <a16:creationId xmlns:a16="http://schemas.microsoft.com/office/drawing/2014/main" id="{4A3BB557-534A-8104-493D-E10A503E7E0F}"/>
                </a:ext>
              </a:extLst>
            </p:cNvPr>
            <p:cNvSpPr/>
            <p:nvPr/>
          </p:nvSpPr>
          <p:spPr>
            <a:xfrm>
              <a:off x="2644850" y="4479350"/>
              <a:ext cx="263925" cy="157450"/>
            </a:xfrm>
            <a:custGeom>
              <a:avLst/>
              <a:gdLst/>
              <a:ahLst/>
              <a:cxnLst/>
              <a:rect l="l" t="t" r="r" b="b"/>
              <a:pathLst>
                <a:path w="10557" h="6298" extrusionOk="0">
                  <a:moveTo>
                    <a:pt x="9767" y="623"/>
                  </a:moveTo>
                  <a:lnTo>
                    <a:pt x="8563" y="5675"/>
                  </a:lnTo>
                  <a:lnTo>
                    <a:pt x="826" y="5675"/>
                  </a:lnTo>
                  <a:lnTo>
                    <a:pt x="2272" y="623"/>
                  </a:lnTo>
                  <a:close/>
                  <a:moveTo>
                    <a:pt x="1803" y="0"/>
                  </a:moveTo>
                  <a:lnTo>
                    <a:pt x="0" y="6298"/>
                  </a:lnTo>
                  <a:lnTo>
                    <a:pt x="9054" y="6298"/>
                  </a:lnTo>
                  <a:lnTo>
                    <a:pt x="10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354;p64">
              <a:extLst>
                <a:ext uri="{FF2B5EF4-FFF2-40B4-BE49-F238E27FC236}">
                  <a16:creationId xmlns:a16="http://schemas.microsoft.com/office/drawing/2014/main" id="{E368DD4B-2185-33ED-398F-E6CB1E9AA35F}"/>
                </a:ext>
              </a:extLst>
            </p:cNvPr>
            <p:cNvSpPr/>
            <p:nvPr/>
          </p:nvSpPr>
          <p:spPr>
            <a:xfrm>
              <a:off x="4117475" y="4487125"/>
              <a:ext cx="216825" cy="141900"/>
            </a:xfrm>
            <a:custGeom>
              <a:avLst/>
              <a:gdLst/>
              <a:ahLst/>
              <a:cxnLst/>
              <a:rect l="l" t="t" r="r" b="b"/>
              <a:pathLst>
                <a:path w="8673" h="5676" extrusionOk="0">
                  <a:moveTo>
                    <a:pt x="0" y="0"/>
                  </a:moveTo>
                  <a:lnTo>
                    <a:pt x="276" y="5675"/>
                  </a:lnTo>
                  <a:lnTo>
                    <a:pt x="8672" y="5675"/>
                  </a:lnTo>
                  <a:lnTo>
                    <a:pt x="812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355;p64">
              <a:extLst>
                <a:ext uri="{FF2B5EF4-FFF2-40B4-BE49-F238E27FC236}">
                  <a16:creationId xmlns:a16="http://schemas.microsoft.com/office/drawing/2014/main" id="{B9C957A4-8F04-6798-B0EC-E826C6D41C0D}"/>
                </a:ext>
              </a:extLst>
            </p:cNvPr>
            <p:cNvSpPr/>
            <p:nvPr/>
          </p:nvSpPr>
          <p:spPr>
            <a:xfrm>
              <a:off x="4109275" y="4479350"/>
              <a:ext cx="233600" cy="157450"/>
            </a:xfrm>
            <a:custGeom>
              <a:avLst/>
              <a:gdLst/>
              <a:ahLst/>
              <a:cxnLst/>
              <a:rect l="l" t="t" r="r" b="b"/>
              <a:pathLst>
                <a:path w="9344" h="6298" extrusionOk="0">
                  <a:moveTo>
                    <a:pt x="8169" y="623"/>
                  </a:moveTo>
                  <a:lnTo>
                    <a:pt x="8657" y="5675"/>
                  </a:lnTo>
                  <a:lnTo>
                    <a:pt x="901" y="5675"/>
                  </a:lnTo>
                  <a:lnTo>
                    <a:pt x="655" y="623"/>
                  </a:lnTo>
                  <a:close/>
                  <a:moveTo>
                    <a:pt x="0" y="0"/>
                  </a:moveTo>
                  <a:lnTo>
                    <a:pt x="307" y="6298"/>
                  </a:lnTo>
                  <a:lnTo>
                    <a:pt x="9344" y="6298"/>
                  </a:lnTo>
                  <a:lnTo>
                    <a:pt x="87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356;p64">
              <a:extLst>
                <a:ext uri="{FF2B5EF4-FFF2-40B4-BE49-F238E27FC236}">
                  <a16:creationId xmlns:a16="http://schemas.microsoft.com/office/drawing/2014/main" id="{7E128F2E-D5D2-D1B0-C91D-7F6441B80FAC}"/>
                </a:ext>
              </a:extLst>
            </p:cNvPr>
            <p:cNvSpPr/>
            <p:nvPr/>
          </p:nvSpPr>
          <p:spPr>
            <a:xfrm>
              <a:off x="5132975" y="4487125"/>
              <a:ext cx="250775" cy="141900"/>
            </a:xfrm>
            <a:custGeom>
              <a:avLst/>
              <a:gdLst/>
              <a:ahLst/>
              <a:cxnLst/>
              <a:rect l="l" t="t" r="r" b="b"/>
              <a:pathLst>
                <a:path w="10031" h="5676" extrusionOk="0">
                  <a:moveTo>
                    <a:pt x="0" y="0"/>
                  </a:moveTo>
                  <a:lnTo>
                    <a:pt x="1635" y="5675"/>
                  </a:lnTo>
                  <a:lnTo>
                    <a:pt x="10031" y="5675"/>
                  </a:lnTo>
                  <a:lnTo>
                    <a:pt x="812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357;p64">
              <a:extLst>
                <a:ext uri="{FF2B5EF4-FFF2-40B4-BE49-F238E27FC236}">
                  <a16:creationId xmlns:a16="http://schemas.microsoft.com/office/drawing/2014/main" id="{27EC9843-93AD-D7CE-FA43-BD30D570521F}"/>
                </a:ext>
              </a:extLst>
            </p:cNvPr>
            <p:cNvSpPr/>
            <p:nvPr/>
          </p:nvSpPr>
          <p:spPr>
            <a:xfrm>
              <a:off x="5122600" y="4479350"/>
              <a:ext cx="271975" cy="157450"/>
            </a:xfrm>
            <a:custGeom>
              <a:avLst/>
              <a:gdLst/>
              <a:ahLst/>
              <a:cxnLst/>
              <a:rect l="l" t="t" r="r" b="b"/>
              <a:pathLst>
                <a:path w="10879" h="6298" extrusionOk="0">
                  <a:moveTo>
                    <a:pt x="8315" y="623"/>
                  </a:moveTo>
                  <a:lnTo>
                    <a:pt x="10013" y="5675"/>
                  </a:lnTo>
                  <a:lnTo>
                    <a:pt x="2284" y="5675"/>
                  </a:lnTo>
                  <a:lnTo>
                    <a:pt x="829" y="623"/>
                  </a:lnTo>
                  <a:close/>
                  <a:moveTo>
                    <a:pt x="1" y="0"/>
                  </a:moveTo>
                  <a:lnTo>
                    <a:pt x="1816" y="6298"/>
                  </a:lnTo>
                  <a:lnTo>
                    <a:pt x="10879" y="6298"/>
                  </a:lnTo>
                  <a:lnTo>
                    <a:pt x="876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358;p64">
              <a:extLst>
                <a:ext uri="{FF2B5EF4-FFF2-40B4-BE49-F238E27FC236}">
                  <a16:creationId xmlns:a16="http://schemas.microsoft.com/office/drawing/2014/main" id="{82B486FB-4977-86D4-1A1A-2A1FB9DF3A9D}"/>
                </a:ext>
              </a:extLst>
            </p:cNvPr>
            <p:cNvSpPr/>
            <p:nvPr/>
          </p:nvSpPr>
          <p:spPr>
            <a:xfrm>
              <a:off x="4523650" y="4487125"/>
              <a:ext cx="230425" cy="141900"/>
            </a:xfrm>
            <a:custGeom>
              <a:avLst/>
              <a:gdLst/>
              <a:ahLst/>
              <a:cxnLst/>
              <a:rect l="l" t="t" r="r" b="b"/>
              <a:pathLst>
                <a:path w="9217" h="5676" extrusionOk="0">
                  <a:moveTo>
                    <a:pt x="1" y="0"/>
                  </a:moveTo>
                  <a:lnTo>
                    <a:pt x="820" y="5675"/>
                  </a:lnTo>
                  <a:lnTo>
                    <a:pt x="9217" y="5675"/>
                  </a:lnTo>
                  <a:lnTo>
                    <a:pt x="812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359;p64">
              <a:extLst>
                <a:ext uri="{FF2B5EF4-FFF2-40B4-BE49-F238E27FC236}">
                  <a16:creationId xmlns:a16="http://schemas.microsoft.com/office/drawing/2014/main" id="{9BA21A9D-927C-663D-846A-A024232E4730}"/>
                </a:ext>
              </a:extLst>
            </p:cNvPr>
            <p:cNvSpPr/>
            <p:nvPr/>
          </p:nvSpPr>
          <p:spPr>
            <a:xfrm>
              <a:off x="4514625" y="4479350"/>
              <a:ext cx="248900" cy="157450"/>
            </a:xfrm>
            <a:custGeom>
              <a:avLst/>
              <a:gdLst/>
              <a:ahLst/>
              <a:cxnLst/>
              <a:rect l="l" t="t" r="r" b="b"/>
              <a:pathLst>
                <a:path w="9956" h="6298" extrusionOk="0">
                  <a:moveTo>
                    <a:pt x="8228" y="623"/>
                  </a:moveTo>
                  <a:lnTo>
                    <a:pt x="9200" y="5675"/>
                  </a:lnTo>
                  <a:lnTo>
                    <a:pt x="1452" y="5675"/>
                  </a:lnTo>
                  <a:lnTo>
                    <a:pt x="721" y="623"/>
                  </a:lnTo>
                  <a:close/>
                  <a:moveTo>
                    <a:pt x="1" y="0"/>
                  </a:moveTo>
                  <a:lnTo>
                    <a:pt x="912" y="6298"/>
                  </a:lnTo>
                  <a:lnTo>
                    <a:pt x="9955" y="6298"/>
                  </a:lnTo>
                  <a:lnTo>
                    <a:pt x="87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360;p64">
              <a:extLst>
                <a:ext uri="{FF2B5EF4-FFF2-40B4-BE49-F238E27FC236}">
                  <a16:creationId xmlns:a16="http://schemas.microsoft.com/office/drawing/2014/main" id="{9561B876-249F-5294-B2CA-22C8CF58A9BC}"/>
                </a:ext>
              </a:extLst>
            </p:cNvPr>
            <p:cNvSpPr/>
            <p:nvPr/>
          </p:nvSpPr>
          <p:spPr>
            <a:xfrm>
              <a:off x="4320550" y="4487125"/>
              <a:ext cx="223625" cy="141900"/>
            </a:xfrm>
            <a:custGeom>
              <a:avLst/>
              <a:gdLst/>
              <a:ahLst/>
              <a:cxnLst/>
              <a:rect l="l" t="t" r="r" b="b"/>
              <a:pathLst>
                <a:path w="8945" h="5676" extrusionOk="0">
                  <a:moveTo>
                    <a:pt x="1" y="0"/>
                  </a:moveTo>
                  <a:lnTo>
                    <a:pt x="549" y="5675"/>
                  </a:lnTo>
                  <a:lnTo>
                    <a:pt x="8944"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361;p64">
              <a:extLst>
                <a:ext uri="{FF2B5EF4-FFF2-40B4-BE49-F238E27FC236}">
                  <a16:creationId xmlns:a16="http://schemas.microsoft.com/office/drawing/2014/main" id="{AD43A921-64D7-69F8-CED2-494FC505405F}"/>
                </a:ext>
              </a:extLst>
            </p:cNvPr>
            <p:cNvSpPr/>
            <p:nvPr/>
          </p:nvSpPr>
          <p:spPr>
            <a:xfrm>
              <a:off x="4312000" y="4479350"/>
              <a:ext cx="241200" cy="157450"/>
            </a:xfrm>
            <a:custGeom>
              <a:avLst/>
              <a:gdLst/>
              <a:ahLst/>
              <a:cxnLst/>
              <a:rect l="l" t="t" r="r" b="b"/>
              <a:pathLst>
                <a:path w="9648" h="6298" extrusionOk="0">
                  <a:moveTo>
                    <a:pt x="8197" y="623"/>
                  </a:moveTo>
                  <a:lnTo>
                    <a:pt x="8928" y="5675"/>
                  </a:lnTo>
                  <a:lnTo>
                    <a:pt x="1175" y="5675"/>
                  </a:lnTo>
                  <a:lnTo>
                    <a:pt x="687" y="623"/>
                  </a:lnTo>
                  <a:close/>
                  <a:moveTo>
                    <a:pt x="0" y="0"/>
                  </a:moveTo>
                  <a:lnTo>
                    <a:pt x="609" y="6298"/>
                  </a:lnTo>
                  <a:lnTo>
                    <a:pt x="9648" y="6298"/>
                  </a:lnTo>
                  <a:lnTo>
                    <a:pt x="87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362;p64">
              <a:extLst>
                <a:ext uri="{FF2B5EF4-FFF2-40B4-BE49-F238E27FC236}">
                  <a16:creationId xmlns:a16="http://schemas.microsoft.com/office/drawing/2014/main" id="{22708C9C-C41F-492E-4FD2-010A84FF6353}"/>
                </a:ext>
              </a:extLst>
            </p:cNvPr>
            <p:cNvSpPr/>
            <p:nvPr/>
          </p:nvSpPr>
          <p:spPr>
            <a:xfrm>
              <a:off x="3704600" y="4487125"/>
              <a:ext cx="209925" cy="141900"/>
            </a:xfrm>
            <a:custGeom>
              <a:avLst/>
              <a:gdLst/>
              <a:ahLst/>
              <a:cxnLst/>
              <a:rect l="l" t="t" r="r" b="b"/>
              <a:pathLst>
                <a:path w="8397" h="5676" extrusionOk="0">
                  <a:moveTo>
                    <a:pt x="268" y="0"/>
                  </a:moveTo>
                  <a:lnTo>
                    <a:pt x="0" y="5675"/>
                  </a:lnTo>
                  <a:lnTo>
                    <a:pt x="8396" y="5675"/>
                  </a:lnTo>
                  <a:lnTo>
                    <a:pt x="839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363;p64">
              <a:extLst>
                <a:ext uri="{FF2B5EF4-FFF2-40B4-BE49-F238E27FC236}">
                  <a16:creationId xmlns:a16="http://schemas.microsoft.com/office/drawing/2014/main" id="{F39C0CBD-2A5A-C0B6-BCB2-1C12BB80D53A}"/>
                </a:ext>
              </a:extLst>
            </p:cNvPr>
            <p:cNvSpPr/>
            <p:nvPr/>
          </p:nvSpPr>
          <p:spPr>
            <a:xfrm>
              <a:off x="3696450" y="4479350"/>
              <a:ext cx="225850" cy="157450"/>
            </a:xfrm>
            <a:custGeom>
              <a:avLst/>
              <a:gdLst/>
              <a:ahLst/>
              <a:cxnLst/>
              <a:rect l="l" t="t" r="r" b="b"/>
              <a:pathLst>
                <a:path w="9034" h="6298" extrusionOk="0">
                  <a:moveTo>
                    <a:pt x="8405" y="623"/>
                  </a:moveTo>
                  <a:lnTo>
                    <a:pt x="8410" y="5675"/>
                  </a:lnTo>
                  <a:lnTo>
                    <a:pt x="653" y="5675"/>
                  </a:lnTo>
                  <a:lnTo>
                    <a:pt x="891" y="623"/>
                  </a:lnTo>
                  <a:close/>
                  <a:moveTo>
                    <a:pt x="295" y="0"/>
                  </a:moveTo>
                  <a:lnTo>
                    <a:pt x="0" y="6298"/>
                  </a:lnTo>
                  <a:lnTo>
                    <a:pt x="9034" y="6298"/>
                  </a:lnTo>
                  <a:lnTo>
                    <a:pt x="902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364;p64">
              <a:extLst>
                <a:ext uri="{FF2B5EF4-FFF2-40B4-BE49-F238E27FC236}">
                  <a16:creationId xmlns:a16="http://schemas.microsoft.com/office/drawing/2014/main" id="{F798B344-2F2F-E95F-BE24-FB0985CDCA97}"/>
                </a:ext>
              </a:extLst>
            </p:cNvPr>
            <p:cNvSpPr/>
            <p:nvPr/>
          </p:nvSpPr>
          <p:spPr>
            <a:xfrm>
              <a:off x="2177425" y="4629000"/>
              <a:ext cx="267850" cy="151725"/>
            </a:xfrm>
            <a:custGeom>
              <a:avLst/>
              <a:gdLst/>
              <a:ahLst/>
              <a:cxnLst/>
              <a:rect l="l" t="t" r="r" b="b"/>
              <a:pathLst>
                <a:path w="10714" h="6069" extrusionOk="0">
                  <a:moveTo>
                    <a:pt x="2319" y="0"/>
                  </a:moveTo>
                  <a:lnTo>
                    <a:pt x="1" y="6068"/>
                  </a:lnTo>
                  <a:lnTo>
                    <a:pt x="8686" y="6068"/>
                  </a:lnTo>
                  <a:lnTo>
                    <a:pt x="1071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365;p64">
              <a:extLst>
                <a:ext uri="{FF2B5EF4-FFF2-40B4-BE49-F238E27FC236}">
                  <a16:creationId xmlns:a16="http://schemas.microsoft.com/office/drawing/2014/main" id="{2772BA28-5BE0-DC39-48AC-7DEE01177294}"/>
                </a:ext>
              </a:extLst>
            </p:cNvPr>
            <p:cNvSpPr/>
            <p:nvPr/>
          </p:nvSpPr>
          <p:spPr>
            <a:xfrm>
              <a:off x="2166100" y="4621200"/>
              <a:ext cx="290000" cy="167300"/>
            </a:xfrm>
            <a:custGeom>
              <a:avLst/>
              <a:gdLst/>
              <a:ahLst/>
              <a:cxnLst/>
              <a:rect l="l" t="t" r="r" b="b"/>
              <a:pathLst>
                <a:path w="11600" h="6692" extrusionOk="0">
                  <a:moveTo>
                    <a:pt x="10734" y="624"/>
                  </a:moveTo>
                  <a:lnTo>
                    <a:pt x="8915" y="6068"/>
                  </a:lnTo>
                  <a:lnTo>
                    <a:pt x="905" y="6068"/>
                  </a:lnTo>
                  <a:lnTo>
                    <a:pt x="2986" y="624"/>
                  </a:lnTo>
                  <a:close/>
                  <a:moveTo>
                    <a:pt x="2558" y="1"/>
                  </a:moveTo>
                  <a:lnTo>
                    <a:pt x="1" y="6692"/>
                  </a:lnTo>
                  <a:lnTo>
                    <a:pt x="9363" y="6692"/>
                  </a:lnTo>
                  <a:lnTo>
                    <a:pt x="1160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366;p64">
              <a:extLst>
                <a:ext uri="{FF2B5EF4-FFF2-40B4-BE49-F238E27FC236}">
                  <a16:creationId xmlns:a16="http://schemas.microsoft.com/office/drawing/2014/main" id="{3BD906F6-3297-60A9-4A16-692C73405EFE}"/>
                </a:ext>
              </a:extLst>
            </p:cNvPr>
            <p:cNvSpPr/>
            <p:nvPr/>
          </p:nvSpPr>
          <p:spPr>
            <a:xfrm>
              <a:off x="2235375" y="4487125"/>
              <a:ext cx="257325" cy="141900"/>
            </a:xfrm>
            <a:custGeom>
              <a:avLst/>
              <a:gdLst/>
              <a:ahLst/>
              <a:cxnLst/>
              <a:rect l="l" t="t" r="r" b="b"/>
              <a:pathLst>
                <a:path w="10293" h="5676" extrusionOk="0">
                  <a:moveTo>
                    <a:pt x="2169" y="0"/>
                  </a:moveTo>
                  <a:lnTo>
                    <a:pt x="1" y="5675"/>
                  </a:lnTo>
                  <a:lnTo>
                    <a:pt x="8396" y="5675"/>
                  </a:lnTo>
                  <a:lnTo>
                    <a:pt x="1029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367;p64">
              <a:extLst>
                <a:ext uri="{FF2B5EF4-FFF2-40B4-BE49-F238E27FC236}">
                  <a16:creationId xmlns:a16="http://schemas.microsoft.com/office/drawing/2014/main" id="{2C58EDCD-4B17-80C3-71CE-415C2BB13214}"/>
                </a:ext>
              </a:extLst>
            </p:cNvPr>
            <p:cNvSpPr/>
            <p:nvPr/>
          </p:nvSpPr>
          <p:spPr>
            <a:xfrm>
              <a:off x="2224075" y="4479350"/>
              <a:ext cx="279450" cy="157450"/>
            </a:xfrm>
            <a:custGeom>
              <a:avLst/>
              <a:gdLst/>
              <a:ahLst/>
              <a:cxnLst/>
              <a:rect l="l" t="t" r="r" b="b"/>
              <a:pathLst>
                <a:path w="11178" h="6298" extrusionOk="0">
                  <a:moveTo>
                    <a:pt x="10313" y="623"/>
                  </a:moveTo>
                  <a:lnTo>
                    <a:pt x="8624" y="5675"/>
                  </a:lnTo>
                  <a:lnTo>
                    <a:pt x="905" y="5675"/>
                  </a:lnTo>
                  <a:lnTo>
                    <a:pt x="2835" y="623"/>
                  </a:lnTo>
                  <a:close/>
                  <a:moveTo>
                    <a:pt x="2406" y="0"/>
                  </a:moveTo>
                  <a:lnTo>
                    <a:pt x="0" y="6298"/>
                  </a:lnTo>
                  <a:lnTo>
                    <a:pt x="9072" y="6298"/>
                  </a:lnTo>
                  <a:lnTo>
                    <a:pt x="1117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368;p64">
              <a:extLst>
                <a:ext uri="{FF2B5EF4-FFF2-40B4-BE49-F238E27FC236}">
                  <a16:creationId xmlns:a16="http://schemas.microsoft.com/office/drawing/2014/main" id="{F702979B-46E7-3CCA-F0E7-85AFE318C9AA}"/>
                </a:ext>
              </a:extLst>
            </p:cNvPr>
            <p:cNvSpPr/>
            <p:nvPr/>
          </p:nvSpPr>
          <p:spPr>
            <a:xfrm>
              <a:off x="2445250" y="4487125"/>
              <a:ext cx="250550" cy="141900"/>
            </a:xfrm>
            <a:custGeom>
              <a:avLst/>
              <a:gdLst/>
              <a:ahLst/>
              <a:cxnLst/>
              <a:rect l="l" t="t" r="r" b="b"/>
              <a:pathLst>
                <a:path w="10022" h="5676" extrusionOk="0">
                  <a:moveTo>
                    <a:pt x="1897" y="0"/>
                  </a:moveTo>
                  <a:lnTo>
                    <a:pt x="1" y="5675"/>
                  </a:lnTo>
                  <a:lnTo>
                    <a:pt x="8397" y="5675"/>
                  </a:lnTo>
                  <a:lnTo>
                    <a:pt x="1002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369;p64">
              <a:extLst>
                <a:ext uri="{FF2B5EF4-FFF2-40B4-BE49-F238E27FC236}">
                  <a16:creationId xmlns:a16="http://schemas.microsoft.com/office/drawing/2014/main" id="{B85DD4D6-BD94-C821-77E4-2AC426DAF67E}"/>
                </a:ext>
              </a:extLst>
            </p:cNvPr>
            <p:cNvSpPr/>
            <p:nvPr/>
          </p:nvSpPr>
          <p:spPr>
            <a:xfrm>
              <a:off x="2434450" y="4479350"/>
              <a:ext cx="271675" cy="157450"/>
            </a:xfrm>
            <a:custGeom>
              <a:avLst/>
              <a:gdLst/>
              <a:ahLst/>
              <a:cxnLst/>
              <a:rect l="l" t="t" r="r" b="b"/>
              <a:pathLst>
                <a:path w="10867" h="6298" extrusionOk="0">
                  <a:moveTo>
                    <a:pt x="10041" y="623"/>
                  </a:moveTo>
                  <a:lnTo>
                    <a:pt x="8594" y="5675"/>
                  </a:lnTo>
                  <a:lnTo>
                    <a:pt x="866" y="5675"/>
                  </a:lnTo>
                  <a:lnTo>
                    <a:pt x="2554" y="623"/>
                  </a:lnTo>
                  <a:close/>
                  <a:moveTo>
                    <a:pt x="2105" y="0"/>
                  </a:moveTo>
                  <a:lnTo>
                    <a:pt x="0" y="6298"/>
                  </a:lnTo>
                  <a:lnTo>
                    <a:pt x="9064" y="6298"/>
                  </a:lnTo>
                  <a:lnTo>
                    <a:pt x="1086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370;p64">
              <a:extLst>
                <a:ext uri="{FF2B5EF4-FFF2-40B4-BE49-F238E27FC236}">
                  <a16:creationId xmlns:a16="http://schemas.microsoft.com/office/drawing/2014/main" id="{63AAB3CC-3743-ED52-4225-E1335FFB4C45}"/>
                </a:ext>
              </a:extLst>
            </p:cNvPr>
            <p:cNvSpPr/>
            <p:nvPr/>
          </p:nvSpPr>
          <p:spPr>
            <a:xfrm>
              <a:off x="2048600" y="4943250"/>
              <a:ext cx="291675" cy="174650"/>
            </a:xfrm>
            <a:custGeom>
              <a:avLst/>
              <a:gdLst/>
              <a:ahLst/>
              <a:cxnLst/>
              <a:rect l="l" t="t" r="r" b="b"/>
              <a:pathLst>
                <a:path w="11667" h="6986" extrusionOk="0">
                  <a:moveTo>
                    <a:pt x="2669" y="0"/>
                  </a:moveTo>
                  <a:lnTo>
                    <a:pt x="0" y="6986"/>
                  </a:lnTo>
                  <a:lnTo>
                    <a:pt x="9332" y="6986"/>
                  </a:lnTo>
                  <a:lnTo>
                    <a:pt x="1166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371;p64">
              <a:extLst>
                <a:ext uri="{FF2B5EF4-FFF2-40B4-BE49-F238E27FC236}">
                  <a16:creationId xmlns:a16="http://schemas.microsoft.com/office/drawing/2014/main" id="{3E0C0974-9BF5-46FC-F733-A6CC06842C6C}"/>
                </a:ext>
              </a:extLst>
            </p:cNvPr>
            <p:cNvSpPr/>
            <p:nvPr/>
          </p:nvSpPr>
          <p:spPr>
            <a:xfrm>
              <a:off x="2037250" y="4935450"/>
              <a:ext cx="313825" cy="190275"/>
            </a:xfrm>
            <a:custGeom>
              <a:avLst/>
              <a:gdLst/>
              <a:ahLst/>
              <a:cxnLst/>
              <a:rect l="l" t="t" r="r" b="b"/>
              <a:pathLst>
                <a:path w="12553" h="7611" extrusionOk="0">
                  <a:moveTo>
                    <a:pt x="11688" y="624"/>
                  </a:moveTo>
                  <a:lnTo>
                    <a:pt x="9562" y="6986"/>
                  </a:lnTo>
                  <a:lnTo>
                    <a:pt x="907" y="6986"/>
                  </a:lnTo>
                  <a:lnTo>
                    <a:pt x="3338" y="624"/>
                  </a:lnTo>
                  <a:close/>
                  <a:moveTo>
                    <a:pt x="2908" y="1"/>
                  </a:moveTo>
                  <a:lnTo>
                    <a:pt x="0" y="7610"/>
                  </a:lnTo>
                  <a:lnTo>
                    <a:pt x="10010" y="7610"/>
                  </a:lnTo>
                  <a:lnTo>
                    <a:pt x="1255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372;p64">
              <a:extLst>
                <a:ext uri="{FF2B5EF4-FFF2-40B4-BE49-F238E27FC236}">
                  <a16:creationId xmlns:a16="http://schemas.microsoft.com/office/drawing/2014/main" id="{FB0C7C60-E384-3821-9013-5B2DD238516F}"/>
                </a:ext>
              </a:extLst>
            </p:cNvPr>
            <p:cNvSpPr/>
            <p:nvPr/>
          </p:nvSpPr>
          <p:spPr>
            <a:xfrm>
              <a:off x="2115300" y="4780700"/>
              <a:ext cx="279300" cy="162575"/>
            </a:xfrm>
            <a:custGeom>
              <a:avLst/>
              <a:gdLst/>
              <a:ahLst/>
              <a:cxnLst/>
              <a:rect l="l" t="t" r="r" b="b"/>
              <a:pathLst>
                <a:path w="11172" h="6503" extrusionOk="0">
                  <a:moveTo>
                    <a:pt x="2486" y="0"/>
                  </a:moveTo>
                  <a:lnTo>
                    <a:pt x="1" y="6502"/>
                  </a:lnTo>
                  <a:lnTo>
                    <a:pt x="8999" y="6502"/>
                  </a:lnTo>
                  <a:lnTo>
                    <a:pt x="1117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373;p64">
              <a:extLst>
                <a:ext uri="{FF2B5EF4-FFF2-40B4-BE49-F238E27FC236}">
                  <a16:creationId xmlns:a16="http://schemas.microsoft.com/office/drawing/2014/main" id="{FA1EFA2D-FD33-2CB1-CE7D-DF5A07EA4241}"/>
                </a:ext>
              </a:extLst>
            </p:cNvPr>
            <p:cNvSpPr/>
            <p:nvPr/>
          </p:nvSpPr>
          <p:spPr>
            <a:xfrm>
              <a:off x="2104000" y="4772875"/>
              <a:ext cx="301425" cy="178175"/>
            </a:xfrm>
            <a:custGeom>
              <a:avLst/>
              <a:gdLst/>
              <a:ahLst/>
              <a:cxnLst/>
              <a:rect l="l" t="t" r="r" b="b"/>
              <a:pathLst>
                <a:path w="12057" h="7127" extrusionOk="0">
                  <a:moveTo>
                    <a:pt x="11190" y="625"/>
                  </a:moveTo>
                  <a:lnTo>
                    <a:pt x="9227" y="6504"/>
                  </a:lnTo>
                  <a:lnTo>
                    <a:pt x="906" y="6504"/>
                  </a:lnTo>
                  <a:lnTo>
                    <a:pt x="3152" y="625"/>
                  </a:lnTo>
                  <a:close/>
                  <a:moveTo>
                    <a:pt x="2722" y="1"/>
                  </a:moveTo>
                  <a:lnTo>
                    <a:pt x="1" y="7127"/>
                  </a:lnTo>
                  <a:lnTo>
                    <a:pt x="9675" y="7127"/>
                  </a:lnTo>
                  <a:lnTo>
                    <a:pt x="1205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374;p64">
              <a:extLst>
                <a:ext uri="{FF2B5EF4-FFF2-40B4-BE49-F238E27FC236}">
                  <a16:creationId xmlns:a16="http://schemas.microsoft.com/office/drawing/2014/main" id="{BE639BEA-1F59-DAC5-57F8-894600F2FE98}"/>
                </a:ext>
              </a:extLst>
            </p:cNvPr>
            <p:cNvSpPr/>
            <p:nvPr/>
          </p:nvSpPr>
          <p:spPr>
            <a:xfrm>
              <a:off x="2281875" y="4943250"/>
              <a:ext cx="283325" cy="174650"/>
            </a:xfrm>
            <a:custGeom>
              <a:avLst/>
              <a:gdLst/>
              <a:ahLst/>
              <a:cxnLst/>
              <a:rect l="l" t="t" r="r" b="b"/>
              <a:pathLst>
                <a:path w="11333" h="6986" extrusionOk="0">
                  <a:moveTo>
                    <a:pt x="2336" y="0"/>
                  </a:moveTo>
                  <a:lnTo>
                    <a:pt x="1" y="6986"/>
                  </a:lnTo>
                  <a:lnTo>
                    <a:pt x="9332" y="6986"/>
                  </a:lnTo>
                  <a:lnTo>
                    <a:pt x="1133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375;p64">
              <a:extLst>
                <a:ext uri="{FF2B5EF4-FFF2-40B4-BE49-F238E27FC236}">
                  <a16:creationId xmlns:a16="http://schemas.microsoft.com/office/drawing/2014/main" id="{9CAAFEBD-7EC2-2065-2D37-29AD145CDCD8}"/>
                </a:ext>
              </a:extLst>
            </p:cNvPr>
            <p:cNvSpPr/>
            <p:nvPr/>
          </p:nvSpPr>
          <p:spPr>
            <a:xfrm>
              <a:off x="2271050" y="4935450"/>
              <a:ext cx="304475" cy="190275"/>
            </a:xfrm>
            <a:custGeom>
              <a:avLst/>
              <a:gdLst/>
              <a:ahLst/>
              <a:cxnLst/>
              <a:rect l="l" t="t" r="r" b="b"/>
              <a:pathLst>
                <a:path w="12179" h="7611" extrusionOk="0">
                  <a:moveTo>
                    <a:pt x="11353" y="624"/>
                  </a:moveTo>
                  <a:lnTo>
                    <a:pt x="9530" y="6986"/>
                  </a:lnTo>
                  <a:lnTo>
                    <a:pt x="867" y="6986"/>
                  </a:lnTo>
                  <a:lnTo>
                    <a:pt x="2993" y="624"/>
                  </a:lnTo>
                  <a:close/>
                  <a:moveTo>
                    <a:pt x="2545" y="1"/>
                  </a:moveTo>
                  <a:lnTo>
                    <a:pt x="1" y="7610"/>
                  </a:lnTo>
                  <a:lnTo>
                    <a:pt x="10001" y="7610"/>
                  </a:lnTo>
                  <a:lnTo>
                    <a:pt x="121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376;p64">
              <a:extLst>
                <a:ext uri="{FF2B5EF4-FFF2-40B4-BE49-F238E27FC236}">
                  <a16:creationId xmlns:a16="http://schemas.microsoft.com/office/drawing/2014/main" id="{42951430-9AEF-E7A1-944A-9C2514D9F5AB}"/>
                </a:ext>
              </a:extLst>
            </p:cNvPr>
            <p:cNvSpPr/>
            <p:nvPr/>
          </p:nvSpPr>
          <p:spPr>
            <a:xfrm>
              <a:off x="3074950" y="4487125"/>
              <a:ext cx="230125" cy="141900"/>
            </a:xfrm>
            <a:custGeom>
              <a:avLst/>
              <a:gdLst/>
              <a:ahLst/>
              <a:cxnLst/>
              <a:rect l="l" t="t" r="r" b="b"/>
              <a:pathLst>
                <a:path w="9205" h="5676" extrusionOk="0">
                  <a:moveTo>
                    <a:pt x="1081" y="0"/>
                  </a:moveTo>
                  <a:lnTo>
                    <a:pt x="0" y="5675"/>
                  </a:lnTo>
                  <a:lnTo>
                    <a:pt x="8395" y="5675"/>
                  </a:lnTo>
                  <a:lnTo>
                    <a:pt x="920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377;p64">
              <a:extLst>
                <a:ext uri="{FF2B5EF4-FFF2-40B4-BE49-F238E27FC236}">
                  <a16:creationId xmlns:a16="http://schemas.microsoft.com/office/drawing/2014/main" id="{95CC2016-A5CD-F7EF-B773-4B63DB83A4ED}"/>
                </a:ext>
              </a:extLst>
            </p:cNvPr>
            <p:cNvSpPr/>
            <p:nvPr/>
          </p:nvSpPr>
          <p:spPr>
            <a:xfrm>
              <a:off x="3065500" y="4479350"/>
              <a:ext cx="248550" cy="157450"/>
            </a:xfrm>
            <a:custGeom>
              <a:avLst/>
              <a:gdLst/>
              <a:ahLst/>
              <a:cxnLst/>
              <a:rect l="l" t="t" r="r" b="b"/>
              <a:pathLst>
                <a:path w="9942" h="6298" extrusionOk="0">
                  <a:moveTo>
                    <a:pt x="9224" y="623"/>
                  </a:moveTo>
                  <a:lnTo>
                    <a:pt x="8503" y="5675"/>
                  </a:lnTo>
                  <a:lnTo>
                    <a:pt x="755" y="5675"/>
                  </a:lnTo>
                  <a:lnTo>
                    <a:pt x="1717" y="623"/>
                  </a:lnTo>
                  <a:close/>
                  <a:moveTo>
                    <a:pt x="1201" y="0"/>
                  </a:moveTo>
                  <a:lnTo>
                    <a:pt x="0" y="6298"/>
                  </a:lnTo>
                  <a:lnTo>
                    <a:pt x="9044" y="6298"/>
                  </a:lnTo>
                  <a:lnTo>
                    <a:pt x="994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378;p64">
              <a:extLst>
                <a:ext uri="{FF2B5EF4-FFF2-40B4-BE49-F238E27FC236}">
                  <a16:creationId xmlns:a16="http://schemas.microsoft.com/office/drawing/2014/main" id="{3F01A13E-E104-E229-6531-4D88AC20F0A1}"/>
                </a:ext>
              </a:extLst>
            </p:cNvPr>
            <p:cNvSpPr/>
            <p:nvPr/>
          </p:nvSpPr>
          <p:spPr>
            <a:xfrm>
              <a:off x="3046025" y="4629000"/>
              <a:ext cx="238825" cy="151725"/>
            </a:xfrm>
            <a:custGeom>
              <a:avLst/>
              <a:gdLst/>
              <a:ahLst/>
              <a:cxnLst/>
              <a:rect l="l" t="t" r="r" b="b"/>
              <a:pathLst>
                <a:path w="9553" h="6069" extrusionOk="0">
                  <a:moveTo>
                    <a:pt x="1157" y="0"/>
                  </a:moveTo>
                  <a:lnTo>
                    <a:pt x="1" y="6068"/>
                  </a:lnTo>
                  <a:lnTo>
                    <a:pt x="8686" y="6068"/>
                  </a:lnTo>
                  <a:lnTo>
                    <a:pt x="955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379;p64">
              <a:extLst>
                <a:ext uri="{FF2B5EF4-FFF2-40B4-BE49-F238E27FC236}">
                  <a16:creationId xmlns:a16="http://schemas.microsoft.com/office/drawing/2014/main" id="{AFCBFE33-4809-9611-B8D4-9296E4B52D9D}"/>
                </a:ext>
              </a:extLst>
            </p:cNvPr>
            <p:cNvSpPr/>
            <p:nvPr/>
          </p:nvSpPr>
          <p:spPr>
            <a:xfrm>
              <a:off x="3036625" y="4621200"/>
              <a:ext cx="257225" cy="167300"/>
            </a:xfrm>
            <a:custGeom>
              <a:avLst/>
              <a:gdLst/>
              <a:ahLst/>
              <a:cxnLst/>
              <a:rect l="l" t="t" r="r" b="b"/>
              <a:pathLst>
                <a:path w="10289" h="6692" extrusionOk="0">
                  <a:moveTo>
                    <a:pt x="9569" y="624"/>
                  </a:moveTo>
                  <a:lnTo>
                    <a:pt x="8793" y="6068"/>
                  </a:lnTo>
                  <a:lnTo>
                    <a:pt x="753" y="6068"/>
                  </a:lnTo>
                  <a:lnTo>
                    <a:pt x="1791" y="624"/>
                  </a:lnTo>
                  <a:close/>
                  <a:moveTo>
                    <a:pt x="1276" y="1"/>
                  </a:moveTo>
                  <a:lnTo>
                    <a:pt x="0" y="6692"/>
                  </a:lnTo>
                  <a:lnTo>
                    <a:pt x="9333" y="6692"/>
                  </a:lnTo>
                  <a:lnTo>
                    <a:pt x="102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380;p64">
              <a:extLst>
                <a:ext uri="{FF2B5EF4-FFF2-40B4-BE49-F238E27FC236}">
                  <a16:creationId xmlns:a16="http://schemas.microsoft.com/office/drawing/2014/main" id="{330FD7BA-B963-1693-EAF3-0C653D3B65FD}"/>
                </a:ext>
              </a:extLst>
            </p:cNvPr>
            <p:cNvSpPr/>
            <p:nvPr/>
          </p:nvSpPr>
          <p:spPr>
            <a:xfrm>
              <a:off x="2828875" y="4629000"/>
              <a:ext cx="246100" cy="151725"/>
            </a:xfrm>
            <a:custGeom>
              <a:avLst/>
              <a:gdLst/>
              <a:ahLst/>
              <a:cxnLst/>
              <a:rect l="l" t="t" r="r" b="b"/>
              <a:pathLst>
                <a:path w="9844" h="6069" extrusionOk="0">
                  <a:moveTo>
                    <a:pt x="1447" y="0"/>
                  </a:moveTo>
                  <a:lnTo>
                    <a:pt x="0" y="6068"/>
                  </a:lnTo>
                  <a:lnTo>
                    <a:pt x="8687" y="6068"/>
                  </a:lnTo>
                  <a:lnTo>
                    <a:pt x="984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381;p64">
              <a:extLst>
                <a:ext uri="{FF2B5EF4-FFF2-40B4-BE49-F238E27FC236}">
                  <a16:creationId xmlns:a16="http://schemas.microsoft.com/office/drawing/2014/main" id="{5AA04C75-F561-F9B7-EB72-6A72089AF047}"/>
                </a:ext>
              </a:extLst>
            </p:cNvPr>
            <p:cNvSpPr/>
            <p:nvPr/>
          </p:nvSpPr>
          <p:spPr>
            <a:xfrm>
              <a:off x="2819000" y="4621200"/>
              <a:ext cx="265375" cy="167300"/>
            </a:xfrm>
            <a:custGeom>
              <a:avLst/>
              <a:gdLst/>
              <a:ahLst/>
              <a:cxnLst/>
              <a:rect l="l" t="t" r="r" b="b"/>
              <a:pathLst>
                <a:path w="10615" h="6692" extrusionOk="0">
                  <a:moveTo>
                    <a:pt x="9862" y="624"/>
                  </a:moveTo>
                  <a:lnTo>
                    <a:pt x="8823" y="6068"/>
                  </a:lnTo>
                  <a:lnTo>
                    <a:pt x="791" y="6068"/>
                  </a:lnTo>
                  <a:lnTo>
                    <a:pt x="2088" y="624"/>
                  </a:lnTo>
                  <a:close/>
                  <a:moveTo>
                    <a:pt x="1596" y="1"/>
                  </a:moveTo>
                  <a:lnTo>
                    <a:pt x="1" y="6692"/>
                  </a:lnTo>
                  <a:lnTo>
                    <a:pt x="9339" y="6692"/>
                  </a:lnTo>
                  <a:lnTo>
                    <a:pt x="106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382;p64">
              <a:extLst>
                <a:ext uri="{FF2B5EF4-FFF2-40B4-BE49-F238E27FC236}">
                  <a16:creationId xmlns:a16="http://schemas.microsoft.com/office/drawing/2014/main" id="{2768AC42-F4E9-25D8-AC2F-F3C2DC9190F4}"/>
                </a:ext>
              </a:extLst>
            </p:cNvPr>
            <p:cNvSpPr/>
            <p:nvPr/>
          </p:nvSpPr>
          <p:spPr>
            <a:xfrm>
              <a:off x="3263175" y="4629000"/>
              <a:ext cx="231575" cy="151725"/>
            </a:xfrm>
            <a:custGeom>
              <a:avLst/>
              <a:gdLst/>
              <a:ahLst/>
              <a:cxnLst/>
              <a:rect l="l" t="t" r="r" b="b"/>
              <a:pathLst>
                <a:path w="9263" h="6069" extrusionOk="0">
                  <a:moveTo>
                    <a:pt x="866" y="0"/>
                  </a:moveTo>
                  <a:lnTo>
                    <a:pt x="0" y="6068"/>
                  </a:lnTo>
                  <a:lnTo>
                    <a:pt x="8687" y="6068"/>
                  </a:lnTo>
                  <a:lnTo>
                    <a:pt x="926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383;p64">
              <a:extLst>
                <a:ext uri="{FF2B5EF4-FFF2-40B4-BE49-F238E27FC236}">
                  <a16:creationId xmlns:a16="http://schemas.microsoft.com/office/drawing/2014/main" id="{CA50A484-8244-3108-6106-2DC19AEAB1CD}"/>
                </a:ext>
              </a:extLst>
            </p:cNvPr>
            <p:cNvSpPr/>
            <p:nvPr/>
          </p:nvSpPr>
          <p:spPr>
            <a:xfrm>
              <a:off x="3254200" y="4621200"/>
              <a:ext cx="249100" cy="167300"/>
            </a:xfrm>
            <a:custGeom>
              <a:avLst/>
              <a:gdLst/>
              <a:ahLst/>
              <a:cxnLst/>
              <a:rect l="l" t="t" r="r" b="b"/>
              <a:pathLst>
                <a:path w="9964" h="6692" extrusionOk="0">
                  <a:moveTo>
                    <a:pt x="9279" y="624"/>
                  </a:moveTo>
                  <a:lnTo>
                    <a:pt x="8762" y="6068"/>
                  </a:lnTo>
                  <a:lnTo>
                    <a:pt x="719" y="6068"/>
                  </a:lnTo>
                  <a:lnTo>
                    <a:pt x="1496" y="624"/>
                  </a:lnTo>
                  <a:close/>
                  <a:moveTo>
                    <a:pt x="955" y="1"/>
                  </a:moveTo>
                  <a:lnTo>
                    <a:pt x="0" y="6692"/>
                  </a:lnTo>
                  <a:lnTo>
                    <a:pt x="9330" y="6692"/>
                  </a:lnTo>
                  <a:lnTo>
                    <a:pt x="996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384;p64">
              <a:extLst>
                <a:ext uri="{FF2B5EF4-FFF2-40B4-BE49-F238E27FC236}">
                  <a16:creationId xmlns:a16="http://schemas.microsoft.com/office/drawing/2014/main" id="{0F1BB1C0-6878-359C-B99E-01A1C83EFBD7}"/>
                </a:ext>
              </a:extLst>
            </p:cNvPr>
            <p:cNvSpPr/>
            <p:nvPr/>
          </p:nvSpPr>
          <p:spPr>
            <a:xfrm>
              <a:off x="2394575" y="4629000"/>
              <a:ext cx="260625" cy="151725"/>
            </a:xfrm>
            <a:custGeom>
              <a:avLst/>
              <a:gdLst/>
              <a:ahLst/>
              <a:cxnLst/>
              <a:rect l="l" t="t" r="r" b="b"/>
              <a:pathLst>
                <a:path w="10425" h="6069" extrusionOk="0">
                  <a:moveTo>
                    <a:pt x="2028" y="0"/>
                  </a:moveTo>
                  <a:lnTo>
                    <a:pt x="0" y="6068"/>
                  </a:lnTo>
                  <a:lnTo>
                    <a:pt x="8687" y="6068"/>
                  </a:lnTo>
                  <a:lnTo>
                    <a:pt x="1042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385;p64">
              <a:extLst>
                <a:ext uri="{FF2B5EF4-FFF2-40B4-BE49-F238E27FC236}">
                  <a16:creationId xmlns:a16="http://schemas.microsoft.com/office/drawing/2014/main" id="{EFDA1127-F1AA-49D9-4D0F-792F83AD6624}"/>
                </a:ext>
              </a:extLst>
            </p:cNvPr>
            <p:cNvSpPr/>
            <p:nvPr/>
          </p:nvSpPr>
          <p:spPr>
            <a:xfrm>
              <a:off x="2383750" y="4621200"/>
              <a:ext cx="281775" cy="167300"/>
            </a:xfrm>
            <a:custGeom>
              <a:avLst/>
              <a:gdLst/>
              <a:ahLst/>
              <a:cxnLst/>
              <a:rect l="l" t="t" r="r" b="b"/>
              <a:pathLst>
                <a:path w="11271" h="6692" extrusionOk="0">
                  <a:moveTo>
                    <a:pt x="10444" y="624"/>
                  </a:moveTo>
                  <a:lnTo>
                    <a:pt x="8886" y="6068"/>
                  </a:lnTo>
                  <a:lnTo>
                    <a:pt x="867" y="6068"/>
                  </a:lnTo>
                  <a:lnTo>
                    <a:pt x="2685" y="624"/>
                  </a:lnTo>
                  <a:close/>
                  <a:moveTo>
                    <a:pt x="2237" y="1"/>
                  </a:moveTo>
                  <a:lnTo>
                    <a:pt x="0" y="6692"/>
                  </a:lnTo>
                  <a:lnTo>
                    <a:pt x="9355" y="6692"/>
                  </a:lnTo>
                  <a:lnTo>
                    <a:pt x="1127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386;p64">
              <a:extLst>
                <a:ext uri="{FF2B5EF4-FFF2-40B4-BE49-F238E27FC236}">
                  <a16:creationId xmlns:a16="http://schemas.microsoft.com/office/drawing/2014/main" id="{7E39F777-C68F-0C71-DDDB-6DB59EDF04F2}"/>
                </a:ext>
              </a:extLst>
            </p:cNvPr>
            <p:cNvSpPr/>
            <p:nvPr/>
          </p:nvSpPr>
          <p:spPr>
            <a:xfrm>
              <a:off x="5217550" y="4780700"/>
              <a:ext cx="271800" cy="162575"/>
            </a:xfrm>
            <a:custGeom>
              <a:avLst/>
              <a:gdLst/>
              <a:ahLst/>
              <a:cxnLst/>
              <a:rect l="l" t="t" r="r" b="b"/>
              <a:pathLst>
                <a:path w="10872" h="6503" extrusionOk="0">
                  <a:moveTo>
                    <a:pt x="0" y="0"/>
                  </a:moveTo>
                  <a:lnTo>
                    <a:pt x="1874" y="6502"/>
                  </a:lnTo>
                  <a:lnTo>
                    <a:pt x="10871" y="6502"/>
                  </a:lnTo>
                  <a:lnTo>
                    <a:pt x="86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387;p64">
              <a:extLst>
                <a:ext uri="{FF2B5EF4-FFF2-40B4-BE49-F238E27FC236}">
                  <a16:creationId xmlns:a16="http://schemas.microsoft.com/office/drawing/2014/main" id="{FB9DAAE0-3B1E-BB3E-C831-8132BB4C2DDE}"/>
                </a:ext>
              </a:extLst>
            </p:cNvPr>
            <p:cNvSpPr/>
            <p:nvPr/>
          </p:nvSpPr>
          <p:spPr>
            <a:xfrm>
              <a:off x="5207175" y="4772875"/>
              <a:ext cx="293025" cy="178175"/>
            </a:xfrm>
            <a:custGeom>
              <a:avLst/>
              <a:gdLst/>
              <a:ahLst/>
              <a:cxnLst/>
              <a:rect l="l" t="t" r="r" b="b"/>
              <a:pathLst>
                <a:path w="11721" h="7127" extrusionOk="0">
                  <a:moveTo>
                    <a:pt x="8879" y="625"/>
                  </a:moveTo>
                  <a:lnTo>
                    <a:pt x="10854" y="6504"/>
                  </a:lnTo>
                  <a:lnTo>
                    <a:pt x="2523" y="6504"/>
                  </a:lnTo>
                  <a:lnTo>
                    <a:pt x="829" y="625"/>
                  </a:lnTo>
                  <a:close/>
                  <a:moveTo>
                    <a:pt x="1" y="1"/>
                  </a:moveTo>
                  <a:lnTo>
                    <a:pt x="2054" y="7127"/>
                  </a:lnTo>
                  <a:lnTo>
                    <a:pt x="11720" y="7127"/>
                  </a:lnTo>
                  <a:lnTo>
                    <a:pt x="932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388;p64">
              <a:extLst>
                <a:ext uri="{FF2B5EF4-FFF2-40B4-BE49-F238E27FC236}">
                  <a16:creationId xmlns:a16="http://schemas.microsoft.com/office/drawing/2014/main" id="{809BAE89-B0EC-6423-A8A5-8BBB70B0A15C}"/>
                </a:ext>
              </a:extLst>
            </p:cNvPr>
            <p:cNvSpPr/>
            <p:nvPr/>
          </p:nvSpPr>
          <p:spPr>
            <a:xfrm>
              <a:off x="2611725" y="4629000"/>
              <a:ext cx="253350" cy="151725"/>
            </a:xfrm>
            <a:custGeom>
              <a:avLst/>
              <a:gdLst/>
              <a:ahLst/>
              <a:cxnLst/>
              <a:rect l="l" t="t" r="r" b="b"/>
              <a:pathLst>
                <a:path w="10134" h="6069" extrusionOk="0">
                  <a:moveTo>
                    <a:pt x="1738" y="0"/>
                  </a:moveTo>
                  <a:lnTo>
                    <a:pt x="1" y="6068"/>
                  </a:lnTo>
                  <a:lnTo>
                    <a:pt x="8686" y="6068"/>
                  </a:lnTo>
                  <a:lnTo>
                    <a:pt x="1013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389;p64">
              <a:extLst>
                <a:ext uri="{FF2B5EF4-FFF2-40B4-BE49-F238E27FC236}">
                  <a16:creationId xmlns:a16="http://schemas.microsoft.com/office/drawing/2014/main" id="{FB82A7C1-25F8-F118-E5F2-A01C7CAE5303}"/>
                </a:ext>
              </a:extLst>
            </p:cNvPr>
            <p:cNvSpPr/>
            <p:nvPr/>
          </p:nvSpPr>
          <p:spPr>
            <a:xfrm>
              <a:off x="2601400" y="4621200"/>
              <a:ext cx="273550" cy="167300"/>
            </a:xfrm>
            <a:custGeom>
              <a:avLst/>
              <a:gdLst/>
              <a:ahLst/>
              <a:cxnLst/>
              <a:rect l="l" t="t" r="r" b="b"/>
              <a:pathLst>
                <a:path w="10942" h="6692" extrusionOk="0">
                  <a:moveTo>
                    <a:pt x="10152" y="624"/>
                  </a:moveTo>
                  <a:lnTo>
                    <a:pt x="8854" y="6068"/>
                  </a:lnTo>
                  <a:lnTo>
                    <a:pt x="828" y="6068"/>
                  </a:lnTo>
                  <a:lnTo>
                    <a:pt x="2386" y="624"/>
                  </a:lnTo>
                  <a:close/>
                  <a:moveTo>
                    <a:pt x="1916" y="1"/>
                  </a:moveTo>
                  <a:lnTo>
                    <a:pt x="1" y="6692"/>
                  </a:lnTo>
                  <a:lnTo>
                    <a:pt x="9346" y="6692"/>
                  </a:lnTo>
                  <a:lnTo>
                    <a:pt x="1094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390;p64">
              <a:extLst>
                <a:ext uri="{FF2B5EF4-FFF2-40B4-BE49-F238E27FC236}">
                  <a16:creationId xmlns:a16="http://schemas.microsoft.com/office/drawing/2014/main" id="{82304273-A3FB-2349-A794-7CFC9B5F9B9B}"/>
                </a:ext>
              </a:extLst>
            </p:cNvPr>
            <p:cNvSpPr/>
            <p:nvPr/>
          </p:nvSpPr>
          <p:spPr>
            <a:xfrm>
              <a:off x="2340250" y="4780700"/>
              <a:ext cx="271500" cy="162575"/>
            </a:xfrm>
            <a:custGeom>
              <a:avLst/>
              <a:gdLst/>
              <a:ahLst/>
              <a:cxnLst/>
              <a:rect l="l" t="t" r="r" b="b"/>
              <a:pathLst>
                <a:path w="10860" h="6503" extrusionOk="0">
                  <a:moveTo>
                    <a:pt x="2173" y="0"/>
                  </a:moveTo>
                  <a:lnTo>
                    <a:pt x="1" y="6502"/>
                  </a:lnTo>
                  <a:lnTo>
                    <a:pt x="8998" y="6502"/>
                  </a:lnTo>
                  <a:lnTo>
                    <a:pt x="1086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391;p64">
              <a:extLst>
                <a:ext uri="{FF2B5EF4-FFF2-40B4-BE49-F238E27FC236}">
                  <a16:creationId xmlns:a16="http://schemas.microsoft.com/office/drawing/2014/main" id="{CF6EB2A6-AE85-CB3C-962E-0D956F10CA1F}"/>
                </a:ext>
              </a:extLst>
            </p:cNvPr>
            <p:cNvSpPr/>
            <p:nvPr/>
          </p:nvSpPr>
          <p:spPr>
            <a:xfrm>
              <a:off x="2329425" y="4772875"/>
              <a:ext cx="292650" cy="178175"/>
            </a:xfrm>
            <a:custGeom>
              <a:avLst/>
              <a:gdLst/>
              <a:ahLst/>
              <a:cxnLst/>
              <a:rect l="l" t="t" r="r" b="b"/>
              <a:pathLst>
                <a:path w="11706" h="7127" extrusionOk="0">
                  <a:moveTo>
                    <a:pt x="10880" y="625"/>
                  </a:moveTo>
                  <a:lnTo>
                    <a:pt x="9195" y="6504"/>
                  </a:lnTo>
                  <a:lnTo>
                    <a:pt x="867" y="6504"/>
                  </a:lnTo>
                  <a:lnTo>
                    <a:pt x="2830" y="625"/>
                  </a:lnTo>
                  <a:close/>
                  <a:moveTo>
                    <a:pt x="2382" y="1"/>
                  </a:moveTo>
                  <a:lnTo>
                    <a:pt x="1" y="7127"/>
                  </a:lnTo>
                  <a:lnTo>
                    <a:pt x="9666" y="7127"/>
                  </a:lnTo>
                  <a:lnTo>
                    <a:pt x="1170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392;p64">
              <a:extLst>
                <a:ext uri="{FF2B5EF4-FFF2-40B4-BE49-F238E27FC236}">
                  <a16:creationId xmlns:a16="http://schemas.microsoft.com/office/drawing/2014/main" id="{B3712594-5C17-1529-19F2-BC6F07DFC389}"/>
                </a:ext>
              </a:extLst>
            </p:cNvPr>
            <p:cNvSpPr/>
            <p:nvPr/>
          </p:nvSpPr>
          <p:spPr>
            <a:xfrm>
              <a:off x="4544150" y="4629000"/>
              <a:ext cx="239100" cy="151725"/>
            </a:xfrm>
            <a:custGeom>
              <a:avLst/>
              <a:gdLst/>
              <a:ahLst/>
              <a:cxnLst/>
              <a:rect l="l" t="t" r="r" b="b"/>
              <a:pathLst>
                <a:path w="9564" h="6069" extrusionOk="0">
                  <a:moveTo>
                    <a:pt x="0" y="0"/>
                  </a:moveTo>
                  <a:lnTo>
                    <a:pt x="879" y="6068"/>
                  </a:lnTo>
                  <a:lnTo>
                    <a:pt x="9564" y="606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393;p64">
              <a:extLst>
                <a:ext uri="{FF2B5EF4-FFF2-40B4-BE49-F238E27FC236}">
                  <a16:creationId xmlns:a16="http://schemas.microsoft.com/office/drawing/2014/main" id="{24C574C5-23D7-0DC5-8178-196C100BF9B2}"/>
                </a:ext>
              </a:extLst>
            </p:cNvPr>
            <p:cNvSpPr/>
            <p:nvPr/>
          </p:nvSpPr>
          <p:spPr>
            <a:xfrm>
              <a:off x="4535175" y="4621200"/>
              <a:ext cx="257500" cy="167300"/>
            </a:xfrm>
            <a:custGeom>
              <a:avLst/>
              <a:gdLst/>
              <a:ahLst/>
              <a:cxnLst/>
              <a:rect l="l" t="t" r="r" b="b"/>
              <a:pathLst>
                <a:path w="10300" h="6692" extrusionOk="0">
                  <a:moveTo>
                    <a:pt x="8498" y="624"/>
                  </a:moveTo>
                  <a:lnTo>
                    <a:pt x="9546" y="6068"/>
                  </a:lnTo>
                  <a:lnTo>
                    <a:pt x="1508" y="6068"/>
                  </a:lnTo>
                  <a:lnTo>
                    <a:pt x="721" y="624"/>
                  </a:lnTo>
                  <a:close/>
                  <a:moveTo>
                    <a:pt x="1" y="1"/>
                  </a:moveTo>
                  <a:lnTo>
                    <a:pt x="967" y="6692"/>
                  </a:lnTo>
                  <a:lnTo>
                    <a:pt x="10300" y="6692"/>
                  </a:lnTo>
                  <a:lnTo>
                    <a:pt x="901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394;p64">
              <a:extLst>
                <a:ext uri="{FF2B5EF4-FFF2-40B4-BE49-F238E27FC236}">
                  <a16:creationId xmlns:a16="http://schemas.microsoft.com/office/drawing/2014/main" id="{C921D1E7-37EF-0EFC-2734-DEB7C723C5D7}"/>
                </a:ext>
              </a:extLst>
            </p:cNvPr>
            <p:cNvSpPr/>
            <p:nvPr/>
          </p:nvSpPr>
          <p:spPr>
            <a:xfrm>
              <a:off x="4334275" y="4629000"/>
              <a:ext cx="231850" cy="151725"/>
            </a:xfrm>
            <a:custGeom>
              <a:avLst/>
              <a:gdLst/>
              <a:ahLst/>
              <a:cxnLst/>
              <a:rect l="l" t="t" r="r" b="b"/>
              <a:pathLst>
                <a:path w="9274" h="6069" extrusionOk="0">
                  <a:moveTo>
                    <a:pt x="0" y="0"/>
                  </a:moveTo>
                  <a:lnTo>
                    <a:pt x="587" y="6068"/>
                  </a:lnTo>
                  <a:lnTo>
                    <a:pt x="9274" y="6068"/>
                  </a:lnTo>
                  <a:lnTo>
                    <a:pt x="839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395;p64">
              <a:extLst>
                <a:ext uri="{FF2B5EF4-FFF2-40B4-BE49-F238E27FC236}">
                  <a16:creationId xmlns:a16="http://schemas.microsoft.com/office/drawing/2014/main" id="{9B096A2F-22A2-96E6-0E7C-64AAE3D85674}"/>
                </a:ext>
              </a:extLst>
            </p:cNvPr>
            <p:cNvSpPr/>
            <p:nvPr/>
          </p:nvSpPr>
          <p:spPr>
            <a:xfrm>
              <a:off x="4325675" y="4621200"/>
              <a:ext cx="249450" cy="167300"/>
            </a:xfrm>
            <a:custGeom>
              <a:avLst/>
              <a:gdLst/>
              <a:ahLst/>
              <a:cxnLst/>
              <a:rect l="l" t="t" r="r" b="b"/>
              <a:pathLst>
                <a:path w="9978" h="6692" extrusionOk="0">
                  <a:moveTo>
                    <a:pt x="8470" y="624"/>
                  </a:moveTo>
                  <a:lnTo>
                    <a:pt x="9257" y="6068"/>
                  </a:lnTo>
                  <a:lnTo>
                    <a:pt x="1214" y="6068"/>
                  </a:lnTo>
                  <a:lnTo>
                    <a:pt x="688" y="624"/>
                  </a:lnTo>
                  <a:close/>
                  <a:moveTo>
                    <a:pt x="1" y="1"/>
                  </a:moveTo>
                  <a:lnTo>
                    <a:pt x="647" y="6692"/>
                  </a:lnTo>
                  <a:lnTo>
                    <a:pt x="9978" y="6692"/>
                  </a:lnTo>
                  <a:lnTo>
                    <a:pt x="90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396;p64">
              <a:extLst>
                <a:ext uri="{FF2B5EF4-FFF2-40B4-BE49-F238E27FC236}">
                  <a16:creationId xmlns:a16="http://schemas.microsoft.com/office/drawing/2014/main" id="{74DBAADC-83A7-2F65-3540-676AE2F20580}"/>
                </a:ext>
              </a:extLst>
            </p:cNvPr>
            <p:cNvSpPr/>
            <p:nvPr/>
          </p:nvSpPr>
          <p:spPr>
            <a:xfrm>
              <a:off x="4963950" y="4629000"/>
              <a:ext cx="253625" cy="151725"/>
            </a:xfrm>
            <a:custGeom>
              <a:avLst/>
              <a:gdLst/>
              <a:ahLst/>
              <a:cxnLst/>
              <a:rect l="l" t="t" r="r" b="b"/>
              <a:pathLst>
                <a:path w="10145" h="6069" extrusionOk="0">
                  <a:moveTo>
                    <a:pt x="1" y="0"/>
                  </a:moveTo>
                  <a:lnTo>
                    <a:pt x="1459" y="6068"/>
                  </a:lnTo>
                  <a:lnTo>
                    <a:pt x="10144" y="6068"/>
                  </a:lnTo>
                  <a:lnTo>
                    <a:pt x="839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397;p64">
              <a:extLst>
                <a:ext uri="{FF2B5EF4-FFF2-40B4-BE49-F238E27FC236}">
                  <a16:creationId xmlns:a16="http://schemas.microsoft.com/office/drawing/2014/main" id="{CF76CAC7-E1E0-F129-D1AA-E06D74A5AC24}"/>
                </a:ext>
              </a:extLst>
            </p:cNvPr>
            <p:cNvSpPr/>
            <p:nvPr/>
          </p:nvSpPr>
          <p:spPr>
            <a:xfrm>
              <a:off x="4954050" y="4621200"/>
              <a:ext cx="273875" cy="167300"/>
            </a:xfrm>
            <a:custGeom>
              <a:avLst/>
              <a:gdLst/>
              <a:ahLst/>
              <a:cxnLst/>
              <a:rect l="l" t="t" r="r" b="b"/>
              <a:pathLst>
                <a:path w="10955" h="6692" extrusionOk="0">
                  <a:moveTo>
                    <a:pt x="8558" y="624"/>
                  </a:moveTo>
                  <a:lnTo>
                    <a:pt x="10126" y="6068"/>
                  </a:lnTo>
                  <a:lnTo>
                    <a:pt x="2100" y="6068"/>
                  </a:lnTo>
                  <a:lnTo>
                    <a:pt x="792" y="624"/>
                  </a:lnTo>
                  <a:close/>
                  <a:moveTo>
                    <a:pt x="0" y="1"/>
                  </a:moveTo>
                  <a:lnTo>
                    <a:pt x="1607" y="6692"/>
                  </a:lnTo>
                  <a:lnTo>
                    <a:pt x="10954" y="6692"/>
                  </a:lnTo>
                  <a:lnTo>
                    <a:pt x="902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398;p64">
              <a:extLst>
                <a:ext uri="{FF2B5EF4-FFF2-40B4-BE49-F238E27FC236}">
                  <a16:creationId xmlns:a16="http://schemas.microsoft.com/office/drawing/2014/main" id="{CF25AA16-ECD7-1ADF-C3A4-06054E65D883}"/>
                </a:ext>
              </a:extLst>
            </p:cNvPr>
            <p:cNvSpPr/>
            <p:nvPr/>
          </p:nvSpPr>
          <p:spPr>
            <a:xfrm>
              <a:off x="3697475" y="4629000"/>
              <a:ext cx="217175" cy="151725"/>
            </a:xfrm>
            <a:custGeom>
              <a:avLst/>
              <a:gdLst/>
              <a:ahLst/>
              <a:cxnLst/>
              <a:rect l="l" t="t" r="r" b="b"/>
              <a:pathLst>
                <a:path w="8687" h="6069" extrusionOk="0">
                  <a:moveTo>
                    <a:pt x="285" y="0"/>
                  </a:moveTo>
                  <a:lnTo>
                    <a:pt x="0" y="6068"/>
                  </a:lnTo>
                  <a:lnTo>
                    <a:pt x="8687" y="6068"/>
                  </a:lnTo>
                  <a:lnTo>
                    <a:pt x="868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399;p64">
              <a:extLst>
                <a:ext uri="{FF2B5EF4-FFF2-40B4-BE49-F238E27FC236}">
                  <a16:creationId xmlns:a16="http://schemas.microsoft.com/office/drawing/2014/main" id="{9242A27F-5E68-F1FE-B929-9B2425677C15}"/>
                </a:ext>
              </a:extLst>
            </p:cNvPr>
            <p:cNvSpPr/>
            <p:nvPr/>
          </p:nvSpPr>
          <p:spPr>
            <a:xfrm>
              <a:off x="3689325" y="4621200"/>
              <a:ext cx="233125" cy="167300"/>
            </a:xfrm>
            <a:custGeom>
              <a:avLst/>
              <a:gdLst/>
              <a:ahLst/>
              <a:cxnLst/>
              <a:rect l="l" t="t" r="r" b="b"/>
              <a:pathLst>
                <a:path w="9325" h="6692" extrusionOk="0">
                  <a:moveTo>
                    <a:pt x="8696" y="624"/>
                  </a:moveTo>
                  <a:lnTo>
                    <a:pt x="8701" y="6068"/>
                  </a:lnTo>
                  <a:lnTo>
                    <a:pt x="653" y="6068"/>
                  </a:lnTo>
                  <a:lnTo>
                    <a:pt x="909" y="624"/>
                  </a:lnTo>
                  <a:close/>
                  <a:moveTo>
                    <a:pt x="314" y="1"/>
                  </a:moveTo>
                  <a:lnTo>
                    <a:pt x="1" y="6692"/>
                  </a:lnTo>
                  <a:lnTo>
                    <a:pt x="9324" y="6692"/>
                  </a:lnTo>
                  <a:lnTo>
                    <a:pt x="931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400;p64">
              <a:extLst>
                <a:ext uri="{FF2B5EF4-FFF2-40B4-BE49-F238E27FC236}">
                  <a16:creationId xmlns:a16="http://schemas.microsoft.com/office/drawing/2014/main" id="{A78CA33D-4002-A2DB-7B39-6511F545AA22}"/>
                </a:ext>
              </a:extLst>
            </p:cNvPr>
            <p:cNvSpPr/>
            <p:nvPr/>
          </p:nvSpPr>
          <p:spPr>
            <a:xfrm>
              <a:off x="4124375" y="4629000"/>
              <a:ext cx="224575" cy="151725"/>
            </a:xfrm>
            <a:custGeom>
              <a:avLst/>
              <a:gdLst/>
              <a:ahLst/>
              <a:cxnLst/>
              <a:rect l="l" t="t" r="r" b="b"/>
              <a:pathLst>
                <a:path w="8983" h="6069" extrusionOk="0">
                  <a:moveTo>
                    <a:pt x="0" y="0"/>
                  </a:moveTo>
                  <a:lnTo>
                    <a:pt x="297" y="6068"/>
                  </a:lnTo>
                  <a:lnTo>
                    <a:pt x="8983" y="6068"/>
                  </a:lnTo>
                  <a:lnTo>
                    <a:pt x="839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401;p64">
              <a:extLst>
                <a:ext uri="{FF2B5EF4-FFF2-40B4-BE49-F238E27FC236}">
                  <a16:creationId xmlns:a16="http://schemas.microsoft.com/office/drawing/2014/main" id="{F3B86D1B-FBC0-E03E-8056-5861AA98CA5C}"/>
                </a:ext>
              </a:extLst>
            </p:cNvPr>
            <p:cNvSpPr/>
            <p:nvPr/>
          </p:nvSpPr>
          <p:spPr>
            <a:xfrm>
              <a:off x="4116200" y="4621200"/>
              <a:ext cx="241350" cy="167300"/>
            </a:xfrm>
            <a:custGeom>
              <a:avLst/>
              <a:gdLst/>
              <a:ahLst/>
              <a:cxnLst/>
              <a:rect l="l" t="t" r="r" b="b"/>
              <a:pathLst>
                <a:path w="9654" h="6692" extrusionOk="0">
                  <a:moveTo>
                    <a:pt x="8441" y="624"/>
                  </a:moveTo>
                  <a:lnTo>
                    <a:pt x="8966" y="6068"/>
                  </a:lnTo>
                  <a:lnTo>
                    <a:pt x="922" y="6068"/>
                  </a:lnTo>
                  <a:lnTo>
                    <a:pt x="655" y="624"/>
                  </a:lnTo>
                  <a:close/>
                  <a:moveTo>
                    <a:pt x="0" y="1"/>
                  </a:moveTo>
                  <a:lnTo>
                    <a:pt x="327" y="6692"/>
                  </a:lnTo>
                  <a:lnTo>
                    <a:pt x="9653" y="6692"/>
                  </a:lnTo>
                  <a:lnTo>
                    <a:pt x="900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402;p64">
              <a:extLst>
                <a:ext uri="{FF2B5EF4-FFF2-40B4-BE49-F238E27FC236}">
                  <a16:creationId xmlns:a16="http://schemas.microsoft.com/office/drawing/2014/main" id="{7B1ADF55-BC49-A6E0-8558-FE38100E767C}"/>
                </a:ext>
              </a:extLst>
            </p:cNvPr>
            <p:cNvSpPr/>
            <p:nvPr/>
          </p:nvSpPr>
          <p:spPr>
            <a:xfrm>
              <a:off x="3914500" y="4629000"/>
              <a:ext cx="217325" cy="151725"/>
            </a:xfrm>
            <a:custGeom>
              <a:avLst/>
              <a:gdLst/>
              <a:ahLst/>
              <a:cxnLst/>
              <a:rect l="l" t="t" r="r" b="b"/>
              <a:pathLst>
                <a:path w="8693" h="6069" extrusionOk="0">
                  <a:moveTo>
                    <a:pt x="0" y="0"/>
                  </a:moveTo>
                  <a:lnTo>
                    <a:pt x="6" y="6068"/>
                  </a:lnTo>
                  <a:lnTo>
                    <a:pt x="8692" y="6068"/>
                  </a:lnTo>
                  <a:lnTo>
                    <a:pt x="839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403;p64">
              <a:extLst>
                <a:ext uri="{FF2B5EF4-FFF2-40B4-BE49-F238E27FC236}">
                  <a16:creationId xmlns:a16="http://schemas.microsoft.com/office/drawing/2014/main" id="{E67FC81A-54A8-122F-7274-C2D9CABE2E88}"/>
                </a:ext>
              </a:extLst>
            </p:cNvPr>
            <p:cNvSpPr/>
            <p:nvPr/>
          </p:nvSpPr>
          <p:spPr>
            <a:xfrm>
              <a:off x="3906700" y="4621200"/>
              <a:ext cx="233300" cy="167300"/>
            </a:xfrm>
            <a:custGeom>
              <a:avLst/>
              <a:gdLst/>
              <a:ahLst/>
              <a:cxnLst/>
              <a:rect l="l" t="t" r="r" b="b"/>
              <a:pathLst>
                <a:path w="9332" h="6692" extrusionOk="0">
                  <a:moveTo>
                    <a:pt x="8410" y="624"/>
                  </a:moveTo>
                  <a:lnTo>
                    <a:pt x="8676" y="6068"/>
                  </a:lnTo>
                  <a:lnTo>
                    <a:pt x="629" y="6068"/>
                  </a:lnTo>
                  <a:lnTo>
                    <a:pt x="624" y="624"/>
                  </a:lnTo>
                  <a:close/>
                  <a:moveTo>
                    <a:pt x="1" y="1"/>
                  </a:moveTo>
                  <a:lnTo>
                    <a:pt x="6" y="6692"/>
                  </a:lnTo>
                  <a:lnTo>
                    <a:pt x="9331" y="6692"/>
                  </a:lnTo>
                  <a:lnTo>
                    <a:pt x="90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404;p64">
              <a:extLst>
                <a:ext uri="{FF2B5EF4-FFF2-40B4-BE49-F238E27FC236}">
                  <a16:creationId xmlns:a16="http://schemas.microsoft.com/office/drawing/2014/main" id="{B867B46C-7517-9E16-CA39-CFD661B7BD51}"/>
                </a:ext>
              </a:extLst>
            </p:cNvPr>
            <p:cNvSpPr/>
            <p:nvPr/>
          </p:nvSpPr>
          <p:spPr>
            <a:xfrm>
              <a:off x="3480325" y="4629000"/>
              <a:ext cx="224300" cy="151725"/>
            </a:xfrm>
            <a:custGeom>
              <a:avLst/>
              <a:gdLst/>
              <a:ahLst/>
              <a:cxnLst/>
              <a:rect l="l" t="t" r="r" b="b"/>
              <a:pathLst>
                <a:path w="8972" h="6069" extrusionOk="0">
                  <a:moveTo>
                    <a:pt x="576" y="0"/>
                  </a:moveTo>
                  <a:lnTo>
                    <a:pt x="1" y="6068"/>
                  </a:lnTo>
                  <a:lnTo>
                    <a:pt x="8686" y="6068"/>
                  </a:lnTo>
                  <a:lnTo>
                    <a:pt x="897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405;p64">
              <a:extLst>
                <a:ext uri="{FF2B5EF4-FFF2-40B4-BE49-F238E27FC236}">
                  <a16:creationId xmlns:a16="http://schemas.microsoft.com/office/drawing/2014/main" id="{907C485E-AC49-656E-0F98-B03599DB2A1E}"/>
                </a:ext>
              </a:extLst>
            </p:cNvPr>
            <p:cNvSpPr/>
            <p:nvPr/>
          </p:nvSpPr>
          <p:spPr>
            <a:xfrm>
              <a:off x="3471775" y="4621200"/>
              <a:ext cx="241025" cy="167300"/>
            </a:xfrm>
            <a:custGeom>
              <a:avLst/>
              <a:gdLst/>
              <a:ahLst/>
              <a:cxnLst/>
              <a:rect l="l" t="t" r="r" b="b"/>
              <a:pathLst>
                <a:path w="9641" h="6692" extrusionOk="0">
                  <a:moveTo>
                    <a:pt x="8987" y="624"/>
                  </a:moveTo>
                  <a:lnTo>
                    <a:pt x="8731" y="6068"/>
                  </a:lnTo>
                  <a:lnTo>
                    <a:pt x="685" y="6068"/>
                  </a:lnTo>
                  <a:lnTo>
                    <a:pt x="1202" y="624"/>
                  </a:lnTo>
                  <a:close/>
                  <a:moveTo>
                    <a:pt x="634" y="1"/>
                  </a:moveTo>
                  <a:lnTo>
                    <a:pt x="0" y="6692"/>
                  </a:lnTo>
                  <a:lnTo>
                    <a:pt x="9327" y="6692"/>
                  </a:lnTo>
                  <a:lnTo>
                    <a:pt x="964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406;p64">
              <a:extLst>
                <a:ext uri="{FF2B5EF4-FFF2-40B4-BE49-F238E27FC236}">
                  <a16:creationId xmlns:a16="http://schemas.microsoft.com/office/drawing/2014/main" id="{D25642D2-FBA5-4145-294E-EE261A058E84}"/>
                </a:ext>
              </a:extLst>
            </p:cNvPr>
            <p:cNvSpPr/>
            <p:nvPr/>
          </p:nvSpPr>
          <p:spPr>
            <a:xfrm>
              <a:off x="4348925" y="4780700"/>
              <a:ext cx="240700" cy="162575"/>
            </a:xfrm>
            <a:custGeom>
              <a:avLst/>
              <a:gdLst/>
              <a:ahLst/>
              <a:cxnLst/>
              <a:rect l="l" t="t" r="r" b="b"/>
              <a:pathLst>
                <a:path w="9628" h="6503" extrusionOk="0">
                  <a:moveTo>
                    <a:pt x="1" y="0"/>
                  </a:moveTo>
                  <a:lnTo>
                    <a:pt x="629" y="6502"/>
                  </a:lnTo>
                  <a:lnTo>
                    <a:pt x="9627" y="6502"/>
                  </a:lnTo>
                  <a:lnTo>
                    <a:pt x="868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407;p64">
              <a:extLst>
                <a:ext uri="{FF2B5EF4-FFF2-40B4-BE49-F238E27FC236}">
                  <a16:creationId xmlns:a16="http://schemas.microsoft.com/office/drawing/2014/main" id="{384A3C8D-92F5-6D5E-E543-8FA4F7BE6D6B}"/>
                </a:ext>
              </a:extLst>
            </p:cNvPr>
            <p:cNvSpPr/>
            <p:nvPr/>
          </p:nvSpPr>
          <p:spPr>
            <a:xfrm>
              <a:off x="4340350" y="4772875"/>
              <a:ext cx="258250" cy="178175"/>
            </a:xfrm>
            <a:custGeom>
              <a:avLst/>
              <a:gdLst/>
              <a:ahLst/>
              <a:cxnLst/>
              <a:rect l="l" t="t" r="r" b="b"/>
              <a:pathLst>
                <a:path w="10330" h="7127" extrusionOk="0">
                  <a:moveTo>
                    <a:pt x="8761" y="625"/>
                  </a:moveTo>
                  <a:lnTo>
                    <a:pt x="9610" y="6504"/>
                  </a:lnTo>
                  <a:lnTo>
                    <a:pt x="1255" y="6504"/>
                  </a:lnTo>
                  <a:lnTo>
                    <a:pt x="687" y="625"/>
                  </a:lnTo>
                  <a:close/>
                  <a:moveTo>
                    <a:pt x="0" y="1"/>
                  </a:moveTo>
                  <a:lnTo>
                    <a:pt x="690" y="7127"/>
                  </a:lnTo>
                  <a:lnTo>
                    <a:pt x="10329" y="7127"/>
                  </a:lnTo>
                  <a:lnTo>
                    <a:pt x="930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408;p64">
              <a:extLst>
                <a:ext uri="{FF2B5EF4-FFF2-40B4-BE49-F238E27FC236}">
                  <a16:creationId xmlns:a16="http://schemas.microsoft.com/office/drawing/2014/main" id="{FAAA8D51-6BB8-C6AB-7B85-C2B5A423E762}"/>
                </a:ext>
              </a:extLst>
            </p:cNvPr>
            <p:cNvSpPr/>
            <p:nvPr/>
          </p:nvSpPr>
          <p:spPr>
            <a:xfrm>
              <a:off x="4566100" y="4780700"/>
              <a:ext cx="248450" cy="162575"/>
            </a:xfrm>
            <a:custGeom>
              <a:avLst/>
              <a:gdLst/>
              <a:ahLst/>
              <a:cxnLst/>
              <a:rect l="l" t="t" r="r" b="b"/>
              <a:pathLst>
                <a:path w="9938" h="6503" extrusionOk="0">
                  <a:moveTo>
                    <a:pt x="1" y="0"/>
                  </a:moveTo>
                  <a:lnTo>
                    <a:pt x="940" y="6502"/>
                  </a:lnTo>
                  <a:lnTo>
                    <a:pt x="9937"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409;p64">
              <a:extLst>
                <a:ext uri="{FF2B5EF4-FFF2-40B4-BE49-F238E27FC236}">
                  <a16:creationId xmlns:a16="http://schemas.microsoft.com/office/drawing/2014/main" id="{C0718A39-0CCA-4DB2-243B-C1873C63473C}"/>
                </a:ext>
              </a:extLst>
            </p:cNvPr>
            <p:cNvSpPr/>
            <p:nvPr/>
          </p:nvSpPr>
          <p:spPr>
            <a:xfrm>
              <a:off x="4557100" y="4772875"/>
              <a:ext cx="266900" cy="178175"/>
            </a:xfrm>
            <a:custGeom>
              <a:avLst/>
              <a:gdLst/>
              <a:ahLst/>
              <a:cxnLst/>
              <a:rect l="l" t="t" r="r" b="b"/>
              <a:pathLst>
                <a:path w="10676" h="7127" extrusionOk="0">
                  <a:moveTo>
                    <a:pt x="8788" y="625"/>
                  </a:moveTo>
                  <a:lnTo>
                    <a:pt x="9920" y="6504"/>
                  </a:lnTo>
                  <a:lnTo>
                    <a:pt x="1570" y="6504"/>
                  </a:lnTo>
                  <a:lnTo>
                    <a:pt x="721" y="625"/>
                  </a:lnTo>
                  <a:close/>
                  <a:moveTo>
                    <a:pt x="0" y="1"/>
                  </a:moveTo>
                  <a:lnTo>
                    <a:pt x="1031" y="7127"/>
                  </a:lnTo>
                  <a:lnTo>
                    <a:pt x="10675" y="7127"/>
                  </a:lnTo>
                  <a:lnTo>
                    <a:pt x="93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410;p64">
              <a:extLst>
                <a:ext uri="{FF2B5EF4-FFF2-40B4-BE49-F238E27FC236}">
                  <a16:creationId xmlns:a16="http://schemas.microsoft.com/office/drawing/2014/main" id="{B05C56C4-71A8-5684-C935-CEC726395AC4}"/>
                </a:ext>
              </a:extLst>
            </p:cNvPr>
            <p:cNvSpPr/>
            <p:nvPr/>
          </p:nvSpPr>
          <p:spPr>
            <a:xfrm>
              <a:off x="2565175" y="4780700"/>
              <a:ext cx="263725" cy="162575"/>
            </a:xfrm>
            <a:custGeom>
              <a:avLst/>
              <a:gdLst/>
              <a:ahLst/>
              <a:cxnLst/>
              <a:rect l="l" t="t" r="r" b="b"/>
              <a:pathLst>
                <a:path w="10549" h="6503" extrusionOk="0">
                  <a:moveTo>
                    <a:pt x="1863" y="0"/>
                  </a:moveTo>
                  <a:lnTo>
                    <a:pt x="1" y="6502"/>
                  </a:lnTo>
                  <a:lnTo>
                    <a:pt x="8998" y="6502"/>
                  </a:lnTo>
                  <a:lnTo>
                    <a:pt x="1054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411;p64">
              <a:extLst>
                <a:ext uri="{FF2B5EF4-FFF2-40B4-BE49-F238E27FC236}">
                  <a16:creationId xmlns:a16="http://schemas.microsoft.com/office/drawing/2014/main" id="{C5EE0AF0-6E52-A94C-410D-5DEBF4F14649}"/>
                </a:ext>
              </a:extLst>
            </p:cNvPr>
            <p:cNvSpPr/>
            <p:nvPr/>
          </p:nvSpPr>
          <p:spPr>
            <a:xfrm>
              <a:off x="2554850" y="4772875"/>
              <a:ext cx="283925" cy="178175"/>
            </a:xfrm>
            <a:custGeom>
              <a:avLst/>
              <a:gdLst/>
              <a:ahLst/>
              <a:cxnLst/>
              <a:rect l="l" t="t" r="r" b="b"/>
              <a:pathLst>
                <a:path w="11357" h="7127" extrusionOk="0">
                  <a:moveTo>
                    <a:pt x="10567" y="625"/>
                  </a:moveTo>
                  <a:lnTo>
                    <a:pt x="9165" y="6504"/>
                  </a:lnTo>
                  <a:lnTo>
                    <a:pt x="827" y="6504"/>
                  </a:lnTo>
                  <a:lnTo>
                    <a:pt x="2511" y="625"/>
                  </a:lnTo>
                  <a:close/>
                  <a:moveTo>
                    <a:pt x="2041" y="1"/>
                  </a:moveTo>
                  <a:lnTo>
                    <a:pt x="1" y="7127"/>
                  </a:lnTo>
                  <a:lnTo>
                    <a:pt x="9657" y="7127"/>
                  </a:lnTo>
                  <a:lnTo>
                    <a:pt x="1135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412;p64">
              <a:extLst>
                <a:ext uri="{FF2B5EF4-FFF2-40B4-BE49-F238E27FC236}">
                  <a16:creationId xmlns:a16="http://schemas.microsoft.com/office/drawing/2014/main" id="{55C6221F-4D3C-D069-8C94-B715FBE36340}"/>
                </a:ext>
              </a:extLst>
            </p:cNvPr>
            <p:cNvSpPr/>
            <p:nvPr/>
          </p:nvSpPr>
          <p:spPr>
            <a:xfrm>
              <a:off x="4783225" y="4780700"/>
              <a:ext cx="256250" cy="162575"/>
            </a:xfrm>
            <a:custGeom>
              <a:avLst/>
              <a:gdLst/>
              <a:ahLst/>
              <a:cxnLst/>
              <a:rect l="l" t="t" r="r" b="b"/>
              <a:pathLst>
                <a:path w="10250" h="6503" extrusionOk="0">
                  <a:moveTo>
                    <a:pt x="1" y="0"/>
                  </a:moveTo>
                  <a:lnTo>
                    <a:pt x="1252" y="6502"/>
                  </a:lnTo>
                  <a:lnTo>
                    <a:pt x="10249" y="6502"/>
                  </a:lnTo>
                  <a:lnTo>
                    <a:pt x="868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413;p64">
              <a:extLst>
                <a:ext uri="{FF2B5EF4-FFF2-40B4-BE49-F238E27FC236}">
                  <a16:creationId xmlns:a16="http://schemas.microsoft.com/office/drawing/2014/main" id="{AD1BD7CF-7037-F41E-CA15-F734E2B4A3A5}"/>
                </a:ext>
              </a:extLst>
            </p:cNvPr>
            <p:cNvSpPr/>
            <p:nvPr/>
          </p:nvSpPr>
          <p:spPr>
            <a:xfrm>
              <a:off x="4773800" y="4772875"/>
              <a:ext cx="275575" cy="178175"/>
            </a:xfrm>
            <a:custGeom>
              <a:avLst/>
              <a:gdLst/>
              <a:ahLst/>
              <a:cxnLst/>
              <a:rect l="l" t="t" r="r" b="b"/>
              <a:pathLst>
                <a:path w="11023" h="7127" extrusionOk="0">
                  <a:moveTo>
                    <a:pt x="8818" y="625"/>
                  </a:moveTo>
                  <a:lnTo>
                    <a:pt x="10231" y="6504"/>
                  </a:lnTo>
                  <a:lnTo>
                    <a:pt x="1887" y="6504"/>
                  </a:lnTo>
                  <a:lnTo>
                    <a:pt x="756" y="625"/>
                  </a:lnTo>
                  <a:close/>
                  <a:moveTo>
                    <a:pt x="0" y="1"/>
                  </a:moveTo>
                  <a:lnTo>
                    <a:pt x="1372" y="7127"/>
                  </a:lnTo>
                  <a:lnTo>
                    <a:pt x="11023" y="7127"/>
                  </a:lnTo>
                  <a:lnTo>
                    <a:pt x="93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414;p64">
              <a:extLst>
                <a:ext uri="{FF2B5EF4-FFF2-40B4-BE49-F238E27FC236}">
                  <a16:creationId xmlns:a16="http://schemas.microsoft.com/office/drawing/2014/main" id="{3392FD0C-5205-1FEC-443D-9E1F3250F9DC}"/>
                </a:ext>
              </a:extLst>
            </p:cNvPr>
            <p:cNvSpPr/>
            <p:nvPr/>
          </p:nvSpPr>
          <p:spPr>
            <a:xfrm>
              <a:off x="3914625" y="4780700"/>
              <a:ext cx="225125" cy="162575"/>
            </a:xfrm>
            <a:custGeom>
              <a:avLst/>
              <a:gdLst/>
              <a:ahLst/>
              <a:cxnLst/>
              <a:rect l="l" t="t" r="r" b="b"/>
              <a:pathLst>
                <a:path w="9005" h="6503" extrusionOk="0">
                  <a:moveTo>
                    <a:pt x="1" y="0"/>
                  </a:moveTo>
                  <a:lnTo>
                    <a:pt x="6" y="6502"/>
                  </a:lnTo>
                  <a:lnTo>
                    <a:pt x="9004" y="6502"/>
                  </a:lnTo>
                  <a:lnTo>
                    <a:pt x="86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415;p64">
              <a:extLst>
                <a:ext uri="{FF2B5EF4-FFF2-40B4-BE49-F238E27FC236}">
                  <a16:creationId xmlns:a16="http://schemas.microsoft.com/office/drawing/2014/main" id="{28E5CDA7-EE0A-9143-1572-4E6A36FCEE22}"/>
                </a:ext>
              </a:extLst>
            </p:cNvPr>
            <p:cNvSpPr/>
            <p:nvPr/>
          </p:nvSpPr>
          <p:spPr>
            <a:xfrm>
              <a:off x="3906825" y="4772875"/>
              <a:ext cx="241100" cy="178175"/>
            </a:xfrm>
            <a:custGeom>
              <a:avLst/>
              <a:gdLst/>
              <a:ahLst/>
              <a:cxnLst/>
              <a:rect l="l" t="t" r="r" b="b"/>
              <a:pathLst>
                <a:path w="9644" h="7127" extrusionOk="0">
                  <a:moveTo>
                    <a:pt x="8702" y="625"/>
                  </a:moveTo>
                  <a:lnTo>
                    <a:pt x="8988" y="6504"/>
                  </a:lnTo>
                  <a:lnTo>
                    <a:pt x="631" y="6504"/>
                  </a:lnTo>
                  <a:lnTo>
                    <a:pt x="624" y="625"/>
                  </a:lnTo>
                  <a:close/>
                  <a:moveTo>
                    <a:pt x="0" y="1"/>
                  </a:moveTo>
                  <a:lnTo>
                    <a:pt x="7" y="7127"/>
                  </a:lnTo>
                  <a:lnTo>
                    <a:pt x="9643" y="7127"/>
                  </a:lnTo>
                  <a:lnTo>
                    <a:pt x="929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416;p64">
              <a:extLst>
                <a:ext uri="{FF2B5EF4-FFF2-40B4-BE49-F238E27FC236}">
                  <a16:creationId xmlns:a16="http://schemas.microsoft.com/office/drawing/2014/main" id="{42A0A061-3315-52A5-4289-398B0063B054}"/>
                </a:ext>
              </a:extLst>
            </p:cNvPr>
            <p:cNvSpPr/>
            <p:nvPr/>
          </p:nvSpPr>
          <p:spPr>
            <a:xfrm>
              <a:off x="5000400" y="4780700"/>
              <a:ext cx="264025" cy="162575"/>
            </a:xfrm>
            <a:custGeom>
              <a:avLst/>
              <a:gdLst/>
              <a:ahLst/>
              <a:cxnLst/>
              <a:rect l="l" t="t" r="r" b="b"/>
              <a:pathLst>
                <a:path w="10561" h="6503" extrusionOk="0">
                  <a:moveTo>
                    <a:pt x="1" y="0"/>
                  </a:moveTo>
                  <a:lnTo>
                    <a:pt x="1562" y="6502"/>
                  </a:lnTo>
                  <a:lnTo>
                    <a:pt x="10560"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417;p64">
              <a:extLst>
                <a:ext uri="{FF2B5EF4-FFF2-40B4-BE49-F238E27FC236}">
                  <a16:creationId xmlns:a16="http://schemas.microsoft.com/office/drawing/2014/main" id="{4B051709-45E4-8AB2-2055-E4479987CC72}"/>
                </a:ext>
              </a:extLst>
            </p:cNvPr>
            <p:cNvSpPr/>
            <p:nvPr/>
          </p:nvSpPr>
          <p:spPr>
            <a:xfrm>
              <a:off x="4990525" y="4772875"/>
              <a:ext cx="284225" cy="178175"/>
            </a:xfrm>
            <a:custGeom>
              <a:avLst/>
              <a:gdLst/>
              <a:ahLst/>
              <a:cxnLst/>
              <a:rect l="l" t="t" r="r" b="b"/>
              <a:pathLst>
                <a:path w="11369" h="7127" extrusionOk="0">
                  <a:moveTo>
                    <a:pt x="8847" y="625"/>
                  </a:moveTo>
                  <a:lnTo>
                    <a:pt x="10541" y="6504"/>
                  </a:lnTo>
                  <a:lnTo>
                    <a:pt x="2204" y="6504"/>
                  </a:lnTo>
                  <a:lnTo>
                    <a:pt x="791" y="625"/>
                  </a:lnTo>
                  <a:close/>
                  <a:moveTo>
                    <a:pt x="0" y="1"/>
                  </a:moveTo>
                  <a:lnTo>
                    <a:pt x="1712" y="7127"/>
                  </a:lnTo>
                  <a:lnTo>
                    <a:pt x="11368" y="7127"/>
                  </a:lnTo>
                  <a:lnTo>
                    <a:pt x="931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418;p64">
              <a:extLst>
                <a:ext uri="{FF2B5EF4-FFF2-40B4-BE49-F238E27FC236}">
                  <a16:creationId xmlns:a16="http://schemas.microsoft.com/office/drawing/2014/main" id="{EB73FD87-0486-6ADC-61A3-F774E1AFCB68}"/>
                </a:ext>
              </a:extLst>
            </p:cNvPr>
            <p:cNvSpPr/>
            <p:nvPr/>
          </p:nvSpPr>
          <p:spPr>
            <a:xfrm>
              <a:off x="4131800" y="4780700"/>
              <a:ext cx="232875" cy="162575"/>
            </a:xfrm>
            <a:custGeom>
              <a:avLst/>
              <a:gdLst/>
              <a:ahLst/>
              <a:cxnLst/>
              <a:rect l="l" t="t" r="r" b="b"/>
              <a:pathLst>
                <a:path w="9315" h="6503" extrusionOk="0">
                  <a:moveTo>
                    <a:pt x="0" y="0"/>
                  </a:moveTo>
                  <a:lnTo>
                    <a:pt x="317" y="6502"/>
                  </a:lnTo>
                  <a:lnTo>
                    <a:pt x="9314"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419;p64">
              <a:extLst>
                <a:ext uri="{FF2B5EF4-FFF2-40B4-BE49-F238E27FC236}">
                  <a16:creationId xmlns:a16="http://schemas.microsoft.com/office/drawing/2014/main" id="{D46C0F69-E2F3-9ED8-DF6A-656067CB85A7}"/>
                </a:ext>
              </a:extLst>
            </p:cNvPr>
            <p:cNvSpPr/>
            <p:nvPr/>
          </p:nvSpPr>
          <p:spPr>
            <a:xfrm>
              <a:off x="4123600" y="4772875"/>
              <a:ext cx="249650" cy="178175"/>
            </a:xfrm>
            <a:custGeom>
              <a:avLst/>
              <a:gdLst/>
              <a:ahLst/>
              <a:cxnLst/>
              <a:rect l="l" t="t" r="r" b="b"/>
              <a:pathLst>
                <a:path w="9986" h="7127" extrusionOk="0">
                  <a:moveTo>
                    <a:pt x="8730" y="625"/>
                  </a:moveTo>
                  <a:lnTo>
                    <a:pt x="9299" y="6504"/>
                  </a:lnTo>
                  <a:lnTo>
                    <a:pt x="943" y="6504"/>
                  </a:lnTo>
                  <a:lnTo>
                    <a:pt x="655" y="625"/>
                  </a:lnTo>
                  <a:close/>
                  <a:moveTo>
                    <a:pt x="0" y="1"/>
                  </a:moveTo>
                  <a:lnTo>
                    <a:pt x="348" y="7127"/>
                  </a:lnTo>
                  <a:lnTo>
                    <a:pt x="9986" y="7127"/>
                  </a:lnTo>
                  <a:lnTo>
                    <a:pt x="929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420;p64">
              <a:extLst>
                <a:ext uri="{FF2B5EF4-FFF2-40B4-BE49-F238E27FC236}">
                  <a16:creationId xmlns:a16="http://schemas.microsoft.com/office/drawing/2014/main" id="{F2A2ED01-6D92-1CC9-C009-708066BADA80}"/>
                </a:ext>
              </a:extLst>
            </p:cNvPr>
            <p:cNvSpPr/>
            <p:nvPr/>
          </p:nvSpPr>
          <p:spPr>
            <a:xfrm>
              <a:off x="3015050" y="4780700"/>
              <a:ext cx="248150" cy="162575"/>
            </a:xfrm>
            <a:custGeom>
              <a:avLst/>
              <a:gdLst/>
              <a:ahLst/>
              <a:cxnLst/>
              <a:rect l="l" t="t" r="r" b="b"/>
              <a:pathLst>
                <a:path w="9926" h="6503" extrusionOk="0">
                  <a:moveTo>
                    <a:pt x="1240" y="0"/>
                  </a:moveTo>
                  <a:lnTo>
                    <a:pt x="1" y="6502"/>
                  </a:lnTo>
                  <a:lnTo>
                    <a:pt x="8998" y="6502"/>
                  </a:lnTo>
                  <a:lnTo>
                    <a:pt x="99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421;p64">
              <a:extLst>
                <a:ext uri="{FF2B5EF4-FFF2-40B4-BE49-F238E27FC236}">
                  <a16:creationId xmlns:a16="http://schemas.microsoft.com/office/drawing/2014/main" id="{35119646-56EF-A243-CC61-F34A7EABED47}"/>
                </a:ext>
              </a:extLst>
            </p:cNvPr>
            <p:cNvSpPr/>
            <p:nvPr/>
          </p:nvSpPr>
          <p:spPr>
            <a:xfrm>
              <a:off x="3005625" y="4772875"/>
              <a:ext cx="266550" cy="178175"/>
            </a:xfrm>
            <a:custGeom>
              <a:avLst/>
              <a:gdLst/>
              <a:ahLst/>
              <a:cxnLst/>
              <a:rect l="l" t="t" r="r" b="b"/>
              <a:pathLst>
                <a:path w="10662" h="7127" extrusionOk="0">
                  <a:moveTo>
                    <a:pt x="9943" y="625"/>
                  </a:moveTo>
                  <a:lnTo>
                    <a:pt x="9104" y="6504"/>
                  </a:lnTo>
                  <a:lnTo>
                    <a:pt x="754" y="6504"/>
                  </a:lnTo>
                  <a:lnTo>
                    <a:pt x="1874" y="625"/>
                  </a:lnTo>
                  <a:close/>
                  <a:moveTo>
                    <a:pt x="1358" y="1"/>
                  </a:moveTo>
                  <a:lnTo>
                    <a:pt x="1" y="7127"/>
                  </a:lnTo>
                  <a:lnTo>
                    <a:pt x="9645" y="7127"/>
                  </a:lnTo>
                  <a:lnTo>
                    <a:pt x="1066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422;p64">
              <a:extLst>
                <a:ext uri="{FF2B5EF4-FFF2-40B4-BE49-F238E27FC236}">
                  <a16:creationId xmlns:a16="http://schemas.microsoft.com/office/drawing/2014/main" id="{E131C386-D991-639F-08D2-BCA15FE0FD0D}"/>
                </a:ext>
              </a:extLst>
            </p:cNvPr>
            <p:cNvSpPr/>
            <p:nvPr/>
          </p:nvSpPr>
          <p:spPr>
            <a:xfrm>
              <a:off x="2790100" y="4780700"/>
              <a:ext cx="255950" cy="162575"/>
            </a:xfrm>
            <a:custGeom>
              <a:avLst/>
              <a:gdLst/>
              <a:ahLst/>
              <a:cxnLst/>
              <a:rect l="l" t="t" r="r" b="b"/>
              <a:pathLst>
                <a:path w="10238" h="6503" extrusionOk="0">
                  <a:moveTo>
                    <a:pt x="1551" y="0"/>
                  </a:moveTo>
                  <a:lnTo>
                    <a:pt x="1" y="6502"/>
                  </a:lnTo>
                  <a:lnTo>
                    <a:pt x="8999" y="6502"/>
                  </a:lnTo>
                  <a:lnTo>
                    <a:pt x="1023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423;p64">
              <a:extLst>
                <a:ext uri="{FF2B5EF4-FFF2-40B4-BE49-F238E27FC236}">
                  <a16:creationId xmlns:a16="http://schemas.microsoft.com/office/drawing/2014/main" id="{C9CBBCFB-A02E-012F-2A85-50AB9737D556}"/>
                </a:ext>
              </a:extLst>
            </p:cNvPr>
            <p:cNvSpPr/>
            <p:nvPr/>
          </p:nvSpPr>
          <p:spPr>
            <a:xfrm>
              <a:off x="2780250" y="4772875"/>
              <a:ext cx="275225" cy="178175"/>
            </a:xfrm>
            <a:custGeom>
              <a:avLst/>
              <a:gdLst/>
              <a:ahLst/>
              <a:cxnLst/>
              <a:rect l="l" t="t" r="r" b="b"/>
              <a:pathLst>
                <a:path w="11009" h="7127" extrusionOk="0">
                  <a:moveTo>
                    <a:pt x="10255" y="625"/>
                  </a:moveTo>
                  <a:lnTo>
                    <a:pt x="9134" y="6504"/>
                  </a:lnTo>
                  <a:lnTo>
                    <a:pt x="790" y="6504"/>
                  </a:lnTo>
                  <a:lnTo>
                    <a:pt x="2192" y="625"/>
                  </a:lnTo>
                  <a:close/>
                  <a:moveTo>
                    <a:pt x="1699" y="1"/>
                  </a:moveTo>
                  <a:lnTo>
                    <a:pt x="0" y="7127"/>
                  </a:lnTo>
                  <a:lnTo>
                    <a:pt x="9650" y="7127"/>
                  </a:lnTo>
                  <a:lnTo>
                    <a:pt x="1100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424;p64">
              <a:extLst>
                <a:ext uri="{FF2B5EF4-FFF2-40B4-BE49-F238E27FC236}">
                  <a16:creationId xmlns:a16="http://schemas.microsoft.com/office/drawing/2014/main" id="{BE59ADB3-7FDB-1BB9-CF41-358635C6B756}"/>
                </a:ext>
              </a:extLst>
            </p:cNvPr>
            <p:cNvSpPr/>
            <p:nvPr/>
          </p:nvSpPr>
          <p:spPr>
            <a:xfrm>
              <a:off x="3689850" y="4780700"/>
              <a:ext cx="224950" cy="162575"/>
            </a:xfrm>
            <a:custGeom>
              <a:avLst/>
              <a:gdLst/>
              <a:ahLst/>
              <a:cxnLst/>
              <a:rect l="l" t="t" r="r" b="b"/>
              <a:pathLst>
                <a:path w="8998" h="6503" extrusionOk="0">
                  <a:moveTo>
                    <a:pt x="305" y="0"/>
                  </a:moveTo>
                  <a:lnTo>
                    <a:pt x="1" y="6502"/>
                  </a:lnTo>
                  <a:lnTo>
                    <a:pt x="8997" y="6502"/>
                  </a:lnTo>
                  <a:lnTo>
                    <a:pt x="899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425;p64">
              <a:extLst>
                <a:ext uri="{FF2B5EF4-FFF2-40B4-BE49-F238E27FC236}">
                  <a16:creationId xmlns:a16="http://schemas.microsoft.com/office/drawing/2014/main" id="{C80AFDD0-4BE5-8EB6-40BF-3008FCC3BB5A}"/>
                </a:ext>
              </a:extLst>
            </p:cNvPr>
            <p:cNvSpPr/>
            <p:nvPr/>
          </p:nvSpPr>
          <p:spPr>
            <a:xfrm>
              <a:off x="3681700" y="4772875"/>
              <a:ext cx="240900" cy="178175"/>
            </a:xfrm>
            <a:custGeom>
              <a:avLst/>
              <a:gdLst/>
              <a:ahLst/>
              <a:cxnLst/>
              <a:rect l="l" t="t" r="r" b="b"/>
              <a:pathLst>
                <a:path w="9636" h="7127" extrusionOk="0">
                  <a:moveTo>
                    <a:pt x="9006" y="625"/>
                  </a:moveTo>
                  <a:lnTo>
                    <a:pt x="9012" y="6504"/>
                  </a:lnTo>
                  <a:lnTo>
                    <a:pt x="653" y="6504"/>
                  </a:lnTo>
                  <a:lnTo>
                    <a:pt x="930" y="625"/>
                  </a:lnTo>
                  <a:close/>
                  <a:moveTo>
                    <a:pt x="334" y="1"/>
                  </a:moveTo>
                  <a:lnTo>
                    <a:pt x="1" y="7127"/>
                  </a:lnTo>
                  <a:lnTo>
                    <a:pt x="9636" y="7127"/>
                  </a:lnTo>
                  <a:lnTo>
                    <a:pt x="962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426;p64">
              <a:extLst>
                <a:ext uri="{FF2B5EF4-FFF2-40B4-BE49-F238E27FC236}">
                  <a16:creationId xmlns:a16="http://schemas.microsoft.com/office/drawing/2014/main" id="{8F8AB757-B8C7-DF74-D04D-AC888A5BE7AD}"/>
                </a:ext>
              </a:extLst>
            </p:cNvPr>
            <p:cNvSpPr/>
            <p:nvPr/>
          </p:nvSpPr>
          <p:spPr>
            <a:xfrm>
              <a:off x="3464925" y="4780700"/>
              <a:ext cx="232575" cy="162575"/>
            </a:xfrm>
            <a:custGeom>
              <a:avLst/>
              <a:gdLst/>
              <a:ahLst/>
              <a:cxnLst/>
              <a:rect l="l" t="t" r="r" b="b"/>
              <a:pathLst>
                <a:path w="9303" h="6503" extrusionOk="0">
                  <a:moveTo>
                    <a:pt x="617" y="0"/>
                  </a:moveTo>
                  <a:lnTo>
                    <a:pt x="1" y="6502"/>
                  </a:lnTo>
                  <a:lnTo>
                    <a:pt x="8998" y="6502"/>
                  </a:lnTo>
                  <a:lnTo>
                    <a:pt x="930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427;p64">
              <a:extLst>
                <a:ext uri="{FF2B5EF4-FFF2-40B4-BE49-F238E27FC236}">
                  <a16:creationId xmlns:a16="http://schemas.microsoft.com/office/drawing/2014/main" id="{909A9977-90FE-FED3-42E8-6B2CA0384B17}"/>
                </a:ext>
              </a:extLst>
            </p:cNvPr>
            <p:cNvSpPr/>
            <p:nvPr/>
          </p:nvSpPr>
          <p:spPr>
            <a:xfrm>
              <a:off x="3456350" y="4772875"/>
              <a:ext cx="249325" cy="178175"/>
            </a:xfrm>
            <a:custGeom>
              <a:avLst/>
              <a:gdLst/>
              <a:ahLst/>
              <a:cxnLst/>
              <a:rect l="l" t="t" r="r" b="b"/>
              <a:pathLst>
                <a:path w="9973" h="7127" extrusionOk="0">
                  <a:moveTo>
                    <a:pt x="9320" y="625"/>
                  </a:moveTo>
                  <a:lnTo>
                    <a:pt x="9043" y="6504"/>
                  </a:lnTo>
                  <a:lnTo>
                    <a:pt x="686" y="6504"/>
                  </a:lnTo>
                  <a:lnTo>
                    <a:pt x="1243" y="625"/>
                  </a:lnTo>
                  <a:close/>
                  <a:moveTo>
                    <a:pt x="677" y="1"/>
                  </a:moveTo>
                  <a:lnTo>
                    <a:pt x="0" y="7127"/>
                  </a:lnTo>
                  <a:lnTo>
                    <a:pt x="9638" y="7127"/>
                  </a:lnTo>
                  <a:lnTo>
                    <a:pt x="997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428;p64">
              <a:extLst>
                <a:ext uri="{FF2B5EF4-FFF2-40B4-BE49-F238E27FC236}">
                  <a16:creationId xmlns:a16="http://schemas.microsoft.com/office/drawing/2014/main" id="{8EC4F4E5-EE2F-4022-B4B2-594FB8B04F99}"/>
                </a:ext>
              </a:extLst>
            </p:cNvPr>
            <p:cNvSpPr/>
            <p:nvPr/>
          </p:nvSpPr>
          <p:spPr>
            <a:xfrm>
              <a:off x="3239975" y="4780700"/>
              <a:ext cx="240375" cy="162575"/>
            </a:xfrm>
            <a:custGeom>
              <a:avLst/>
              <a:gdLst/>
              <a:ahLst/>
              <a:cxnLst/>
              <a:rect l="l" t="t" r="r" b="b"/>
              <a:pathLst>
                <a:path w="9615" h="6503" extrusionOk="0">
                  <a:moveTo>
                    <a:pt x="928" y="0"/>
                  </a:moveTo>
                  <a:lnTo>
                    <a:pt x="1" y="6502"/>
                  </a:lnTo>
                  <a:lnTo>
                    <a:pt x="8999" y="6502"/>
                  </a:lnTo>
                  <a:lnTo>
                    <a:pt x="961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429;p64">
              <a:extLst>
                <a:ext uri="{FF2B5EF4-FFF2-40B4-BE49-F238E27FC236}">
                  <a16:creationId xmlns:a16="http://schemas.microsoft.com/office/drawing/2014/main" id="{EFECF446-7463-29E3-8B45-4568D6529AB0}"/>
                </a:ext>
              </a:extLst>
            </p:cNvPr>
            <p:cNvSpPr/>
            <p:nvPr/>
          </p:nvSpPr>
          <p:spPr>
            <a:xfrm>
              <a:off x="3231000" y="4772875"/>
              <a:ext cx="257925" cy="178175"/>
            </a:xfrm>
            <a:custGeom>
              <a:avLst/>
              <a:gdLst/>
              <a:ahLst/>
              <a:cxnLst/>
              <a:rect l="l" t="t" r="r" b="b"/>
              <a:pathLst>
                <a:path w="10317" h="7127" extrusionOk="0">
                  <a:moveTo>
                    <a:pt x="9631" y="625"/>
                  </a:moveTo>
                  <a:lnTo>
                    <a:pt x="9074" y="6504"/>
                  </a:lnTo>
                  <a:lnTo>
                    <a:pt x="718" y="6504"/>
                  </a:lnTo>
                  <a:lnTo>
                    <a:pt x="1558" y="625"/>
                  </a:lnTo>
                  <a:close/>
                  <a:moveTo>
                    <a:pt x="1017" y="1"/>
                  </a:moveTo>
                  <a:lnTo>
                    <a:pt x="1" y="7127"/>
                  </a:lnTo>
                  <a:lnTo>
                    <a:pt x="9640" y="7127"/>
                  </a:lnTo>
                  <a:lnTo>
                    <a:pt x="1031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430;p64">
              <a:extLst>
                <a:ext uri="{FF2B5EF4-FFF2-40B4-BE49-F238E27FC236}">
                  <a16:creationId xmlns:a16="http://schemas.microsoft.com/office/drawing/2014/main" id="{15009FA6-30AE-BF62-3881-E713EF12F77C}"/>
                </a:ext>
              </a:extLst>
            </p:cNvPr>
            <p:cNvSpPr/>
            <p:nvPr/>
          </p:nvSpPr>
          <p:spPr>
            <a:xfrm>
              <a:off x="4754050" y="4629000"/>
              <a:ext cx="246375" cy="151725"/>
            </a:xfrm>
            <a:custGeom>
              <a:avLst/>
              <a:gdLst/>
              <a:ahLst/>
              <a:cxnLst/>
              <a:rect l="l" t="t" r="r" b="b"/>
              <a:pathLst>
                <a:path w="9855" h="6069" extrusionOk="0">
                  <a:moveTo>
                    <a:pt x="1" y="0"/>
                  </a:moveTo>
                  <a:lnTo>
                    <a:pt x="1168" y="6068"/>
                  </a:lnTo>
                  <a:lnTo>
                    <a:pt x="9855" y="606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431;p64">
              <a:extLst>
                <a:ext uri="{FF2B5EF4-FFF2-40B4-BE49-F238E27FC236}">
                  <a16:creationId xmlns:a16="http://schemas.microsoft.com/office/drawing/2014/main" id="{1601D84E-2128-413D-5126-907390707150}"/>
                </a:ext>
              </a:extLst>
            </p:cNvPr>
            <p:cNvSpPr/>
            <p:nvPr/>
          </p:nvSpPr>
          <p:spPr>
            <a:xfrm>
              <a:off x="4744600" y="4621200"/>
              <a:ext cx="265700" cy="167300"/>
            </a:xfrm>
            <a:custGeom>
              <a:avLst/>
              <a:gdLst/>
              <a:ahLst/>
              <a:cxnLst/>
              <a:rect l="l" t="t" r="r" b="b"/>
              <a:pathLst>
                <a:path w="10628" h="6692" extrusionOk="0">
                  <a:moveTo>
                    <a:pt x="8528" y="624"/>
                  </a:moveTo>
                  <a:lnTo>
                    <a:pt x="9836" y="6068"/>
                  </a:lnTo>
                  <a:lnTo>
                    <a:pt x="1803" y="6068"/>
                  </a:lnTo>
                  <a:lnTo>
                    <a:pt x="755" y="624"/>
                  </a:lnTo>
                  <a:close/>
                  <a:moveTo>
                    <a:pt x="1" y="1"/>
                  </a:moveTo>
                  <a:lnTo>
                    <a:pt x="1289" y="6692"/>
                  </a:lnTo>
                  <a:lnTo>
                    <a:pt x="10628" y="6692"/>
                  </a:lnTo>
                  <a:lnTo>
                    <a:pt x="902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432;p64">
              <a:extLst>
                <a:ext uri="{FF2B5EF4-FFF2-40B4-BE49-F238E27FC236}">
                  <a16:creationId xmlns:a16="http://schemas.microsoft.com/office/drawing/2014/main" id="{9445E584-8D49-FD37-3CA7-909C548E0A47}"/>
                </a:ext>
              </a:extLst>
            </p:cNvPr>
            <p:cNvSpPr/>
            <p:nvPr/>
          </p:nvSpPr>
          <p:spPr>
            <a:xfrm>
              <a:off x="2289600" y="4341925"/>
              <a:ext cx="251625" cy="145225"/>
            </a:xfrm>
            <a:custGeom>
              <a:avLst/>
              <a:gdLst/>
              <a:ahLst/>
              <a:cxnLst/>
              <a:rect l="l" t="t" r="r" b="b"/>
              <a:pathLst>
                <a:path w="10065" h="5809" extrusionOk="0">
                  <a:moveTo>
                    <a:pt x="2219" y="0"/>
                  </a:moveTo>
                  <a:lnTo>
                    <a:pt x="0" y="5808"/>
                  </a:lnTo>
                  <a:lnTo>
                    <a:pt x="8123" y="5808"/>
                  </a:lnTo>
                  <a:lnTo>
                    <a:pt x="1006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433;p64">
              <a:extLst>
                <a:ext uri="{FF2B5EF4-FFF2-40B4-BE49-F238E27FC236}">
                  <a16:creationId xmlns:a16="http://schemas.microsoft.com/office/drawing/2014/main" id="{97B9BE12-5CF8-EB66-24EA-C9BB79E37A6E}"/>
                </a:ext>
              </a:extLst>
            </p:cNvPr>
            <p:cNvSpPr/>
            <p:nvPr/>
          </p:nvSpPr>
          <p:spPr>
            <a:xfrm>
              <a:off x="2278275" y="4334125"/>
              <a:ext cx="273775" cy="160800"/>
            </a:xfrm>
            <a:custGeom>
              <a:avLst/>
              <a:gdLst/>
              <a:ahLst/>
              <a:cxnLst/>
              <a:rect l="l" t="t" r="r" b="b"/>
              <a:pathLst>
                <a:path w="10951" h="6432" extrusionOk="0">
                  <a:moveTo>
                    <a:pt x="10085" y="624"/>
                  </a:moveTo>
                  <a:lnTo>
                    <a:pt x="8352" y="5809"/>
                  </a:lnTo>
                  <a:lnTo>
                    <a:pt x="905" y="5809"/>
                  </a:lnTo>
                  <a:lnTo>
                    <a:pt x="2886" y="624"/>
                  </a:lnTo>
                  <a:close/>
                  <a:moveTo>
                    <a:pt x="2458" y="1"/>
                  </a:moveTo>
                  <a:lnTo>
                    <a:pt x="0" y="6432"/>
                  </a:lnTo>
                  <a:lnTo>
                    <a:pt x="8801" y="6432"/>
                  </a:lnTo>
                  <a:lnTo>
                    <a:pt x="109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434;p64">
              <a:extLst>
                <a:ext uri="{FF2B5EF4-FFF2-40B4-BE49-F238E27FC236}">
                  <a16:creationId xmlns:a16="http://schemas.microsoft.com/office/drawing/2014/main" id="{DBB6B90E-C3E0-C827-2B9F-E9604DA42991}"/>
                </a:ext>
              </a:extLst>
            </p:cNvPr>
            <p:cNvSpPr/>
            <p:nvPr/>
          </p:nvSpPr>
          <p:spPr>
            <a:xfrm>
              <a:off x="2041650" y="4487125"/>
              <a:ext cx="247975" cy="141900"/>
            </a:xfrm>
            <a:custGeom>
              <a:avLst/>
              <a:gdLst/>
              <a:ahLst/>
              <a:cxnLst/>
              <a:rect l="l" t="t" r="r" b="b"/>
              <a:pathLst>
                <a:path w="9919" h="5676" extrusionOk="0">
                  <a:moveTo>
                    <a:pt x="2419" y="0"/>
                  </a:moveTo>
                  <a:lnTo>
                    <a:pt x="0" y="5675"/>
                  </a:lnTo>
                  <a:lnTo>
                    <a:pt x="7750" y="5675"/>
                  </a:lnTo>
                  <a:lnTo>
                    <a:pt x="991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435;p64">
              <a:extLst>
                <a:ext uri="{FF2B5EF4-FFF2-40B4-BE49-F238E27FC236}">
                  <a16:creationId xmlns:a16="http://schemas.microsoft.com/office/drawing/2014/main" id="{7AB704B4-93AF-5C70-6D03-6FDAEDED611E}"/>
                </a:ext>
              </a:extLst>
            </p:cNvPr>
            <p:cNvSpPr/>
            <p:nvPr/>
          </p:nvSpPr>
          <p:spPr>
            <a:xfrm>
              <a:off x="2029850" y="4479350"/>
              <a:ext cx="271050" cy="157450"/>
            </a:xfrm>
            <a:custGeom>
              <a:avLst/>
              <a:gdLst/>
              <a:ahLst/>
              <a:cxnLst/>
              <a:rect l="l" t="t" r="r" b="b"/>
              <a:pathLst>
                <a:path w="10842" h="6298" extrusionOk="0">
                  <a:moveTo>
                    <a:pt x="9937" y="623"/>
                  </a:moveTo>
                  <a:lnTo>
                    <a:pt x="8008" y="5675"/>
                  </a:lnTo>
                  <a:lnTo>
                    <a:pt x="944" y="5675"/>
                  </a:lnTo>
                  <a:lnTo>
                    <a:pt x="3097" y="623"/>
                  </a:lnTo>
                  <a:close/>
                  <a:moveTo>
                    <a:pt x="2684" y="0"/>
                  </a:moveTo>
                  <a:lnTo>
                    <a:pt x="0" y="6298"/>
                  </a:lnTo>
                  <a:lnTo>
                    <a:pt x="8436" y="6298"/>
                  </a:lnTo>
                  <a:lnTo>
                    <a:pt x="1084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436;p64">
              <a:extLst>
                <a:ext uri="{FF2B5EF4-FFF2-40B4-BE49-F238E27FC236}">
                  <a16:creationId xmlns:a16="http://schemas.microsoft.com/office/drawing/2014/main" id="{3269FBBE-C78B-F748-AA7A-86317B51BECC}"/>
                </a:ext>
              </a:extLst>
            </p:cNvPr>
            <p:cNvSpPr/>
            <p:nvPr/>
          </p:nvSpPr>
          <p:spPr>
            <a:xfrm>
              <a:off x="2102100" y="4341925"/>
              <a:ext cx="242975" cy="145225"/>
            </a:xfrm>
            <a:custGeom>
              <a:avLst/>
              <a:gdLst/>
              <a:ahLst/>
              <a:cxnLst/>
              <a:rect l="l" t="t" r="r" b="b"/>
              <a:pathLst>
                <a:path w="9719" h="5809" extrusionOk="0">
                  <a:moveTo>
                    <a:pt x="2477" y="0"/>
                  </a:moveTo>
                  <a:lnTo>
                    <a:pt x="1" y="5808"/>
                  </a:lnTo>
                  <a:lnTo>
                    <a:pt x="7500" y="5808"/>
                  </a:lnTo>
                  <a:lnTo>
                    <a:pt x="9719"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437;p64">
              <a:extLst>
                <a:ext uri="{FF2B5EF4-FFF2-40B4-BE49-F238E27FC236}">
                  <a16:creationId xmlns:a16="http://schemas.microsoft.com/office/drawing/2014/main" id="{D8C2D6D9-B807-D3F4-D987-E33F049A81B7}"/>
                </a:ext>
              </a:extLst>
            </p:cNvPr>
            <p:cNvSpPr/>
            <p:nvPr/>
          </p:nvSpPr>
          <p:spPr>
            <a:xfrm>
              <a:off x="2090325" y="4334125"/>
              <a:ext cx="266075" cy="160800"/>
            </a:xfrm>
            <a:custGeom>
              <a:avLst/>
              <a:gdLst/>
              <a:ahLst/>
              <a:cxnLst/>
              <a:rect l="l" t="t" r="r" b="b"/>
              <a:pathLst>
                <a:path w="10643" h="6432" extrusionOk="0">
                  <a:moveTo>
                    <a:pt x="9737" y="624"/>
                  </a:moveTo>
                  <a:lnTo>
                    <a:pt x="7756" y="5809"/>
                  </a:lnTo>
                  <a:lnTo>
                    <a:pt x="943" y="5809"/>
                  </a:lnTo>
                  <a:lnTo>
                    <a:pt x="3153" y="624"/>
                  </a:lnTo>
                  <a:close/>
                  <a:moveTo>
                    <a:pt x="2741" y="1"/>
                  </a:moveTo>
                  <a:lnTo>
                    <a:pt x="0" y="6432"/>
                  </a:lnTo>
                  <a:lnTo>
                    <a:pt x="8185" y="6432"/>
                  </a:lnTo>
                  <a:lnTo>
                    <a:pt x="1064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438;p64">
              <a:extLst>
                <a:ext uri="{FF2B5EF4-FFF2-40B4-BE49-F238E27FC236}">
                  <a16:creationId xmlns:a16="http://schemas.microsoft.com/office/drawing/2014/main" id="{02CAD09B-FC33-CAA0-E7F6-9139B3AF791E}"/>
                </a:ext>
              </a:extLst>
            </p:cNvPr>
            <p:cNvSpPr/>
            <p:nvPr/>
          </p:nvSpPr>
          <p:spPr>
            <a:xfrm>
              <a:off x="1976975" y="4629000"/>
              <a:ext cx="258425" cy="151725"/>
            </a:xfrm>
            <a:custGeom>
              <a:avLst/>
              <a:gdLst/>
              <a:ahLst/>
              <a:cxnLst/>
              <a:rect l="l" t="t" r="r" b="b"/>
              <a:pathLst>
                <a:path w="10337" h="6069" extrusionOk="0">
                  <a:moveTo>
                    <a:pt x="2587" y="0"/>
                  </a:moveTo>
                  <a:lnTo>
                    <a:pt x="0" y="6068"/>
                  </a:lnTo>
                  <a:lnTo>
                    <a:pt x="8019" y="6068"/>
                  </a:lnTo>
                  <a:lnTo>
                    <a:pt x="1033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439;p64">
              <a:extLst>
                <a:ext uri="{FF2B5EF4-FFF2-40B4-BE49-F238E27FC236}">
                  <a16:creationId xmlns:a16="http://schemas.microsoft.com/office/drawing/2014/main" id="{671D1236-7AE8-40AB-768A-CD21327E70F6}"/>
                </a:ext>
              </a:extLst>
            </p:cNvPr>
            <p:cNvSpPr/>
            <p:nvPr/>
          </p:nvSpPr>
          <p:spPr>
            <a:xfrm>
              <a:off x="1965175" y="4621200"/>
              <a:ext cx="281525" cy="167300"/>
            </a:xfrm>
            <a:custGeom>
              <a:avLst/>
              <a:gdLst/>
              <a:ahLst/>
              <a:cxnLst/>
              <a:rect l="l" t="t" r="r" b="b"/>
              <a:pathLst>
                <a:path w="11261" h="6692" extrusionOk="0">
                  <a:moveTo>
                    <a:pt x="10355" y="624"/>
                  </a:moveTo>
                  <a:lnTo>
                    <a:pt x="8275" y="6068"/>
                  </a:lnTo>
                  <a:lnTo>
                    <a:pt x="944" y="6068"/>
                  </a:lnTo>
                  <a:lnTo>
                    <a:pt x="3264" y="624"/>
                  </a:lnTo>
                  <a:close/>
                  <a:moveTo>
                    <a:pt x="2852" y="1"/>
                  </a:moveTo>
                  <a:lnTo>
                    <a:pt x="1" y="6692"/>
                  </a:lnTo>
                  <a:lnTo>
                    <a:pt x="8705" y="6692"/>
                  </a:lnTo>
                  <a:lnTo>
                    <a:pt x="1126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440;p64">
              <a:extLst>
                <a:ext uri="{FF2B5EF4-FFF2-40B4-BE49-F238E27FC236}">
                  <a16:creationId xmlns:a16="http://schemas.microsoft.com/office/drawing/2014/main" id="{DB3C95D6-86F6-4746-F60F-3F13AEC5C86E}"/>
                </a:ext>
              </a:extLst>
            </p:cNvPr>
            <p:cNvSpPr/>
            <p:nvPr/>
          </p:nvSpPr>
          <p:spPr>
            <a:xfrm>
              <a:off x="1907700" y="4780700"/>
              <a:ext cx="269750" cy="162575"/>
            </a:xfrm>
            <a:custGeom>
              <a:avLst/>
              <a:gdLst/>
              <a:ahLst/>
              <a:cxnLst/>
              <a:rect l="l" t="t" r="r" b="b"/>
              <a:pathLst>
                <a:path w="10790" h="6503" extrusionOk="0">
                  <a:moveTo>
                    <a:pt x="2771" y="0"/>
                  </a:moveTo>
                  <a:lnTo>
                    <a:pt x="0" y="6502"/>
                  </a:lnTo>
                  <a:lnTo>
                    <a:pt x="8305" y="6502"/>
                  </a:lnTo>
                  <a:lnTo>
                    <a:pt x="1079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441;p64">
              <a:extLst>
                <a:ext uri="{FF2B5EF4-FFF2-40B4-BE49-F238E27FC236}">
                  <a16:creationId xmlns:a16="http://schemas.microsoft.com/office/drawing/2014/main" id="{0563C0F9-7527-91D7-43D6-D2FAAA1E5F01}"/>
                </a:ext>
              </a:extLst>
            </p:cNvPr>
            <p:cNvSpPr/>
            <p:nvPr/>
          </p:nvSpPr>
          <p:spPr>
            <a:xfrm>
              <a:off x="1895875" y="4772875"/>
              <a:ext cx="292875" cy="178175"/>
            </a:xfrm>
            <a:custGeom>
              <a:avLst/>
              <a:gdLst/>
              <a:ahLst/>
              <a:cxnLst/>
              <a:rect l="l" t="t" r="r" b="b"/>
              <a:pathLst>
                <a:path w="11715" h="7127" extrusionOk="0">
                  <a:moveTo>
                    <a:pt x="10809" y="625"/>
                  </a:moveTo>
                  <a:lnTo>
                    <a:pt x="8563" y="6504"/>
                  </a:lnTo>
                  <a:lnTo>
                    <a:pt x="944" y="6504"/>
                  </a:lnTo>
                  <a:lnTo>
                    <a:pt x="3451" y="625"/>
                  </a:lnTo>
                  <a:close/>
                  <a:moveTo>
                    <a:pt x="3038" y="1"/>
                  </a:moveTo>
                  <a:lnTo>
                    <a:pt x="1" y="7127"/>
                  </a:lnTo>
                  <a:lnTo>
                    <a:pt x="8993" y="7127"/>
                  </a:lnTo>
                  <a:lnTo>
                    <a:pt x="117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442;p64">
              <a:extLst>
                <a:ext uri="{FF2B5EF4-FFF2-40B4-BE49-F238E27FC236}">
                  <a16:creationId xmlns:a16="http://schemas.microsoft.com/office/drawing/2014/main" id="{1F1B5AB6-F01C-021C-BB76-E45B0F5A0554}"/>
                </a:ext>
              </a:extLst>
            </p:cNvPr>
            <p:cNvSpPr/>
            <p:nvPr/>
          </p:nvSpPr>
          <p:spPr>
            <a:xfrm>
              <a:off x="1833225" y="4943250"/>
              <a:ext cx="282100" cy="174650"/>
            </a:xfrm>
            <a:custGeom>
              <a:avLst/>
              <a:gdLst/>
              <a:ahLst/>
              <a:cxnLst/>
              <a:rect l="l" t="t" r="r" b="b"/>
              <a:pathLst>
                <a:path w="11284" h="6986" extrusionOk="0">
                  <a:moveTo>
                    <a:pt x="2979" y="0"/>
                  </a:moveTo>
                  <a:lnTo>
                    <a:pt x="1" y="6986"/>
                  </a:lnTo>
                  <a:lnTo>
                    <a:pt x="8615" y="6986"/>
                  </a:lnTo>
                  <a:lnTo>
                    <a:pt x="1128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443;p64">
              <a:extLst>
                <a:ext uri="{FF2B5EF4-FFF2-40B4-BE49-F238E27FC236}">
                  <a16:creationId xmlns:a16="http://schemas.microsoft.com/office/drawing/2014/main" id="{B5F1ECED-EFC6-7DF6-D670-F691DA2AD4EF}"/>
                </a:ext>
              </a:extLst>
            </p:cNvPr>
            <p:cNvSpPr/>
            <p:nvPr/>
          </p:nvSpPr>
          <p:spPr>
            <a:xfrm>
              <a:off x="1821425" y="4935450"/>
              <a:ext cx="305225" cy="190275"/>
            </a:xfrm>
            <a:custGeom>
              <a:avLst/>
              <a:gdLst/>
              <a:ahLst/>
              <a:cxnLst/>
              <a:rect l="l" t="t" r="r" b="b"/>
              <a:pathLst>
                <a:path w="12209" h="7611" extrusionOk="0">
                  <a:moveTo>
                    <a:pt x="11304" y="624"/>
                  </a:moveTo>
                  <a:lnTo>
                    <a:pt x="8872" y="6986"/>
                  </a:lnTo>
                  <a:lnTo>
                    <a:pt x="945" y="6986"/>
                  </a:lnTo>
                  <a:lnTo>
                    <a:pt x="3657" y="624"/>
                  </a:lnTo>
                  <a:close/>
                  <a:moveTo>
                    <a:pt x="3245" y="1"/>
                  </a:moveTo>
                  <a:lnTo>
                    <a:pt x="1" y="7610"/>
                  </a:lnTo>
                  <a:lnTo>
                    <a:pt x="9302" y="7610"/>
                  </a:lnTo>
                  <a:lnTo>
                    <a:pt x="1220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444;p64">
              <a:extLst>
                <a:ext uri="{FF2B5EF4-FFF2-40B4-BE49-F238E27FC236}">
                  <a16:creationId xmlns:a16="http://schemas.microsoft.com/office/drawing/2014/main" id="{D09470BC-194D-1C82-FAC4-12245D356E17}"/>
                </a:ext>
              </a:extLst>
            </p:cNvPr>
            <p:cNvSpPr/>
            <p:nvPr/>
          </p:nvSpPr>
          <p:spPr>
            <a:xfrm>
              <a:off x="5593600" y="4629000"/>
              <a:ext cx="250350" cy="151725"/>
            </a:xfrm>
            <a:custGeom>
              <a:avLst/>
              <a:gdLst/>
              <a:ahLst/>
              <a:cxnLst/>
              <a:rect l="l" t="t" r="r" b="b"/>
              <a:pathLst>
                <a:path w="10014" h="6069" extrusionOk="0">
                  <a:moveTo>
                    <a:pt x="1" y="0"/>
                  </a:moveTo>
                  <a:lnTo>
                    <a:pt x="2330" y="6068"/>
                  </a:lnTo>
                  <a:lnTo>
                    <a:pt x="10014" y="6068"/>
                  </a:lnTo>
                  <a:lnTo>
                    <a:pt x="742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445;p64">
              <a:extLst>
                <a:ext uri="{FF2B5EF4-FFF2-40B4-BE49-F238E27FC236}">
                  <a16:creationId xmlns:a16="http://schemas.microsoft.com/office/drawing/2014/main" id="{E26D2D82-8201-ED21-DE36-C2CDC9F45184}"/>
                </a:ext>
              </a:extLst>
            </p:cNvPr>
            <p:cNvSpPr/>
            <p:nvPr/>
          </p:nvSpPr>
          <p:spPr>
            <a:xfrm>
              <a:off x="5582275" y="4621200"/>
              <a:ext cx="273500" cy="167300"/>
            </a:xfrm>
            <a:custGeom>
              <a:avLst/>
              <a:gdLst/>
              <a:ahLst/>
              <a:cxnLst/>
              <a:rect l="l" t="t" r="r" b="b"/>
              <a:pathLst>
                <a:path w="10940" h="6692" extrusionOk="0">
                  <a:moveTo>
                    <a:pt x="7676" y="624"/>
                  </a:moveTo>
                  <a:lnTo>
                    <a:pt x="9996" y="6068"/>
                  </a:lnTo>
                  <a:lnTo>
                    <a:pt x="2998" y="6068"/>
                  </a:lnTo>
                  <a:lnTo>
                    <a:pt x="908" y="624"/>
                  </a:lnTo>
                  <a:close/>
                  <a:moveTo>
                    <a:pt x="1" y="1"/>
                  </a:moveTo>
                  <a:lnTo>
                    <a:pt x="2569" y="6692"/>
                  </a:lnTo>
                  <a:lnTo>
                    <a:pt x="10940" y="6692"/>
                  </a:lnTo>
                  <a:lnTo>
                    <a:pt x="808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446;p64">
              <a:extLst>
                <a:ext uri="{FF2B5EF4-FFF2-40B4-BE49-F238E27FC236}">
                  <a16:creationId xmlns:a16="http://schemas.microsoft.com/office/drawing/2014/main" id="{9503962B-1B46-CB44-53A3-10C6EC44E893}"/>
                </a:ext>
              </a:extLst>
            </p:cNvPr>
            <p:cNvSpPr/>
            <p:nvPr/>
          </p:nvSpPr>
          <p:spPr>
            <a:xfrm>
              <a:off x="5651850" y="4780700"/>
              <a:ext cx="261400" cy="162575"/>
            </a:xfrm>
            <a:custGeom>
              <a:avLst/>
              <a:gdLst/>
              <a:ahLst/>
              <a:cxnLst/>
              <a:rect l="l" t="t" r="r" b="b"/>
              <a:pathLst>
                <a:path w="10456" h="6503" extrusionOk="0">
                  <a:moveTo>
                    <a:pt x="0" y="0"/>
                  </a:moveTo>
                  <a:lnTo>
                    <a:pt x="2496" y="6502"/>
                  </a:lnTo>
                  <a:lnTo>
                    <a:pt x="10456" y="6502"/>
                  </a:lnTo>
                  <a:lnTo>
                    <a:pt x="768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447;p64">
              <a:extLst>
                <a:ext uri="{FF2B5EF4-FFF2-40B4-BE49-F238E27FC236}">
                  <a16:creationId xmlns:a16="http://schemas.microsoft.com/office/drawing/2014/main" id="{C7AB7CA2-4267-1DB0-94C9-00F79F7E20D4}"/>
                </a:ext>
              </a:extLst>
            </p:cNvPr>
            <p:cNvSpPr/>
            <p:nvPr/>
          </p:nvSpPr>
          <p:spPr>
            <a:xfrm>
              <a:off x="5640525" y="4772875"/>
              <a:ext cx="284525" cy="178175"/>
            </a:xfrm>
            <a:custGeom>
              <a:avLst/>
              <a:gdLst/>
              <a:ahLst/>
              <a:cxnLst/>
              <a:rect l="l" t="t" r="r" b="b"/>
              <a:pathLst>
                <a:path w="11381" h="7127" extrusionOk="0">
                  <a:moveTo>
                    <a:pt x="7931" y="625"/>
                  </a:moveTo>
                  <a:lnTo>
                    <a:pt x="10437" y="6504"/>
                  </a:lnTo>
                  <a:lnTo>
                    <a:pt x="3165" y="6504"/>
                  </a:lnTo>
                  <a:lnTo>
                    <a:pt x="907" y="625"/>
                  </a:lnTo>
                  <a:close/>
                  <a:moveTo>
                    <a:pt x="0" y="1"/>
                  </a:moveTo>
                  <a:lnTo>
                    <a:pt x="2736" y="7127"/>
                  </a:lnTo>
                  <a:lnTo>
                    <a:pt x="11381" y="7127"/>
                  </a:lnTo>
                  <a:lnTo>
                    <a:pt x="834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448;p64">
              <a:extLst>
                <a:ext uri="{FF2B5EF4-FFF2-40B4-BE49-F238E27FC236}">
                  <a16:creationId xmlns:a16="http://schemas.microsoft.com/office/drawing/2014/main" id="{CFCC70E9-6BE9-00A3-9A2E-81A87BD2842F}"/>
                </a:ext>
              </a:extLst>
            </p:cNvPr>
            <p:cNvSpPr/>
            <p:nvPr/>
          </p:nvSpPr>
          <p:spPr>
            <a:xfrm>
              <a:off x="5714250" y="4943250"/>
              <a:ext cx="273450" cy="174650"/>
            </a:xfrm>
            <a:custGeom>
              <a:avLst/>
              <a:gdLst/>
              <a:ahLst/>
              <a:cxnLst/>
              <a:rect l="l" t="t" r="r" b="b"/>
              <a:pathLst>
                <a:path w="10938" h="6986" extrusionOk="0">
                  <a:moveTo>
                    <a:pt x="0" y="0"/>
                  </a:moveTo>
                  <a:lnTo>
                    <a:pt x="2683" y="6986"/>
                  </a:lnTo>
                  <a:lnTo>
                    <a:pt x="10938" y="6986"/>
                  </a:lnTo>
                  <a:lnTo>
                    <a:pt x="796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449;p64">
              <a:extLst>
                <a:ext uri="{FF2B5EF4-FFF2-40B4-BE49-F238E27FC236}">
                  <a16:creationId xmlns:a16="http://schemas.microsoft.com/office/drawing/2014/main" id="{3A4F0150-0A53-7CBE-A38F-A482E258BE69}"/>
                </a:ext>
              </a:extLst>
            </p:cNvPr>
            <p:cNvSpPr/>
            <p:nvPr/>
          </p:nvSpPr>
          <p:spPr>
            <a:xfrm>
              <a:off x="5702925" y="4935450"/>
              <a:ext cx="296575" cy="190275"/>
            </a:xfrm>
            <a:custGeom>
              <a:avLst/>
              <a:gdLst/>
              <a:ahLst/>
              <a:cxnLst/>
              <a:rect l="l" t="t" r="r" b="b"/>
              <a:pathLst>
                <a:path w="11863" h="7611" extrusionOk="0">
                  <a:moveTo>
                    <a:pt x="8206" y="624"/>
                  </a:moveTo>
                  <a:lnTo>
                    <a:pt x="10918" y="6986"/>
                  </a:lnTo>
                  <a:lnTo>
                    <a:pt x="3350" y="6986"/>
                  </a:lnTo>
                  <a:lnTo>
                    <a:pt x="907" y="624"/>
                  </a:lnTo>
                  <a:close/>
                  <a:moveTo>
                    <a:pt x="0" y="1"/>
                  </a:moveTo>
                  <a:lnTo>
                    <a:pt x="2922" y="7610"/>
                  </a:lnTo>
                  <a:lnTo>
                    <a:pt x="11862" y="7610"/>
                  </a:lnTo>
                  <a:lnTo>
                    <a:pt x="861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450;p64">
              <a:extLst>
                <a:ext uri="{FF2B5EF4-FFF2-40B4-BE49-F238E27FC236}">
                  <a16:creationId xmlns:a16="http://schemas.microsoft.com/office/drawing/2014/main" id="{3FBB4FD2-6C02-E5FD-823C-A9F090236A3E}"/>
                </a:ext>
              </a:extLst>
            </p:cNvPr>
            <p:cNvSpPr/>
            <p:nvPr/>
          </p:nvSpPr>
          <p:spPr>
            <a:xfrm>
              <a:off x="3914225" y="4341925"/>
              <a:ext cx="203275" cy="145225"/>
            </a:xfrm>
            <a:custGeom>
              <a:avLst/>
              <a:gdLst/>
              <a:ahLst/>
              <a:cxnLst/>
              <a:rect l="l" t="t" r="r" b="b"/>
              <a:pathLst>
                <a:path w="8131" h="5809" extrusionOk="0">
                  <a:moveTo>
                    <a:pt x="0" y="0"/>
                  </a:moveTo>
                  <a:lnTo>
                    <a:pt x="6" y="5808"/>
                  </a:lnTo>
                  <a:lnTo>
                    <a:pt x="8130" y="5808"/>
                  </a:lnTo>
                  <a:lnTo>
                    <a:pt x="784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451;p64">
              <a:extLst>
                <a:ext uri="{FF2B5EF4-FFF2-40B4-BE49-F238E27FC236}">
                  <a16:creationId xmlns:a16="http://schemas.microsoft.com/office/drawing/2014/main" id="{5E71AA63-43D4-13C7-EFC5-B5386E163501}"/>
                </a:ext>
              </a:extLst>
            </p:cNvPr>
            <p:cNvSpPr/>
            <p:nvPr/>
          </p:nvSpPr>
          <p:spPr>
            <a:xfrm>
              <a:off x="3906425" y="4334125"/>
              <a:ext cx="219250" cy="160800"/>
            </a:xfrm>
            <a:custGeom>
              <a:avLst/>
              <a:gdLst/>
              <a:ahLst/>
              <a:cxnLst/>
              <a:rect l="l" t="t" r="r" b="b"/>
              <a:pathLst>
                <a:path w="8770" h="6432" extrusionOk="0">
                  <a:moveTo>
                    <a:pt x="7861" y="624"/>
                  </a:moveTo>
                  <a:lnTo>
                    <a:pt x="8114" y="5809"/>
                  </a:lnTo>
                  <a:lnTo>
                    <a:pt x="629" y="5809"/>
                  </a:lnTo>
                  <a:lnTo>
                    <a:pt x="624" y="624"/>
                  </a:lnTo>
                  <a:close/>
                  <a:moveTo>
                    <a:pt x="1" y="1"/>
                  </a:moveTo>
                  <a:lnTo>
                    <a:pt x="6" y="6432"/>
                  </a:lnTo>
                  <a:lnTo>
                    <a:pt x="8769" y="6432"/>
                  </a:lnTo>
                  <a:lnTo>
                    <a:pt x="845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452;p64">
              <a:extLst>
                <a:ext uri="{FF2B5EF4-FFF2-40B4-BE49-F238E27FC236}">
                  <a16:creationId xmlns:a16="http://schemas.microsoft.com/office/drawing/2014/main" id="{8E256D68-D85F-D7F0-C1BB-29F260DDB53B}"/>
                </a:ext>
              </a:extLst>
            </p:cNvPr>
            <p:cNvSpPr/>
            <p:nvPr/>
          </p:nvSpPr>
          <p:spPr>
            <a:xfrm>
              <a:off x="5539150" y="4487125"/>
              <a:ext cx="240175" cy="141900"/>
            </a:xfrm>
            <a:custGeom>
              <a:avLst/>
              <a:gdLst/>
              <a:ahLst/>
              <a:cxnLst/>
              <a:rect l="l" t="t" r="r" b="b"/>
              <a:pathLst>
                <a:path w="9607" h="5676" extrusionOk="0">
                  <a:moveTo>
                    <a:pt x="1" y="0"/>
                  </a:moveTo>
                  <a:lnTo>
                    <a:pt x="2179" y="5675"/>
                  </a:lnTo>
                  <a:lnTo>
                    <a:pt x="9606" y="5675"/>
                  </a:lnTo>
                  <a:lnTo>
                    <a:pt x="71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453;p64">
              <a:extLst>
                <a:ext uri="{FF2B5EF4-FFF2-40B4-BE49-F238E27FC236}">
                  <a16:creationId xmlns:a16="http://schemas.microsoft.com/office/drawing/2014/main" id="{156BBB84-A8D3-81E7-72F3-539BB8ED246E}"/>
                </a:ext>
              </a:extLst>
            </p:cNvPr>
            <p:cNvSpPr/>
            <p:nvPr/>
          </p:nvSpPr>
          <p:spPr>
            <a:xfrm>
              <a:off x="5527800" y="4479350"/>
              <a:ext cx="263300" cy="157450"/>
            </a:xfrm>
            <a:custGeom>
              <a:avLst/>
              <a:gdLst/>
              <a:ahLst/>
              <a:cxnLst/>
              <a:rect l="l" t="t" r="r" b="b"/>
              <a:pathLst>
                <a:path w="10532" h="6298" extrusionOk="0">
                  <a:moveTo>
                    <a:pt x="7434" y="623"/>
                  </a:moveTo>
                  <a:lnTo>
                    <a:pt x="9588" y="5675"/>
                  </a:lnTo>
                  <a:lnTo>
                    <a:pt x="2847" y="5675"/>
                  </a:lnTo>
                  <a:lnTo>
                    <a:pt x="908" y="623"/>
                  </a:lnTo>
                  <a:close/>
                  <a:moveTo>
                    <a:pt x="1" y="0"/>
                  </a:moveTo>
                  <a:lnTo>
                    <a:pt x="2420" y="6298"/>
                  </a:lnTo>
                  <a:lnTo>
                    <a:pt x="10532" y="6298"/>
                  </a:lnTo>
                  <a:lnTo>
                    <a:pt x="78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454;p64">
              <a:extLst>
                <a:ext uri="{FF2B5EF4-FFF2-40B4-BE49-F238E27FC236}">
                  <a16:creationId xmlns:a16="http://schemas.microsoft.com/office/drawing/2014/main" id="{490516D2-20AA-7A24-143A-D74AEDFF03D8}"/>
                </a:ext>
              </a:extLst>
            </p:cNvPr>
            <p:cNvSpPr/>
            <p:nvPr/>
          </p:nvSpPr>
          <p:spPr>
            <a:xfrm>
              <a:off x="5434700" y="4780700"/>
              <a:ext cx="279575" cy="162575"/>
            </a:xfrm>
            <a:custGeom>
              <a:avLst/>
              <a:gdLst/>
              <a:ahLst/>
              <a:cxnLst/>
              <a:rect l="l" t="t" r="r" b="b"/>
              <a:pathLst>
                <a:path w="11183" h="6503" extrusionOk="0">
                  <a:moveTo>
                    <a:pt x="1" y="0"/>
                  </a:moveTo>
                  <a:lnTo>
                    <a:pt x="2185" y="6502"/>
                  </a:lnTo>
                  <a:lnTo>
                    <a:pt x="11182"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455;p64">
              <a:extLst>
                <a:ext uri="{FF2B5EF4-FFF2-40B4-BE49-F238E27FC236}">
                  <a16:creationId xmlns:a16="http://schemas.microsoft.com/office/drawing/2014/main" id="{C03B0AE1-1682-E8F2-B3E9-E945B291BC65}"/>
                </a:ext>
              </a:extLst>
            </p:cNvPr>
            <p:cNvSpPr/>
            <p:nvPr/>
          </p:nvSpPr>
          <p:spPr>
            <a:xfrm>
              <a:off x="5423850" y="4772875"/>
              <a:ext cx="301775" cy="178175"/>
            </a:xfrm>
            <a:custGeom>
              <a:avLst/>
              <a:gdLst/>
              <a:ahLst/>
              <a:cxnLst/>
              <a:rect l="l" t="t" r="r" b="b"/>
              <a:pathLst>
                <a:path w="12071" h="7127" extrusionOk="0">
                  <a:moveTo>
                    <a:pt x="8906" y="625"/>
                  </a:moveTo>
                  <a:lnTo>
                    <a:pt x="11163" y="6504"/>
                  </a:lnTo>
                  <a:lnTo>
                    <a:pt x="2843" y="6504"/>
                  </a:lnTo>
                  <a:lnTo>
                    <a:pt x="868" y="625"/>
                  </a:lnTo>
                  <a:close/>
                  <a:moveTo>
                    <a:pt x="1" y="1"/>
                  </a:moveTo>
                  <a:lnTo>
                    <a:pt x="2395" y="7127"/>
                  </a:lnTo>
                  <a:lnTo>
                    <a:pt x="12070" y="7127"/>
                  </a:lnTo>
                  <a:lnTo>
                    <a:pt x="933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456;p64">
              <a:extLst>
                <a:ext uri="{FF2B5EF4-FFF2-40B4-BE49-F238E27FC236}">
                  <a16:creationId xmlns:a16="http://schemas.microsoft.com/office/drawing/2014/main" id="{DD7F2EFA-4DDB-71E9-AA20-92FE27F75B6A}"/>
                </a:ext>
              </a:extLst>
            </p:cNvPr>
            <p:cNvSpPr/>
            <p:nvPr/>
          </p:nvSpPr>
          <p:spPr>
            <a:xfrm>
              <a:off x="2492675" y="4341925"/>
              <a:ext cx="244675" cy="145225"/>
            </a:xfrm>
            <a:custGeom>
              <a:avLst/>
              <a:gdLst/>
              <a:ahLst/>
              <a:cxnLst/>
              <a:rect l="l" t="t" r="r" b="b"/>
              <a:pathLst>
                <a:path w="9787" h="5809" extrusionOk="0">
                  <a:moveTo>
                    <a:pt x="1942" y="0"/>
                  </a:moveTo>
                  <a:lnTo>
                    <a:pt x="0" y="5808"/>
                  </a:lnTo>
                  <a:lnTo>
                    <a:pt x="8125" y="5808"/>
                  </a:lnTo>
                  <a:lnTo>
                    <a:pt x="97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457;p64">
              <a:extLst>
                <a:ext uri="{FF2B5EF4-FFF2-40B4-BE49-F238E27FC236}">
                  <a16:creationId xmlns:a16="http://schemas.microsoft.com/office/drawing/2014/main" id="{F1A61A32-BC5A-082D-BB8F-795F5C8A4D01}"/>
                </a:ext>
              </a:extLst>
            </p:cNvPr>
            <p:cNvSpPr/>
            <p:nvPr/>
          </p:nvSpPr>
          <p:spPr>
            <a:xfrm>
              <a:off x="2481875" y="4334125"/>
              <a:ext cx="265850" cy="160800"/>
            </a:xfrm>
            <a:custGeom>
              <a:avLst/>
              <a:gdLst/>
              <a:ahLst/>
              <a:cxnLst/>
              <a:rect l="l" t="t" r="r" b="b"/>
              <a:pathLst>
                <a:path w="10634" h="6432" extrusionOk="0">
                  <a:moveTo>
                    <a:pt x="9807" y="624"/>
                  </a:moveTo>
                  <a:lnTo>
                    <a:pt x="8322" y="5809"/>
                  </a:lnTo>
                  <a:lnTo>
                    <a:pt x="865" y="5809"/>
                  </a:lnTo>
                  <a:lnTo>
                    <a:pt x="2598" y="624"/>
                  </a:lnTo>
                  <a:close/>
                  <a:moveTo>
                    <a:pt x="2149" y="1"/>
                  </a:moveTo>
                  <a:lnTo>
                    <a:pt x="1" y="6432"/>
                  </a:lnTo>
                  <a:lnTo>
                    <a:pt x="8791" y="6432"/>
                  </a:lnTo>
                  <a:lnTo>
                    <a:pt x="1063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458;p64">
              <a:extLst>
                <a:ext uri="{FF2B5EF4-FFF2-40B4-BE49-F238E27FC236}">
                  <a16:creationId xmlns:a16="http://schemas.microsoft.com/office/drawing/2014/main" id="{CD4AB291-EA56-4174-0F5E-534D1D5D2203}"/>
                </a:ext>
              </a:extLst>
            </p:cNvPr>
            <p:cNvSpPr/>
            <p:nvPr/>
          </p:nvSpPr>
          <p:spPr>
            <a:xfrm>
              <a:off x="5336050" y="4487125"/>
              <a:ext cx="257575" cy="141900"/>
            </a:xfrm>
            <a:custGeom>
              <a:avLst/>
              <a:gdLst/>
              <a:ahLst/>
              <a:cxnLst/>
              <a:rect l="l" t="t" r="r" b="b"/>
              <a:pathLst>
                <a:path w="10303" h="5676" extrusionOk="0">
                  <a:moveTo>
                    <a:pt x="0" y="0"/>
                  </a:moveTo>
                  <a:lnTo>
                    <a:pt x="1908" y="5675"/>
                  </a:lnTo>
                  <a:lnTo>
                    <a:pt x="10303"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459;p64">
              <a:extLst>
                <a:ext uri="{FF2B5EF4-FFF2-40B4-BE49-F238E27FC236}">
                  <a16:creationId xmlns:a16="http://schemas.microsoft.com/office/drawing/2014/main" id="{B23D38FE-E5B2-26A5-FD6F-ABF06162AFBF}"/>
                </a:ext>
              </a:extLst>
            </p:cNvPr>
            <p:cNvSpPr/>
            <p:nvPr/>
          </p:nvSpPr>
          <p:spPr>
            <a:xfrm>
              <a:off x="5325225" y="4479350"/>
              <a:ext cx="279750" cy="157450"/>
            </a:xfrm>
            <a:custGeom>
              <a:avLst/>
              <a:gdLst/>
              <a:ahLst/>
              <a:cxnLst/>
              <a:rect l="l" t="t" r="r" b="b"/>
              <a:pathLst>
                <a:path w="11190" h="6298" extrusionOk="0">
                  <a:moveTo>
                    <a:pt x="8344" y="623"/>
                  </a:moveTo>
                  <a:lnTo>
                    <a:pt x="10283" y="5675"/>
                  </a:lnTo>
                  <a:lnTo>
                    <a:pt x="2564" y="5675"/>
                  </a:lnTo>
                  <a:lnTo>
                    <a:pt x="867" y="623"/>
                  </a:lnTo>
                  <a:close/>
                  <a:moveTo>
                    <a:pt x="0" y="0"/>
                  </a:moveTo>
                  <a:lnTo>
                    <a:pt x="2117" y="6298"/>
                  </a:lnTo>
                  <a:lnTo>
                    <a:pt x="11190" y="6298"/>
                  </a:lnTo>
                  <a:lnTo>
                    <a:pt x="877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460;p64">
              <a:extLst>
                <a:ext uri="{FF2B5EF4-FFF2-40B4-BE49-F238E27FC236}">
                  <a16:creationId xmlns:a16="http://schemas.microsoft.com/office/drawing/2014/main" id="{DEDE326D-3304-1C84-83D6-D8CC3FA518EF}"/>
                </a:ext>
              </a:extLst>
            </p:cNvPr>
            <p:cNvSpPr/>
            <p:nvPr/>
          </p:nvSpPr>
          <p:spPr>
            <a:xfrm>
              <a:off x="5483400" y="4341925"/>
              <a:ext cx="235450" cy="145225"/>
            </a:xfrm>
            <a:custGeom>
              <a:avLst/>
              <a:gdLst/>
              <a:ahLst/>
              <a:cxnLst/>
              <a:rect l="l" t="t" r="r" b="b"/>
              <a:pathLst>
                <a:path w="9418" h="5809" extrusionOk="0">
                  <a:moveTo>
                    <a:pt x="1" y="0"/>
                  </a:moveTo>
                  <a:lnTo>
                    <a:pt x="2231" y="5808"/>
                  </a:lnTo>
                  <a:lnTo>
                    <a:pt x="9417" y="5808"/>
                  </a:lnTo>
                  <a:lnTo>
                    <a:pt x="694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461;p64">
              <a:extLst>
                <a:ext uri="{FF2B5EF4-FFF2-40B4-BE49-F238E27FC236}">
                  <a16:creationId xmlns:a16="http://schemas.microsoft.com/office/drawing/2014/main" id="{5C581637-A3D7-B622-8DB5-163130BC0838}"/>
                </a:ext>
              </a:extLst>
            </p:cNvPr>
            <p:cNvSpPr/>
            <p:nvPr/>
          </p:nvSpPr>
          <p:spPr>
            <a:xfrm>
              <a:off x="5472050" y="4334125"/>
              <a:ext cx="258550" cy="160800"/>
            </a:xfrm>
            <a:custGeom>
              <a:avLst/>
              <a:gdLst/>
              <a:ahLst/>
              <a:cxnLst/>
              <a:rect l="l" t="t" r="r" b="b"/>
              <a:pathLst>
                <a:path w="10342" h="6432" extrusionOk="0">
                  <a:moveTo>
                    <a:pt x="7190" y="624"/>
                  </a:moveTo>
                  <a:lnTo>
                    <a:pt x="9399" y="5809"/>
                  </a:lnTo>
                  <a:lnTo>
                    <a:pt x="2899" y="5809"/>
                  </a:lnTo>
                  <a:lnTo>
                    <a:pt x="909" y="624"/>
                  </a:lnTo>
                  <a:close/>
                  <a:moveTo>
                    <a:pt x="1" y="1"/>
                  </a:moveTo>
                  <a:lnTo>
                    <a:pt x="2471" y="6432"/>
                  </a:lnTo>
                  <a:lnTo>
                    <a:pt x="10342" y="6432"/>
                  </a:lnTo>
                  <a:lnTo>
                    <a:pt x="760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462;p64">
              <a:extLst>
                <a:ext uri="{FF2B5EF4-FFF2-40B4-BE49-F238E27FC236}">
                  <a16:creationId xmlns:a16="http://schemas.microsoft.com/office/drawing/2014/main" id="{CB72F2FB-072C-F792-67B7-CC123F60A3FD}"/>
                </a:ext>
              </a:extLst>
            </p:cNvPr>
            <p:cNvSpPr/>
            <p:nvPr/>
          </p:nvSpPr>
          <p:spPr>
            <a:xfrm>
              <a:off x="5287250" y="4341925"/>
              <a:ext cx="251925" cy="145225"/>
            </a:xfrm>
            <a:custGeom>
              <a:avLst/>
              <a:gdLst/>
              <a:ahLst/>
              <a:cxnLst/>
              <a:rect l="l" t="t" r="r" b="b"/>
              <a:pathLst>
                <a:path w="10077" h="5809" extrusionOk="0">
                  <a:moveTo>
                    <a:pt x="1" y="0"/>
                  </a:moveTo>
                  <a:lnTo>
                    <a:pt x="1952" y="5808"/>
                  </a:lnTo>
                  <a:lnTo>
                    <a:pt x="10077"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463;p64">
              <a:extLst>
                <a:ext uri="{FF2B5EF4-FFF2-40B4-BE49-F238E27FC236}">
                  <a16:creationId xmlns:a16="http://schemas.microsoft.com/office/drawing/2014/main" id="{8704A5B5-AB26-1C8D-FD3F-F15C3BF40613}"/>
                </a:ext>
              </a:extLst>
            </p:cNvPr>
            <p:cNvSpPr/>
            <p:nvPr/>
          </p:nvSpPr>
          <p:spPr>
            <a:xfrm>
              <a:off x="5276400" y="4334125"/>
              <a:ext cx="274100" cy="160800"/>
            </a:xfrm>
            <a:custGeom>
              <a:avLst/>
              <a:gdLst/>
              <a:ahLst/>
              <a:cxnLst/>
              <a:rect l="l" t="t" r="r" b="b"/>
              <a:pathLst>
                <a:path w="10964" h="6432" extrusionOk="0">
                  <a:moveTo>
                    <a:pt x="8067" y="624"/>
                  </a:moveTo>
                  <a:lnTo>
                    <a:pt x="10057" y="5809"/>
                  </a:lnTo>
                  <a:lnTo>
                    <a:pt x="2611" y="5809"/>
                  </a:lnTo>
                  <a:lnTo>
                    <a:pt x="868" y="624"/>
                  </a:lnTo>
                  <a:close/>
                  <a:moveTo>
                    <a:pt x="1" y="1"/>
                  </a:moveTo>
                  <a:lnTo>
                    <a:pt x="2162" y="6432"/>
                  </a:lnTo>
                  <a:lnTo>
                    <a:pt x="10964" y="6432"/>
                  </a:lnTo>
                  <a:lnTo>
                    <a:pt x="849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464;p64">
              <a:extLst>
                <a:ext uri="{FF2B5EF4-FFF2-40B4-BE49-F238E27FC236}">
                  <a16:creationId xmlns:a16="http://schemas.microsoft.com/office/drawing/2014/main" id="{5AECBDF0-7B27-145F-30FC-1DFB0DDB5C21}"/>
                </a:ext>
              </a:extLst>
            </p:cNvPr>
            <p:cNvSpPr/>
            <p:nvPr/>
          </p:nvSpPr>
          <p:spPr>
            <a:xfrm>
              <a:off x="4814525" y="4943250"/>
              <a:ext cx="266925" cy="174650"/>
            </a:xfrm>
            <a:custGeom>
              <a:avLst/>
              <a:gdLst/>
              <a:ahLst/>
              <a:cxnLst/>
              <a:rect l="l" t="t" r="r" b="b"/>
              <a:pathLst>
                <a:path w="10677" h="6986" extrusionOk="0">
                  <a:moveTo>
                    <a:pt x="0" y="0"/>
                  </a:moveTo>
                  <a:lnTo>
                    <a:pt x="1344" y="6986"/>
                  </a:lnTo>
                  <a:lnTo>
                    <a:pt x="10676" y="6986"/>
                  </a:lnTo>
                  <a:lnTo>
                    <a:pt x="89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465;p64">
              <a:extLst>
                <a:ext uri="{FF2B5EF4-FFF2-40B4-BE49-F238E27FC236}">
                  <a16:creationId xmlns:a16="http://schemas.microsoft.com/office/drawing/2014/main" id="{25953008-A2F7-9B89-CE58-3D02919F3CA1}"/>
                </a:ext>
              </a:extLst>
            </p:cNvPr>
            <p:cNvSpPr/>
            <p:nvPr/>
          </p:nvSpPr>
          <p:spPr>
            <a:xfrm>
              <a:off x="4805100" y="4935450"/>
              <a:ext cx="286250" cy="190275"/>
            </a:xfrm>
            <a:custGeom>
              <a:avLst/>
              <a:gdLst/>
              <a:ahLst/>
              <a:cxnLst/>
              <a:rect l="l" t="t" r="r" b="b"/>
              <a:pathLst>
                <a:path w="11450" h="7611" extrusionOk="0">
                  <a:moveTo>
                    <a:pt x="9128" y="624"/>
                  </a:moveTo>
                  <a:lnTo>
                    <a:pt x="10658" y="6986"/>
                  </a:lnTo>
                  <a:lnTo>
                    <a:pt x="1979" y="6986"/>
                  </a:lnTo>
                  <a:lnTo>
                    <a:pt x="754" y="624"/>
                  </a:lnTo>
                  <a:close/>
                  <a:moveTo>
                    <a:pt x="1" y="1"/>
                  </a:moveTo>
                  <a:lnTo>
                    <a:pt x="1464" y="7610"/>
                  </a:lnTo>
                  <a:lnTo>
                    <a:pt x="11450" y="7610"/>
                  </a:lnTo>
                  <a:lnTo>
                    <a:pt x="962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466;p64">
              <a:extLst>
                <a:ext uri="{FF2B5EF4-FFF2-40B4-BE49-F238E27FC236}">
                  <a16:creationId xmlns:a16="http://schemas.microsoft.com/office/drawing/2014/main" id="{5195810B-4CC4-F1BC-6DD6-BE60FBE11422}"/>
                </a:ext>
              </a:extLst>
            </p:cNvPr>
            <p:cNvSpPr/>
            <p:nvPr/>
          </p:nvSpPr>
          <p:spPr>
            <a:xfrm>
              <a:off x="5489325" y="4943250"/>
              <a:ext cx="292000" cy="174650"/>
            </a:xfrm>
            <a:custGeom>
              <a:avLst/>
              <a:gdLst/>
              <a:ahLst/>
              <a:cxnLst/>
              <a:rect l="l" t="t" r="r" b="b"/>
              <a:pathLst>
                <a:path w="11680" h="6986" extrusionOk="0">
                  <a:moveTo>
                    <a:pt x="0" y="0"/>
                  </a:moveTo>
                  <a:lnTo>
                    <a:pt x="2347" y="6986"/>
                  </a:lnTo>
                  <a:lnTo>
                    <a:pt x="11680" y="6986"/>
                  </a:lnTo>
                  <a:lnTo>
                    <a:pt x="89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467;p64">
              <a:extLst>
                <a:ext uri="{FF2B5EF4-FFF2-40B4-BE49-F238E27FC236}">
                  <a16:creationId xmlns:a16="http://schemas.microsoft.com/office/drawing/2014/main" id="{EDF3FD39-2A55-6767-1A4E-AEA62E37B743}"/>
                </a:ext>
              </a:extLst>
            </p:cNvPr>
            <p:cNvSpPr/>
            <p:nvPr/>
          </p:nvSpPr>
          <p:spPr>
            <a:xfrm>
              <a:off x="5478525" y="4935450"/>
              <a:ext cx="314125" cy="190275"/>
            </a:xfrm>
            <a:custGeom>
              <a:avLst/>
              <a:gdLst/>
              <a:ahLst/>
              <a:cxnLst/>
              <a:rect l="l" t="t" r="r" b="b"/>
              <a:pathLst>
                <a:path w="12565" h="7611" extrusionOk="0">
                  <a:moveTo>
                    <a:pt x="9216" y="624"/>
                  </a:moveTo>
                  <a:lnTo>
                    <a:pt x="11658" y="6986"/>
                  </a:lnTo>
                  <a:lnTo>
                    <a:pt x="3003" y="6986"/>
                  </a:lnTo>
                  <a:lnTo>
                    <a:pt x="866" y="624"/>
                  </a:lnTo>
                  <a:close/>
                  <a:moveTo>
                    <a:pt x="0" y="1"/>
                  </a:moveTo>
                  <a:lnTo>
                    <a:pt x="2556" y="7610"/>
                  </a:lnTo>
                  <a:lnTo>
                    <a:pt x="12565" y="7610"/>
                  </a:lnTo>
                  <a:lnTo>
                    <a:pt x="964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468;p64">
              <a:extLst>
                <a:ext uri="{FF2B5EF4-FFF2-40B4-BE49-F238E27FC236}">
                  <a16:creationId xmlns:a16="http://schemas.microsoft.com/office/drawing/2014/main" id="{02E68877-DE43-CE6A-B4D9-11A02DE2C210}"/>
                </a:ext>
              </a:extLst>
            </p:cNvPr>
            <p:cNvSpPr/>
            <p:nvPr/>
          </p:nvSpPr>
          <p:spPr>
            <a:xfrm>
              <a:off x="5091100" y="4341925"/>
              <a:ext cx="244975" cy="145225"/>
            </a:xfrm>
            <a:custGeom>
              <a:avLst/>
              <a:gdLst/>
              <a:ahLst/>
              <a:cxnLst/>
              <a:rect l="l" t="t" r="r" b="b"/>
              <a:pathLst>
                <a:path w="9799" h="5809" extrusionOk="0">
                  <a:moveTo>
                    <a:pt x="1" y="0"/>
                  </a:moveTo>
                  <a:lnTo>
                    <a:pt x="1675" y="5808"/>
                  </a:lnTo>
                  <a:lnTo>
                    <a:pt x="9798"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469;p64">
              <a:extLst>
                <a:ext uri="{FF2B5EF4-FFF2-40B4-BE49-F238E27FC236}">
                  <a16:creationId xmlns:a16="http://schemas.microsoft.com/office/drawing/2014/main" id="{0CC245AF-7929-6F0F-3F65-9142357B64ED}"/>
                </a:ext>
              </a:extLst>
            </p:cNvPr>
            <p:cNvSpPr/>
            <p:nvPr/>
          </p:nvSpPr>
          <p:spPr>
            <a:xfrm>
              <a:off x="5080775" y="4334125"/>
              <a:ext cx="266150" cy="160800"/>
            </a:xfrm>
            <a:custGeom>
              <a:avLst/>
              <a:gdLst/>
              <a:ahLst/>
              <a:cxnLst/>
              <a:rect l="l" t="t" r="r" b="b"/>
              <a:pathLst>
                <a:path w="10646" h="6432" extrusionOk="0">
                  <a:moveTo>
                    <a:pt x="8036" y="624"/>
                  </a:moveTo>
                  <a:lnTo>
                    <a:pt x="9778" y="5809"/>
                  </a:lnTo>
                  <a:lnTo>
                    <a:pt x="2322" y="5809"/>
                  </a:lnTo>
                  <a:lnTo>
                    <a:pt x="828" y="624"/>
                  </a:lnTo>
                  <a:close/>
                  <a:moveTo>
                    <a:pt x="1" y="1"/>
                  </a:moveTo>
                  <a:lnTo>
                    <a:pt x="1853" y="6432"/>
                  </a:lnTo>
                  <a:lnTo>
                    <a:pt x="10645" y="6432"/>
                  </a:lnTo>
                  <a:lnTo>
                    <a:pt x="848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470;p64">
              <a:extLst>
                <a:ext uri="{FF2B5EF4-FFF2-40B4-BE49-F238E27FC236}">
                  <a16:creationId xmlns:a16="http://schemas.microsoft.com/office/drawing/2014/main" id="{A9F14CA1-9410-8813-B25C-EC56E0C47116}"/>
                </a:ext>
              </a:extLst>
            </p:cNvPr>
            <p:cNvSpPr/>
            <p:nvPr/>
          </p:nvSpPr>
          <p:spPr>
            <a:xfrm>
              <a:off x="5264400" y="4943250"/>
              <a:ext cx="283625" cy="174650"/>
            </a:xfrm>
            <a:custGeom>
              <a:avLst/>
              <a:gdLst/>
              <a:ahLst/>
              <a:cxnLst/>
              <a:rect l="l" t="t" r="r" b="b"/>
              <a:pathLst>
                <a:path w="11345" h="6986" extrusionOk="0">
                  <a:moveTo>
                    <a:pt x="0" y="0"/>
                  </a:moveTo>
                  <a:lnTo>
                    <a:pt x="2013" y="6986"/>
                  </a:lnTo>
                  <a:lnTo>
                    <a:pt x="11344" y="6986"/>
                  </a:lnTo>
                  <a:lnTo>
                    <a:pt x="89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471;p64">
              <a:extLst>
                <a:ext uri="{FF2B5EF4-FFF2-40B4-BE49-F238E27FC236}">
                  <a16:creationId xmlns:a16="http://schemas.microsoft.com/office/drawing/2014/main" id="{65BCA4DC-2BC1-A3CB-9B41-2E0A146DE868}"/>
                </a:ext>
              </a:extLst>
            </p:cNvPr>
            <p:cNvSpPr/>
            <p:nvPr/>
          </p:nvSpPr>
          <p:spPr>
            <a:xfrm>
              <a:off x="5254050" y="4935450"/>
              <a:ext cx="304825" cy="190275"/>
            </a:xfrm>
            <a:custGeom>
              <a:avLst/>
              <a:gdLst/>
              <a:ahLst/>
              <a:cxnLst/>
              <a:rect l="l" t="t" r="r" b="b"/>
              <a:pathLst>
                <a:path w="12193" h="7611" extrusionOk="0">
                  <a:moveTo>
                    <a:pt x="9188" y="624"/>
                  </a:moveTo>
                  <a:lnTo>
                    <a:pt x="11326" y="6986"/>
                  </a:lnTo>
                  <a:lnTo>
                    <a:pt x="2661" y="6986"/>
                  </a:lnTo>
                  <a:lnTo>
                    <a:pt x="828" y="624"/>
                  </a:lnTo>
                  <a:close/>
                  <a:moveTo>
                    <a:pt x="0" y="1"/>
                  </a:moveTo>
                  <a:lnTo>
                    <a:pt x="2192" y="7610"/>
                  </a:lnTo>
                  <a:lnTo>
                    <a:pt x="12192" y="7610"/>
                  </a:lnTo>
                  <a:lnTo>
                    <a:pt x="963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472;p64">
              <a:extLst>
                <a:ext uri="{FF2B5EF4-FFF2-40B4-BE49-F238E27FC236}">
                  <a16:creationId xmlns:a16="http://schemas.microsoft.com/office/drawing/2014/main" id="{368A166B-5664-4886-148F-4740451FBD94}"/>
                </a:ext>
              </a:extLst>
            </p:cNvPr>
            <p:cNvSpPr/>
            <p:nvPr/>
          </p:nvSpPr>
          <p:spPr>
            <a:xfrm>
              <a:off x="5039450" y="4943250"/>
              <a:ext cx="275275" cy="174650"/>
            </a:xfrm>
            <a:custGeom>
              <a:avLst/>
              <a:gdLst/>
              <a:ahLst/>
              <a:cxnLst/>
              <a:rect l="l" t="t" r="r" b="b"/>
              <a:pathLst>
                <a:path w="11011" h="6986" extrusionOk="0">
                  <a:moveTo>
                    <a:pt x="0" y="0"/>
                  </a:moveTo>
                  <a:lnTo>
                    <a:pt x="1679" y="6986"/>
                  </a:lnTo>
                  <a:lnTo>
                    <a:pt x="11011" y="6986"/>
                  </a:lnTo>
                  <a:lnTo>
                    <a:pt x="899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473;p64">
              <a:extLst>
                <a:ext uri="{FF2B5EF4-FFF2-40B4-BE49-F238E27FC236}">
                  <a16:creationId xmlns:a16="http://schemas.microsoft.com/office/drawing/2014/main" id="{0119B259-AAF2-F734-309F-E3B6B53C9CBA}"/>
                </a:ext>
              </a:extLst>
            </p:cNvPr>
            <p:cNvSpPr/>
            <p:nvPr/>
          </p:nvSpPr>
          <p:spPr>
            <a:xfrm>
              <a:off x="5029550" y="4935450"/>
              <a:ext cx="295525" cy="190275"/>
            </a:xfrm>
            <a:custGeom>
              <a:avLst/>
              <a:gdLst/>
              <a:ahLst/>
              <a:cxnLst/>
              <a:rect l="l" t="t" r="r" b="b"/>
              <a:pathLst>
                <a:path w="11821" h="7611" extrusionOk="0">
                  <a:moveTo>
                    <a:pt x="9159" y="624"/>
                  </a:moveTo>
                  <a:lnTo>
                    <a:pt x="10992" y="6986"/>
                  </a:lnTo>
                  <a:lnTo>
                    <a:pt x="2321" y="6986"/>
                  </a:lnTo>
                  <a:lnTo>
                    <a:pt x="793" y="624"/>
                  </a:lnTo>
                  <a:close/>
                  <a:moveTo>
                    <a:pt x="1" y="1"/>
                  </a:moveTo>
                  <a:lnTo>
                    <a:pt x="1830" y="7610"/>
                  </a:lnTo>
                  <a:lnTo>
                    <a:pt x="11821" y="7610"/>
                  </a:lnTo>
                  <a:lnTo>
                    <a:pt x="962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474;p64">
              <a:extLst>
                <a:ext uri="{FF2B5EF4-FFF2-40B4-BE49-F238E27FC236}">
                  <a16:creationId xmlns:a16="http://schemas.microsoft.com/office/drawing/2014/main" id="{B1335464-F63A-C0FC-1931-F3C797087070}"/>
                </a:ext>
              </a:extLst>
            </p:cNvPr>
            <p:cNvSpPr/>
            <p:nvPr/>
          </p:nvSpPr>
          <p:spPr>
            <a:xfrm>
              <a:off x="5383725" y="4629000"/>
              <a:ext cx="268150" cy="151725"/>
            </a:xfrm>
            <a:custGeom>
              <a:avLst/>
              <a:gdLst/>
              <a:ahLst/>
              <a:cxnLst/>
              <a:rect l="l" t="t" r="r" b="b"/>
              <a:pathLst>
                <a:path w="10726" h="6069" extrusionOk="0">
                  <a:moveTo>
                    <a:pt x="1" y="0"/>
                  </a:moveTo>
                  <a:lnTo>
                    <a:pt x="2040" y="6068"/>
                  </a:lnTo>
                  <a:lnTo>
                    <a:pt x="10725" y="6068"/>
                  </a:lnTo>
                  <a:lnTo>
                    <a:pt x="839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475;p64">
              <a:extLst>
                <a:ext uri="{FF2B5EF4-FFF2-40B4-BE49-F238E27FC236}">
                  <a16:creationId xmlns:a16="http://schemas.microsoft.com/office/drawing/2014/main" id="{0563F7AF-9D4E-652F-7947-277DA58C4365}"/>
                </a:ext>
              </a:extLst>
            </p:cNvPr>
            <p:cNvSpPr/>
            <p:nvPr/>
          </p:nvSpPr>
          <p:spPr>
            <a:xfrm>
              <a:off x="5372900" y="4621200"/>
              <a:ext cx="290300" cy="167300"/>
            </a:xfrm>
            <a:custGeom>
              <a:avLst/>
              <a:gdLst/>
              <a:ahLst/>
              <a:cxnLst/>
              <a:rect l="l" t="t" r="r" b="b"/>
              <a:pathLst>
                <a:path w="11612" h="6692" extrusionOk="0">
                  <a:moveTo>
                    <a:pt x="8616" y="624"/>
                  </a:moveTo>
                  <a:lnTo>
                    <a:pt x="10705" y="6068"/>
                  </a:lnTo>
                  <a:lnTo>
                    <a:pt x="2697" y="6068"/>
                  </a:lnTo>
                  <a:lnTo>
                    <a:pt x="867" y="624"/>
                  </a:lnTo>
                  <a:close/>
                  <a:moveTo>
                    <a:pt x="1" y="1"/>
                  </a:moveTo>
                  <a:lnTo>
                    <a:pt x="2248" y="6692"/>
                  </a:lnTo>
                  <a:lnTo>
                    <a:pt x="11612" y="6692"/>
                  </a:lnTo>
                  <a:lnTo>
                    <a:pt x="904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476;p64">
              <a:extLst>
                <a:ext uri="{FF2B5EF4-FFF2-40B4-BE49-F238E27FC236}">
                  <a16:creationId xmlns:a16="http://schemas.microsoft.com/office/drawing/2014/main" id="{04035307-BBE1-F04A-0407-0391EF1C53D2}"/>
                </a:ext>
              </a:extLst>
            </p:cNvPr>
            <p:cNvSpPr/>
            <p:nvPr/>
          </p:nvSpPr>
          <p:spPr>
            <a:xfrm>
              <a:off x="3305050" y="4341925"/>
              <a:ext cx="216925" cy="145225"/>
            </a:xfrm>
            <a:custGeom>
              <a:avLst/>
              <a:gdLst/>
              <a:ahLst/>
              <a:cxnLst/>
              <a:rect l="l" t="t" r="r" b="b"/>
              <a:pathLst>
                <a:path w="8677" h="5809" extrusionOk="0">
                  <a:moveTo>
                    <a:pt x="830" y="0"/>
                  </a:moveTo>
                  <a:lnTo>
                    <a:pt x="1" y="5808"/>
                  </a:lnTo>
                  <a:lnTo>
                    <a:pt x="8125" y="5808"/>
                  </a:lnTo>
                  <a:lnTo>
                    <a:pt x="867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477;p64">
              <a:extLst>
                <a:ext uri="{FF2B5EF4-FFF2-40B4-BE49-F238E27FC236}">
                  <a16:creationId xmlns:a16="http://schemas.microsoft.com/office/drawing/2014/main" id="{B26F449D-756E-EAFE-4057-A36D08565B7F}"/>
                </a:ext>
              </a:extLst>
            </p:cNvPr>
            <p:cNvSpPr/>
            <p:nvPr/>
          </p:nvSpPr>
          <p:spPr>
            <a:xfrm>
              <a:off x="3296075" y="4334125"/>
              <a:ext cx="234475" cy="160800"/>
            </a:xfrm>
            <a:custGeom>
              <a:avLst/>
              <a:gdLst/>
              <a:ahLst/>
              <a:cxnLst/>
              <a:rect l="l" t="t" r="r" b="b"/>
              <a:pathLst>
                <a:path w="9379" h="6432" extrusionOk="0">
                  <a:moveTo>
                    <a:pt x="8693" y="624"/>
                  </a:moveTo>
                  <a:lnTo>
                    <a:pt x="8200" y="5809"/>
                  </a:lnTo>
                  <a:lnTo>
                    <a:pt x="720" y="5809"/>
                  </a:lnTo>
                  <a:lnTo>
                    <a:pt x="1460" y="624"/>
                  </a:lnTo>
                  <a:close/>
                  <a:moveTo>
                    <a:pt x="919" y="1"/>
                  </a:moveTo>
                  <a:lnTo>
                    <a:pt x="1" y="6432"/>
                  </a:lnTo>
                  <a:lnTo>
                    <a:pt x="8768" y="6432"/>
                  </a:lnTo>
                  <a:lnTo>
                    <a:pt x="93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478;p64">
              <a:extLst>
                <a:ext uri="{FF2B5EF4-FFF2-40B4-BE49-F238E27FC236}">
                  <a16:creationId xmlns:a16="http://schemas.microsoft.com/office/drawing/2014/main" id="{83CE8D85-B7E2-D5C3-0FA8-8BD9097184D7}"/>
                </a:ext>
              </a:extLst>
            </p:cNvPr>
            <p:cNvSpPr/>
            <p:nvPr/>
          </p:nvSpPr>
          <p:spPr>
            <a:xfrm>
              <a:off x="4894950" y="4341925"/>
              <a:ext cx="238050" cy="145225"/>
            </a:xfrm>
            <a:custGeom>
              <a:avLst/>
              <a:gdLst/>
              <a:ahLst/>
              <a:cxnLst/>
              <a:rect l="l" t="t" r="r" b="b"/>
              <a:pathLst>
                <a:path w="9522" h="5809" extrusionOk="0">
                  <a:moveTo>
                    <a:pt x="1" y="0"/>
                  </a:moveTo>
                  <a:lnTo>
                    <a:pt x="1397" y="5808"/>
                  </a:lnTo>
                  <a:lnTo>
                    <a:pt x="9521"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479;p64">
              <a:extLst>
                <a:ext uri="{FF2B5EF4-FFF2-40B4-BE49-F238E27FC236}">
                  <a16:creationId xmlns:a16="http://schemas.microsoft.com/office/drawing/2014/main" id="{76555772-F8F3-AD08-753B-D614B7E0E09D}"/>
                </a:ext>
              </a:extLst>
            </p:cNvPr>
            <p:cNvSpPr/>
            <p:nvPr/>
          </p:nvSpPr>
          <p:spPr>
            <a:xfrm>
              <a:off x="4885075" y="4334125"/>
              <a:ext cx="258250" cy="160800"/>
            </a:xfrm>
            <a:custGeom>
              <a:avLst/>
              <a:gdLst/>
              <a:ahLst/>
              <a:cxnLst/>
              <a:rect l="l" t="t" r="r" b="b"/>
              <a:pathLst>
                <a:path w="10330" h="6432" extrusionOk="0">
                  <a:moveTo>
                    <a:pt x="8008" y="624"/>
                  </a:moveTo>
                  <a:lnTo>
                    <a:pt x="9502" y="5809"/>
                  </a:lnTo>
                  <a:lnTo>
                    <a:pt x="2038" y="5809"/>
                  </a:lnTo>
                  <a:lnTo>
                    <a:pt x="791" y="624"/>
                  </a:lnTo>
                  <a:close/>
                  <a:moveTo>
                    <a:pt x="0" y="1"/>
                  </a:moveTo>
                  <a:lnTo>
                    <a:pt x="1545" y="6432"/>
                  </a:lnTo>
                  <a:lnTo>
                    <a:pt x="10329" y="6432"/>
                  </a:lnTo>
                  <a:lnTo>
                    <a:pt x="847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480;p64">
              <a:extLst>
                <a:ext uri="{FF2B5EF4-FFF2-40B4-BE49-F238E27FC236}">
                  <a16:creationId xmlns:a16="http://schemas.microsoft.com/office/drawing/2014/main" id="{4DD1776F-610F-D977-3CC5-3CEF0E6964C6}"/>
                </a:ext>
              </a:extLst>
            </p:cNvPr>
            <p:cNvSpPr/>
            <p:nvPr/>
          </p:nvSpPr>
          <p:spPr>
            <a:xfrm>
              <a:off x="3101975" y="4341925"/>
              <a:ext cx="223850" cy="145225"/>
            </a:xfrm>
            <a:custGeom>
              <a:avLst/>
              <a:gdLst/>
              <a:ahLst/>
              <a:cxnLst/>
              <a:rect l="l" t="t" r="r" b="b"/>
              <a:pathLst>
                <a:path w="8954" h="5809" extrusionOk="0">
                  <a:moveTo>
                    <a:pt x="1107" y="0"/>
                  </a:moveTo>
                  <a:lnTo>
                    <a:pt x="0" y="5808"/>
                  </a:lnTo>
                  <a:lnTo>
                    <a:pt x="8124" y="5808"/>
                  </a:lnTo>
                  <a:lnTo>
                    <a:pt x="895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481;p64">
              <a:extLst>
                <a:ext uri="{FF2B5EF4-FFF2-40B4-BE49-F238E27FC236}">
                  <a16:creationId xmlns:a16="http://schemas.microsoft.com/office/drawing/2014/main" id="{3986C6C3-3ECE-719F-B4A9-33670E90C74A}"/>
                </a:ext>
              </a:extLst>
            </p:cNvPr>
            <p:cNvSpPr/>
            <p:nvPr/>
          </p:nvSpPr>
          <p:spPr>
            <a:xfrm>
              <a:off x="3092550" y="4334125"/>
              <a:ext cx="242250" cy="160800"/>
            </a:xfrm>
            <a:custGeom>
              <a:avLst/>
              <a:gdLst/>
              <a:ahLst/>
              <a:cxnLst/>
              <a:rect l="l" t="t" r="r" b="b"/>
              <a:pathLst>
                <a:path w="9690" h="6432" extrusionOk="0">
                  <a:moveTo>
                    <a:pt x="8970" y="624"/>
                  </a:moveTo>
                  <a:lnTo>
                    <a:pt x="8231" y="5809"/>
                  </a:lnTo>
                  <a:lnTo>
                    <a:pt x="754" y="5809"/>
                  </a:lnTo>
                  <a:lnTo>
                    <a:pt x="1743" y="624"/>
                  </a:lnTo>
                  <a:close/>
                  <a:moveTo>
                    <a:pt x="1227" y="1"/>
                  </a:moveTo>
                  <a:lnTo>
                    <a:pt x="1" y="6432"/>
                  </a:lnTo>
                  <a:lnTo>
                    <a:pt x="8771" y="6432"/>
                  </a:lnTo>
                  <a:lnTo>
                    <a:pt x="96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482;p64">
              <a:extLst>
                <a:ext uri="{FF2B5EF4-FFF2-40B4-BE49-F238E27FC236}">
                  <a16:creationId xmlns:a16="http://schemas.microsoft.com/office/drawing/2014/main" id="{66ED9955-EDEC-673C-64BA-9E25923AD8E2}"/>
                </a:ext>
              </a:extLst>
            </p:cNvPr>
            <p:cNvSpPr/>
            <p:nvPr/>
          </p:nvSpPr>
          <p:spPr>
            <a:xfrm>
              <a:off x="3711275" y="4341925"/>
              <a:ext cx="203100" cy="145225"/>
            </a:xfrm>
            <a:custGeom>
              <a:avLst/>
              <a:gdLst/>
              <a:ahLst/>
              <a:cxnLst/>
              <a:rect l="l" t="t" r="r" b="b"/>
              <a:pathLst>
                <a:path w="8124" h="5809" extrusionOk="0">
                  <a:moveTo>
                    <a:pt x="273" y="0"/>
                  </a:moveTo>
                  <a:lnTo>
                    <a:pt x="1" y="5808"/>
                  </a:lnTo>
                  <a:lnTo>
                    <a:pt x="8124" y="5808"/>
                  </a:lnTo>
                  <a:lnTo>
                    <a:pt x="811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483;p64">
              <a:extLst>
                <a:ext uri="{FF2B5EF4-FFF2-40B4-BE49-F238E27FC236}">
                  <a16:creationId xmlns:a16="http://schemas.microsoft.com/office/drawing/2014/main" id="{1478CE70-E4AC-CBF7-5B5A-E4D12D40534C}"/>
                </a:ext>
              </a:extLst>
            </p:cNvPr>
            <p:cNvSpPr/>
            <p:nvPr/>
          </p:nvSpPr>
          <p:spPr>
            <a:xfrm>
              <a:off x="3703100" y="4334125"/>
              <a:ext cx="219075" cy="160800"/>
            </a:xfrm>
            <a:custGeom>
              <a:avLst/>
              <a:gdLst/>
              <a:ahLst/>
              <a:cxnLst/>
              <a:rect l="l" t="t" r="r" b="b"/>
              <a:pathLst>
                <a:path w="8763" h="6432" extrusionOk="0">
                  <a:moveTo>
                    <a:pt x="8134" y="624"/>
                  </a:moveTo>
                  <a:lnTo>
                    <a:pt x="8139" y="5809"/>
                  </a:lnTo>
                  <a:lnTo>
                    <a:pt x="653" y="5809"/>
                  </a:lnTo>
                  <a:lnTo>
                    <a:pt x="897" y="624"/>
                  </a:lnTo>
                  <a:close/>
                  <a:moveTo>
                    <a:pt x="302" y="1"/>
                  </a:moveTo>
                  <a:lnTo>
                    <a:pt x="1" y="6432"/>
                  </a:lnTo>
                  <a:lnTo>
                    <a:pt x="8762" y="6432"/>
                  </a:lnTo>
                  <a:lnTo>
                    <a:pt x="875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484;p64">
              <a:extLst>
                <a:ext uri="{FF2B5EF4-FFF2-40B4-BE49-F238E27FC236}">
                  <a16:creationId xmlns:a16="http://schemas.microsoft.com/office/drawing/2014/main" id="{24E796A3-E9C7-CCAB-8C9A-EB3214CD09E8}"/>
                </a:ext>
              </a:extLst>
            </p:cNvPr>
            <p:cNvSpPr/>
            <p:nvPr/>
          </p:nvSpPr>
          <p:spPr>
            <a:xfrm>
              <a:off x="2898875" y="4341925"/>
              <a:ext cx="230800" cy="145225"/>
            </a:xfrm>
            <a:custGeom>
              <a:avLst/>
              <a:gdLst/>
              <a:ahLst/>
              <a:cxnLst/>
              <a:rect l="l" t="t" r="r" b="b"/>
              <a:pathLst>
                <a:path w="9232" h="5809" extrusionOk="0">
                  <a:moveTo>
                    <a:pt x="1385" y="0"/>
                  </a:moveTo>
                  <a:lnTo>
                    <a:pt x="0" y="5808"/>
                  </a:lnTo>
                  <a:lnTo>
                    <a:pt x="8124" y="5808"/>
                  </a:lnTo>
                  <a:lnTo>
                    <a:pt x="923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485;p64">
              <a:extLst>
                <a:ext uri="{FF2B5EF4-FFF2-40B4-BE49-F238E27FC236}">
                  <a16:creationId xmlns:a16="http://schemas.microsoft.com/office/drawing/2014/main" id="{FCB3683D-0E7D-10C5-4E96-00BE109C6254}"/>
                </a:ext>
              </a:extLst>
            </p:cNvPr>
            <p:cNvSpPr/>
            <p:nvPr/>
          </p:nvSpPr>
          <p:spPr>
            <a:xfrm>
              <a:off x="2889000" y="4334125"/>
              <a:ext cx="250075" cy="160800"/>
            </a:xfrm>
            <a:custGeom>
              <a:avLst/>
              <a:gdLst/>
              <a:ahLst/>
              <a:cxnLst/>
              <a:rect l="l" t="t" r="r" b="b"/>
              <a:pathLst>
                <a:path w="10003" h="6432" extrusionOk="0">
                  <a:moveTo>
                    <a:pt x="9250" y="624"/>
                  </a:moveTo>
                  <a:lnTo>
                    <a:pt x="8261" y="5809"/>
                  </a:lnTo>
                  <a:lnTo>
                    <a:pt x="789" y="5809"/>
                  </a:lnTo>
                  <a:lnTo>
                    <a:pt x="2026" y="624"/>
                  </a:lnTo>
                  <a:close/>
                  <a:moveTo>
                    <a:pt x="1534" y="1"/>
                  </a:moveTo>
                  <a:lnTo>
                    <a:pt x="1" y="6432"/>
                  </a:lnTo>
                  <a:lnTo>
                    <a:pt x="8777" y="6432"/>
                  </a:lnTo>
                  <a:lnTo>
                    <a:pt x="100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486;p64">
              <a:extLst>
                <a:ext uri="{FF2B5EF4-FFF2-40B4-BE49-F238E27FC236}">
                  <a16:creationId xmlns:a16="http://schemas.microsoft.com/office/drawing/2014/main" id="{DCED1206-F2D0-77A0-31AC-71B178155A99}"/>
                </a:ext>
              </a:extLst>
            </p:cNvPr>
            <p:cNvSpPr/>
            <p:nvPr/>
          </p:nvSpPr>
          <p:spPr>
            <a:xfrm>
              <a:off x="2695775" y="4341925"/>
              <a:ext cx="237750" cy="145225"/>
            </a:xfrm>
            <a:custGeom>
              <a:avLst/>
              <a:gdLst/>
              <a:ahLst/>
              <a:cxnLst/>
              <a:rect l="l" t="t" r="r" b="b"/>
              <a:pathLst>
                <a:path w="9510" h="5809" extrusionOk="0">
                  <a:moveTo>
                    <a:pt x="1663" y="0"/>
                  </a:moveTo>
                  <a:lnTo>
                    <a:pt x="1" y="5808"/>
                  </a:lnTo>
                  <a:lnTo>
                    <a:pt x="8124" y="5808"/>
                  </a:lnTo>
                  <a:lnTo>
                    <a:pt x="9509"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487;p64">
              <a:extLst>
                <a:ext uri="{FF2B5EF4-FFF2-40B4-BE49-F238E27FC236}">
                  <a16:creationId xmlns:a16="http://schemas.microsoft.com/office/drawing/2014/main" id="{CAABCAF3-971B-80C4-7117-6EFE81B5AF18}"/>
                </a:ext>
              </a:extLst>
            </p:cNvPr>
            <p:cNvSpPr/>
            <p:nvPr/>
          </p:nvSpPr>
          <p:spPr>
            <a:xfrm>
              <a:off x="2685450" y="4334125"/>
              <a:ext cx="257950" cy="160800"/>
            </a:xfrm>
            <a:custGeom>
              <a:avLst/>
              <a:gdLst/>
              <a:ahLst/>
              <a:cxnLst/>
              <a:rect l="l" t="t" r="r" b="b"/>
              <a:pathLst>
                <a:path w="10318" h="6432" extrusionOk="0">
                  <a:moveTo>
                    <a:pt x="9528" y="624"/>
                  </a:moveTo>
                  <a:lnTo>
                    <a:pt x="8291" y="5809"/>
                  </a:lnTo>
                  <a:lnTo>
                    <a:pt x="827" y="5809"/>
                  </a:lnTo>
                  <a:lnTo>
                    <a:pt x="2311" y="624"/>
                  </a:lnTo>
                  <a:close/>
                  <a:moveTo>
                    <a:pt x="1842" y="1"/>
                  </a:moveTo>
                  <a:lnTo>
                    <a:pt x="1" y="6432"/>
                  </a:lnTo>
                  <a:lnTo>
                    <a:pt x="8783" y="6432"/>
                  </a:lnTo>
                  <a:lnTo>
                    <a:pt x="1031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488;p64">
              <a:extLst>
                <a:ext uri="{FF2B5EF4-FFF2-40B4-BE49-F238E27FC236}">
                  <a16:creationId xmlns:a16="http://schemas.microsoft.com/office/drawing/2014/main" id="{C999AB75-931C-68B1-A248-C2211698D5D6}"/>
                </a:ext>
              </a:extLst>
            </p:cNvPr>
            <p:cNvSpPr/>
            <p:nvPr/>
          </p:nvSpPr>
          <p:spPr>
            <a:xfrm>
              <a:off x="3508175" y="4341925"/>
              <a:ext cx="209950" cy="145225"/>
            </a:xfrm>
            <a:custGeom>
              <a:avLst/>
              <a:gdLst/>
              <a:ahLst/>
              <a:cxnLst/>
              <a:rect l="l" t="t" r="r" b="b"/>
              <a:pathLst>
                <a:path w="8398" h="5809" extrusionOk="0">
                  <a:moveTo>
                    <a:pt x="551" y="0"/>
                  </a:moveTo>
                  <a:lnTo>
                    <a:pt x="0" y="5808"/>
                  </a:lnTo>
                  <a:lnTo>
                    <a:pt x="8125" y="580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489;p64">
              <a:extLst>
                <a:ext uri="{FF2B5EF4-FFF2-40B4-BE49-F238E27FC236}">
                  <a16:creationId xmlns:a16="http://schemas.microsoft.com/office/drawing/2014/main" id="{A40A2703-D0FE-1FD0-7513-F0FABCE23ABB}"/>
                </a:ext>
              </a:extLst>
            </p:cNvPr>
            <p:cNvSpPr/>
            <p:nvPr/>
          </p:nvSpPr>
          <p:spPr>
            <a:xfrm>
              <a:off x="3499600" y="4334125"/>
              <a:ext cx="226675" cy="160800"/>
            </a:xfrm>
            <a:custGeom>
              <a:avLst/>
              <a:gdLst/>
              <a:ahLst/>
              <a:cxnLst/>
              <a:rect l="l" t="t" r="r" b="b"/>
              <a:pathLst>
                <a:path w="9067" h="6432" extrusionOk="0">
                  <a:moveTo>
                    <a:pt x="8413" y="624"/>
                  </a:moveTo>
                  <a:lnTo>
                    <a:pt x="8169" y="5809"/>
                  </a:lnTo>
                  <a:lnTo>
                    <a:pt x="686" y="5809"/>
                  </a:lnTo>
                  <a:lnTo>
                    <a:pt x="1177" y="624"/>
                  </a:lnTo>
                  <a:close/>
                  <a:moveTo>
                    <a:pt x="610" y="1"/>
                  </a:moveTo>
                  <a:lnTo>
                    <a:pt x="1" y="6432"/>
                  </a:lnTo>
                  <a:lnTo>
                    <a:pt x="8765" y="6432"/>
                  </a:lnTo>
                  <a:lnTo>
                    <a:pt x="906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490;p64">
              <a:extLst>
                <a:ext uri="{FF2B5EF4-FFF2-40B4-BE49-F238E27FC236}">
                  <a16:creationId xmlns:a16="http://schemas.microsoft.com/office/drawing/2014/main" id="{4BEE4BBF-A282-C00F-20FD-C05A6AC88E45}"/>
                </a:ext>
              </a:extLst>
            </p:cNvPr>
            <p:cNvSpPr/>
            <p:nvPr/>
          </p:nvSpPr>
          <p:spPr>
            <a:xfrm>
              <a:off x="4698800" y="4341925"/>
              <a:ext cx="231075" cy="145225"/>
            </a:xfrm>
            <a:custGeom>
              <a:avLst/>
              <a:gdLst/>
              <a:ahLst/>
              <a:cxnLst/>
              <a:rect l="l" t="t" r="r" b="b"/>
              <a:pathLst>
                <a:path w="9243" h="5809" extrusionOk="0">
                  <a:moveTo>
                    <a:pt x="1" y="0"/>
                  </a:moveTo>
                  <a:lnTo>
                    <a:pt x="1118" y="5808"/>
                  </a:lnTo>
                  <a:lnTo>
                    <a:pt x="9243"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491;p64">
              <a:extLst>
                <a:ext uri="{FF2B5EF4-FFF2-40B4-BE49-F238E27FC236}">
                  <a16:creationId xmlns:a16="http://schemas.microsoft.com/office/drawing/2014/main" id="{DFAF057E-8B20-FB0B-2CF0-10149D0B4058}"/>
                </a:ext>
              </a:extLst>
            </p:cNvPr>
            <p:cNvSpPr/>
            <p:nvPr/>
          </p:nvSpPr>
          <p:spPr>
            <a:xfrm>
              <a:off x="4689350" y="4334125"/>
              <a:ext cx="250425" cy="160800"/>
            </a:xfrm>
            <a:custGeom>
              <a:avLst/>
              <a:gdLst/>
              <a:ahLst/>
              <a:cxnLst/>
              <a:rect l="l" t="t" r="r" b="b"/>
              <a:pathLst>
                <a:path w="10017" h="6432" extrusionOk="0">
                  <a:moveTo>
                    <a:pt x="7978" y="624"/>
                  </a:moveTo>
                  <a:lnTo>
                    <a:pt x="9225" y="5809"/>
                  </a:lnTo>
                  <a:lnTo>
                    <a:pt x="1755" y="5809"/>
                  </a:lnTo>
                  <a:lnTo>
                    <a:pt x="756" y="624"/>
                  </a:lnTo>
                  <a:close/>
                  <a:moveTo>
                    <a:pt x="1" y="1"/>
                  </a:moveTo>
                  <a:lnTo>
                    <a:pt x="1239" y="6432"/>
                  </a:lnTo>
                  <a:lnTo>
                    <a:pt x="10016" y="6432"/>
                  </a:lnTo>
                  <a:lnTo>
                    <a:pt x="847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492;p64">
              <a:extLst>
                <a:ext uri="{FF2B5EF4-FFF2-40B4-BE49-F238E27FC236}">
                  <a16:creationId xmlns:a16="http://schemas.microsoft.com/office/drawing/2014/main" id="{4C84FCBC-58B9-3D17-0B8E-AAD022B4D2FA}"/>
                </a:ext>
              </a:extLst>
            </p:cNvPr>
            <p:cNvSpPr/>
            <p:nvPr/>
          </p:nvSpPr>
          <p:spPr>
            <a:xfrm>
              <a:off x="4502675" y="4341925"/>
              <a:ext cx="224100" cy="145225"/>
            </a:xfrm>
            <a:custGeom>
              <a:avLst/>
              <a:gdLst/>
              <a:ahLst/>
              <a:cxnLst/>
              <a:rect l="l" t="t" r="r" b="b"/>
              <a:pathLst>
                <a:path w="8964" h="5809" extrusionOk="0">
                  <a:moveTo>
                    <a:pt x="1" y="0"/>
                  </a:moveTo>
                  <a:lnTo>
                    <a:pt x="840" y="5808"/>
                  </a:lnTo>
                  <a:lnTo>
                    <a:pt x="8963" y="5808"/>
                  </a:lnTo>
                  <a:lnTo>
                    <a:pt x="784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493;p64">
              <a:extLst>
                <a:ext uri="{FF2B5EF4-FFF2-40B4-BE49-F238E27FC236}">
                  <a16:creationId xmlns:a16="http://schemas.microsoft.com/office/drawing/2014/main" id="{BC44B42B-BBD8-F27B-31F7-EF6A7E95E696}"/>
                </a:ext>
              </a:extLst>
            </p:cNvPr>
            <p:cNvSpPr/>
            <p:nvPr/>
          </p:nvSpPr>
          <p:spPr>
            <a:xfrm>
              <a:off x="4493675" y="4334125"/>
              <a:ext cx="242525" cy="160800"/>
            </a:xfrm>
            <a:custGeom>
              <a:avLst/>
              <a:gdLst/>
              <a:ahLst/>
              <a:cxnLst/>
              <a:rect l="l" t="t" r="r" b="b"/>
              <a:pathLst>
                <a:path w="9701" h="6432" extrusionOk="0">
                  <a:moveTo>
                    <a:pt x="7948" y="624"/>
                  </a:moveTo>
                  <a:lnTo>
                    <a:pt x="8947" y="5809"/>
                  </a:lnTo>
                  <a:lnTo>
                    <a:pt x="1469" y="5809"/>
                  </a:lnTo>
                  <a:lnTo>
                    <a:pt x="720" y="624"/>
                  </a:lnTo>
                  <a:close/>
                  <a:moveTo>
                    <a:pt x="1" y="1"/>
                  </a:moveTo>
                  <a:lnTo>
                    <a:pt x="930" y="6432"/>
                  </a:lnTo>
                  <a:lnTo>
                    <a:pt x="9701" y="6432"/>
                  </a:lnTo>
                  <a:lnTo>
                    <a:pt x="846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494;p64">
              <a:extLst>
                <a:ext uri="{FF2B5EF4-FFF2-40B4-BE49-F238E27FC236}">
                  <a16:creationId xmlns:a16="http://schemas.microsoft.com/office/drawing/2014/main" id="{EA639557-069A-9CEB-25D4-42C61F3D9698}"/>
                </a:ext>
              </a:extLst>
            </p:cNvPr>
            <p:cNvSpPr/>
            <p:nvPr/>
          </p:nvSpPr>
          <p:spPr>
            <a:xfrm>
              <a:off x="4110375" y="4341925"/>
              <a:ext cx="210200" cy="145225"/>
            </a:xfrm>
            <a:custGeom>
              <a:avLst/>
              <a:gdLst/>
              <a:ahLst/>
              <a:cxnLst/>
              <a:rect l="l" t="t" r="r" b="b"/>
              <a:pathLst>
                <a:path w="8408" h="5809" extrusionOk="0">
                  <a:moveTo>
                    <a:pt x="0" y="0"/>
                  </a:moveTo>
                  <a:lnTo>
                    <a:pt x="284" y="5808"/>
                  </a:lnTo>
                  <a:lnTo>
                    <a:pt x="8408"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495;p64">
              <a:extLst>
                <a:ext uri="{FF2B5EF4-FFF2-40B4-BE49-F238E27FC236}">
                  <a16:creationId xmlns:a16="http://schemas.microsoft.com/office/drawing/2014/main" id="{6BB6A470-F9B9-E198-1B14-296447325AF2}"/>
                </a:ext>
              </a:extLst>
            </p:cNvPr>
            <p:cNvSpPr/>
            <p:nvPr/>
          </p:nvSpPr>
          <p:spPr>
            <a:xfrm>
              <a:off x="4102200" y="4334125"/>
              <a:ext cx="226975" cy="160800"/>
            </a:xfrm>
            <a:custGeom>
              <a:avLst/>
              <a:gdLst/>
              <a:ahLst/>
              <a:cxnLst/>
              <a:rect l="l" t="t" r="r" b="b"/>
              <a:pathLst>
                <a:path w="9079" h="6432" extrusionOk="0">
                  <a:moveTo>
                    <a:pt x="7890" y="624"/>
                  </a:moveTo>
                  <a:lnTo>
                    <a:pt x="8391" y="5809"/>
                  </a:lnTo>
                  <a:lnTo>
                    <a:pt x="908" y="5809"/>
                  </a:lnTo>
                  <a:lnTo>
                    <a:pt x="655" y="624"/>
                  </a:lnTo>
                  <a:close/>
                  <a:moveTo>
                    <a:pt x="1" y="1"/>
                  </a:moveTo>
                  <a:lnTo>
                    <a:pt x="314" y="6432"/>
                  </a:lnTo>
                  <a:lnTo>
                    <a:pt x="9078" y="6432"/>
                  </a:lnTo>
                  <a:lnTo>
                    <a:pt x="845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496;p64">
              <a:extLst>
                <a:ext uri="{FF2B5EF4-FFF2-40B4-BE49-F238E27FC236}">
                  <a16:creationId xmlns:a16="http://schemas.microsoft.com/office/drawing/2014/main" id="{D16BEB0C-34E9-945B-C251-4FBADB368327}"/>
                </a:ext>
              </a:extLst>
            </p:cNvPr>
            <p:cNvSpPr/>
            <p:nvPr/>
          </p:nvSpPr>
          <p:spPr>
            <a:xfrm>
              <a:off x="2515175" y="4943250"/>
              <a:ext cx="2332975" cy="174675"/>
            </a:xfrm>
            <a:custGeom>
              <a:avLst/>
              <a:gdLst/>
              <a:ahLst/>
              <a:cxnLst/>
              <a:rect l="l" t="t" r="r" b="b"/>
              <a:pathLst>
                <a:path w="93319" h="6987" extrusionOk="0">
                  <a:moveTo>
                    <a:pt x="2001" y="0"/>
                  </a:moveTo>
                  <a:lnTo>
                    <a:pt x="0" y="6987"/>
                  </a:lnTo>
                  <a:lnTo>
                    <a:pt x="93318" y="6987"/>
                  </a:lnTo>
                  <a:lnTo>
                    <a:pt x="9197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3497;p64">
              <a:extLst>
                <a:ext uri="{FF2B5EF4-FFF2-40B4-BE49-F238E27FC236}">
                  <a16:creationId xmlns:a16="http://schemas.microsoft.com/office/drawing/2014/main" id="{FBE6BBBE-3DA6-BDB0-2F0F-5A2F92D5321A}"/>
                </a:ext>
              </a:extLst>
            </p:cNvPr>
            <p:cNvSpPr/>
            <p:nvPr/>
          </p:nvSpPr>
          <p:spPr>
            <a:xfrm>
              <a:off x="2504850" y="4935450"/>
              <a:ext cx="2352750" cy="190275"/>
            </a:xfrm>
            <a:custGeom>
              <a:avLst/>
              <a:gdLst/>
              <a:ahLst/>
              <a:cxnLst/>
              <a:rect l="l" t="t" r="r" b="b"/>
              <a:pathLst>
                <a:path w="94110" h="7611" extrusionOk="0">
                  <a:moveTo>
                    <a:pt x="92130" y="624"/>
                  </a:moveTo>
                  <a:lnTo>
                    <a:pt x="93354" y="6986"/>
                  </a:lnTo>
                  <a:lnTo>
                    <a:pt x="827" y="6986"/>
                  </a:lnTo>
                  <a:lnTo>
                    <a:pt x="2649" y="624"/>
                  </a:lnTo>
                  <a:close/>
                  <a:moveTo>
                    <a:pt x="2178" y="1"/>
                  </a:moveTo>
                  <a:lnTo>
                    <a:pt x="0" y="7610"/>
                  </a:lnTo>
                  <a:lnTo>
                    <a:pt x="94109" y="7610"/>
                  </a:lnTo>
                  <a:lnTo>
                    <a:pt x="9264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3498;p64">
              <a:extLst>
                <a:ext uri="{FF2B5EF4-FFF2-40B4-BE49-F238E27FC236}">
                  <a16:creationId xmlns:a16="http://schemas.microsoft.com/office/drawing/2014/main" id="{213BD08B-3C7B-9409-99D8-57D1EA55E6D7}"/>
                </a:ext>
              </a:extLst>
            </p:cNvPr>
            <p:cNvSpPr/>
            <p:nvPr/>
          </p:nvSpPr>
          <p:spPr>
            <a:xfrm>
              <a:off x="4306525" y="4341925"/>
              <a:ext cx="217150" cy="145225"/>
            </a:xfrm>
            <a:custGeom>
              <a:avLst/>
              <a:gdLst/>
              <a:ahLst/>
              <a:cxnLst/>
              <a:rect l="l" t="t" r="r" b="b"/>
              <a:pathLst>
                <a:path w="8686" h="5809" extrusionOk="0">
                  <a:moveTo>
                    <a:pt x="1" y="0"/>
                  </a:moveTo>
                  <a:lnTo>
                    <a:pt x="562" y="5808"/>
                  </a:lnTo>
                  <a:lnTo>
                    <a:pt x="8686"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3499;p64">
              <a:extLst>
                <a:ext uri="{FF2B5EF4-FFF2-40B4-BE49-F238E27FC236}">
                  <a16:creationId xmlns:a16="http://schemas.microsoft.com/office/drawing/2014/main" id="{1490BD3A-B824-5094-EC67-074297909AE7}"/>
                </a:ext>
              </a:extLst>
            </p:cNvPr>
            <p:cNvSpPr/>
            <p:nvPr/>
          </p:nvSpPr>
          <p:spPr>
            <a:xfrm>
              <a:off x="4297950" y="4334125"/>
              <a:ext cx="234700" cy="160800"/>
            </a:xfrm>
            <a:custGeom>
              <a:avLst/>
              <a:gdLst/>
              <a:ahLst/>
              <a:cxnLst/>
              <a:rect l="l" t="t" r="r" b="b"/>
              <a:pathLst>
                <a:path w="9388" h="6432" extrusionOk="0">
                  <a:moveTo>
                    <a:pt x="7919" y="624"/>
                  </a:moveTo>
                  <a:lnTo>
                    <a:pt x="8669" y="5809"/>
                  </a:lnTo>
                  <a:lnTo>
                    <a:pt x="1187" y="5809"/>
                  </a:lnTo>
                  <a:lnTo>
                    <a:pt x="687" y="624"/>
                  </a:lnTo>
                  <a:close/>
                  <a:moveTo>
                    <a:pt x="0" y="1"/>
                  </a:moveTo>
                  <a:lnTo>
                    <a:pt x="622" y="6432"/>
                  </a:lnTo>
                  <a:lnTo>
                    <a:pt x="9388" y="6432"/>
                  </a:lnTo>
                  <a:lnTo>
                    <a:pt x="845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3500;p64">
              <a:extLst>
                <a:ext uri="{FF2B5EF4-FFF2-40B4-BE49-F238E27FC236}">
                  <a16:creationId xmlns:a16="http://schemas.microsoft.com/office/drawing/2014/main" id="{F31B468C-CEA8-4F46-B62D-CCC49BB04075}"/>
                </a:ext>
              </a:extLst>
            </p:cNvPr>
            <p:cNvSpPr/>
            <p:nvPr/>
          </p:nvSpPr>
          <p:spPr>
            <a:xfrm>
              <a:off x="3753875" y="2050075"/>
              <a:ext cx="831275" cy="1058025"/>
            </a:xfrm>
            <a:custGeom>
              <a:avLst/>
              <a:gdLst/>
              <a:ahLst/>
              <a:cxnLst/>
              <a:rect l="l" t="t" r="r" b="b"/>
              <a:pathLst>
                <a:path w="33251" h="42321" extrusionOk="0">
                  <a:moveTo>
                    <a:pt x="16626" y="0"/>
                  </a:moveTo>
                  <a:cubicBezTo>
                    <a:pt x="12216" y="0"/>
                    <a:pt x="7987" y="2229"/>
                    <a:pt x="4870" y="6197"/>
                  </a:cubicBezTo>
                  <a:cubicBezTo>
                    <a:pt x="1752" y="10166"/>
                    <a:pt x="1" y="15548"/>
                    <a:pt x="1" y="21160"/>
                  </a:cubicBezTo>
                  <a:cubicBezTo>
                    <a:pt x="1" y="26771"/>
                    <a:pt x="1752" y="32153"/>
                    <a:pt x="4870" y="36122"/>
                  </a:cubicBezTo>
                  <a:cubicBezTo>
                    <a:pt x="7987" y="40090"/>
                    <a:pt x="12216" y="42320"/>
                    <a:pt x="16626" y="42320"/>
                  </a:cubicBezTo>
                  <a:cubicBezTo>
                    <a:pt x="21035" y="42320"/>
                    <a:pt x="25264" y="40090"/>
                    <a:pt x="28381" y="36122"/>
                  </a:cubicBezTo>
                  <a:cubicBezTo>
                    <a:pt x="31499" y="32153"/>
                    <a:pt x="33250" y="26771"/>
                    <a:pt x="33250" y="21160"/>
                  </a:cubicBezTo>
                  <a:cubicBezTo>
                    <a:pt x="33250" y="15548"/>
                    <a:pt x="31499" y="10166"/>
                    <a:pt x="28381" y="6197"/>
                  </a:cubicBezTo>
                  <a:cubicBezTo>
                    <a:pt x="25264" y="2229"/>
                    <a:pt x="21035" y="0"/>
                    <a:pt x="166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3501;p64">
              <a:extLst>
                <a:ext uri="{FF2B5EF4-FFF2-40B4-BE49-F238E27FC236}">
                  <a16:creationId xmlns:a16="http://schemas.microsoft.com/office/drawing/2014/main" id="{25EC5567-1170-B5D4-5E20-EE01949D5440}"/>
                </a:ext>
              </a:extLst>
            </p:cNvPr>
            <p:cNvSpPr/>
            <p:nvPr/>
          </p:nvSpPr>
          <p:spPr>
            <a:xfrm>
              <a:off x="3746075" y="2042275"/>
              <a:ext cx="846850" cy="1073600"/>
            </a:xfrm>
            <a:custGeom>
              <a:avLst/>
              <a:gdLst/>
              <a:ahLst/>
              <a:cxnLst/>
              <a:rect l="l" t="t" r="r" b="b"/>
              <a:pathLst>
                <a:path w="33874" h="42944" extrusionOk="0">
                  <a:moveTo>
                    <a:pt x="16937" y="624"/>
                  </a:moveTo>
                  <a:cubicBezTo>
                    <a:pt x="25933" y="624"/>
                    <a:pt x="33251" y="9976"/>
                    <a:pt x="33251" y="21472"/>
                  </a:cubicBezTo>
                  <a:cubicBezTo>
                    <a:pt x="33251" y="32968"/>
                    <a:pt x="25933" y="42321"/>
                    <a:pt x="16937" y="42321"/>
                  </a:cubicBezTo>
                  <a:cubicBezTo>
                    <a:pt x="7942" y="42321"/>
                    <a:pt x="624" y="32968"/>
                    <a:pt x="624" y="21472"/>
                  </a:cubicBezTo>
                  <a:cubicBezTo>
                    <a:pt x="624" y="9976"/>
                    <a:pt x="7942" y="624"/>
                    <a:pt x="16937" y="624"/>
                  </a:cubicBezTo>
                  <a:close/>
                  <a:moveTo>
                    <a:pt x="16937" y="1"/>
                  </a:moveTo>
                  <a:cubicBezTo>
                    <a:pt x="7599" y="1"/>
                    <a:pt x="0" y="9633"/>
                    <a:pt x="0" y="21472"/>
                  </a:cubicBezTo>
                  <a:cubicBezTo>
                    <a:pt x="0" y="33311"/>
                    <a:pt x="7599" y="42943"/>
                    <a:pt x="16937" y="42943"/>
                  </a:cubicBezTo>
                  <a:cubicBezTo>
                    <a:pt x="26276" y="42943"/>
                    <a:pt x="33874" y="33310"/>
                    <a:pt x="33874" y="21472"/>
                  </a:cubicBezTo>
                  <a:cubicBezTo>
                    <a:pt x="33874" y="9634"/>
                    <a:pt x="26276" y="1"/>
                    <a:pt x="169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3502;p64">
              <a:extLst>
                <a:ext uri="{FF2B5EF4-FFF2-40B4-BE49-F238E27FC236}">
                  <a16:creationId xmlns:a16="http://schemas.microsoft.com/office/drawing/2014/main" id="{C64D2A43-B957-CBEC-35EA-9E972CAB4BE7}"/>
                </a:ext>
              </a:extLst>
            </p:cNvPr>
            <p:cNvSpPr/>
            <p:nvPr/>
          </p:nvSpPr>
          <p:spPr>
            <a:xfrm>
              <a:off x="3061600" y="2704300"/>
              <a:ext cx="481125" cy="1222125"/>
            </a:xfrm>
            <a:custGeom>
              <a:avLst/>
              <a:gdLst/>
              <a:ahLst/>
              <a:cxnLst/>
              <a:rect l="l" t="t" r="r" b="b"/>
              <a:pathLst>
                <a:path w="19245" h="48885" extrusionOk="0">
                  <a:moveTo>
                    <a:pt x="14350" y="865"/>
                  </a:moveTo>
                  <a:lnTo>
                    <a:pt x="18595" y="4740"/>
                  </a:lnTo>
                  <a:lnTo>
                    <a:pt x="13979" y="45271"/>
                  </a:lnTo>
                  <a:cubicBezTo>
                    <a:pt x="13213" y="45726"/>
                    <a:pt x="9251" y="48026"/>
                    <a:pt x="7002" y="48251"/>
                  </a:cubicBezTo>
                  <a:cubicBezTo>
                    <a:pt x="6947" y="48256"/>
                    <a:pt x="6890" y="48259"/>
                    <a:pt x="6832" y="48259"/>
                  </a:cubicBezTo>
                  <a:cubicBezTo>
                    <a:pt x="5856" y="48259"/>
                    <a:pt x="4496" y="47535"/>
                    <a:pt x="3055" y="46232"/>
                  </a:cubicBezTo>
                  <a:cubicBezTo>
                    <a:pt x="1571" y="44888"/>
                    <a:pt x="624" y="43500"/>
                    <a:pt x="624" y="43144"/>
                  </a:cubicBezTo>
                  <a:cubicBezTo>
                    <a:pt x="730" y="42022"/>
                    <a:pt x="10421" y="12684"/>
                    <a:pt x="14350" y="865"/>
                  </a:cubicBezTo>
                  <a:close/>
                  <a:moveTo>
                    <a:pt x="14206" y="0"/>
                  </a:moveTo>
                  <a:cubicBezTo>
                    <a:pt x="14079" y="0"/>
                    <a:pt x="13955" y="78"/>
                    <a:pt x="13910" y="214"/>
                  </a:cubicBezTo>
                  <a:cubicBezTo>
                    <a:pt x="12487" y="4496"/>
                    <a:pt x="1" y="42079"/>
                    <a:pt x="1" y="43133"/>
                  </a:cubicBezTo>
                  <a:cubicBezTo>
                    <a:pt x="1" y="43869"/>
                    <a:pt x="1342" y="45522"/>
                    <a:pt x="2637" y="46694"/>
                  </a:cubicBezTo>
                  <a:cubicBezTo>
                    <a:pt x="3562" y="47531"/>
                    <a:pt x="5293" y="48884"/>
                    <a:pt x="6821" y="48884"/>
                  </a:cubicBezTo>
                  <a:cubicBezTo>
                    <a:pt x="6903" y="48884"/>
                    <a:pt x="6984" y="48880"/>
                    <a:pt x="7065" y="48872"/>
                  </a:cubicBezTo>
                  <a:cubicBezTo>
                    <a:pt x="9690" y="48609"/>
                    <a:pt x="14242" y="45843"/>
                    <a:pt x="14434" y="45725"/>
                  </a:cubicBezTo>
                  <a:cubicBezTo>
                    <a:pt x="14517" y="45676"/>
                    <a:pt x="14571" y="45591"/>
                    <a:pt x="14582" y="45496"/>
                  </a:cubicBezTo>
                  <a:lnTo>
                    <a:pt x="19234" y="4652"/>
                  </a:lnTo>
                  <a:cubicBezTo>
                    <a:pt x="19245" y="4553"/>
                    <a:pt x="19208" y="4455"/>
                    <a:pt x="19134" y="4387"/>
                  </a:cubicBezTo>
                  <a:lnTo>
                    <a:pt x="14416" y="82"/>
                  </a:lnTo>
                  <a:cubicBezTo>
                    <a:pt x="14355" y="26"/>
                    <a:pt x="14280" y="0"/>
                    <a:pt x="142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3503;p64">
              <a:extLst>
                <a:ext uri="{FF2B5EF4-FFF2-40B4-BE49-F238E27FC236}">
                  <a16:creationId xmlns:a16="http://schemas.microsoft.com/office/drawing/2014/main" id="{B3A1703B-DC53-B86F-FB66-315836B5215D}"/>
                </a:ext>
              </a:extLst>
            </p:cNvPr>
            <p:cNvSpPr/>
            <p:nvPr/>
          </p:nvSpPr>
          <p:spPr>
            <a:xfrm>
              <a:off x="3416725" y="2567300"/>
              <a:ext cx="1633975" cy="1503025"/>
            </a:xfrm>
            <a:custGeom>
              <a:avLst/>
              <a:gdLst/>
              <a:ahLst/>
              <a:cxnLst/>
              <a:rect l="l" t="t" r="r" b="b"/>
              <a:pathLst>
                <a:path w="65359" h="60121" extrusionOk="0">
                  <a:moveTo>
                    <a:pt x="32542" y="0"/>
                  </a:moveTo>
                  <a:lnTo>
                    <a:pt x="27577" y="276"/>
                  </a:lnTo>
                  <a:lnTo>
                    <a:pt x="0" y="5792"/>
                  </a:lnTo>
                  <a:lnTo>
                    <a:pt x="4418" y="60120"/>
                  </a:lnTo>
                  <a:lnTo>
                    <a:pt x="58196" y="60120"/>
                  </a:lnTo>
                  <a:lnTo>
                    <a:pt x="65359" y="3585"/>
                  </a:lnTo>
                  <a:lnTo>
                    <a:pt x="325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3504;p64">
              <a:extLst>
                <a:ext uri="{FF2B5EF4-FFF2-40B4-BE49-F238E27FC236}">
                  <a16:creationId xmlns:a16="http://schemas.microsoft.com/office/drawing/2014/main" id="{1BB08F5B-BA46-1C68-5B80-3E747F2EF5DD}"/>
                </a:ext>
              </a:extLst>
            </p:cNvPr>
            <p:cNvSpPr/>
            <p:nvPr/>
          </p:nvSpPr>
          <p:spPr>
            <a:xfrm>
              <a:off x="3408625" y="2559500"/>
              <a:ext cx="1650400" cy="1518600"/>
            </a:xfrm>
            <a:custGeom>
              <a:avLst/>
              <a:gdLst/>
              <a:ahLst/>
              <a:cxnLst/>
              <a:rect l="l" t="t" r="r" b="b"/>
              <a:pathLst>
                <a:path w="66016" h="60744" extrusionOk="0">
                  <a:moveTo>
                    <a:pt x="32832" y="622"/>
                  </a:moveTo>
                  <a:lnTo>
                    <a:pt x="65335" y="4173"/>
                  </a:lnTo>
                  <a:lnTo>
                    <a:pt x="58245" y="60121"/>
                  </a:lnTo>
                  <a:lnTo>
                    <a:pt x="5029" y="60121"/>
                  </a:lnTo>
                  <a:lnTo>
                    <a:pt x="658" y="6355"/>
                  </a:lnTo>
                  <a:lnTo>
                    <a:pt x="27941" y="899"/>
                  </a:lnTo>
                  <a:lnTo>
                    <a:pt x="32832" y="622"/>
                  </a:lnTo>
                  <a:close/>
                  <a:moveTo>
                    <a:pt x="32849" y="1"/>
                  </a:moveTo>
                  <a:lnTo>
                    <a:pt x="27885" y="277"/>
                  </a:lnTo>
                  <a:cubicBezTo>
                    <a:pt x="27871" y="277"/>
                    <a:pt x="27856" y="279"/>
                    <a:pt x="27841" y="282"/>
                  </a:cubicBezTo>
                  <a:lnTo>
                    <a:pt x="263" y="5798"/>
                  </a:lnTo>
                  <a:cubicBezTo>
                    <a:pt x="108" y="5829"/>
                    <a:pt x="1" y="5971"/>
                    <a:pt x="14" y="6129"/>
                  </a:cubicBezTo>
                  <a:lnTo>
                    <a:pt x="4432" y="60457"/>
                  </a:lnTo>
                  <a:cubicBezTo>
                    <a:pt x="4445" y="60619"/>
                    <a:pt x="4580" y="60744"/>
                    <a:pt x="4742" y="60744"/>
                  </a:cubicBezTo>
                  <a:lnTo>
                    <a:pt x="58520" y="60744"/>
                  </a:lnTo>
                  <a:cubicBezTo>
                    <a:pt x="58677" y="60744"/>
                    <a:pt x="58810" y="60628"/>
                    <a:pt x="58830" y="60472"/>
                  </a:cubicBezTo>
                  <a:lnTo>
                    <a:pt x="65993" y="3937"/>
                  </a:lnTo>
                  <a:cubicBezTo>
                    <a:pt x="66015" y="3765"/>
                    <a:pt x="65892" y="3607"/>
                    <a:pt x="65718" y="3588"/>
                  </a:cubicBezTo>
                  <a:lnTo>
                    <a:pt x="328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3505;p64">
              <a:extLst>
                <a:ext uri="{FF2B5EF4-FFF2-40B4-BE49-F238E27FC236}">
                  <a16:creationId xmlns:a16="http://schemas.microsoft.com/office/drawing/2014/main" id="{E400D394-8B2C-7624-0B57-FDBBCE24B19E}"/>
                </a:ext>
              </a:extLst>
            </p:cNvPr>
            <p:cNvSpPr/>
            <p:nvPr/>
          </p:nvSpPr>
          <p:spPr>
            <a:xfrm>
              <a:off x="3747650" y="2491300"/>
              <a:ext cx="1027300" cy="1523850"/>
            </a:xfrm>
            <a:custGeom>
              <a:avLst/>
              <a:gdLst/>
              <a:ahLst/>
              <a:cxnLst/>
              <a:rect l="l" t="t" r="r" b="b"/>
              <a:pathLst>
                <a:path w="41092" h="60954" extrusionOk="0">
                  <a:moveTo>
                    <a:pt x="17213" y="1"/>
                  </a:moveTo>
                  <a:cubicBezTo>
                    <a:pt x="13945" y="1"/>
                    <a:pt x="11410" y="256"/>
                    <a:pt x="11410" y="256"/>
                  </a:cubicBezTo>
                  <a:cubicBezTo>
                    <a:pt x="11410" y="256"/>
                    <a:pt x="6933" y="2699"/>
                    <a:pt x="5829" y="4906"/>
                  </a:cubicBezTo>
                  <a:cubicBezTo>
                    <a:pt x="4727" y="7112"/>
                    <a:pt x="0" y="23448"/>
                    <a:pt x="0" y="23448"/>
                  </a:cubicBezTo>
                  <a:lnTo>
                    <a:pt x="7723" y="25103"/>
                  </a:lnTo>
                  <a:lnTo>
                    <a:pt x="276" y="28688"/>
                  </a:lnTo>
                  <a:lnTo>
                    <a:pt x="11541" y="60954"/>
                  </a:lnTo>
                  <a:lnTo>
                    <a:pt x="29466" y="59850"/>
                  </a:lnTo>
                  <a:lnTo>
                    <a:pt x="41092" y="25930"/>
                  </a:lnTo>
                  <a:lnTo>
                    <a:pt x="33921" y="22896"/>
                  </a:lnTo>
                  <a:lnTo>
                    <a:pt x="40264" y="20138"/>
                  </a:lnTo>
                  <a:cubicBezTo>
                    <a:pt x="40264" y="20138"/>
                    <a:pt x="34198" y="8556"/>
                    <a:pt x="30887" y="3592"/>
                  </a:cubicBezTo>
                  <a:cubicBezTo>
                    <a:pt x="28889" y="594"/>
                    <a:pt x="22198" y="1"/>
                    <a:pt x="1721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3506;p64">
              <a:extLst>
                <a:ext uri="{FF2B5EF4-FFF2-40B4-BE49-F238E27FC236}">
                  <a16:creationId xmlns:a16="http://schemas.microsoft.com/office/drawing/2014/main" id="{E049B774-855A-D723-F83A-3CDA6E1376C1}"/>
                </a:ext>
              </a:extLst>
            </p:cNvPr>
            <p:cNvSpPr/>
            <p:nvPr/>
          </p:nvSpPr>
          <p:spPr>
            <a:xfrm>
              <a:off x="3738900" y="2483300"/>
              <a:ext cx="1044725" cy="1539650"/>
            </a:xfrm>
            <a:custGeom>
              <a:avLst/>
              <a:gdLst/>
              <a:ahLst/>
              <a:cxnLst/>
              <a:rect l="l" t="t" r="r" b="b"/>
              <a:pathLst>
                <a:path w="41789" h="61586" extrusionOk="0">
                  <a:moveTo>
                    <a:pt x="17572" y="636"/>
                  </a:moveTo>
                  <a:cubicBezTo>
                    <a:pt x="22492" y="636"/>
                    <a:pt x="29060" y="1208"/>
                    <a:pt x="30978" y="4086"/>
                  </a:cubicBezTo>
                  <a:cubicBezTo>
                    <a:pt x="33946" y="8537"/>
                    <a:pt x="39209" y="18464"/>
                    <a:pt x="40181" y="20307"/>
                  </a:cubicBezTo>
                  <a:lnTo>
                    <a:pt x="34147" y="22930"/>
                  </a:lnTo>
                  <a:cubicBezTo>
                    <a:pt x="33896" y="23039"/>
                    <a:pt x="33897" y="23396"/>
                    <a:pt x="34149" y="23503"/>
                  </a:cubicBezTo>
                  <a:lnTo>
                    <a:pt x="41052" y="26425"/>
                  </a:lnTo>
                  <a:lnTo>
                    <a:pt x="29588" y="59872"/>
                  </a:lnTo>
                  <a:lnTo>
                    <a:pt x="12107" y="60948"/>
                  </a:lnTo>
                  <a:lnTo>
                    <a:pt x="1012" y="29168"/>
                  </a:lnTo>
                  <a:lnTo>
                    <a:pt x="8207" y="25705"/>
                  </a:lnTo>
                  <a:cubicBezTo>
                    <a:pt x="8327" y="25646"/>
                    <a:pt x="8397" y="25519"/>
                    <a:pt x="8381" y="25386"/>
                  </a:cubicBezTo>
                  <a:cubicBezTo>
                    <a:pt x="8365" y="25254"/>
                    <a:pt x="8267" y="25147"/>
                    <a:pt x="8137" y="25119"/>
                  </a:cubicBezTo>
                  <a:lnTo>
                    <a:pt x="743" y="23534"/>
                  </a:lnTo>
                  <a:cubicBezTo>
                    <a:pt x="1412" y="21234"/>
                    <a:pt x="5465" y="7352"/>
                    <a:pt x="6459" y="5366"/>
                  </a:cubicBezTo>
                  <a:cubicBezTo>
                    <a:pt x="7441" y="3401"/>
                    <a:pt x="11344" y="1167"/>
                    <a:pt x="11855" y="879"/>
                  </a:cubicBezTo>
                  <a:cubicBezTo>
                    <a:pt x="12268" y="841"/>
                    <a:pt x="14625" y="636"/>
                    <a:pt x="17572" y="636"/>
                  </a:cubicBezTo>
                  <a:close/>
                  <a:moveTo>
                    <a:pt x="17594" y="1"/>
                  </a:moveTo>
                  <a:cubicBezTo>
                    <a:pt x="14455" y="1"/>
                    <a:pt x="11985" y="240"/>
                    <a:pt x="11729" y="265"/>
                  </a:cubicBezTo>
                  <a:cubicBezTo>
                    <a:pt x="11687" y="270"/>
                    <a:pt x="11648" y="283"/>
                    <a:pt x="11611" y="302"/>
                  </a:cubicBezTo>
                  <a:cubicBezTo>
                    <a:pt x="11425" y="405"/>
                    <a:pt x="7034" y="2820"/>
                    <a:pt x="5901" y="5087"/>
                  </a:cubicBezTo>
                  <a:cubicBezTo>
                    <a:pt x="4798" y="7293"/>
                    <a:pt x="244" y="23013"/>
                    <a:pt x="51" y="23682"/>
                  </a:cubicBezTo>
                  <a:cubicBezTo>
                    <a:pt x="0" y="23856"/>
                    <a:pt x="108" y="24036"/>
                    <a:pt x="285" y="24073"/>
                  </a:cubicBezTo>
                  <a:lnTo>
                    <a:pt x="7117" y="25537"/>
                  </a:lnTo>
                  <a:lnTo>
                    <a:pt x="492" y="28727"/>
                  </a:lnTo>
                  <a:cubicBezTo>
                    <a:pt x="348" y="28796"/>
                    <a:pt x="279" y="28962"/>
                    <a:pt x="332" y="29111"/>
                  </a:cubicBezTo>
                  <a:lnTo>
                    <a:pt x="11597" y="61376"/>
                  </a:lnTo>
                  <a:cubicBezTo>
                    <a:pt x="11640" y="61501"/>
                    <a:pt x="11758" y="61585"/>
                    <a:pt x="11891" y="61585"/>
                  </a:cubicBezTo>
                  <a:lnTo>
                    <a:pt x="11908" y="61585"/>
                  </a:lnTo>
                  <a:lnTo>
                    <a:pt x="29834" y="60482"/>
                  </a:lnTo>
                  <a:cubicBezTo>
                    <a:pt x="29960" y="60475"/>
                    <a:pt x="30069" y="60391"/>
                    <a:pt x="30110" y="60272"/>
                  </a:cubicBezTo>
                  <a:lnTo>
                    <a:pt x="41735" y="26352"/>
                  </a:lnTo>
                  <a:cubicBezTo>
                    <a:pt x="41788" y="26197"/>
                    <a:pt x="41713" y="26027"/>
                    <a:pt x="41563" y="25963"/>
                  </a:cubicBezTo>
                  <a:lnTo>
                    <a:pt x="35061" y="23213"/>
                  </a:lnTo>
                  <a:lnTo>
                    <a:pt x="40738" y="20745"/>
                  </a:lnTo>
                  <a:cubicBezTo>
                    <a:pt x="40904" y="20673"/>
                    <a:pt x="40973" y="20475"/>
                    <a:pt x="40889" y="20315"/>
                  </a:cubicBezTo>
                  <a:cubicBezTo>
                    <a:pt x="40829" y="20199"/>
                    <a:pt x="34777" y="8660"/>
                    <a:pt x="31496" y="3740"/>
                  </a:cubicBezTo>
                  <a:cubicBezTo>
                    <a:pt x="29416" y="619"/>
                    <a:pt x="22640" y="1"/>
                    <a:pt x="175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3507;p64">
              <a:extLst>
                <a:ext uri="{FF2B5EF4-FFF2-40B4-BE49-F238E27FC236}">
                  <a16:creationId xmlns:a16="http://schemas.microsoft.com/office/drawing/2014/main" id="{33CA801D-04D2-CA80-E459-63E737BC247B}"/>
                </a:ext>
              </a:extLst>
            </p:cNvPr>
            <p:cNvSpPr/>
            <p:nvPr/>
          </p:nvSpPr>
          <p:spPr>
            <a:xfrm>
              <a:off x="4009650" y="2629350"/>
              <a:ext cx="481550" cy="1454750"/>
            </a:xfrm>
            <a:custGeom>
              <a:avLst/>
              <a:gdLst/>
              <a:ahLst/>
              <a:cxnLst/>
              <a:rect l="l" t="t" r="r" b="b"/>
              <a:pathLst>
                <a:path w="19262" h="58190" extrusionOk="0">
                  <a:moveTo>
                    <a:pt x="14892" y="1"/>
                  </a:moveTo>
                  <a:lnTo>
                    <a:pt x="0" y="1379"/>
                  </a:lnTo>
                  <a:lnTo>
                    <a:pt x="233" y="58190"/>
                  </a:lnTo>
                  <a:lnTo>
                    <a:pt x="19261" y="57638"/>
                  </a:lnTo>
                  <a:lnTo>
                    <a:pt x="1489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3508;p64">
              <a:extLst>
                <a:ext uri="{FF2B5EF4-FFF2-40B4-BE49-F238E27FC236}">
                  <a16:creationId xmlns:a16="http://schemas.microsoft.com/office/drawing/2014/main" id="{C64B4670-9A04-AD26-FCCB-A3B5409FE8EE}"/>
                </a:ext>
              </a:extLst>
            </p:cNvPr>
            <p:cNvSpPr/>
            <p:nvPr/>
          </p:nvSpPr>
          <p:spPr>
            <a:xfrm>
              <a:off x="4001825" y="2621550"/>
              <a:ext cx="497325" cy="1470375"/>
            </a:xfrm>
            <a:custGeom>
              <a:avLst/>
              <a:gdLst/>
              <a:ahLst/>
              <a:cxnLst/>
              <a:rect l="l" t="t" r="r" b="b"/>
              <a:pathLst>
                <a:path w="19893" h="58815" extrusionOk="0">
                  <a:moveTo>
                    <a:pt x="14918" y="652"/>
                  </a:moveTo>
                  <a:lnTo>
                    <a:pt x="19239" y="57648"/>
                  </a:lnTo>
                  <a:lnTo>
                    <a:pt x="857" y="58180"/>
                  </a:lnTo>
                  <a:lnTo>
                    <a:pt x="626" y="1975"/>
                  </a:lnTo>
                  <a:lnTo>
                    <a:pt x="14918" y="652"/>
                  </a:lnTo>
                  <a:close/>
                  <a:moveTo>
                    <a:pt x="15208" y="1"/>
                  </a:moveTo>
                  <a:cubicBezTo>
                    <a:pt x="15197" y="1"/>
                    <a:pt x="15187" y="1"/>
                    <a:pt x="15176" y="3"/>
                  </a:cubicBezTo>
                  <a:lnTo>
                    <a:pt x="285" y="1381"/>
                  </a:lnTo>
                  <a:cubicBezTo>
                    <a:pt x="123" y="1396"/>
                    <a:pt x="1" y="1531"/>
                    <a:pt x="2" y="1692"/>
                  </a:cubicBezTo>
                  <a:lnTo>
                    <a:pt x="235" y="58503"/>
                  </a:lnTo>
                  <a:cubicBezTo>
                    <a:pt x="235" y="58675"/>
                    <a:pt x="374" y="58813"/>
                    <a:pt x="546" y="58813"/>
                  </a:cubicBezTo>
                  <a:lnTo>
                    <a:pt x="555" y="58814"/>
                  </a:lnTo>
                  <a:lnTo>
                    <a:pt x="19584" y="58262"/>
                  </a:lnTo>
                  <a:cubicBezTo>
                    <a:pt x="19669" y="58260"/>
                    <a:pt x="19750" y="58222"/>
                    <a:pt x="19806" y="58159"/>
                  </a:cubicBezTo>
                  <a:cubicBezTo>
                    <a:pt x="19863" y="58095"/>
                    <a:pt x="19892" y="58011"/>
                    <a:pt x="19887" y="57926"/>
                  </a:cubicBezTo>
                  <a:lnTo>
                    <a:pt x="15516" y="289"/>
                  </a:lnTo>
                  <a:cubicBezTo>
                    <a:pt x="15510" y="206"/>
                    <a:pt x="15470" y="128"/>
                    <a:pt x="15406" y="74"/>
                  </a:cubicBezTo>
                  <a:cubicBezTo>
                    <a:pt x="15350" y="27"/>
                    <a:pt x="15280" y="1"/>
                    <a:pt x="152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3509;p64">
              <a:extLst>
                <a:ext uri="{FF2B5EF4-FFF2-40B4-BE49-F238E27FC236}">
                  <a16:creationId xmlns:a16="http://schemas.microsoft.com/office/drawing/2014/main" id="{BD23802B-6F77-2D10-C68F-0B63ADA6B2D5}"/>
                </a:ext>
              </a:extLst>
            </p:cNvPr>
            <p:cNvSpPr/>
            <p:nvPr/>
          </p:nvSpPr>
          <p:spPr>
            <a:xfrm>
              <a:off x="3954475" y="2291525"/>
              <a:ext cx="448200" cy="825350"/>
            </a:xfrm>
            <a:custGeom>
              <a:avLst/>
              <a:gdLst/>
              <a:ahLst/>
              <a:cxnLst/>
              <a:rect l="l" t="t" r="r" b="b"/>
              <a:pathLst>
                <a:path w="17928" h="33014" extrusionOk="0">
                  <a:moveTo>
                    <a:pt x="1" y="1"/>
                  </a:moveTo>
                  <a:cubicBezTo>
                    <a:pt x="1" y="1"/>
                    <a:pt x="1931" y="10756"/>
                    <a:pt x="2207" y="13514"/>
                  </a:cubicBezTo>
                  <a:cubicBezTo>
                    <a:pt x="2462" y="16065"/>
                    <a:pt x="8580" y="33013"/>
                    <a:pt x="11182" y="33013"/>
                  </a:cubicBezTo>
                  <a:cubicBezTo>
                    <a:pt x="11393" y="33013"/>
                    <a:pt x="11581" y="32902"/>
                    <a:pt x="11741" y="32662"/>
                  </a:cubicBezTo>
                  <a:cubicBezTo>
                    <a:pt x="14066" y="29174"/>
                    <a:pt x="16823" y="18202"/>
                    <a:pt x="17375" y="15720"/>
                  </a:cubicBezTo>
                  <a:cubicBezTo>
                    <a:pt x="17926" y="13238"/>
                    <a:pt x="17927" y="2483"/>
                    <a:pt x="17927" y="2483"/>
                  </a:cubicBezTo>
                  <a:lnTo>
                    <a:pt x="17927" y="2483"/>
                  </a:lnTo>
                  <a:cubicBezTo>
                    <a:pt x="17927" y="2483"/>
                    <a:pt x="15585" y="4103"/>
                    <a:pt x="11572" y="4103"/>
                  </a:cubicBezTo>
                  <a:cubicBezTo>
                    <a:pt x="8561" y="4103"/>
                    <a:pt x="4610" y="3192"/>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3510;p64">
              <a:extLst>
                <a:ext uri="{FF2B5EF4-FFF2-40B4-BE49-F238E27FC236}">
                  <a16:creationId xmlns:a16="http://schemas.microsoft.com/office/drawing/2014/main" id="{BE9782C3-E68C-7B49-92CE-059679A2D549}"/>
                </a:ext>
              </a:extLst>
            </p:cNvPr>
            <p:cNvSpPr/>
            <p:nvPr/>
          </p:nvSpPr>
          <p:spPr>
            <a:xfrm>
              <a:off x="3945875" y="2283725"/>
              <a:ext cx="464550" cy="840925"/>
            </a:xfrm>
            <a:custGeom>
              <a:avLst/>
              <a:gdLst/>
              <a:ahLst/>
              <a:cxnLst/>
              <a:rect l="l" t="t" r="r" b="b"/>
              <a:pathLst>
                <a:path w="18582" h="33637" extrusionOk="0">
                  <a:moveTo>
                    <a:pt x="782" y="983"/>
                  </a:moveTo>
                  <a:lnTo>
                    <a:pt x="782" y="983"/>
                  </a:lnTo>
                  <a:cubicBezTo>
                    <a:pt x="5164" y="3863"/>
                    <a:pt x="8959" y="4703"/>
                    <a:pt x="11897" y="4703"/>
                  </a:cubicBezTo>
                  <a:cubicBezTo>
                    <a:pt x="14932" y="4703"/>
                    <a:pt x="17052" y="3806"/>
                    <a:pt x="17957" y="3334"/>
                  </a:cubicBezTo>
                  <a:lnTo>
                    <a:pt x="17957" y="3334"/>
                  </a:lnTo>
                  <a:cubicBezTo>
                    <a:pt x="17948" y="5540"/>
                    <a:pt x="17881" y="13859"/>
                    <a:pt x="17414" y="15964"/>
                  </a:cubicBezTo>
                  <a:cubicBezTo>
                    <a:pt x="16855" y="18480"/>
                    <a:pt x="14104" y="29382"/>
                    <a:pt x="11825" y="32802"/>
                  </a:cubicBezTo>
                  <a:cubicBezTo>
                    <a:pt x="11714" y="32969"/>
                    <a:pt x="11616" y="33015"/>
                    <a:pt x="11527" y="33015"/>
                  </a:cubicBezTo>
                  <a:cubicBezTo>
                    <a:pt x="11496" y="33015"/>
                    <a:pt x="11466" y="33009"/>
                    <a:pt x="11437" y="33002"/>
                  </a:cubicBezTo>
                  <a:cubicBezTo>
                    <a:pt x="9036" y="32404"/>
                    <a:pt x="3130" y="16479"/>
                    <a:pt x="2862" y="13795"/>
                  </a:cubicBezTo>
                  <a:cubicBezTo>
                    <a:pt x="2626" y="11441"/>
                    <a:pt x="1222" y="3461"/>
                    <a:pt x="782" y="983"/>
                  </a:cubicBezTo>
                  <a:close/>
                  <a:moveTo>
                    <a:pt x="346" y="1"/>
                  </a:moveTo>
                  <a:cubicBezTo>
                    <a:pt x="165" y="1"/>
                    <a:pt x="1" y="162"/>
                    <a:pt x="38" y="368"/>
                  </a:cubicBezTo>
                  <a:cubicBezTo>
                    <a:pt x="57" y="475"/>
                    <a:pt x="1969" y="11142"/>
                    <a:pt x="2241" y="13857"/>
                  </a:cubicBezTo>
                  <a:cubicBezTo>
                    <a:pt x="2378" y="15230"/>
                    <a:pt x="4020" y="20142"/>
                    <a:pt x="5754" y="24369"/>
                  </a:cubicBezTo>
                  <a:cubicBezTo>
                    <a:pt x="7392" y="28362"/>
                    <a:pt x="9682" y="33207"/>
                    <a:pt x="11285" y="33606"/>
                  </a:cubicBezTo>
                  <a:cubicBezTo>
                    <a:pt x="11364" y="33626"/>
                    <a:pt x="11444" y="33637"/>
                    <a:pt x="11525" y="33637"/>
                  </a:cubicBezTo>
                  <a:cubicBezTo>
                    <a:pt x="11844" y="33637"/>
                    <a:pt x="12130" y="33469"/>
                    <a:pt x="12343" y="33147"/>
                  </a:cubicBezTo>
                  <a:cubicBezTo>
                    <a:pt x="14699" y="29614"/>
                    <a:pt x="17422" y="18802"/>
                    <a:pt x="18023" y="16100"/>
                  </a:cubicBezTo>
                  <a:cubicBezTo>
                    <a:pt x="18576" y="13613"/>
                    <a:pt x="18581" y="3235"/>
                    <a:pt x="18581" y="2796"/>
                  </a:cubicBezTo>
                  <a:cubicBezTo>
                    <a:pt x="18581" y="2612"/>
                    <a:pt x="18431" y="2483"/>
                    <a:pt x="18270" y="2483"/>
                  </a:cubicBezTo>
                  <a:cubicBezTo>
                    <a:pt x="18210" y="2483"/>
                    <a:pt x="18149" y="2501"/>
                    <a:pt x="18093" y="2539"/>
                  </a:cubicBezTo>
                  <a:cubicBezTo>
                    <a:pt x="18053" y="2567"/>
                    <a:pt x="15777" y="4089"/>
                    <a:pt x="11911" y="4089"/>
                  </a:cubicBezTo>
                  <a:cubicBezTo>
                    <a:pt x="8950" y="4089"/>
                    <a:pt x="5057" y="3197"/>
                    <a:pt x="521" y="57"/>
                  </a:cubicBezTo>
                  <a:cubicBezTo>
                    <a:pt x="465" y="18"/>
                    <a:pt x="405" y="1"/>
                    <a:pt x="3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3511;p64">
              <a:extLst>
                <a:ext uri="{FF2B5EF4-FFF2-40B4-BE49-F238E27FC236}">
                  <a16:creationId xmlns:a16="http://schemas.microsoft.com/office/drawing/2014/main" id="{E392F265-F6AF-093B-7660-25E7D529674D}"/>
                </a:ext>
              </a:extLst>
            </p:cNvPr>
            <p:cNvSpPr/>
            <p:nvPr/>
          </p:nvSpPr>
          <p:spPr>
            <a:xfrm>
              <a:off x="3954475" y="2291525"/>
              <a:ext cx="448175" cy="345750"/>
            </a:xfrm>
            <a:custGeom>
              <a:avLst/>
              <a:gdLst/>
              <a:ahLst/>
              <a:cxnLst/>
              <a:rect l="l" t="t" r="r" b="b"/>
              <a:pathLst>
                <a:path w="17927" h="13830" extrusionOk="0">
                  <a:moveTo>
                    <a:pt x="1" y="1"/>
                  </a:moveTo>
                  <a:cubicBezTo>
                    <a:pt x="1" y="1"/>
                    <a:pt x="795" y="4428"/>
                    <a:pt x="1438" y="8330"/>
                  </a:cubicBezTo>
                  <a:cubicBezTo>
                    <a:pt x="2909" y="10218"/>
                    <a:pt x="5705" y="13176"/>
                    <a:pt x="9158" y="13728"/>
                  </a:cubicBezTo>
                  <a:cubicBezTo>
                    <a:pt x="9585" y="13796"/>
                    <a:pt x="10002" y="13829"/>
                    <a:pt x="10409" y="13829"/>
                  </a:cubicBezTo>
                  <a:cubicBezTo>
                    <a:pt x="13388" y="13829"/>
                    <a:pt x="15842" y="12078"/>
                    <a:pt x="17818" y="9634"/>
                  </a:cubicBezTo>
                  <a:cubicBezTo>
                    <a:pt x="17926" y="6108"/>
                    <a:pt x="17926" y="2483"/>
                    <a:pt x="17926" y="2483"/>
                  </a:cubicBezTo>
                  <a:lnTo>
                    <a:pt x="17926" y="2483"/>
                  </a:lnTo>
                  <a:cubicBezTo>
                    <a:pt x="17926" y="2483"/>
                    <a:pt x="15584" y="4104"/>
                    <a:pt x="11571" y="4104"/>
                  </a:cubicBezTo>
                  <a:cubicBezTo>
                    <a:pt x="8561" y="4104"/>
                    <a:pt x="4610" y="3192"/>
                    <a:pt x="1"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3512;p64">
              <a:extLst>
                <a:ext uri="{FF2B5EF4-FFF2-40B4-BE49-F238E27FC236}">
                  <a16:creationId xmlns:a16="http://schemas.microsoft.com/office/drawing/2014/main" id="{A478408A-3AC2-9D94-59E2-9417F30302EE}"/>
                </a:ext>
              </a:extLst>
            </p:cNvPr>
            <p:cNvSpPr/>
            <p:nvPr/>
          </p:nvSpPr>
          <p:spPr>
            <a:xfrm>
              <a:off x="3954475" y="2291525"/>
              <a:ext cx="448175" cy="345750"/>
            </a:xfrm>
            <a:custGeom>
              <a:avLst/>
              <a:gdLst/>
              <a:ahLst/>
              <a:cxnLst/>
              <a:rect l="l" t="t" r="r" b="b"/>
              <a:pathLst>
                <a:path w="17927" h="13830" extrusionOk="0">
                  <a:moveTo>
                    <a:pt x="1" y="1"/>
                  </a:moveTo>
                  <a:cubicBezTo>
                    <a:pt x="1" y="1"/>
                    <a:pt x="795" y="4428"/>
                    <a:pt x="1438" y="8330"/>
                  </a:cubicBezTo>
                  <a:cubicBezTo>
                    <a:pt x="2909" y="10218"/>
                    <a:pt x="5705" y="13176"/>
                    <a:pt x="9158" y="13728"/>
                  </a:cubicBezTo>
                  <a:cubicBezTo>
                    <a:pt x="9585" y="13796"/>
                    <a:pt x="10002" y="13829"/>
                    <a:pt x="10409" y="13829"/>
                  </a:cubicBezTo>
                  <a:cubicBezTo>
                    <a:pt x="13388" y="13829"/>
                    <a:pt x="15842" y="12078"/>
                    <a:pt x="17818" y="9634"/>
                  </a:cubicBezTo>
                  <a:cubicBezTo>
                    <a:pt x="17926" y="6108"/>
                    <a:pt x="17926" y="2483"/>
                    <a:pt x="17926" y="2483"/>
                  </a:cubicBezTo>
                  <a:lnTo>
                    <a:pt x="17926" y="2483"/>
                  </a:lnTo>
                  <a:cubicBezTo>
                    <a:pt x="17926" y="2483"/>
                    <a:pt x="15584" y="4104"/>
                    <a:pt x="11571" y="4104"/>
                  </a:cubicBezTo>
                  <a:cubicBezTo>
                    <a:pt x="8561" y="4104"/>
                    <a:pt x="4610" y="3192"/>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3513;p64">
              <a:extLst>
                <a:ext uri="{FF2B5EF4-FFF2-40B4-BE49-F238E27FC236}">
                  <a16:creationId xmlns:a16="http://schemas.microsoft.com/office/drawing/2014/main" id="{06223E03-C369-145C-FAC0-9577C4A0272B}"/>
                </a:ext>
              </a:extLst>
            </p:cNvPr>
            <p:cNvSpPr/>
            <p:nvPr/>
          </p:nvSpPr>
          <p:spPr>
            <a:xfrm>
              <a:off x="4547400" y="1983550"/>
              <a:ext cx="75875" cy="177025"/>
            </a:xfrm>
            <a:custGeom>
              <a:avLst/>
              <a:gdLst/>
              <a:ahLst/>
              <a:cxnLst/>
              <a:rect l="l" t="t" r="r" b="b"/>
              <a:pathLst>
                <a:path w="3035" h="7081" extrusionOk="0">
                  <a:moveTo>
                    <a:pt x="2123" y="1"/>
                  </a:moveTo>
                  <a:cubicBezTo>
                    <a:pt x="1230" y="1"/>
                    <a:pt x="1" y="1565"/>
                    <a:pt x="1" y="1565"/>
                  </a:cubicBezTo>
                  <a:lnTo>
                    <a:pt x="1" y="7080"/>
                  </a:lnTo>
                  <a:cubicBezTo>
                    <a:pt x="1" y="7080"/>
                    <a:pt x="3035" y="6528"/>
                    <a:pt x="3035" y="2116"/>
                  </a:cubicBezTo>
                  <a:cubicBezTo>
                    <a:pt x="3035" y="511"/>
                    <a:pt x="2634" y="1"/>
                    <a:pt x="21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3514;p64">
              <a:extLst>
                <a:ext uri="{FF2B5EF4-FFF2-40B4-BE49-F238E27FC236}">
                  <a16:creationId xmlns:a16="http://schemas.microsoft.com/office/drawing/2014/main" id="{5C45FEE0-BE5B-FFD7-B51F-97F10D9AD077}"/>
                </a:ext>
              </a:extLst>
            </p:cNvPr>
            <p:cNvSpPr/>
            <p:nvPr/>
          </p:nvSpPr>
          <p:spPr>
            <a:xfrm>
              <a:off x="4539600" y="1975775"/>
              <a:ext cx="91475" cy="192575"/>
            </a:xfrm>
            <a:custGeom>
              <a:avLst/>
              <a:gdLst/>
              <a:ahLst/>
              <a:cxnLst/>
              <a:rect l="l" t="t" r="r" b="b"/>
              <a:pathLst>
                <a:path w="3659" h="7703" extrusionOk="0">
                  <a:moveTo>
                    <a:pt x="2430" y="623"/>
                  </a:moveTo>
                  <a:cubicBezTo>
                    <a:pt x="2473" y="623"/>
                    <a:pt x="2514" y="629"/>
                    <a:pt x="2552" y="642"/>
                  </a:cubicBezTo>
                  <a:cubicBezTo>
                    <a:pt x="2696" y="693"/>
                    <a:pt x="3034" y="968"/>
                    <a:pt x="3034" y="2428"/>
                  </a:cubicBezTo>
                  <a:cubicBezTo>
                    <a:pt x="3034" y="5640"/>
                    <a:pt x="1381" y="6668"/>
                    <a:pt x="624" y="6969"/>
                  </a:cubicBezTo>
                  <a:lnTo>
                    <a:pt x="624" y="1985"/>
                  </a:lnTo>
                  <a:cubicBezTo>
                    <a:pt x="1121" y="1379"/>
                    <a:pt x="1944" y="623"/>
                    <a:pt x="2430" y="623"/>
                  </a:cubicBezTo>
                  <a:close/>
                  <a:moveTo>
                    <a:pt x="2439" y="1"/>
                  </a:moveTo>
                  <a:cubicBezTo>
                    <a:pt x="1447" y="1"/>
                    <a:pt x="306" y="1379"/>
                    <a:pt x="67" y="1682"/>
                  </a:cubicBezTo>
                  <a:cubicBezTo>
                    <a:pt x="25" y="1737"/>
                    <a:pt x="0" y="1805"/>
                    <a:pt x="0" y="1874"/>
                  </a:cubicBezTo>
                  <a:lnTo>
                    <a:pt x="0" y="7391"/>
                  </a:lnTo>
                  <a:cubicBezTo>
                    <a:pt x="0" y="7562"/>
                    <a:pt x="141" y="7703"/>
                    <a:pt x="312" y="7703"/>
                  </a:cubicBezTo>
                  <a:cubicBezTo>
                    <a:pt x="330" y="7703"/>
                    <a:pt x="349" y="7702"/>
                    <a:pt x="368" y="7698"/>
                  </a:cubicBezTo>
                  <a:cubicBezTo>
                    <a:pt x="401" y="7692"/>
                    <a:pt x="3658" y="7047"/>
                    <a:pt x="3658" y="2427"/>
                  </a:cubicBezTo>
                  <a:cubicBezTo>
                    <a:pt x="3658" y="1039"/>
                    <a:pt x="3361" y="263"/>
                    <a:pt x="2754" y="52"/>
                  </a:cubicBezTo>
                  <a:cubicBezTo>
                    <a:pt x="2651" y="17"/>
                    <a:pt x="2546" y="1"/>
                    <a:pt x="24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3515;p64">
              <a:extLst>
                <a:ext uri="{FF2B5EF4-FFF2-40B4-BE49-F238E27FC236}">
                  <a16:creationId xmlns:a16="http://schemas.microsoft.com/office/drawing/2014/main" id="{9D692B43-ACB2-E11B-39E8-A5453586125F}"/>
                </a:ext>
              </a:extLst>
            </p:cNvPr>
            <p:cNvSpPr/>
            <p:nvPr/>
          </p:nvSpPr>
          <p:spPr>
            <a:xfrm>
              <a:off x="3795900" y="1498675"/>
              <a:ext cx="772225" cy="1036625"/>
            </a:xfrm>
            <a:custGeom>
              <a:avLst/>
              <a:gdLst/>
              <a:ahLst/>
              <a:cxnLst/>
              <a:rect l="l" t="t" r="r" b="b"/>
              <a:pathLst>
                <a:path w="30889" h="41465" extrusionOk="0">
                  <a:moveTo>
                    <a:pt x="18201" y="0"/>
                  </a:moveTo>
                  <a:cubicBezTo>
                    <a:pt x="14064" y="0"/>
                    <a:pt x="1931" y="2206"/>
                    <a:pt x="1" y="11859"/>
                  </a:cubicBezTo>
                  <a:cubicBezTo>
                    <a:pt x="1" y="11859"/>
                    <a:pt x="3586" y="28112"/>
                    <a:pt x="3586" y="30335"/>
                  </a:cubicBezTo>
                  <a:cubicBezTo>
                    <a:pt x="3586" y="35014"/>
                    <a:pt x="12410" y="40263"/>
                    <a:pt x="16272" y="41367"/>
                  </a:cubicBezTo>
                  <a:cubicBezTo>
                    <a:pt x="16504" y="41433"/>
                    <a:pt x="16756" y="41464"/>
                    <a:pt x="17024" y="41464"/>
                  </a:cubicBezTo>
                  <a:cubicBezTo>
                    <a:pt x="21228" y="41464"/>
                    <a:pt x="29542" y="33788"/>
                    <a:pt x="30061" y="31714"/>
                  </a:cubicBezTo>
                  <a:cubicBezTo>
                    <a:pt x="30612" y="29508"/>
                    <a:pt x="30888" y="10203"/>
                    <a:pt x="29785" y="6343"/>
                  </a:cubicBezTo>
                  <a:cubicBezTo>
                    <a:pt x="28681" y="2482"/>
                    <a:pt x="22338" y="0"/>
                    <a:pt x="182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3516;p64">
              <a:extLst>
                <a:ext uri="{FF2B5EF4-FFF2-40B4-BE49-F238E27FC236}">
                  <a16:creationId xmlns:a16="http://schemas.microsoft.com/office/drawing/2014/main" id="{AC37EACA-A3AB-7790-C751-464EC81E2AB7}"/>
                </a:ext>
              </a:extLst>
            </p:cNvPr>
            <p:cNvSpPr/>
            <p:nvPr/>
          </p:nvSpPr>
          <p:spPr>
            <a:xfrm>
              <a:off x="3788075" y="1490875"/>
              <a:ext cx="788975" cy="1052225"/>
            </a:xfrm>
            <a:custGeom>
              <a:avLst/>
              <a:gdLst/>
              <a:ahLst/>
              <a:cxnLst/>
              <a:rect l="l" t="t" r="r" b="b"/>
              <a:pathLst>
                <a:path w="31559" h="42089" extrusionOk="0">
                  <a:moveTo>
                    <a:pt x="18512" y="625"/>
                  </a:moveTo>
                  <a:cubicBezTo>
                    <a:pt x="18513" y="625"/>
                    <a:pt x="18514" y="625"/>
                    <a:pt x="18515" y="625"/>
                  </a:cubicBezTo>
                  <a:cubicBezTo>
                    <a:pt x="22403" y="625"/>
                    <a:pt x="28730" y="3007"/>
                    <a:pt x="29798" y="6741"/>
                  </a:cubicBezTo>
                  <a:cubicBezTo>
                    <a:pt x="30900" y="10592"/>
                    <a:pt x="30590" y="29875"/>
                    <a:pt x="30071" y="31952"/>
                  </a:cubicBezTo>
                  <a:cubicBezTo>
                    <a:pt x="29737" y="33289"/>
                    <a:pt x="25376" y="37707"/>
                    <a:pt x="21325" y="40047"/>
                  </a:cubicBezTo>
                  <a:cubicBezTo>
                    <a:pt x="19703" y="40984"/>
                    <a:pt x="18344" y="41466"/>
                    <a:pt x="17339" y="41466"/>
                  </a:cubicBezTo>
                  <a:cubicBezTo>
                    <a:pt x="17095" y="41466"/>
                    <a:pt x="16871" y="41437"/>
                    <a:pt x="16670" y="41379"/>
                  </a:cubicBezTo>
                  <a:cubicBezTo>
                    <a:pt x="12865" y="40292"/>
                    <a:pt x="4210" y="35109"/>
                    <a:pt x="4210" y="30648"/>
                  </a:cubicBezTo>
                  <a:cubicBezTo>
                    <a:pt x="4210" y="28465"/>
                    <a:pt x="913" y="13444"/>
                    <a:pt x="633" y="12169"/>
                  </a:cubicBezTo>
                  <a:cubicBezTo>
                    <a:pt x="2567" y="2750"/>
                    <a:pt x="14478" y="625"/>
                    <a:pt x="18512" y="625"/>
                  </a:cubicBezTo>
                  <a:close/>
                  <a:moveTo>
                    <a:pt x="18515" y="1"/>
                  </a:moveTo>
                  <a:cubicBezTo>
                    <a:pt x="14341" y="1"/>
                    <a:pt x="1986" y="2225"/>
                    <a:pt x="8" y="12109"/>
                  </a:cubicBezTo>
                  <a:cubicBezTo>
                    <a:pt x="0" y="12151"/>
                    <a:pt x="0" y="12195"/>
                    <a:pt x="10" y="12237"/>
                  </a:cubicBezTo>
                  <a:cubicBezTo>
                    <a:pt x="45" y="12399"/>
                    <a:pt x="3587" y="28483"/>
                    <a:pt x="3587" y="30647"/>
                  </a:cubicBezTo>
                  <a:cubicBezTo>
                    <a:pt x="3587" y="35611"/>
                    <a:pt x="12751" y="40908"/>
                    <a:pt x="16498" y="41978"/>
                  </a:cubicBezTo>
                  <a:cubicBezTo>
                    <a:pt x="16757" y="42052"/>
                    <a:pt x="17037" y="42088"/>
                    <a:pt x="17342" y="42088"/>
                  </a:cubicBezTo>
                  <a:cubicBezTo>
                    <a:pt x="18467" y="42088"/>
                    <a:pt x="19907" y="41586"/>
                    <a:pt x="21636" y="40586"/>
                  </a:cubicBezTo>
                  <a:cubicBezTo>
                    <a:pt x="25725" y="38225"/>
                    <a:pt x="30268" y="33732"/>
                    <a:pt x="30675" y="32102"/>
                  </a:cubicBezTo>
                  <a:cubicBezTo>
                    <a:pt x="31218" y="29937"/>
                    <a:pt x="31559" y="10633"/>
                    <a:pt x="30397" y="6569"/>
                  </a:cubicBezTo>
                  <a:cubicBezTo>
                    <a:pt x="29234" y="2499"/>
                    <a:pt x="22693" y="1"/>
                    <a:pt x="185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3517;p64">
              <a:extLst>
                <a:ext uri="{FF2B5EF4-FFF2-40B4-BE49-F238E27FC236}">
                  <a16:creationId xmlns:a16="http://schemas.microsoft.com/office/drawing/2014/main" id="{91C341A7-B22D-20B2-95C4-27659719AD4E}"/>
                </a:ext>
              </a:extLst>
            </p:cNvPr>
            <p:cNvSpPr/>
            <p:nvPr/>
          </p:nvSpPr>
          <p:spPr>
            <a:xfrm>
              <a:off x="3795900" y="1498675"/>
              <a:ext cx="772250" cy="1036625"/>
            </a:xfrm>
            <a:custGeom>
              <a:avLst/>
              <a:gdLst/>
              <a:ahLst/>
              <a:cxnLst/>
              <a:rect l="l" t="t" r="r" b="b"/>
              <a:pathLst>
                <a:path w="30890" h="41465" extrusionOk="0">
                  <a:moveTo>
                    <a:pt x="18202" y="0"/>
                  </a:moveTo>
                  <a:cubicBezTo>
                    <a:pt x="14065" y="0"/>
                    <a:pt x="1931" y="2207"/>
                    <a:pt x="1" y="11859"/>
                  </a:cubicBezTo>
                  <a:cubicBezTo>
                    <a:pt x="1" y="11859"/>
                    <a:pt x="2146" y="21582"/>
                    <a:pt x="3116" y="27016"/>
                  </a:cubicBezTo>
                  <a:cubicBezTo>
                    <a:pt x="3142" y="24538"/>
                    <a:pt x="3556" y="19749"/>
                    <a:pt x="6240" y="17662"/>
                  </a:cubicBezTo>
                  <a:cubicBezTo>
                    <a:pt x="9944" y="14780"/>
                    <a:pt x="16118" y="14369"/>
                    <a:pt x="19616" y="12722"/>
                  </a:cubicBezTo>
                  <a:cubicBezTo>
                    <a:pt x="23114" y="11077"/>
                    <a:pt x="23937" y="6755"/>
                    <a:pt x="23937" y="6755"/>
                  </a:cubicBezTo>
                  <a:cubicBezTo>
                    <a:pt x="23937" y="6755"/>
                    <a:pt x="24143" y="14369"/>
                    <a:pt x="25789" y="16220"/>
                  </a:cubicBezTo>
                  <a:cubicBezTo>
                    <a:pt x="27436" y="18072"/>
                    <a:pt x="29081" y="19307"/>
                    <a:pt x="29288" y="22600"/>
                  </a:cubicBezTo>
                  <a:cubicBezTo>
                    <a:pt x="29493" y="25892"/>
                    <a:pt x="30111" y="29186"/>
                    <a:pt x="28464" y="31859"/>
                  </a:cubicBezTo>
                  <a:cubicBezTo>
                    <a:pt x="26818" y="34534"/>
                    <a:pt x="20028" y="39679"/>
                    <a:pt x="16942" y="40707"/>
                  </a:cubicBezTo>
                  <a:cubicBezTo>
                    <a:pt x="16466" y="40866"/>
                    <a:pt x="16008" y="41009"/>
                    <a:pt x="15568" y="41138"/>
                  </a:cubicBezTo>
                  <a:cubicBezTo>
                    <a:pt x="15817" y="41226"/>
                    <a:pt x="16053" y="41304"/>
                    <a:pt x="16273" y="41367"/>
                  </a:cubicBezTo>
                  <a:cubicBezTo>
                    <a:pt x="16505" y="41433"/>
                    <a:pt x="16757" y="41465"/>
                    <a:pt x="17026" y="41465"/>
                  </a:cubicBezTo>
                  <a:cubicBezTo>
                    <a:pt x="21230" y="41465"/>
                    <a:pt x="29543" y="33788"/>
                    <a:pt x="30062" y="31715"/>
                  </a:cubicBezTo>
                  <a:cubicBezTo>
                    <a:pt x="30613" y="29508"/>
                    <a:pt x="30889" y="10204"/>
                    <a:pt x="29786" y="6343"/>
                  </a:cubicBezTo>
                  <a:cubicBezTo>
                    <a:pt x="28681" y="2482"/>
                    <a:pt x="22338" y="0"/>
                    <a:pt x="18202"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3518;p64">
              <a:extLst>
                <a:ext uri="{FF2B5EF4-FFF2-40B4-BE49-F238E27FC236}">
                  <a16:creationId xmlns:a16="http://schemas.microsoft.com/office/drawing/2014/main" id="{F8FB07AC-17A3-E3CD-560A-9AC5F7530647}"/>
                </a:ext>
              </a:extLst>
            </p:cNvPr>
            <p:cNvSpPr/>
            <p:nvPr/>
          </p:nvSpPr>
          <p:spPr>
            <a:xfrm>
              <a:off x="3884775" y="2245675"/>
              <a:ext cx="222925" cy="246375"/>
            </a:xfrm>
            <a:custGeom>
              <a:avLst/>
              <a:gdLst/>
              <a:ahLst/>
              <a:cxnLst/>
              <a:rect l="l" t="t" r="r" b="b"/>
              <a:pathLst>
                <a:path w="8917" h="9855" extrusionOk="0">
                  <a:moveTo>
                    <a:pt x="1" y="0"/>
                  </a:moveTo>
                  <a:lnTo>
                    <a:pt x="1" y="0"/>
                  </a:lnTo>
                  <a:cubicBezTo>
                    <a:pt x="19" y="183"/>
                    <a:pt x="31" y="342"/>
                    <a:pt x="31" y="455"/>
                  </a:cubicBezTo>
                  <a:cubicBezTo>
                    <a:pt x="31" y="3911"/>
                    <a:pt x="4844" y="7676"/>
                    <a:pt x="8916" y="9854"/>
                  </a:cubicBezTo>
                  <a:cubicBezTo>
                    <a:pt x="7416" y="8341"/>
                    <a:pt x="3286" y="4148"/>
                    <a:pt x="1451" y="1979"/>
                  </a:cubicBezTo>
                  <a:cubicBezTo>
                    <a:pt x="728" y="1125"/>
                    <a:pt x="279" y="482"/>
                    <a:pt x="1"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519;p64">
              <a:extLst>
                <a:ext uri="{FF2B5EF4-FFF2-40B4-BE49-F238E27FC236}">
                  <a16:creationId xmlns:a16="http://schemas.microsoft.com/office/drawing/2014/main" id="{16FE5569-669C-0BC3-AE13-BAB3FF922E9E}"/>
                </a:ext>
              </a:extLst>
            </p:cNvPr>
            <p:cNvSpPr/>
            <p:nvPr/>
          </p:nvSpPr>
          <p:spPr>
            <a:xfrm>
              <a:off x="3795900" y="1498675"/>
              <a:ext cx="772250" cy="1036625"/>
            </a:xfrm>
            <a:custGeom>
              <a:avLst/>
              <a:gdLst/>
              <a:ahLst/>
              <a:cxnLst/>
              <a:rect l="l" t="t" r="r" b="b"/>
              <a:pathLst>
                <a:path w="30890" h="41465" extrusionOk="0">
                  <a:moveTo>
                    <a:pt x="18202" y="0"/>
                  </a:moveTo>
                  <a:cubicBezTo>
                    <a:pt x="14065" y="0"/>
                    <a:pt x="1931" y="2207"/>
                    <a:pt x="1" y="11859"/>
                  </a:cubicBezTo>
                  <a:cubicBezTo>
                    <a:pt x="1" y="11859"/>
                    <a:pt x="2146" y="21582"/>
                    <a:pt x="3116" y="27016"/>
                  </a:cubicBezTo>
                  <a:cubicBezTo>
                    <a:pt x="3142" y="24538"/>
                    <a:pt x="3556" y="19749"/>
                    <a:pt x="6240" y="17662"/>
                  </a:cubicBezTo>
                  <a:cubicBezTo>
                    <a:pt x="9944" y="14780"/>
                    <a:pt x="16118" y="14369"/>
                    <a:pt x="19616" y="12722"/>
                  </a:cubicBezTo>
                  <a:cubicBezTo>
                    <a:pt x="23114" y="11077"/>
                    <a:pt x="23937" y="6755"/>
                    <a:pt x="23937" y="6755"/>
                  </a:cubicBezTo>
                  <a:cubicBezTo>
                    <a:pt x="23937" y="6755"/>
                    <a:pt x="24143" y="14369"/>
                    <a:pt x="25789" y="16220"/>
                  </a:cubicBezTo>
                  <a:cubicBezTo>
                    <a:pt x="27436" y="18072"/>
                    <a:pt x="29081" y="19307"/>
                    <a:pt x="29288" y="22600"/>
                  </a:cubicBezTo>
                  <a:cubicBezTo>
                    <a:pt x="29493" y="25892"/>
                    <a:pt x="30111" y="29186"/>
                    <a:pt x="28464" y="31859"/>
                  </a:cubicBezTo>
                  <a:cubicBezTo>
                    <a:pt x="26818" y="34534"/>
                    <a:pt x="20028" y="39679"/>
                    <a:pt x="16942" y="40707"/>
                  </a:cubicBezTo>
                  <a:cubicBezTo>
                    <a:pt x="16466" y="40866"/>
                    <a:pt x="16008" y="41009"/>
                    <a:pt x="15568" y="41138"/>
                  </a:cubicBezTo>
                  <a:cubicBezTo>
                    <a:pt x="15817" y="41226"/>
                    <a:pt x="16053" y="41304"/>
                    <a:pt x="16273" y="41367"/>
                  </a:cubicBezTo>
                  <a:cubicBezTo>
                    <a:pt x="16505" y="41433"/>
                    <a:pt x="16757" y="41465"/>
                    <a:pt x="17026" y="41465"/>
                  </a:cubicBezTo>
                  <a:cubicBezTo>
                    <a:pt x="21230" y="41465"/>
                    <a:pt x="29543" y="33788"/>
                    <a:pt x="30062" y="31715"/>
                  </a:cubicBezTo>
                  <a:cubicBezTo>
                    <a:pt x="30613" y="29508"/>
                    <a:pt x="30889" y="10204"/>
                    <a:pt x="29786" y="6343"/>
                  </a:cubicBezTo>
                  <a:cubicBezTo>
                    <a:pt x="28681" y="2482"/>
                    <a:pt x="22338" y="0"/>
                    <a:pt x="182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520;p64">
              <a:extLst>
                <a:ext uri="{FF2B5EF4-FFF2-40B4-BE49-F238E27FC236}">
                  <a16:creationId xmlns:a16="http://schemas.microsoft.com/office/drawing/2014/main" id="{0FD8050F-BF4E-A897-6F58-D8F5DD32DF1D}"/>
                </a:ext>
              </a:extLst>
            </p:cNvPr>
            <p:cNvSpPr/>
            <p:nvPr/>
          </p:nvSpPr>
          <p:spPr>
            <a:xfrm>
              <a:off x="3884775" y="2245675"/>
              <a:ext cx="222925" cy="246375"/>
            </a:xfrm>
            <a:custGeom>
              <a:avLst/>
              <a:gdLst/>
              <a:ahLst/>
              <a:cxnLst/>
              <a:rect l="l" t="t" r="r" b="b"/>
              <a:pathLst>
                <a:path w="8917" h="9855" extrusionOk="0">
                  <a:moveTo>
                    <a:pt x="1" y="0"/>
                  </a:moveTo>
                  <a:lnTo>
                    <a:pt x="1" y="0"/>
                  </a:lnTo>
                  <a:cubicBezTo>
                    <a:pt x="19" y="183"/>
                    <a:pt x="31" y="342"/>
                    <a:pt x="31" y="455"/>
                  </a:cubicBezTo>
                  <a:cubicBezTo>
                    <a:pt x="31" y="3911"/>
                    <a:pt x="4844" y="7676"/>
                    <a:pt x="8916" y="9854"/>
                  </a:cubicBezTo>
                  <a:cubicBezTo>
                    <a:pt x="7416" y="8341"/>
                    <a:pt x="3286" y="4148"/>
                    <a:pt x="1451" y="1979"/>
                  </a:cubicBezTo>
                  <a:cubicBezTo>
                    <a:pt x="728" y="1125"/>
                    <a:pt x="279" y="482"/>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521;p64">
              <a:extLst>
                <a:ext uri="{FF2B5EF4-FFF2-40B4-BE49-F238E27FC236}">
                  <a16:creationId xmlns:a16="http://schemas.microsoft.com/office/drawing/2014/main" id="{9FE33ECE-84DC-AA8A-BBD3-97C8AF51EBA1}"/>
                </a:ext>
              </a:extLst>
            </p:cNvPr>
            <p:cNvSpPr/>
            <p:nvPr/>
          </p:nvSpPr>
          <p:spPr>
            <a:xfrm>
              <a:off x="4114050" y="2009750"/>
              <a:ext cx="38950" cy="69850"/>
            </a:xfrm>
            <a:custGeom>
              <a:avLst/>
              <a:gdLst/>
              <a:ahLst/>
              <a:cxnLst/>
              <a:rect l="l" t="t" r="r" b="b"/>
              <a:pathLst>
                <a:path w="1558" h="2794" extrusionOk="0">
                  <a:moveTo>
                    <a:pt x="779" y="1"/>
                  </a:moveTo>
                  <a:cubicBezTo>
                    <a:pt x="348" y="1"/>
                    <a:pt x="0" y="626"/>
                    <a:pt x="0" y="1397"/>
                  </a:cubicBezTo>
                  <a:cubicBezTo>
                    <a:pt x="0" y="2169"/>
                    <a:pt x="348" y="2794"/>
                    <a:pt x="779" y="2794"/>
                  </a:cubicBezTo>
                  <a:cubicBezTo>
                    <a:pt x="1209" y="2794"/>
                    <a:pt x="1558" y="2169"/>
                    <a:pt x="1558" y="1397"/>
                  </a:cubicBezTo>
                  <a:cubicBezTo>
                    <a:pt x="1558" y="626"/>
                    <a:pt x="1209" y="1"/>
                    <a:pt x="7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522;p64">
              <a:extLst>
                <a:ext uri="{FF2B5EF4-FFF2-40B4-BE49-F238E27FC236}">
                  <a16:creationId xmlns:a16="http://schemas.microsoft.com/office/drawing/2014/main" id="{A044D16A-F2A9-91A9-3EFF-9BDB86F9462E}"/>
                </a:ext>
              </a:extLst>
            </p:cNvPr>
            <p:cNvSpPr/>
            <p:nvPr/>
          </p:nvSpPr>
          <p:spPr>
            <a:xfrm>
              <a:off x="4340975" y="2009750"/>
              <a:ext cx="38975" cy="69850"/>
            </a:xfrm>
            <a:custGeom>
              <a:avLst/>
              <a:gdLst/>
              <a:ahLst/>
              <a:cxnLst/>
              <a:rect l="l" t="t" r="r" b="b"/>
              <a:pathLst>
                <a:path w="1559" h="2794" extrusionOk="0">
                  <a:moveTo>
                    <a:pt x="780" y="1"/>
                  </a:moveTo>
                  <a:cubicBezTo>
                    <a:pt x="349" y="1"/>
                    <a:pt x="1" y="626"/>
                    <a:pt x="1" y="1397"/>
                  </a:cubicBezTo>
                  <a:cubicBezTo>
                    <a:pt x="1" y="2169"/>
                    <a:pt x="350" y="2794"/>
                    <a:pt x="780" y="2794"/>
                  </a:cubicBezTo>
                  <a:cubicBezTo>
                    <a:pt x="1209" y="2794"/>
                    <a:pt x="1558" y="2169"/>
                    <a:pt x="1558" y="1397"/>
                  </a:cubicBezTo>
                  <a:cubicBezTo>
                    <a:pt x="1558" y="626"/>
                    <a:pt x="1209" y="1"/>
                    <a:pt x="7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523;p64">
              <a:extLst>
                <a:ext uri="{FF2B5EF4-FFF2-40B4-BE49-F238E27FC236}">
                  <a16:creationId xmlns:a16="http://schemas.microsoft.com/office/drawing/2014/main" id="{6D2CB6C6-BD4A-FEFF-5C58-280EC6206747}"/>
                </a:ext>
              </a:extLst>
            </p:cNvPr>
            <p:cNvSpPr/>
            <p:nvPr/>
          </p:nvSpPr>
          <p:spPr>
            <a:xfrm>
              <a:off x="4266100" y="1995450"/>
              <a:ext cx="103175" cy="196725"/>
            </a:xfrm>
            <a:custGeom>
              <a:avLst/>
              <a:gdLst/>
              <a:ahLst/>
              <a:cxnLst/>
              <a:rect l="l" t="t" r="r" b="b"/>
              <a:pathLst>
                <a:path w="4127" h="7869" extrusionOk="0">
                  <a:moveTo>
                    <a:pt x="1163" y="0"/>
                  </a:moveTo>
                  <a:cubicBezTo>
                    <a:pt x="1028" y="0"/>
                    <a:pt x="905" y="87"/>
                    <a:pt x="864" y="223"/>
                  </a:cubicBezTo>
                  <a:cubicBezTo>
                    <a:pt x="774" y="516"/>
                    <a:pt x="7" y="3120"/>
                    <a:pt x="942" y="4053"/>
                  </a:cubicBezTo>
                  <a:cubicBezTo>
                    <a:pt x="1366" y="4477"/>
                    <a:pt x="1971" y="4613"/>
                    <a:pt x="2505" y="4733"/>
                  </a:cubicBezTo>
                  <a:cubicBezTo>
                    <a:pt x="3292" y="4910"/>
                    <a:pt x="3386" y="4992"/>
                    <a:pt x="3339" y="5220"/>
                  </a:cubicBezTo>
                  <a:cubicBezTo>
                    <a:pt x="3220" y="5819"/>
                    <a:pt x="1442" y="6778"/>
                    <a:pt x="218" y="7268"/>
                  </a:cubicBezTo>
                  <a:cubicBezTo>
                    <a:pt x="80" y="7324"/>
                    <a:pt x="1" y="7470"/>
                    <a:pt x="29" y="7616"/>
                  </a:cubicBezTo>
                  <a:cubicBezTo>
                    <a:pt x="57" y="7763"/>
                    <a:pt x="185" y="7868"/>
                    <a:pt x="334" y="7869"/>
                  </a:cubicBezTo>
                  <a:cubicBezTo>
                    <a:pt x="374" y="7869"/>
                    <a:pt x="413" y="7861"/>
                    <a:pt x="449" y="7847"/>
                  </a:cubicBezTo>
                  <a:cubicBezTo>
                    <a:pt x="995" y="7629"/>
                    <a:pt x="3723" y="6485"/>
                    <a:pt x="3951" y="5342"/>
                  </a:cubicBezTo>
                  <a:cubicBezTo>
                    <a:pt x="4127" y="4459"/>
                    <a:pt x="3269" y="4266"/>
                    <a:pt x="2642" y="4125"/>
                  </a:cubicBezTo>
                  <a:cubicBezTo>
                    <a:pt x="2191" y="4023"/>
                    <a:pt x="1678" y="3908"/>
                    <a:pt x="1382" y="3612"/>
                  </a:cubicBezTo>
                  <a:cubicBezTo>
                    <a:pt x="876" y="3106"/>
                    <a:pt x="1161" y="1377"/>
                    <a:pt x="1460" y="406"/>
                  </a:cubicBezTo>
                  <a:cubicBezTo>
                    <a:pt x="1511" y="240"/>
                    <a:pt x="1420" y="65"/>
                    <a:pt x="1254" y="14"/>
                  </a:cubicBezTo>
                  <a:cubicBezTo>
                    <a:pt x="1224" y="5"/>
                    <a:pt x="1193" y="0"/>
                    <a:pt x="11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524;p64">
              <a:extLst>
                <a:ext uri="{FF2B5EF4-FFF2-40B4-BE49-F238E27FC236}">
                  <a16:creationId xmlns:a16="http://schemas.microsoft.com/office/drawing/2014/main" id="{F0C2D8F2-E403-2F8E-5121-C73445891BEF}"/>
                </a:ext>
              </a:extLst>
            </p:cNvPr>
            <p:cNvSpPr/>
            <p:nvPr/>
          </p:nvSpPr>
          <p:spPr>
            <a:xfrm>
              <a:off x="4120625" y="2243725"/>
              <a:ext cx="152325" cy="52250"/>
            </a:xfrm>
            <a:custGeom>
              <a:avLst/>
              <a:gdLst/>
              <a:ahLst/>
              <a:cxnLst/>
              <a:rect l="l" t="t" r="r" b="b"/>
              <a:pathLst>
                <a:path w="6093" h="2090" extrusionOk="0">
                  <a:moveTo>
                    <a:pt x="355" y="1"/>
                  </a:moveTo>
                  <a:cubicBezTo>
                    <a:pt x="295" y="1"/>
                    <a:pt x="235" y="18"/>
                    <a:pt x="182" y="53"/>
                  </a:cubicBezTo>
                  <a:cubicBezTo>
                    <a:pt x="38" y="150"/>
                    <a:pt x="0" y="347"/>
                    <a:pt x="98" y="489"/>
                  </a:cubicBezTo>
                  <a:cubicBezTo>
                    <a:pt x="941" y="1752"/>
                    <a:pt x="2242" y="2090"/>
                    <a:pt x="3395" y="2090"/>
                  </a:cubicBezTo>
                  <a:cubicBezTo>
                    <a:pt x="4672" y="2090"/>
                    <a:pt x="5767" y="1675"/>
                    <a:pt x="5853" y="1642"/>
                  </a:cubicBezTo>
                  <a:cubicBezTo>
                    <a:pt x="6013" y="1579"/>
                    <a:pt x="6092" y="1398"/>
                    <a:pt x="6029" y="1238"/>
                  </a:cubicBezTo>
                  <a:cubicBezTo>
                    <a:pt x="5981" y="1115"/>
                    <a:pt x="5864" y="1040"/>
                    <a:pt x="5740" y="1040"/>
                  </a:cubicBezTo>
                  <a:cubicBezTo>
                    <a:pt x="5702" y="1040"/>
                    <a:pt x="5664" y="1047"/>
                    <a:pt x="5626" y="1061"/>
                  </a:cubicBezTo>
                  <a:cubicBezTo>
                    <a:pt x="5607" y="1068"/>
                    <a:pt x="4582" y="1458"/>
                    <a:pt x="3408" y="1458"/>
                  </a:cubicBezTo>
                  <a:cubicBezTo>
                    <a:pt x="2411" y="1458"/>
                    <a:pt x="1306" y="1177"/>
                    <a:pt x="618" y="143"/>
                  </a:cubicBezTo>
                  <a:cubicBezTo>
                    <a:pt x="557" y="51"/>
                    <a:pt x="457" y="1"/>
                    <a:pt x="3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525;p64">
              <a:extLst>
                <a:ext uri="{FF2B5EF4-FFF2-40B4-BE49-F238E27FC236}">
                  <a16:creationId xmlns:a16="http://schemas.microsoft.com/office/drawing/2014/main" id="{6C937D71-9C9D-D0A5-AF61-4DF4D5420D0D}"/>
                </a:ext>
              </a:extLst>
            </p:cNvPr>
            <p:cNvSpPr/>
            <p:nvPr/>
          </p:nvSpPr>
          <p:spPr>
            <a:xfrm>
              <a:off x="4053050" y="1930375"/>
              <a:ext cx="121450" cy="60025"/>
            </a:xfrm>
            <a:custGeom>
              <a:avLst/>
              <a:gdLst/>
              <a:ahLst/>
              <a:cxnLst/>
              <a:rect l="l" t="t" r="r" b="b"/>
              <a:pathLst>
                <a:path w="4858" h="2401" extrusionOk="0">
                  <a:moveTo>
                    <a:pt x="2975" y="0"/>
                  </a:moveTo>
                  <a:cubicBezTo>
                    <a:pt x="2541" y="0"/>
                    <a:pt x="2132" y="83"/>
                    <a:pt x="1752" y="249"/>
                  </a:cubicBezTo>
                  <a:cubicBezTo>
                    <a:pt x="555" y="771"/>
                    <a:pt x="98" y="1928"/>
                    <a:pt x="79" y="1976"/>
                  </a:cubicBezTo>
                  <a:cubicBezTo>
                    <a:pt x="1" y="2181"/>
                    <a:pt x="151" y="2400"/>
                    <a:pt x="369" y="2400"/>
                  </a:cubicBezTo>
                  <a:cubicBezTo>
                    <a:pt x="499" y="2400"/>
                    <a:pt x="615" y="2321"/>
                    <a:pt x="661" y="2201"/>
                  </a:cubicBezTo>
                  <a:cubicBezTo>
                    <a:pt x="664" y="2191"/>
                    <a:pt x="1040" y="1240"/>
                    <a:pt x="2001" y="820"/>
                  </a:cubicBezTo>
                  <a:cubicBezTo>
                    <a:pt x="2300" y="689"/>
                    <a:pt x="2625" y="624"/>
                    <a:pt x="2974" y="624"/>
                  </a:cubicBezTo>
                  <a:cubicBezTo>
                    <a:pt x="3411" y="624"/>
                    <a:pt x="3886" y="726"/>
                    <a:pt x="4394" y="929"/>
                  </a:cubicBezTo>
                  <a:cubicBezTo>
                    <a:pt x="4431" y="943"/>
                    <a:pt x="4469" y="950"/>
                    <a:pt x="4506" y="950"/>
                  </a:cubicBezTo>
                  <a:cubicBezTo>
                    <a:pt x="4630" y="950"/>
                    <a:pt x="4747" y="876"/>
                    <a:pt x="4795" y="754"/>
                  </a:cubicBezTo>
                  <a:cubicBezTo>
                    <a:pt x="4858" y="596"/>
                    <a:pt x="4783" y="416"/>
                    <a:pt x="4625" y="351"/>
                  </a:cubicBezTo>
                  <a:cubicBezTo>
                    <a:pt x="4042" y="117"/>
                    <a:pt x="3491" y="0"/>
                    <a:pt x="29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526;p64">
              <a:extLst>
                <a:ext uri="{FF2B5EF4-FFF2-40B4-BE49-F238E27FC236}">
                  <a16:creationId xmlns:a16="http://schemas.microsoft.com/office/drawing/2014/main" id="{4527770C-03C5-CFCC-8E45-4438FD5A47F1}"/>
                </a:ext>
              </a:extLst>
            </p:cNvPr>
            <p:cNvSpPr/>
            <p:nvPr/>
          </p:nvSpPr>
          <p:spPr>
            <a:xfrm>
              <a:off x="4296650" y="1917900"/>
              <a:ext cx="108825" cy="46975"/>
            </a:xfrm>
            <a:custGeom>
              <a:avLst/>
              <a:gdLst/>
              <a:ahLst/>
              <a:cxnLst/>
              <a:rect l="l" t="t" r="r" b="b"/>
              <a:pathLst>
                <a:path w="4353" h="1879" extrusionOk="0">
                  <a:moveTo>
                    <a:pt x="2006" y="0"/>
                  </a:moveTo>
                  <a:cubicBezTo>
                    <a:pt x="1975" y="0"/>
                    <a:pt x="1943" y="1"/>
                    <a:pt x="1912" y="2"/>
                  </a:cubicBezTo>
                  <a:cubicBezTo>
                    <a:pt x="794" y="60"/>
                    <a:pt x="117" y="1137"/>
                    <a:pt x="88" y="1183"/>
                  </a:cubicBezTo>
                  <a:cubicBezTo>
                    <a:pt x="0" y="1329"/>
                    <a:pt x="46" y="1519"/>
                    <a:pt x="191" y="1608"/>
                  </a:cubicBezTo>
                  <a:cubicBezTo>
                    <a:pt x="242" y="1640"/>
                    <a:pt x="299" y="1655"/>
                    <a:pt x="355" y="1655"/>
                  </a:cubicBezTo>
                  <a:cubicBezTo>
                    <a:pt x="458" y="1655"/>
                    <a:pt x="559" y="1604"/>
                    <a:pt x="619" y="1511"/>
                  </a:cubicBezTo>
                  <a:cubicBezTo>
                    <a:pt x="624" y="1502"/>
                    <a:pt x="1156" y="663"/>
                    <a:pt x="1947" y="624"/>
                  </a:cubicBezTo>
                  <a:cubicBezTo>
                    <a:pt x="1966" y="623"/>
                    <a:pt x="1984" y="623"/>
                    <a:pt x="2003" y="623"/>
                  </a:cubicBezTo>
                  <a:cubicBezTo>
                    <a:pt x="2550" y="623"/>
                    <a:pt x="3122" y="1003"/>
                    <a:pt x="3701" y="1756"/>
                  </a:cubicBezTo>
                  <a:cubicBezTo>
                    <a:pt x="3760" y="1833"/>
                    <a:pt x="3851" y="1879"/>
                    <a:pt x="3948" y="1879"/>
                  </a:cubicBezTo>
                  <a:lnTo>
                    <a:pt x="3948" y="1879"/>
                  </a:lnTo>
                  <a:cubicBezTo>
                    <a:pt x="4206" y="1878"/>
                    <a:pt x="4353" y="1583"/>
                    <a:pt x="4195" y="1377"/>
                  </a:cubicBezTo>
                  <a:cubicBezTo>
                    <a:pt x="3492" y="462"/>
                    <a:pt x="2767" y="0"/>
                    <a:pt x="2006" y="0"/>
                  </a:cubicBezTo>
                  <a:close/>
                  <a:moveTo>
                    <a:pt x="3948" y="1879"/>
                  </a:moveTo>
                  <a:lnTo>
                    <a:pt x="3948" y="1879"/>
                  </a:lnTo>
                  <a:cubicBezTo>
                    <a:pt x="3948" y="1879"/>
                    <a:pt x="3948" y="1879"/>
                    <a:pt x="3947" y="1879"/>
                  </a:cubicBezTo>
                  <a:lnTo>
                    <a:pt x="3949" y="1879"/>
                  </a:lnTo>
                  <a:cubicBezTo>
                    <a:pt x="3948" y="1879"/>
                    <a:pt x="3948" y="1879"/>
                    <a:pt x="3948" y="18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527;p64">
              <a:extLst>
                <a:ext uri="{FF2B5EF4-FFF2-40B4-BE49-F238E27FC236}">
                  <a16:creationId xmlns:a16="http://schemas.microsoft.com/office/drawing/2014/main" id="{EF1F7DB2-AA27-1728-3BBC-04BE009F1FDC}"/>
                </a:ext>
              </a:extLst>
            </p:cNvPr>
            <p:cNvSpPr/>
            <p:nvPr/>
          </p:nvSpPr>
          <p:spPr>
            <a:xfrm>
              <a:off x="3602850" y="1373075"/>
              <a:ext cx="1068675" cy="711650"/>
            </a:xfrm>
            <a:custGeom>
              <a:avLst/>
              <a:gdLst/>
              <a:ahLst/>
              <a:cxnLst/>
              <a:rect l="l" t="t" r="r" b="b"/>
              <a:pathLst>
                <a:path w="42747" h="28466" extrusionOk="0">
                  <a:moveTo>
                    <a:pt x="20315" y="1"/>
                  </a:moveTo>
                  <a:cubicBezTo>
                    <a:pt x="17700" y="1"/>
                    <a:pt x="14756" y="506"/>
                    <a:pt x="11584" y="1714"/>
                  </a:cubicBezTo>
                  <a:cubicBezTo>
                    <a:pt x="0" y="6126"/>
                    <a:pt x="1380" y="17985"/>
                    <a:pt x="1932" y="20192"/>
                  </a:cubicBezTo>
                  <a:cubicBezTo>
                    <a:pt x="2483" y="22397"/>
                    <a:pt x="6344" y="28189"/>
                    <a:pt x="8826" y="28465"/>
                  </a:cubicBezTo>
                  <a:cubicBezTo>
                    <a:pt x="8826" y="28465"/>
                    <a:pt x="11032" y="26535"/>
                    <a:pt x="11032" y="24604"/>
                  </a:cubicBezTo>
                  <a:cubicBezTo>
                    <a:pt x="11032" y="22673"/>
                    <a:pt x="16272" y="18813"/>
                    <a:pt x="21512" y="17158"/>
                  </a:cubicBezTo>
                  <a:cubicBezTo>
                    <a:pt x="24808" y="16117"/>
                    <a:pt x="28428" y="14202"/>
                    <a:pt x="30525" y="11759"/>
                  </a:cubicBezTo>
                  <a:cubicBezTo>
                    <a:pt x="30533" y="13028"/>
                    <a:pt x="30741" y="14868"/>
                    <a:pt x="31715" y="16331"/>
                  </a:cubicBezTo>
                  <a:cubicBezTo>
                    <a:pt x="33370" y="18813"/>
                    <a:pt x="35852" y="20192"/>
                    <a:pt x="35852" y="21019"/>
                  </a:cubicBezTo>
                  <a:cubicBezTo>
                    <a:pt x="35852" y="21846"/>
                    <a:pt x="37231" y="24880"/>
                    <a:pt x="38334" y="24880"/>
                  </a:cubicBezTo>
                  <a:cubicBezTo>
                    <a:pt x="39437" y="24880"/>
                    <a:pt x="39437" y="20468"/>
                    <a:pt x="39713" y="18537"/>
                  </a:cubicBezTo>
                  <a:cubicBezTo>
                    <a:pt x="39988" y="16607"/>
                    <a:pt x="42746" y="11643"/>
                    <a:pt x="38885" y="7230"/>
                  </a:cubicBezTo>
                  <a:cubicBezTo>
                    <a:pt x="37100" y="5189"/>
                    <a:pt x="35258" y="4565"/>
                    <a:pt x="33711" y="4565"/>
                  </a:cubicBezTo>
                  <a:cubicBezTo>
                    <a:pt x="32894" y="4565"/>
                    <a:pt x="32159" y="4739"/>
                    <a:pt x="31558" y="4971"/>
                  </a:cubicBezTo>
                  <a:cubicBezTo>
                    <a:pt x="29969" y="2299"/>
                    <a:pt x="25892" y="1"/>
                    <a:pt x="203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528;p64">
              <a:extLst>
                <a:ext uri="{FF2B5EF4-FFF2-40B4-BE49-F238E27FC236}">
                  <a16:creationId xmlns:a16="http://schemas.microsoft.com/office/drawing/2014/main" id="{C7A7E1C6-EE42-3A53-F596-B72B41AC491A}"/>
                </a:ext>
              </a:extLst>
            </p:cNvPr>
            <p:cNvSpPr/>
            <p:nvPr/>
          </p:nvSpPr>
          <p:spPr>
            <a:xfrm>
              <a:off x="3566450" y="1365050"/>
              <a:ext cx="1094925" cy="727450"/>
            </a:xfrm>
            <a:custGeom>
              <a:avLst/>
              <a:gdLst/>
              <a:ahLst/>
              <a:cxnLst/>
              <a:rect l="l" t="t" r="r" b="b"/>
              <a:pathLst>
                <a:path w="43797" h="29098" extrusionOk="0">
                  <a:moveTo>
                    <a:pt x="22025" y="721"/>
                  </a:moveTo>
                  <a:cubicBezTo>
                    <a:pt x="26415" y="721"/>
                    <a:pt x="30684" y="1985"/>
                    <a:pt x="32747" y="5452"/>
                  </a:cubicBezTo>
                  <a:cubicBezTo>
                    <a:pt x="32804" y="5549"/>
                    <a:pt x="32907" y="5604"/>
                    <a:pt x="33014" y="5604"/>
                  </a:cubicBezTo>
                  <a:cubicBezTo>
                    <a:pt x="33051" y="5604"/>
                    <a:pt x="33089" y="5598"/>
                    <a:pt x="33126" y="5584"/>
                  </a:cubicBezTo>
                  <a:cubicBezTo>
                    <a:pt x="33646" y="5383"/>
                    <a:pt x="34351" y="5196"/>
                    <a:pt x="35172" y="5196"/>
                  </a:cubicBezTo>
                  <a:cubicBezTo>
                    <a:pt x="36590" y="5196"/>
                    <a:pt x="38353" y="5753"/>
                    <a:pt x="40107" y="7756"/>
                  </a:cubicBezTo>
                  <a:cubicBezTo>
                    <a:pt x="43099" y="11177"/>
                    <a:pt x="41986" y="14871"/>
                    <a:pt x="41249" y="17315"/>
                  </a:cubicBezTo>
                  <a:cubicBezTo>
                    <a:pt x="41071" y="17905"/>
                    <a:pt x="40918" y="18414"/>
                    <a:pt x="40860" y="18814"/>
                  </a:cubicBezTo>
                  <a:cubicBezTo>
                    <a:pt x="40791" y="19300"/>
                    <a:pt x="40739" y="19936"/>
                    <a:pt x="40683" y="20609"/>
                  </a:cubicBezTo>
                  <a:cubicBezTo>
                    <a:pt x="40580" y="21890"/>
                    <a:pt x="40334" y="24890"/>
                    <a:pt x="39790" y="24890"/>
                  </a:cubicBezTo>
                  <a:cubicBezTo>
                    <a:pt x="38965" y="24890"/>
                    <a:pt x="37620" y="22148"/>
                    <a:pt x="37620" y="21340"/>
                  </a:cubicBezTo>
                  <a:cubicBezTo>
                    <a:pt x="37620" y="20805"/>
                    <a:pt x="37041" y="20276"/>
                    <a:pt x="36166" y="19475"/>
                  </a:cubicBezTo>
                  <a:cubicBezTo>
                    <a:pt x="35321" y="18700"/>
                    <a:pt x="34270" y="17737"/>
                    <a:pt x="33430" y="16479"/>
                  </a:cubicBezTo>
                  <a:cubicBezTo>
                    <a:pt x="32504" y="15088"/>
                    <a:pt x="32301" y="13318"/>
                    <a:pt x="32294" y="12078"/>
                  </a:cubicBezTo>
                  <a:cubicBezTo>
                    <a:pt x="32293" y="11889"/>
                    <a:pt x="32138" y="11768"/>
                    <a:pt x="31979" y="11768"/>
                  </a:cubicBezTo>
                  <a:cubicBezTo>
                    <a:pt x="31895" y="11768"/>
                    <a:pt x="31810" y="11801"/>
                    <a:pt x="31745" y="11877"/>
                  </a:cubicBezTo>
                  <a:cubicBezTo>
                    <a:pt x="29899" y="14027"/>
                    <a:pt x="26583" y="16011"/>
                    <a:pt x="22874" y="17183"/>
                  </a:cubicBezTo>
                  <a:cubicBezTo>
                    <a:pt x="17575" y="18855"/>
                    <a:pt x="12176" y="22763"/>
                    <a:pt x="12176" y="24925"/>
                  </a:cubicBezTo>
                  <a:cubicBezTo>
                    <a:pt x="12176" y="26459"/>
                    <a:pt x="10605" y="28053"/>
                    <a:pt x="10180" y="28455"/>
                  </a:cubicBezTo>
                  <a:cubicBezTo>
                    <a:pt x="7903" y="28008"/>
                    <a:pt x="4238" y="22632"/>
                    <a:pt x="3690" y="20438"/>
                  </a:cubicBezTo>
                  <a:cubicBezTo>
                    <a:pt x="3656" y="20305"/>
                    <a:pt x="725" y="7060"/>
                    <a:pt x="13150" y="2327"/>
                  </a:cubicBezTo>
                  <a:cubicBezTo>
                    <a:pt x="15661" y="1371"/>
                    <a:pt x="18873" y="721"/>
                    <a:pt x="22025" y="721"/>
                  </a:cubicBezTo>
                  <a:close/>
                  <a:moveTo>
                    <a:pt x="21841" y="0"/>
                  </a:moveTo>
                  <a:cubicBezTo>
                    <a:pt x="19142" y="0"/>
                    <a:pt x="16127" y="526"/>
                    <a:pt x="12928" y="1745"/>
                  </a:cubicBezTo>
                  <a:cubicBezTo>
                    <a:pt x="1" y="6669"/>
                    <a:pt x="3051" y="20450"/>
                    <a:pt x="3085" y="20588"/>
                  </a:cubicBezTo>
                  <a:cubicBezTo>
                    <a:pt x="3641" y="22810"/>
                    <a:pt x="7531" y="28794"/>
                    <a:pt x="10248" y="29096"/>
                  </a:cubicBezTo>
                  <a:cubicBezTo>
                    <a:pt x="10259" y="29097"/>
                    <a:pt x="10270" y="29098"/>
                    <a:pt x="10282" y="29098"/>
                  </a:cubicBezTo>
                  <a:cubicBezTo>
                    <a:pt x="10357" y="29098"/>
                    <a:pt x="10430" y="29070"/>
                    <a:pt x="10488" y="29020"/>
                  </a:cubicBezTo>
                  <a:cubicBezTo>
                    <a:pt x="10581" y="28938"/>
                    <a:pt x="12800" y="26974"/>
                    <a:pt x="12800" y="24925"/>
                  </a:cubicBezTo>
                  <a:cubicBezTo>
                    <a:pt x="12800" y="23219"/>
                    <a:pt x="17776" y="19446"/>
                    <a:pt x="23062" y="17777"/>
                  </a:cubicBezTo>
                  <a:cubicBezTo>
                    <a:pt x="26554" y="16674"/>
                    <a:pt x="29716" y="14860"/>
                    <a:pt x="31699" y="12847"/>
                  </a:cubicBezTo>
                  <a:cubicBezTo>
                    <a:pt x="31784" y="14077"/>
                    <a:pt x="32082" y="15579"/>
                    <a:pt x="32912" y="16825"/>
                  </a:cubicBezTo>
                  <a:cubicBezTo>
                    <a:pt x="33793" y="18146"/>
                    <a:pt x="34876" y="19138"/>
                    <a:pt x="35745" y="19934"/>
                  </a:cubicBezTo>
                  <a:cubicBezTo>
                    <a:pt x="36361" y="20497"/>
                    <a:pt x="36997" y="21080"/>
                    <a:pt x="36997" y="21340"/>
                  </a:cubicBezTo>
                  <a:cubicBezTo>
                    <a:pt x="36997" y="22222"/>
                    <a:pt x="38417" y="25513"/>
                    <a:pt x="39791" y="25513"/>
                  </a:cubicBezTo>
                  <a:cubicBezTo>
                    <a:pt x="40831" y="25513"/>
                    <a:pt x="41066" y="23591"/>
                    <a:pt x="41305" y="20660"/>
                  </a:cubicBezTo>
                  <a:cubicBezTo>
                    <a:pt x="41359" y="19996"/>
                    <a:pt x="41411" y="19368"/>
                    <a:pt x="41478" y="18902"/>
                  </a:cubicBezTo>
                  <a:cubicBezTo>
                    <a:pt x="41528" y="18548"/>
                    <a:pt x="41675" y="18061"/>
                    <a:pt x="41845" y="17495"/>
                  </a:cubicBezTo>
                  <a:cubicBezTo>
                    <a:pt x="42575" y="15075"/>
                    <a:pt x="43797" y="11026"/>
                    <a:pt x="40576" y="7346"/>
                  </a:cubicBezTo>
                  <a:cubicBezTo>
                    <a:pt x="38658" y="5155"/>
                    <a:pt x="36685" y="4585"/>
                    <a:pt x="35153" y="4585"/>
                  </a:cubicBezTo>
                  <a:cubicBezTo>
                    <a:pt x="34332" y="4585"/>
                    <a:pt x="33637" y="4749"/>
                    <a:pt x="33147" y="4914"/>
                  </a:cubicBezTo>
                  <a:cubicBezTo>
                    <a:pt x="31315" y="2073"/>
                    <a:pt x="27200" y="0"/>
                    <a:pt x="218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529;p64">
              <a:extLst>
                <a:ext uri="{FF2B5EF4-FFF2-40B4-BE49-F238E27FC236}">
                  <a16:creationId xmlns:a16="http://schemas.microsoft.com/office/drawing/2014/main" id="{79A24A1C-7E2A-DC46-2814-F75E01B9C41F}"/>
                </a:ext>
              </a:extLst>
            </p:cNvPr>
            <p:cNvSpPr/>
            <p:nvPr/>
          </p:nvSpPr>
          <p:spPr>
            <a:xfrm>
              <a:off x="3756950" y="1838900"/>
              <a:ext cx="65875" cy="73650"/>
            </a:xfrm>
            <a:custGeom>
              <a:avLst/>
              <a:gdLst/>
              <a:ahLst/>
              <a:cxnLst/>
              <a:rect l="l" t="t" r="r" b="b"/>
              <a:pathLst>
                <a:path w="2635" h="2946" extrusionOk="0">
                  <a:moveTo>
                    <a:pt x="2278" y="1"/>
                  </a:moveTo>
                  <a:cubicBezTo>
                    <a:pt x="2223" y="1"/>
                    <a:pt x="2168" y="15"/>
                    <a:pt x="2118" y="46"/>
                  </a:cubicBezTo>
                  <a:cubicBezTo>
                    <a:pt x="898" y="784"/>
                    <a:pt x="217" y="1613"/>
                    <a:pt x="36" y="2577"/>
                  </a:cubicBezTo>
                  <a:cubicBezTo>
                    <a:pt x="0" y="2768"/>
                    <a:pt x="147" y="2946"/>
                    <a:pt x="343" y="2946"/>
                  </a:cubicBezTo>
                  <a:cubicBezTo>
                    <a:pt x="493" y="2946"/>
                    <a:pt x="621" y="2839"/>
                    <a:pt x="649" y="2692"/>
                  </a:cubicBezTo>
                  <a:cubicBezTo>
                    <a:pt x="794" y="1912"/>
                    <a:pt x="1381" y="1221"/>
                    <a:pt x="2440" y="579"/>
                  </a:cubicBezTo>
                  <a:cubicBezTo>
                    <a:pt x="2587" y="490"/>
                    <a:pt x="2634" y="299"/>
                    <a:pt x="2545" y="152"/>
                  </a:cubicBezTo>
                  <a:cubicBezTo>
                    <a:pt x="2487" y="54"/>
                    <a:pt x="2384" y="1"/>
                    <a:pt x="22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530;p64">
              <a:extLst>
                <a:ext uri="{FF2B5EF4-FFF2-40B4-BE49-F238E27FC236}">
                  <a16:creationId xmlns:a16="http://schemas.microsoft.com/office/drawing/2014/main" id="{A5674802-4DBF-BAD6-4518-0D705853D27D}"/>
                </a:ext>
              </a:extLst>
            </p:cNvPr>
            <p:cNvSpPr/>
            <p:nvPr/>
          </p:nvSpPr>
          <p:spPr>
            <a:xfrm>
              <a:off x="3855825" y="1588850"/>
              <a:ext cx="494075" cy="241900"/>
            </a:xfrm>
            <a:custGeom>
              <a:avLst/>
              <a:gdLst/>
              <a:ahLst/>
              <a:cxnLst/>
              <a:rect l="l" t="t" r="r" b="b"/>
              <a:pathLst>
                <a:path w="19763" h="9676" extrusionOk="0">
                  <a:moveTo>
                    <a:pt x="19407" y="1"/>
                  </a:moveTo>
                  <a:cubicBezTo>
                    <a:pt x="19304" y="1"/>
                    <a:pt x="19203" y="52"/>
                    <a:pt x="19143" y="146"/>
                  </a:cubicBezTo>
                  <a:cubicBezTo>
                    <a:pt x="19115" y="189"/>
                    <a:pt x="16349" y="4489"/>
                    <a:pt x="11406" y="6060"/>
                  </a:cubicBezTo>
                  <a:cubicBezTo>
                    <a:pt x="10094" y="6479"/>
                    <a:pt x="8514" y="6848"/>
                    <a:pt x="6840" y="7238"/>
                  </a:cubicBezTo>
                  <a:cubicBezTo>
                    <a:pt x="4543" y="7775"/>
                    <a:pt x="2167" y="8329"/>
                    <a:pt x="222" y="9072"/>
                  </a:cubicBezTo>
                  <a:cubicBezTo>
                    <a:pt x="82" y="9126"/>
                    <a:pt x="0" y="9272"/>
                    <a:pt x="28" y="9420"/>
                  </a:cubicBezTo>
                  <a:cubicBezTo>
                    <a:pt x="55" y="9568"/>
                    <a:pt x="184" y="9675"/>
                    <a:pt x="334" y="9675"/>
                  </a:cubicBezTo>
                  <a:cubicBezTo>
                    <a:pt x="372" y="9675"/>
                    <a:pt x="409" y="9669"/>
                    <a:pt x="444" y="9654"/>
                  </a:cubicBezTo>
                  <a:cubicBezTo>
                    <a:pt x="2351" y="8927"/>
                    <a:pt x="4705" y="8377"/>
                    <a:pt x="6982" y="7845"/>
                  </a:cubicBezTo>
                  <a:cubicBezTo>
                    <a:pt x="8667" y="7452"/>
                    <a:pt x="10261" y="7080"/>
                    <a:pt x="11595" y="6655"/>
                  </a:cubicBezTo>
                  <a:cubicBezTo>
                    <a:pt x="16761" y="5012"/>
                    <a:pt x="19554" y="663"/>
                    <a:pt x="19670" y="479"/>
                  </a:cubicBezTo>
                  <a:cubicBezTo>
                    <a:pt x="19763" y="334"/>
                    <a:pt x="19718" y="141"/>
                    <a:pt x="19574" y="49"/>
                  </a:cubicBezTo>
                  <a:cubicBezTo>
                    <a:pt x="19522" y="16"/>
                    <a:pt x="19464" y="1"/>
                    <a:pt x="194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531;p64">
              <a:extLst>
                <a:ext uri="{FF2B5EF4-FFF2-40B4-BE49-F238E27FC236}">
                  <a16:creationId xmlns:a16="http://schemas.microsoft.com/office/drawing/2014/main" id="{08D833D0-B04D-BBAB-3F66-126154AA5D7E}"/>
                </a:ext>
              </a:extLst>
            </p:cNvPr>
            <p:cNvSpPr/>
            <p:nvPr/>
          </p:nvSpPr>
          <p:spPr>
            <a:xfrm>
              <a:off x="3732325" y="1559800"/>
              <a:ext cx="559425" cy="131875"/>
            </a:xfrm>
            <a:custGeom>
              <a:avLst/>
              <a:gdLst/>
              <a:ahLst/>
              <a:cxnLst/>
              <a:rect l="l" t="t" r="r" b="b"/>
              <a:pathLst>
                <a:path w="22377" h="5275" extrusionOk="0">
                  <a:moveTo>
                    <a:pt x="22021" y="0"/>
                  </a:moveTo>
                  <a:cubicBezTo>
                    <a:pt x="21961" y="0"/>
                    <a:pt x="21900" y="18"/>
                    <a:pt x="21846" y="55"/>
                  </a:cubicBezTo>
                  <a:cubicBezTo>
                    <a:pt x="21796" y="89"/>
                    <a:pt x="16734" y="3500"/>
                    <a:pt x="11069" y="3954"/>
                  </a:cubicBezTo>
                  <a:cubicBezTo>
                    <a:pt x="9986" y="4041"/>
                    <a:pt x="8966" y="4070"/>
                    <a:pt x="8018" y="4070"/>
                  </a:cubicBezTo>
                  <a:cubicBezTo>
                    <a:pt x="6888" y="4070"/>
                    <a:pt x="5862" y="4029"/>
                    <a:pt x="4956" y="3992"/>
                  </a:cubicBezTo>
                  <a:cubicBezTo>
                    <a:pt x="4234" y="3963"/>
                    <a:pt x="3583" y="3936"/>
                    <a:pt x="3006" y="3936"/>
                  </a:cubicBezTo>
                  <a:cubicBezTo>
                    <a:pt x="1573" y="3936"/>
                    <a:pt x="597" y="4099"/>
                    <a:pt x="138" y="4789"/>
                  </a:cubicBezTo>
                  <a:cubicBezTo>
                    <a:pt x="0" y="4997"/>
                    <a:pt x="148" y="5274"/>
                    <a:pt x="397" y="5274"/>
                  </a:cubicBezTo>
                  <a:cubicBezTo>
                    <a:pt x="502" y="5274"/>
                    <a:pt x="599" y="5222"/>
                    <a:pt x="656" y="5135"/>
                  </a:cubicBezTo>
                  <a:cubicBezTo>
                    <a:pt x="962" y="4677"/>
                    <a:pt x="1799" y="4560"/>
                    <a:pt x="3000" y="4560"/>
                  </a:cubicBezTo>
                  <a:cubicBezTo>
                    <a:pt x="3568" y="4560"/>
                    <a:pt x="4217" y="4586"/>
                    <a:pt x="4930" y="4615"/>
                  </a:cubicBezTo>
                  <a:cubicBezTo>
                    <a:pt x="5844" y="4652"/>
                    <a:pt x="6880" y="4694"/>
                    <a:pt x="8022" y="4694"/>
                  </a:cubicBezTo>
                  <a:cubicBezTo>
                    <a:pt x="8982" y="4694"/>
                    <a:pt x="10017" y="4664"/>
                    <a:pt x="11119" y="4576"/>
                  </a:cubicBezTo>
                  <a:cubicBezTo>
                    <a:pt x="16946" y="4110"/>
                    <a:pt x="21986" y="714"/>
                    <a:pt x="22198" y="569"/>
                  </a:cubicBezTo>
                  <a:cubicBezTo>
                    <a:pt x="22339" y="473"/>
                    <a:pt x="22377" y="279"/>
                    <a:pt x="22279" y="136"/>
                  </a:cubicBezTo>
                  <a:cubicBezTo>
                    <a:pt x="22219" y="48"/>
                    <a:pt x="22121" y="0"/>
                    <a:pt x="220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532;p64">
              <a:extLst>
                <a:ext uri="{FF2B5EF4-FFF2-40B4-BE49-F238E27FC236}">
                  <a16:creationId xmlns:a16="http://schemas.microsoft.com/office/drawing/2014/main" id="{3EB161A2-C2B0-8F66-00BB-861EFD374383}"/>
                </a:ext>
              </a:extLst>
            </p:cNvPr>
            <p:cNvSpPr/>
            <p:nvPr/>
          </p:nvSpPr>
          <p:spPr>
            <a:xfrm>
              <a:off x="4566525" y="1698075"/>
              <a:ext cx="21325" cy="74975"/>
            </a:xfrm>
            <a:custGeom>
              <a:avLst/>
              <a:gdLst/>
              <a:ahLst/>
              <a:cxnLst/>
              <a:rect l="l" t="t" r="r" b="b"/>
              <a:pathLst>
                <a:path w="853" h="2999" extrusionOk="0">
                  <a:moveTo>
                    <a:pt x="339" y="1"/>
                  </a:moveTo>
                  <a:cubicBezTo>
                    <a:pt x="320" y="1"/>
                    <a:pt x="300" y="2"/>
                    <a:pt x="281" y="6"/>
                  </a:cubicBezTo>
                  <a:cubicBezTo>
                    <a:pt x="111" y="39"/>
                    <a:pt x="0" y="204"/>
                    <a:pt x="33" y="373"/>
                  </a:cubicBezTo>
                  <a:cubicBezTo>
                    <a:pt x="171" y="1092"/>
                    <a:pt x="229" y="1867"/>
                    <a:pt x="201" y="2677"/>
                  </a:cubicBezTo>
                  <a:cubicBezTo>
                    <a:pt x="194" y="2849"/>
                    <a:pt x="330" y="2993"/>
                    <a:pt x="502" y="2998"/>
                  </a:cubicBezTo>
                  <a:lnTo>
                    <a:pt x="513" y="2998"/>
                  </a:lnTo>
                  <a:cubicBezTo>
                    <a:pt x="680" y="2998"/>
                    <a:pt x="817" y="2864"/>
                    <a:pt x="824" y="2698"/>
                  </a:cubicBezTo>
                  <a:cubicBezTo>
                    <a:pt x="853" y="1842"/>
                    <a:pt x="792" y="1020"/>
                    <a:pt x="645" y="256"/>
                  </a:cubicBezTo>
                  <a:cubicBezTo>
                    <a:pt x="618" y="105"/>
                    <a:pt x="486" y="1"/>
                    <a:pt x="3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533;p64">
              <a:extLst>
                <a:ext uri="{FF2B5EF4-FFF2-40B4-BE49-F238E27FC236}">
                  <a16:creationId xmlns:a16="http://schemas.microsoft.com/office/drawing/2014/main" id="{FEBB3F0E-19B1-79DE-DA72-DA6250876648}"/>
                </a:ext>
              </a:extLst>
            </p:cNvPr>
            <p:cNvSpPr/>
            <p:nvPr/>
          </p:nvSpPr>
          <p:spPr>
            <a:xfrm>
              <a:off x="4431125" y="1542350"/>
              <a:ext cx="144275" cy="140100"/>
            </a:xfrm>
            <a:custGeom>
              <a:avLst/>
              <a:gdLst/>
              <a:ahLst/>
              <a:cxnLst/>
              <a:rect l="l" t="t" r="r" b="b"/>
              <a:pathLst>
                <a:path w="5771" h="5604" extrusionOk="0">
                  <a:moveTo>
                    <a:pt x="347" y="1"/>
                  </a:moveTo>
                  <a:cubicBezTo>
                    <a:pt x="211" y="1"/>
                    <a:pt x="86" y="91"/>
                    <a:pt x="47" y="229"/>
                  </a:cubicBezTo>
                  <a:cubicBezTo>
                    <a:pt x="1" y="395"/>
                    <a:pt x="98" y="566"/>
                    <a:pt x="264" y="612"/>
                  </a:cubicBezTo>
                  <a:cubicBezTo>
                    <a:pt x="299" y="622"/>
                    <a:pt x="3811" y="1645"/>
                    <a:pt x="5126" y="5395"/>
                  </a:cubicBezTo>
                  <a:cubicBezTo>
                    <a:pt x="5170" y="5519"/>
                    <a:pt x="5288" y="5603"/>
                    <a:pt x="5421" y="5603"/>
                  </a:cubicBezTo>
                  <a:cubicBezTo>
                    <a:pt x="5455" y="5603"/>
                    <a:pt x="5490" y="5598"/>
                    <a:pt x="5523" y="5586"/>
                  </a:cubicBezTo>
                  <a:cubicBezTo>
                    <a:pt x="5686" y="5529"/>
                    <a:pt x="5771" y="5352"/>
                    <a:pt x="5714" y="5189"/>
                  </a:cubicBezTo>
                  <a:cubicBezTo>
                    <a:pt x="4294" y="1136"/>
                    <a:pt x="588" y="56"/>
                    <a:pt x="432" y="13"/>
                  </a:cubicBezTo>
                  <a:cubicBezTo>
                    <a:pt x="403" y="5"/>
                    <a:pt x="375" y="1"/>
                    <a:pt x="3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534;p64">
              <a:extLst>
                <a:ext uri="{FF2B5EF4-FFF2-40B4-BE49-F238E27FC236}">
                  <a16:creationId xmlns:a16="http://schemas.microsoft.com/office/drawing/2014/main" id="{1A2C5FF8-3009-13D5-EF2A-46F2A24249A7}"/>
                </a:ext>
              </a:extLst>
            </p:cNvPr>
            <p:cNvSpPr/>
            <p:nvPr/>
          </p:nvSpPr>
          <p:spPr>
            <a:xfrm>
              <a:off x="3834900" y="2187175"/>
              <a:ext cx="354250" cy="202700"/>
            </a:xfrm>
            <a:custGeom>
              <a:avLst/>
              <a:gdLst/>
              <a:ahLst/>
              <a:cxnLst/>
              <a:rect l="l" t="t" r="r" b="b"/>
              <a:pathLst>
                <a:path w="14170" h="8108" extrusionOk="0">
                  <a:moveTo>
                    <a:pt x="354" y="1"/>
                  </a:moveTo>
                  <a:cubicBezTo>
                    <a:pt x="289" y="1"/>
                    <a:pt x="223" y="21"/>
                    <a:pt x="167" y="63"/>
                  </a:cubicBezTo>
                  <a:cubicBezTo>
                    <a:pt x="29" y="166"/>
                    <a:pt x="0" y="361"/>
                    <a:pt x="103" y="499"/>
                  </a:cubicBezTo>
                  <a:cubicBezTo>
                    <a:pt x="282" y="738"/>
                    <a:pt x="4495" y="6364"/>
                    <a:pt x="6874" y="7620"/>
                  </a:cubicBezTo>
                  <a:cubicBezTo>
                    <a:pt x="7549" y="7977"/>
                    <a:pt x="8376" y="8108"/>
                    <a:pt x="9225" y="8108"/>
                  </a:cubicBezTo>
                  <a:cubicBezTo>
                    <a:pt x="11438" y="8108"/>
                    <a:pt x="13788" y="7219"/>
                    <a:pt x="13923" y="7167"/>
                  </a:cubicBezTo>
                  <a:cubicBezTo>
                    <a:pt x="14087" y="7107"/>
                    <a:pt x="14169" y="6925"/>
                    <a:pt x="14106" y="6763"/>
                  </a:cubicBezTo>
                  <a:cubicBezTo>
                    <a:pt x="14059" y="6638"/>
                    <a:pt x="13941" y="6562"/>
                    <a:pt x="13816" y="6562"/>
                  </a:cubicBezTo>
                  <a:cubicBezTo>
                    <a:pt x="13777" y="6562"/>
                    <a:pt x="13738" y="6569"/>
                    <a:pt x="13700" y="6585"/>
                  </a:cubicBezTo>
                  <a:cubicBezTo>
                    <a:pt x="13667" y="6597"/>
                    <a:pt x="11319" y="7484"/>
                    <a:pt x="9210" y="7484"/>
                  </a:cubicBezTo>
                  <a:cubicBezTo>
                    <a:pt x="8459" y="7484"/>
                    <a:pt x="7740" y="7372"/>
                    <a:pt x="7165" y="7068"/>
                  </a:cubicBezTo>
                  <a:cubicBezTo>
                    <a:pt x="4911" y="5878"/>
                    <a:pt x="645" y="183"/>
                    <a:pt x="603" y="126"/>
                  </a:cubicBezTo>
                  <a:cubicBezTo>
                    <a:pt x="542" y="44"/>
                    <a:pt x="449" y="1"/>
                    <a:pt x="3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535;p64">
              <a:extLst>
                <a:ext uri="{FF2B5EF4-FFF2-40B4-BE49-F238E27FC236}">
                  <a16:creationId xmlns:a16="http://schemas.microsoft.com/office/drawing/2014/main" id="{0DD9D4A6-E7FB-71B3-9615-EB649EC46D97}"/>
                </a:ext>
              </a:extLst>
            </p:cNvPr>
            <p:cNvSpPr/>
            <p:nvPr/>
          </p:nvSpPr>
          <p:spPr>
            <a:xfrm>
              <a:off x="4141125" y="2334375"/>
              <a:ext cx="77650" cy="51800"/>
            </a:xfrm>
            <a:custGeom>
              <a:avLst/>
              <a:gdLst/>
              <a:ahLst/>
              <a:cxnLst/>
              <a:rect l="l" t="t" r="r" b="b"/>
              <a:pathLst>
                <a:path w="3106" h="2072" extrusionOk="0">
                  <a:moveTo>
                    <a:pt x="1553" y="1"/>
                  </a:moveTo>
                  <a:cubicBezTo>
                    <a:pt x="695" y="1"/>
                    <a:pt x="1" y="466"/>
                    <a:pt x="1" y="1037"/>
                  </a:cubicBezTo>
                  <a:cubicBezTo>
                    <a:pt x="1" y="1608"/>
                    <a:pt x="695" y="2072"/>
                    <a:pt x="1553" y="2072"/>
                  </a:cubicBezTo>
                  <a:cubicBezTo>
                    <a:pt x="2410" y="2072"/>
                    <a:pt x="3105" y="1608"/>
                    <a:pt x="3105" y="1037"/>
                  </a:cubicBezTo>
                  <a:cubicBezTo>
                    <a:pt x="3105" y="465"/>
                    <a:pt x="2410" y="1"/>
                    <a:pt x="15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3536;p64">
              <a:extLst>
                <a:ext uri="{FF2B5EF4-FFF2-40B4-BE49-F238E27FC236}">
                  <a16:creationId xmlns:a16="http://schemas.microsoft.com/office/drawing/2014/main" id="{746023AC-5F53-950D-0EFD-CBD8225F7744}"/>
                </a:ext>
              </a:extLst>
            </p:cNvPr>
            <p:cNvSpPr/>
            <p:nvPr/>
          </p:nvSpPr>
          <p:spPr>
            <a:xfrm>
              <a:off x="3585300" y="1468750"/>
              <a:ext cx="197650" cy="575550"/>
            </a:xfrm>
            <a:custGeom>
              <a:avLst/>
              <a:gdLst/>
              <a:ahLst/>
              <a:cxnLst/>
              <a:rect l="l" t="t" r="r" b="b"/>
              <a:pathLst>
                <a:path w="7906" h="23022" extrusionOk="0">
                  <a:moveTo>
                    <a:pt x="7906" y="1"/>
                  </a:moveTo>
                  <a:lnTo>
                    <a:pt x="7906" y="1"/>
                  </a:lnTo>
                  <a:cubicBezTo>
                    <a:pt x="7905" y="2"/>
                    <a:pt x="0" y="8140"/>
                    <a:pt x="6976" y="23021"/>
                  </a:cubicBezTo>
                  <a:lnTo>
                    <a:pt x="7906" y="21160"/>
                  </a:lnTo>
                  <a:cubicBezTo>
                    <a:pt x="7906" y="21160"/>
                    <a:pt x="2791" y="7907"/>
                    <a:pt x="79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3537;p64">
              <a:extLst>
                <a:ext uri="{FF2B5EF4-FFF2-40B4-BE49-F238E27FC236}">
                  <a16:creationId xmlns:a16="http://schemas.microsoft.com/office/drawing/2014/main" id="{146AF926-570A-124A-2449-5E10970E5DC6}"/>
                </a:ext>
              </a:extLst>
            </p:cNvPr>
            <p:cNvSpPr/>
            <p:nvPr/>
          </p:nvSpPr>
          <p:spPr>
            <a:xfrm>
              <a:off x="3723150" y="1974275"/>
              <a:ext cx="160725" cy="282200"/>
            </a:xfrm>
            <a:custGeom>
              <a:avLst/>
              <a:gdLst/>
              <a:ahLst/>
              <a:cxnLst/>
              <a:rect l="l" t="t" r="r" b="b"/>
              <a:pathLst>
                <a:path w="6429" h="11288" extrusionOk="0">
                  <a:moveTo>
                    <a:pt x="2574" y="1"/>
                  </a:moveTo>
                  <a:cubicBezTo>
                    <a:pt x="2506" y="1"/>
                    <a:pt x="2437" y="6"/>
                    <a:pt x="2368" y="16"/>
                  </a:cubicBezTo>
                  <a:cubicBezTo>
                    <a:pt x="852" y="245"/>
                    <a:pt x="0" y="2948"/>
                    <a:pt x="468" y="6057"/>
                  </a:cubicBezTo>
                  <a:cubicBezTo>
                    <a:pt x="914" y="9025"/>
                    <a:pt x="2400" y="11288"/>
                    <a:pt x="3855" y="11288"/>
                  </a:cubicBezTo>
                  <a:cubicBezTo>
                    <a:pt x="3923" y="11288"/>
                    <a:pt x="3992" y="11283"/>
                    <a:pt x="4060" y="11273"/>
                  </a:cubicBezTo>
                  <a:cubicBezTo>
                    <a:pt x="5577" y="11045"/>
                    <a:pt x="6428" y="8340"/>
                    <a:pt x="5961" y="5231"/>
                  </a:cubicBezTo>
                  <a:cubicBezTo>
                    <a:pt x="5515" y="2263"/>
                    <a:pt x="4029" y="1"/>
                    <a:pt x="257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3538;p64">
              <a:extLst>
                <a:ext uri="{FF2B5EF4-FFF2-40B4-BE49-F238E27FC236}">
                  <a16:creationId xmlns:a16="http://schemas.microsoft.com/office/drawing/2014/main" id="{93BCD18B-181B-FF5E-614A-AA21AB22A978}"/>
                </a:ext>
              </a:extLst>
            </p:cNvPr>
            <p:cNvSpPr/>
            <p:nvPr/>
          </p:nvSpPr>
          <p:spPr>
            <a:xfrm>
              <a:off x="3721300" y="1966500"/>
              <a:ext cx="164425" cy="297775"/>
            </a:xfrm>
            <a:custGeom>
              <a:avLst/>
              <a:gdLst/>
              <a:ahLst/>
              <a:cxnLst/>
              <a:rect l="l" t="t" r="r" b="b"/>
              <a:pathLst>
                <a:path w="6577" h="11911" extrusionOk="0">
                  <a:moveTo>
                    <a:pt x="2651" y="623"/>
                  </a:moveTo>
                  <a:cubicBezTo>
                    <a:pt x="3930" y="623"/>
                    <a:pt x="5312" y="2823"/>
                    <a:pt x="5727" y="5589"/>
                  </a:cubicBezTo>
                  <a:cubicBezTo>
                    <a:pt x="5946" y="7047"/>
                    <a:pt x="5877" y="8453"/>
                    <a:pt x="5532" y="9549"/>
                  </a:cubicBezTo>
                  <a:cubicBezTo>
                    <a:pt x="5215" y="10557"/>
                    <a:pt x="4689" y="11185"/>
                    <a:pt x="4088" y="11276"/>
                  </a:cubicBezTo>
                  <a:cubicBezTo>
                    <a:pt x="4033" y="11284"/>
                    <a:pt x="3978" y="11288"/>
                    <a:pt x="3923" y="11288"/>
                  </a:cubicBezTo>
                  <a:cubicBezTo>
                    <a:pt x="2641" y="11288"/>
                    <a:pt x="1266" y="9087"/>
                    <a:pt x="850" y="6322"/>
                  </a:cubicBezTo>
                  <a:cubicBezTo>
                    <a:pt x="631" y="4864"/>
                    <a:pt x="701" y="3458"/>
                    <a:pt x="1045" y="2361"/>
                  </a:cubicBezTo>
                  <a:cubicBezTo>
                    <a:pt x="1362" y="1354"/>
                    <a:pt x="1888" y="726"/>
                    <a:pt x="2489" y="635"/>
                  </a:cubicBezTo>
                  <a:cubicBezTo>
                    <a:pt x="2543" y="627"/>
                    <a:pt x="2597" y="623"/>
                    <a:pt x="2651" y="623"/>
                  </a:cubicBezTo>
                  <a:close/>
                  <a:moveTo>
                    <a:pt x="2646" y="0"/>
                  </a:moveTo>
                  <a:cubicBezTo>
                    <a:pt x="2563" y="0"/>
                    <a:pt x="2479" y="6"/>
                    <a:pt x="2396" y="19"/>
                  </a:cubicBezTo>
                  <a:cubicBezTo>
                    <a:pt x="1538" y="148"/>
                    <a:pt x="848" y="913"/>
                    <a:pt x="451" y="2174"/>
                  </a:cubicBezTo>
                  <a:cubicBezTo>
                    <a:pt x="78" y="3360"/>
                    <a:pt x="0" y="4865"/>
                    <a:pt x="234" y="6415"/>
                  </a:cubicBezTo>
                  <a:cubicBezTo>
                    <a:pt x="710" y="9580"/>
                    <a:pt x="2300" y="11911"/>
                    <a:pt x="3928" y="11911"/>
                  </a:cubicBezTo>
                  <a:cubicBezTo>
                    <a:pt x="4013" y="11911"/>
                    <a:pt x="4097" y="11904"/>
                    <a:pt x="4181" y="11892"/>
                  </a:cubicBezTo>
                  <a:cubicBezTo>
                    <a:pt x="5038" y="11763"/>
                    <a:pt x="5729" y="10997"/>
                    <a:pt x="6126" y="9737"/>
                  </a:cubicBezTo>
                  <a:cubicBezTo>
                    <a:pt x="6499" y="8551"/>
                    <a:pt x="6576" y="7045"/>
                    <a:pt x="6343" y="5496"/>
                  </a:cubicBezTo>
                  <a:cubicBezTo>
                    <a:pt x="5867" y="2330"/>
                    <a:pt x="4273" y="0"/>
                    <a:pt x="26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3539;p64">
              <a:extLst>
                <a:ext uri="{FF2B5EF4-FFF2-40B4-BE49-F238E27FC236}">
                  <a16:creationId xmlns:a16="http://schemas.microsoft.com/office/drawing/2014/main" id="{FFEA2954-46CC-FDA5-F319-FE92ADAB5232}"/>
                </a:ext>
              </a:extLst>
            </p:cNvPr>
            <p:cNvSpPr/>
            <p:nvPr/>
          </p:nvSpPr>
          <p:spPr>
            <a:xfrm>
              <a:off x="3708900" y="1972075"/>
              <a:ext cx="139500" cy="282025"/>
            </a:xfrm>
            <a:custGeom>
              <a:avLst/>
              <a:gdLst/>
              <a:ahLst/>
              <a:cxnLst/>
              <a:rect l="l" t="t" r="r" b="b"/>
              <a:pathLst>
                <a:path w="5580" h="11281" extrusionOk="0">
                  <a:moveTo>
                    <a:pt x="2225" y="0"/>
                  </a:moveTo>
                  <a:cubicBezTo>
                    <a:pt x="2172" y="0"/>
                    <a:pt x="2118" y="4"/>
                    <a:pt x="2065" y="12"/>
                  </a:cubicBezTo>
                  <a:cubicBezTo>
                    <a:pt x="715" y="216"/>
                    <a:pt x="1" y="2900"/>
                    <a:pt x="468" y="6008"/>
                  </a:cubicBezTo>
                  <a:cubicBezTo>
                    <a:pt x="692" y="7501"/>
                    <a:pt x="1165" y="8894"/>
                    <a:pt x="1781" y="9881"/>
                  </a:cubicBezTo>
                  <a:cubicBezTo>
                    <a:pt x="2348" y="10786"/>
                    <a:pt x="2993" y="11281"/>
                    <a:pt x="3596" y="11281"/>
                  </a:cubicBezTo>
                  <a:cubicBezTo>
                    <a:pt x="3650" y="11281"/>
                    <a:pt x="3704" y="11277"/>
                    <a:pt x="3757" y="11269"/>
                  </a:cubicBezTo>
                  <a:cubicBezTo>
                    <a:pt x="4405" y="11172"/>
                    <a:pt x="4938" y="10485"/>
                    <a:pt x="5237" y="9360"/>
                  </a:cubicBezTo>
                  <a:cubicBezTo>
                    <a:pt x="5537" y="8236"/>
                    <a:pt x="5579" y="6766"/>
                    <a:pt x="5355" y="5274"/>
                  </a:cubicBezTo>
                  <a:cubicBezTo>
                    <a:pt x="5131" y="3781"/>
                    <a:pt x="4658" y="2388"/>
                    <a:pt x="4041" y="1402"/>
                  </a:cubicBezTo>
                  <a:cubicBezTo>
                    <a:pt x="3474" y="496"/>
                    <a:pt x="2829" y="0"/>
                    <a:pt x="22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3540;p64">
              <a:extLst>
                <a:ext uri="{FF2B5EF4-FFF2-40B4-BE49-F238E27FC236}">
                  <a16:creationId xmlns:a16="http://schemas.microsoft.com/office/drawing/2014/main" id="{41D4E078-2189-DC3B-D47C-EC575B540BF3}"/>
                </a:ext>
              </a:extLst>
            </p:cNvPr>
            <p:cNvSpPr/>
            <p:nvPr/>
          </p:nvSpPr>
          <p:spPr>
            <a:xfrm>
              <a:off x="3700275" y="1964475"/>
              <a:ext cx="155925" cy="297600"/>
            </a:xfrm>
            <a:custGeom>
              <a:avLst/>
              <a:gdLst/>
              <a:ahLst/>
              <a:cxnLst/>
              <a:rect l="l" t="t" r="r" b="b"/>
              <a:pathLst>
                <a:path w="6237" h="11904" extrusionOk="0">
                  <a:moveTo>
                    <a:pt x="2562" y="622"/>
                  </a:moveTo>
                  <a:cubicBezTo>
                    <a:pt x="3565" y="622"/>
                    <a:pt x="4935" y="2605"/>
                    <a:pt x="5389" y="5630"/>
                  </a:cubicBezTo>
                  <a:cubicBezTo>
                    <a:pt x="5608" y="7092"/>
                    <a:pt x="5570" y="8499"/>
                    <a:pt x="5278" y="9590"/>
                  </a:cubicBezTo>
                  <a:cubicBezTo>
                    <a:pt x="5015" y="10580"/>
                    <a:pt x="4568" y="11193"/>
                    <a:pt x="4053" y="11270"/>
                  </a:cubicBezTo>
                  <a:cubicBezTo>
                    <a:pt x="4015" y="11276"/>
                    <a:pt x="3976" y="11279"/>
                    <a:pt x="3937" y="11279"/>
                  </a:cubicBezTo>
                  <a:cubicBezTo>
                    <a:pt x="3446" y="11279"/>
                    <a:pt x="2892" y="10830"/>
                    <a:pt x="2388" y="10026"/>
                  </a:cubicBezTo>
                  <a:cubicBezTo>
                    <a:pt x="1788" y="9067"/>
                    <a:pt x="1337" y="7734"/>
                    <a:pt x="1118" y="6272"/>
                  </a:cubicBezTo>
                  <a:cubicBezTo>
                    <a:pt x="647" y="3137"/>
                    <a:pt x="1443" y="782"/>
                    <a:pt x="2454" y="631"/>
                  </a:cubicBezTo>
                  <a:cubicBezTo>
                    <a:pt x="2485" y="626"/>
                    <a:pt x="2516" y="623"/>
                    <a:pt x="2548" y="623"/>
                  </a:cubicBezTo>
                  <a:cubicBezTo>
                    <a:pt x="2553" y="623"/>
                    <a:pt x="2558" y="623"/>
                    <a:pt x="2562" y="623"/>
                  </a:cubicBezTo>
                  <a:lnTo>
                    <a:pt x="2562" y="622"/>
                  </a:lnTo>
                  <a:close/>
                  <a:moveTo>
                    <a:pt x="2562" y="0"/>
                  </a:moveTo>
                  <a:cubicBezTo>
                    <a:pt x="2495" y="0"/>
                    <a:pt x="2428" y="5"/>
                    <a:pt x="2361" y="15"/>
                  </a:cubicBezTo>
                  <a:cubicBezTo>
                    <a:pt x="818" y="247"/>
                    <a:pt x="1" y="3035"/>
                    <a:pt x="501" y="6364"/>
                  </a:cubicBezTo>
                  <a:cubicBezTo>
                    <a:pt x="733" y="7909"/>
                    <a:pt x="1216" y="9327"/>
                    <a:pt x="1860" y="10356"/>
                  </a:cubicBezTo>
                  <a:cubicBezTo>
                    <a:pt x="2488" y="11362"/>
                    <a:pt x="3217" y="11903"/>
                    <a:pt x="3934" y="11903"/>
                  </a:cubicBezTo>
                  <a:cubicBezTo>
                    <a:pt x="4005" y="11903"/>
                    <a:pt x="4075" y="11898"/>
                    <a:pt x="4146" y="11888"/>
                  </a:cubicBezTo>
                  <a:cubicBezTo>
                    <a:pt x="4928" y="11770"/>
                    <a:pt x="5545" y="11011"/>
                    <a:pt x="5881" y="9752"/>
                  </a:cubicBezTo>
                  <a:cubicBezTo>
                    <a:pt x="6193" y="8579"/>
                    <a:pt x="6237" y="7082"/>
                    <a:pt x="6005" y="5537"/>
                  </a:cubicBezTo>
                  <a:cubicBezTo>
                    <a:pt x="5526" y="2352"/>
                    <a:pt x="4040" y="0"/>
                    <a:pt x="25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3541;p64">
              <a:extLst>
                <a:ext uri="{FF2B5EF4-FFF2-40B4-BE49-F238E27FC236}">
                  <a16:creationId xmlns:a16="http://schemas.microsoft.com/office/drawing/2014/main" id="{18CC2EC3-F68D-20FB-5D27-1F97943332BA}"/>
                </a:ext>
              </a:extLst>
            </p:cNvPr>
            <p:cNvSpPr/>
            <p:nvPr/>
          </p:nvSpPr>
          <p:spPr>
            <a:xfrm>
              <a:off x="4871625" y="2656925"/>
              <a:ext cx="358775" cy="1420275"/>
            </a:xfrm>
            <a:custGeom>
              <a:avLst/>
              <a:gdLst/>
              <a:ahLst/>
              <a:cxnLst/>
              <a:rect l="l" t="t" r="r" b="b"/>
              <a:pathLst>
                <a:path w="14351" h="56811" extrusionOk="0">
                  <a:moveTo>
                    <a:pt x="7163" y="0"/>
                  </a:moveTo>
                  <a:lnTo>
                    <a:pt x="0" y="56535"/>
                  </a:lnTo>
                  <a:lnTo>
                    <a:pt x="14351" y="56811"/>
                  </a:lnTo>
                  <a:lnTo>
                    <a:pt x="716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3542;p64">
              <a:extLst>
                <a:ext uri="{FF2B5EF4-FFF2-40B4-BE49-F238E27FC236}">
                  <a16:creationId xmlns:a16="http://schemas.microsoft.com/office/drawing/2014/main" id="{12E55BF4-A3C9-F6B4-C0C4-11D337633DD1}"/>
                </a:ext>
              </a:extLst>
            </p:cNvPr>
            <p:cNvSpPr/>
            <p:nvPr/>
          </p:nvSpPr>
          <p:spPr>
            <a:xfrm>
              <a:off x="4863275" y="2649125"/>
              <a:ext cx="375450" cy="1435900"/>
            </a:xfrm>
            <a:custGeom>
              <a:avLst/>
              <a:gdLst/>
              <a:ahLst/>
              <a:cxnLst/>
              <a:rect l="l" t="t" r="r" b="b"/>
              <a:pathLst>
                <a:path w="15018" h="57436" extrusionOk="0">
                  <a:moveTo>
                    <a:pt x="7497" y="2794"/>
                  </a:moveTo>
                  <a:lnTo>
                    <a:pt x="14331" y="56804"/>
                  </a:lnTo>
                  <a:lnTo>
                    <a:pt x="688" y="56543"/>
                  </a:lnTo>
                  <a:lnTo>
                    <a:pt x="7497" y="2794"/>
                  </a:lnTo>
                  <a:close/>
                  <a:moveTo>
                    <a:pt x="7497" y="1"/>
                  </a:moveTo>
                  <a:cubicBezTo>
                    <a:pt x="7340" y="1"/>
                    <a:pt x="7207" y="117"/>
                    <a:pt x="7188" y="274"/>
                  </a:cubicBezTo>
                  <a:lnTo>
                    <a:pt x="24" y="56808"/>
                  </a:lnTo>
                  <a:cubicBezTo>
                    <a:pt x="1" y="56992"/>
                    <a:pt x="142" y="57156"/>
                    <a:pt x="328" y="57159"/>
                  </a:cubicBezTo>
                  <a:lnTo>
                    <a:pt x="14679" y="57435"/>
                  </a:lnTo>
                  <a:lnTo>
                    <a:pt x="14685" y="57435"/>
                  </a:lnTo>
                  <a:lnTo>
                    <a:pt x="14685" y="57434"/>
                  </a:lnTo>
                  <a:cubicBezTo>
                    <a:pt x="14871" y="57434"/>
                    <a:pt x="15017" y="57271"/>
                    <a:pt x="14994" y="57084"/>
                  </a:cubicBezTo>
                  <a:lnTo>
                    <a:pt x="7806" y="274"/>
                  </a:lnTo>
                  <a:cubicBezTo>
                    <a:pt x="7786" y="118"/>
                    <a:pt x="7654" y="1"/>
                    <a:pt x="74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3543;p64">
              <a:extLst>
                <a:ext uri="{FF2B5EF4-FFF2-40B4-BE49-F238E27FC236}">
                  <a16:creationId xmlns:a16="http://schemas.microsoft.com/office/drawing/2014/main" id="{0A9D1183-0722-05D0-2062-3FE639D1B400}"/>
                </a:ext>
              </a:extLst>
            </p:cNvPr>
            <p:cNvSpPr/>
            <p:nvPr/>
          </p:nvSpPr>
          <p:spPr>
            <a:xfrm>
              <a:off x="3765375" y="2230275"/>
              <a:ext cx="91075" cy="149700"/>
            </a:xfrm>
            <a:custGeom>
              <a:avLst/>
              <a:gdLst/>
              <a:ahLst/>
              <a:cxnLst/>
              <a:rect l="l" t="t" r="r" b="b"/>
              <a:pathLst>
                <a:path w="3643" h="5988" extrusionOk="0">
                  <a:moveTo>
                    <a:pt x="1692" y="0"/>
                  </a:moveTo>
                  <a:cubicBezTo>
                    <a:pt x="943" y="0"/>
                    <a:pt x="61" y="310"/>
                    <a:pt x="61" y="310"/>
                  </a:cubicBezTo>
                  <a:lnTo>
                    <a:pt x="0" y="2407"/>
                  </a:lnTo>
                  <a:cubicBezTo>
                    <a:pt x="0" y="2407"/>
                    <a:pt x="1522" y="5517"/>
                    <a:pt x="2481" y="5867"/>
                  </a:cubicBezTo>
                  <a:cubicBezTo>
                    <a:pt x="2711" y="5951"/>
                    <a:pt x="2896" y="5988"/>
                    <a:pt x="3044" y="5988"/>
                  </a:cubicBezTo>
                  <a:cubicBezTo>
                    <a:pt x="3513" y="5988"/>
                    <a:pt x="3617" y="5623"/>
                    <a:pt x="3628" y="5255"/>
                  </a:cubicBezTo>
                  <a:cubicBezTo>
                    <a:pt x="3643" y="4772"/>
                    <a:pt x="3100" y="1206"/>
                    <a:pt x="2641" y="385"/>
                  </a:cubicBezTo>
                  <a:cubicBezTo>
                    <a:pt x="2477" y="94"/>
                    <a:pt x="2105" y="0"/>
                    <a:pt x="16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3544;p64">
              <a:extLst>
                <a:ext uri="{FF2B5EF4-FFF2-40B4-BE49-F238E27FC236}">
                  <a16:creationId xmlns:a16="http://schemas.microsoft.com/office/drawing/2014/main" id="{DC8CBB81-5D9C-FFBC-9900-74172A0B7F6F}"/>
                </a:ext>
              </a:extLst>
            </p:cNvPr>
            <p:cNvSpPr/>
            <p:nvPr/>
          </p:nvSpPr>
          <p:spPr>
            <a:xfrm>
              <a:off x="3757525" y="2222375"/>
              <a:ext cx="106750" cy="165400"/>
            </a:xfrm>
            <a:custGeom>
              <a:avLst/>
              <a:gdLst/>
              <a:ahLst/>
              <a:cxnLst/>
              <a:rect l="l" t="t" r="r" b="b"/>
              <a:pathLst>
                <a:path w="4270" h="6616" extrusionOk="0">
                  <a:moveTo>
                    <a:pt x="2012" y="627"/>
                  </a:moveTo>
                  <a:cubicBezTo>
                    <a:pt x="2335" y="627"/>
                    <a:pt x="2591" y="691"/>
                    <a:pt x="2683" y="855"/>
                  </a:cubicBezTo>
                  <a:cubicBezTo>
                    <a:pt x="3115" y="1625"/>
                    <a:pt x="3643" y="5130"/>
                    <a:pt x="3631" y="5562"/>
                  </a:cubicBezTo>
                  <a:cubicBezTo>
                    <a:pt x="3624" y="5773"/>
                    <a:pt x="3585" y="5910"/>
                    <a:pt x="3514" y="5958"/>
                  </a:cubicBezTo>
                  <a:cubicBezTo>
                    <a:pt x="3496" y="5969"/>
                    <a:pt x="3450" y="5991"/>
                    <a:pt x="3356" y="5991"/>
                  </a:cubicBezTo>
                  <a:cubicBezTo>
                    <a:pt x="3261" y="5991"/>
                    <a:pt x="3116" y="5969"/>
                    <a:pt x="2902" y="5890"/>
                  </a:cubicBezTo>
                  <a:cubicBezTo>
                    <a:pt x="2302" y="5672"/>
                    <a:pt x="1206" y="3819"/>
                    <a:pt x="628" y="2654"/>
                  </a:cubicBezTo>
                  <a:lnTo>
                    <a:pt x="680" y="855"/>
                  </a:lnTo>
                  <a:cubicBezTo>
                    <a:pt x="1099" y="727"/>
                    <a:pt x="1608" y="627"/>
                    <a:pt x="2012" y="627"/>
                  </a:cubicBezTo>
                  <a:close/>
                  <a:moveTo>
                    <a:pt x="1989" y="1"/>
                  </a:moveTo>
                  <a:cubicBezTo>
                    <a:pt x="1273" y="1"/>
                    <a:pt x="501" y="252"/>
                    <a:pt x="271" y="333"/>
                  </a:cubicBezTo>
                  <a:cubicBezTo>
                    <a:pt x="150" y="375"/>
                    <a:pt x="67" y="488"/>
                    <a:pt x="63" y="618"/>
                  </a:cubicBezTo>
                  <a:lnTo>
                    <a:pt x="3" y="2713"/>
                  </a:lnTo>
                  <a:cubicBezTo>
                    <a:pt x="1" y="2763"/>
                    <a:pt x="12" y="2813"/>
                    <a:pt x="34" y="2860"/>
                  </a:cubicBezTo>
                  <a:cubicBezTo>
                    <a:pt x="298" y="3397"/>
                    <a:pt x="1664" y="6101"/>
                    <a:pt x="2688" y="6477"/>
                  </a:cubicBezTo>
                  <a:cubicBezTo>
                    <a:pt x="2942" y="6569"/>
                    <a:pt x="3166" y="6616"/>
                    <a:pt x="3360" y="6616"/>
                  </a:cubicBezTo>
                  <a:cubicBezTo>
                    <a:pt x="3557" y="6616"/>
                    <a:pt x="3724" y="6568"/>
                    <a:pt x="3863" y="6473"/>
                  </a:cubicBezTo>
                  <a:cubicBezTo>
                    <a:pt x="4235" y="6222"/>
                    <a:pt x="4248" y="5739"/>
                    <a:pt x="4253" y="5581"/>
                  </a:cubicBezTo>
                  <a:cubicBezTo>
                    <a:pt x="4269" y="5055"/>
                    <a:pt x="3714" y="1419"/>
                    <a:pt x="3226" y="549"/>
                  </a:cubicBezTo>
                  <a:cubicBezTo>
                    <a:pt x="2992" y="131"/>
                    <a:pt x="2505" y="1"/>
                    <a:pt x="19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3545;p64">
              <a:extLst>
                <a:ext uri="{FF2B5EF4-FFF2-40B4-BE49-F238E27FC236}">
                  <a16:creationId xmlns:a16="http://schemas.microsoft.com/office/drawing/2014/main" id="{583F44E6-7529-F9BC-990A-D603BABF0BAC}"/>
                </a:ext>
              </a:extLst>
            </p:cNvPr>
            <p:cNvSpPr/>
            <p:nvPr/>
          </p:nvSpPr>
          <p:spPr>
            <a:xfrm>
              <a:off x="3409050" y="2093475"/>
              <a:ext cx="470950" cy="817825"/>
            </a:xfrm>
            <a:custGeom>
              <a:avLst/>
              <a:gdLst/>
              <a:ahLst/>
              <a:cxnLst/>
              <a:rect l="l" t="t" r="r" b="b"/>
              <a:pathLst>
                <a:path w="18838" h="32713" extrusionOk="0">
                  <a:moveTo>
                    <a:pt x="13200" y="1"/>
                  </a:moveTo>
                  <a:cubicBezTo>
                    <a:pt x="11757" y="1"/>
                    <a:pt x="10246" y="42"/>
                    <a:pt x="9789" y="204"/>
                  </a:cubicBezTo>
                  <a:cubicBezTo>
                    <a:pt x="8893" y="520"/>
                    <a:pt x="7086" y="1666"/>
                    <a:pt x="7047" y="3037"/>
                  </a:cubicBezTo>
                  <a:cubicBezTo>
                    <a:pt x="7007" y="4406"/>
                    <a:pt x="5042" y="17029"/>
                    <a:pt x="5042" y="17029"/>
                  </a:cubicBezTo>
                  <a:lnTo>
                    <a:pt x="0" y="31788"/>
                  </a:lnTo>
                  <a:lnTo>
                    <a:pt x="8131" y="32713"/>
                  </a:lnTo>
                  <a:lnTo>
                    <a:pt x="8383" y="17982"/>
                  </a:lnTo>
                  <a:lnTo>
                    <a:pt x="10180" y="17178"/>
                  </a:lnTo>
                  <a:cubicBezTo>
                    <a:pt x="10899" y="16857"/>
                    <a:pt x="10796" y="14283"/>
                    <a:pt x="10796" y="14283"/>
                  </a:cubicBezTo>
                  <a:cubicBezTo>
                    <a:pt x="10796" y="14283"/>
                    <a:pt x="12041" y="14149"/>
                    <a:pt x="13307" y="13328"/>
                  </a:cubicBezTo>
                  <a:cubicBezTo>
                    <a:pt x="14572" y="12509"/>
                    <a:pt x="15115" y="12182"/>
                    <a:pt x="15129" y="11668"/>
                  </a:cubicBezTo>
                  <a:cubicBezTo>
                    <a:pt x="15145" y="11154"/>
                    <a:pt x="15786" y="7404"/>
                    <a:pt x="15988" y="6552"/>
                  </a:cubicBezTo>
                  <a:cubicBezTo>
                    <a:pt x="16190" y="5702"/>
                    <a:pt x="14966" y="5152"/>
                    <a:pt x="14966" y="5152"/>
                  </a:cubicBezTo>
                  <a:lnTo>
                    <a:pt x="9674" y="4141"/>
                  </a:lnTo>
                  <a:lnTo>
                    <a:pt x="10787" y="2460"/>
                  </a:lnTo>
                  <a:cubicBezTo>
                    <a:pt x="10787" y="2460"/>
                    <a:pt x="15050" y="2241"/>
                    <a:pt x="16832" y="1951"/>
                  </a:cubicBezTo>
                  <a:cubicBezTo>
                    <a:pt x="18614" y="1659"/>
                    <a:pt x="18801" y="1324"/>
                    <a:pt x="18821" y="638"/>
                  </a:cubicBezTo>
                  <a:cubicBezTo>
                    <a:pt x="18838" y="74"/>
                    <a:pt x="17393" y="48"/>
                    <a:pt x="16587" y="48"/>
                  </a:cubicBezTo>
                  <a:cubicBezTo>
                    <a:pt x="16508" y="48"/>
                    <a:pt x="16436" y="49"/>
                    <a:pt x="16371" y="49"/>
                  </a:cubicBezTo>
                  <a:cubicBezTo>
                    <a:pt x="16294" y="49"/>
                    <a:pt x="16229" y="48"/>
                    <a:pt x="16178" y="47"/>
                  </a:cubicBezTo>
                  <a:cubicBezTo>
                    <a:pt x="15918" y="39"/>
                    <a:pt x="14590" y="1"/>
                    <a:pt x="132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3546;p64">
              <a:extLst>
                <a:ext uri="{FF2B5EF4-FFF2-40B4-BE49-F238E27FC236}">
                  <a16:creationId xmlns:a16="http://schemas.microsoft.com/office/drawing/2014/main" id="{0E4056EB-2F6A-590C-A592-B82FE7D15035}"/>
                </a:ext>
              </a:extLst>
            </p:cNvPr>
            <p:cNvSpPr/>
            <p:nvPr/>
          </p:nvSpPr>
          <p:spPr>
            <a:xfrm>
              <a:off x="3400075" y="2085675"/>
              <a:ext cx="487425" cy="833400"/>
            </a:xfrm>
            <a:custGeom>
              <a:avLst/>
              <a:gdLst/>
              <a:ahLst/>
              <a:cxnLst/>
              <a:rect l="l" t="t" r="r" b="b"/>
              <a:pathLst>
                <a:path w="19497" h="33336" extrusionOk="0">
                  <a:moveTo>
                    <a:pt x="13567" y="624"/>
                  </a:moveTo>
                  <a:cubicBezTo>
                    <a:pt x="14531" y="624"/>
                    <a:pt x="15576" y="642"/>
                    <a:pt x="16528" y="670"/>
                  </a:cubicBezTo>
                  <a:cubicBezTo>
                    <a:pt x="16584" y="671"/>
                    <a:pt x="16654" y="671"/>
                    <a:pt x="16739" y="671"/>
                  </a:cubicBezTo>
                  <a:lnTo>
                    <a:pt x="16863" y="671"/>
                  </a:lnTo>
                  <a:cubicBezTo>
                    <a:pt x="18480" y="671"/>
                    <a:pt x="18815" y="844"/>
                    <a:pt x="18869" y="941"/>
                  </a:cubicBezTo>
                  <a:cubicBezTo>
                    <a:pt x="18856" y="1399"/>
                    <a:pt x="18848" y="1676"/>
                    <a:pt x="17141" y="1955"/>
                  </a:cubicBezTo>
                  <a:cubicBezTo>
                    <a:pt x="15397" y="2239"/>
                    <a:pt x="11174" y="2457"/>
                    <a:pt x="11131" y="2460"/>
                  </a:cubicBezTo>
                  <a:cubicBezTo>
                    <a:pt x="11033" y="2465"/>
                    <a:pt x="10942" y="2517"/>
                    <a:pt x="10887" y="2599"/>
                  </a:cubicBezTo>
                  <a:lnTo>
                    <a:pt x="9775" y="4281"/>
                  </a:lnTo>
                  <a:cubicBezTo>
                    <a:pt x="9651" y="4465"/>
                    <a:pt x="9756" y="4717"/>
                    <a:pt x="9975" y="4759"/>
                  </a:cubicBezTo>
                  <a:lnTo>
                    <a:pt x="15225" y="5763"/>
                  </a:lnTo>
                  <a:cubicBezTo>
                    <a:pt x="15388" y="5844"/>
                    <a:pt x="16168" y="6267"/>
                    <a:pt x="16044" y="6792"/>
                  </a:cubicBezTo>
                  <a:cubicBezTo>
                    <a:pt x="15857" y="7581"/>
                    <a:pt x="15193" y="11401"/>
                    <a:pt x="15177" y="11971"/>
                  </a:cubicBezTo>
                  <a:cubicBezTo>
                    <a:pt x="15168" y="12286"/>
                    <a:pt x="14733" y="12580"/>
                    <a:pt x="13662" y="13272"/>
                  </a:cubicBezTo>
                  <a:lnTo>
                    <a:pt x="13497" y="13379"/>
                  </a:lnTo>
                  <a:cubicBezTo>
                    <a:pt x="12315" y="14145"/>
                    <a:pt x="11134" y="14284"/>
                    <a:pt x="11122" y="14286"/>
                  </a:cubicBezTo>
                  <a:cubicBezTo>
                    <a:pt x="10960" y="14304"/>
                    <a:pt x="10838" y="14444"/>
                    <a:pt x="10845" y="14608"/>
                  </a:cubicBezTo>
                  <a:cubicBezTo>
                    <a:pt x="10889" y="15725"/>
                    <a:pt x="10722" y="17067"/>
                    <a:pt x="10413" y="17206"/>
                  </a:cubicBezTo>
                  <a:lnTo>
                    <a:pt x="8616" y="18010"/>
                  </a:lnTo>
                  <a:cubicBezTo>
                    <a:pt x="8506" y="18059"/>
                    <a:pt x="8434" y="18168"/>
                    <a:pt x="8432" y="18289"/>
                  </a:cubicBezTo>
                  <a:lnTo>
                    <a:pt x="8184" y="32674"/>
                  </a:lnTo>
                  <a:lnTo>
                    <a:pt x="780" y="31835"/>
                  </a:lnTo>
                  <a:lnTo>
                    <a:pt x="5696" y="17441"/>
                  </a:lnTo>
                  <a:cubicBezTo>
                    <a:pt x="5701" y="17424"/>
                    <a:pt x="5706" y="17406"/>
                    <a:pt x="5709" y="17387"/>
                  </a:cubicBezTo>
                  <a:cubicBezTo>
                    <a:pt x="5790" y="16872"/>
                    <a:pt x="7677" y="4730"/>
                    <a:pt x="7717" y="3356"/>
                  </a:cubicBezTo>
                  <a:cubicBezTo>
                    <a:pt x="7751" y="2191"/>
                    <a:pt x="9412" y="1105"/>
                    <a:pt x="10253" y="808"/>
                  </a:cubicBezTo>
                  <a:cubicBezTo>
                    <a:pt x="10638" y="673"/>
                    <a:pt x="11994" y="624"/>
                    <a:pt x="13567" y="624"/>
                  </a:cubicBezTo>
                  <a:close/>
                  <a:moveTo>
                    <a:pt x="13568" y="0"/>
                  </a:moveTo>
                  <a:cubicBezTo>
                    <a:pt x="12051" y="0"/>
                    <a:pt x="10536" y="48"/>
                    <a:pt x="10045" y="222"/>
                  </a:cubicBezTo>
                  <a:cubicBezTo>
                    <a:pt x="9140" y="541"/>
                    <a:pt x="7141" y="1769"/>
                    <a:pt x="7094" y="3339"/>
                  </a:cubicBezTo>
                  <a:cubicBezTo>
                    <a:pt x="7057" y="4643"/>
                    <a:pt x="5199" y="16611"/>
                    <a:pt x="5097" y="17265"/>
                  </a:cubicBezTo>
                  <a:lnTo>
                    <a:pt x="64" y="32000"/>
                  </a:lnTo>
                  <a:cubicBezTo>
                    <a:pt x="0" y="32188"/>
                    <a:pt x="127" y="32387"/>
                    <a:pt x="325" y="32410"/>
                  </a:cubicBezTo>
                  <a:lnTo>
                    <a:pt x="8455" y="33334"/>
                  </a:lnTo>
                  <a:cubicBezTo>
                    <a:pt x="8467" y="33335"/>
                    <a:pt x="8479" y="33335"/>
                    <a:pt x="8490" y="33335"/>
                  </a:cubicBezTo>
                  <a:lnTo>
                    <a:pt x="8490" y="33336"/>
                  </a:lnTo>
                  <a:cubicBezTo>
                    <a:pt x="8660" y="33336"/>
                    <a:pt x="8799" y="33199"/>
                    <a:pt x="8803" y="33029"/>
                  </a:cubicBezTo>
                  <a:lnTo>
                    <a:pt x="9051" y="18499"/>
                  </a:lnTo>
                  <a:lnTo>
                    <a:pt x="10667" y="17775"/>
                  </a:lnTo>
                  <a:cubicBezTo>
                    <a:pt x="11417" y="17439"/>
                    <a:pt x="11487" y="15704"/>
                    <a:pt x="11474" y="14859"/>
                  </a:cubicBezTo>
                  <a:cubicBezTo>
                    <a:pt x="11933" y="14770"/>
                    <a:pt x="12876" y="14525"/>
                    <a:pt x="13837" y="13903"/>
                  </a:cubicBezTo>
                  <a:lnTo>
                    <a:pt x="14000" y="13796"/>
                  </a:lnTo>
                  <a:cubicBezTo>
                    <a:pt x="15223" y="13005"/>
                    <a:pt x="15781" y="12644"/>
                    <a:pt x="15801" y="11990"/>
                  </a:cubicBezTo>
                  <a:cubicBezTo>
                    <a:pt x="15814" y="11534"/>
                    <a:pt x="16433" y="7852"/>
                    <a:pt x="16651" y="6937"/>
                  </a:cubicBezTo>
                  <a:cubicBezTo>
                    <a:pt x="16909" y="5848"/>
                    <a:pt x="15512" y="5206"/>
                    <a:pt x="15452" y="5180"/>
                  </a:cubicBezTo>
                  <a:cubicBezTo>
                    <a:pt x="15430" y="5170"/>
                    <a:pt x="15406" y="5162"/>
                    <a:pt x="15383" y="5158"/>
                  </a:cubicBezTo>
                  <a:lnTo>
                    <a:pt x="10552" y="4234"/>
                  </a:lnTo>
                  <a:lnTo>
                    <a:pt x="11320" y="3075"/>
                  </a:lnTo>
                  <a:cubicBezTo>
                    <a:pt x="12117" y="3032"/>
                    <a:pt x="15636" y="2833"/>
                    <a:pt x="17242" y="2571"/>
                  </a:cubicBezTo>
                  <a:cubicBezTo>
                    <a:pt x="18979" y="2287"/>
                    <a:pt x="19463" y="1940"/>
                    <a:pt x="19492" y="960"/>
                  </a:cubicBezTo>
                  <a:cubicBezTo>
                    <a:pt x="19496" y="789"/>
                    <a:pt x="19433" y="631"/>
                    <a:pt x="19309" y="502"/>
                  </a:cubicBezTo>
                  <a:cubicBezTo>
                    <a:pt x="18938" y="122"/>
                    <a:pt x="18051" y="47"/>
                    <a:pt x="17120" y="47"/>
                  </a:cubicBezTo>
                  <a:cubicBezTo>
                    <a:pt x="17023" y="47"/>
                    <a:pt x="16925" y="48"/>
                    <a:pt x="16827" y="50"/>
                  </a:cubicBezTo>
                  <a:cubicBezTo>
                    <a:pt x="16781" y="50"/>
                    <a:pt x="16738" y="50"/>
                    <a:pt x="16699" y="50"/>
                  </a:cubicBezTo>
                  <a:cubicBezTo>
                    <a:pt x="16640" y="50"/>
                    <a:pt x="16588" y="49"/>
                    <a:pt x="16546" y="47"/>
                  </a:cubicBezTo>
                  <a:cubicBezTo>
                    <a:pt x="15833" y="27"/>
                    <a:pt x="14700" y="0"/>
                    <a:pt x="135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3547;p64">
              <a:extLst>
                <a:ext uri="{FF2B5EF4-FFF2-40B4-BE49-F238E27FC236}">
                  <a16:creationId xmlns:a16="http://schemas.microsoft.com/office/drawing/2014/main" id="{760A17DC-C426-3573-3CE9-E8665570E572}"/>
                </a:ext>
              </a:extLst>
            </p:cNvPr>
            <p:cNvSpPr/>
            <p:nvPr/>
          </p:nvSpPr>
          <p:spPr>
            <a:xfrm>
              <a:off x="3629125" y="2238550"/>
              <a:ext cx="177100" cy="44500"/>
            </a:xfrm>
            <a:custGeom>
              <a:avLst/>
              <a:gdLst/>
              <a:ahLst/>
              <a:cxnLst/>
              <a:rect l="l" t="t" r="r" b="b"/>
              <a:pathLst>
                <a:path w="7084" h="1780" extrusionOk="0">
                  <a:moveTo>
                    <a:pt x="337" y="1"/>
                  </a:moveTo>
                  <a:cubicBezTo>
                    <a:pt x="189" y="1"/>
                    <a:pt x="58" y="106"/>
                    <a:pt x="32" y="257"/>
                  </a:cubicBezTo>
                  <a:cubicBezTo>
                    <a:pt x="1" y="427"/>
                    <a:pt x="113" y="589"/>
                    <a:pt x="282" y="619"/>
                  </a:cubicBezTo>
                  <a:lnTo>
                    <a:pt x="6704" y="1775"/>
                  </a:lnTo>
                  <a:cubicBezTo>
                    <a:pt x="6721" y="1777"/>
                    <a:pt x="6740" y="1780"/>
                    <a:pt x="6758" y="1780"/>
                  </a:cubicBezTo>
                  <a:lnTo>
                    <a:pt x="6758" y="1780"/>
                  </a:lnTo>
                  <a:cubicBezTo>
                    <a:pt x="6921" y="1779"/>
                    <a:pt x="7055" y="1657"/>
                    <a:pt x="7069" y="1496"/>
                  </a:cubicBezTo>
                  <a:cubicBezTo>
                    <a:pt x="7084" y="1335"/>
                    <a:pt x="6972" y="1190"/>
                    <a:pt x="6813" y="1161"/>
                  </a:cubicBezTo>
                  <a:lnTo>
                    <a:pt x="393" y="6"/>
                  </a:lnTo>
                  <a:cubicBezTo>
                    <a:pt x="374" y="2"/>
                    <a:pt x="355" y="1"/>
                    <a:pt x="337" y="1"/>
                  </a:cubicBezTo>
                  <a:close/>
                  <a:moveTo>
                    <a:pt x="6758" y="1780"/>
                  </a:moveTo>
                  <a:cubicBezTo>
                    <a:pt x="6758" y="1780"/>
                    <a:pt x="6758" y="1780"/>
                    <a:pt x="6758" y="1780"/>
                  </a:cubicBezTo>
                  <a:lnTo>
                    <a:pt x="6759" y="1780"/>
                  </a:lnTo>
                  <a:cubicBezTo>
                    <a:pt x="6759" y="1780"/>
                    <a:pt x="6759" y="1780"/>
                    <a:pt x="6758" y="17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3548;p64">
              <a:extLst>
                <a:ext uri="{FF2B5EF4-FFF2-40B4-BE49-F238E27FC236}">
                  <a16:creationId xmlns:a16="http://schemas.microsoft.com/office/drawing/2014/main" id="{180D3F6C-3AEB-07F8-4091-8BC413BCD839}"/>
                </a:ext>
              </a:extLst>
            </p:cNvPr>
            <p:cNvSpPr/>
            <p:nvPr/>
          </p:nvSpPr>
          <p:spPr>
            <a:xfrm>
              <a:off x="3639050" y="2307425"/>
              <a:ext cx="149000" cy="47725"/>
            </a:xfrm>
            <a:custGeom>
              <a:avLst/>
              <a:gdLst/>
              <a:ahLst/>
              <a:cxnLst/>
              <a:rect l="l" t="t" r="r" b="b"/>
              <a:pathLst>
                <a:path w="5960" h="1909" extrusionOk="0">
                  <a:moveTo>
                    <a:pt x="343" y="1"/>
                  </a:moveTo>
                  <a:cubicBezTo>
                    <a:pt x="203" y="1"/>
                    <a:pt x="76" y="96"/>
                    <a:pt x="41" y="238"/>
                  </a:cubicBezTo>
                  <a:cubicBezTo>
                    <a:pt x="0" y="406"/>
                    <a:pt x="103" y="574"/>
                    <a:pt x="271" y="615"/>
                  </a:cubicBezTo>
                  <a:lnTo>
                    <a:pt x="5558" y="1900"/>
                  </a:lnTo>
                  <a:cubicBezTo>
                    <a:pt x="5582" y="1905"/>
                    <a:pt x="5607" y="1908"/>
                    <a:pt x="5632" y="1908"/>
                  </a:cubicBezTo>
                  <a:cubicBezTo>
                    <a:pt x="5790" y="1908"/>
                    <a:pt x="5922" y="1790"/>
                    <a:pt x="5941" y="1633"/>
                  </a:cubicBezTo>
                  <a:cubicBezTo>
                    <a:pt x="5960" y="1477"/>
                    <a:pt x="5858" y="1331"/>
                    <a:pt x="5705" y="1293"/>
                  </a:cubicBezTo>
                  <a:lnTo>
                    <a:pt x="418" y="10"/>
                  </a:lnTo>
                  <a:cubicBezTo>
                    <a:pt x="393" y="4"/>
                    <a:pt x="368" y="1"/>
                    <a:pt x="3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3549;p64">
              <a:extLst>
                <a:ext uri="{FF2B5EF4-FFF2-40B4-BE49-F238E27FC236}">
                  <a16:creationId xmlns:a16="http://schemas.microsoft.com/office/drawing/2014/main" id="{0B0501F1-5108-D9F6-82BA-2438C4F8712D}"/>
                </a:ext>
              </a:extLst>
            </p:cNvPr>
            <p:cNvSpPr/>
            <p:nvPr/>
          </p:nvSpPr>
          <p:spPr>
            <a:xfrm>
              <a:off x="3654175" y="2394200"/>
              <a:ext cx="57425" cy="64150"/>
            </a:xfrm>
            <a:custGeom>
              <a:avLst/>
              <a:gdLst/>
              <a:ahLst/>
              <a:cxnLst/>
              <a:rect l="l" t="t" r="r" b="b"/>
              <a:pathLst>
                <a:path w="2297" h="2566" extrusionOk="0">
                  <a:moveTo>
                    <a:pt x="2142" y="0"/>
                  </a:moveTo>
                  <a:cubicBezTo>
                    <a:pt x="2142" y="0"/>
                    <a:pt x="996" y="293"/>
                    <a:pt x="503" y="441"/>
                  </a:cubicBezTo>
                  <a:cubicBezTo>
                    <a:pt x="350" y="485"/>
                    <a:pt x="226" y="601"/>
                    <a:pt x="172" y="752"/>
                  </a:cubicBezTo>
                  <a:cubicBezTo>
                    <a:pt x="1" y="1220"/>
                    <a:pt x="505" y="2077"/>
                    <a:pt x="729" y="2423"/>
                  </a:cubicBezTo>
                  <a:cubicBezTo>
                    <a:pt x="787" y="2513"/>
                    <a:pt x="886" y="2566"/>
                    <a:pt x="992" y="2566"/>
                  </a:cubicBezTo>
                  <a:cubicBezTo>
                    <a:pt x="1052" y="2566"/>
                    <a:pt x="1111" y="2548"/>
                    <a:pt x="1160" y="2516"/>
                  </a:cubicBezTo>
                  <a:cubicBezTo>
                    <a:pt x="1305" y="2422"/>
                    <a:pt x="1347" y="2229"/>
                    <a:pt x="1253" y="2084"/>
                  </a:cubicBezTo>
                  <a:cubicBezTo>
                    <a:pt x="993" y="1685"/>
                    <a:pt x="777" y="1211"/>
                    <a:pt x="758" y="1015"/>
                  </a:cubicBezTo>
                  <a:cubicBezTo>
                    <a:pt x="1275" y="865"/>
                    <a:pt x="2296" y="604"/>
                    <a:pt x="2297" y="604"/>
                  </a:cubicBezTo>
                  <a:lnTo>
                    <a:pt x="214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3550;p64">
              <a:extLst>
                <a:ext uri="{FF2B5EF4-FFF2-40B4-BE49-F238E27FC236}">
                  <a16:creationId xmlns:a16="http://schemas.microsoft.com/office/drawing/2014/main" id="{7C34519B-A933-1F71-D254-8D2185640D6B}"/>
                </a:ext>
              </a:extLst>
            </p:cNvPr>
            <p:cNvSpPr/>
            <p:nvPr/>
          </p:nvSpPr>
          <p:spPr>
            <a:xfrm>
              <a:off x="3025250" y="2698225"/>
              <a:ext cx="621925" cy="1293075"/>
            </a:xfrm>
            <a:custGeom>
              <a:avLst/>
              <a:gdLst/>
              <a:ahLst/>
              <a:cxnLst/>
              <a:rect l="l" t="t" r="r" b="b"/>
              <a:pathLst>
                <a:path w="24877" h="51723" extrusionOk="0">
                  <a:moveTo>
                    <a:pt x="16087" y="0"/>
                  </a:moveTo>
                  <a:cubicBezTo>
                    <a:pt x="16087" y="0"/>
                    <a:pt x="0" y="37302"/>
                    <a:pt x="132" y="42305"/>
                  </a:cubicBezTo>
                  <a:cubicBezTo>
                    <a:pt x="258" y="47100"/>
                    <a:pt x="3197" y="51722"/>
                    <a:pt x="7365" y="51722"/>
                  </a:cubicBezTo>
                  <a:cubicBezTo>
                    <a:pt x="7545" y="51722"/>
                    <a:pt x="7727" y="51714"/>
                    <a:pt x="7911" y="51696"/>
                  </a:cubicBezTo>
                  <a:cubicBezTo>
                    <a:pt x="12368" y="51271"/>
                    <a:pt x="15803" y="47761"/>
                    <a:pt x="17279" y="44749"/>
                  </a:cubicBezTo>
                  <a:cubicBezTo>
                    <a:pt x="18756" y="41737"/>
                    <a:pt x="24877" y="3312"/>
                    <a:pt x="24877" y="3312"/>
                  </a:cubicBezTo>
                  <a:lnTo>
                    <a:pt x="1608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3551;p64">
              <a:extLst>
                <a:ext uri="{FF2B5EF4-FFF2-40B4-BE49-F238E27FC236}">
                  <a16:creationId xmlns:a16="http://schemas.microsoft.com/office/drawing/2014/main" id="{5F2A080E-21BB-E27A-27B4-F28AAE366813}"/>
                </a:ext>
              </a:extLst>
            </p:cNvPr>
            <p:cNvSpPr/>
            <p:nvPr/>
          </p:nvSpPr>
          <p:spPr>
            <a:xfrm>
              <a:off x="3017425" y="2690425"/>
              <a:ext cx="638050" cy="1308650"/>
            </a:xfrm>
            <a:custGeom>
              <a:avLst/>
              <a:gdLst/>
              <a:ahLst/>
              <a:cxnLst/>
              <a:rect l="l" t="t" r="r" b="b"/>
              <a:pathLst>
                <a:path w="25522" h="52346" extrusionOk="0">
                  <a:moveTo>
                    <a:pt x="16567" y="709"/>
                  </a:moveTo>
                  <a:lnTo>
                    <a:pt x="24842" y="3826"/>
                  </a:lnTo>
                  <a:cubicBezTo>
                    <a:pt x="24310" y="7154"/>
                    <a:pt x="18690" y="42113"/>
                    <a:pt x="17313" y="44924"/>
                  </a:cubicBezTo>
                  <a:cubicBezTo>
                    <a:pt x="15801" y="48007"/>
                    <a:pt x="12395" y="51297"/>
                    <a:pt x="8195" y="51699"/>
                  </a:cubicBezTo>
                  <a:cubicBezTo>
                    <a:pt x="8022" y="51716"/>
                    <a:pt x="7850" y="51724"/>
                    <a:pt x="7679" y="51724"/>
                  </a:cubicBezTo>
                  <a:cubicBezTo>
                    <a:pt x="6341" y="51724"/>
                    <a:pt x="5065" y="51214"/>
                    <a:pt x="3961" y="50235"/>
                  </a:cubicBezTo>
                  <a:cubicBezTo>
                    <a:pt x="2064" y="48557"/>
                    <a:pt x="836" y="45633"/>
                    <a:pt x="756" y="42609"/>
                  </a:cubicBezTo>
                  <a:cubicBezTo>
                    <a:pt x="633" y="37953"/>
                    <a:pt x="15106" y="4113"/>
                    <a:pt x="16567" y="709"/>
                  </a:cubicBezTo>
                  <a:close/>
                  <a:moveTo>
                    <a:pt x="16399" y="1"/>
                  </a:moveTo>
                  <a:cubicBezTo>
                    <a:pt x="16278" y="1"/>
                    <a:pt x="16164" y="72"/>
                    <a:pt x="16114" y="189"/>
                  </a:cubicBezTo>
                  <a:cubicBezTo>
                    <a:pt x="15455" y="1714"/>
                    <a:pt x="1" y="37610"/>
                    <a:pt x="133" y="42624"/>
                  </a:cubicBezTo>
                  <a:cubicBezTo>
                    <a:pt x="217" y="45816"/>
                    <a:pt x="1526" y="48911"/>
                    <a:pt x="3548" y="50703"/>
                  </a:cubicBezTo>
                  <a:cubicBezTo>
                    <a:pt x="4770" y="51785"/>
                    <a:pt x="6189" y="52346"/>
                    <a:pt x="7680" y="52346"/>
                  </a:cubicBezTo>
                  <a:cubicBezTo>
                    <a:pt x="7870" y="52346"/>
                    <a:pt x="8062" y="52337"/>
                    <a:pt x="8254" y="52319"/>
                  </a:cubicBezTo>
                  <a:cubicBezTo>
                    <a:pt x="12694" y="51895"/>
                    <a:pt x="16284" y="48437"/>
                    <a:pt x="17872" y="45198"/>
                  </a:cubicBezTo>
                  <a:cubicBezTo>
                    <a:pt x="19352" y="42178"/>
                    <a:pt x="25247" y="5244"/>
                    <a:pt x="25497" y="3673"/>
                  </a:cubicBezTo>
                  <a:cubicBezTo>
                    <a:pt x="25521" y="3526"/>
                    <a:pt x="25439" y="3384"/>
                    <a:pt x="25299" y="3332"/>
                  </a:cubicBezTo>
                  <a:lnTo>
                    <a:pt x="16509" y="21"/>
                  </a:lnTo>
                  <a:cubicBezTo>
                    <a:pt x="16473" y="7"/>
                    <a:pt x="16436" y="1"/>
                    <a:pt x="163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3552;p64">
              <a:extLst>
                <a:ext uri="{FF2B5EF4-FFF2-40B4-BE49-F238E27FC236}">
                  <a16:creationId xmlns:a16="http://schemas.microsoft.com/office/drawing/2014/main" id="{7EE7EB60-13BB-506C-F5DD-6614C6B20177}"/>
                </a:ext>
              </a:extLst>
            </p:cNvPr>
            <p:cNvSpPr/>
            <p:nvPr/>
          </p:nvSpPr>
          <p:spPr>
            <a:xfrm>
              <a:off x="5100600" y="779275"/>
              <a:ext cx="496550" cy="496525"/>
            </a:xfrm>
            <a:custGeom>
              <a:avLst/>
              <a:gdLst/>
              <a:ahLst/>
              <a:cxnLst/>
              <a:rect l="l" t="t" r="r" b="b"/>
              <a:pathLst>
                <a:path w="19862" h="19861" extrusionOk="0">
                  <a:moveTo>
                    <a:pt x="9931" y="6030"/>
                  </a:moveTo>
                  <a:cubicBezTo>
                    <a:pt x="12217" y="6030"/>
                    <a:pt x="14043" y="7995"/>
                    <a:pt x="13813" y="10329"/>
                  </a:cubicBezTo>
                  <a:cubicBezTo>
                    <a:pt x="13632" y="12154"/>
                    <a:pt x="12155" y="13631"/>
                    <a:pt x="10330" y="13812"/>
                  </a:cubicBezTo>
                  <a:cubicBezTo>
                    <a:pt x="10195" y="13825"/>
                    <a:pt x="10062" y="13832"/>
                    <a:pt x="9930" y="13832"/>
                  </a:cubicBezTo>
                  <a:cubicBezTo>
                    <a:pt x="7645" y="13832"/>
                    <a:pt x="5819" y="11866"/>
                    <a:pt x="6050" y="9532"/>
                  </a:cubicBezTo>
                  <a:cubicBezTo>
                    <a:pt x="6231" y="7706"/>
                    <a:pt x="7708" y="6230"/>
                    <a:pt x="9533" y="6050"/>
                  </a:cubicBezTo>
                  <a:cubicBezTo>
                    <a:pt x="9667" y="6036"/>
                    <a:pt x="9800" y="6030"/>
                    <a:pt x="9931" y="6030"/>
                  </a:cubicBezTo>
                  <a:close/>
                  <a:moveTo>
                    <a:pt x="9078" y="0"/>
                  </a:moveTo>
                  <a:cubicBezTo>
                    <a:pt x="8575" y="0"/>
                    <a:pt x="8166" y="409"/>
                    <a:pt x="8166" y="913"/>
                  </a:cubicBezTo>
                  <a:lnTo>
                    <a:pt x="8166" y="2229"/>
                  </a:lnTo>
                  <a:cubicBezTo>
                    <a:pt x="7304" y="2426"/>
                    <a:pt x="6483" y="2767"/>
                    <a:pt x="5734" y="3238"/>
                  </a:cubicBezTo>
                  <a:lnTo>
                    <a:pt x="4803" y="2307"/>
                  </a:lnTo>
                  <a:cubicBezTo>
                    <a:pt x="4625" y="2128"/>
                    <a:pt x="4392" y="2039"/>
                    <a:pt x="4158" y="2039"/>
                  </a:cubicBezTo>
                  <a:cubicBezTo>
                    <a:pt x="3925" y="2039"/>
                    <a:pt x="3691" y="2128"/>
                    <a:pt x="3513" y="2307"/>
                  </a:cubicBezTo>
                  <a:lnTo>
                    <a:pt x="2307" y="3513"/>
                  </a:lnTo>
                  <a:cubicBezTo>
                    <a:pt x="1950" y="3868"/>
                    <a:pt x="1950" y="4446"/>
                    <a:pt x="2307" y="4803"/>
                  </a:cubicBezTo>
                  <a:lnTo>
                    <a:pt x="3238" y="5734"/>
                  </a:lnTo>
                  <a:cubicBezTo>
                    <a:pt x="2767" y="6481"/>
                    <a:pt x="2427" y="7304"/>
                    <a:pt x="2229" y="8166"/>
                  </a:cubicBezTo>
                  <a:lnTo>
                    <a:pt x="913" y="8166"/>
                  </a:lnTo>
                  <a:cubicBezTo>
                    <a:pt x="409" y="8166"/>
                    <a:pt x="1" y="8574"/>
                    <a:pt x="1" y="9078"/>
                  </a:cubicBezTo>
                  <a:lnTo>
                    <a:pt x="1" y="10784"/>
                  </a:lnTo>
                  <a:cubicBezTo>
                    <a:pt x="1" y="11288"/>
                    <a:pt x="409" y="11696"/>
                    <a:pt x="913" y="11696"/>
                  </a:cubicBezTo>
                  <a:lnTo>
                    <a:pt x="2229" y="11696"/>
                  </a:lnTo>
                  <a:cubicBezTo>
                    <a:pt x="2427" y="12557"/>
                    <a:pt x="2767" y="13380"/>
                    <a:pt x="3238" y="14128"/>
                  </a:cubicBezTo>
                  <a:lnTo>
                    <a:pt x="2307" y="15059"/>
                  </a:lnTo>
                  <a:cubicBezTo>
                    <a:pt x="1950" y="15415"/>
                    <a:pt x="1950" y="15993"/>
                    <a:pt x="2307" y="16349"/>
                  </a:cubicBezTo>
                  <a:lnTo>
                    <a:pt x="3513" y="17556"/>
                  </a:lnTo>
                  <a:cubicBezTo>
                    <a:pt x="3691" y="17734"/>
                    <a:pt x="3925" y="17823"/>
                    <a:pt x="4158" y="17823"/>
                  </a:cubicBezTo>
                  <a:cubicBezTo>
                    <a:pt x="4392" y="17823"/>
                    <a:pt x="4625" y="17734"/>
                    <a:pt x="4803" y="17556"/>
                  </a:cubicBezTo>
                  <a:lnTo>
                    <a:pt x="5734" y="16625"/>
                  </a:lnTo>
                  <a:cubicBezTo>
                    <a:pt x="6482" y="17094"/>
                    <a:pt x="7304" y="17435"/>
                    <a:pt x="8166" y="17632"/>
                  </a:cubicBezTo>
                  <a:lnTo>
                    <a:pt x="8166" y="18949"/>
                  </a:lnTo>
                  <a:cubicBezTo>
                    <a:pt x="8166" y="19452"/>
                    <a:pt x="8575" y="19861"/>
                    <a:pt x="9078" y="19861"/>
                  </a:cubicBezTo>
                  <a:lnTo>
                    <a:pt x="10783" y="19861"/>
                  </a:lnTo>
                  <a:cubicBezTo>
                    <a:pt x="11288" y="19861"/>
                    <a:pt x="11696" y="19452"/>
                    <a:pt x="11696" y="18949"/>
                  </a:cubicBezTo>
                  <a:lnTo>
                    <a:pt x="11696" y="17632"/>
                  </a:lnTo>
                  <a:cubicBezTo>
                    <a:pt x="12557" y="17434"/>
                    <a:pt x="13380" y="17094"/>
                    <a:pt x="14128" y="16624"/>
                  </a:cubicBezTo>
                  <a:lnTo>
                    <a:pt x="15059" y="17555"/>
                  </a:lnTo>
                  <a:cubicBezTo>
                    <a:pt x="15237" y="17733"/>
                    <a:pt x="15471" y="17822"/>
                    <a:pt x="15704" y="17822"/>
                  </a:cubicBezTo>
                  <a:cubicBezTo>
                    <a:pt x="15938" y="17822"/>
                    <a:pt x="16171" y="17733"/>
                    <a:pt x="16349" y="17555"/>
                  </a:cubicBezTo>
                  <a:lnTo>
                    <a:pt x="17556" y="16349"/>
                  </a:lnTo>
                  <a:cubicBezTo>
                    <a:pt x="17912" y="15992"/>
                    <a:pt x="17912" y="15414"/>
                    <a:pt x="17556" y="15059"/>
                  </a:cubicBezTo>
                  <a:lnTo>
                    <a:pt x="16625" y="14128"/>
                  </a:lnTo>
                  <a:cubicBezTo>
                    <a:pt x="17094" y="13379"/>
                    <a:pt x="17436" y="12557"/>
                    <a:pt x="17632" y="11696"/>
                  </a:cubicBezTo>
                  <a:lnTo>
                    <a:pt x="18949" y="11696"/>
                  </a:lnTo>
                  <a:cubicBezTo>
                    <a:pt x="19452" y="11696"/>
                    <a:pt x="19861" y="11287"/>
                    <a:pt x="19861" y="10784"/>
                  </a:cubicBezTo>
                  <a:lnTo>
                    <a:pt x="19861" y="9078"/>
                  </a:lnTo>
                  <a:cubicBezTo>
                    <a:pt x="19861" y="8574"/>
                    <a:pt x="19452" y="8166"/>
                    <a:pt x="18949" y="8166"/>
                  </a:cubicBezTo>
                  <a:lnTo>
                    <a:pt x="17632" y="8166"/>
                  </a:lnTo>
                  <a:cubicBezTo>
                    <a:pt x="17436" y="7304"/>
                    <a:pt x="17094" y="6481"/>
                    <a:pt x="16625" y="5734"/>
                  </a:cubicBezTo>
                  <a:lnTo>
                    <a:pt x="17556" y="4803"/>
                  </a:lnTo>
                  <a:cubicBezTo>
                    <a:pt x="17912" y="4446"/>
                    <a:pt x="17912" y="3868"/>
                    <a:pt x="17556" y="3513"/>
                  </a:cubicBezTo>
                  <a:lnTo>
                    <a:pt x="16349" y="2307"/>
                  </a:lnTo>
                  <a:cubicBezTo>
                    <a:pt x="16171" y="2128"/>
                    <a:pt x="15938" y="2039"/>
                    <a:pt x="15704" y="2039"/>
                  </a:cubicBezTo>
                  <a:cubicBezTo>
                    <a:pt x="15471" y="2039"/>
                    <a:pt x="15237" y="2128"/>
                    <a:pt x="15059" y="2307"/>
                  </a:cubicBezTo>
                  <a:lnTo>
                    <a:pt x="14128" y="3238"/>
                  </a:lnTo>
                  <a:cubicBezTo>
                    <a:pt x="13380" y="2767"/>
                    <a:pt x="12557" y="2426"/>
                    <a:pt x="11696" y="2229"/>
                  </a:cubicBezTo>
                  <a:lnTo>
                    <a:pt x="11696" y="913"/>
                  </a:lnTo>
                  <a:cubicBezTo>
                    <a:pt x="11696" y="409"/>
                    <a:pt x="11288" y="0"/>
                    <a:pt x="1078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3553;p64">
              <a:extLst>
                <a:ext uri="{FF2B5EF4-FFF2-40B4-BE49-F238E27FC236}">
                  <a16:creationId xmlns:a16="http://schemas.microsoft.com/office/drawing/2014/main" id="{9F083A08-3A7F-0286-0FC3-1DBCE5A5DA06}"/>
                </a:ext>
              </a:extLst>
            </p:cNvPr>
            <p:cNvSpPr/>
            <p:nvPr/>
          </p:nvSpPr>
          <p:spPr>
            <a:xfrm>
              <a:off x="1233600" y="2706725"/>
              <a:ext cx="374275" cy="374300"/>
            </a:xfrm>
            <a:custGeom>
              <a:avLst/>
              <a:gdLst/>
              <a:ahLst/>
              <a:cxnLst/>
              <a:rect l="l" t="t" r="r" b="b"/>
              <a:pathLst>
                <a:path w="14971" h="14972" extrusionOk="0">
                  <a:moveTo>
                    <a:pt x="7486" y="4546"/>
                  </a:moveTo>
                  <a:cubicBezTo>
                    <a:pt x="8262" y="4546"/>
                    <a:pt x="9011" y="4853"/>
                    <a:pt x="9565" y="5407"/>
                  </a:cubicBezTo>
                  <a:cubicBezTo>
                    <a:pt x="10191" y="6032"/>
                    <a:pt x="10501" y="6907"/>
                    <a:pt x="10412" y="7786"/>
                  </a:cubicBezTo>
                  <a:cubicBezTo>
                    <a:pt x="10275" y="9162"/>
                    <a:pt x="9161" y="10275"/>
                    <a:pt x="7785" y="10412"/>
                  </a:cubicBezTo>
                  <a:cubicBezTo>
                    <a:pt x="7686" y="10423"/>
                    <a:pt x="7586" y="10428"/>
                    <a:pt x="7487" y="10428"/>
                  </a:cubicBezTo>
                  <a:cubicBezTo>
                    <a:pt x="6710" y="10428"/>
                    <a:pt x="5961" y="10121"/>
                    <a:pt x="5406" y="9565"/>
                  </a:cubicBezTo>
                  <a:cubicBezTo>
                    <a:pt x="4780" y="8940"/>
                    <a:pt x="4470" y="8067"/>
                    <a:pt x="4559" y="7186"/>
                  </a:cubicBezTo>
                  <a:cubicBezTo>
                    <a:pt x="4696" y="5810"/>
                    <a:pt x="5809" y="4697"/>
                    <a:pt x="7186" y="4561"/>
                  </a:cubicBezTo>
                  <a:cubicBezTo>
                    <a:pt x="7286" y="4551"/>
                    <a:pt x="7386" y="4546"/>
                    <a:pt x="7486" y="4546"/>
                  </a:cubicBezTo>
                  <a:close/>
                  <a:moveTo>
                    <a:pt x="6842" y="1"/>
                  </a:moveTo>
                  <a:cubicBezTo>
                    <a:pt x="6462" y="1"/>
                    <a:pt x="6155" y="308"/>
                    <a:pt x="6155" y="688"/>
                  </a:cubicBezTo>
                  <a:lnTo>
                    <a:pt x="6155" y="1681"/>
                  </a:lnTo>
                  <a:cubicBezTo>
                    <a:pt x="5506" y="1829"/>
                    <a:pt x="4886" y="2086"/>
                    <a:pt x="4322" y="2440"/>
                  </a:cubicBezTo>
                  <a:lnTo>
                    <a:pt x="3619" y="1738"/>
                  </a:lnTo>
                  <a:cubicBezTo>
                    <a:pt x="3485" y="1604"/>
                    <a:pt x="3309" y="1537"/>
                    <a:pt x="3133" y="1537"/>
                  </a:cubicBezTo>
                  <a:cubicBezTo>
                    <a:pt x="2957" y="1537"/>
                    <a:pt x="2782" y="1604"/>
                    <a:pt x="2647" y="1738"/>
                  </a:cubicBezTo>
                  <a:lnTo>
                    <a:pt x="1737" y="2648"/>
                  </a:lnTo>
                  <a:cubicBezTo>
                    <a:pt x="1469" y="2916"/>
                    <a:pt x="1469" y="3352"/>
                    <a:pt x="1737" y="3620"/>
                  </a:cubicBezTo>
                  <a:lnTo>
                    <a:pt x="2440" y="4322"/>
                  </a:lnTo>
                  <a:cubicBezTo>
                    <a:pt x="2085" y="4886"/>
                    <a:pt x="1829" y="5505"/>
                    <a:pt x="1680" y="6155"/>
                  </a:cubicBezTo>
                  <a:lnTo>
                    <a:pt x="688" y="6155"/>
                  </a:lnTo>
                  <a:cubicBezTo>
                    <a:pt x="308" y="6155"/>
                    <a:pt x="0" y="6463"/>
                    <a:pt x="0" y="6843"/>
                  </a:cubicBezTo>
                  <a:lnTo>
                    <a:pt x="0" y="8128"/>
                  </a:lnTo>
                  <a:cubicBezTo>
                    <a:pt x="0" y="8508"/>
                    <a:pt x="308" y="8818"/>
                    <a:pt x="688" y="8818"/>
                  </a:cubicBezTo>
                  <a:lnTo>
                    <a:pt x="1680" y="8818"/>
                  </a:lnTo>
                  <a:cubicBezTo>
                    <a:pt x="1828" y="9467"/>
                    <a:pt x="2085" y="10087"/>
                    <a:pt x="2440" y="10650"/>
                  </a:cubicBezTo>
                  <a:lnTo>
                    <a:pt x="1737" y="11352"/>
                  </a:lnTo>
                  <a:cubicBezTo>
                    <a:pt x="1469" y="11621"/>
                    <a:pt x="1469" y="12056"/>
                    <a:pt x="1737" y="12324"/>
                  </a:cubicBezTo>
                  <a:lnTo>
                    <a:pt x="2647" y="13234"/>
                  </a:lnTo>
                  <a:cubicBezTo>
                    <a:pt x="2782" y="13369"/>
                    <a:pt x="2957" y="13436"/>
                    <a:pt x="3133" y="13436"/>
                  </a:cubicBezTo>
                  <a:cubicBezTo>
                    <a:pt x="3309" y="13436"/>
                    <a:pt x="3485" y="13369"/>
                    <a:pt x="3619" y="13234"/>
                  </a:cubicBezTo>
                  <a:lnTo>
                    <a:pt x="4322" y="12532"/>
                  </a:lnTo>
                  <a:cubicBezTo>
                    <a:pt x="4885" y="12886"/>
                    <a:pt x="5505" y="13143"/>
                    <a:pt x="6154" y="13292"/>
                  </a:cubicBezTo>
                  <a:lnTo>
                    <a:pt x="6154" y="14285"/>
                  </a:lnTo>
                  <a:cubicBezTo>
                    <a:pt x="6154" y="14663"/>
                    <a:pt x="6462" y="14972"/>
                    <a:pt x="6842" y="14972"/>
                  </a:cubicBezTo>
                  <a:lnTo>
                    <a:pt x="8128" y="14972"/>
                  </a:lnTo>
                  <a:cubicBezTo>
                    <a:pt x="8508" y="14972"/>
                    <a:pt x="8816" y="14665"/>
                    <a:pt x="8816" y="14285"/>
                  </a:cubicBezTo>
                  <a:lnTo>
                    <a:pt x="8816" y="13292"/>
                  </a:lnTo>
                  <a:cubicBezTo>
                    <a:pt x="9465" y="13144"/>
                    <a:pt x="10085" y="12886"/>
                    <a:pt x="10649" y="12532"/>
                  </a:cubicBezTo>
                  <a:lnTo>
                    <a:pt x="11352" y="13234"/>
                  </a:lnTo>
                  <a:cubicBezTo>
                    <a:pt x="11486" y="13369"/>
                    <a:pt x="11662" y="13436"/>
                    <a:pt x="11838" y="13436"/>
                  </a:cubicBezTo>
                  <a:cubicBezTo>
                    <a:pt x="12013" y="13436"/>
                    <a:pt x="12189" y="13369"/>
                    <a:pt x="12324" y="13234"/>
                  </a:cubicBezTo>
                  <a:lnTo>
                    <a:pt x="13234" y="12325"/>
                  </a:lnTo>
                  <a:cubicBezTo>
                    <a:pt x="13502" y="12057"/>
                    <a:pt x="13502" y="11621"/>
                    <a:pt x="13234" y="11352"/>
                  </a:cubicBezTo>
                  <a:lnTo>
                    <a:pt x="12531" y="10651"/>
                  </a:lnTo>
                  <a:cubicBezTo>
                    <a:pt x="12886" y="10087"/>
                    <a:pt x="13142" y="9467"/>
                    <a:pt x="13291" y="8818"/>
                  </a:cubicBezTo>
                  <a:lnTo>
                    <a:pt x="14283" y="8818"/>
                  </a:lnTo>
                  <a:cubicBezTo>
                    <a:pt x="14663" y="8818"/>
                    <a:pt x="14971" y="8509"/>
                    <a:pt x="14971" y="8129"/>
                  </a:cubicBezTo>
                  <a:lnTo>
                    <a:pt x="14971" y="6843"/>
                  </a:lnTo>
                  <a:cubicBezTo>
                    <a:pt x="14971" y="6463"/>
                    <a:pt x="14663" y="6155"/>
                    <a:pt x="14283" y="6155"/>
                  </a:cubicBezTo>
                  <a:lnTo>
                    <a:pt x="13291" y="6155"/>
                  </a:lnTo>
                  <a:cubicBezTo>
                    <a:pt x="13142" y="5505"/>
                    <a:pt x="12886" y="4886"/>
                    <a:pt x="12531" y="4322"/>
                  </a:cubicBezTo>
                  <a:lnTo>
                    <a:pt x="13234" y="3620"/>
                  </a:lnTo>
                  <a:cubicBezTo>
                    <a:pt x="13502" y="3352"/>
                    <a:pt x="13502" y="2916"/>
                    <a:pt x="13234" y="2648"/>
                  </a:cubicBezTo>
                  <a:lnTo>
                    <a:pt x="12324" y="1738"/>
                  </a:lnTo>
                  <a:cubicBezTo>
                    <a:pt x="12189" y="1604"/>
                    <a:pt x="12013" y="1537"/>
                    <a:pt x="11838" y="1537"/>
                  </a:cubicBezTo>
                  <a:cubicBezTo>
                    <a:pt x="11662" y="1537"/>
                    <a:pt x="11486" y="1604"/>
                    <a:pt x="11352" y="1738"/>
                  </a:cubicBezTo>
                  <a:lnTo>
                    <a:pt x="10649" y="2440"/>
                  </a:lnTo>
                  <a:cubicBezTo>
                    <a:pt x="10086" y="2086"/>
                    <a:pt x="9465" y="1829"/>
                    <a:pt x="8817" y="1681"/>
                  </a:cubicBezTo>
                  <a:lnTo>
                    <a:pt x="8817" y="688"/>
                  </a:lnTo>
                  <a:cubicBezTo>
                    <a:pt x="8816" y="308"/>
                    <a:pt x="8509" y="1"/>
                    <a:pt x="81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3554;p64">
              <a:extLst>
                <a:ext uri="{FF2B5EF4-FFF2-40B4-BE49-F238E27FC236}">
                  <a16:creationId xmlns:a16="http://schemas.microsoft.com/office/drawing/2014/main" id="{7F865473-078E-CAE8-6FFC-0163667A1806}"/>
                </a:ext>
              </a:extLst>
            </p:cNvPr>
            <p:cNvSpPr/>
            <p:nvPr/>
          </p:nvSpPr>
          <p:spPr>
            <a:xfrm>
              <a:off x="6011100" y="2278500"/>
              <a:ext cx="374300" cy="374300"/>
            </a:xfrm>
            <a:custGeom>
              <a:avLst/>
              <a:gdLst/>
              <a:ahLst/>
              <a:cxnLst/>
              <a:rect l="l" t="t" r="r" b="b"/>
              <a:pathLst>
                <a:path w="14972" h="14972" extrusionOk="0">
                  <a:moveTo>
                    <a:pt x="7484" y="4545"/>
                  </a:moveTo>
                  <a:cubicBezTo>
                    <a:pt x="8260" y="4545"/>
                    <a:pt x="9010" y="4852"/>
                    <a:pt x="9565" y="5407"/>
                  </a:cubicBezTo>
                  <a:cubicBezTo>
                    <a:pt x="10190" y="6032"/>
                    <a:pt x="10501" y="6906"/>
                    <a:pt x="10411" y="7786"/>
                  </a:cubicBezTo>
                  <a:cubicBezTo>
                    <a:pt x="10275" y="9162"/>
                    <a:pt x="9162" y="10275"/>
                    <a:pt x="7786" y="10412"/>
                  </a:cubicBezTo>
                  <a:cubicBezTo>
                    <a:pt x="7686" y="10422"/>
                    <a:pt x="7586" y="10427"/>
                    <a:pt x="7487" y="10427"/>
                  </a:cubicBezTo>
                  <a:cubicBezTo>
                    <a:pt x="6711" y="10427"/>
                    <a:pt x="5961" y="10120"/>
                    <a:pt x="5407" y="9565"/>
                  </a:cubicBezTo>
                  <a:cubicBezTo>
                    <a:pt x="4780" y="8940"/>
                    <a:pt x="4470" y="8065"/>
                    <a:pt x="4559" y="7186"/>
                  </a:cubicBezTo>
                  <a:cubicBezTo>
                    <a:pt x="4696" y="5810"/>
                    <a:pt x="5810" y="4697"/>
                    <a:pt x="7186" y="4560"/>
                  </a:cubicBezTo>
                  <a:cubicBezTo>
                    <a:pt x="7285" y="4550"/>
                    <a:pt x="7385" y="4545"/>
                    <a:pt x="7484" y="4545"/>
                  </a:cubicBezTo>
                  <a:close/>
                  <a:moveTo>
                    <a:pt x="6843" y="0"/>
                  </a:moveTo>
                  <a:cubicBezTo>
                    <a:pt x="6463" y="0"/>
                    <a:pt x="6155" y="309"/>
                    <a:pt x="6155" y="689"/>
                  </a:cubicBezTo>
                  <a:lnTo>
                    <a:pt x="6155" y="1680"/>
                  </a:lnTo>
                  <a:cubicBezTo>
                    <a:pt x="5506" y="1829"/>
                    <a:pt x="4886" y="2086"/>
                    <a:pt x="4322" y="2440"/>
                  </a:cubicBezTo>
                  <a:lnTo>
                    <a:pt x="3621" y="1738"/>
                  </a:lnTo>
                  <a:cubicBezTo>
                    <a:pt x="3486" y="1604"/>
                    <a:pt x="3310" y="1537"/>
                    <a:pt x="3134" y="1537"/>
                  </a:cubicBezTo>
                  <a:cubicBezTo>
                    <a:pt x="2958" y="1537"/>
                    <a:pt x="2782" y="1604"/>
                    <a:pt x="2648" y="1738"/>
                  </a:cubicBezTo>
                  <a:lnTo>
                    <a:pt x="1739" y="2648"/>
                  </a:lnTo>
                  <a:cubicBezTo>
                    <a:pt x="1469" y="2916"/>
                    <a:pt x="1469" y="3351"/>
                    <a:pt x="1739" y="3620"/>
                  </a:cubicBezTo>
                  <a:lnTo>
                    <a:pt x="2440" y="4322"/>
                  </a:lnTo>
                  <a:cubicBezTo>
                    <a:pt x="2085" y="4886"/>
                    <a:pt x="1829" y="5506"/>
                    <a:pt x="1681" y="6156"/>
                  </a:cubicBezTo>
                  <a:lnTo>
                    <a:pt x="688" y="6156"/>
                  </a:lnTo>
                  <a:cubicBezTo>
                    <a:pt x="308" y="6156"/>
                    <a:pt x="0" y="6463"/>
                    <a:pt x="1" y="6843"/>
                  </a:cubicBezTo>
                  <a:lnTo>
                    <a:pt x="1" y="8129"/>
                  </a:lnTo>
                  <a:cubicBezTo>
                    <a:pt x="1" y="8508"/>
                    <a:pt x="308" y="8816"/>
                    <a:pt x="688" y="8816"/>
                  </a:cubicBezTo>
                  <a:lnTo>
                    <a:pt x="1681" y="8816"/>
                  </a:lnTo>
                  <a:cubicBezTo>
                    <a:pt x="1829" y="9466"/>
                    <a:pt x="2085" y="10085"/>
                    <a:pt x="2440" y="10650"/>
                  </a:cubicBezTo>
                  <a:lnTo>
                    <a:pt x="1739" y="11352"/>
                  </a:lnTo>
                  <a:cubicBezTo>
                    <a:pt x="1469" y="11621"/>
                    <a:pt x="1469" y="12056"/>
                    <a:pt x="1739" y="12324"/>
                  </a:cubicBezTo>
                  <a:lnTo>
                    <a:pt x="2648" y="13234"/>
                  </a:lnTo>
                  <a:cubicBezTo>
                    <a:pt x="2782" y="13368"/>
                    <a:pt x="2958" y="13435"/>
                    <a:pt x="3134" y="13435"/>
                  </a:cubicBezTo>
                  <a:cubicBezTo>
                    <a:pt x="3310" y="13435"/>
                    <a:pt x="3486" y="13368"/>
                    <a:pt x="3621" y="13234"/>
                  </a:cubicBezTo>
                  <a:lnTo>
                    <a:pt x="4322" y="12532"/>
                  </a:lnTo>
                  <a:cubicBezTo>
                    <a:pt x="4886" y="12886"/>
                    <a:pt x="5506" y="13143"/>
                    <a:pt x="6155" y="13291"/>
                  </a:cubicBezTo>
                  <a:lnTo>
                    <a:pt x="6155" y="14283"/>
                  </a:lnTo>
                  <a:cubicBezTo>
                    <a:pt x="6155" y="14663"/>
                    <a:pt x="6463" y="14972"/>
                    <a:pt x="6843" y="14972"/>
                  </a:cubicBezTo>
                  <a:lnTo>
                    <a:pt x="8129" y="14972"/>
                  </a:lnTo>
                  <a:cubicBezTo>
                    <a:pt x="8509" y="14972"/>
                    <a:pt x="8817" y="14663"/>
                    <a:pt x="8816" y="14283"/>
                  </a:cubicBezTo>
                  <a:lnTo>
                    <a:pt x="8816" y="13291"/>
                  </a:lnTo>
                  <a:cubicBezTo>
                    <a:pt x="9467" y="13143"/>
                    <a:pt x="10086" y="12886"/>
                    <a:pt x="10649" y="12532"/>
                  </a:cubicBezTo>
                  <a:lnTo>
                    <a:pt x="11352" y="13234"/>
                  </a:lnTo>
                  <a:cubicBezTo>
                    <a:pt x="11486" y="13368"/>
                    <a:pt x="11662" y="13435"/>
                    <a:pt x="11838" y="13435"/>
                  </a:cubicBezTo>
                  <a:cubicBezTo>
                    <a:pt x="12014" y="13435"/>
                    <a:pt x="12190" y="13368"/>
                    <a:pt x="12324" y="13234"/>
                  </a:cubicBezTo>
                  <a:lnTo>
                    <a:pt x="13234" y="12324"/>
                  </a:lnTo>
                  <a:cubicBezTo>
                    <a:pt x="13502" y="12056"/>
                    <a:pt x="13502" y="11621"/>
                    <a:pt x="13234" y="11352"/>
                  </a:cubicBezTo>
                  <a:lnTo>
                    <a:pt x="12531" y="10650"/>
                  </a:lnTo>
                  <a:cubicBezTo>
                    <a:pt x="12886" y="10085"/>
                    <a:pt x="13143" y="9466"/>
                    <a:pt x="13291" y="8816"/>
                  </a:cubicBezTo>
                  <a:lnTo>
                    <a:pt x="14283" y="8816"/>
                  </a:lnTo>
                  <a:cubicBezTo>
                    <a:pt x="14663" y="8816"/>
                    <a:pt x="14971" y="8508"/>
                    <a:pt x="14971" y="8129"/>
                  </a:cubicBezTo>
                  <a:lnTo>
                    <a:pt x="14971" y="6843"/>
                  </a:lnTo>
                  <a:cubicBezTo>
                    <a:pt x="14971" y="6463"/>
                    <a:pt x="14663" y="6156"/>
                    <a:pt x="14283" y="6156"/>
                  </a:cubicBezTo>
                  <a:lnTo>
                    <a:pt x="13291" y="6156"/>
                  </a:lnTo>
                  <a:cubicBezTo>
                    <a:pt x="13142" y="5506"/>
                    <a:pt x="12886" y="4886"/>
                    <a:pt x="12531" y="4322"/>
                  </a:cubicBezTo>
                  <a:lnTo>
                    <a:pt x="13234" y="3620"/>
                  </a:lnTo>
                  <a:cubicBezTo>
                    <a:pt x="13502" y="3351"/>
                    <a:pt x="13502" y="2916"/>
                    <a:pt x="13234" y="2648"/>
                  </a:cubicBezTo>
                  <a:lnTo>
                    <a:pt x="12324" y="1738"/>
                  </a:lnTo>
                  <a:cubicBezTo>
                    <a:pt x="12190" y="1604"/>
                    <a:pt x="12014" y="1537"/>
                    <a:pt x="11838" y="1537"/>
                  </a:cubicBezTo>
                  <a:cubicBezTo>
                    <a:pt x="11662" y="1537"/>
                    <a:pt x="11486" y="1604"/>
                    <a:pt x="11352" y="1738"/>
                  </a:cubicBezTo>
                  <a:lnTo>
                    <a:pt x="10649" y="2440"/>
                  </a:lnTo>
                  <a:cubicBezTo>
                    <a:pt x="10086" y="2086"/>
                    <a:pt x="9467" y="1829"/>
                    <a:pt x="8816" y="1680"/>
                  </a:cubicBezTo>
                  <a:lnTo>
                    <a:pt x="8816" y="689"/>
                  </a:lnTo>
                  <a:cubicBezTo>
                    <a:pt x="8816" y="309"/>
                    <a:pt x="8509" y="0"/>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3555;p64">
              <a:extLst>
                <a:ext uri="{FF2B5EF4-FFF2-40B4-BE49-F238E27FC236}">
                  <a16:creationId xmlns:a16="http://schemas.microsoft.com/office/drawing/2014/main" id="{EEC2326D-3EB9-2424-E316-AA4035140A3C}"/>
                </a:ext>
              </a:extLst>
            </p:cNvPr>
            <p:cNvSpPr/>
            <p:nvPr/>
          </p:nvSpPr>
          <p:spPr>
            <a:xfrm>
              <a:off x="3567575" y="286800"/>
              <a:ext cx="191725" cy="191675"/>
            </a:xfrm>
            <a:custGeom>
              <a:avLst/>
              <a:gdLst/>
              <a:ahLst/>
              <a:cxnLst/>
              <a:rect l="l" t="t" r="r" b="b"/>
              <a:pathLst>
                <a:path w="7669" h="7667" extrusionOk="0">
                  <a:moveTo>
                    <a:pt x="3838" y="2327"/>
                  </a:moveTo>
                  <a:cubicBezTo>
                    <a:pt x="4717" y="2327"/>
                    <a:pt x="5425" y="3089"/>
                    <a:pt x="5333" y="3986"/>
                  </a:cubicBezTo>
                  <a:cubicBezTo>
                    <a:pt x="5263" y="4692"/>
                    <a:pt x="4693" y="5262"/>
                    <a:pt x="3988" y="5331"/>
                  </a:cubicBezTo>
                  <a:cubicBezTo>
                    <a:pt x="3935" y="5337"/>
                    <a:pt x="3883" y="5339"/>
                    <a:pt x="3832" y="5339"/>
                  </a:cubicBezTo>
                  <a:cubicBezTo>
                    <a:pt x="2952" y="5339"/>
                    <a:pt x="2244" y="4576"/>
                    <a:pt x="2336" y="3679"/>
                  </a:cubicBezTo>
                  <a:cubicBezTo>
                    <a:pt x="2405" y="2974"/>
                    <a:pt x="2976" y="2405"/>
                    <a:pt x="3681" y="2335"/>
                  </a:cubicBezTo>
                  <a:cubicBezTo>
                    <a:pt x="3734" y="2330"/>
                    <a:pt x="3786" y="2327"/>
                    <a:pt x="3838" y="2327"/>
                  </a:cubicBezTo>
                  <a:close/>
                  <a:moveTo>
                    <a:pt x="3503" y="0"/>
                  </a:moveTo>
                  <a:cubicBezTo>
                    <a:pt x="3310" y="0"/>
                    <a:pt x="3153" y="158"/>
                    <a:pt x="3153" y="351"/>
                  </a:cubicBezTo>
                  <a:lnTo>
                    <a:pt x="3153" y="859"/>
                  </a:lnTo>
                  <a:cubicBezTo>
                    <a:pt x="2821" y="936"/>
                    <a:pt x="2503" y="1067"/>
                    <a:pt x="2214" y="1249"/>
                  </a:cubicBezTo>
                  <a:lnTo>
                    <a:pt x="1855" y="890"/>
                  </a:lnTo>
                  <a:cubicBezTo>
                    <a:pt x="1786" y="821"/>
                    <a:pt x="1696" y="787"/>
                    <a:pt x="1606" y="787"/>
                  </a:cubicBezTo>
                  <a:cubicBezTo>
                    <a:pt x="1516" y="787"/>
                    <a:pt x="1426" y="821"/>
                    <a:pt x="1357" y="890"/>
                  </a:cubicBezTo>
                  <a:lnTo>
                    <a:pt x="891" y="1355"/>
                  </a:lnTo>
                  <a:cubicBezTo>
                    <a:pt x="754" y="1493"/>
                    <a:pt x="754" y="1717"/>
                    <a:pt x="891" y="1853"/>
                  </a:cubicBezTo>
                  <a:lnTo>
                    <a:pt x="1251" y="2212"/>
                  </a:lnTo>
                  <a:cubicBezTo>
                    <a:pt x="1069" y="2502"/>
                    <a:pt x="938" y="2819"/>
                    <a:pt x="861" y="3151"/>
                  </a:cubicBezTo>
                  <a:lnTo>
                    <a:pt x="353" y="3151"/>
                  </a:lnTo>
                  <a:cubicBezTo>
                    <a:pt x="159" y="3151"/>
                    <a:pt x="1" y="3309"/>
                    <a:pt x="1" y="3504"/>
                  </a:cubicBezTo>
                  <a:lnTo>
                    <a:pt x="1" y="4163"/>
                  </a:lnTo>
                  <a:cubicBezTo>
                    <a:pt x="1" y="4356"/>
                    <a:pt x="159" y="4514"/>
                    <a:pt x="353" y="4514"/>
                  </a:cubicBezTo>
                  <a:lnTo>
                    <a:pt x="861" y="4514"/>
                  </a:lnTo>
                  <a:cubicBezTo>
                    <a:pt x="938" y="4847"/>
                    <a:pt x="1069" y="5165"/>
                    <a:pt x="1250" y="5453"/>
                  </a:cubicBezTo>
                  <a:lnTo>
                    <a:pt x="891" y="5812"/>
                  </a:lnTo>
                  <a:cubicBezTo>
                    <a:pt x="753" y="5950"/>
                    <a:pt x="753" y="6172"/>
                    <a:pt x="891" y="6310"/>
                  </a:cubicBezTo>
                  <a:lnTo>
                    <a:pt x="1356" y="6776"/>
                  </a:lnTo>
                  <a:cubicBezTo>
                    <a:pt x="1425" y="6845"/>
                    <a:pt x="1515" y="6879"/>
                    <a:pt x="1606" y="6879"/>
                  </a:cubicBezTo>
                  <a:cubicBezTo>
                    <a:pt x="1696" y="6879"/>
                    <a:pt x="1786" y="6845"/>
                    <a:pt x="1854" y="6776"/>
                  </a:cubicBezTo>
                  <a:lnTo>
                    <a:pt x="2213" y="6417"/>
                  </a:lnTo>
                  <a:cubicBezTo>
                    <a:pt x="2503" y="6598"/>
                    <a:pt x="2820" y="6730"/>
                    <a:pt x="3152" y="6806"/>
                  </a:cubicBezTo>
                  <a:lnTo>
                    <a:pt x="3152" y="7314"/>
                  </a:lnTo>
                  <a:cubicBezTo>
                    <a:pt x="3152" y="7508"/>
                    <a:pt x="3310" y="7666"/>
                    <a:pt x="3504" y="7666"/>
                  </a:cubicBezTo>
                  <a:lnTo>
                    <a:pt x="4164" y="7666"/>
                  </a:lnTo>
                  <a:cubicBezTo>
                    <a:pt x="4358" y="7666"/>
                    <a:pt x="4515" y="7508"/>
                    <a:pt x="4515" y="7314"/>
                  </a:cubicBezTo>
                  <a:lnTo>
                    <a:pt x="4515" y="6806"/>
                  </a:lnTo>
                  <a:cubicBezTo>
                    <a:pt x="4847" y="6730"/>
                    <a:pt x="5165" y="6598"/>
                    <a:pt x="5454" y="6417"/>
                  </a:cubicBezTo>
                  <a:lnTo>
                    <a:pt x="5813" y="6776"/>
                  </a:lnTo>
                  <a:cubicBezTo>
                    <a:pt x="5882" y="6845"/>
                    <a:pt x="5972" y="6879"/>
                    <a:pt x="6062" y="6879"/>
                  </a:cubicBezTo>
                  <a:cubicBezTo>
                    <a:pt x="6152" y="6879"/>
                    <a:pt x="6242" y="6845"/>
                    <a:pt x="6311" y="6776"/>
                  </a:cubicBezTo>
                  <a:lnTo>
                    <a:pt x="6777" y="6310"/>
                  </a:lnTo>
                  <a:cubicBezTo>
                    <a:pt x="6914" y="6173"/>
                    <a:pt x="6914" y="5950"/>
                    <a:pt x="6777" y="5812"/>
                  </a:cubicBezTo>
                  <a:lnTo>
                    <a:pt x="6418" y="5453"/>
                  </a:lnTo>
                  <a:cubicBezTo>
                    <a:pt x="6599" y="5165"/>
                    <a:pt x="6730" y="4847"/>
                    <a:pt x="6807" y="4514"/>
                  </a:cubicBezTo>
                  <a:lnTo>
                    <a:pt x="7316" y="4514"/>
                  </a:lnTo>
                  <a:cubicBezTo>
                    <a:pt x="7510" y="4514"/>
                    <a:pt x="7668" y="4357"/>
                    <a:pt x="7668" y="4162"/>
                  </a:cubicBezTo>
                  <a:lnTo>
                    <a:pt x="7668" y="3504"/>
                  </a:lnTo>
                  <a:cubicBezTo>
                    <a:pt x="7668" y="3309"/>
                    <a:pt x="7510" y="3151"/>
                    <a:pt x="7316" y="3151"/>
                  </a:cubicBezTo>
                  <a:lnTo>
                    <a:pt x="6808" y="3151"/>
                  </a:lnTo>
                  <a:cubicBezTo>
                    <a:pt x="6732" y="2819"/>
                    <a:pt x="6600" y="2502"/>
                    <a:pt x="6419" y="2212"/>
                  </a:cubicBezTo>
                  <a:lnTo>
                    <a:pt x="6778" y="1853"/>
                  </a:lnTo>
                  <a:cubicBezTo>
                    <a:pt x="6915" y="1717"/>
                    <a:pt x="6915" y="1493"/>
                    <a:pt x="6778" y="1355"/>
                  </a:cubicBezTo>
                  <a:lnTo>
                    <a:pt x="6312" y="889"/>
                  </a:lnTo>
                  <a:cubicBezTo>
                    <a:pt x="6243" y="821"/>
                    <a:pt x="6153" y="787"/>
                    <a:pt x="6063" y="787"/>
                  </a:cubicBezTo>
                  <a:cubicBezTo>
                    <a:pt x="5973" y="787"/>
                    <a:pt x="5883" y="821"/>
                    <a:pt x="5814" y="889"/>
                  </a:cubicBezTo>
                  <a:lnTo>
                    <a:pt x="5455" y="1248"/>
                  </a:lnTo>
                  <a:cubicBezTo>
                    <a:pt x="5167" y="1067"/>
                    <a:pt x="4848" y="936"/>
                    <a:pt x="4516" y="859"/>
                  </a:cubicBezTo>
                  <a:lnTo>
                    <a:pt x="4516" y="351"/>
                  </a:lnTo>
                  <a:cubicBezTo>
                    <a:pt x="4516" y="158"/>
                    <a:pt x="4359" y="0"/>
                    <a:pt x="4166" y="0"/>
                  </a:cubicBezTo>
                  <a:cubicBezTo>
                    <a:pt x="4165" y="0"/>
                    <a:pt x="4164" y="0"/>
                    <a:pt x="4164" y="0"/>
                  </a:cubicBezTo>
                  <a:lnTo>
                    <a:pt x="3505" y="0"/>
                  </a:lnTo>
                  <a:cubicBezTo>
                    <a:pt x="3505" y="0"/>
                    <a:pt x="3504" y="0"/>
                    <a:pt x="350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3556;p64">
              <a:extLst>
                <a:ext uri="{FF2B5EF4-FFF2-40B4-BE49-F238E27FC236}">
                  <a16:creationId xmlns:a16="http://schemas.microsoft.com/office/drawing/2014/main" id="{54A357AA-190D-240B-EBF3-5E8FF9FA52E7}"/>
                </a:ext>
              </a:extLst>
            </p:cNvPr>
            <p:cNvSpPr/>
            <p:nvPr/>
          </p:nvSpPr>
          <p:spPr>
            <a:xfrm>
              <a:off x="2171325" y="616825"/>
              <a:ext cx="1481975" cy="933075"/>
            </a:xfrm>
            <a:custGeom>
              <a:avLst/>
              <a:gdLst/>
              <a:ahLst/>
              <a:cxnLst/>
              <a:rect l="l" t="t" r="r" b="b"/>
              <a:pathLst>
                <a:path w="59279" h="37323" extrusionOk="0">
                  <a:moveTo>
                    <a:pt x="3952" y="1"/>
                  </a:moveTo>
                  <a:cubicBezTo>
                    <a:pt x="1779" y="1"/>
                    <a:pt x="1" y="1779"/>
                    <a:pt x="1" y="3953"/>
                  </a:cubicBezTo>
                  <a:lnTo>
                    <a:pt x="1" y="25468"/>
                  </a:lnTo>
                  <a:cubicBezTo>
                    <a:pt x="1" y="27641"/>
                    <a:pt x="1779" y="29419"/>
                    <a:pt x="3952" y="29419"/>
                  </a:cubicBezTo>
                  <a:lnTo>
                    <a:pt x="46858" y="29419"/>
                  </a:lnTo>
                  <a:lnTo>
                    <a:pt x="59278" y="37323"/>
                  </a:lnTo>
                  <a:lnTo>
                    <a:pt x="53569" y="29419"/>
                  </a:lnTo>
                  <a:cubicBezTo>
                    <a:pt x="55743" y="29419"/>
                    <a:pt x="57521" y="27641"/>
                    <a:pt x="57521" y="25468"/>
                  </a:cubicBezTo>
                  <a:lnTo>
                    <a:pt x="57521" y="3953"/>
                  </a:lnTo>
                  <a:cubicBezTo>
                    <a:pt x="57521" y="1779"/>
                    <a:pt x="55743" y="1"/>
                    <a:pt x="5356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3557;p64">
              <a:extLst>
                <a:ext uri="{FF2B5EF4-FFF2-40B4-BE49-F238E27FC236}">
                  <a16:creationId xmlns:a16="http://schemas.microsoft.com/office/drawing/2014/main" id="{8D834BF8-5CF3-9771-C4D5-866A1BBAE33E}"/>
                </a:ext>
              </a:extLst>
            </p:cNvPr>
            <p:cNvSpPr/>
            <p:nvPr/>
          </p:nvSpPr>
          <p:spPr>
            <a:xfrm>
              <a:off x="2458200" y="902225"/>
              <a:ext cx="125525" cy="120775"/>
            </a:xfrm>
            <a:custGeom>
              <a:avLst/>
              <a:gdLst/>
              <a:ahLst/>
              <a:cxnLst/>
              <a:rect l="l" t="t" r="r" b="b"/>
              <a:pathLst>
                <a:path w="5021" h="4831" extrusionOk="0">
                  <a:moveTo>
                    <a:pt x="2607" y="0"/>
                  </a:moveTo>
                  <a:cubicBezTo>
                    <a:pt x="1978" y="0"/>
                    <a:pt x="1360" y="246"/>
                    <a:pt x="898" y="707"/>
                  </a:cubicBezTo>
                  <a:cubicBezTo>
                    <a:pt x="208" y="1398"/>
                    <a:pt x="1" y="2437"/>
                    <a:pt x="374" y="3339"/>
                  </a:cubicBezTo>
                  <a:cubicBezTo>
                    <a:pt x="748" y="4242"/>
                    <a:pt x="1629" y="4830"/>
                    <a:pt x="2605" y="4830"/>
                  </a:cubicBezTo>
                  <a:cubicBezTo>
                    <a:pt x="3939" y="4830"/>
                    <a:pt x="5020" y="3749"/>
                    <a:pt x="5021" y="2416"/>
                  </a:cubicBezTo>
                  <a:cubicBezTo>
                    <a:pt x="5021" y="1439"/>
                    <a:pt x="4432" y="558"/>
                    <a:pt x="3530" y="184"/>
                  </a:cubicBezTo>
                  <a:cubicBezTo>
                    <a:pt x="3231" y="60"/>
                    <a:pt x="2918" y="0"/>
                    <a:pt x="260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3558;p64">
              <a:extLst>
                <a:ext uri="{FF2B5EF4-FFF2-40B4-BE49-F238E27FC236}">
                  <a16:creationId xmlns:a16="http://schemas.microsoft.com/office/drawing/2014/main" id="{6B2867BC-88E4-74D3-BFEC-2915B30CFA4F}"/>
                </a:ext>
              </a:extLst>
            </p:cNvPr>
            <p:cNvSpPr/>
            <p:nvPr/>
          </p:nvSpPr>
          <p:spPr>
            <a:xfrm>
              <a:off x="2814950" y="902225"/>
              <a:ext cx="125550" cy="120775"/>
            </a:xfrm>
            <a:custGeom>
              <a:avLst/>
              <a:gdLst/>
              <a:ahLst/>
              <a:cxnLst/>
              <a:rect l="l" t="t" r="r" b="b"/>
              <a:pathLst>
                <a:path w="5022" h="4831" extrusionOk="0">
                  <a:moveTo>
                    <a:pt x="2607" y="0"/>
                  </a:moveTo>
                  <a:cubicBezTo>
                    <a:pt x="1978" y="0"/>
                    <a:pt x="1360" y="246"/>
                    <a:pt x="899" y="707"/>
                  </a:cubicBezTo>
                  <a:cubicBezTo>
                    <a:pt x="207" y="1398"/>
                    <a:pt x="1" y="2437"/>
                    <a:pt x="375" y="3339"/>
                  </a:cubicBezTo>
                  <a:cubicBezTo>
                    <a:pt x="748" y="4242"/>
                    <a:pt x="1629" y="4830"/>
                    <a:pt x="2606" y="4830"/>
                  </a:cubicBezTo>
                  <a:cubicBezTo>
                    <a:pt x="3939" y="4830"/>
                    <a:pt x="5020" y="3749"/>
                    <a:pt x="5020" y="2416"/>
                  </a:cubicBezTo>
                  <a:cubicBezTo>
                    <a:pt x="5021" y="1439"/>
                    <a:pt x="4433" y="558"/>
                    <a:pt x="3530" y="184"/>
                  </a:cubicBezTo>
                  <a:cubicBezTo>
                    <a:pt x="3232" y="60"/>
                    <a:pt x="2918" y="0"/>
                    <a:pt x="260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3559;p64">
              <a:extLst>
                <a:ext uri="{FF2B5EF4-FFF2-40B4-BE49-F238E27FC236}">
                  <a16:creationId xmlns:a16="http://schemas.microsoft.com/office/drawing/2014/main" id="{573072AC-693B-674B-E88B-5990FC392F60}"/>
                </a:ext>
              </a:extLst>
            </p:cNvPr>
            <p:cNvSpPr/>
            <p:nvPr/>
          </p:nvSpPr>
          <p:spPr>
            <a:xfrm>
              <a:off x="3171725" y="902225"/>
              <a:ext cx="125525" cy="120775"/>
            </a:xfrm>
            <a:custGeom>
              <a:avLst/>
              <a:gdLst/>
              <a:ahLst/>
              <a:cxnLst/>
              <a:rect l="l" t="t" r="r" b="b"/>
              <a:pathLst>
                <a:path w="5021" h="4831" extrusionOk="0">
                  <a:moveTo>
                    <a:pt x="2607" y="0"/>
                  </a:moveTo>
                  <a:cubicBezTo>
                    <a:pt x="1978" y="0"/>
                    <a:pt x="1360" y="246"/>
                    <a:pt x="898" y="707"/>
                  </a:cubicBezTo>
                  <a:cubicBezTo>
                    <a:pt x="207" y="1398"/>
                    <a:pt x="0" y="2437"/>
                    <a:pt x="374" y="3339"/>
                  </a:cubicBezTo>
                  <a:cubicBezTo>
                    <a:pt x="748" y="4242"/>
                    <a:pt x="1628" y="4830"/>
                    <a:pt x="2606" y="4830"/>
                  </a:cubicBezTo>
                  <a:cubicBezTo>
                    <a:pt x="3939" y="4830"/>
                    <a:pt x="5020" y="3749"/>
                    <a:pt x="5020" y="2416"/>
                  </a:cubicBezTo>
                  <a:cubicBezTo>
                    <a:pt x="5020" y="1439"/>
                    <a:pt x="4433" y="558"/>
                    <a:pt x="3530" y="184"/>
                  </a:cubicBezTo>
                  <a:cubicBezTo>
                    <a:pt x="3232" y="60"/>
                    <a:pt x="2918" y="0"/>
                    <a:pt x="260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88474721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2AF9D18F-1F88-49A4-F647-C0024ECD1314}"/>
              </a:ext>
            </a:extLst>
          </p:cNvPr>
          <p:cNvSpPr txBox="1"/>
          <p:nvPr/>
        </p:nvSpPr>
        <p:spPr>
          <a:xfrm>
            <a:off x="972479" y="989173"/>
            <a:ext cx="7199041" cy="1964512"/>
          </a:xfrm>
          <a:prstGeom prst="rect">
            <a:avLst/>
          </a:prstGeom>
          <a:noFill/>
        </p:spPr>
        <p:txBody>
          <a:bodyPr wrap="square">
            <a:spAutoFit/>
          </a:bodyPr>
          <a:lstStyle/>
          <a:p>
            <a:pPr algn="ctr" rtl="1">
              <a:lnSpc>
                <a:spcPct val="150000"/>
              </a:lnSpc>
            </a:pPr>
            <a:r>
              <a:rPr lang="ar-KW" sz="28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فأمن المعلومات يهتم بشكل أساسي بحماية المعلومات، مهما كان نوع أو شكل هذه المعلومات، فلا يشترط أن تكون موجودة على </a:t>
            </a:r>
            <a:r>
              <a:rPr lang="ar-KW" sz="2800" b="1" i="0" u="sng" dirty="0">
                <a:solidFill>
                  <a:srgbClr val="00B0F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شبكة الإنترنت </a:t>
            </a:r>
            <a:r>
              <a:rPr lang="ar-KW" sz="28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لكي يحميها أمن المعلومات</a:t>
            </a:r>
            <a:endParaRPr lang="en-GB" sz="2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grpSp>
        <p:nvGrpSpPr>
          <p:cNvPr id="163" name="Google Shape;3320;p64">
            <a:extLst>
              <a:ext uri="{FF2B5EF4-FFF2-40B4-BE49-F238E27FC236}">
                <a16:creationId xmlns:a16="http://schemas.microsoft.com/office/drawing/2014/main" id="{EAC74635-A144-8CDF-8FB0-11DC1724B2A1}"/>
              </a:ext>
            </a:extLst>
          </p:cNvPr>
          <p:cNvGrpSpPr/>
          <p:nvPr/>
        </p:nvGrpSpPr>
        <p:grpSpPr>
          <a:xfrm>
            <a:off x="660079" y="2917501"/>
            <a:ext cx="2729892" cy="1964512"/>
            <a:chOff x="1158600" y="238100"/>
            <a:chExt cx="5295575" cy="5237900"/>
          </a:xfrm>
        </p:grpSpPr>
        <p:sp>
          <p:nvSpPr>
            <p:cNvPr id="164" name="Google Shape;3321;p64">
              <a:extLst>
                <a:ext uri="{FF2B5EF4-FFF2-40B4-BE49-F238E27FC236}">
                  <a16:creationId xmlns:a16="http://schemas.microsoft.com/office/drawing/2014/main" id="{C82B6A74-7577-A39D-2FB0-0C9FA77662C5}"/>
                </a:ext>
              </a:extLst>
            </p:cNvPr>
            <p:cNvSpPr/>
            <p:nvPr/>
          </p:nvSpPr>
          <p:spPr>
            <a:xfrm>
              <a:off x="1158600" y="238100"/>
              <a:ext cx="5295575" cy="4235575"/>
            </a:xfrm>
            <a:custGeom>
              <a:avLst/>
              <a:gdLst/>
              <a:ahLst/>
              <a:cxnLst/>
              <a:rect l="l" t="t" r="r" b="b"/>
              <a:pathLst>
                <a:path w="211823" h="169423" extrusionOk="0">
                  <a:moveTo>
                    <a:pt x="126460" y="1"/>
                  </a:moveTo>
                  <a:cubicBezTo>
                    <a:pt x="118976" y="1"/>
                    <a:pt x="111395" y="984"/>
                    <a:pt x="103902" y="2949"/>
                  </a:cubicBezTo>
                  <a:cubicBezTo>
                    <a:pt x="88843" y="6899"/>
                    <a:pt x="78801" y="17143"/>
                    <a:pt x="70124" y="29492"/>
                  </a:cubicBezTo>
                  <a:cubicBezTo>
                    <a:pt x="62563" y="40250"/>
                    <a:pt x="54064" y="50620"/>
                    <a:pt x="42621" y="57428"/>
                  </a:cubicBezTo>
                  <a:cubicBezTo>
                    <a:pt x="31292" y="64169"/>
                    <a:pt x="19645" y="69546"/>
                    <a:pt x="13923" y="82356"/>
                  </a:cubicBezTo>
                  <a:cubicBezTo>
                    <a:pt x="0" y="113536"/>
                    <a:pt x="10175" y="149813"/>
                    <a:pt x="43103" y="162044"/>
                  </a:cubicBezTo>
                  <a:cubicBezTo>
                    <a:pt x="57586" y="167423"/>
                    <a:pt x="76041" y="169423"/>
                    <a:pt x="93913" y="169423"/>
                  </a:cubicBezTo>
                  <a:cubicBezTo>
                    <a:pt x="119804" y="169423"/>
                    <a:pt x="144470" y="165226"/>
                    <a:pt x="154062" y="161030"/>
                  </a:cubicBezTo>
                  <a:cubicBezTo>
                    <a:pt x="154062" y="161030"/>
                    <a:pt x="178383" y="159510"/>
                    <a:pt x="195103" y="129617"/>
                  </a:cubicBezTo>
                  <a:cubicBezTo>
                    <a:pt x="211822" y="99723"/>
                    <a:pt x="208783" y="54122"/>
                    <a:pt x="188009" y="28789"/>
                  </a:cubicBezTo>
                  <a:cubicBezTo>
                    <a:pt x="172271" y="9597"/>
                    <a:pt x="149846" y="1"/>
                    <a:pt x="126460"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322;p64">
              <a:extLst>
                <a:ext uri="{FF2B5EF4-FFF2-40B4-BE49-F238E27FC236}">
                  <a16:creationId xmlns:a16="http://schemas.microsoft.com/office/drawing/2014/main" id="{D31DA883-DB5A-860A-4091-02191898C289}"/>
                </a:ext>
              </a:extLst>
            </p:cNvPr>
            <p:cNvSpPr/>
            <p:nvPr/>
          </p:nvSpPr>
          <p:spPr>
            <a:xfrm>
              <a:off x="1943025" y="1626725"/>
              <a:ext cx="3843825" cy="2633725"/>
            </a:xfrm>
            <a:custGeom>
              <a:avLst/>
              <a:gdLst/>
              <a:ahLst/>
              <a:cxnLst/>
              <a:rect l="l" t="t" r="r" b="b"/>
              <a:pathLst>
                <a:path w="153753" h="105349" extrusionOk="0">
                  <a:moveTo>
                    <a:pt x="90" y="1"/>
                  </a:moveTo>
                  <a:cubicBezTo>
                    <a:pt x="41" y="1"/>
                    <a:pt x="1" y="40"/>
                    <a:pt x="1" y="90"/>
                  </a:cubicBezTo>
                  <a:lnTo>
                    <a:pt x="1" y="105349"/>
                  </a:lnTo>
                  <a:lnTo>
                    <a:pt x="153753" y="105349"/>
                  </a:lnTo>
                  <a:lnTo>
                    <a:pt x="153753" y="89"/>
                  </a:lnTo>
                  <a:cubicBezTo>
                    <a:pt x="153753" y="40"/>
                    <a:pt x="153713" y="1"/>
                    <a:pt x="15366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323;p64">
              <a:extLst>
                <a:ext uri="{FF2B5EF4-FFF2-40B4-BE49-F238E27FC236}">
                  <a16:creationId xmlns:a16="http://schemas.microsoft.com/office/drawing/2014/main" id="{EBE70A19-B7FB-158F-8666-52468B2166C0}"/>
                </a:ext>
              </a:extLst>
            </p:cNvPr>
            <p:cNvSpPr/>
            <p:nvPr/>
          </p:nvSpPr>
          <p:spPr>
            <a:xfrm>
              <a:off x="1383675" y="4303900"/>
              <a:ext cx="4965450" cy="1164325"/>
            </a:xfrm>
            <a:custGeom>
              <a:avLst/>
              <a:gdLst/>
              <a:ahLst/>
              <a:cxnLst/>
              <a:rect l="l" t="t" r="r" b="b"/>
              <a:pathLst>
                <a:path w="198618" h="46573" extrusionOk="0">
                  <a:moveTo>
                    <a:pt x="22375" y="0"/>
                  </a:moveTo>
                  <a:lnTo>
                    <a:pt x="935" y="41662"/>
                  </a:lnTo>
                  <a:cubicBezTo>
                    <a:pt x="1" y="43548"/>
                    <a:pt x="1780" y="46572"/>
                    <a:pt x="3884" y="46572"/>
                  </a:cubicBezTo>
                  <a:lnTo>
                    <a:pt x="194618" y="46572"/>
                  </a:lnTo>
                  <a:cubicBezTo>
                    <a:pt x="196723" y="46572"/>
                    <a:pt x="198618" y="43400"/>
                    <a:pt x="197684" y="41514"/>
                  </a:cubicBezTo>
                  <a:lnTo>
                    <a:pt x="176127"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324;p64">
              <a:extLst>
                <a:ext uri="{FF2B5EF4-FFF2-40B4-BE49-F238E27FC236}">
                  <a16:creationId xmlns:a16="http://schemas.microsoft.com/office/drawing/2014/main" id="{8987132F-917C-2AE7-6380-EB2CA65AC0F5}"/>
                </a:ext>
              </a:extLst>
            </p:cNvPr>
            <p:cNvSpPr/>
            <p:nvPr/>
          </p:nvSpPr>
          <p:spPr>
            <a:xfrm>
              <a:off x="1387725" y="4296075"/>
              <a:ext cx="4957300" cy="1179925"/>
            </a:xfrm>
            <a:custGeom>
              <a:avLst/>
              <a:gdLst/>
              <a:ahLst/>
              <a:cxnLst/>
              <a:rect l="l" t="t" r="r" b="b"/>
              <a:pathLst>
                <a:path w="198292" h="47197" extrusionOk="0">
                  <a:moveTo>
                    <a:pt x="175776" y="625"/>
                  </a:moveTo>
                  <a:lnTo>
                    <a:pt x="197243" y="41965"/>
                  </a:lnTo>
                  <a:cubicBezTo>
                    <a:pt x="197632" y="42750"/>
                    <a:pt x="197470" y="43923"/>
                    <a:pt x="196831" y="44952"/>
                  </a:cubicBezTo>
                  <a:cubicBezTo>
                    <a:pt x="196211" y="45952"/>
                    <a:pt x="195301" y="46573"/>
                    <a:pt x="194457" y="46573"/>
                  </a:cubicBezTo>
                  <a:lnTo>
                    <a:pt x="3722" y="46573"/>
                  </a:lnTo>
                  <a:cubicBezTo>
                    <a:pt x="2885" y="46573"/>
                    <a:pt x="2001" y="45986"/>
                    <a:pt x="1415" y="45042"/>
                  </a:cubicBezTo>
                  <a:cubicBezTo>
                    <a:pt x="793" y="44040"/>
                    <a:pt x="654" y="42917"/>
                    <a:pt x="1050" y="42117"/>
                  </a:cubicBezTo>
                  <a:lnTo>
                    <a:pt x="22404" y="625"/>
                  </a:lnTo>
                  <a:close/>
                  <a:moveTo>
                    <a:pt x="22023" y="1"/>
                  </a:moveTo>
                  <a:lnTo>
                    <a:pt x="494" y="41836"/>
                  </a:lnTo>
                  <a:cubicBezTo>
                    <a:pt x="0" y="42833"/>
                    <a:pt x="150" y="44186"/>
                    <a:pt x="886" y="45370"/>
                  </a:cubicBezTo>
                  <a:cubicBezTo>
                    <a:pt x="1595" y="46514"/>
                    <a:pt x="2655" y="47197"/>
                    <a:pt x="3722" y="47197"/>
                  </a:cubicBezTo>
                  <a:lnTo>
                    <a:pt x="194457" y="47197"/>
                  </a:lnTo>
                  <a:cubicBezTo>
                    <a:pt x="195515" y="47197"/>
                    <a:pt x="196628" y="46462"/>
                    <a:pt x="197360" y="45280"/>
                  </a:cubicBezTo>
                  <a:cubicBezTo>
                    <a:pt x="198122" y="44053"/>
                    <a:pt x="198291" y="42677"/>
                    <a:pt x="197799" y="41683"/>
                  </a:cubicBezTo>
                  <a:lnTo>
                    <a:pt x="176242" y="169"/>
                  </a:lnTo>
                  <a:lnTo>
                    <a:pt x="17615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325;p64">
              <a:extLst>
                <a:ext uri="{FF2B5EF4-FFF2-40B4-BE49-F238E27FC236}">
                  <a16:creationId xmlns:a16="http://schemas.microsoft.com/office/drawing/2014/main" id="{540A46B5-4AEF-B5BE-A248-471A25C6E4D2}"/>
                </a:ext>
              </a:extLst>
            </p:cNvPr>
            <p:cNvSpPr/>
            <p:nvPr/>
          </p:nvSpPr>
          <p:spPr>
            <a:xfrm>
              <a:off x="1393850" y="4260425"/>
              <a:ext cx="4942200" cy="1164325"/>
            </a:xfrm>
            <a:custGeom>
              <a:avLst/>
              <a:gdLst/>
              <a:ahLst/>
              <a:cxnLst/>
              <a:rect l="l" t="t" r="r" b="b"/>
              <a:pathLst>
                <a:path w="197688" h="46573" extrusionOk="0">
                  <a:moveTo>
                    <a:pt x="21968" y="1"/>
                  </a:moveTo>
                  <a:lnTo>
                    <a:pt x="935" y="42476"/>
                  </a:lnTo>
                  <a:cubicBezTo>
                    <a:pt x="0" y="44362"/>
                    <a:pt x="1373" y="46573"/>
                    <a:pt x="3477" y="46573"/>
                  </a:cubicBezTo>
                  <a:lnTo>
                    <a:pt x="194211" y="46573"/>
                  </a:lnTo>
                  <a:cubicBezTo>
                    <a:pt x="196316" y="46573"/>
                    <a:pt x="197687" y="44362"/>
                    <a:pt x="196754" y="42475"/>
                  </a:cubicBezTo>
                  <a:lnTo>
                    <a:pt x="17572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326;p64">
              <a:extLst>
                <a:ext uri="{FF2B5EF4-FFF2-40B4-BE49-F238E27FC236}">
                  <a16:creationId xmlns:a16="http://schemas.microsoft.com/office/drawing/2014/main" id="{3174924D-D2BB-E5EA-8C22-7FD968491FBC}"/>
                </a:ext>
              </a:extLst>
            </p:cNvPr>
            <p:cNvSpPr/>
            <p:nvPr/>
          </p:nvSpPr>
          <p:spPr>
            <a:xfrm>
              <a:off x="1398125" y="4252650"/>
              <a:ext cx="4933650" cy="1179900"/>
            </a:xfrm>
            <a:custGeom>
              <a:avLst/>
              <a:gdLst/>
              <a:ahLst/>
              <a:cxnLst/>
              <a:rect l="l" t="t" r="r" b="b"/>
              <a:pathLst>
                <a:path w="197346" h="47196" extrusionOk="0">
                  <a:moveTo>
                    <a:pt x="175355" y="624"/>
                  </a:moveTo>
                  <a:lnTo>
                    <a:pt x="196304" y="42925"/>
                  </a:lnTo>
                  <a:cubicBezTo>
                    <a:pt x="196691" y="43708"/>
                    <a:pt x="196647" y="44635"/>
                    <a:pt x="196186" y="45378"/>
                  </a:cubicBezTo>
                  <a:cubicBezTo>
                    <a:pt x="195725" y="46121"/>
                    <a:pt x="194914" y="46571"/>
                    <a:pt x="194041" y="46572"/>
                  </a:cubicBezTo>
                  <a:lnTo>
                    <a:pt x="3306" y="46572"/>
                  </a:lnTo>
                  <a:cubicBezTo>
                    <a:pt x="2432" y="46572"/>
                    <a:pt x="1621" y="46121"/>
                    <a:pt x="1160" y="45378"/>
                  </a:cubicBezTo>
                  <a:cubicBezTo>
                    <a:pt x="700" y="44636"/>
                    <a:pt x="655" y="43708"/>
                    <a:pt x="1043" y="42925"/>
                  </a:cubicBezTo>
                  <a:lnTo>
                    <a:pt x="21991" y="624"/>
                  </a:lnTo>
                  <a:close/>
                  <a:moveTo>
                    <a:pt x="21797" y="0"/>
                  </a:moveTo>
                  <a:cubicBezTo>
                    <a:pt x="21679" y="0"/>
                    <a:pt x="21571" y="68"/>
                    <a:pt x="21518" y="174"/>
                  </a:cubicBezTo>
                  <a:lnTo>
                    <a:pt x="484" y="42649"/>
                  </a:lnTo>
                  <a:cubicBezTo>
                    <a:pt x="0" y="43626"/>
                    <a:pt x="56" y="44782"/>
                    <a:pt x="630" y="45708"/>
                  </a:cubicBezTo>
                  <a:cubicBezTo>
                    <a:pt x="1204" y="46633"/>
                    <a:pt x="2217" y="47195"/>
                    <a:pt x="3306" y="47195"/>
                  </a:cubicBezTo>
                  <a:lnTo>
                    <a:pt x="194041" y="47195"/>
                  </a:lnTo>
                  <a:cubicBezTo>
                    <a:pt x="195130" y="47194"/>
                    <a:pt x="196141" y="46632"/>
                    <a:pt x="196716" y="45706"/>
                  </a:cubicBezTo>
                  <a:cubicBezTo>
                    <a:pt x="197290" y="44781"/>
                    <a:pt x="197345" y="43625"/>
                    <a:pt x="196863" y="42648"/>
                  </a:cubicBezTo>
                  <a:lnTo>
                    <a:pt x="175828" y="174"/>
                  </a:lnTo>
                  <a:cubicBezTo>
                    <a:pt x="175776" y="68"/>
                    <a:pt x="175668" y="0"/>
                    <a:pt x="1755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327;p64">
              <a:extLst>
                <a:ext uri="{FF2B5EF4-FFF2-40B4-BE49-F238E27FC236}">
                  <a16:creationId xmlns:a16="http://schemas.microsoft.com/office/drawing/2014/main" id="{02FDF0DA-74F9-60EC-EE6F-C466AA24B37D}"/>
                </a:ext>
              </a:extLst>
            </p:cNvPr>
            <p:cNvSpPr/>
            <p:nvPr/>
          </p:nvSpPr>
          <p:spPr>
            <a:xfrm>
              <a:off x="2175875" y="1835275"/>
              <a:ext cx="3378150" cy="2216650"/>
            </a:xfrm>
            <a:custGeom>
              <a:avLst/>
              <a:gdLst/>
              <a:ahLst/>
              <a:cxnLst/>
              <a:rect l="l" t="t" r="r" b="b"/>
              <a:pathLst>
                <a:path w="135126" h="88666" extrusionOk="0">
                  <a:moveTo>
                    <a:pt x="1" y="1"/>
                  </a:moveTo>
                  <a:lnTo>
                    <a:pt x="1" y="88666"/>
                  </a:lnTo>
                  <a:lnTo>
                    <a:pt x="135126" y="88666"/>
                  </a:lnTo>
                  <a:lnTo>
                    <a:pt x="13512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328;p64">
              <a:extLst>
                <a:ext uri="{FF2B5EF4-FFF2-40B4-BE49-F238E27FC236}">
                  <a16:creationId xmlns:a16="http://schemas.microsoft.com/office/drawing/2014/main" id="{ED18EBD5-0CAB-5258-16AD-8E019653F481}"/>
                </a:ext>
              </a:extLst>
            </p:cNvPr>
            <p:cNvSpPr/>
            <p:nvPr/>
          </p:nvSpPr>
          <p:spPr>
            <a:xfrm>
              <a:off x="2168075" y="1827500"/>
              <a:ext cx="3393750" cy="2232225"/>
            </a:xfrm>
            <a:custGeom>
              <a:avLst/>
              <a:gdLst/>
              <a:ahLst/>
              <a:cxnLst/>
              <a:rect l="l" t="t" r="r" b="b"/>
              <a:pathLst>
                <a:path w="135750" h="89289" extrusionOk="0">
                  <a:moveTo>
                    <a:pt x="135127" y="623"/>
                  </a:moveTo>
                  <a:lnTo>
                    <a:pt x="135127" y="88665"/>
                  </a:lnTo>
                  <a:lnTo>
                    <a:pt x="624" y="88665"/>
                  </a:lnTo>
                  <a:lnTo>
                    <a:pt x="624" y="623"/>
                  </a:lnTo>
                  <a:close/>
                  <a:moveTo>
                    <a:pt x="0" y="0"/>
                  </a:moveTo>
                  <a:lnTo>
                    <a:pt x="0" y="89288"/>
                  </a:lnTo>
                  <a:lnTo>
                    <a:pt x="135749" y="89288"/>
                  </a:lnTo>
                  <a:lnTo>
                    <a:pt x="13574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329;p64">
              <a:extLst>
                <a:ext uri="{FF2B5EF4-FFF2-40B4-BE49-F238E27FC236}">
                  <a16:creationId xmlns:a16="http://schemas.microsoft.com/office/drawing/2014/main" id="{C7632805-1EA7-ACC0-0BEA-3CDB074ED69D}"/>
                </a:ext>
              </a:extLst>
            </p:cNvPr>
            <p:cNvSpPr/>
            <p:nvPr/>
          </p:nvSpPr>
          <p:spPr>
            <a:xfrm>
              <a:off x="2263650" y="2845375"/>
              <a:ext cx="3215025" cy="1126650"/>
            </a:xfrm>
            <a:custGeom>
              <a:avLst/>
              <a:gdLst/>
              <a:ahLst/>
              <a:cxnLst/>
              <a:rect l="l" t="t" r="r" b="b"/>
              <a:pathLst>
                <a:path w="128601" h="45066" extrusionOk="0">
                  <a:moveTo>
                    <a:pt x="1" y="0"/>
                  </a:moveTo>
                  <a:lnTo>
                    <a:pt x="1" y="45066"/>
                  </a:lnTo>
                  <a:lnTo>
                    <a:pt x="128601" y="45066"/>
                  </a:lnTo>
                  <a:lnTo>
                    <a:pt x="128601"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330;p64">
              <a:extLst>
                <a:ext uri="{FF2B5EF4-FFF2-40B4-BE49-F238E27FC236}">
                  <a16:creationId xmlns:a16="http://schemas.microsoft.com/office/drawing/2014/main" id="{E53ACF0B-2811-B83A-5573-D7C0DF04E7FD}"/>
                </a:ext>
              </a:extLst>
            </p:cNvPr>
            <p:cNvSpPr/>
            <p:nvPr/>
          </p:nvSpPr>
          <p:spPr>
            <a:xfrm>
              <a:off x="2344125" y="3343550"/>
              <a:ext cx="330500" cy="330525"/>
            </a:xfrm>
            <a:custGeom>
              <a:avLst/>
              <a:gdLst/>
              <a:ahLst/>
              <a:cxnLst/>
              <a:rect l="l" t="t" r="r" b="b"/>
              <a:pathLst>
                <a:path w="13220" h="13221" extrusionOk="0">
                  <a:moveTo>
                    <a:pt x="6611" y="4013"/>
                  </a:moveTo>
                  <a:cubicBezTo>
                    <a:pt x="7296" y="4013"/>
                    <a:pt x="7957" y="4284"/>
                    <a:pt x="8446" y="4773"/>
                  </a:cubicBezTo>
                  <a:cubicBezTo>
                    <a:pt x="8998" y="5326"/>
                    <a:pt x="9273" y="6098"/>
                    <a:pt x="9194" y="6874"/>
                  </a:cubicBezTo>
                  <a:cubicBezTo>
                    <a:pt x="9073" y="8090"/>
                    <a:pt x="8091" y="9073"/>
                    <a:pt x="6876" y="9193"/>
                  </a:cubicBezTo>
                  <a:cubicBezTo>
                    <a:pt x="6787" y="9202"/>
                    <a:pt x="6699" y="9207"/>
                    <a:pt x="6611" y="9207"/>
                  </a:cubicBezTo>
                  <a:cubicBezTo>
                    <a:pt x="5926" y="9207"/>
                    <a:pt x="5263" y="8935"/>
                    <a:pt x="4774" y="8446"/>
                  </a:cubicBezTo>
                  <a:cubicBezTo>
                    <a:pt x="4222" y="7893"/>
                    <a:pt x="3948" y="7121"/>
                    <a:pt x="4027" y="6345"/>
                  </a:cubicBezTo>
                  <a:cubicBezTo>
                    <a:pt x="4148" y="5130"/>
                    <a:pt x="5131" y="4146"/>
                    <a:pt x="6345" y="4027"/>
                  </a:cubicBezTo>
                  <a:cubicBezTo>
                    <a:pt x="6434" y="4018"/>
                    <a:pt x="6522" y="4013"/>
                    <a:pt x="6611" y="4013"/>
                  </a:cubicBezTo>
                  <a:close/>
                  <a:moveTo>
                    <a:pt x="6043" y="1"/>
                  </a:moveTo>
                  <a:cubicBezTo>
                    <a:pt x="5707" y="1"/>
                    <a:pt x="5435" y="273"/>
                    <a:pt x="5435" y="608"/>
                  </a:cubicBezTo>
                  <a:lnTo>
                    <a:pt x="5435" y="1485"/>
                  </a:lnTo>
                  <a:cubicBezTo>
                    <a:pt x="4861" y="1616"/>
                    <a:pt x="4314" y="1842"/>
                    <a:pt x="3816" y="2156"/>
                  </a:cubicBezTo>
                  <a:lnTo>
                    <a:pt x="3197" y="1536"/>
                  </a:lnTo>
                  <a:cubicBezTo>
                    <a:pt x="3078" y="1417"/>
                    <a:pt x="2922" y="1358"/>
                    <a:pt x="2767" y="1358"/>
                  </a:cubicBezTo>
                  <a:cubicBezTo>
                    <a:pt x="2612" y="1358"/>
                    <a:pt x="2456" y="1417"/>
                    <a:pt x="2337" y="1536"/>
                  </a:cubicBezTo>
                  <a:lnTo>
                    <a:pt x="1536" y="2339"/>
                  </a:lnTo>
                  <a:cubicBezTo>
                    <a:pt x="1298" y="2576"/>
                    <a:pt x="1298" y="2960"/>
                    <a:pt x="1536" y="3197"/>
                  </a:cubicBezTo>
                  <a:lnTo>
                    <a:pt x="2155" y="3817"/>
                  </a:lnTo>
                  <a:cubicBezTo>
                    <a:pt x="1841" y="4315"/>
                    <a:pt x="1615" y="4862"/>
                    <a:pt x="1485" y="5436"/>
                  </a:cubicBezTo>
                  <a:lnTo>
                    <a:pt x="608" y="5436"/>
                  </a:lnTo>
                  <a:cubicBezTo>
                    <a:pt x="272" y="5436"/>
                    <a:pt x="0" y="5708"/>
                    <a:pt x="0" y="6044"/>
                  </a:cubicBezTo>
                  <a:lnTo>
                    <a:pt x="0" y="7179"/>
                  </a:lnTo>
                  <a:cubicBezTo>
                    <a:pt x="0" y="7514"/>
                    <a:pt x="272" y="7786"/>
                    <a:pt x="608" y="7786"/>
                  </a:cubicBezTo>
                  <a:lnTo>
                    <a:pt x="1485" y="7786"/>
                  </a:lnTo>
                  <a:cubicBezTo>
                    <a:pt x="1615" y="8360"/>
                    <a:pt x="1841" y="8906"/>
                    <a:pt x="2155" y="9404"/>
                  </a:cubicBezTo>
                  <a:lnTo>
                    <a:pt x="1536" y="10024"/>
                  </a:lnTo>
                  <a:cubicBezTo>
                    <a:pt x="1298" y="10261"/>
                    <a:pt x="1298" y="10646"/>
                    <a:pt x="1536" y="10882"/>
                  </a:cubicBezTo>
                  <a:lnTo>
                    <a:pt x="2340" y="11684"/>
                  </a:lnTo>
                  <a:cubicBezTo>
                    <a:pt x="2458" y="11803"/>
                    <a:pt x="2613" y="11862"/>
                    <a:pt x="2768" y="11862"/>
                  </a:cubicBezTo>
                  <a:cubicBezTo>
                    <a:pt x="2924" y="11862"/>
                    <a:pt x="3079" y="11803"/>
                    <a:pt x="3198" y="11684"/>
                  </a:cubicBezTo>
                  <a:lnTo>
                    <a:pt x="3817" y="11064"/>
                  </a:lnTo>
                  <a:cubicBezTo>
                    <a:pt x="4315" y="11378"/>
                    <a:pt x="4862" y="11604"/>
                    <a:pt x="5437" y="11736"/>
                  </a:cubicBezTo>
                  <a:lnTo>
                    <a:pt x="5437" y="12613"/>
                  </a:lnTo>
                  <a:cubicBezTo>
                    <a:pt x="5437" y="12948"/>
                    <a:pt x="5708" y="13220"/>
                    <a:pt x="6044" y="13220"/>
                  </a:cubicBezTo>
                  <a:lnTo>
                    <a:pt x="7179" y="13220"/>
                  </a:lnTo>
                  <a:cubicBezTo>
                    <a:pt x="7515" y="13220"/>
                    <a:pt x="7787" y="12948"/>
                    <a:pt x="7787" y="12613"/>
                  </a:cubicBezTo>
                  <a:lnTo>
                    <a:pt x="7787" y="11736"/>
                  </a:lnTo>
                  <a:cubicBezTo>
                    <a:pt x="8360" y="11606"/>
                    <a:pt x="8907" y="11378"/>
                    <a:pt x="9405" y="11066"/>
                  </a:cubicBezTo>
                  <a:lnTo>
                    <a:pt x="10024" y="11685"/>
                  </a:lnTo>
                  <a:cubicBezTo>
                    <a:pt x="10143" y="11804"/>
                    <a:pt x="10299" y="11863"/>
                    <a:pt x="10454" y="11863"/>
                  </a:cubicBezTo>
                  <a:cubicBezTo>
                    <a:pt x="10610" y="11863"/>
                    <a:pt x="10765" y="11804"/>
                    <a:pt x="10884" y="11685"/>
                  </a:cubicBezTo>
                  <a:lnTo>
                    <a:pt x="11687" y="10882"/>
                  </a:lnTo>
                  <a:cubicBezTo>
                    <a:pt x="11923" y="10645"/>
                    <a:pt x="11923" y="10260"/>
                    <a:pt x="11687" y="10024"/>
                  </a:cubicBezTo>
                  <a:lnTo>
                    <a:pt x="11067" y="9404"/>
                  </a:lnTo>
                  <a:cubicBezTo>
                    <a:pt x="11380" y="8906"/>
                    <a:pt x="11606" y="8358"/>
                    <a:pt x="11737" y="7785"/>
                  </a:cubicBezTo>
                  <a:lnTo>
                    <a:pt x="12613" y="7785"/>
                  </a:lnTo>
                  <a:cubicBezTo>
                    <a:pt x="12948" y="7784"/>
                    <a:pt x="13220" y="7512"/>
                    <a:pt x="13220" y="7178"/>
                  </a:cubicBezTo>
                  <a:lnTo>
                    <a:pt x="13220" y="6042"/>
                  </a:lnTo>
                  <a:cubicBezTo>
                    <a:pt x="13220" y="5707"/>
                    <a:pt x="12948" y="5435"/>
                    <a:pt x="12612" y="5435"/>
                  </a:cubicBezTo>
                  <a:lnTo>
                    <a:pt x="11735" y="5435"/>
                  </a:lnTo>
                  <a:cubicBezTo>
                    <a:pt x="11605" y="4862"/>
                    <a:pt x="11379" y="4314"/>
                    <a:pt x="11065" y="3816"/>
                  </a:cubicBezTo>
                  <a:lnTo>
                    <a:pt x="11686" y="3197"/>
                  </a:lnTo>
                  <a:cubicBezTo>
                    <a:pt x="11922" y="2960"/>
                    <a:pt x="11922" y="2576"/>
                    <a:pt x="11686" y="2338"/>
                  </a:cubicBezTo>
                  <a:lnTo>
                    <a:pt x="10883" y="1535"/>
                  </a:lnTo>
                  <a:cubicBezTo>
                    <a:pt x="10764" y="1417"/>
                    <a:pt x="10608" y="1358"/>
                    <a:pt x="10453" y="1358"/>
                  </a:cubicBezTo>
                  <a:cubicBezTo>
                    <a:pt x="10298" y="1358"/>
                    <a:pt x="10143" y="1417"/>
                    <a:pt x="10024" y="1535"/>
                  </a:cubicBezTo>
                  <a:lnTo>
                    <a:pt x="9405" y="2155"/>
                  </a:lnTo>
                  <a:cubicBezTo>
                    <a:pt x="8906" y="1842"/>
                    <a:pt x="8359" y="1616"/>
                    <a:pt x="7786" y="1485"/>
                  </a:cubicBezTo>
                  <a:lnTo>
                    <a:pt x="7786" y="608"/>
                  </a:lnTo>
                  <a:cubicBezTo>
                    <a:pt x="7786" y="273"/>
                    <a:pt x="7513" y="1"/>
                    <a:pt x="71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331;p64">
              <a:extLst>
                <a:ext uri="{FF2B5EF4-FFF2-40B4-BE49-F238E27FC236}">
                  <a16:creationId xmlns:a16="http://schemas.microsoft.com/office/drawing/2014/main" id="{DA7CDEF1-F20A-9467-A89D-147054A38964}"/>
                </a:ext>
              </a:extLst>
            </p:cNvPr>
            <p:cNvSpPr/>
            <p:nvPr/>
          </p:nvSpPr>
          <p:spPr>
            <a:xfrm>
              <a:off x="2611625" y="3542250"/>
              <a:ext cx="330475" cy="330525"/>
            </a:xfrm>
            <a:custGeom>
              <a:avLst/>
              <a:gdLst/>
              <a:ahLst/>
              <a:cxnLst/>
              <a:rect l="l" t="t" r="r" b="b"/>
              <a:pathLst>
                <a:path w="13219" h="13221" extrusionOk="0">
                  <a:moveTo>
                    <a:pt x="6610" y="4014"/>
                  </a:moveTo>
                  <a:cubicBezTo>
                    <a:pt x="7295" y="4014"/>
                    <a:pt x="7957" y="4285"/>
                    <a:pt x="8446" y="4774"/>
                  </a:cubicBezTo>
                  <a:cubicBezTo>
                    <a:pt x="8998" y="5326"/>
                    <a:pt x="9272" y="6098"/>
                    <a:pt x="9193" y="6875"/>
                  </a:cubicBezTo>
                  <a:cubicBezTo>
                    <a:pt x="9072" y="8090"/>
                    <a:pt x="8091" y="9073"/>
                    <a:pt x="6875" y="9193"/>
                  </a:cubicBezTo>
                  <a:cubicBezTo>
                    <a:pt x="6786" y="9202"/>
                    <a:pt x="6698" y="9207"/>
                    <a:pt x="6610" y="9207"/>
                  </a:cubicBezTo>
                  <a:cubicBezTo>
                    <a:pt x="5925" y="9207"/>
                    <a:pt x="5263" y="8936"/>
                    <a:pt x="4774" y="8447"/>
                  </a:cubicBezTo>
                  <a:cubicBezTo>
                    <a:pt x="4222" y="7894"/>
                    <a:pt x="3948" y="7122"/>
                    <a:pt x="4027" y="6346"/>
                  </a:cubicBezTo>
                  <a:cubicBezTo>
                    <a:pt x="4148" y="5131"/>
                    <a:pt x="5129" y="4147"/>
                    <a:pt x="6345" y="4028"/>
                  </a:cubicBezTo>
                  <a:cubicBezTo>
                    <a:pt x="6434" y="4019"/>
                    <a:pt x="6522" y="4014"/>
                    <a:pt x="6610" y="4014"/>
                  </a:cubicBezTo>
                  <a:close/>
                  <a:moveTo>
                    <a:pt x="6042" y="1"/>
                  </a:moveTo>
                  <a:cubicBezTo>
                    <a:pt x="5706" y="1"/>
                    <a:pt x="5434" y="272"/>
                    <a:pt x="5434" y="608"/>
                  </a:cubicBezTo>
                  <a:lnTo>
                    <a:pt x="5434" y="1484"/>
                  </a:lnTo>
                  <a:cubicBezTo>
                    <a:pt x="4861" y="1615"/>
                    <a:pt x="4313" y="1842"/>
                    <a:pt x="3816" y="2154"/>
                  </a:cubicBezTo>
                  <a:lnTo>
                    <a:pt x="3196" y="1535"/>
                  </a:lnTo>
                  <a:cubicBezTo>
                    <a:pt x="3077" y="1417"/>
                    <a:pt x="2922" y="1358"/>
                    <a:pt x="2767" y="1358"/>
                  </a:cubicBezTo>
                  <a:cubicBezTo>
                    <a:pt x="2612" y="1358"/>
                    <a:pt x="2456" y="1417"/>
                    <a:pt x="2337" y="1535"/>
                  </a:cubicBezTo>
                  <a:lnTo>
                    <a:pt x="1534" y="2338"/>
                  </a:lnTo>
                  <a:cubicBezTo>
                    <a:pt x="1298" y="2575"/>
                    <a:pt x="1298" y="2960"/>
                    <a:pt x="1534" y="3197"/>
                  </a:cubicBezTo>
                  <a:lnTo>
                    <a:pt x="2154" y="3817"/>
                  </a:lnTo>
                  <a:cubicBezTo>
                    <a:pt x="1841" y="4315"/>
                    <a:pt x="1614" y="4861"/>
                    <a:pt x="1484" y="5435"/>
                  </a:cubicBezTo>
                  <a:lnTo>
                    <a:pt x="608" y="5435"/>
                  </a:lnTo>
                  <a:cubicBezTo>
                    <a:pt x="272" y="5435"/>
                    <a:pt x="0" y="5706"/>
                    <a:pt x="0" y="6042"/>
                  </a:cubicBezTo>
                  <a:lnTo>
                    <a:pt x="0" y="7178"/>
                  </a:lnTo>
                  <a:cubicBezTo>
                    <a:pt x="0" y="7513"/>
                    <a:pt x="272" y="7785"/>
                    <a:pt x="608" y="7785"/>
                  </a:cubicBezTo>
                  <a:lnTo>
                    <a:pt x="1484" y="7785"/>
                  </a:lnTo>
                  <a:cubicBezTo>
                    <a:pt x="1614" y="8358"/>
                    <a:pt x="1841" y="8906"/>
                    <a:pt x="2154" y="9404"/>
                  </a:cubicBezTo>
                  <a:lnTo>
                    <a:pt x="1534" y="10024"/>
                  </a:lnTo>
                  <a:cubicBezTo>
                    <a:pt x="1298" y="10261"/>
                    <a:pt x="1298" y="10646"/>
                    <a:pt x="1534" y="10882"/>
                  </a:cubicBezTo>
                  <a:lnTo>
                    <a:pt x="2337" y="11685"/>
                  </a:lnTo>
                  <a:cubicBezTo>
                    <a:pt x="2456" y="11804"/>
                    <a:pt x="2612" y="11863"/>
                    <a:pt x="2767" y="11863"/>
                  </a:cubicBezTo>
                  <a:cubicBezTo>
                    <a:pt x="2922" y="11863"/>
                    <a:pt x="3077" y="11804"/>
                    <a:pt x="3196" y="11685"/>
                  </a:cubicBezTo>
                  <a:lnTo>
                    <a:pt x="3816" y="11065"/>
                  </a:lnTo>
                  <a:cubicBezTo>
                    <a:pt x="4313" y="11379"/>
                    <a:pt x="4861" y="11605"/>
                    <a:pt x="5434" y="11736"/>
                  </a:cubicBezTo>
                  <a:lnTo>
                    <a:pt x="5434" y="12613"/>
                  </a:lnTo>
                  <a:cubicBezTo>
                    <a:pt x="5434" y="12947"/>
                    <a:pt x="5706" y="13220"/>
                    <a:pt x="6042" y="13220"/>
                  </a:cubicBezTo>
                  <a:lnTo>
                    <a:pt x="7177" y="13220"/>
                  </a:lnTo>
                  <a:cubicBezTo>
                    <a:pt x="7513" y="13220"/>
                    <a:pt x="7785" y="12947"/>
                    <a:pt x="7785" y="12613"/>
                  </a:cubicBezTo>
                  <a:lnTo>
                    <a:pt x="7785" y="11736"/>
                  </a:lnTo>
                  <a:cubicBezTo>
                    <a:pt x="8358" y="11605"/>
                    <a:pt x="8906" y="11378"/>
                    <a:pt x="9403" y="11065"/>
                  </a:cubicBezTo>
                  <a:lnTo>
                    <a:pt x="10023" y="11685"/>
                  </a:lnTo>
                  <a:cubicBezTo>
                    <a:pt x="10142" y="11804"/>
                    <a:pt x="10297" y="11863"/>
                    <a:pt x="10452" y="11863"/>
                  </a:cubicBezTo>
                  <a:cubicBezTo>
                    <a:pt x="10607" y="11863"/>
                    <a:pt x="10763" y="11804"/>
                    <a:pt x="10881" y="11685"/>
                  </a:cubicBezTo>
                  <a:lnTo>
                    <a:pt x="11684" y="10882"/>
                  </a:lnTo>
                  <a:cubicBezTo>
                    <a:pt x="11921" y="10646"/>
                    <a:pt x="11921" y="10261"/>
                    <a:pt x="11684" y="10024"/>
                  </a:cubicBezTo>
                  <a:lnTo>
                    <a:pt x="11065" y="9404"/>
                  </a:lnTo>
                  <a:cubicBezTo>
                    <a:pt x="11377" y="8906"/>
                    <a:pt x="11604" y="8358"/>
                    <a:pt x="11735" y="7785"/>
                  </a:cubicBezTo>
                  <a:lnTo>
                    <a:pt x="12611" y="7785"/>
                  </a:lnTo>
                  <a:cubicBezTo>
                    <a:pt x="12947" y="7785"/>
                    <a:pt x="13219" y="7513"/>
                    <a:pt x="13219" y="7178"/>
                  </a:cubicBezTo>
                  <a:lnTo>
                    <a:pt x="13219" y="6042"/>
                  </a:lnTo>
                  <a:cubicBezTo>
                    <a:pt x="13219" y="5706"/>
                    <a:pt x="12947" y="5435"/>
                    <a:pt x="12611" y="5435"/>
                  </a:cubicBezTo>
                  <a:lnTo>
                    <a:pt x="11735" y="5435"/>
                  </a:lnTo>
                  <a:cubicBezTo>
                    <a:pt x="11604" y="4861"/>
                    <a:pt x="11377" y="4315"/>
                    <a:pt x="11065" y="3817"/>
                  </a:cubicBezTo>
                  <a:lnTo>
                    <a:pt x="11684" y="3197"/>
                  </a:lnTo>
                  <a:cubicBezTo>
                    <a:pt x="11921" y="2960"/>
                    <a:pt x="11921" y="2575"/>
                    <a:pt x="11684" y="2338"/>
                  </a:cubicBezTo>
                  <a:lnTo>
                    <a:pt x="10881" y="1535"/>
                  </a:lnTo>
                  <a:cubicBezTo>
                    <a:pt x="10763" y="1417"/>
                    <a:pt x="10607" y="1358"/>
                    <a:pt x="10452" y="1358"/>
                  </a:cubicBezTo>
                  <a:cubicBezTo>
                    <a:pt x="10297" y="1358"/>
                    <a:pt x="10142" y="1417"/>
                    <a:pt x="10023" y="1535"/>
                  </a:cubicBezTo>
                  <a:lnTo>
                    <a:pt x="9403" y="2154"/>
                  </a:lnTo>
                  <a:cubicBezTo>
                    <a:pt x="8906" y="1842"/>
                    <a:pt x="8358" y="1615"/>
                    <a:pt x="7785" y="1484"/>
                  </a:cubicBezTo>
                  <a:lnTo>
                    <a:pt x="7785" y="608"/>
                  </a:lnTo>
                  <a:cubicBezTo>
                    <a:pt x="7785" y="272"/>
                    <a:pt x="7513" y="1"/>
                    <a:pt x="71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332;p64">
              <a:extLst>
                <a:ext uri="{FF2B5EF4-FFF2-40B4-BE49-F238E27FC236}">
                  <a16:creationId xmlns:a16="http://schemas.microsoft.com/office/drawing/2014/main" id="{A615E1A3-E028-E318-D0CC-25EB06D14F59}"/>
                </a:ext>
              </a:extLst>
            </p:cNvPr>
            <p:cNvSpPr/>
            <p:nvPr/>
          </p:nvSpPr>
          <p:spPr>
            <a:xfrm>
              <a:off x="2383000" y="2940375"/>
              <a:ext cx="596350" cy="13525"/>
            </a:xfrm>
            <a:custGeom>
              <a:avLst/>
              <a:gdLst/>
              <a:ahLst/>
              <a:cxnLst/>
              <a:rect l="l" t="t" r="r" b="b"/>
              <a:pathLst>
                <a:path w="23854" h="541" extrusionOk="0">
                  <a:moveTo>
                    <a:pt x="271" y="1"/>
                  </a:moveTo>
                  <a:cubicBezTo>
                    <a:pt x="122" y="1"/>
                    <a:pt x="0" y="121"/>
                    <a:pt x="0" y="271"/>
                  </a:cubicBezTo>
                  <a:cubicBezTo>
                    <a:pt x="0" y="420"/>
                    <a:pt x="122" y="541"/>
                    <a:pt x="271" y="541"/>
                  </a:cubicBezTo>
                  <a:lnTo>
                    <a:pt x="23583" y="541"/>
                  </a:lnTo>
                  <a:cubicBezTo>
                    <a:pt x="23733" y="541"/>
                    <a:pt x="23853" y="420"/>
                    <a:pt x="23853" y="271"/>
                  </a:cubicBezTo>
                  <a:cubicBezTo>
                    <a:pt x="23853" y="121"/>
                    <a:pt x="23733" y="1"/>
                    <a:pt x="235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333;p64">
              <a:extLst>
                <a:ext uri="{FF2B5EF4-FFF2-40B4-BE49-F238E27FC236}">
                  <a16:creationId xmlns:a16="http://schemas.microsoft.com/office/drawing/2014/main" id="{1031AEFD-5ACC-A600-A121-0B2174ADC837}"/>
                </a:ext>
              </a:extLst>
            </p:cNvPr>
            <p:cNvSpPr/>
            <p:nvPr/>
          </p:nvSpPr>
          <p:spPr>
            <a:xfrm>
              <a:off x="2382850" y="3024450"/>
              <a:ext cx="596675" cy="13525"/>
            </a:xfrm>
            <a:custGeom>
              <a:avLst/>
              <a:gdLst/>
              <a:ahLst/>
              <a:cxnLst/>
              <a:rect l="l" t="t" r="r" b="b"/>
              <a:pathLst>
                <a:path w="23867" h="541" extrusionOk="0">
                  <a:moveTo>
                    <a:pt x="271" y="1"/>
                  </a:moveTo>
                  <a:cubicBezTo>
                    <a:pt x="122" y="1"/>
                    <a:pt x="1" y="121"/>
                    <a:pt x="1" y="270"/>
                  </a:cubicBezTo>
                  <a:cubicBezTo>
                    <a:pt x="1" y="421"/>
                    <a:pt x="122" y="541"/>
                    <a:pt x="271" y="541"/>
                  </a:cubicBezTo>
                  <a:cubicBezTo>
                    <a:pt x="273" y="541"/>
                    <a:pt x="275" y="541"/>
                    <a:pt x="277" y="541"/>
                  </a:cubicBezTo>
                  <a:lnTo>
                    <a:pt x="23589" y="541"/>
                  </a:lnTo>
                  <a:cubicBezTo>
                    <a:pt x="23591" y="541"/>
                    <a:pt x="23593" y="541"/>
                    <a:pt x="23595" y="541"/>
                  </a:cubicBezTo>
                  <a:cubicBezTo>
                    <a:pt x="23745" y="541"/>
                    <a:pt x="23866" y="421"/>
                    <a:pt x="23866" y="270"/>
                  </a:cubicBezTo>
                  <a:cubicBezTo>
                    <a:pt x="23866" y="121"/>
                    <a:pt x="23745" y="1"/>
                    <a:pt x="23595" y="1"/>
                  </a:cubicBezTo>
                  <a:cubicBezTo>
                    <a:pt x="23593" y="1"/>
                    <a:pt x="23591" y="1"/>
                    <a:pt x="23589" y="1"/>
                  </a:cubicBezTo>
                  <a:lnTo>
                    <a:pt x="277" y="1"/>
                  </a:lnTo>
                  <a:cubicBezTo>
                    <a:pt x="275" y="1"/>
                    <a:pt x="273" y="1"/>
                    <a:pt x="2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334;p64">
              <a:extLst>
                <a:ext uri="{FF2B5EF4-FFF2-40B4-BE49-F238E27FC236}">
                  <a16:creationId xmlns:a16="http://schemas.microsoft.com/office/drawing/2014/main" id="{239C2D8F-AAE5-B16E-CB54-531235B4B6F2}"/>
                </a:ext>
              </a:extLst>
            </p:cNvPr>
            <p:cNvSpPr/>
            <p:nvPr/>
          </p:nvSpPr>
          <p:spPr>
            <a:xfrm>
              <a:off x="2382850" y="3108525"/>
              <a:ext cx="596675" cy="13525"/>
            </a:xfrm>
            <a:custGeom>
              <a:avLst/>
              <a:gdLst/>
              <a:ahLst/>
              <a:cxnLst/>
              <a:rect l="l" t="t" r="r" b="b"/>
              <a:pathLst>
                <a:path w="23867" h="541" extrusionOk="0">
                  <a:moveTo>
                    <a:pt x="271" y="1"/>
                  </a:moveTo>
                  <a:cubicBezTo>
                    <a:pt x="122" y="1"/>
                    <a:pt x="1" y="121"/>
                    <a:pt x="1" y="270"/>
                  </a:cubicBezTo>
                  <a:cubicBezTo>
                    <a:pt x="1" y="421"/>
                    <a:pt x="122" y="541"/>
                    <a:pt x="271" y="541"/>
                  </a:cubicBezTo>
                  <a:cubicBezTo>
                    <a:pt x="273" y="541"/>
                    <a:pt x="275" y="541"/>
                    <a:pt x="277" y="541"/>
                  </a:cubicBezTo>
                  <a:lnTo>
                    <a:pt x="23589" y="541"/>
                  </a:lnTo>
                  <a:cubicBezTo>
                    <a:pt x="23591" y="541"/>
                    <a:pt x="23593" y="541"/>
                    <a:pt x="23595" y="541"/>
                  </a:cubicBezTo>
                  <a:cubicBezTo>
                    <a:pt x="23745" y="541"/>
                    <a:pt x="23866" y="421"/>
                    <a:pt x="23866" y="270"/>
                  </a:cubicBezTo>
                  <a:cubicBezTo>
                    <a:pt x="23866" y="121"/>
                    <a:pt x="23745" y="1"/>
                    <a:pt x="23595" y="1"/>
                  </a:cubicBezTo>
                  <a:cubicBezTo>
                    <a:pt x="23593" y="1"/>
                    <a:pt x="23591" y="1"/>
                    <a:pt x="23589" y="1"/>
                  </a:cubicBezTo>
                  <a:lnTo>
                    <a:pt x="277" y="1"/>
                  </a:lnTo>
                  <a:cubicBezTo>
                    <a:pt x="275" y="1"/>
                    <a:pt x="273" y="1"/>
                    <a:pt x="2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335;p64">
              <a:extLst>
                <a:ext uri="{FF2B5EF4-FFF2-40B4-BE49-F238E27FC236}">
                  <a16:creationId xmlns:a16="http://schemas.microsoft.com/office/drawing/2014/main" id="{82341573-2E86-5019-53BC-7BFFA240C0DA}"/>
                </a:ext>
              </a:extLst>
            </p:cNvPr>
            <p:cNvSpPr/>
            <p:nvPr/>
          </p:nvSpPr>
          <p:spPr>
            <a:xfrm>
              <a:off x="2382850" y="3192600"/>
              <a:ext cx="596675" cy="13550"/>
            </a:xfrm>
            <a:custGeom>
              <a:avLst/>
              <a:gdLst/>
              <a:ahLst/>
              <a:cxnLst/>
              <a:rect l="l" t="t" r="r" b="b"/>
              <a:pathLst>
                <a:path w="23867" h="542" extrusionOk="0">
                  <a:moveTo>
                    <a:pt x="271" y="1"/>
                  </a:moveTo>
                  <a:cubicBezTo>
                    <a:pt x="122" y="1"/>
                    <a:pt x="1" y="121"/>
                    <a:pt x="1" y="270"/>
                  </a:cubicBezTo>
                  <a:cubicBezTo>
                    <a:pt x="1" y="421"/>
                    <a:pt x="122" y="541"/>
                    <a:pt x="271" y="541"/>
                  </a:cubicBezTo>
                  <a:cubicBezTo>
                    <a:pt x="273" y="541"/>
                    <a:pt x="275" y="541"/>
                    <a:pt x="277" y="541"/>
                  </a:cubicBezTo>
                  <a:lnTo>
                    <a:pt x="23589" y="541"/>
                  </a:lnTo>
                  <a:cubicBezTo>
                    <a:pt x="23591" y="541"/>
                    <a:pt x="23593" y="541"/>
                    <a:pt x="23595" y="541"/>
                  </a:cubicBezTo>
                  <a:cubicBezTo>
                    <a:pt x="23745" y="541"/>
                    <a:pt x="23866" y="421"/>
                    <a:pt x="23866" y="270"/>
                  </a:cubicBezTo>
                  <a:cubicBezTo>
                    <a:pt x="23866" y="121"/>
                    <a:pt x="23745" y="1"/>
                    <a:pt x="23595" y="1"/>
                  </a:cubicBezTo>
                  <a:cubicBezTo>
                    <a:pt x="23593" y="1"/>
                    <a:pt x="23591" y="1"/>
                    <a:pt x="23589" y="1"/>
                  </a:cubicBezTo>
                  <a:lnTo>
                    <a:pt x="277" y="1"/>
                  </a:lnTo>
                  <a:cubicBezTo>
                    <a:pt x="275" y="1"/>
                    <a:pt x="273" y="1"/>
                    <a:pt x="2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336;p64">
              <a:extLst>
                <a:ext uri="{FF2B5EF4-FFF2-40B4-BE49-F238E27FC236}">
                  <a16:creationId xmlns:a16="http://schemas.microsoft.com/office/drawing/2014/main" id="{EBAE1CEE-F4C8-8618-6CA6-044268542F8C}"/>
                </a:ext>
              </a:extLst>
            </p:cNvPr>
            <p:cNvSpPr/>
            <p:nvPr/>
          </p:nvSpPr>
          <p:spPr>
            <a:xfrm>
              <a:off x="2263650" y="1939725"/>
              <a:ext cx="3215025" cy="130500"/>
            </a:xfrm>
            <a:custGeom>
              <a:avLst/>
              <a:gdLst/>
              <a:ahLst/>
              <a:cxnLst/>
              <a:rect l="l" t="t" r="r" b="b"/>
              <a:pathLst>
                <a:path w="128601" h="5220" extrusionOk="0">
                  <a:moveTo>
                    <a:pt x="55" y="1"/>
                  </a:moveTo>
                  <a:cubicBezTo>
                    <a:pt x="25" y="1"/>
                    <a:pt x="1" y="25"/>
                    <a:pt x="1" y="56"/>
                  </a:cubicBezTo>
                  <a:lnTo>
                    <a:pt x="1" y="5164"/>
                  </a:lnTo>
                  <a:cubicBezTo>
                    <a:pt x="1" y="5195"/>
                    <a:pt x="25" y="5219"/>
                    <a:pt x="55" y="5219"/>
                  </a:cubicBezTo>
                  <a:lnTo>
                    <a:pt x="128546" y="5219"/>
                  </a:lnTo>
                  <a:cubicBezTo>
                    <a:pt x="128577" y="5219"/>
                    <a:pt x="128601" y="5195"/>
                    <a:pt x="128601" y="5164"/>
                  </a:cubicBezTo>
                  <a:lnTo>
                    <a:pt x="128601" y="56"/>
                  </a:lnTo>
                  <a:cubicBezTo>
                    <a:pt x="128601" y="25"/>
                    <a:pt x="128577" y="1"/>
                    <a:pt x="128546"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337;p64">
              <a:extLst>
                <a:ext uri="{FF2B5EF4-FFF2-40B4-BE49-F238E27FC236}">
                  <a16:creationId xmlns:a16="http://schemas.microsoft.com/office/drawing/2014/main" id="{D342C0E5-3D75-7C43-C050-90817047C1DA}"/>
                </a:ext>
              </a:extLst>
            </p:cNvPr>
            <p:cNvSpPr/>
            <p:nvPr/>
          </p:nvSpPr>
          <p:spPr>
            <a:xfrm>
              <a:off x="2263650" y="2369800"/>
              <a:ext cx="3215025" cy="130475"/>
            </a:xfrm>
            <a:custGeom>
              <a:avLst/>
              <a:gdLst/>
              <a:ahLst/>
              <a:cxnLst/>
              <a:rect l="l" t="t" r="r" b="b"/>
              <a:pathLst>
                <a:path w="128601" h="5219" extrusionOk="0">
                  <a:moveTo>
                    <a:pt x="55" y="1"/>
                  </a:moveTo>
                  <a:cubicBezTo>
                    <a:pt x="25" y="1"/>
                    <a:pt x="1" y="25"/>
                    <a:pt x="1" y="55"/>
                  </a:cubicBezTo>
                  <a:lnTo>
                    <a:pt x="1" y="5164"/>
                  </a:lnTo>
                  <a:cubicBezTo>
                    <a:pt x="1" y="5194"/>
                    <a:pt x="25" y="5218"/>
                    <a:pt x="55" y="5218"/>
                  </a:cubicBezTo>
                  <a:lnTo>
                    <a:pt x="128546" y="5218"/>
                  </a:lnTo>
                  <a:cubicBezTo>
                    <a:pt x="128577" y="5218"/>
                    <a:pt x="128601" y="5194"/>
                    <a:pt x="128601" y="5164"/>
                  </a:cubicBezTo>
                  <a:lnTo>
                    <a:pt x="128601" y="55"/>
                  </a:lnTo>
                  <a:cubicBezTo>
                    <a:pt x="128601" y="25"/>
                    <a:pt x="128577" y="1"/>
                    <a:pt x="128546"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338;p64">
              <a:extLst>
                <a:ext uri="{FF2B5EF4-FFF2-40B4-BE49-F238E27FC236}">
                  <a16:creationId xmlns:a16="http://schemas.microsoft.com/office/drawing/2014/main" id="{93AD1413-3F5A-8DB5-3C43-5FD4FDCD2B32}"/>
                </a:ext>
              </a:extLst>
            </p:cNvPr>
            <p:cNvSpPr/>
            <p:nvPr/>
          </p:nvSpPr>
          <p:spPr>
            <a:xfrm>
              <a:off x="3494725" y="4487125"/>
              <a:ext cx="216575" cy="141900"/>
            </a:xfrm>
            <a:custGeom>
              <a:avLst/>
              <a:gdLst/>
              <a:ahLst/>
              <a:cxnLst/>
              <a:rect l="l" t="t" r="r" b="b"/>
              <a:pathLst>
                <a:path w="8663" h="5676" extrusionOk="0">
                  <a:moveTo>
                    <a:pt x="538" y="0"/>
                  </a:moveTo>
                  <a:lnTo>
                    <a:pt x="0" y="5675"/>
                  </a:lnTo>
                  <a:lnTo>
                    <a:pt x="8395" y="5675"/>
                  </a:lnTo>
                  <a:lnTo>
                    <a:pt x="866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339;p64">
              <a:extLst>
                <a:ext uri="{FF2B5EF4-FFF2-40B4-BE49-F238E27FC236}">
                  <a16:creationId xmlns:a16="http://schemas.microsoft.com/office/drawing/2014/main" id="{C4AC08E8-0EC5-C99C-497C-CA65FEF8DBD0}"/>
                </a:ext>
              </a:extLst>
            </p:cNvPr>
            <p:cNvSpPr/>
            <p:nvPr/>
          </p:nvSpPr>
          <p:spPr>
            <a:xfrm>
              <a:off x="3486150" y="4479350"/>
              <a:ext cx="233300" cy="157450"/>
            </a:xfrm>
            <a:custGeom>
              <a:avLst/>
              <a:gdLst/>
              <a:ahLst/>
              <a:cxnLst/>
              <a:rect l="l" t="t" r="r" b="b"/>
              <a:pathLst>
                <a:path w="9332" h="6298" extrusionOk="0">
                  <a:moveTo>
                    <a:pt x="8679" y="623"/>
                  </a:moveTo>
                  <a:lnTo>
                    <a:pt x="8441" y="5675"/>
                  </a:lnTo>
                  <a:lnTo>
                    <a:pt x="686" y="5675"/>
                  </a:lnTo>
                  <a:lnTo>
                    <a:pt x="1165" y="623"/>
                  </a:lnTo>
                  <a:close/>
                  <a:moveTo>
                    <a:pt x="597" y="0"/>
                  </a:moveTo>
                  <a:lnTo>
                    <a:pt x="1" y="6298"/>
                  </a:lnTo>
                  <a:lnTo>
                    <a:pt x="9036" y="6298"/>
                  </a:lnTo>
                  <a:lnTo>
                    <a:pt x="933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340;p64">
              <a:extLst>
                <a:ext uri="{FF2B5EF4-FFF2-40B4-BE49-F238E27FC236}">
                  <a16:creationId xmlns:a16="http://schemas.microsoft.com/office/drawing/2014/main" id="{3A602783-40E0-B3FD-9E74-1B2E3F75C479}"/>
                </a:ext>
              </a:extLst>
            </p:cNvPr>
            <p:cNvSpPr/>
            <p:nvPr/>
          </p:nvSpPr>
          <p:spPr>
            <a:xfrm>
              <a:off x="3914350" y="4487125"/>
              <a:ext cx="210050" cy="141900"/>
            </a:xfrm>
            <a:custGeom>
              <a:avLst/>
              <a:gdLst/>
              <a:ahLst/>
              <a:cxnLst/>
              <a:rect l="l" t="t" r="r" b="b"/>
              <a:pathLst>
                <a:path w="8402" h="5676" extrusionOk="0">
                  <a:moveTo>
                    <a:pt x="1" y="0"/>
                  </a:moveTo>
                  <a:lnTo>
                    <a:pt x="6" y="5675"/>
                  </a:lnTo>
                  <a:lnTo>
                    <a:pt x="8401"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3341;p64">
              <a:extLst>
                <a:ext uri="{FF2B5EF4-FFF2-40B4-BE49-F238E27FC236}">
                  <a16:creationId xmlns:a16="http://schemas.microsoft.com/office/drawing/2014/main" id="{4AF75E7B-F12A-C05D-1EDA-57539F1FA05B}"/>
                </a:ext>
              </a:extLst>
            </p:cNvPr>
            <p:cNvSpPr/>
            <p:nvPr/>
          </p:nvSpPr>
          <p:spPr>
            <a:xfrm>
              <a:off x="3906575" y="4479350"/>
              <a:ext cx="226025" cy="157450"/>
            </a:xfrm>
            <a:custGeom>
              <a:avLst/>
              <a:gdLst/>
              <a:ahLst/>
              <a:cxnLst/>
              <a:rect l="l" t="t" r="r" b="b"/>
              <a:pathLst>
                <a:path w="9041" h="6298" extrusionOk="0">
                  <a:moveTo>
                    <a:pt x="8139" y="623"/>
                  </a:moveTo>
                  <a:lnTo>
                    <a:pt x="8385" y="5675"/>
                  </a:lnTo>
                  <a:lnTo>
                    <a:pt x="629" y="5675"/>
                  </a:lnTo>
                  <a:lnTo>
                    <a:pt x="623" y="623"/>
                  </a:lnTo>
                  <a:close/>
                  <a:moveTo>
                    <a:pt x="0" y="0"/>
                  </a:moveTo>
                  <a:lnTo>
                    <a:pt x="7" y="6298"/>
                  </a:lnTo>
                  <a:lnTo>
                    <a:pt x="9040" y="6298"/>
                  </a:lnTo>
                  <a:lnTo>
                    <a:pt x="873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3342;p64">
              <a:extLst>
                <a:ext uri="{FF2B5EF4-FFF2-40B4-BE49-F238E27FC236}">
                  <a16:creationId xmlns:a16="http://schemas.microsoft.com/office/drawing/2014/main" id="{70F34856-44E2-A784-A8C0-0B196498E93A}"/>
                </a:ext>
              </a:extLst>
            </p:cNvPr>
            <p:cNvSpPr/>
            <p:nvPr/>
          </p:nvSpPr>
          <p:spPr>
            <a:xfrm>
              <a:off x="5173825" y="4629000"/>
              <a:ext cx="260900" cy="151725"/>
            </a:xfrm>
            <a:custGeom>
              <a:avLst/>
              <a:gdLst/>
              <a:ahLst/>
              <a:cxnLst/>
              <a:rect l="l" t="t" r="r" b="b"/>
              <a:pathLst>
                <a:path w="10436" h="6069" extrusionOk="0">
                  <a:moveTo>
                    <a:pt x="1" y="0"/>
                  </a:moveTo>
                  <a:lnTo>
                    <a:pt x="1749" y="6068"/>
                  </a:lnTo>
                  <a:lnTo>
                    <a:pt x="10436" y="606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3343;p64">
              <a:extLst>
                <a:ext uri="{FF2B5EF4-FFF2-40B4-BE49-F238E27FC236}">
                  <a16:creationId xmlns:a16="http://schemas.microsoft.com/office/drawing/2014/main" id="{6E192DB4-105A-9686-5F99-4C066FCD432D}"/>
                </a:ext>
              </a:extLst>
            </p:cNvPr>
            <p:cNvSpPr/>
            <p:nvPr/>
          </p:nvSpPr>
          <p:spPr>
            <a:xfrm>
              <a:off x="5163500" y="4621200"/>
              <a:ext cx="282050" cy="167300"/>
            </a:xfrm>
            <a:custGeom>
              <a:avLst/>
              <a:gdLst/>
              <a:ahLst/>
              <a:cxnLst/>
              <a:rect l="l" t="t" r="r" b="b"/>
              <a:pathLst>
                <a:path w="11282" h="6692" extrusionOk="0">
                  <a:moveTo>
                    <a:pt x="8586" y="624"/>
                  </a:moveTo>
                  <a:lnTo>
                    <a:pt x="10415" y="6068"/>
                  </a:lnTo>
                  <a:lnTo>
                    <a:pt x="2396" y="6068"/>
                  </a:lnTo>
                  <a:lnTo>
                    <a:pt x="828" y="624"/>
                  </a:lnTo>
                  <a:close/>
                  <a:moveTo>
                    <a:pt x="1" y="1"/>
                  </a:moveTo>
                  <a:lnTo>
                    <a:pt x="1928" y="6692"/>
                  </a:lnTo>
                  <a:lnTo>
                    <a:pt x="11282" y="6692"/>
                  </a:lnTo>
                  <a:lnTo>
                    <a:pt x="903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3344;p64">
              <a:extLst>
                <a:ext uri="{FF2B5EF4-FFF2-40B4-BE49-F238E27FC236}">
                  <a16:creationId xmlns:a16="http://schemas.microsoft.com/office/drawing/2014/main" id="{4085EC10-CD28-C53E-1EE2-FD115AD8AF68}"/>
                </a:ext>
              </a:extLst>
            </p:cNvPr>
            <p:cNvSpPr/>
            <p:nvPr/>
          </p:nvSpPr>
          <p:spPr>
            <a:xfrm>
              <a:off x="3284825" y="4487125"/>
              <a:ext cx="223375" cy="141900"/>
            </a:xfrm>
            <a:custGeom>
              <a:avLst/>
              <a:gdLst/>
              <a:ahLst/>
              <a:cxnLst/>
              <a:rect l="l" t="t" r="r" b="b"/>
              <a:pathLst>
                <a:path w="8935" h="5676" extrusionOk="0">
                  <a:moveTo>
                    <a:pt x="810" y="0"/>
                  </a:moveTo>
                  <a:lnTo>
                    <a:pt x="0" y="5675"/>
                  </a:lnTo>
                  <a:lnTo>
                    <a:pt x="8396" y="5675"/>
                  </a:lnTo>
                  <a:lnTo>
                    <a:pt x="893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3345;p64">
              <a:extLst>
                <a:ext uri="{FF2B5EF4-FFF2-40B4-BE49-F238E27FC236}">
                  <a16:creationId xmlns:a16="http://schemas.microsoft.com/office/drawing/2014/main" id="{2ADF5D7A-703A-6E74-CEE1-81EC15DB8C72}"/>
                </a:ext>
              </a:extLst>
            </p:cNvPr>
            <p:cNvSpPr/>
            <p:nvPr/>
          </p:nvSpPr>
          <p:spPr>
            <a:xfrm>
              <a:off x="3275850" y="4479350"/>
              <a:ext cx="240900" cy="157450"/>
            </a:xfrm>
            <a:custGeom>
              <a:avLst/>
              <a:gdLst/>
              <a:ahLst/>
              <a:cxnLst/>
              <a:rect l="l" t="t" r="r" b="b"/>
              <a:pathLst>
                <a:path w="9636" h="6298" extrusionOk="0">
                  <a:moveTo>
                    <a:pt x="8951" y="623"/>
                  </a:moveTo>
                  <a:lnTo>
                    <a:pt x="8471" y="5675"/>
                  </a:lnTo>
                  <a:lnTo>
                    <a:pt x="719" y="5675"/>
                  </a:lnTo>
                  <a:lnTo>
                    <a:pt x="1439" y="623"/>
                  </a:lnTo>
                  <a:close/>
                  <a:moveTo>
                    <a:pt x="899" y="0"/>
                  </a:moveTo>
                  <a:lnTo>
                    <a:pt x="0" y="6298"/>
                  </a:lnTo>
                  <a:lnTo>
                    <a:pt x="9039" y="6298"/>
                  </a:lnTo>
                  <a:lnTo>
                    <a:pt x="96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3346;p64">
              <a:extLst>
                <a:ext uri="{FF2B5EF4-FFF2-40B4-BE49-F238E27FC236}">
                  <a16:creationId xmlns:a16="http://schemas.microsoft.com/office/drawing/2014/main" id="{FF565E68-A7B1-8BDE-3E8B-D99BBC7C8D54}"/>
                </a:ext>
              </a:extLst>
            </p:cNvPr>
            <p:cNvSpPr/>
            <p:nvPr/>
          </p:nvSpPr>
          <p:spPr>
            <a:xfrm>
              <a:off x="2865050" y="4487125"/>
              <a:ext cx="236950" cy="141900"/>
            </a:xfrm>
            <a:custGeom>
              <a:avLst/>
              <a:gdLst/>
              <a:ahLst/>
              <a:cxnLst/>
              <a:rect l="l" t="t" r="r" b="b"/>
              <a:pathLst>
                <a:path w="9478" h="5676" extrusionOk="0">
                  <a:moveTo>
                    <a:pt x="1353" y="0"/>
                  </a:moveTo>
                  <a:lnTo>
                    <a:pt x="0" y="5675"/>
                  </a:lnTo>
                  <a:lnTo>
                    <a:pt x="8396" y="5675"/>
                  </a:lnTo>
                  <a:lnTo>
                    <a:pt x="947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3347;p64">
              <a:extLst>
                <a:ext uri="{FF2B5EF4-FFF2-40B4-BE49-F238E27FC236}">
                  <a16:creationId xmlns:a16="http://schemas.microsoft.com/office/drawing/2014/main" id="{BD31C876-593C-752C-2AA4-1DFD313231B2}"/>
                </a:ext>
              </a:extLst>
            </p:cNvPr>
            <p:cNvSpPr/>
            <p:nvPr/>
          </p:nvSpPr>
          <p:spPr>
            <a:xfrm>
              <a:off x="2855175" y="4479350"/>
              <a:ext cx="256250" cy="157450"/>
            </a:xfrm>
            <a:custGeom>
              <a:avLst/>
              <a:gdLst/>
              <a:ahLst/>
              <a:cxnLst/>
              <a:rect l="l" t="t" r="r" b="b"/>
              <a:pathLst>
                <a:path w="10250" h="6298" extrusionOk="0">
                  <a:moveTo>
                    <a:pt x="9496" y="623"/>
                  </a:moveTo>
                  <a:lnTo>
                    <a:pt x="8534" y="5675"/>
                  </a:lnTo>
                  <a:lnTo>
                    <a:pt x="789" y="5675"/>
                  </a:lnTo>
                  <a:lnTo>
                    <a:pt x="1994" y="623"/>
                  </a:lnTo>
                  <a:close/>
                  <a:moveTo>
                    <a:pt x="1502" y="0"/>
                  </a:moveTo>
                  <a:lnTo>
                    <a:pt x="1" y="6298"/>
                  </a:lnTo>
                  <a:lnTo>
                    <a:pt x="9049" y="6298"/>
                  </a:lnTo>
                  <a:lnTo>
                    <a:pt x="102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3348;p64">
              <a:extLst>
                <a:ext uri="{FF2B5EF4-FFF2-40B4-BE49-F238E27FC236}">
                  <a16:creationId xmlns:a16="http://schemas.microsoft.com/office/drawing/2014/main" id="{50B8EE0B-FEA0-1098-2FE3-6DDEB04F4909}"/>
                </a:ext>
              </a:extLst>
            </p:cNvPr>
            <p:cNvSpPr/>
            <p:nvPr/>
          </p:nvSpPr>
          <p:spPr>
            <a:xfrm>
              <a:off x="4726750" y="4487125"/>
              <a:ext cx="237225" cy="141900"/>
            </a:xfrm>
            <a:custGeom>
              <a:avLst/>
              <a:gdLst/>
              <a:ahLst/>
              <a:cxnLst/>
              <a:rect l="l" t="t" r="r" b="b"/>
              <a:pathLst>
                <a:path w="9489" h="5676" extrusionOk="0">
                  <a:moveTo>
                    <a:pt x="0" y="0"/>
                  </a:moveTo>
                  <a:lnTo>
                    <a:pt x="1093" y="5675"/>
                  </a:lnTo>
                  <a:lnTo>
                    <a:pt x="9489"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3349;p64">
              <a:extLst>
                <a:ext uri="{FF2B5EF4-FFF2-40B4-BE49-F238E27FC236}">
                  <a16:creationId xmlns:a16="http://schemas.microsoft.com/office/drawing/2014/main" id="{5068E8F4-566A-178D-341A-E92934857DC9}"/>
                </a:ext>
              </a:extLst>
            </p:cNvPr>
            <p:cNvSpPr/>
            <p:nvPr/>
          </p:nvSpPr>
          <p:spPr>
            <a:xfrm>
              <a:off x="4717325" y="4479350"/>
              <a:ext cx="256550" cy="157450"/>
            </a:xfrm>
            <a:custGeom>
              <a:avLst/>
              <a:gdLst/>
              <a:ahLst/>
              <a:cxnLst/>
              <a:rect l="l" t="t" r="r" b="b"/>
              <a:pathLst>
                <a:path w="10262" h="6298" extrusionOk="0">
                  <a:moveTo>
                    <a:pt x="8255" y="623"/>
                  </a:moveTo>
                  <a:lnTo>
                    <a:pt x="9469" y="5675"/>
                  </a:lnTo>
                  <a:lnTo>
                    <a:pt x="1727" y="5675"/>
                  </a:lnTo>
                  <a:lnTo>
                    <a:pt x="755" y="623"/>
                  </a:lnTo>
                  <a:close/>
                  <a:moveTo>
                    <a:pt x="1" y="0"/>
                  </a:moveTo>
                  <a:lnTo>
                    <a:pt x="1212" y="6298"/>
                  </a:lnTo>
                  <a:lnTo>
                    <a:pt x="10261" y="6298"/>
                  </a:lnTo>
                  <a:lnTo>
                    <a:pt x="874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3350;p64">
              <a:extLst>
                <a:ext uri="{FF2B5EF4-FFF2-40B4-BE49-F238E27FC236}">
                  <a16:creationId xmlns:a16="http://schemas.microsoft.com/office/drawing/2014/main" id="{D2B5C11B-BC90-EBE2-D903-BD90C802247F}"/>
                </a:ext>
              </a:extLst>
            </p:cNvPr>
            <p:cNvSpPr/>
            <p:nvPr/>
          </p:nvSpPr>
          <p:spPr>
            <a:xfrm>
              <a:off x="4929850" y="4487125"/>
              <a:ext cx="244000" cy="141900"/>
            </a:xfrm>
            <a:custGeom>
              <a:avLst/>
              <a:gdLst/>
              <a:ahLst/>
              <a:cxnLst/>
              <a:rect l="l" t="t" r="r" b="b"/>
              <a:pathLst>
                <a:path w="9760" h="5676" extrusionOk="0">
                  <a:moveTo>
                    <a:pt x="1" y="0"/>
                  </a:moveTo>
                  <a:lnTo>
                    <a:pt x="1365" y="5675"/>
                  </a:lnTo>
                  <a:lnTo>
                    <a:pt x="9760"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3351;p64">
              <a:extLst>
                <a:ext uri="{FF2B5EF4-FFF2-40B4-BE49-F238E27FC236}">
                  <a16:creationId xmlns:a16="http://schemas.microsoft.com/office/drawing/2014/main" id="{8CDD7F0D-69BD-B715-C138-DCFD19BE4D21}"/>
                </a:ext>
              </a:extLst>
            </p:cNvPr>
            <p:cNvSpPr/>
            <p:nvPr/>
          </p:nvSpPr>
          <p:spPr>
            <a:xfrm>
              <a:off x="4919975" y="4479350"/>
              <a:ext cx="264225" cy="157450"/>
            </a:xfrm>
            <a:custGeom>
              <a:avLst/>
              <a:gdLst/>
              <a:ahLst/>
              <a:cxnLst/>
              <a:rect l="l" t="t" r="r" b="b"/>
              <a:pathLst>
                <a:path w="10569" h="6298" extrusionOk="0">
                  <a:moveTo>
                    <a:pt x="8285" y="623"/>
                  </a:moveTo>
                  <a:lnTo>
                    <a:pt x="9742" y="5675"/>
                  </a:lnTo>
                  <a:lnTo>
                    <a:pt x="2005" y="5675"/>
                  </a:lnTo>
                  <a:lnTo>
                    <a:pt x="791" y="623"/>
                  </a:lnTo>
                  <a:close/>
                  <a:moveTo>
                    <a:pt x="0" y="0"/>
                  </a:moveTo>
                  <a:lnTo>
                    <a:pt x="1513" y="6298"/>
                  </a:lnTo>
                  <a:lnTo>
                    <a:pt x="10569" y="6298"/>
                  </a:lnTo>
                  <a:lnTo>
                    <a:pt x="875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3352;p64">
              <a:extLst>
                <a:ext uri="{FF2B5EF4-FFF2-40B4-BE49-F238E27FC236}">
                  <a16:creationId xmlns:a16="http://schemas.microsoft.com/office/drawing/2014/main" id="{A6F2C5A1-0CC6-D4C0-0F71-48F60B7F1EFA}"/>
                </a:ext>
              </a:extLst>
            </p:cNvPr>
            <p:cNvSpPr/>
            <p:nvPr/>
          </p:nvSpPr>
          <p:spPr>
            <a:xfrm>
              <a:off x="2655175" y="4487125"/>
              <a:ext cx="243725" cy="141900"/>
            </a:xfrm>
            <a:custGeom>
              <a:avLst/>
              <a:gdLst/>
              <a:ahLst/>
              <a:cxnLst/>
              <a:rect l="l" t="t" r="r" b="b"/>
              <a:pathLst>
                <a:path w="9749" h="5676" extrusionOk="0">
                  <a:moveTo>
                    <a:pt x="1625" y="0"/>
                  </a:moveTo>
                  <a:lnTo>
                    <a:pt x="0" y="5675"/>
                  </a:lnTo>
                  <a:lnTo>
                    <a:pt x="8395" y="5675"/>
                  </a:lnTo>
                  <a:lnTo>
                    <a:pt x="974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3353;p64">
              <a:extLst>
                <a:ext uri="{FF2B5EF4-FFF2-40B4-BE49-F238E27FC236}">
                  <a16:creationId xmlns:a16="http://schemas.microsoft.com/office/drawing/2014/main" id="{1CBEB35E-9160-5C5C-66E1-3A00874D0735}"/>
                </a:ext>
              </a:extLst>
            </p:cNvPr>
            <p:cNvSpPr/>
            <p:nvPr/>
          </p:nvSpPr>
          <p:spPr>
            <a:xfrm>
              <a:off x="2644850" y="4479350"/>
              <a:ext cx="263925" cy="157450"/>
            </a:xfrm>
            <a:custGeom>
              <a:avLst/>
              <a:gdLst/>
              <a:ahLst/>
              <a:cxnLst/>
              <a:rect l="l" t="t" r="r" b="b"/>
              <a:pathLst>
                <a:path w="10557" h="6298" extrusionOk="0">
                  <a:moveTo>
                    <a:pt x="9767" y="623"/>
                  </a:moveTo>
                  <a:lnTo>
                    <a:pt x="8563" y="5675"/>
                  </a:lnTo>
                  <a:lnTo>
                    <a:pt x="826" y="5675"/>
                  </a:lnTo>
                  <a:lnTo>
                    <a:pt x="2272" y="623"/>
                  </a:lnTo>
                  <a:close/>
                  <a:moveTo>
                    <a:pt x="1803" y="0"/>
                  </a:moveTo>
                  <a:lnTo>
                    <a:pt x="0" y="6298"/>
                  </a:lnTo>
                  <a:lnTo>
                    <a:pt x="9054" y="6298"/>
                  </a:lnTo>
                  <a:lnTo>
                    <a:pt x="1055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3354;p64">
              <a:extLst>
                <a:ext uri="{FF2B5EF4-FFF2-40B4-BE49-F238E27FC236}">
                  <a16:creationId xmlns:a16="http://schemas.microsoft.com/office/drawing/2014/main" id="{9EF4CF0D-32C5-FFB2-4935-752B64F9943D}"/>
                </a:ext>
              </a:extLst>
            </p:cNvPr>
            <p:cNvSpPr/>
            <p:nvPr/>
          </p:nvSpPr>
          <p:spPr>
            <a:xfrm>
              <a:off x="4117475" y="4487125"/>
              <a:ext cx="216825" cy="141900"/>
            </a:xfrm>
            <a:custGeom>
              <a:avLst/>
              <a:gdLst/>
              <a:ahLst/>
              <a:cxnLst/>
              <a:rect l="l" t="t" r="r" b="b"/>
              <a:pathLst>
                <a:path w="8673" h="5676" extrusionOk="0">
                  <a:moveTo>
                    <a:pt x="0" y="0"/>
                  </a:moveTo>
                  <a:lnTo>
                    <a:pt x="276" y="5675"/>
                  </a:lnTo>
                  <a:lnTo>
                    <a:pt x="8672" y="5675"/>
                  </a:lnTo>
                  <a:lnTo>
                    <a:pt x="812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3355;p64">
              <a:extLst>
                <a:ext uri="{FF2B5EF4-FFF2-40B4-BE49-F238E27FC236}">
                  <a16:creationId xmlns:a16="http://schemas.microsoft.com/office/drawing/2014/main" id="{4E313331-42C8-B496-D3BE-EDF513D6AB70}"/>
                </a:ext>
              </a:extLst>
            </p:cNvPr>
            <p:cNvSpPr/>
            <p:nvPr/>
          </p:nvSpPr>
          <p:spPr>
            <a:xfrm>
              <a:off x="4109275" y="4479350"/>
              <a:ext cx="233600" cy="157450"/>
            </a:xfrm>
            <a:custGeom>
              <a:avLst/>
              <a:gdLst/>
              <a:ahLst/>
              <a:cxnLst/>
              <a:rect l="l" t="t" r="r" b="b"/>
              <a:pathLst>
                <a:path w="9344" h="6298" extrusionOk="0">
                  <a:moveTo>
                    <a:pt x="8169" y="623"/>
                  </a:moveTo>
                  <a:lnTo>
                    <a:pt x="8657" y="5675"/>
                  </a:lnTo>
                  <a:lnTo>
                    <a:pt x="901" y="5675"/>
                  </a:lnTo>
                  <a:lnTo>
                    <a:pt x="655" y="623"/>
                  </a:lnTo>
                  <a:close/>
                  <a:moveTo>
                    <a:pt x="0" y="0"/>
                  </a:moveTo>
                  <a:lnTo>
                    <a:pt x="307" y="6298"/>
                  </a:lnTo>
                  <a:lnTo>
                    <a:pt x="9344" y="6298"/>
                  </a:lnTo>
                  <a:lnTo>
                    <a:pt x="873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3356;p64">
              <a:extLst>
                <a:ext uri="{FF2B5EF4-FFF2-40B4-BE49-F238E27FC236}">
                  <a16:creationId xmlns:a16="http://schemas.microsoft.com/office/drawing/2014/main" id="{1AD34F56-C5DE-9BC4-EB5B-F9C325A2B1DD}"/>
                </a:ext>
              </a:extLst>
            </p:cNvPr>
            <p:cNvSpPr/>
            <p:nvPr/>
          </p:nvSpPr>
          <p:spPr>
            <a:xfrm>
              <a:off x="5132975" y="4487125"/>
              <a:ext cx="250775" cy="141900"/>
            </a:xfrm>
            <a:custGeom>
              <a:avLst/>
              <a:gdLst/>
              <a:ahLst/>
              <a:cxnLst/>
              <a:rect l="l" t="t" r="r" b="b"/>
              <a:pathLst>
                <a:path w="10031" h="5676" extrusionOk="0">
                  <a:moveTo>
                    <a:pt x="0" y="0"/>
                  </a:moveTo>
                  <a:lnTo>
                    <a:pt x="1635" y="5675"/>
                  </a:lnTo>
                  <a:lnTo>
                    <a:pt x="10031" y="5675"/>
                  </a:lnTo>
                  <a:lnTo>
                    <a:pt x="812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3357;p64">
              <a:extLst>
                <a:ext uri="{FF2B5EF4-FFF2-40B4-BE49-F238E27FC236}">
                  <a16:creationId xmlns:a16="http://schemas.microsoft.com/office/drawing/2014/main" id="{CA4C141A-419D-9EB8-96D5-D77FC1DE6881}"/>
                </a:ext>
              </a:extLst>
            </p:cNvPr>
            <p:cNvSpPr/>
            <p:nvPr/>
          </p:nvSpPr>
          <p:spPr>
            <a:xfrm>
              <a:off x="5122600" y="4479350"/>
              <a:ext cx="271975" cy="157450"/>
            </a:xfrm>
            <a:custGeom>
              <a:avLst/>
              <a:gdLst/>
              <a:ahLst/>
              <a:cxnLst/>
              <a:rect l="l" t="t" r="r" b="b"/>
              <a:pathLst>
                <a:path w="10879" h="6298" extrusionOk="0">
                  <a:moveTo>
                    <a:pt x="8315" y="623"/>
                  </a:moveTo>
                  <a:lnTo>
                    <a:pt x="10013" y="5675"/>
                  </a:lnTo>
                  <a:lnTo>
                    <a:pt x="2284" y="5675"/>
                  </a:lnTo>
                  <a:lnTo>
                    <a:pt x="829" y="623"/>
                  </a:lnTo>
                  <a:close/>
                  <a:moveTo>
                    <a:pt x="1" y="0"/>
                  </a:moveTo>
                  <a:lnTo>
                    <a:pt x="1816" y="6298"/>
                  </a:lnTo>
                  <a:lnTo>
                    <a:pt x="10879" y="6298"/>
                  </a:lnTo>
                  <a:lnTo>
                    <a:pt x="876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3358;p64">
              <a:extLst>
                <a:ext uri="{FF2B5EF4-FFF2-40B4-BE49-F238E27FC236}">
                  <a16:creationId xmlns:a16="http://schemas.microsoft.com/office/drawing/2014/main" id="{FB015391-F0A5-2047-20C8-888F53959845}"/>
                </a:ext>
              </a:extLst>
            </p:cNvPr>
            <p:cNvSpPr/>
            <p:nvPr/>
          </p:nvSpPr>
          <p:spPr>
            <a:xfrm>
              <a:off x="4523650" y="4487125"/>
              <a:ext cx="230425" cy="141900"/>
            </a:xfrm>
            <a:custGeom>
              <a:avLst/>
              <a:gdLst/>
              <a:ahLst/>
              <a:cxnLst/>
              <a:rect l="l" t="t" r="r" b="b"/>
              <a:pathLst>
                <a:path w="9217" h="5676" extrusionOk="0">
                  <a:moveTo>
                    <a:pt x="1" y="0"/>
                  </a:moveTo>
                  <a:lnTo>
                    <a:pt x="820" y="5675"/>
                  </a:lnTo>
                  <a:lnTo>
                    <a:pt x="9217" y="5675"/>
                  </a:lnTo>
                  <a:lnTo>
                    <a:pt x="812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3359;p64">
              <a:extLst>
                <a:ext uri="{FF2B5EF4-FFF2-40B4-BE49-F238E27FC236}">
                  <a16:creationId xmlns:a16="http://schemas.microsoft.com/office/drawing/2014/main" id="{FC91DEF5-8FBC-05CB-4AA3-A97DE23BC9D9}"/>
                </a:ext>
              </a:extLst>
            </p:cNvPr>
            <p:cNvSpPr/>
            <p:nvPr/>
          </p:nvSpPr>
          <p:spPr>
            <a:xfrm>
              <a:off x="4514625" y="4479350"/>
              <a:ext cx="248900" cy="157450"/>
            </a:xfrm>
            <a:custGeom>
              <a:avLst/>
              <a:gdLst/>
              <a:ahLst/>
              <a:cxnLst/>
              <a:rect l="l" t="t" r="r" b="b"/>
              <a:pathLst>
                <a:path w="9956" h="6298" extrusionOk="0">
                  <a:moveTo>
                    <a:pt x="8228" y="623"/>
                  </a:moveTo>
                  <a:lnTo>
                    <a:pt x="9200" y="5675"/>
                  </a:lnTo>
                  <a:lnTo>
                    <a:pt x="1452" y="5675"/>
                  </a:lnTo>
                  <a:lnTo>
                    <a:pt x="721" y="623"/>
                  </a:lnTo>
                  <a:close/>
                  <a:moveTo>
                    <a:pt x="1" y="0"/>
                  </a:moveTo>
                  <a:lnTo>
                    <a:pt x="912" y="6298"/>
                  </a:lnTo>
                  <a:lnTo>
                    <a:pt x="9955" y="6298"/>
                  </a:lnTo>
                  <a:lnTo>
                    <a:pt x="874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3360;p64">
              <a:extLst>
                <a:ext uri="{FF2B5EF4-FFF2-40B4-BE49-F238E27FC236}">
                  <a16:creationId xmlns:a16="http://schemas.microsoft.com/office/drawing/2014/main" id="{E5AC19DF-5411-6328-F4DF-88C006D15046}"/>
                </a:ext>
              </a:extLst>
            </p:cNvPr>
            <p:cNvSpPr/>
            <p:nvPr/>
          </p:nvSpPr>
          <p:spPr>
            <a:xfrm>
              <a:off x="4320550" y="4487125"/>
              <a:ext cx="223625" cy="141900"/>
            </a:xfrm>
            <a:custGeom>
              <a:avLst/>
              <a:gdLst/>
              <a:ahLst/>
              <a:cxnLst/>
              <a:rect l="l" t="t" r="r" b="b"/>
              <a:pathLst>
                <a:path w="8945" h="5676" extrusionOk="0">
                  <a:moveTo>
                    <a:pt x="1" y="0"/>
                  </a:moveTo>
                  <a:lnTo>
                    <a:pt x="549" y="5675"/>
                  </a:lnTo>
                  <a:lnTo>
                    <a:pt x="8944"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3361;p64">
              <a:extLst>
                <a:ext uri="{FF2B5EF4-FFF2-40B4-BE49-F238E27FC236}">
                  <a16:creationId xmlns:a16="http://schemas.microsoft.com/office/drawing/2014/main" id="{AD7D5D4C-A0B1-4867-DCF2-F79BA0F49BD3}"/>
                </a:ext>
              </a:extLst>
            </p:cNvPr>
            <p:cNvSpPr/>
            <p:nvPr/>
          </p:nvSpPr>
          <p:spPr>
            <a:xfrm>
              <a:off x="4312000" y="4479350"/>
              <a:ext cx="241200" cy="157450"/>
            </a:xfrm>
            <a:custGeom>
              <a:avLst/>
              <a:gdLst/>
              <a:ahLst/>
              <a:cxnLst/>
              <a:rect l="l" t="t" r="r" b="b"/>
              <a:pathLst>
                <a:path w="9648" h="6298" extrusionOk="0">
                  <a:moveTo>
                    <a:pt x="8197" y="623"/>
                  </a:moveTo>
                  <a:lnTo>
                    <a:pt x="8928" y="5675"/>
                  </a:lnTo>
                  <a:lnTo>
                    <a:pt x="1175" y="5675"/>
                  </a:lnTo>
                  <a:lnTo>
                    <a:pt x="687" y="623"/>
                  </a:lnTo>
                  <a:close/>
                  <a:moveTo>
                    <a:pt x="0" y="0"/>
                  </a:moveTo>
                  <a:lnTo>
                    <a:pt x="609" y="6298"/>
                  </a:lnTo>
                  <a:lnTo>
                    <a:pt x="9648" y="6298"/>
                  </a:lnTo>
                  <a:lnTo>
                    <a:pt x="87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3362;p64">
              <a:extLst>
                <a:ext uri="{FF2B5EF4-FFF2-40B4-BE49-F238E27FC236}">
                  <a16:creationId xmlns:a16="http://schemas.microsoft.com/office/drawing/2014/main" id="{080F56CF-A54C-3D80-E6CE-7624507AB948}"/>
                </a:ext>
              </a:extLst>
            </p:cNvPr>
            <p:cNvSpPr/>
            <p:nvPr/>
          </p:nvSpPr>
          <p:spPr>
            <a:xfrm>
              <a:off x="3704600" y="4487125"/>
              <a:ext cx="209925" cy="141900"/>
            </a:xfrm>
            <a:custGeom>
              <a:avLst/>
              <a:gdLst/>
              <a:ahLst/>
              <a:cxnLst/>
              <a:rect l="l" t="t" r="r" b="b"/>
              <a:pathLst>
                <a:path w="8397" h="5676" extrusionOk="0">
                  <a:moveTo>
                    <a:pt x="268" y="0"/>
                  </a:moveTo>
                  <a:lnTo>
                    <a:pt x="0" y="5675"/>
                  </a:lnTo>
                  <a:lnTo>
                    <a:pt x="8396" y="5675"/>
                  </a:lnTo>
                  <a:lnTo>
                    <a:pt x="839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363;p64">
              <a:extLst>
                <a:ext uri="{FF2B5EF4-FFF2-40B4-BE49-F238E27FC236}">
                  <a16:creationId xmlns:a16="http://schemas.microsoft.com/office/drawing/2014/main" id="{1DCB3FC5-C239-A933-7A23-9DF04014C0D5}"/>
                </a:ext>
              </a:extLst>
            </p:cNvPr>
            <p:cNvSpPr/>
            <p:nvPr/>
          </p:nvSpPr>
          <p:spPr>
            <a:xfrm>
              <a:off x="3696450" y="4479350"/>
              <a:ext cx="225850" cy="157450"/>
            </a:xfrm>
            <a:custGeom>
              <a:avLst/>
              <a:gdLst/>
              <a:ahLst/>
              <a:cxnLst/>
              <a:rect l="l" t="t" r="r" b="b"/>
              <a:pathLst>
                <a:path w="9034" h="6298" extrusionOk="0">
                  <a:moveTo>
                    <a:pt x="8405" y="623"/>
                  </a:moveTo>
                  <a:lnTo>
                    <a:pt x="8410" y="5675"/>
                  </a:lnTo>
                  <a:lnTo>
                    <a:pt x="653" y="5675"/>
                  </a:lnTo>
                  <a:lnTo>
                    <a:pt x="891" y="623"/>
                  </a:lnTo>
                  <a:close/>
                  <a:moveTo>
                    <a:pt x="295" y="0"/>
                  </a:moveTo>
                  <a:lnTo>
                    <a:pt x="0" y="6298"/>
                  </a:lnTo>
                  <a:lnTo>
                    <a:pt x="9034" y="6298"/>
                  </a:lnTo>
                  <a:lnTo>
                    <a:pt x="902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364;p64">
              <a:extLst>
                <a:ext uri="{FF2B5EF4-FFF2-40B4-BE49-F238E27FC236}">
                  <a16:creationId xmlns:a16="http://schemas.microsoft.com/office/drawing/2014/main" id="{71CECA82-D47E-37DC-5431-3054CAF39715}"/>
                </a:ext>
              </a:extLst>
            </p:cNvPr>
            <p:cNvSpPr/>
            <p:nvPr/>
          </p:nvSpPr>
          <p:spPr>
            <a:xfrm>
              <a:off x="2177425" y="4629000"/>
              <a:ext cx="267850" cy="151725"/>
            </a:xfrm>
            <a:custGeom>
              <a:avLst/>
              <a:gdLst/>
              <a:ahLst/>
              <a:cxnLst/>
              <a:rect l="l" t="t" r="r" b="b"/>
              <a:pathLst>
                <a:path w="10714" h="6069" extrusionOk="0">
                  <a:moveTo>
                    <a:pt x="2319" y="0"/>
                  </a:moveTo>
                  <a:lnTo>
                    <a:pt x="1" y="6068"/>
                  </a:lnTo>
                  <a:lnTo>
                    <a:pt x="8686" y="6068"/>
                  </a:lnTo>
                  <a:lnTo>
                    <a:pt x="1071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365;p64">
              <a:extLst>
                <a:ext uri="{FF2B5EF4-FFF2-40B4-BE49-F238E27FC236}">
                  <a16:creationId xmlns:a16="http://schemas.microsoft.com/office/drawing/2014/main" id="{E21546CC-63EF-E4C7-0BC6-580FB08582B2}"/>
                </a:ext>
              </a:extLst>
            </p:cNvPr>
            <p:cNvSpPr/>
            <p:nvPr/>
          </p:nvSpPr>
          <p:spPr>
            <a:xfrm>
              <a:off x="2166100" y="4621200"/>
              <a:ext cx="290000" cy="167300"/>
            </a:xfrm>
            <a:custGeom>
              <a:avLst/>
              <a:gdLst/>
              <a:ahLst/>
              <a:cxnLst/>
              <a:rect l="l" t="t" r="r" b="b"/>
              <a:pathLst>
                <a:path w="11600" h="6692" extrusionOk="0">
                  <a:moveTo>
                    <a:pt x="10734" y="624"/>
                  </a:moveTo>
                  <a:lnTo>
                    <a:pt x="8915" y="6068"/>
                  </a:lnTo>
                  <a:lnTo>
                    <a:pt x="905" y="6068"/>
                  </a:lnTo>
                  <a:lnTo>
                    <a:pt x="2986" y="624"/>
                  </a:lnTo>
                  <a:close/>
                  <a:moveTo>
                    <a:pt x="2558" y="1"/>
                  </a:moveTo>
                  <a:lnTo>
                    <a:pt x="1" y="6692"/>
                  </a:lnTo>
                  <a:lnTo>
                    <a:pt x="9363" y="6692"/>
                  </a:lnTo>
                  <a:lnTo>
                    <a:pt x="1160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366;p64">
              <a:extLst>
                <a:ext uri="{FF2B5EF4-FFF2-40B4-BE49-F238E27FC236}">
                  <a16:creationId xmlns:a16="http://schemas.microsoft.com/office/drawing/2014/main" id="{0CCB3C59-26EA-971B-F220-D042B0E0EB9A}"/>
                </a:ext>
              </a:extLst>
            </p:cNvPr>
            <p:cNvSpPr/>
            <p:nvPr/>
          </p:nvSpPr>
          <p:spPr>
            <a:xfrm>
              <a:off x="2235375" y="4487125"/>
              <a:ext cx="257325" cy="141900"/>
            </a:xfrm>
            <a:custGeom>
              <a:avLst/>
              <a:gdLst/>
              <a:ahLst/>
              <a:cxnLst/>
              <a:rect l="l" t="t" r="r" b="b"/>
              <a:pathLst>
                <a:path w="10293" h="5676" extrusionOk="0">
                  <a:moveTo>
                    <a:pt x="2169" y="0"/>
                  </a:moveTo>
                  <a:lnTo>
                    <a:pt x="1" y="5675"/>
                  </a:lnTo>
                  <a:lnTo>
                    <a:pt x="8396" y="5675"/>
                  </a:lnTo>
                  <a:lnTo>
                    <a:pt x="1029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367;p64">
              <a:extLst>
                <a:ext uri="{FF2B5EF4-FFF2-40B4-BE49-F238E27FC236}">
                  <a16:creationId xmlns:a16="http://schemas.microsoft.com/office/drawing/2014/main" id="{161417FB-E49A-7A81-F282-F2E403A75D45}"/>
                </a:ext>
              </a:extLst>
            </p:cNvPr>
            <p:cNvSpPr/>
            <p:nvPr/>
          </p:nvSpPr>
          <p:spPr>
            <a:xfrm>
              <a:off x="2224075" y="4479350"/>
              <a:ext cx="279450" cy="157450"/>
            </a:xfrm>
            <a:custGeom>
              <a:avLst/>
              <a:gdLst/>
              <a:ahLst/>
              <a:cxnLst/>
              <a:rect l="l" t="t" r="r" b="b"/>
              <a:pathLst>
                <a:path w="11178" h="6298" extrusionOk="0">
                  <a:moveTo>
                    <a:pt x="10313" y="623"/>
                  </a:moveTo>
                  <a:lnTo>
                    <a:pt x="8624" y="5675"/>
                  </a:lnTo>
                  <a:lnTo>
                    <a:pt x="905" y="5675"/>
                  </a:lnTo>
                  <a:lnTo>
                    <a:pt x="2835" y="623"/>
                  </a:lnTo>
                  <a:close/>
                  <a:moveTo>
                    <a:pt x="2406" y="0"/>
                  </a:moveTo>
                  <a:lnTo>
                    <a:pt x="0" y="6298"/>
                  </a:lnTo>
                  <a:lnTo>
                    <a:pt x="9072" y="6298"/>
                  </a:lnTo>
                  <a:lnTo>
                    <a:pt x="1117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368;p64">
              <a:extLst>
                <a:ext uri="{FF2B5EF4-FFF2-40B4-BE49-F238E27FC236}">
                  <a16:creationId xmlns:a16="http://schemas.microsoft.com/office/drawing/2014/main" id="{FA621B13-E2B6-99FC-1930-061FFD340DEE}"/>
                </a:ext>
              </a:extLst>
            </p:cNvPr>
            <p:cNvSpPr/>
            <p:nvPr/>
          </p:nvSpPr>
          <p:spPr>
            <a:xfrm>
              <a:off x="2445250" y="4487125"/>
              <a:ext cx="250550" cy="141900"/>
            </a:xfrm>
            <a:custGeom>
              <a:avLst/>
              <a:gdLst/>
              <a:ahLst/>
              <a:cxnLst/>
              <a:rect l="l" t="t" r="r" b="b"/>
              <a:pathLst>
                <a:path w="10022" h="5676" extrusionOk="0">
                  <a:moveTo>
                    <a:pt x="1897" y="0"/>
                  </a:moveTo>
                  <a:lnTo>
                    <a:pt x="1" y="5675"/>
                  </a:lnTo>
                  <a:lnTo>
                    <a:pt x="8397" y="5675"/>
                  </a:lnTo>
                  <a:lnTo>
                    <a:pt x="1002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369;p64">
              <a:extLst>
                <a:ext uri="{FF2B5EF4-FFF2-40B4-BE49-F238E27FC236}">
                  <a16:creationId xmlns:a16="http://schemas.microsoft.com/office/drawing/2014/main" id="{56E6691C-B6D4-526E-68D6-16828269A4B7}"/>
                </a:ext>
              </a:extLst>
            </p:cNvPr>
            <p:cNvSpPr/>
            <p:nvPr/>
          </p:nvSpPr>
          <p:spPr>
            <a:xfrm>
              <a:off x="2434450" y="4479350"/>
              <a:ext cx="271675" cy="157450"/>
            </a:xfrm>
            <a:custGeom>
              <a:avLst/>
              <a:gdLst/>
              <a:ahLst/>
              <a:cxnLst/>
              <a:rect l="l" t="t" r="r" b="b"/>
              <a:pathLst>
                <a:path w="10867" h="6298" extrusionOk="0">
                  <a:moveTo>
                    <a:pt x="10041" y="623"/>
                  </a:moveTo>
                  <a:lnTo>
                    <a:pt x="8594" y="5675"/>
                  </a:lnTo>
                  <a:lnTo>
                    <a:pt x="866" y="5675"/>
                  </a:lnTo>
                  <a:lnTo>
                    <a:pt x="2554" y="623"/>
                  </a:lnTo>
                  <a:close/>
                  <a:moveTo>
                    <a:pt x="2105" y="0"/>
                  </a:moveTo>
                  <a:lnTo>
                    <a:pt x="0" y="6298"/>
                  </a:lnTo>
                  <a:lnTo>
                    <a:pt x="9064" y="6298"/>
                  </a:lnTo>
                  <a:lnTo>
                    <a:pt x="1086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370;p64">
              <a:extLst>
                <a:ext uri="{FF2B5EF4-FFF2-40B4-BE49-F238E27FC236}">
                  <a16:creationId xmlns:a16="http://schemas.microsoft.com/office/drawing/2014/main" id="{DA8749DF-0C8A-64FD-5D0A-A36ADD6748F6}"/>
                </a:ext>
              </a:extLst>
            </p:cNvPr>
            <p:cNvSpPr/>
            <p:nvPr/>
          </p:nvSpPr>
          <p:spPr>
            <a:xfrm>
              <a:off x="2048600" y="4943250"/>
              <a:ext cx="291675" cy="174650"/>
            </a:xfrm>
            <a:custGeom>
              <a:avLst/>
              <a:gdLst/>
              <a:ahLst/>
              <a:cxnLst/>
              <a:rect l="l" t="t" r="r" b="b"/>
              <a:pathLst>
                <a:path w="11667" h="6986" extrusionOk="0">
                  <a:moveTo>
                    <a:pt x="2669" y="0"/>
                  </a:moveTo>
                  <a:lnTo>
                    <a:pt x="0" y="6986"/>
                  </a:lnTo>
                  <a:lnTo>
                    <a:pt x="9332" y="6986"/>
                  </a:lnTo>
                  <a:lnTo>
                    <a:pt x="1166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371;p64">
              <a:extLst>
                <a:ext uri="{FF2B5EF4-FFF2-40B4-BE49-F238E27FC236}">
                  <a16:creationId xmlns:a16="http://schemas.microsoft.com/office/drawing/2014/main" id="{4A379494-C0C2-8C4F-F4C9-FA4799EA40A2}"/>
                </a:ext>
              </a:extLst>
            </p:cNvPr>
            <p:cNvSpPr/>
            <p:nvPr/>
          </p:nvSpPr>
          <p:spPr>
            <a:xfrm>
              <a:off x="2037250" y="4935450"/>
              <a:ext cx="313825" cy="190275"/>
            </a:xfrm>
            <a:custGeom>
              <a:avLst/>
              <a:gdLst/>
              <a:ahLst/>
              <a:cxnLst/>
              <a:rect l="l" t="t" r="r" b="b"/>
              <a:pathLst>
                <a:path w="12553" h="7611" extrusionOk="0">
                  <a:moveTo>
                    <a:pt x="11688" y="624"/>
                  </a:moveTo>
                  <a:lnTo>
                    <a:pt x="9562" y="6986"/>
                  </a:lnTo>
                  <a:lnTo>
                    <a:pt x="907" y="6986"/>
                  </a:lnTo>
                  <a:lnTo>
                    <a:pt x="3338" y="624"/>
                  </a:lnTo>
                  <a:close/>
                  <a:moveTo>
                    <a:pt x="2908" y="1"/>
                  </a:moveTo>
                  <a:lnTo>
                    <a:pt x="0" y="7610"/>
                  </a:lnTo>
                  <a:lnTo>
                    <a:pt x="10010" y="7610"/>
                  </a:lnTo>
                  <a:lnTo>
                    <a:pt x="1255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372;p64">
              <a:extLst>
                <a:ext uri="{FF2B5EF4-FFF2-40B4-BE49-F238E27FC236}">
                  <a16:creationId xmlns:a16="http://schemas.microsoft.com/office/drawing/2014/main" id="{D441BCE7-AC82-8971-2281-963188EEE4B8}"/>
                </a:ext>
              </a:extLst>
            </p:cNvPr>
            <p:cNvSpPr/>
            <p:nvPr/>
          </p:nvSpPr>
          <p:spPr>
            <a:xfrm>
              <a:off x="2115300" y="4780700"/>
              <a:ext cx="279300" cy="162575"/>
            </a:xfrm>
            <a:custGeom>
              <a:avLst/>
              <a:gdLst/>
              <a:ahLst/>
              <a:cxnLst/>
              <a:rect l="l" t="t" r="r" b="b"/>
              <a:pathLst>
                <a:path w="11172" h="6503" extrusionOk="0">
                  <a:moveTo>
                    <a:pt x="2486" y="0"/>
                  </a:moveTo>
                  <a:lnTo>
                    <a:pt x="1" y="6502"/>
                  </a:lnTo>
                  <a:lnTo>
                    <a:pt x="8999" y="6502"/>
                  </a:lnTo>
                  <a:lnTo>
                    <a:pt x="1117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373;p64">
              <a:extLst>
                <a:ext uri="{FF2B5EF4-FFF2-40B4-BE49-F238E27FC236}">
                  <a16:creationId xmlns:a16="http://schemas.microsoft.com/office/drawing/2014/main" id="{ED65CC9B-02AA-7F26-D55B-45895F7FEE1A}"/>
                </a:ext>
              </a:extLst>
            </p:cNvPr>
            <p:cNvSpPr/>
            <p:nvPr/>
          </p:nvSpPr>
          <p:spPr>
            <a:xfrm>
              <a:off x="2104000" y="4772875"/>
              <a:ext cx="301425" cy="178175"/>
            </a:xfrm>
            <a:custGeom>
              <a:avLst/>
              <a:gdLst/>
              <a:ahLst/>
              <a:cxnLst/>
              <a:rect l="l" t="t" r="r" b="b"/>
              <a:pathLst>
                <a:path w="12057" h="7127" extrusionOk="0">
                  <a:moveTo>
                    <a:pt x="11190" y="625"/>
                  </a:moveTo>
                  <a:lnTo>
                    <a:pt x="9227" y="6504"/>
                  </a:lnTo>
                  <a:lnTo>
                    <a:pt x="906" y="6504"/>
                  </a:lnTo>
                  <a:lnTo>
                    <a:pt x="3152" y="625"/>
                  </a:lnTo>
                  <a:close/>
                  <a:moveTo>
                    <a:pt x="2722" y="1"/>
                  </a:moveTo>
                  <a:lnTo>
                    <a:pt x="1" y="7127"/>
                  </a:lnTo>
                  <a:lnTo>
                    <a:pt x="9675" y="7127"/>
                  </a:lnTo>
                  <a:lnTo>
                    <a:pt x="1205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374;p64">
              <a:extLst>
                <a:ext uri="{FF2B5EF4-FFF2-40B4-BE49-F238E27FC236}">
                  <a16:creationId xmlns:a16="http://schemas.microsoft.com/office/drawing/2014/main" id="{7D4E1DF0-90A4-05B8-F8F7-46FFBFDC0C09}"/>
                </a:ext>
              </a:extLst>
            </p:cNvPr>
            <p:cNvSpPr/>
            <p:nvPr/>
          </p:nvSpPr>
          <p:spPr>
            <a:xfrm>
              <a:off x="2281875" y="4943250"/>
              <a:ext cx="283325" cy="174650"/>
            </a:xfrm>
            <a:custGeom>
              <a:avLst/>
              <a:gdLst/>
              <a:ahLst/>
              <a:cxnLst/>
              <a:rect l="l" t="t" r="r" b="b"/>
              <a:pathLst>
                <a:path w="11333" h="6986" extrusionOk="0">
                  <a:moveTo>
                    <a:pt x="2336" y="0"/>
                  </a:moveTo>
                  <a:lnTo>
                    <a:pt x="1" y="6986"/>
                  </a:lnTo>
                  <a:lnTo>
                    <a:pt x="9332" y="6986"/>
                  </a:lnTo>
                  <a:lnTo>
                    <a:pt x="1133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375;p64">
              <a:extLst>
                <a:ext uri="{FF2B5EF4-FFF2-40B4-BE49-F238E27FC236}">
                  <a16:creationId xmlns:a16="http://schemas.microsoft.com/office/drawing/2014/main" id="{AEB418BC-62D3-1162-64BD-BCCB7E444216}"/>
                </a:ext>
              </a:extLst>
            </p:cNvPr>
            <p:cNvSpPr/>
            <p:nvPr/>
          </p:nvSpPr>
          <p:spPr>
            <a:xfrm>
              <a:off x="2271050" y="4935450"/>
              <a:ext cx="304475" cy="190275"/>
            </a:xfrm>
            <a:custGeom>
              <a:avLst/>
              <a:gdLst/>
              <a:ahLst/>
              <a:cxnLst/>
              <a:rect l="l" t="t" r="r" b="b"/>
              <a:pathLst>
                <a:path w="12179" h="7611" extrusionOk="0">
                  <a:moveTo>
                    <a:pt x="11353" y="624"/>
                  </a:moveTo>
                  <a:lnTo>
                    <a:pt x="9530" y="6986"/>
                  </a:lnTo>
                  <a:lnTo>
                    <a:pt x="867" y="6986"/>
                  </a:lnTo>
                  <a:lnTo>
                    <a:pt x="2993" y="624"/>
                  </a:lnTo>
                  <a:close/>
                  <a:moveTo>
                    <a:pt x="2545" y="1"/>
                  </a:moveTo>
                  <a:lnTo>
                    <a:pt x="1" y="7610"/>
                  </a:lnTo>
                  <a:lnTo>
                    <a:pt x="10001" y="7610"/>
                  </a:lnTo>
                  <a:lnTo>
                    <a:pt x="121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376;p64">
              <a:extLst>
                <a:ext uri="{FF2B5EF4-FFF2-40B4-BE49-F238E27FC236}">
                  <a16:creationId xmlns:a16="http://schemas.microsoft.com/office/drawing/2014/main" id="{92B71673-BC91-1836-DF47-17CD18850FCD}"/>
                </a:ext>
              </a:extLst>
            </p:cNvPr>
            <p:cNvSpPr/>
            <p:nvPr/>
          </p:nvSpPr>
          <p:spPr>
            <a:xfrm>
              <a:off x="3074950" y="4487125"/>
              <a:ext cx="230125" cy="141900"/>
            </a:xfrm>
            <a:custGeom>
              <a:avLst/>
              <a:gdLst/>
              <a:ahLst/>
              <a:cxnLst/>
              <a:rect l="l" t="t" r="r" b="b"/>
              <a:pathLst>
                <a:path w="9205" h="5676" extrusionOk="0">
                  <a:moveTo>
                    <a:pt x="1081" y="0"/>
                  </a:moveTo>
                  <a:lnTo>
                    <a:pt x="0" y="5675"/>
                  </a:lnTo>
                  <a:lnTo>
                    <a:pt x="8395" y="5675"/>
                  </a:lnTo>
                  <a:lnTo>
                    <a:pt x="920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377;p64">
              <a:extLst>
                <a:ext uri="{FF2B5EF4-FFF2-40B4-BE49-F238E27FC236}">
                  <a16:creationId xmlns:a16="http://schemas.microsoft.com/office/drawing/2014/main" id="{F004EC43-46C5-9FCF-9D58-2AB6B4DB356E}"/>
                </a:ext>
              </a:extLst>
            </p:cNvPr>
            <p:cNvSpPr/>
            <p:nvPr/>
          </p:nvSpPr>
          <p:spPr>
            <a:xfrm>
              <a:off x="3065500" y="4479350"/>
              <a:ext cx="248550" cy="157450"/>
            </a:xfrm>
            <a:custGeom>
              <a:avLst/>
              <a:gdLst/>
              <a:ahLst/>
              <a:cxnLst/>
              <a:rect l="l" t="t" r="r" b="b"/>
              <a:pathLst>
                <a:path w="9942" h="6298" extrusionOk="0">
                  <a:moveTo>
                    <a:pt x="9224" y="623"/>
                  </a:moveTo>
                  <a:lnTo>
                    <a:pt x="8503" y="5675"/>
                  </a:lnTo>
                  <a:lnTo>
                    <a:pt x="755" y="5675"/>
                  </a:lnTo>
                  <a:lnTo>
                    <a:pt x="1717" y="623"/>
                  </a:lnTo>
                  <a:close/>
                  <a:moveTo>
                    <a:pt x="1201" y="0"/>
                  </a:moveTo>
                  <a:lnTo>
                    <a:pt x="0" y="6298"/>
                  </a:lnTo>
                  <a:lnTo>
                    <a:pt x="9044" y="6298"/>
                  </a:lnTo>
                  <a:lnTo>
                    <a:pt x="994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378;p64">
              <a:extLst>
                <a:ext uri="{FF2B5EF4-FFF2-40B4-BE49-F238E27FC236}">
                  <a16:creationId xmlns:a16="http://schemas.microsoft.com/office/drawing/2014/main" id="{4A56B7EB-F8F4-3C20-A196-8F7419C29AFE}"/>
                </a:ext>
              </a:extLst>
            </p:cNvPr>
            <p:cNvSpPr/>
            <p:nvPr/>
          </p:nvSpPr>
          <p:spPr>
            <a:xfrm>
              <a:off x="3046025" y="4629000"/>
              <a:ext cx="238825" cy="151725"/>
            </a:xfrm>
            <a:custGeom>
              <a:avLst/>
              <a:gdLst/>
              <a:ahLst/>
              <a:cxnLst/>
              <a:rect l="l" t="t" r="r" b="b"/>
              <a:pathLst>
                <a:path w="9553" h="6069" extrusionOk="0">
                  <a:moveTo>
                    <a:pt x="1157" y="0"/>
                  </a:moveTo>
                  <a:lnTo>
                    <a:pt x="1" y="6068"/>
                  </a:lnTo>
                  <a:lnTo>
                    <a:pt x="8686" y="6068"/>
                  </a:lnTo>
                  <a:lnTo>
                    <a:pt x="955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379;p64">
              <a:extLst>
                <a:ext uri="{FF2B5EF4-FFF2-40B4-BE49-F238E27FC236}">
                  <a16:creationId xmlns:a16="http://schemas.microsoft.com/office/drawing/2014/main" id="{14EBA691-E3FB-85F8-15CD-F815FAE59A60}"/>
                </a:ext>
              </a:extLst>
            </p:cNvPr>
            <p:cNvSpPr/>
            <p:nvPr/>
          </p:nvSpPr>
          <p:spPr>
            <a:xfrm>
              <a:off x="3036625" y="4621200"/>
              <a:ext cx="257225" cy="167300"/>
            </a:xfrm>
            <a:custGeom>
              <a:avLst/>
              <a:gdLst/>
              <a:ahLst/>
              <a:cxnLst/>
              <a:rect l="l" t="t" r="r" b="b"/>
              <a:pathLst>
                <a:path w="10289" h="6692" extrusionOk="0">
                  <a:moveTo>
                    <a:pt x="9569" y="624"/>
                  </a:moveTo>
                  <a:lnTo>
                    <a:pt x="8793" y="6068"/>
                  </a:lnTo>
                  <a:lnTo>
                    <a:pt x="753" y="6068"/>
                  </a:lnTo>
                  <a:lnTo>
                    <a:pt x="1791" y="624"/>
                  </a:lnTo>
                  <a:close/>
                  <a:moveTo>
                    <a:pt x="1276" y="1"/>
                  </a:moveTo>
                  <a:lnTo>
                    <a:pt x="0" y="6692"/>
                  </a:lnTo>
                  <a:lnTo>
                    <a:pt x="9333" y="6692"/>
                  </a:lnTo>
                  <a:lnTo>
                    <a:pt x="1028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3380;p64">
              <a:extLst>
                <a:ext uri="{FF2B5EF4-FFF2-40B4-BE49-F238E27FC236}">
                  <a16:creationId xmlns:a16="http://schemas.microsoft.com/office/drawing/2014/main" id="{92C46941-CB69-1B90-4205-E00DC40D0390}"/>
                </a:ext>
              </a:extLst>
            </p:cNvPr>
            <p:cNvSpPr/>
            <p:nvPr/>
          </p:nvSpPr>
          <p:spPr>
            <a:xfrm>
              <a:off x="2828875" y="4629000"/>
              <a:ext cx="246100" cy="151725"/>
            </a:xfrm>
            <a:custGeom>
              <a:avLst/>
              <a:gdLst/>
              <a:ahLst/>
              <a:cxnLst/>
              <a:rect l="l" t="t" r="r" b="b"/>
              <a:pathLst>
                <a:path w="9844" h="6069" extrusionOk="0">
                  <a:moveTo>
                    <a:pt x="1447" y="0"/>
                  </a:moveTo>
                  <a:lnTo>
                    <a:pt x="0" y="6068"/>
                  </a:lnTo>
                  <a:lnTo>
                    <a:pt x="8687" y="6068"/>
                  </a:lnTo>
                  <a:lnTo>
                    <a:pt x="984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3381;p64">
              <a:extLst>
                <a:ext uri="{FF2B5EF4-FFF2-40B4-BE49-F238E27FC236}">
                  <a16:creationId xmlns:a16="http://schemas.microsoft.com/office/drawing/2014/main" id="{B2F9B91D-781C-5EDB-8AA5-97E771C54938}"/>
                </a:ext>
              </a:extLst>
            </p:cNvPr>
            <p:cNvSpPr/>
            <p:nvPr/>
          </p:nvSpPr>
          <p:spPr>
            <a:xfrm>
              <a:off x="2819000" y="4621200"/>
              <a:ext cx="265375" cy="167300"/>
            </a:xfrm>
            <a:custGeom>
              <a:avLst/>
              <a:gdLst/>
              <a:ahLst/>
              <a:cxnLst/>
              <a:rect l="l" t="t" r="r" b="b"/>
              <a:pathLst>
                <a:path w="10615" h="6692" extrusionOk="0">
                  <a:moveTo>
                    <a:pt x="9862" y="624"/>
                  </a:moveTo>
                  <a:lnTo>
                    <a:pt x="8823" y="6068"/>
                  </a:lnTo>
                  <a:lnTo>
                    <a:pt x="791" y="6068"/>
                  </a:lnTo>
                  <a:lnTo>
                    <a:pt x="2088" y="624"/>
                  </a:lnTo>
                  <a:close/>
                  <a:moveTo>
                    <a:pt x="1596" y="1"/>
                  </a:moveTo>
                  <a:lnTo>
                    <a:pt x="1" y="6692"/>
                  </a:lnTo>
                  <a:lnTo>
                    <a:pt x="9339" y="6692"/>
                  </a:lnTo>
                  <a:lnTo>
                    <a:pt x="106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3382;p64">
              <a:extLst>
                <a:ext uri="{FF2B5EF4-FFF2-40B4-BE49-F238E27FC236}">
                  <a16:creationId xmlns:a16="http://schemas.microsoft.com/office/drawing/2014/main" id="{0F8272E9-A948-10F5-CDDE-4AC9F73894E9}"/>
                </a:ext>
              </a:extLst>
            </p:cNvPr>
            <p:cNvSpPr/>
            <p:nvPr/>
          </p:nvSpPr>
          <p:spPr>
            <a:xfrm>
              <a:off x="3263175" y="4629000"/>
              <a:ext cx="231575" cy="151725"/>
            </a:xfrm>
            <a:custGeom>
              <a:avLst/>
              <a:gdLst/>
              <a:ahLst/>
              <a:cxnLst/>
              <a:rect l="l" t="t" r="r" b="b"/>
              <a:pathLst>
                <a:path w="9263" h="6069" extrusionOk="0">
                  <a:moveTo>
                    <a:pt x="866" y="0"/>
                  </a:moveTo>
                  <a:lnTo>
                    <a:pt x="0" y="6068"/>
                  </a:lnTo>
                  <a:lnTo>
                    <a:pt x="8687" y="6068"/>
                  </a:lnTo>
                  <a:lnTo>
                    <a:pt x="926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3383;p64">
              <a:extLst>
                <a:ext uri="{FF2B5EF4-FFF2-40B4-BE49-F238E27FC236}">
                  <a16:creationId xmlns:a16="http://schemas.microsoft.com/office/drawing/2014/main" id="{40B80469-630F-8979-C6E3-19F7A1DF9DA2}"/>
                </a:ext>
              </a:extLst>
            </p:cNvPr>
            <p:cNvSpPr/>
            <p:nvPr/>
          </p:nvSpPr>
          <p:spPr>
            <a:xfrm>
              <a:off x="3254200" y="4621200"/>
              <a:ext cx="249100" cy="167300"/>
            </a:xfrm>
            <a:custGeom>
              <a:avLst/>
              <a:gdLst/>
              <a:ahLst/>
              <a:cxnLst/>
              <a:rect l="l" t="t" r="r" b="b"/>
              <a:pathLst>
                <a:path w="9964" h="6692" extrusionOk="0">
                  <a:moveTo>
                    <a:pt x="9279" y="624"/>
                  </a:moveTo>
                  <a:lnTo>
                    <a:pt x="8762" y="6068"/>
                  </a:lnTo>
                  <a:lnTo>
                    <a:pt x="719" y="6068"/>
                  </a:lnTo>
                  <a:lnTo>
                    <a:pt x="1496" y="624"/>
                  </a:lnTo>
                  <a:close/>
                  <a:moveTo>
                    <a:pt x="955" y="1"/>
                  </a:moveTo>
                  <a:lnTo>
                    <a:pt x="0" y="6692"/>
                  </a:lnTo>
                  <a:lnTo>
                    <a:pt x="9330" y="6692"/>
                  </a:lnTo>
                  <a:lnTo>
                    <a:pt x="996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3384;p64">
              <a:extLst>
                <a:ext uri="{FF2B5EF4-FFF2-40B4-BE49-F238E27FC236}">
                  <a16:creationId xmlns:a16="http://schemas.microsoft.com/office/drawing/2014/main" id="{B1237534-BC8B-DE68-F552-9C4EADA57EF0}"/>
                </a:ext>
              </a:extLst>
            </p:cNvPr>
            <p:cNvSpPr/>
            <p:nvPr/>
          </p:nvSpPr>
          <p:spPr>
            <a:xfrm>
              <a:off x="2394575" y="4629000"/>
              <a:ext cx="260625" cy="151725"/>
            </a:xfrm>
            <a:custGeom>
              <a:avLst/>
              <a:gdLst/>
              <a:ahLst/>
              <a:cxnLst/>
              <a:rect l="l" t="t" r="r" b="b"/>
              <a:pathLst>
                <a:path w="10425" h="6069" extrusionOk="0">
                  <a:moveTo>
                    <a:pt x="2028" y="0"/>
                  </a:moveTo>
                  <a:lnTo>
                    <a:pt x="0" y="6068"/>
                  </a:lnTo>
                  <a:lnTo>
                    <a:pt x="8687" y="6068"/>
                  </a:lnTo>
                  <a:lnTo>
                    <a:pt x="1042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3385;p64">
              <a:extLst>
                <a:ext uri="{FF2B5EF4-FFF2-40B4-BE49-F238E27FC236}">
                  <a16:creationId xmlns:a16="http://schemas.microsoft.com/office/drawing/2014/main" id="{BF8F4E7B-C09E-707B-28E9-F8CF20D87CF6}"/>
                </a:ext>
              </a:extLst>
            </p:cNvPr>
            <p:cNvSpPr/>
            <p:nvPr/>
          </p:nvSpPr>
          <p:spPr>
            <a:xfrm>
              <a:off x="2383750" y="4621200"/>
              <a:ext cx="281775" cy="167300"/>
            </a:xfrm>
            <a:custGeom>
              <a:avLst/>
              <a:gdLst/>
              <a:ahLst/>
              <a:cxnLst/>
              <a:rect l="l" t="t" r="r" b="b"/>
              <a:pathLst>
                <a:path w="11271" h="6692" extrusionOk="0">
                  <a:moveTo>
                    <a:pt x="10444" y="624"/>
                  </a:moveTo>
                  <a:lnTo>
                    <a:pt x="8886" y="6068"/>
                  </a:lnTo>
                  <a:lnTo>
                    <a:pt x="867" y="6068"/>
                  </a:lnTo>
                  <a:lnTo>
                    <a:pt x="2685" y="624"/>
                  </a:lnTo>
                  <a:close/>
                  <a:moveTo>
                    <a:pt x="2237" y="1"/>
                  </a:moveTo>
                  <a:lnTo>
                    <a:pt x="0" y="6692"/>
                  </a:lnTo>
                  <a:lnTo>
                    <a:pt x="9355" y="6692"/>
                  </a:lnTo>
                  <a:lnTo>
                    <a:pt x="1127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3386;p64">
              <a:extLst>
                <a:ext uri="{FF2B5EF4-FFF2-40B4-BE49-F238E27FC236}">
                  <a16:creationId xmlns:a16="http://schemas.microsoft.com/office/drawing/2014/main" id="{25FF1E4B-1BF8-4361-D3E8-2761B49A5C66}"/>
                </a:ext>
              </a:extLst>
            </p:cNvPr>
            <p:cNvSpPr/>
            <p:nvPr/>
          </p:nvSpPr>
          <p:spPr>
            <a:xfrm>
              <a:off x="5217550" y="4780700"/>
              <a:ext cx="271800" cy="162575"/>
            </a:xfrm>
            <a:custGeom>
              <a:avLst/>
              <a:gdLst/>
              <a:ahLst/>
              <a:cxnLst/>
              <a:rect l="l" t="t" r="r" b="b"/>
              <a:pathLst>
                <a:path w="10872" h="6503" extrusionOk="0">
                  <a:moveTo>
                    <a:pt x="0" y="0"/>
                  </a:moveTo>
                  <a:lnTo>
                    <a:pt x="1874" y="6502"/>
                  </a:lnTo>
                  <a:lnTo>
                    <a:pt x="10871" y="6502"/>
                  </a:lnTo>
                  <a:lnTo>
                    <a:pt x="86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3387;p64">
              <a:extLst>
                <a:ext uri="{FF2B5EF4-FFF2-40B4-BE49-F238E27FC236}">
                  <a16:creationId xmlns:a16="http://schemas.microsoft.com/office/drawing/2014/main" id="{11D17635-FA1E-5336-D3B6-E81BDC74035E}"/>
                </a:ext>
              </a:extLst>
            </p:cNvPr>
            <p:cNvSpPr/>
            <p:nvPr/>
          </p:nvSpPr>
          <p:spPr>
            <a:xfrm>
              <a:off x="5207175" y="4772875"/>
              <a:ext cx="293025" cy="178175"/>
            </a:xfrm>
            <a:custGeom>
              <a:avLst/>
              <a:gdLst/>
              <a:ahLst/>
              <a:cxnLst/>
              <a:rect l="l" t="t" r="r" b="b"/>
              <a:pathLst>
                <a:path w="11721" h="7127" extrusionOk="0">
                  <a:moveTo>
                    <a:pt x="8879" y="625"/>
                  </a:moveTo>
                  <a:lnTo>
                    <a:pt x="10854" y="6504"/>
                  </a:lnTo>
                  <a:lnTo>
                    <a:pt x="2523" y="6504"/>
                  </a:lnTo>
                  <a:lnTo>
                    <a:pt x="829" y="625"/>
                  </a:lnTo>
                  <a:close/>
                  <a:moveTo>
                    <a:pt x="1" y="1"/>
                  </a:moveTo>
                  <a:lnTo>
                    <a:pt x="2054" y="7127"/>
                  </a:lnTo>
                  <a:lnTo>
                    <a:pt x="11720" y="7127"/>
                  </a:lnTo>
                  <a:lnTo>
                    <a:pt x="932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3388;p64">
              <a:extLst>
                <a:ext uri="{FF2B5EF4-FFF2-40B4-BE49-F238E27FC236}">
                  <a16:creationId xmlns:a16="http://schemas.microsoft.com/office/drawing/2014/main" id="{8BCC8747-8247-B753-C018-807D908192AA}"/>
                </a:ext>
              </a:extLst>
            </p:cNvPr>
            <p:cNvSpPr/>
            <p:nvPr/>
          </p:nvSpPr>
          <p:spPr>
            <a:xfrm>
              <a:off x="2611725" y="4629000"/>
              <a:ext cx="253350" cy="151725"/>
            </a:xfrm>
            <a:custGeom>
              <a:avLst/>
              <a:gdLst/>
              <a:ahLst/>
              <a:cxnLst/>
              <a:rect l="l" t="t" r="r" b="b"/>
              <a:pathLst>
                <a:path w="10134" h="6069" extrusionOk="0">
                  <a:moveTo>
                    <a:pt x="1738" y="0"/>
                  </a:moveTo>
                  <a:lnTo>
                    <a:pt x="1" y="6068"/>
                  </a:lnTo>
                  <a:lnTo>
                    <a:pt x="8686" y="6068"/>
                  </a:lnTo>
                  <a:lnTo>
                    <a:pt x="1013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3389;p64">
              <a:extLst>
                <a:ext uri="{FF2B5EF4-FFF2-40B4-BE49-F238E27FC236}">
                  <a16:creationId xmlns:a16="http://schemas.microsoft.com/office/drawing/2014/main" id="{5F881CA2-A21F-CB7B-7BC7-1646786364DF}"/>
                </a:ext>
              </a:extLst>
            </p:cNvPr>
            <p:cNvSpPr/>
            <p:nvPr/>
          </p:nvSpPr>
          <p:spPr>
            <a:xfrm>
              <a:off x="2601400" y="4621200"/>
              <a:ext cx="273550" cy="167300"/>
            </a:xfrm>
            <a:custGeom>
              <a:avLst/>
              <a:gdLst/>
              <a:ahLst/>
              <a:cxnLst/>
              <a:rect l="l" t="t" r="r" b="b"/>
              <a:pathLst>
                <a:path w="10942" h="6692" extrusionOk="0">
                  <a:moveTo>
                    <a:pt x="10152" y="624"/>
                  </a:moveTo>
                  <a:lnTo>
                    <a:pt x="8854" y="6068"/>
                  </a:lnTo>
                  <a:lnTo>
                    <a:pt x="828" y="6068"/>
                  </a:lnTo>
                  <a:lnTo>
                    <a:pt x="2386" y="624"/>
                  </a:lnTo>
                  <a:close/>
                  <a:moveTo>
                    <a:pt x="1916" y="1"/>
                  </a:moveTo>
                  <a:lnTo>
                    <a:pt x="1" y="6692"/>
                  </a:lnTo>
                  <a:lnTo>
                    <a:pt x="9346" y="6692"/>
                  </a:lnTo>
                  <a:lnTo>
                    <a:pt x="1094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3390;p64">
              <a:extLst>
                <a:ext uri="{FF2B5EF4-FFF2-40B4-BE49-F238E27FC236}">
                  <a16:creationId xmlns:a16="http://schemas.microsoft.com/office/drawing/2014/main" id="{B366D006-39DE-0846-AAE3-1A0F4D20A753}"/>
                </a:ext>
              </a:extLst>
            </p:cNvPr>
            <p:cNvSpPr/>
            <p:nvPr/>
          </p:nvSpPr>
          <p:spPr>
            <a:xfrm>
              <a:off x="2340250" y="4780700"/>
              <a:ext cx="271500" cy="162575"/>
            </a:xfrm>
            <a:custGeom>
              <a:avLst/>
              <a:gdLst/>
              <a:ahLst/>
              <a:cxnLst/>
              <a:rect l="l" t="t" r="r" b="b"/>
              <a:pathLst>
                <a:path w="10860" h="6503" extrusionOk="0">
                  <a:moveTo>
                    <a:pt x="2173" y="0"/>
                  </a:moveTo>
                  <a:lnTo>
                    <a:pt x="1" y="6502"/>
                  </a:lnTo>
                  <a:lnTo>
                    <a:pt x="8998" y="6502"/>
                  </a:lnTo>
                  <a:lnTo>
                    <a:pt x="1086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3391;p64">
              <a:extLst>
                <a:ext uri="{FF2B5EF4-FFF2-40B4-BE49-F238E27FC236}">
                  <a16:creationId xmlns:a16="http://schemas.microsoft.com/office/drawing/2014/main" id="{27C271D6-5C12-3195-CE0C-1592921B064C}"/>
                </a:ext>
              </a:extLst>
            </p:cNvPr>
            <p:cNvSpPr/>
            <p:nvPr/>
          </p:nvSpPr>
          <p:spPr>
            <a:xfrm>
              <a:off x="2329425" y="4772875"/>
              <a:ext cx="292650" cy="178175"/>
            </a:xfrm>
            <a:custGeom>
              <a:avLst/>
              <a:gdLst/>
              <a:ahLst/>
              <a:cxnLst/>
              <a:rect l="l" t="t" r="r" b="b"/>
              <a:pathLst>
                <a:path w="11706" h="7127" extrusionOk="0">
                  <a:moveTo>
                    <a:pt x="10880" y="625"/>
                  </a:moveTo>
                  <a:lnTo>
                    <a:pt x="9195" y="6504"/>
                  </a:lnTo>
                  <a:lnTo>
                    <a:pt x="867" y="6504"/>
                  </a:lnTo>
                  <a:lnTo>
                    <a:pt x="2830" y="625"/>
                  </a:lnTo>
                  <a:close/>
                  <a:moveTo>
                    <a:pt x="2382" y="1"/>
                  </a:moveTo>
                  <a:lnTo>
                    <a:pt x="1" y="7127"/>
                  </a:lnTo>
                  <a:lnTo>
                    <a:pt x="9666" y="7127"/>
                  </a:lnTo>
                  <a:lnTo>
                    <a:pt x="1170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3392;p64">
              <a:extLst>
                <a:ext uri="{FF2B5EF4-FFF2-40B4-BE49-F238E27FC236}">
                  <a16:creationId xmlns:a16="http://schemas.microsoft.com/office/drawing/2014/main" id="{996B5949-4AD3-1652-5A84-4ABD1F30BE77}"/>
                </a:ext>
              </a:extLst>
            </p:cNvPr>
            <p:cNvSpPr/>
            <p:nvPr/>
          </p:nvSpPr>
          <p:spPr>
            <a:xfrm>
              <a:off x="4544150" y="4629000"/>
              <a:ext cx="239100" cy="151725"/>
            </a:xfrm>
            <a:custGeom>
              <a:avLst/>
              <a:gdLst/>
              <a:ahLst/>
              <a:cxnLst/>
              <a:rect l="l" t="t" r="r" b="b"/>
              <a:pathLst>
                <a:path w="9564" h="6069" extrusionOk="0">
                  <a:moveTo>
                    <a:pt x="0" y="0"/>
                  </a:moveTo>
                  <a:lnTo>
                    <a:pt x="879" y="6068"/>
                  </a:lnTo>
                  <a:lnTo>
                    <a:pt x="9564" y="606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3393;p64">
              <a:extLst>
                <a:ext uri="{FF2B5EF4-FFF2-40B4-BE49-F238E27FC236}">
                  <a16:creationId xmlns:a16="http://schemas.microsoft.com/office/drawing/2014/main" id="{BBD9D663-9FC4-0F0A-70B9-915925962670}"/>
                </a:ext>
              </a:extLst>
            </p:cNvPr>
            <p:cNvSpPr/>
            <p:nvPr/>
          </p:nvSpPr>
          <p:spPr>
            <a:xfrm>
              <a:off x="4535175" y="4621200"/>
              <a:ext cx="257500" cy="167300"/>
            </a:xfrm>
            <a:custGeom>
              <a:avLst/>
              <a:gdLst/>
              <a:ahLst/>
              <a:cxnLst/>
              <a:rect l="l" t="t" r="r" b="b"/>
              <a:pathLst>
                <a:path w="10300" h="6692" extrusionOk="0">
                  <a:moveTo>
                    <a:pt x="8498" y="624"/>
                  </a:moveTo>
                  <a:lnTo>
                    <a:pt x="9546" y="6068"/>
                  </a:lnTo>
                  <a:lnTo>
                    <a:pt x="1508" y="6068"/>
                  </a:lnTo>
                  <a:lnTo>
                    <a:pt x="721" y="624"/>
                  </a:lnTo>
                  <a:close/>
                  <a:moveTo>
                    <a:pt x="1" y="1"/>
                  </a:moveTo>
                  <a:lnTo>
                    <a:pt x="967" y="6692"/>
                  </a:lnTo>
                  <a:lnTo>
                    <a:pt x="10300" y="6692"/>
                  </a:lnTo>
                  <a:lnTo>
                    <a:pt x="901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3394;p64">
              <a:extLst>
                <a:ext uri="{FF2B5EF4-FFF2-40B4-BE49-F238E27FC236}">
                  <a16:creationId xmlns:a16="http://schemas.microsoft.com/office/drawing/2014/main" id="{096DCE27-F570-D236-965E-F1E3B240E6C4}"/>
                </a:ext>
              </a:extLst>
            </p:cNvPr>
            <p:cNvSpPr/>
            <p:nvPr/>
          </p:nvSpPr>
          <p:spPr>
            <a:xfrm>
              <a:off x="4334275" y="4629000"/>
              <a:ext cx="231850" cy="151725"/>
            </a:xfrm>
            <a:custGeom>
              <a:avLst/>
              <a:gdLst/>
              <a:ahLst/>
              <a:cxnLst/>
              <a:rect l="l" t="t" r="r" b="b"/>
              <a:pathLst>
                <a:path w="9274" h="6069" extrusionOk="0">
                  <a:moveTo>
                    <a:pt x="0" y="0"/>
                  </a:moveTo>
                  <a:lnTo>
                    <a:pt x="587" y="6068"/>
                  </a:lnTo>
                  <a:lnTo>
                    <a:pt x="9274" y="6068"/>
                  </a:lnTo>
                  <a:lnTo>
                    <a:pt x="839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3395;p64">
              <a:extLst>
                <a:ext uri="{FF2B5EF4-FFF2-40B4-BE49-F238E27FC236}">
                  <a16:creationId xmlns:a16="http://schemas.microsoft.com/office/drawing/2014/main" id="{EE40BC95-9B31-2D66-7BBB-A879E3ADF77E}"/>
                </a:ext>
              </a:extLst>
            </p:cNvPr>
            <p:cNvSpPr/>
            <p:nvPr/>
          </p:nvSpPr>
          <p:spPr>
            <a:xfrm>
              <a:off x="4325675" y="4621200"/>
              <a:ext cx="249450" cy="167300"/>
            </a:xfrm>
            <a:custGeom>
              <a:avLst/>
              <a:gdLst/>
              <a:ahLst/>
              <a:cxnLst/>
              <a:rect l="l" t="t" r="r" b="b"/>
              <a:pathLst>
                <a:path w="9978" h="6692" extrusionOk="0">
                  <a:moveTo>
                    <a:pt x="8470" y="624"/>
                  </a:moveTo>
                  <a:lnTo>
                    <a:pt x="9257" y="6068"/>
                  </a:lnTo>
                  <a:lnTo>
                    <a:pt x="1214" y="6068"/>
                  </a:lnTo>
                  <a:lnTo>
                    <a:pt x="688" y="624"/>
                  </a:lnTo>
                  <a:close/>
                  <a:moveTo>
                    <a:pt x="1" y="1"/>
                  </a:moveTo>
                  <a:lnTo>
                    <a:pt x="647" y="6692"/>
                  </a:lnTo>
                  <a:lnTo>
                    <a:pt x="9978" y="6692"/>
                  </a:lnTo>
                  <a:lnTo>
                    <a:pt x="90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3396;p64">
              <a:extLst>
                <a:ext uri="{FF2B5EF4-FFF2-40B4-BE49-F238E27FC236}">
                  <a16:creationId xmlns:a16="http://schemas.microsoft.com/office/drawing/2014/main" id="{3512D2DB-D329-3394-C5E0-27DB5B52BD68}"/>
                </a:ext>
              </a:extLst>
            </p:cNvPr>
            <p:cNvSpPr/>
            <p:nvPr/>
          </p:nvSpPr>
          <p:spPr>
            <a:xfrm>
              <a:off x="4963950" y="4629000"/>
              <a:ext cx="253625" cy="151725"/>
            </a:xfrm>
            <a:custGeom>
              <a:avLst/>
              <a:gdLst/>
              <a:ahLst/>
              <a:cxnLst/>
              <a:rect l="l" t="t" r="r" b="b"/>
              <a:pathLst>
                <a:path w="10145" h="6069" extrusionOk="0">
                  <a:moveTo>
                    <a:pt x="1" y="0"/>
                  </a:moveTo>
                  <a:lnTo>
                    <a:pt x="1459" y="6068"/>
                  </a:lnTo>
                  <a:lnTo>
                    <a:pt x="10144" y="6068"/>
                  </a:lnTo>
                  <a:lnTo>
                    <a:pt x="839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3397;p64">
              <a:extLst>
                <a:ext uri="{FF2B5EF4-FFF2-40B4-BE49-F238E27FC236}">
                  <a16:creationId xmlns:a16="http://schemas.microsoft.com/office/drawing/2014/main" id="{778461C6-E520-F4D5-C0A5-A05B980FB71F}"/>
                </a:ext>
              </a:extLst>
            </p:cNvPr>
            <p:cNvSpPr/>
            <p:nvPr/>
          </p:nvSpPr>
          <p:spPr>
            <a:xfrm>
              <a:off x="4954050" y="4621200"/>
              <a:ext cx="273875" cy="167300"/>
            </a:xfrm>
            <a:custGeom>
              <a:avLst/>
              <a:gdLst/>
              <a:ahLst/>
              <a:cxnLst/>
              <a:rect l="l" t="t" r="r" b="b"/>
              <a:pathLst>
                <a:path w="10955" h="6692" extrusionOk="0">
                  <a:moveTo>
                    <a:pt x="8558" y="624"/>
                  </a:moveTo>
                  <a:lnTo>
                    <a:pt x="10126" y="6068"/>
                  </a:lnTo>
                  <a:lnTo>
                    <a:pt x="2100" y="6068"/>
                  </a:lnTo>
                  <a:lnTo>
                    <a:pt x="792" y="624"/>
                  </a:lnTo>
                  <a:close/>
                  <a:moveTo>
                    <a:pt x="0" y="1"/>
                  </a:moveTo>
                  <a:lnTo>
                    <a:pt x="1607" y="6692"/>
                  </a:lnTo>
                  <a:lnTo>
                    <a:pt x="10954" y="6692"/>
                  </a:lnTo>
                  <a:lnTo>
                    <a:pt x="902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3398;p64">
              <a:extLst>
                <a:ext uri="{FF2B5EF4-FFF2-40B4-BE49-F238E27FC236}">
                  <a16:creationId xmlns:a16="http://schemas.microsoft.com/office/drawing/2014/main" id="{0896A276-4149-5A4A-B589-A8CAD62C9681}"/>
                </a:ext>
              </a:extLst>
            </p:cNvPr>
            <p:cNvSpPr/>
            <p:nvPr/>
          </p:nvSpPr>
          <p:spPr>
            <a:xfrm>
              <a:off x="3697475" y="4629000"/>
              <a:ext cx="217175" cy="151725"/>
            </a:xfrm>
            <a:custGeom>
              <a:avLst/>
              <a:gdLst/>
              <a:ahLst/>
              <a:cxnLst/>
              <a:rect l="l" t="t" r="r" b="b"/>
              <a:pathLst>
                <a:path w="8687" h="6069" extrusionOk="0">
                  <a:moveTo>
                    <a:pt x="285" y="0"/>
                  </a:moveTo>
                  <a:lnTo>
                    <a:pt x="0" y="6068"/>
                  </a:lnTo>
                  <a:lnTo>
                    <a:pt x="8687" y="6068"/>
                  </a:lnTo>
                  <a:lnTo>
                    <a:pt x="868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3399;p64">
              <a:extLst>
                <a:ext uri="{FF2B5EF4-FFF2-40B4-BE49-F238E27FC236}">
                  <a16:creationId xmlns:a16="http://schemas.microsoft.com/office/drawing/2014/main" id="{B002FF22-0F16-ADA9-860D-07F1C7371E4C}"/>
                </a:ext>
              </a:extLst>
            </p:cNvPr>
            <p:cNvSpPr/>
            <p:nvPr/>
          </p:nvSpPr>
          <p:spPr>
            <a:xfrm>
              <a:off x="3689325" y="4621200"/>
              <a:ext cx="233125" cy="167300"/>
            </a:xfrm>
            <a:custGeom>
              <a:avLst/>
              <a:gdLst/>
              <a:ahLst/>
              <a:cxnLst/>
              <a:rect l="l" t="t" r="r" b="b"/>
              <a:pathLst>
                <a:path w="9325" h="6692" extrusionOk="0">
                  <a:moveTo>
                    <a:pt x="8696" y="624"/>
                  </a:moveTo>
                  <a:lnTo>
                    <a:pt x="8701" y="6068"/>
                  </a:lnTo>
                  <a:lnTo>
                    <a:pt x="653" y="6068"/>
                  </a:lnTo>
                  <a:lnTo>
                    <a:pt x="909" y="624"/>
                  </a:lnTo>
                  <a:close/>
                  <a:moveTo>
                    <a:pt x="314" y="1"/>
                  </a:moveTo>
                  <a:lnTo>
                    <a:pt x="1" y="6692"/>
                  </a:lnTo>
                  <a:lnTo>
                    <a:pt x="9324" y="6692"/>
                  </a:lnTo>
                  <a:lnTo>
                    <a:pt x="931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3400;p64">
              <a:extLst>
                <a:ext uri="{FF2B5EF4-FFF2-40B4-BE49-F238E27FC236}">
                  <a16:creationId xmlns:a16="http://schemas.microsoft.com/office/drawing/2014/main" id="{D513608C-D034-B878-1BCE-5F064C68A9C3}"/>
                </a:ext>
              </a:extLst>
            </p:cNvPr>
            <p:cNvSpPr/>
            <p:nvPr/>
          </p:nvSpPr>
          <p:spPr>
            <a:xfrm>
              <a:off x="4124375" y="4629000"/>
              <a:ext cx="224575" cy="151725"/>
            </a:xfrm>
            <a:custGeom>
              <a:avLst/>
              <a:gdLst/>
              <a:ahLst/>
              <a:cxnLst/>
              <a:rect l="l" t="t" r="r" b="b"/>
              <a:pathLst>
                <a:path w="8983" h="6069" extrusionOk="0">
                  <a:moveTo>
                    <a:pt x="0" y="0"/>
                  </a:moveTo>
                  <a:lnTo>
                    <a:pt x="297" y="6068"/>
                  </a:lnTo>
                  <a:lnTo>
                    <a:pt x="8983" y="6068"/>
                  </a:lnTo>
                  <a:lnTo>
                    <a:pt x="839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3401;p64">
              <a:extLst>
                <a:ext uri="{FF2B5EF4-FFF2-40B4-BE49-F238E27FC236}">
                  <a16:creationId xmlns:a16="http://schemas.microsoft.com/office/drawing/2014/main" id="{EAA08872-1718-7862-CC90-A2B3FBE1B527}"/>
                </a:ext>
              </a:extLst>
            </p:cNvPr>
            <p:cNvSpPr/>
            <p:nvPr/>
          </p:nvSpPr>
          <p:spPr>
            <a:xfrm>
              <a:off x="4116200" y="4621200"/>
              <a:ext cx="241350" cy="167300"/>
            </a:xfrm>
            <a:custGeom>
              <a:avLst/>
              <a:gdLst/>
              <a:ahLst/>
              <a:cxnLst/>
              <a:rect l="l" t="t" r="r" b="b"/>
              <a:pathLst>
                <a:path w="9654" h="6692" extrusionOk="0">
                  <a:moveTo>
                    <a:pt x="8441" y="624"/>
                  </a:moveTo>
                  <a:lnTo>
                    <a:pt x="8966" y="6068"/>
                  </a:lnTo>
                  <a:lnTo>
                    <a:pt x="922" y="6068"/>
                  </a:lnTo>
                  <a:lnTo>
                    <a:pt x="655" y="624"/>
                  </a:lnTo>
                  <a:close/>
                  <a:moveTo>
                    <a:pt x="0" y="1"/>
                  </a:moveTo>
                  <a:lnTo>
                    <a:pt x="327" y="6692"/>
                  </a:lnTo>
                  <a:lnTo>
                    <a:pt x="9653" y="6692"/>
                  </a:lnTo>
                  <a:lnTo>
                    <a:pt x="900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3402;p64">
              <a:extLst>
                <a:ext uri="{FF2B5EF4-FFF2-40B4-BE49-F238E27FC236}">
                  <a16:creationId xmlns:a16="http://schemas.microsoft.com/office/drawing/2014/main" id="{76C6F113-661D-1C2D-7132-E27B78E4A7EA}"/>
                </a:ext>
              </a:extLst>
            </p:cNvPr>
            <p:cNvSpPr/>
            <p:nvPr/>
          </p:nvSpPr>
          <p:spPr>
            <a:xfrm>
              <a:off x="3914500" y="4629000"/>
              <a:ext cx="217325" cy="151725"/>
            </a:xfrm>
            <a:custGeom>
              <a:avLst/>
              <a:gdLst/>
              <a:ahLst/>
              <a:cxnLst/>
              <a:rect l="l" t="t" r="r" b="b"/>
              <a:pathLst>
                <a:path w="8693" h="6069" extrusionOk="0">
                  <a:moveTo>
                    <a:pt x="0" y="0"/>
                  </a:moveTo>
                  <a:lnTo>
                    <a:pt x="6" y="6068"/>
                  </a:lnTo>
                  <a:lnTo>
                    <a:pt x="8692" y="6068"/>
                  </a:lnTo>
                  <a:lnTo>
                    <a:pt x="839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3403;p64">
              <a:extLst>
                <a:ext uri="{FF2B5EF4-FFF2-40B4-BE49-F238E27FC236}">
                  <a16:creationId xmlns:a16="http://schemas.microsoft.com/office/drawing/2014/main" id="{4AE386BC-BF1F-FB8C-0D02-5756E2F3E6DE}"/>
                </a:ext>
              </a:extLst>
            </p:cNvPr>
            <p:cNvSpPr/>
            <p:nvPr/>
          </p:nvSpPr>
          <p:spPr>
            <a:xfrm>
              <a:off x="3906700" y="4621200"/>
              <a:ext cx="233300" cy="167300"/>
            </a:xfrm>
            <a:custGeom>
              <a:avLst/>
              <a:gdLst/>
              <a:ahLst/>
              <a:cxnLst/>
              <a:rect l="l" t="t" r="r" b="b"/>
              <a:pathLst>
                <a:path w="9332" h="6692" extrusionOk="0">
                  <a:moveTo>
                    <a:pt x="8410" y="624"/>
                  </a:moveTo>
                  <a:lnTo>
                    <a:pt x="8676" y="6068"/>
                  </a:lnTo>
                  <a:lnTo>
                    <a:pt x="629" y="6068"/>
                  </a:lnTo>
                  <a:lnTo>
                    <a:pt x="624" y="624"/>
                  </a:lnTo>
                  <a:close/>
                  <a:moveTo>
                    <a:pt x="1" y="1"/>
                  </a:moveTo>
                  <a:lnTo>
                    <a:pt x="6" y="6692"/>
                  </a:lnTo>
                  <a:lnTo>
                    <a:pt x="9331" y="6692"/>
                  </a:lnTo>
                  <a:lnTo>
                    <a:pt x="90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3404;p64">
              <a:extLst>
                <a:ext uri="{FF2B5EF4-FFF2-40B4-BE49-F238E27FC236}">
                  <a16:creationId xmlns:a16="http://schemas.microsoft.com/office/drawing/2014/main" id="{124FF1AA-1E13-F21B-E36D-CEAB5A4D9A8D}"/>
                </a:ext>
              </a:extLst>
            </p:cNvPr>
            <p:cNvSpPr/>
            <p:nvPr/>
          </p:nvSpPr>
          <p:spPr>
            <a:xfrm>
              <a:off x="3480325" y="4629000"/>
              <a:ext cx="224300" cy="151725"/>
            </a:xfrm>
            <a:custGeom>
              <a:avLst/>
              <a:gdLst/>
              <a:ahLst/>
              <a:cxnLst/>
              <a:rect l="l" t="t" r="r" b="b"/>
              <a:pathLst>
                <a:path w="8972" h="6069" extrusionOk="0">
                  <a:moveTo>
                    <a:pt x="576" y="0"/>
                  </a:moveTo>
                  <a:lnTo>
                    <a:pt x="1" y="6068"/>
                  </a:lnTo>
                  <a:lnTo>
                    <a:pt x="8686" y="6068"/>
                  </a:lnTo>
                  <a:lnTo>
                    <a:pt x="897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3405;p64">
              <a:extLst>
                <a:ext uri="{FF2B5EF4-FFF2-40B4-BE49-F238E27FC236}">
                  <a16:creationId xmlns:a16="http://schemas.microsoft.com/office/drawing/2014/main" id="{02FAF40A-604F-5771-7F7D-856BFCBCF958}"/>
                </a:ext>
              </a:extLst>
            </p:cNvPr>
            <p:cNvSpPr/>
            <p:nvPr/>
          </p:nvSpPr>
          <p:spPr>
            <a:xfrm>
              <a:off x="3471775" y="4621200"/>
              <a:ext cx="241025" cy="167300"/>
            </a:xfrm>
            <a:custGeom>
              <a:avLst/>
              <a:gdLst/>
              <a:ahLst/>
              <a:cxnLst/>
              <a:rect l="l" t="t" r="r" b="b"/>
              <a:pathLst>
                <a:path w="9641" h="6692" extrusionOk="0">
                  <a:moveTo>
                    <a:pt x="8987" y="624"/>
                  </a:moveTo>
                  <a:lnTo>
                    <a:pt x="8731" y="6068"/>
                  </a:lnTo>
                  <a:lnTo>
                    <a:pt x="685" y="6068"/>
                  </a:lnTo>
                  <a:lnTo>
                    <a:pt x="1202" y="624"/>
                  </a:lnTo>
                  <a:close/>
                  <a:moveTo>
                    <a:pt x="634" y="1"/>
                  </a:moveTo>
                  <a:lnTo>
                    <a:pt x="0" y="6692"/>
                  </a:lnTo>
                  <a:lnTo>
                    <a:pt x="9327" y="6692"/>
                  </a:lnTo>
                  <a:lnTo>
                    <a:pt x="964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3406;p64">
              <a:extLst>
                <a:ext uri="{FF2B5EF4-FFF2-40B4-BE49-F238E27FC236}">
                  <a16:creationId xmlns:a16="http://schemas.microsoft.com/office/drawing/2014/main" id="{9079BD68-9F76-6E67-AC8E-D48B98663C74}"/>
                </a:ext>
              </a:extLst>
            </p:cNvPr>
            <p:cNvSpPr/>
            <p:nvPr/>
          </p:nvSpPr>
          <p:spPr>
            <a:xfrm>
              <a:off x="4348925" y="4780700"/>
              <a:ext cx="240700" cy="162575"/>
            </a:xfrm>
            <a:custGeom>
              <a:avLst/>
              <a:gdLst/>
              <a:ahLst/>
              <a:cxnLst/>
              <a:rect l="l" t="t" r="r" b="b"/>
              <a:pathLst>
                <a:path w="9628" h="6503" extrusionOk="0">
                  <a:moveTo>
                    <a:pt x="1" y="0"/>
                  </a:moveTo>
                  <a:lnTo>
                    <a:pt x="629" y="6502"/>
                  </a:lnTo>
                  <a:lnTo>
                    <a:pt x="9627" y="6502"/>
                  </a:lnTo>
                  <a:lnTo>
                    <a:pt x="868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3407;p64">
              <a:extLst>
                <a:ext uri="{FF2B5EF4-FFF2-40B4-BE49-F238E27FC236}">
                  <a16:creationId xmlns:a16="http://schemas.microsoft.com/office/drawing/2014/main" id="{68BE5101-07C6-597F-547F-22AA70B21C22}"/>
                </a:ext>
              </a:extLst>
            </p:cNvPr>
            <p:cNvSpPr/>
            <p:nvPr/>
          </p:nvSpPr>
          <p:spPr>
            <a:xfrm>
              <a:off x="4340350" y="4772875"/>
              <a:ext cx="258250" cy="178175"/>
            </a:xfrm>
            <a:custGeom>
              <a:avLst/>
              <a:gdLst/>
              <a:ahLst/>
              <a:cxnLst/>
              <a:rect l="l" t="t" r="r" b="b"/>
              <a:pathLst>
                <a:path w="10330" h="7127" extrusionOk="0">
                  <a:moveTo>
                    <a:pt x="8761" y="625"/>
                  </a:moveTo>
                  <a:lnTo>
                    <a:pt x="9610" y="6504"/>
                  </a:lnTo>
                  <a:lnTo>
                    <a:pt x="1255" y="6504"/>
                  </a:lnTo>
                  <a:lnTo>
                    <a:pt x="687" y="625"/>
                  </a:lnTo>
                  <a:close/>
                  <a:moveTo>
                    <a:pt x="0" y="1"/>
                  </a:moveTo>
                  <a:lnTo>
                    <a:pt x="690" y="7127"/>
                  </a:lnTo>
                  <a:lnTo>
                    <a:pt x="10329" y="7127"/>
                  </a:lnTo>
                  <a:lnTo>
                    <a:pt x="930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3408;p64">
              <a:extLst>
                <a:ext uri="{FF2B5EF4-FFF2-40B4-BE49-F238E27FC236}">
                  <a16:creationId xmlns:a16="http://schemas.microsoft.com/office/drawing/2014/main" id="{E87A58AD-B370-3512-F6CF-1A801E659E94}"/>
                </a:ext>
              </a:extLst>
            </p:cNvPr>
            <p:cNvSpPr/>
            <p:nvPr/>
          </p:nvSpPr>
          <p:spPr>
            <a:xfrm>
              <a:off x="4566100" y="4780700"/>
              <a:ext cx="248450" cy="162575"/>
            </a:xfrm>
            <a:custGeom>
              <a:avLst/>
              <a:gdLst/>
              <a:ahLst/>
              <a:cxnLst/>
              <a:rect l="l" t="t" r="r" b="b"/>
              <a:pathLst>
                <a:path w="9938" h="6503" extrusionOk="0">
                  <a:moveTo>
                    <a:pt x="1" y="0"/>
                  </a:moveTo>
                  <a:lnTo>
                    <a:pt x="940" y="6502"/>
                  </a:lnTo>
                  <a:lnTo>
                    <a:pt x="9937"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3409;p64">
              <a:extLst>
                <a:ext uri="{FF2B5EF4-FFF2-40B4-BE49-F238E27FC236}">
                  <a16:creationId xmlns:a16="http://schemas.microsoft.com/office/drawing/2014/main" id="{3FE78EDE-5B2E-110F-DA2F-0DBBAD44E3B1}"/>
                </a:ext>
              </a:extLst>
            </p:cNvPr>
            <p:cNvSpPr/>
            <p:nvPr/>
          </p:nvSpPr>
          <p:spPr>
            <a:xfrm>
              <a:off x="4557100" y="4772875"/>
              <a:ext cx="266900" cy="178175"/>
            </a:xfrm>
            <a:custGeom>
              <a:avLst/>
              <a:gdLst/>
              <a:ahLst/>
              <a:cxnLst/>
              <a:rect l="l" t="t" r="r" b="b"/>
              <a:pathLst>
                <a:path w="10676" h="7127" extrusionOk="0">
                  <a:moveTo>
                    <a:pt x="8788" y="625"/>
                  </a:moveTo>
                  <a:lnTo>
                    <a:pt x="9920" y="6504"/>
                  </a:lnTo>
                  <a:lnTo>
                    <a:pt x="1570" y="6504"/>
                  </a:lnTo>
                  <a:lnTo>
                    <a:pt x="721" y="625"/>
                  </a:lnTo>
                  <a:close/>
                  <a:moveTo>
                    <a:pt x="0" y="1"/>
                  </a:moveTo>
                  <a:lnTo>
                    <a:pt x="1031" y="7127"/>
                  </a:lnTo>
                  <a:lnTo>
                    <a:pt x="10675" y="7127"/>
                  </a:lnTo>
                  <a:lnTo>
                    <a:pt x="93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3410;p64">
              <a:extLst>
                <a:ext uri="{FF2B5EF4-FFF2-40B4-BE49-F238E27FC236}">
                  <a16:creationId xmlns:a16="http://schemas.microsoft.com/office/drawing/2014/main" id="{723B102A-20A0-D3C4-11B8-8C00EF7C5128}"/>
                </a:ext>
              </a:extLst>
            </p:cNvPr>
            <p:cNvSpPr/>
            <p:nvPr/>
          </p:nvSpPr>
          <p:spPr>
            <a:xfrm>
              <a:off x="2565175" y="4780700"/>
              <a:ext cx="263725" cy="162575"/>
            </a:xfrm>
            <a:custGeom>
              <a:avLst/>
              <a:gdLst/>
              <a:ahLst/>
              <a:cxnLst/>
              <a:rect l="l" t="t" r="r" b="b"/>
              <a:pathLst>
                <a:path w="10549" h="6503" extrusionOk="0">
                  <a:moveTo>
                    <a:pt x="1863" y="0"/>
                  </a:moveTo>
                  <a:lnTo>
                    <a:pt x="1" y="6502"/>
                  </a:lnTo>
                  <a:lnTo>
                    <a:pt x="8998" y="6502"/>
                  </a:lnTo>
                  <a:lnTo>
                    <a:pt x="1054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3411;p64">
              <a:extLst>
                <a:ext uri="{FF2B5EF4-FFF2-40B4-BE49-F238E27FC236}">
                  <a16:creationId xmlns:a16="http://schemas.microsoft.com/office/drawing/2014/main" id="{0B6C701D-8BDA-99C7-2AF0-2A8F1D447FA3}"/>
                </a:ext>
              </a:extLst>
            </p:cNvPr>
            <p:cNvSpPr/>
            <p:nvPr/>
          </p:nvSpPr>
          <p:spPr>
            <a:xfrm>
              <a:off x="2554850" y="4772875"/>
              <a:ext cx="283925" cy="178175"/>
            </a:xfrm>
            <a:custGeom>
              <a:avLst/>
              <a:gdLst/>
              <a:ahLst/>
              <a:cxnLst/>
              <a:rect l="l" t="t" r="r" b="b"/>
              <a:pathLst>
                <a:path w="11357" h="7127" extrusionOk="0">
                  <a:moveTo>
                    <a:pt x="10567" y="625"/>
                  </a:moveTo>
                  <a:lnTo>
                    <a:pt x="9165" y="6504"/>
                  </a:lnTo>
                  <a:lnTo>
                    <a:pt x="827" y="6504"/>
                  </a:lnTo>
                  <a:lnTo>
                    <a:pt x="2511" y="625"/>
                  </a:lnTo>
                  <a:close/>
                  <a:moveTo>
                    <a:pt x="2041" y="1"/>
                  </a:moveTo>
                  <a:lnTo>
                    <a:pt x="1" y="7127"/>
                  </a:lnTo>
                  <a:lnTo>
                    <a:pt x="9657" y="7127"/>
                  </a:lnTo>
                  <a:lnTo>
                    <a:pt x="1135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3412;p64">
              <a:extLst>
                <a:ext uri="{FF2B5EF4-FFF2-40B4-BE49-F238E27FC236}">
                  <a16:creationId xmlns:a16="http://schemas.microsoft.com/office/drawing/2014/main" id="{26FD0410-8305-C58F-5523-38E3F4D6ADD9}"/>
                </a:ext>
              </a:extLst>
            </p:cNvPr>
            <p:cNvSpPr/>
            <p:nvPr/>
          </p:nvSpPr>
          <p:spPr>
            <a:xfrm>
              <a:off x="4783225" y="4780700"/>
              <a:ext cx="256250" cy="162575"/>
            </a:xfrm>
            <a:custGeom>
              <a:avLst/>
              <a:gdLst/>
              <a:ahLst/>
              <a:cxnLst/>
              <a:rect l="l" t="t" r="r" b="b"/>
              <a:pathLst>
                <a:path w="10250" h="6503" extrusionOk="0">
                  <a:moveTo>
                    <a:pt x="1" y="0"/>
                  </a:moveTo>
                  <a:lnTo>
                    <a:pt x="1252" y="6502"/>
                  </a:lnTo>
                  <a:lnTo>
                    <a:pt x="10249" y="6502"/>
                  </a:lnTo>
                  <a:lnTo>
                    <a:pt x="868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3413;p64">
              <a:extLst>
                <a:ext uri="{FF2B5EF4-FFF2-40B4-BE49-F238E27FC236}">
                  <a16:creationId xmlns:a16="http://schemas.microsoft.com/office/drawing/2014/main" id="{3AAC6246-A566-5964-1A4F-A263C2021949}"/>
                </a:ext>
              </a:extLst>
            </p:cNvPr>
            <p:cNvSpPr/>
            <p:nvPr/>
          </p:nvSpPr>
          <p:spPr>
            <a:xfrm>
              <a:off x="4773800" y="4772875"/>
              <a:ext cx="275575" cy="178175"/>
            </a:xfrm>
            <a:custGeom>
              <a:avLst/>
              <a:gdLst/>
              <a:ahLst/>
              <a:cxnLst/>
              <a:rect l="l" t="t" r="r" b="b"/>
              <a:pathLst>
                <a:path w="11023" h="7127" extrusionOk="0">
                  <a:moveTo>
                    <a:pt x="8818" y="625"/>
                  </a:moveTo>
                  <a:lnTo>
                    <a:pt x="10231" y="6504"/>
                  </a:lnTo>
                  <a:lnTo>
                    <a:pt x="1887" y="6504"/>
                  </a:lnTo>
                  <a:lnTo>
                    <a:pt x="756" y="625"/>
                  </a:lnTo>
                  <a:close/>
                  <a:moveTo>
                    <a:pt x="0" y="1"/>
                  </a:moveTo>
                  <a:lnTo>
                    <a:pt x="1372" y="7127"/>
                  </a:lnTo>
                  <a:lnTo>
                    <a:pt x="11023" y="7127"/>
                  </a:lnTo>
                  <a:lnTo>
                    <a:pt x="93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3414;p64">
              <a:extLst>
                <a:ext uri="{FF2B5EF4-FFF2-40B4-BE49-F238E27FC236}">
                  <a16:creationId xmlns:a16="http://schemas.microsoft.com/office/drawing/2014/main" id="{B1F7E18E-C1DE-F21D-3583-0B04947E5E6A}"/>
                </a:ext>
              </a:extLst>
            </p:cNvPr>
            <p:cNvSpPr/>
            <p:nvPr/>
          </p:nvSpPr>
          <p:spPr>
            <a:xfrm>
              <a:off x="3914625" y="4780700"/>
              <a:ext cx="225125" cy="162575"/>
            </a:xfrm>
            <a:custGeom>
              <a:avLst/>
              <a:gdLst/>
              <a:ahLst/>
              <a:cxnLst/>
              <a:rect l="l" t="t" r="r" b="b"/>
              <a:pathLst>
                <a:path w="9005" h="6503" extrusionOk="0">
                  <a:moveTo>
                    <a:pt x="1" y="0"/>
                  </a:moveTo>
                  <a:lnTo>
                    <a:pt x="6" y="6502"/>
                  </a:lnTo>
                  <a:lnTo>
                    <a:pt x="9004" y="6502"/>
                  </a:lnTo>
                  <a:lnTo>
                    <a:pt x="86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3415;p64">
              <a:extLst>
                <a:ext uri="{FF2B5EF4-FFF2-40B4-BE49-F238E27FC236}">
                  <a16:creationId xmlns:a16="http://schemas.microsoft.com/office/drawing/2014/main" id="{9B169829-F49C-AE21-1910-93EF68BF8AC0}"/>
                </a:ext>
              </a:extLst>
            </p:cNvPr>
            <p:cNvSpPr/>
            <p:nvPr/>
          </p:nvSpPr>
          <p:spPr>
            <a:xfrm>
              <a:off x="3906825" y="4772875"/>
              <a:ext cx="241100" cy="178175"/>
            </a:xfrm>
            <a:custGeom>
              <a:avLst/>
              <a:gdLst/>
              <a:ahLst/>
              <a:cxnLst/>
              <a:rect l="l" t="t" r="r" b="b"/>
              <a:pathLst>
                <a:path w="9644" h="7127" extrusionOk="0">
                  <a:moveTo>
                    <a:pt x="8702" y="625"/>
                  </a:moveTo>
                  <a:lnTo>
                    <a:pt x="8988" y="6504"/>
                  </a:lnTo>
                  <a:lnTo>
                    <a:pt x="631" y="6504"/>
                  </a:lnTo>
                  <a:lnTo>
                    <a:pt x="624" y="625"/>
                  </a:lnTo>
                  <a:close/>
                  <a:moveTo>
                    <a:pt x="0" y="1"/>
                  </a:moveTo>
                  <a:lnTo>
                    <a:pt x="7" y="7127"/>
                  </a:lnTo>
                  <a:lnTo>
                    <a:pt x="9643" y="7127"/>
                  </a:lnTo>
                  <a:lnTo>
                    <a:pt x="929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3416;p64">
              <a:extLst>
                <a:ext uri="{FF2B5EF4-FFF2-40B4-BE49-F238E27FC236}">
                  <a16:creationId xmlns:a16="http://schemas.microsoft.com/office/drawing/2014/main" id="{555D324D-450E-A657-16CA-4C0DEFB991FE}"/>
                </a:ext>
              </a:extLst>
            </p:cNvPr>
            <p:cNvSpPr/>
            <p:nvPr/>
          </p:nvSpPr>
          <p:spPr>
            <a:xfrm>
              <a:off x="5000400" y="4780700"/>
              <a:ext cx="264025" cy="162575"/>
            </a:xfrm>
            <a:custGeom>
              <a:avLst/>
              <a:gdLst/>
              <a:ahLst/>
              <a:cxnLst/>
              <a:rect l="l" t="t" r="r" b="b"/>
              <a:pathLst>
                <a:path w="10561" h="6503" extrusionOk="0">
                  <a:moveTo>
                    <a:pt x="1" y="0"/>
                  </a:moveTo>
                  <a:lnTo>
                    <a:pt x="1562" y="6502"/>
                  </a:lnTo>
                  <a:lnTo>
                    <a:pt x="10560"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3417;p64">
              <a:extLst>
                <a:ext uri="{FF2B5EF4-FFF2-40B4-BE49-F238E27FC236}">
                  <a16:creationId xmlns:a16="http://schemas.microsoft.com/office/drawing/2014/main" id="{EBC21C62-DCE9-299B-1860-9D0855F062CF}"/>
                </a:ext>
              </a:extLst>
            </p:cNvPr>
            <p:cNvSpPr/>
            <p:nvPr/>
          </p:nvSpPr>
          <p:spPr>
            <a:xfrm>
              <a:off x="4990525" y="4772875"/>
              <a:ext cx="284225" cy="178175"/>
            </a:xfrm>
            <a:custGeom>
              <a:avLst/>
              <a:gdLst/>
              <a:ahLst/>
              <a:cxnLst/>
              <a:rect l="l" t="t" r="r" b="b"/>
              <a:pathLst>
                <a:path w="11369" h="7127" extrusionOk="0">
                  <a:moveTo>
                    <a:pt x="8847" y="625"/>
                  </a:moveTo>
                  <a:lnTo>
                    <a:pt x="10541" y="6504"/>
                  </a:lnTo>
                  <a:lnTo>
                    <a:pt x="2204" y="6504"/>
                  </a:lnTo>
                  <a:lnTo>
                    <a:pt x="791" y="625"/>
                  </a:lnTo>
                  <a:close/>
                  <a:moveTo>
                    <a:pt x="0" y="1"/>
                  </a:moveTo>
                  <a:lnTo>
                    <a:pt x="1712" y="7127"/>
                  </a:lnTo>
                  <a:lnTo>
                    <a:pt x="11368" y="7127"/>
                  </a:lnTo>
                  <a:lnTo>
                    <a:pt x="931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3418;p64">
              <a:extLst>
                <a:ext uri="{FF2B5EF4-FFF2-40B4-BE49-F238E27FC236}">
                  <a16:creationId xmlns:a16="http://schemas.microsoft.com/office/drawing/2014/main" id="{BD8370BF-4314-C58E-66D1-0BC703AB9C1D}"/>
                </a:ext>
              </a:extLst>
            </p:cNvPr>
            <p:cNvSpPr/>
            <p:nvPr/>
          </p:nvSpPr>
          <p:spPr>
            <a:xfrm>
              <a:off x="4131800" y="4780700"/>
              <a:ext cx="232875" cy="162575"/>
            </a:xfrm>
            <a:custGeom>
              <a:avLst/>
              <a:gdLst/>
              <a:ahLst/>
              <a:cxnLst/>
              <a:rect l="l" t="t" r="r" b="b"/>
              <a:pathLst>
                <a:path w="9315" h="6503" extrusionOk="0">
                  <a:moveTo>
                    <a:pt x="0" y="0"/>
                  </a:moveTo>
                  <a:lnTo>
                    <a:pt x="317" y="6502"/>
                  </a:lnTo>
                  <a:lnTo>
                    <a:pt x="9314"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3419;p64">
              <a:extLst>
                <a:ext uri="{FF2B5EF4-FFF2-40B4-BE49-F238E27FC236}">
                  <a16:creationId xmlns:a16="http://schemas.microsoft.com/office/drawing/2014/main" id="{8B222E56-41F5-9557-1656-83D82F1C8F30}"/>
                </a:ext>
              </a:extLst>
            </p:cNvPr>
            <p:cNvSpPr/>
            <p:nvPr/>
          </p:nvSpPr>
          <p:spPr>
            <a:xfrm>
              <a:off x="4123600" y="4772875"/>
              <a:ext cx="249650" cy="178175"/>
            </a:xfrm>
            <a:custGeom>
              <a:avLst/>
              <a:gdLst/>
              <a:ahLst/>
              <a:cxnLst/>
              <a:rect l="l" t="t" r="r" b="b"/>
              <a:pathLst>
                <a:path w="9986" h="7127" extrusionOk="0">
                  <a:moveTo>
                    <a:pt x="8730" y="625"/>
                  </a:moveTo>
                  <a:lnTo>
                    <a:pt x="9299" y="6504"/>
                  </a:lnTo>
                  <a:lnTo>
                    <a:pt x="943" y="6504"/>
                  </a:lnTo>
                  <a:lnTo>
                    <a:pt x="655" y="625"/>
                  </a:lnTo>
                  <a:close/>
                  <a:moveTo>
                    <a:pt x="0" y="1"/>
                  </a:moveTo>
                  <a:lnTo>
                    <a:pt x="348" y="7127"/>
                  </a:lnTo>
                  <a:lnTo>
                    <a:pt x="9986" y="7127"/>
                  </a:lnTo>
                  <a:lnTo>
                    <a:pt x="929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3420;p64">
              <a:extLst>
                <a:ext uri="{FF2B5EF4-FFF2-40B4-BE49-F238E27FC236}">
                  <a16:creationId xmlns:a16="http://schemas.microsoft.com/office/drawing/2014/main" id="{11E925FB-0689-A29B-3CD5-6860E9038B1F}"/>
                </a:ext>
              </a:extLst>
            </p:cNvPr>
            <p:cNvSpPr/>
            <p:nvPr/>
          </p:nvSpPr>
          <p:spPr>
            <a:xfrm>
              <a:off x="3015050" y="4780700"/>
              <a:ext cx="248150" cy="162575"/>
            </a:xfrm>
            <a:custGeom>
              <a:avLst/>
              <a:gdLst/>
              <a:ahLst/>
              <a:cxnLst/>
              <a:rect l="l" t="t" r="r" b="b"/>
              <a:pathLst>
                <a:path w="9926" h="6503" extrusionOk="0">
                  <a:moveTo>
                    <a:pt x="1240" y="0"/>
                  </a:moveTo>
                  <a:lnTo>
                    <a:pt x="1" y="6502"/>
                  </a:lnTo>
                  <a:lnTo>
                    <a:pt x="8998" y="6502"/>
                  </a:lnTo>
                  <a:lnTo>
                    <a:pt x="99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3421;p64">
              <a:extLst>
                <a:ext uri="{FF2B5EF4-FFF2-40B4-BE49-F238E27FC236}">
                  <a16:creationId xmlns:a16="http://schemas.microsoft.com/office/drawing/2014/main" id="{D0696B5B-6C29-2C40-62D3-7568AAFFD5F3}"/>
                </a:ext>
              </a:extLst>
            </p:cNvPr>
            <p:cNvSpPr/>
            <p:nvPr/>
          </p:nvSpPr>
          <p:spPr>
            <a:xfrm>
              <a:off x="3005625" y="4772875"/>
              <a:ext cx="266550" cy="178175"/>
            </a:xfrm>
            <a:custGeom>
              <a:avLst/>
              <a:gdLst/>
              <a:ahLst/>
              <a:cxnLst/>
              <a:rect l="l" t="t" r="r" b="b"/>
              <a:pathLst>
                <a:path w="10662" h="7127" extrusionOk="0">
                  <a:moveTo>
                    <a:pt x="9943" y="625"/>
                  </a:moveTo>
                  <a:lnTo>
                    <a:pt x="9104" y="6504"/>
                  </a:lnTo>
                  <a:lnTo>
                    <a:pt x="754" y="6504"/>
                  </a:lnTo>
                  <a:lnTo>
                    <a:pt x="1874" y="625"/>
                  </a:lnTo>
                  <a:close/>
                  <a:moveTo>
                    <a:pt x="1358" y="1"/>
                  </a:moveTo>
                  <a:lnTo>
                    <a:pt x="1" y="7127"/>
                  </a:lnTo>
                  <a:lnTo>
                    <a:pt x="9645" y="7127"/>
                  </a:lnTo>
                  <a:lnTo>
                    <a:pt x="1066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3422;p64">
              <a:extLst>
                <a:ext uri="{FF2B5EF4-FFF2-40B4-BE49-F238E27FC236}">
                  <a16:creationId xmlns:a16="http://schemas.microsoft.com/office/drawing/2014/main" id="{553F4A47-4D44-EDD9-2627-5CAF254B2F64}"/>
                </a:ext>
              </a:extLst>
            </p:cNvPr>
            <p:cNvSpPr/>
            <p:nvPr/>
          </p:nvSpPr>
          <p:spPr>
            <a:xfrm>
              <a:off x="2790100" y="4780700"/>
              <a:ext cx="255950" cy="162575"/>
            </a:xfrm>
            <a:custGeom>
              <a:avLst/>
              <a:gdLst/>
              <a:ahLst/>
              <a:cxnLst/>
              <a:rect l="l" t="t" r="r" b="b"/>
              <a:pathLst>
                <a:path w="10238" h="6503" extrusionOk="0">
                  <a:moveTo>
                    <a:pt x="1551" y="0"/>
                  </a:moveTo>
                  <a:lnTo>
                    <a:pt x="1" y="6502"/>
                  </a:lnTo>
                  <a:lnTo>
                    <a:pt x="8999" y="6502"/>
                  </a:lnTo>
                  <a:lnTo>
                    <a:pt x="1023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3423;p64">
              <a:extLst>
                <a:ext uri="{FF2B5EF4-FFF2-40B4-BE49-F238E27FC236}">
                  <a16:creationId xmlns:a16="http://schemas.microsoft.com/office/drawing/2014/main" id="{C2A6E5F0-02C6-10A7-C3AB-1ADD21DFE70B}"/>
                </a:ext>
              </a:extLst>
            </p:cNvPr>
            <p:cNvSpPr/>
            <p:nvPr/>
          </p:nvSpPr>
          <p:spPr>
            <a:xfrm>
              <a:off x="2780250" y="4772875"/>
              <a:ext cx="275225" cy="178175"/>
            </a:xfrm>
            <a:custGeom>
              <a:avLst/>
              <a:gdLst/>
              <a:ahLst/>
              <a:cxnLst/>
              <a:rect l="l" t="t" r="r" b="b"/>
              <a:pathLst>
                <a:path w="11009" h="7127" extrusionOk="0">
                  <a:moveTo>
                    <a:pt x="10255" y="625"/>
                  </a:moveTo>
                  <a:lnTo>
                    <a:pt x="9134" y="6504"/>
                  </a:lnTo>
                  <a:lnTo>
                    <a:pt x="790" y="6504"/>
                  </a:lnTo>
                  <a:lnTo>
                    <a:pt x="2192" y="625"/>
                  </a:lnTo>
                  <a:close/>
                  <a:moveTo>
                    <a:pt x="1699" y="1"/>
                  </a:moveTo>
                  <a:lnTo>
                    <a:pt x="0" y="7127"/>
                  </a:lnTo>
                  <a:lnTo>
                    <a:pt x="9650" y="7127"/>
                  </a:lnTo>
                  <a:lnTo>
                    <a:pt x="1100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3424;p64">
              <a:extLst>
                <a:ext uri="{FF2B5EF4-FFF2-40B4-BE49-F238E27FC236}">
                  <a16:creationId xmlns:a16="http://schemas.microsoft.com/office/drawing/2014/main" id="{A915D4B3-F9D6-817D-6557-687760DE7CD6}"/>
                </a:ext>
              </a:extLst>
            </p:cNvPr>
            <p:cNvSpPr/>
            <p:nvPr/>
          </p:nvSpPr>
          <p:spPr>
            <a:xfrm>
              <a:off x="3689850" y="4780700"/>
              <a:ext cx="224950" cy="162575"/>
            </a:xfrm>
            <a:custGeom>
              <a:avLst/>
              <a:gdLst/>
              <a:ahLst/>
              <a:cxnLst/>
              <a:rect l="l" t="t" r="r" b="b"/>
              <a:pathLst>
                <a:path w="8998" h="6503" extrusionOk="0">
                  <a:moveTo>
                    <a:pt x="305" y="0"/>
                  </a:moveTo>
                  <a:lnTo>
                    <a:pt x="1" y="6502"/>
                  </a:lnTo>
                  <a:lnTo>
                    <a:pt x="8997" y="6502"/>
                  </a:lnTo>
                  <a:lnTo>
                    <a:pt x="899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3425;p64">
              <a:extLst>
                <a:ext uri="{FF2B5EF4-FFF2-40B4-BE49-F238E27FC236}">
                  <a16:creationId xmlns:a16="http://schemas.microsoft.com/office/drawing/2014/main" id="{465859B4-6C27-678D-A5C2-E2B6886C4A97}"/>
                </a:ext>
              </a:extLst>
            </p:cNvPr>
            <p:cNvSpPr/>
            <p:nvPr/>
          </p:nvSpPr>
          <p:spPr>
            <a:xfrm>
              <a:off x="3681700" y="4772875"/>
              <a:ext cx="240900" cy="178175"/>
            </a:xfrm>
            <a:custGeom>
              <a:avLst/>
              <a:gdLst/>
              <a:ahLst/>
              <a:cxnLst/>
              <a:rect l="l" t="t" r="r" b="b"/>
              <a:pathLst>
                <a:path w="9636" h="7127" extrusionOk="0">
                  <a:moveTo>
                    <a:pt x="9006" y="625"/>
                  </a:moveTo>
                  <a:lnTo>
                    <a:pt x="9012" y="6504"/>
                  </a:lnTo>
                  <a:lnTo>
                    <a:pt x="653" y="6504"/>
                  </a:lnTo>
                  <a:lnTo>
                    <a:pt x="930" y="625"/>
                  </a:lnTo>
                  <a:close/>
                  <a:moveTo>
                    <a:pt x="334" y="1"/>
                  </a:moveTo>
                  <a:lnTo>
                    <a:pt x="1" y="7127"/>
                  </a:lnTo>
                  <a:lnTo>
                    <a:pt x="9636" y="7127"/>
                  </a:lnTo>
                  <a:lnTo>
                    <a:pt x="962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3426;p64">
              <a:extLst>
                <a:ext uri="{FF2B5EF4-FFF2-40B4-BE49-F238E27FC236}">
                  <a16:creationId xmlns:a16="http://schemas.microsoft.com/office/drawing/2014/main" id="{51C07433-B389-38EA-FC06-03E0EF898036}"/>
                </a:ext>
              </a:extLst>
            </p:cNvPr>
            <p:cNvSpPr/>
            <p:nvPr/>
          </p:nvSpPr>
          <p:spPr>
            <a:xfrm>
              <a:off x="3464925" y="4780700"/>
              <a:ext cx="232575" cy="162575"/>
            </a:xfrm>
            <a:custGeom>
              <a:avLst/>
              <a:gdLst/>
              <a:ahLst/>
              <a:cxnLst/>
              <a:rect l="l" t="t" r="r" b="b"/>
              <a:pathLst>
                <a:path w="9303" h="6503" extrusionOk="0">
                  <a:moveTo>
                    <a:pt x="617" y="0"/>
                  </a:moveTo>
                  <a:lnTo>
                    <a:pt x="1" y="6502"/>
                  </a:lnTo>
                  <a:lnTo>
                    <a:pt x="8998" y="6502"/>
                  </a:lnTo>
                  <a:lnTo>
                    <a:pt x="9302"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3427;p64">
              <a:extLst>
                <a:ext uri="{FF2B5EF4-FFF2-40B4-BE49-F238E27FC236}">
                  <a16:creationId xmlns:a16="http://schemas.microsoft.com/office/drawing/2014/main" id="{BDEB1256-6093-6DEC-C4B2-54AB0CDEACEE}"/>
                </a:ext>
              </a:extLst>
            </p:cNvPr>
            <p:cNvSpPr/>
            <p:nvPr/>
          </p:nvSpPr>
          <p:spPr>
            <a:xfrm>
              <a:off x="3456350" y="4772875"/>
              <a:ext cx="249325" cy="178175"/>
            </a:xfrm>
            <a:custGeom>
              <a:avLst/>
              <a:gdLst/>
              <a:ahLst/>
              <a:cxnLst/>
              <a:rect l="l" t="t" r="r" b="b"/>
              <a:pathLst>
                <a:path w="9973" h="7127" extrusionOk="0">
                  <a:moveTo>
                    <a:pt x="9320" y="625"/>
                  </a:moveTo>
                  <a:lnTo>
                    <a:pt x="9043" y="6504"/>
                  </a:lnTo>
                  <a:lnTo>
                    <a:pt x="686" y="6504"/>
                  </a:lnTo>
                  <a:lnTo>
                    <a:pt x="1243" y="625"/>
                  </a:lnTo>
                  <a:close/>
                  <a:moveTo>
                    <a:pt x="677" y="1"/>
                  </a:moveTo>
                  <a:lnTo>
                    <a:pt x="0" y="7127"/>
                  </a:lnTo>
                  <a:lnTo>
                    <a:pt x="9638" y="7127"/>
                  </a:lnTo>
                  <a:lnTo>
                    <a:pt x="997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3428;p64">
              <a:extLst>
                <a:ext uri="{FF2B5EF4-FFF2-40B4-BE49-F238E27FC236}">
                  <a16:creationId xmlns:a16="http://schemas.microsoft.com/office/drawing/2014/main" id="{C8FFFC03-4B4B-D77A-9E70-C6A17CAF18F9}"/>
                </a:ext>
              </a:extLst>
            </p:cNvPr>
            <p:cNvSpPr/>
            <p:nvPr/>
          </p:nvSpPr>
          <p:spPr>
            <a:xfrm>
              <a:off x="3239975" y="4780700"/>
              <a:ext cx="240375" cy="162575"/>
            </a:xfrm>
            <a:custGeom>
              <a:avLst/>
              <a:gdLst/>
              <a:ahLst/>
              <a:cxnLst/>
              <a:rect l="l" t="t" r="r" b="b"/>
              <a:pathLst>
                <a:path w="9615" h="6503" extrusionOk="0">
                  <a:moveTo>
                    <a:pt x="928" y="0"/>
                  </a:moveTo>
                  <a:lnTo>
                    <a:pt x="1" y="6502"/>
                  </a:lnTo>
                  <a:lnTo>
                    <a:pt x="8999" y="6502"/>
                  </a:lnTo>
                  <a:lnTo>
                    <a:pt x="961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3429;p64">
              <a:extLst>
                <a:ext uri="{FF2B5EF4-FFF2-40B4-BE49-F238E27FC236}">
                  <a16:creationId xmlns:a16="http://schemas.microsoft.com/office/drawing/2014/main" id="{271382E0-76AA-12E3-64A1-9BC59916BB68}"/>
                </a:ext>
              </a:extLst>
            </p:cNvPr>
            <p:cNvSpPr/>
            <p:nvPr/>
          </p:nvSpPr>
          <p:spPr>
            <a:xfrm>
              <a:off x="3231000" y="4772875"/>
              <a:ext cx="257925" cy="178175"/>
            </a:xfrm>
            <a:custGeom>
              <a:avLst/>
              <a:gdLst/>
              <a:ahLst/>
              <a:cxnLst/>
              <a:rect l="l" t="t" r="r" b="b"/>
              <a:pathLst>
                <a:path w="10317" h="7127" extrusionOk="0">
                  <a:moveTo>
                    <a:pt x="9631" y="625"/>
                  </a:moveTo>
                  <a:lnTo>
                    <a:pt x="9074" y="6504"/>
                  </a:lnTo>
                  <a:lnTo>
                    <a:pt x="718" y="6504"/>
                  </a:lnTo>
                  <a:lnTo>
                    <a:pt x="1558" y="625"/>
                  </a:lnTo>
                  <a:close/>
                  <a:moveTo>
                    <a:pt x="1017" y="1"/>
                  </a:moveTo>
                  <a:lnTo>
                    <a:pt x="1" y="7127"/>
                  </a:lnTo>
                  <a:lnTo>
                    <a:pt x="9640" y="7127"/>
                  </a:lnTo>
                  <a:lnTo>
                    <a:pt x="1031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3430;p64">
              <a:extLst>
                <a:ext uri="{FF2B5EF4-FFF2-40B4-BE49-F238E27FC236}">
                  <a16:creationId xmlns:a16="http://schemas.microsoft.com/office/drawing/2014/main" id="{2FA3A9B5-FED6-1351-F647-28AA9F43241B}"/>
                </a:ext>
              </a:extLst>
            </p:cNvPr>
            <p:cNvSpPr/>
            <p:nvPr/>
          </p:nvSpPr>
          <p:spPr>
            <a:xfrm>
              <a:off x="4754050" y="4629000"/>
              <a:ext cx="246375" cy="151725"/>
            </a:xfrm>
            <a:custGeom>
              <a:avLst/>
              <a:gdLst/>
              <a:ahLst/>
              <a:cxnLst/>
              <a:rect l="l" t="t" r="r" b="b"/>
              <a:pathLst>
                <a:path w="9855" h="6069" extrusionOk="0">
                  <a:moveTo>
                    <a:pt x="1" y="0"/>
                  </a:moveTo>
                  <a:lnTo>
                    <a:pt x="1168" y="6068"/>
                  </a:lnTo>
                  <a:lnTo>
                    <a:pt x="9855" y="606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3431;p64">
              <a:extLst>
                <a:ext uri="{FF2B5EF4-FFF2-40B4-BE49-F238E27FC236}">
                  <a16:creationId xmlns:a16="http://schemas.microsoft.com/office/drawing/2014/main" id="{7586ABE3-6F38-9808-83D8-D9EACD639739}"/>
                </a:ext>
              </a:extLst>
            </p:cNvPr>
            <p:cNvSpPr/>
            <p:nvPr/>
          </p:nvSpPr>
          <p:spPr>
            <a:xfrm>
              <a:off x="4744600" y="4621200"/>
              <a:ext cx="265700" cy="167300"/>
            </a:xfrm>
            <a:custGeom>
              <a:avLst/>
              <a:gdLst/>
              <a:ahLst/>
              <a:cxnLst/>
              <a:rect l="l" t="t" r="r" b="b"/>
              <a:pathLst>
                <a:path w="10628" h="6692" extrusionOk="0">
                  <a:moveTo>
                    <a:pt x="8528" y="624"/>
                  </a:moveTo>
                  <a:lnTo>
                    <a:pt x="9836" y="6068"/>
                  </a:lnTo>
                  <a:lnTo>
                    <a:pt x="1803" y="6068"/>
                  </a:lnTo>
                  <a:lnTo>
                    <a:pt x="755" y="624"/>
                  </a:lnTo>
                  <a:close/>
                  <a:moveTo>
                    <a:pt x="1" y="1"/>
                  </a:moveTo>
                  <a:lnTo>
                    <a:pt x="1289" y="6692"/>
                  </a:lnTo>
                  <a:lnTo>
                    <a:pt x="10628" y="6692"/>
                  </a:lnTo>
                  <a:lnTo>
                    <a:pt x="902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3432;p64">
              <a:extLst>
                <a:ext uri="{FF2B5EF4-FFF2-40B4-BE49-F238E27FC236}">
                  <a16:creationId xmlns:a16="http://schemas.microsoft.com/office/drawing/2014/main" id="{44845F80-AFA7-611B-FEF3-8AB3F3A5C9C5}"/>
                </a:ext>
              </a:extLst>
            </p:cNvPr>
            <p:cNvSpPr/>
            <p:nvPr/>
          </p:nvSpPr>
          <p:spPr>
            <a:xfrm>
              <a:off x="2289600" y="4341925"/>
              <a:ext cx="251625" cy="145225"/>
            </a:xfrm>
            <a:custGeom>
              <a:avLst/>
              <a:gdLst/>
              <a:ahLst/>
              <a:cxnLst/>
              <a:rect l="l" t="t" r="r" b="b"/>
              <a:pathLst>
                <a:path w="10065" h="5809" extrusionOk="0">
                  <a:moveTo>
                    <a:pt x="2219" y="0"/>
                  </a:moveTo>
                  <a:lnTo>
                    <a:pt x="0" y="5808"/>
                  </a:lnTo>
                  <a:lnTo>
                    <a:pt x="8123" y="5808"/>
                  </a:lnTo>
                  <a:lnTo>
                    <a:pt x="1006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3433;p64">
              <a:extLst>
                <a:ext uri="{FF2B5EF4-FFF2-40B4-BE49-F238E27FC236}">
                  <a16:creationId xmlns:a16="http://schemas.microsoft.com/office/drawing/2014/main" id="{23ED85C8-7ED0-D42A-44C3-0527B4FEC00A}"/>
                </a:ext>
              </a:extLst>
            </p:cNvPr>
            <p:cNvSpPr/>
            <p:nvPr/>
          </p:nvSpPr>
          <p:spPr>
            <a:xfrm>
              <a:off x="2278275" y="4334125"/>
              <a:ext cx="273775" cy="160800"/>
            </a:xfrm>
            <a:custGeom>
              <a:avLst/>
              <a:gdLst/>
              <a:ahLst/>
              <a:cxnLst/>
              <a:rect l="l" t="t" r="r" b="b"/>
              <a:pathLst>
                <a:path w="10951" h="6432" extrusionOk="0">
                  <a:moveTo>
                    <a:pt x="10085" y="624"/>
                  </a:moveTo>
                  <a:lnTo>
                    <a:pt x="8352" y="5809"/>
                  </a:lnTo>
                  <a:lnTo>
                    <a:pt x="905" y="5809"/>
                  </a:lnTo>
                  <a:lnTo>
                    <a:pt x="2886" y="624"/>
                  </a:lnTo>
                  <a:close/>
                  <a:moveTo>
                    <a:pt x="2458" y="1"/>
                  </a:moveTo>
                  <a:lnTo>
                    <a:pt x="0" y="6432"/>
                  </a:lnTo>
                  <a:lnTo>
                    <a:pt x="8801" y="6432"/>
                  </a:lnTo>
                  <a:lnTo>
                    <a:pt x="109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3434;p64">
              <a:extLst>
                <a:ext uri="{FF2B5EF4-FFF2-40B4-BE49-F238E27FC236}">
                  <a16:creationId xmlns:a16="http://schemas.microsoft.com/office/drawing/2014/main" id="{DC2C03F1-1FAF-1166-DA0C-582CFC332270}"/>
                </a:ext>
              </a:extLst>
            </p:cNvPr>
            <p:cNvSpPr/>
            <p:nvPr/>
          </p:nvSpPr>
          <p:spPr>
            <a:xfrm>
              <a:off x="2041650" y="4487125"/>
              <a:ext cx="247975" cy="141900"/>
            </a:xfrm>
            <a:custGeom>
              <a:avLst/>
              <a:gdLst/>
              <a:ahLst/>
              <a:cxnLst/>
              <a:rect l="l" t="t" r="r" b="b"/>
              <a:pathLst>
                <a:path w="9919" h="5676" extrusionOk="0">
                  <a:moveTo>
                    <a:pt x="2419" y="0"/>
                  </a:moveTo>
                  <a:lnTo>
                    <a:pt x="0" y="5675"/>
                  </a:lnTo>
                  <a:lnTo>
                    <a:pt x="7750" y="5675"/>
                  </a:lnTo>
                  <a:lnTo>
                    <a:pt x="991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3435;p64">
              <a:extLst>
                <a:ext uri="{FF2B5EF4-FFF2-40B4-BE49-F238E27FC236}">
                  <a16:creationId xmlns:a16="http://schemas.microsoft.com/office/drawing/2014/main" id="{6C40A06C-DC54-2585-E241-185D76F2CA58}"/>
                </a:ext>
              </a:extLst>
            </p:cNvPr>
            <p:cNvSpPr/>
            <p:nvPr/>
          </p:nvSpPr>
          <p:spPr>
            <a:xfrm>
              <a:off x="2029850" y="4479350"/>
              <a:ext cx="271050" cy="157450"/>
            </a:xfrm>
            <a:custGeom>
              <a:avLst/>
              <a:gdLst/>
              <a:ahLst/>
              <a:cxnLst/>
              <a:rect l="l" t="t" r="r" b="b"/>
              <a:pathLst>
                <a:path w="10842" h="6298" extrusionOk="0">
                  <a:moveTo>
                    <a:pt x="9937" y="623"/>
                  </a:moveTo>
                  <a:lnTo>
                    <a:pt x="8008" y="5675"/>
                  </a:lnTo>
                  <a:lnTo>
                    <a:pt x="944" y="5675"/>
                  </a:lnTo>
                  <a:lnTo>
                    <a:pt x="3097" y="623"/>
                  </a:lnTo>
                  <a:close/>
                  <a:moveTo>
                    <a:pt x="2684" y="0"/>
                  </a:moveTo>
                  <a:lnTo>
                    <a:pt x="0" y="6298"/>
                  </a:lnTo>
                  <a:lnTo>
                    <a:pt x="8436" y="6298"/>
                  </a:lnTo>
                  <a:lnTo>
                    <a:pt x="1084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3436;p64">
              <a:extLst>
                <a:ext uri="{FF2B5EF4-FFF2-40B4-BE49-F238E27FC236}">
                  <a16:creationId xmlns:a16="http://schemas.microsoft.com/office/drawing/2014/main" id="{44F0F45A-C604-D72A-35FD-9AF4DCFC0695}"/>
                </a:ext>
              </a:extLst>
            </p:cNvPr>
            <p:cNvSpPr/>
            <p:nvPr/>
          </p:nvSpPr>
          <p:spPr>
            <a:xfrm>
              <a:off x="2102100" y="4341925"/>
              <a:ext cx="242975" cy="145225"/>
            </a:xfrm>
            <a:custGeom>
              <a:avLst/>
              <a:gdLst/>
              <a:ahLst/>
              <a:cxnLst/>
              <a:rect l="l" t="t" r="r" b="b"/>
              <a:pathLst>
                <a:path w="9719" h="5809" extrusionOk="0">
                  <a:moveTo>
                    <a:pt x="2477" y="0"/>
                  </a:moveTo>
                  <a:lnTo>
                    <a:pt x="1" y="5808"/>
                  </a:lnTo>
                  <a:lnTo>
                    <a:pt x="7500" y="5808"/>
                  </a:lnTo>
                  <a:lnTo>
                    <a:pt x="9719"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3437;p64">
              <a:extLst>
                <a:ext uri="{FF2B5EF4-FFF2-40B4-BE49-F238E27FC236}">
                  <a16:creationId xmlns:a16="http://schemas.microsoft.com/office/drawing/2014/main" id="{1372C617-E8EA-AC9E-E918-2B54C774FFA9}"/>
                </a:ext>
              </a:extLst>
            </p:cNvPr>
            <p:cNvSpPr/>
            <p:nvPr/>
          </p:nvSpPr>
          <p:spPr>
            <a:xfrm>
              <a:off x="2090325" y="4334125"/>
              <a:ext cx="266075" cy="160800"/>
            </a:xfrm>
            <a:custGeom>
              <a:avLst/>
              <a:gdLst/>
              <a:ahLst/>
              <a:cxnLst/>
              <a:rect l="l" t="t" r="r" b="b"/>
              <a:pathLst>
                <a:path w="10643" h="6432" extrusionOk="0">
                  <a:moveTo>
                    <a:pt x="9737" y="624"/>
                  </a:moveTo>
                  <a:lnTo>
                    <a:pt x="7756" y="5809"/>
                  </a:lnTo>
                  <a:lnTo>
                    <a:pt x="943" y="5809"/>
                  </a:lnTo>
                  <a:lnTo>
                    <a:pt x="3153" y="624"/>
                  </a:lnTo>
                  <a:close/>
                  <a:moveTo>
                    <a:pt x="2741" y="1"/>
                  </a:moveTo>
                  <a:lnTo>
                    <a:pt x="0" y="6432"/>
                  </a:lnTo>
                  <a:lnTo>
                    <a:pt x="8185" y="6432"/>
                  </a:lnTo>
                  <a:lnTo>
                    <a:pt x="1064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3438;p64">
              <a:extLst>
                <a:ext uri="{FF2B5EF4-FFF2-40B4-BE49-F238E27FC236}">
                  <a16:creationId xmlns:a16="http://schemas.microsoft.com/office/drawing/2014/main" id="{7138AFF5-F104-65E9-1A85-50452FE09D29}"/>
                </a:ext>
              </a:extLst>
            </p:cNvPr>
            <p:cNvSpPr/>
            <p:nvPr/>
          </p:nvSpPr>
          <p:spPr>
            <a:xfrm>
              <a:off x="1976975" y="4629000"/>
              <a:ext cx="258425" cy="151725"/>
            </a:xfrm>
            <a:custGeom>
              <a:avLst/>
              <a:gdLst/>
              <a:ahLst/>
              <a:cxnLst/>
              <a:rect l="l" t="t" r="r" b="b"/>
              <a:pathLst>
                <a:path w="10337" h="6069" extrusionOk="0">
                  <a:moveTo>
                    <a:pt x="2587" y="0"/>
                  </a:moveTo>
                  <a:lnTo>
                    <a:pt x="0" y="6068"/>
                  </a:lnTo>
                  <a:lnTo>
                    <a:pt x="8019" y="6068"/>
                  </a:lnTo>
                  <a:lnTo>
                    <a:pt x="1033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3439;p64">
              <a:extLst>
                <a:ext uri="{FF2B5EF4-FFF2-40B4-BE49-F238E27FC236}">
                  <a16:creationId xmlns:a16="http://schemas.microsoft.com/office/drawing/2014/main" id="{74199AEE-E2EA-3F4D-F567-87E6A7B373A9}"/>
                </a:ext>
              </a:extLst>
            </p:cNvPr>
            <p:cNvSpPr/>
            <p:nvPr/>
          </p:nvSpPr>
          <p:spPr>
            <a:xfrm>
              <a:off x="1965175" y="4621200"/>
              <a:ext cx="281525" cy="167300"/>
            </a:xfrm>
            <a:custGeom>
              <a:avLst/>
              <a:gdLst/>
              <a:ahLst/>
              <a:cxnLst/>
              <a:rect l="l" t="t" r="r" b="b"/>
              <a:pathLst>
                <a:path w="11261" h="6692" extrusionOk="0">
                  <a:moveTo>
                    <a:pt x="10355" y="624"/>
                  </a:moveTo>
                  <a:lnTo>
                    <a:pt x="8275" y="6068"/>
                  </a:lnTo>
                  <a:lnTo>
                    <a:pt x="944" y="6068"/>
                  </a:lnTo>
                  <a:lnTo>
                    <a:pt x="3264" y="624"/>
                  </a:lnTo>
                  <a:close/>
                  <a:moveTo>
                    <a:pt x="2852" y="1"/>
                  </a:moveTo>
                  <a:lnTo>
                    <a:pt x="1" y="6692"/>
                  </a:lnTo>
                  <a:lnTo>
                    <a:pt x="8705" y="6692"/>
                  </a:lnTo>
                  <a:lnTo>
                    <a:pt x="1126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3440;p64">
              <a:extLst>
                <a:ext uri="{FF2B5EF4-FFF2-40B4-BE49-F238E27FC236}">
                  <a16:creationId xmlns:a16="http://schemas.microsoft.com/office/drawing/2014/main" id="{737FD1DB-A444-5E39-451B-A856547070AB}"/>
                </a:ext>
              </a:extLst>
            </p:cNvPr>
            <p:cNvSpPr/>
            <p:nvPr/>
          </p:nvSpPr>
          <p:spPr>
            <a:xfrm>
              <a:off x="1907700" y="4780700"/>
              <a:ext cx="269750" cy="162575"/>
            </a:xfrm>
            <a:custGeom>
              <a:avLst/>
              <a:gdLst/>
              <a:ahLst/>
              <a:cxnLst/>
              <a:rect l="l" t="t" r="r" b="b"/>
              <a:pathLst>
                <a:path w="10790" h="6503" extrusionOk="0">
                  <a:moveTo>
                    <a:pt x="2771" y="0"/>
                  </a:moveTo>
                  <a:lnTo>
                    <a:pt x="0" y="6502"/>
                  </a:lnTo>
                  <a:lnTo>
                    <a:pt x="8305" y="6502"/>
                  </a:lnTo>
                  <a:lnTo>
                    <a:pt x="1079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3441;p64">
              <a:extLst>
                <a:ext uri="{FF2B5EF4-FFF2-40B4-BE49-F238E27FC236}">
                  <a16:creationId xmlns:a16="http://schemas.microsoft.com/office/drawing/2014/main" id="{4CBE0290-7710-FEE3-2BC5-1DDDDCD11963}"/>
                </a:ext>
              </a:extLst>
            </p:cNvPr>
            <p:cNvSpPr/>
            <p:nvPr/>
          </p:nvSpPr>
          <p:spPr>
            <a:xfrm>
              <a:off x="1895875" y="4772875"/>
              <a:ext cx="292875" cy="178175"/>
            </a:xfrm>
            <a:custGeom>
              <a:avLst/>
              <a:gdLst/>
              <a:ahLst/>
              <a:cxnLst/>
              <a:rect l="l" t="t" r="r" b="b"/>
              <a:pathLst>
                <a:path w="11715" h="7127" extrusionOk="0">
                  <a:moveTo>
                    <a:pt x="10809" y="625"/>
                  </a:moveTo>
                  <a:lnTo>
                    <a:pt x="8563" y="6504"/>
                  </a:lnTo>
                  <a:lnTo>
                    <a:pt x="944" y="6504"/>
                  </a:lnTo>
                  <a:lnTo>
                    <a:pt x="3451" y="625"/>
                  </a:lnTo>
                  <a:close/>
                  <a:moveTo>
                    <a:pt x="3038" y="1"/>
                  </a:moveTo>
                  <a:lnTo>
                    <a:pt x="1" y="7127"/>
                  </a:lnTo>
                  <a:lnTo>
                    <a:pt x="8993" y="7127"/>
                  </a:lnTo>
                  <a:lnTo>
                    <a:pt x="117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3442;p64">
              <a:extLst>
                <a:ext uri="{FF2B5EF4-FFF2-40B4-BE49-F238E27FC236}">
                  <a16:creationId xmlns:a16="http://schemas.microsoft.com/office/drawing/2014/main" id="{3CFA62A3-18E8-E775-DD75-FFB45F57444D}"/>
                </a:ext>
              </a:extLst>
            </p:cNvPr>
            <p:cNvSpPr/>
            <p:nvPr/>
          </p:nvSpPr>
          <p:spPr>
            <a:xfrm>
              <a:off x="1833225" y="4943250"/>
              <a:ext cx="282100" cy="174650"/>
            </a:xfrm>
            <a:custGeom>
              <a:avLst/>
              <a:gdLst/>
              <a:ahLst/>
              <a:cxnLst/>
              <a:rect l="l" t="t" r="r" b="b"/>
              <a:pathLst>
                <a:path w="11284" h="6986" extrusionOk="0">
                  <a:moveTo>
                    <a:pt x="2979" y="0"/>
                  </a:moveTo>
                  <a:lnTo>
                    <a:pt x="1" y="6986"/>
                  </a:lnTo>
                  <a:lnTo>
                    <a:pt x="8615" y="6986"/>
                  </a:lnTo>
                  <a:lnTo>
                    <a:pt x="1128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3443;p64">
              <a:extLst>
                <a:ext uri="{FF2B5EF4-FFF2-40B4-BE49-F238E27FC236}">
                  <a16:creationId xmlns:a16="http://schemas.microsoft.com/office/drawing/2014/main" id="{078E1DEE-D96B-BF53-35EB-3B500DE3AE20}"/>
                </a:ext>
              </a:extLst>
            </p:cNvPr>
            <p:cNvSpPr/>
            <p:nvPr/>
          </p:nvSpPr>
          <p:spPr>
            <a:xfrm>
              <a:off x="1821425" y="4935450"/>
              <a:ext cx="305225" cy="190275"/>
            </a:xfrm>
            <a:custGeom>
              <a:avLst/>
              <a:gdLst/>
              <a:ahLst/>
              <a:cxnLst/>
              <a:rect l="l" t="t" r="r" b="b"/>
              <a:pathLst>
                <a:path w="12209" h="7611" extrusionOk="0">
                  <a:moveTo>
                    <a:pt x="11304" y="624"/>
                  </a:moveTo>
                  <a:lnTo>
                    <a:pt x="8872" y="6986"/>
                  </a:lnTo>
                  <a:lnTo>
                    <a:pt x="945" y="6986"/>
                  </a:lnTo>
                  <a:lnTo>
                    <a:pt x="3657" y="624"/>
                  </a:lnTo>
                  <a:close/>
                  <a:moveTo>
                    <a:pt x="3245" y="1"/>
                  </a:moveTo>
                  <a:lnTo>
                    <a:pt x="1" y="7610"/>
                  </a:lnTo>
                  <a:lnTo>
                    <a:pt x="9302" y="7610"/>
                  </a:lnTo>
                  <a:lnTo>
                    <a:pt x="1220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3444;p64">
              <a:extLst>
                <a:ext uri="{FF2B5EF4-FFF2-40B4-BE49-F238E27FC236}">
                  <a16:creationId xmlns:a16="http://schemas.microsoft.com/office/drawing/2014/main" id="{69E62BBE-16E7-0D65-D365-F7F2A70808CD}"/>
                </a:ext>
              </a:extLst>
            </p:cNvPr>
            <p:cNvSpPr/>
            <p:nvPr/>
          </p:nvSpPr>
          <p:spPr>
            <a:xfrm>
              <a:off x="5593600" y="4629000"/>
              <a:ext cx="250350" cy="151725"/>
            </a:xfrm>
            <a:custGeom>
              <a:avLst/>
              <a:gdLst/>
              <a:ahLst/>
              <a:cxnLst/>
              <a:rect l="l" t="t" r="r" b="b"/>
              <a:pathLst>
                <a:path w="10014" h="6069" extrusionOk="0">
                  <a:moveTo>
                    <a:pt x="1" y="0"/>
                  </a:moveTo>
                  <a:lnTo>
                    <a:pt x="2330" y="6068"/>
                  </a:lnTo>
                  <a:lnTo>
                    <a:pt x="10014" y="6068"/>
                  </a:lnTo>
                  <a:lnTo>
                    <a:pt x="742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3445;p64">
              <a:extLst>
                <a:ext uri="{FF2B5EF4-FFF2-40B4-BE49-F238E27FC236}">
                  <a16:creationId xmlns:a16="http://schemas.microsoft.com/office/drawing/2014/main" id="{F24899FF-BEB2-4941-B5E6-0A55A2F45891}"/>
                </a:ext>
              </a:extLst>
            </p:cNvPr>
            <p:cNvSpPr/>
            <p:nvPr/>
          </p:nvSpPr>
          <p:spPr>
            <a:xfrm>
              <a:off x="5582275" y="4621200"/>
              <a:ext cx="273500" cy="167300"/>
            </a:xfrm>
            <a:custGeom>
              <a:avLst/>
              <a:gdLst/>
              <a:ahLst/>
              <a:cxnLst/>
              <a:rect l="l" t="t" r="r" b="b"/>
              <a:pathLst>
                <a:path w="10940" h="6692" extrusionOk="0">
                  <a:moveTo>
                    <a:pt x="7676" y="624"/>
                  </a:moveTo>
                  <a:lnTo>
                    <a:pt x="9996" y="6068"/>
                  </a:lnTo>
                  <a:lnTo>
                    <a:pt x="2998" y="6068"/>
                  </a:lnTo>
                  <a:lnTo>
                    <a:pt x="908" y="624"/>
                  </a:lnTo>
                  <a:close/>
                  <a:moveTo>
                    <a:pt x="1" y="1"/>
                  </a:moveTo>
                  <a:lnTo>
                    <a:pt x="2569" y="6692"/>
                  </a:lnTo>
                  <a:lnTo>
                    <a:pt x="10940" y="6692"/>
                  </a:lnTo>
                  <a:lnTo>
                    <a:pt x="808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3446;p64">
              <a:extLst>
                <a:ext uri="{FF2B5EF4-FFF2-40B4-BE49-F238E27FC236}">
                  <a16:creationId xmlns:a16="http://schemas.microsoft.com/office/drawing/2014/main" id="{46DB90B1-940F-EC43-1737-9904999B4867}"/>
                </a:ext>
              </a:extLst>
            </p:cNvPr>
            <p:cNvSpPr/>
            <p:nvPr/>
          </p:nvSpPr>
          <p:spPr>
            <a:xfrm>
              <a:off x="5651850" y="4780700"/>
              <a:ext cx="261400" cy="162575"/>
            </a:xfrm>
            <a:custGeom>
              <a:avLst/>
              <a:gdLst/>
              <a:ahLst/>
              <a:cxnLst/>
              <a:rect l="l" t="t" r="r" b="b"/>
              <a:pathLst>
                <a:path w="10456" h="6503" extrusionOk="0">
                  <a:moveTo>
                    <a:pt x="0" y="0"/>
                  </a:moveTo>
                  <a:lnTo>
                    <a:pt x="2496" y="6502"/>
                  </a:lnTo>
                  <a:lnTo>
                    <a:pt x="10456" y="6502"/>
                  </a:lnTo>
                  <a:lnTo>
                    <a:pt x="768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3447;p64">
              <a:extLst>
                <a:ext uri="{FF2B5EF4-FFF2-40B4-BE49-F238E27FC236}">
                  <a16:creationId xmlns:a16="http://schemas.microsoft.com/office/drawing/2014/main" id="{53245398-BAEF-981F-25D5-A585711B4318}"/>
                </a:ext>
              </a:extLst>
            </p:cNvPr>
            <p:cNvSpPr/>
            <p:nvPr/>
          </p:nvSpPr>
          <p:spPr>
            <a:xfrm>
              <a:off x="5640525" y="4772875"/>
              <a:ext cx="284525" cy="178175"/>
            </a:xfrm>
            <a:custGeom>
              <a:avLst/>
              <a:gdLst/>
              <a:ahLst/>
              <a:cxnLst/>
              <a:rect l="l" t="t" r="r" b="b"/>
              <a:pathLst>
                <a:path w="11381" h="7127" extrusionOk="0">
                  <a:moveTo>
                    <a:pt x="7931" y="625"/>
                  </a:moveTo>
                  <a:lnTo>
                    <a:pt x="10437" y="6504"/>
                  </a:lnTo>
                  <a:lnTo>
                    <a:pt x="3165" y="6504"/>
                  </a:lnTo>
                  <a:lnTo>
                    <a:pt x="907" y="625"/>
                  </a:lnTo>
                  <a:close/>
                  <a:moveTo>
                    <a:pt x="0" y="1"/>
                  </a:moveTo>
                  <a:lnTo>
                    <a:pt x="2736" y="7127"/>
                  </a:lnTo>
                  <a:lnTo>
                    <a:pt x="11381" y="7127"/>
                  </a:lnTo>
                  <a:lnTo>
                    <a:pt x="834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3448;p64">
              <a:extLst>
                <a:ext uri="{FF2B5EF4-FFF2-40B4-BE49-F238E27FC236}">
                  <a16:creationId xmlns:a16="http://schemas.microsoft.com/office/drawing/2014/main" id="{06CDFB88-08AD-4E7C-477F-A34056909740}"/>
                </a:ext>
              </a:extLst>
            </p:cNvPr>
            <p:cNvSpPr/>
            <p:nvPr/>
          </p:nvSpPr>
          <p:spPr>
            <a:xfrm>
              <a:off x="5714250" y="4943250"/>
              <a:ext cx="273450" cy="174650"/>
            </a:xfrm>
            <a:custGeom>
              <a:avLst/>
              <a:gdLst/>
              <a:ahLst/>
              <a:cxnLst/>
              <a:rect l="l" t="t" r="r" b="b"/>
              <a:pathLst>
                <a:path w="10938" h="6986" extrusionOk="0">
                  <a:moveTo>
                    <a:pt x="0" y="0"/>
                  </a:moveTo>
                  <a:lnTo>
                    <a:pt x="2683" y="6986"/>
                  </a:lnTo>
                  <a:lnTo>
                    <a:pt x="10938" y="6986"/>
                  </a:lnTo>
                  <a:lnTo>
                    <a:pt x="796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3449;p64">
              <a:extLst>
                <a:ext uri="{FF2B5EF4-FFF2-40B4-BE49-F238E27FC236}">
                  <a16:creationId xmlns:a16="http://schemas.microsoft.com/office/drawing/2014/main" id="{477B1214-179C-BD85-05E2-77F1F380952B}"/>
                </a:ext>
              </a:extLst>
            </p:cNvPr>
            <p:cNvSpPr/>
            <p:nvPr/>
          </p:nvSpPr>
          <p:spPr>
            <a:xfrm>
              <a:off x="5702925" y="4935450"/>
              <a:ext cx="296575" cy="190275"/>
            </a:xfrm>
            <a:custGeom>
              <a:avLst/>
              <a:gdLst/>
              <a:ahLst/>
              <a:cxnLst/>
              <a:rect l="l" t="t" r="r" b="b"/>
              <a:pathLst>
                <a:path w="11863" h="7611" extrusionOk="0">
                  <a:moveTo>
                    <a:pt x="8206" y="624"/>
                  </a:moveTo>
                  <a:lnTo>
                    <a:pt x="10918" y="6986"/>
                  </a:lnTo>
                  <a:lnTo>
                    <a:pt x="3350" y="6986"/>
                  </a:lnTo>
                  <a:lnTo>
                    <a:pt x="907" y="624"/>
                  </a:lnTo>
                  <a:close/>
                  <a:moveTo>
                    <a:pt x="0" y="1"/>
                  </a:moveTo>
                  <a:lnTo>
                    <a:pt x="2922" y="7610"/>
                  </a:lnTo>
                  <a:lnTo>
                    <a:pt x="11862" y="7610"/>
                  </a:lnTo>
                  <a:lnTo>
                    <a:pt x="861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3450;p64">
              <a:extLst>
                <a:ext uri="{FF2B5EF4-FFF2-40B4-BE49-F238E27FC236}">
                  <a16:creationId xmlns:a16="http://schemas.microsoft.com/office/drawing/2014/main" id="{EAF73E75-2431-B22E-6420-8DDF7C007A7D}"/>
                </a:ext>
              </a:extLst>
            </p:cNvPr>
            <p:cNvSpPr/>
            <p:nvPr/>
          </p:nvSpPr>
          <p:spPr>
            <a:xfrm>
              <a:off x="3914225" y="4341925"/>
              <a:ext cx="203275" cy="145225"/>
            </a:xfrm>
            <a:custGeom>
              <a:avLst/>
              <a:gdLst/>
              <a:ahLst/>
              <a:cxnLst/>
              <a:rect l="l" t="t" r="r" b="b"/>
              <a:pathLst>
                <a:path w="8131" h="5809" extrusionOk="0">
                  <a:moveTo>
                    <a:pt x="0" y="0"/>
                  </a:moveTo>
                  <a:lnTo>
                    <a:pt x="6" y="5808"/>
                  </a:lnTo>
                  <a:lnTo>
                    <a:pt x="8130" y="5808"/>
                  </a:lnTo>
                  <a:lnTo>
                    <a:pt x="784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3451;p64">
              <a:extLst>
                <a:ext uri="{FF2B5EF4-FFF2-40B4-BE49-F238E27FC236}">
                  <a16:creationId xmlns:a16="http://schemas.microsoft.com/office/drawing/2014/main" id="{B273276C-BDE7-87EC-375B-4ADA0EC2D40D}"/>
                </a:ext>
              </a:extLst>
            </p:cNvPr>
            <p:cNvSpPr/>
            <p:nvPr/>
          </p:nvSpPr>
          <p:spPr>
            <a:xfrm>
              <a:off x="3906425" y="4334125"/>
              <a:ext cx="219250" cy="160800"/>
            </a:xfrm>
            <a:custGeom>
              <a:avLst/>
              <a:gdLst/>
              <a:ahLst/>
              <a:cxnLst/>
              <a:rect l="l" t="t" r="r" b="b"/>
              <a:pathLst>
                <a:path w="8770" h="6432" extrusionOk="0">
                  <a:moveTo>
                    <a:pt x="7861" y="624"/>
                  </a:moveTo>
                  <a:lnTo>
                    <a:pt x="8114" y="5809"/>
                  </a:lnTo>
                  <a:lnTo>
                    <a:pt x="629" y="5809"/>
                  </a:lnTo>
                  <a:lnTo>
                    <a:pt x="624" y="624"/>
                  </a:lnTo>
                  <a:close/>
                  <a:moveTo>
                    <a:pt x="1" y="1"/>
                  </a:moveTo>
                  <a:lnTo>
                    <a:pt x="6" y="6432"/>
                  </a:lnTo>
                  <a:lnTo>
                    <a:pt x="8769" y="6432"/>
                  </a:lnTo>
                  <a:lnTo>
                    <a:pt x="845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3452;p64">
              <a:extLst>
                <a:ext uri="{FF2B5EF4-FFF2-40B4-BE49-F238E27FC236}">
                  <a16:creationId xmlns:a16="http://schemas.microsoft.com/office/drawing/2014/main" id="{4DF8A055-B136-689B-D858-06DAF1BCC7F6}"/>
                </a:ext>
              </a:extLst>
            </p:cNvPr>
            <p:cNvSpPr/>
            <p:nvPr/>
          </p:nvSpPr>
          <p:spPr>
            <a:xfrm>
              <a:off x="5539150" y="4487125"/>
              <a:ext cx="240175" cy="141900"/>
            </a:xfrm>
            <a:custGeom>
              <a:avLst/>
              <a:gdLst/>
              <a:ahLst/>
              <a:cxnLst/>
              <a:rect l="l" t="t" r="r" b="b"/>
              <a:pathLst>
                <a:path w="9607" h="5676" extrusionOk="0">
                  <a:moveTo>
                    <a:pt x="1" y="0"/>
                  </a:moveTo>
                  <a:lnTo>
                    <a:pt x="2179" y="5675"/>
                  </a:lnTo>
                  <a:lnTo>
                    <a:pt x="9606" y="5675"/>
                  </a:lnTo>
                  <a:lnTo>
                    <a:pt x="71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3453;p64">
              <a:extLst>
                <a:ext uri="{FF2B5EF4-FFF2-40B4-BE49-F238E27FC236}">
                  <a16:creationId xmlns:a16="http://schemas.microsoft.com/office/drawing/2014/main" id="{F865395A-5A6D-0D04-83C2-B73A8E863E75}"/>
                </a:ext>
              </a:extLst>
            </p:cNvPr>
            <p:cNvSpPr/>
            <p:nvPr/>
          </p:nvSpPr>
          <p:spPr>
            <a:xfrm>
              <a:off x="5527800" y="4479350"/>
              <a:ext cx="263300" cy="157450"/>
            </a:xfrm>
            <a:custGeom>
              <a:avLst/>
              <a:gdLst/>
              <a:ahLst/>
              <a:cxnLst/>
              <a:rect l="l" t="t" r="r" b="b"/>
              <a:pathLst>
                <a:path w="10532" h="6298" extrusionOk="0">
                  <a:moveTo>
                    <a:pt x="7434" y="623"/>
                  </a:moveTo>
                  <a:lnTo>
                    <a:pt x="9588" y="5675"/>
                  </a:lnTo>
                  <a:lnTo>
                    <a:pt x="2847" y="5675"/>
                  </a:lnTo>
                  <a:lnTo>
                    <a:pt x="908" y="623"/>
                  </a:lnTo>
                  <a:close/>
                  <a:moveTo>
                    <a:pt x="1" y="0"/>
                  </a:moveTo>
                  <a:lnTo>
                    <a:pt x="2420" y="6298"/>
                  </a:lnTo>
                  <a:lnTo>
                    <a:pt x="10532" y="6298"/>
                  </a:lnTo>
                  <a:lnTo>
                    <a:pt x="78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3454;p64">
              <a:extLst>
                <a:ext uri="{FF2B5EF4-FFF2-40B4-BE49-F238E27FC236}">
                  <a16:creationId xmlns:a16="http://schemas.microsoft.com/office/drawing/2014/main" id="{EE6E8B07-840D-E4B3-3D9E-0C526D8F746F}"/>
                </a:ext>
              </a:extLst>
            </p:cNvPr>
            <p:cNvSpPr/>
            <p:nvPr/>
          </p:nvSpPr>
          <p:spPr>
            <a:xfrm>
              <a:off x="5434700" y="4780700"/>
              <a:ext cx="279575" cy="162575"/>
            </a:xfrm>
            <a:custGeom>
              <a:avLst/>
              <a:gdLst/>
              <a:ahLst/>
              <a:cxnLst/>
              <a:rect l="l" t="t" r="r" b="b"/>
              <a:pathLst>
                <a:path w="11183" h="6503" extrusionOk="0">
                  <a:moveTo>
                    <a:pt x="1" y="0"/>
                  </a:moveTo>
                  <a:lnTo>
                    <a:pt x="2185" y="6502"/>
                  </a:lnTo>
                  <a:lnTo>
                    <a:pt x="11182" y="6502"/>
                  </a:lnTo>
                  <a:lnTo>
                    <a:pt x="868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3455;p64">
              <a:extLst>
                <a:ext uri="{FF2B5EF4-FFF2-40B4-BE49-F238E27FC236}">
                  <a16:creationId xmlns:a16="http://schemas.microsoft.com/office/drawing/2014/main" id="{54AA3130-F9D6-4E6A-6C9D-BC679310F92D}"/>
                </a:ext>
              </a:extLst>
            </p:cNvPr>
            <p:cNvSpPr/>
            <p:nvPr/>
          </p:nvSpPr>
          <p:spPr>
            <a:xfrm>
              <a:off x="5423850" y="4772875"/>
              <a:ext cx="301775" cy="178175"/>
            </a:xfrm>
            <a:custGeom>
              <a:avLst/>
              <a:gdLst/>
              <a:ahLst/>
              <a:cxnLst/>
              <a:rect l="l" t="t" r="r" b="b"/>
              <a:pathLst>
                <a:path w="12071" h="7127" extrusionOk="0">
                  <a:moveTo>
                    <a:pt x="8906" y="625"/>
                  </a:moveTo>
                  <a:lnTo>
                    <a:pt x="11163" y="6504"/>
                  </a:lnTo>
                  <a:lnTo>
                    <a:pt x="2843" y="6504"/>
                  </a:lnTo>
                  <a:lnTo>
                    <a:pt x="868" y="625"/>
                  </a:lnTo>
                  <a:close/>
                  <a:moveTo>
                    <a:pt x="1" y="1"/>
                  </a:moveTo>
                  <a:lnTo>
                    <a:pt x="2395" y="7127"/>
                  </a:lnTo>
                  <a:lnTo>
                    <a:pt x="12070" y="7127"/>
                  </a:lnTo>
                  <a:lnTo>
                    <a:pt x="933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3456;p64">
              <a:extLst>
                <a:ext uri="{FF2B5EF4-FFF2-40B4-BE49-F238E27FC236}">
                  <a16:creationId xmlns:a16="http://schemas.microsoft.com/office/drawing/2014/main" id="{6E1DB9FD-6F05-054D-C1EC-F8009294249D}"/>
                </a:ext>
              </a:extLst>
            </p:cNvPr>
            <p:cNvSpPr/>
            <p:nvPr/>
          </p:nvSpPr>
          <p:spPr>
            <a:xfrm>
              <a:off x="2492675" y="4341925"/>
              <a:ext cx="244675" cy="145225"/>
            </a:xfrm>
            <a:custGeom>
              <a:avLst/>
              <a:gdLst/>
              <a:ahLst/>
              <a:cxnLst/>
              <a:rect l="l" t="t" r="r" b="b"/>
              <a:pathLst>
                <a:path w="9787" h="5809" extrusionOk="0">
                  <a:moveTo>
                    <a:pt x="1942" y="0"/>
                  </a:moveTo>
                  <a:lnTo>
                    <a:pt x="0" y="5808"/>
                  </a:lnTo>
                  <a:lnTo>
                    <a:pt x="8125" y="5808"/>
                  </a:lnTo>
                  <a:lnTo>
                    <a:pt x="978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457;p64">
              <a:extLst>
                <a:ext uri="{FF2B5EF4-FFF2-40B4-BE49-F238E27FC236}">
                  <a16:creationId xmlns:a16="http://schemas.microsoft.com/office/drawing/2014/main" id="{2329CE6E-4EB9-B91F-4657-FD23D0065780}"/>
                </a:ext>
              </a:extLst>
            </p:cNvPr>
            <p:cNvSpPr/>
            <p:nvPr/>
          </p:nvSpPr>
          <p:spPr>
            <a:xfrm>
              <a:off x="2481875" y="4334125"/>
              <a:ext cx="265850" cy="160800"/>
            </a:xfrm>
            <a:custGeom>
              <a:avLst/>
              <a:gdLst/>
              <a:ahLst/>
              <a:cxnLst/>
              <a:rect l="l" t="t" r="r" b="b"/>
              <a:pathLst>
                <a:path w="10634" h="6432" extrusionOk="0">
                  <a:moveTo>
                    <a:pt x="9807" y="624"/>
                  </a:moveTo>
                  <a:lnTo>
                    <a:pt x="8322" y="5809"/>
                  </a:lnTo>
                  <a:lnTo>
                    <a:pt x="865" y="5809"/>
                  </a:lnTo>
                  <a:lnTo>
                    <a:pt x="2598" y="624"/>
                  </a:lnTo>
                  <a:close/>
                  <a:moveTo>
                    <a:pt x="2149" y="1"/>
                  </a:moveTo>
                  <a:lnTo>
                    <a:pt x="1" y="6432"/>
                  </a:lnTo>
                  <a:lnTo>
                    <a:pt x="8791" y="6432"/>
                  </a:lnTo>
                  <a:lnTo>
                    <a:pt x="1063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458;p64">
              <a:extLst>
                <a:ext uri="{FF2B5EF4-FFF2-40B4-BE49-F238E27FC236}">
                  <a16:creationId xmlns:a16="http://schemas.microsoft.com/office/drawing/2014/main" id="{4ABC6701-D367-C281-9869-30E075B70DB1}"/>
                </a:ext>
              </a:extLst>
            </p:cNvPr>
            <p:cNvSpPr/>
            <p:nvPr/>
          </p:nvSpPr>
          <p:spPr>
            <a:xfrm>
              <a:off x="5336050" y="4487125"/>
              <a:ext cx="257575" cy="141900"/>
            </a:xfrm>
            <a:custGeom>
              <a:avLst/>
              <a:gdLst/>
              <a:ahLst/>
              <a:cxnLst/>
              <a:rect l="l" t="t" r="r" b="b"/>
              <a:pathLst>
                <a:path w="10303" h="5676" extrusionOk="0">
                  <a:moveTo>
                    <a:pt x="0" y="0"/>
                  </a:moveTo>
                  <a:lnTo>
                    <a:pt x="1908" y="5675"/>
                  </a:lnTo>
                  <a:lnTo>
                    <a:pt x="10303" y="5675"/>
                  </a:lnTo>
                  <a:lnTo>
                    <a:pt x="812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459;p64">
              <a:extLst>
                <a:ext uri="{FF2B5EF4-FFF2-40B4-BE49-F238E27FC236}">
                  <a16:creationId xmlns:a16="http://schemas.microsoft.com/office/drawing/2014/main" id="{EEE057B1-AAC4-9199-E008-46BF8DF9090D}"/>
                </a:ext>
              </a:extLst>
            </p:cNvPr>
            <p:cNvSpPr/>
            <p:nvPr/>
          </p:nvSpPr>
          <p:spPr>
            <a:xfrm>
              <a:off x="5325225" y="4479350"/>
              <a:ext cx="279750" cy="157450"/>
            </a:xfrm>
            <a:custGeom>
              <a:avLst/>
              <a:gdLst/>
              <a:ahLst/>
              <a:cxnLst/>
              <a:rect l="l" t="t" r="r" b="b"/>
              <a:pathLst>
                <a:path w="11190" h="6298" extrusionOk="0">
                  <a:moveTo>
                    <a:pt x="8344" y="623"/>
                  </a:moveTo>
                  <a:lnTo>
                    <a:pt x="10283" y="5675"/>
                  </a:lnTo>
                  <a:lnTo>
                    <a:pt x="2564" y="5675"/>
                  </a:lnTo>
                  <a:lnTo>
                    <a:pt x="867" y="623"/>
                  </a:lnTo>
                  <a:close/>
                  <a:moveTo>
                    <a:pt x="0" y="0"/>
                  </a:moveTo>
                  <a:lnTo>
                    <a:pt x="2117" y="6298"/>
                  </a:lnTo>
                  <a:lnTo>
                    <a:pt x="11190" y="6298"/>
                  </a:lnTo>
                  <a:lnTo>
                    <a:pt x="877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460;p64">
              <a:extLst>
                <a:ext uri="{FF2B5EF4-FFF2-40B4-BE49-F238E27FC236}">
                  <a16:creationId xmlns:a16="http://schemas.microsoft.com/office/drawing/2014/main" id="{EEA871A8-4C5E-C668-A894-73B6B73C3FD4}"/>
                </a:ext>
              </a:extLst>
            </p:cNvPr>
            <p:cNvSpPr/>
            <p:nvPr/>
          </p:nvSpPr>
          <p:spPr>
            <a:xfrm>
              <a:off x="5483400" y="4341925"/>
              <a:ext cx="235450" cy="145225"/>
            </a:xfrm>
            <a:custGeom>
              <a:avLst/>
              <a:gdLst/>
              <a:ahLst/>
              <a:cxnLst/>
              <a:rect l="l" t="t" r="r" b="b"/>
              <a:pathLst>
                <a:path w="9418" h="5809" extrusionOk="0">
                  <a:moveTo>
                    <a:pt x="1" y="0"/>
                  </a:moveTo>
                  <a:lnTo>
                    <a:pt x="2231" y="5808"/>
                  </a:lnTo>
                  <a:lnTo>
                    <a:pt x="9417" y="5808"/>
                  </a:lnTo>
                  <a:lnTo>
                    <a:pt x="694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461;p64">
              <a:extLst>
                <a:ext uri="{FF2B5EF4-FFF2-40B4-BE49-F238E27FC236}">
                  <a16:creationId xmlns:a16="http://schemas.microsoft.com/office/drawing/2014/main" id="{E388B17C-039D-95C5-E073-158318310C87}"/>
                </a:ext>
              </a:extLst>
            </p:cNvPr>
            <p:cNvSpPr/>
            <p:nvPr/>
          </p:nvSpPr>
          <p:spPr>
            <a:xfrm>
              <a:off x="5472050" y="4334125"/>
              <a:ext cx="258550" cy="160800"/>
            </a:xfrm>
            <a:custGeom>
              <a:avLst/>
              <a:gdLst/>
              <a:ahLst/>
              <a:cxnLst/>
              <a:rect l="l" t="t" r="r" b="b"/>
              <a:pathLst>
                <a:path w="10342" h="6432" extrusionOk="0">
                  <a:moveTo>
                    <a:pt x="7190" y="624"/>
                  </a:moveTo>
                  <a:lnTo>
                    <a:pt x="9399" y="5809"/>
                  </a:lnTo>
                  <a:lnTo>
                    <a:pt x="2899" y="5809"/>
                  </a:lnTo>
                  <a:lnTo>
                    <a:pt x="909" y="624"/>
                  </a:lnTo>
                  <a:close/>
                  <a:moveTo>
                    <a:pt x="1" y="1"/>
                  </a:moveTo>
                  <a:lnTo>
                    <a:pt x="2471" y="6432"/>
                  </a:lnTo>
                  <a:lnTo>
                    <a:pt x="10342" y="6432"/>
                  </a:lnTo>
                  <a:lnTo>
                    <a:pt x="760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462;p64">
              <a:extLst>
                <a:ext uri="{FF2B5EF4-FFF2-40B4-BE49-F238E27FC236}">
                  <a16:creationId xmlns:a16="http://schemas.microsoft.com/office/drawing/2014/main" id="{E77CC50B-A5F5-1404-C79D-78AFA846F0DD}"/>
                </a:ext>
              </a:extLst>
            </p:cNvPr>
            <p:cNvSpPr/>
            <p:nvPr/>
          </p:nvSpPr>
          <p:spPr>
            <a:xfrm>
              <a:off x="5287250" y="4341925"/>
              <a:ext cx="251925" cy="145225"/>
            </a:xfrm>
            <a:custGeom>
              <a:avLst/>
              <a:gdLst/>
              <a:ahLst/>
              <a:cxnLst/>
              <a:rect l="l" t="t" r="r" b="b"/>
              <a:pathLst>
                <a:path w="10077" h="5809" extrusionOk="0">
                  <a:moveTo>
                    <a:pt x="1" y="0"/>
                  </a:moveTo>
                  <a:lnTo>
                    <a:pt x="1952" y="5808"/>
                  </a:lnTo>
                  <a:lnTo>
                    <a:pt x="10077"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463;p64">
              <a:extLst>
                <a:ext uri="{FF2B5EF4-FFF2-40B4-BE49-F238E27FC236}">
                  <a16:creationId xmlns:a16="http://schemas.microsoft.com/office/drawing/2014/main" id="{7E2F86F5-929D-C968-CD58-8B2F5BFDFB72}"/>
                </a:ext>
              </a:extLst>
            </p:cNvPr>
            <p:cNvSpPr/>
            <p:nvPr/>
          </p:nvSpPr>
          <p:spPr>
            <a:xfrm>
              <a:off x="5276400" y="4334125"/>
              <a:ext cx="274100" cy="160800"/>
            </a:xfrm>
            <a:custGeom>
              <a:avLst/>
              <a:gdLst/>
              <a:ahLst/>
              <a:cxnLst/>
              <a:rect l="l" t="t" r="r" b="b"/>
              <a:pathLst>
                <a:path w="10964" h="6432" extrusionOk="0">
                  <a:moveTo>
                    <a:pt x="8067" y="624"/>
                  </a:moveTo>
                  <a:lnTo>
                    <a:pt x="10057" y="5809"/>
                  </a:lnTo>
                  <a:lnTo>
                    <a:pt x="2611" y="5809"/>
                  </a:lnTo>
                  <a:lnTo>
                    <a:pt x="868" y="624"/>
                  </a:lnTo>
                  <a:close/>
                  <a:moveTo>
                    <a:pt x="1" y="1"/>
                  </a:moveTo>
                  <a:lnTo>
                    <a:pt x="2162" y="6432"/>
                  </a:lnTo>
                  <a:lnTo>
                    <a:pt x="10964" y="6432"/>
                  </a:lnTo>
                  <a:lnTo>
                    <a:pt x="849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464;p64">
              <a:extLst>
                <a:ext uri="{FF2B5EF4-FFF2-40B4-BE49-F238E27FC236}">
                  <a16:creationId xmlns:a16="http://schemas.microsoft.com/office/drawing/2014/main" id="{636149A3-45BF-255B-AD22-8AB3DEB84468}"/>
                </a:ext>
              </a:extLst>
            </p:cNvPr>
            <p:cNvSpPr/>
            <p:nvPr/>
          </p:nvSpPr>
          <p:spPr>
            <a:xfrm>
              <a:off x="4814525" y="4943250"/>
              <a:ext cx="266925" cy="174650"/>
            </a:xfrm>
            <a:custGeom>
              <a:avLst/>
              <a:gdLst/>
              <a:ahLst/>
              <a:cxnLst/>
              <a:rect l="l" t="t" r="r" b="b"/>
              <a:pathLst>
                <a:path w="10677" h="6986" extrusionOk="0">
                  <a:moveTo>
                    <a:pt x="0" y="0"/>
                  </a:moveTo>
                  <a:lnTo>
                    <a:pt x="1344" y="6986"/>
                  </a:lnTo>
                  <a:lnTo>
                    <a:pt x="10676" y="6986"/>
                  </a:lnTo>
                  <a:lnTo>
                    <a:pt x="89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465;p64">
              <a:extLst>
                <a:ext uri="{FF2B5EF4-FFF2-40B4-BE49-F238E27FC236}">
                  <a16:creationId xmlns:a16="http://schemas.microsoft.com/office/drawing/2014/main" id="{673D1CA4-95E8-C9FE-8325-6CA1743D0551}"/>
                </a:ext>
              </a:extLst>
            </p:cNvPr>
            <p:cNvSpPr/>
            <p:nvPr/>
          </p:nvSpPr>
          <p:spPr>
            <a:xfrm>
              <a:off x="4805100" y="4935450"/>
              <a:ext cx="286250" cy="190275"/>
            </a:xfrm>
            <a:custGeom>
              <a:avLst/>
              <a:gdLst/>
              <a:ahLst/>
              <a:cxnLst/>
              <a:rect l="l" t="t" r="r" b="b"/>
              <a:pathLst>
                <a:path w="11450" h="7611" extrusionOk="0">
                  <a:moveTo>
                    <a:pt x="9128" y="624"/>
                  </a:moveTo>
                  <a:lnTo>
                    <a:pt x="10658" y="6986"/>
                  </a:lnTo>
                  <a:lnTo>
                    <a:pt x="1979" y="6986"/>
                  </a:lnTo>
                  <a:lnTo>
                    <a:pt x="754" y="624"/>
                  </a:lnTo>
                  <a:close/>
                  <a:moveTo>
                    <a:pt x="1" y="1"/>
                  </a:moveTo>
                  <a:lnTo>
                    <a:pt x="1464" y="7610"/>
                  </a:lnTo>
                  <a:lnTo>
                    <a:pt x="11450" y="7610"/>
                  </a:lnTo>
                  <a:lnTo>
                    <a:pt x="962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466;p64">
              <a:extLst>
                <a:ext uri="{FF2B5EF4-FFF2-40B4-BE49-F238E27FC236}">
                  <a16:creationId xmlns:a16="http://schemas.microsoft.com/office/drawing/2014/main" id="{50574C4E-CE5A-BBED-9498-32681797A2D6}"/>
                </a:ext>
              </a:extLst>
            </p:cNvPr>
            <p:cNvSpPr/>
            <p:nvPr/>
          </p:nvSpPr>
          <p:spPr>
            <a:xfrm>
              <a:off x="5489325" y="4943250"/>
              <a:ext cx="292000" cy="174650"/>
            </a:xfrm>
            <a:custGeom>
              <a:avLst/>
              <a:gdLst/>
              <a:ahLst/>
              <a:cxnLst/>
              <a:rect l="l" t="t" r="r" b="b"/>
              <a:pathLst>
                <a:path w="11680" h="6986" extrusionOk="0">
                  <a:moveTo>
                    <a:pt x="0" y="0"/>
                  </a:moveTo>
                  <a:lnTo>
                    <a:pt x="2347" y="6986"/>
                  </a:lnTo>
                  <a:lnTo>
                    <a:pt x="11680" y="6986"/>
                  </a:lnTo>
                  <a:lnTo>
                    <a:pt x="89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467;p64">
              <a:extLst>
                <a:ext uri="{FF2B5EF4-FFF2-40B4-BE49-F238E27FC236}">
                  <a16:creationId xmlns:a16="http://schemas.microsoft.com/office/drawing/2014/main" id="{16EB78ED-236F-D967-E28A-742DA59383BC}"/>
                </a:ext>
              </a:extLst>
            </p:cNvPr>
            <p:cNvSpPr/>
            <p:nvPr/>
          </p:nvSpPr>
          <p:spPr>
            <a:xfrm>
              <a:off x="5478525" y="4935450"/>
              <a:ext cx="314125" cy="190275"/>
            </a:xfrm>
            <a:custGeom>
              <a:avLst/>
              <a:gdLst/>
              <a:ahLst/>
              <a:cxnLst/>
              <a:rect l="l" t="t" r="r" b="b"/>
              <a:pathLst>
                <a:path w="12565" h="7611" extrusionOk="0">
                  <a:moveTo>
                    <a:pt x="9216" y="624"/>
                  </a:moveTo>
                  <a:lnTo>
                    <a:pt x="11658" y="6986"/>
                  </a:lnTo>
                  <a:lnTo>
                    <a:pt x="3003" y="6986"/>
                  </a:lnTo>
                  <a:lnTo>
                    <a:pt x="866" y="624"/>
                  </a:lnTo>
                  <a:close/>
                  <a:moveTo>
                    <a:pt x="0" y="1"/>
                  </a:moveTo>
                  <a:lnTo>
                    <a:pt x="2556" y="7610"/>
                  </a:lnTo>
                  <a:lnTo>
                    <a:pt x="12565" y="7610"/>
                  </a:lnTo>
                  <a:lnTo>
                    <a:pt x="964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468;p64">
              <a:extLst>
                <a:ext uri="{FF2B5EF4-FFF2-40B4-BE49-F238E27FC236}">
                  <a16:creationId xmlns:a16="http://schemas.microsoft.com/office/drawing/2014/main" id="{544EA9EA-15B6-8793-A15E-1647EAE8AA32}"/>
                </a:ext>
              </a:extLst>
            </p:cNvPr>
            <p:cNvSpPr/>
            <p:nvPr/>
          </p:nvSpPr>
          <p:spPr>
            <a:xfrm>
              <a:off x="5091100" y="4341925"/>
              <a:ext cx="244975" cy="145225"/>
            </a:xfrm>
            <a:custGeom>
              <a:avLst/>
              <a:gdLst/>
              <a:ahLst/>
              <a:cxnLst/>
              <a:rect l="l" t="t" r="r" b="b"/>
              <a:pathLst>
                <a:path w="9799" h="5809" extrusionOk="0">
                  <a:moveTo>
                    <a:pt x="1" y="0"/>
                  </a:moveTo>
                  <a:lnTo>
                    <a:pt x="1675" y="5808"/>
                  </a:lnTo>
                  <a:lnTo>
                    <a:pt x="9798"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469;p64">
              <a:extLst>
                <a:ext uri="{FF2B5EF4-FFF2-40B4-BE49-F238E27FC236}">
                  <a16:creationId xmlns:a16="http://schemas.microsoft.com/office/drawing/2014/main" id="{25344E16-1DA5-4FE0-67CB-0663B13DAF6C}"/>
                </a:ext>
              </a:extLst>
            </p:cNvPr>
            <p:cNvSpPr/>
            <p:nvPr/>
          </p:nvSpPr>
          <p:spPr>
            <a:xfrm>
              <a:off x="5080775" y="4334125"/>
              <a:ext cx="266150" cy="160800"/>
            </a:xfrm>
            <a:custGeom>
              <a:avLst/>
              <a:gdLst/>
              <a:ahLst/>
              <a:cxnLst/>
              <a:rect l="l" t="t" r="r" b="b"/>
              <a:pathLst>
                <a:path w="10646" h="6432" extrusionOk="0">
                  <a:moveTo>
                    <a:pt x="8036" y="624"/>
                  </a:moveTo>
                  <a:lnTo>
                    <a:pt x="9778" y="5809"/>
                  </a:lnTo>
                  <a:lnTo>
                    <a:pt x="2322" y="5809"/>
                  </a:lnTo>
                  <a:lnTo>
                    <a:pt x="828" y="624"/>
                  </a:lnTo>
                  <a:close/>
                  <a:moveTo>
                    <a:pt x="1" y="1"/>
                  </a:moveTo>
                  <a:lnTo>
                    <a:pt x="1853" y="6432"/>
                  </a:lnTo>
                  <a:lnTo>
                    <a:pt x="10645" y="6432"/>
                  </a:lnTo>
                  <a:lnTo>
                    <a:pt x="848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470;p64">
              <a:extLst>
                <a:ext uri="{FF2B5EF4-FFF2-40B4-BE49-F238E27FC236}">
                  <a16:creationId xmlns:a16="http://schemas.microsoft.com/office/drawing/2014/main" id="{3CDB01EF-E375-B2F2-A696-AEA174A15A39}"/>
                </a:ext>
              </a:extLst>
            </p:cNvPr>
            <p:cNvSpPr/>
            <p:nvPr/>
          </p:nvSpPr>
          <p:spPr>
            <a:xfrm>
              <a:off x="5264400" y="4943250"/>
              <a:ext cx="283625" cy="174650"/>
            </a:xfrm>
            <a:custGeom>
              <a:avLst/>
              <a:gdLst/>
              <a:ahLst/>
              <a:cxnLst/>
              <a:rect l="l" t="t" r="r" b="b"/>
              <a:pathLst>
                <a:path w="11345" h="6986" extrusionOk="0">
                  <a:moveTo>
                    <a:pt x="0" y="0"/>
                  </a:moveTo>
                  <a:lnTo>
                    <a:pt x="2013" y="6986"/>
                  </a:lnTo>
                  <a:lnTo>
                    <a:pt x="11344" y="6986"/>
                  </a:lnTo>
                  <a:lnTo>
                    <a:pt x="89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471;p64">
              <a:extLst>
                <a:ext uri="{FF2B5EF4-FFF2-40B4-BE49-F238E27FC236}">
                  <a16:creationId xmlns:a16="http://schemas.microsoft.com/office/drawing/2014/main" id="{431C598B-8EA6-5BFF-E36B-2C192CE59AFA}"/>
                </a:ext>
              </a:extLst>
            </p:cNvPr>
            <p:cNvSpPr/>
            <p:nvPr/>
          </p:nvSpPr>
          <p:spPr>
            <a:xfrm>
              <a:off x="5254050" y="4935450"/>
              <a:ext cx="304825" cy="190275"/>
            </a:xfrm>
            <a:custGeom>
              <a:avLst/>
              <a:gdLst/>
              <a:ahLst/>
              <a:cxnLst/>
              <a:rect l="l" t="t" r="r" b="b"/>
              <a:pathLst>
                <a:path w="12193" h="7611" extrusionOk="0">
                  <a:moveTo>
                    <a:pt x="9188" y="624"/>
                  </a:moveTo>
                  <a:lnTo>
                    <a:pt x="11326" y="6986"/>
                  </a:lnTo>
                  <a:lnTo>
                    <a:pt x="2661" y="6986"/>
                  </a:lnTo>
                  <a:lnTo>
                    <a:pt x="828" y="624"/>
                  </a:lnTo>
                  <a:close/>
                  <a:moveTo>
                    <a:pt x="0" y="1"/>
                  </a:moveTo>
                  <a:lnTo>
                    <a:pt x="2192" y="7610"/>
                  </a:lnTo>
                  <a:lnTo>
                    <a:pt x="12192" y="7610"/>
                  </a:lnTo>
                  <a:lnTo>
                    <a:pt x="963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472;p64">
              <a:extLst>
                <a:ext uri="{FF2B5EF4-FFF2-40B4-BE49-F238E27FC236}">
                  <a16:creationId xmlns:a16="http://schemas.microsoft.com/office/drawing/2014/main" id="{E3B565C2-0BB8-DB7D-FDBA-D32A44D057B3}"/>
                </a:ext>
              </a:extLst>
            </p:cNvPr>
            <p:cNvSpPr/>
            <p:nvPr/>
          </p:nvSpPr>
          <p:spPr>
            <a:xfrm>
              <a:off x="5039450" y="4943250"/>
              <a:ext cx="275275" cy="174650"/>
            </a:xfrm>
            <a:custGeom>
              <a:avLst/>
              <a:gdLst/>
              <a:ahLst/>
              <a:cxnLst/>
              <a:rect l="l" t="t" r="r" b="b"/>
              <a:pathLst>
                <a:path w="11011" h="6986" extrusionOk="0">
                  <a:moveTo>
                    <a:pt x="0" y="0"/>
                  </a:moveTo>
                  <a:lnTo>
                    <a:pt x="1679" y="6986"/>
                  </a:lnTo>
                  <a:lnTo>
                    <a:pt x="11011" y="6986"/>
                  </a:lnTo>
                  <a:lnTo>
                    <a:pt x="899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473;p64">
              <a:extLst>
                <a:ext uri="{FF2B5EF4-FFF2-40B4-BE49-F238E27FC236}">
                  <a16:creationId xmlns:a16="http://schemas.microsoft.com/office/drawing/2014/main" id="{CC36BF50-D03C-BD94-3B1F-BC85A387383E}"/>
                </a:ext>
              </a:extLst>
            </p:cNvPr>
            <p:cNvSpPr/>
            <p:nvPr/>
          </p:nvSpPr>
          <p:spPr>
            <a:xfrm>
              <a:off x="5029550" y="4935450"/>
              <a:ext cx="295525" cy="190275"/>
            </a:xfrm>
            <a:custGeom>
              <a:avLst/>
              <a:gdLst/>
              <a:ahLst/>
              <a:cxnLst/>
              <a:rect l="l" t="t" r="r" b="b"/>
              <a:pathLst>
                <a:path w="11821" h="7611" extrusionOk="0">
                  <a:moveTo>
                    <a:pt x="9159" y="624"/>
                  </a:moveTo>
                  <a:lnTo>
                    <a:pt x="10992" y="6986"/>
                  </a:lnTo>
                  <a:lnTo>
                    <a:pt x="2321" y="6986"/>
                  </a:lnTo>
                  <a:lnTo>
                    <a:pt x="793" y="624"/>
                  </a:lnTo>
                  <a:close/>
                  <a:moveTo>
                    <a:pt x="1" y="1"/>
                  </a:moveTo>
                  <a:lnTo>
                    <a:pt x="1830" y="7610"/>
                  </a:lnTo>
                  <a:lnTo>
                    <a:pt x="11821" y="7610"/>
                  </a:lnTo>
                  <a:lnTo>
                    <a:pt x="962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474;p64">
              <a:extLst>
                <a:ext uri="{FF2B5EF4-FFF2-40B4-BE49-F238E27FC236}">
                  <a16:creationId xmlns:a16="http://schemas.microsoft.com/office/drawing/2014/main" id="{EDF0CD0D-2F22-3D2A-2575-BCD72C90B012}"/>
                </a:ext>
              </a:extLst>
            </p:cNvPr>
            <p:cNvSpPr/>
            <p:nvPr/>
          </p:nvSpPr>
          <p:spPr>
            <a:xfrm>
              <a:off x="5383725" y="4629000"/>
              <a:ext cx="268150" cy="151725"/>
            </a:xfrm>
            <a:custGeom>
              <a:avLst/>
              <a:gdLst/>
              <a:ahLst/>
              <a:cxnLst/>
              <a:rect l="l" t="t" r="r" b="b"/>
              <a:pathLst>
                <a:path w="10726" h="6069" extrusionOk="0">
                  <a:moveTo>
                    <a:pt x="1" y="0"/>
                  </a:moveTo>
                  <a:lnTo>
                    <a:pt x="2040" y="6068"/>
                  </a:lnTo>
                  <a:lnTo>
                    <a:pt x="10725" y="6068"/>
                  </a:lnTo>
                  <a:lnTo>
                    <a:pt x="839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475;p64">
              <a:extLst>
                <a:ext uri="{FF2B5EF4-FFF2-40B4-BE49-F238E27FC236}">
                  <a16:creationId xmlns:a16="http://schemas.microsoft.com/office/drawing/2014/main" id="{DA4590AC-989B-BDF7-F683-C631475B48F0}"/>
                </a:ext>
              </a:extLst>
            </p:cNvPr>
            <p:cNvSpPr/>
            <p:nvPr/>
          </p:nvSpPr>
          <p:spPr>
            <a:xfrm>
              <a:off x="5372900" y="4621200"/>
              <a:ext cx="290300" cy="167300"/>
            </a:xfrm>
            <a:custGeom>
              <a:avLst/>
              <a:gdLst/>
              <a:ahLst/>
              <a:cxnLst/>
              <a:rect l="l" t="t" r="r" b="b"/>
              <a:pathLst>
                <a:path w="11612" h="6692" extrusionOk="0">
                  <a:moveTo>
                    <a:pt x="8616" y="624"/>
                  </a:moveTo>
                  <a:lnTo>
                    <a:pt x="10705" y="6068"/>
                  </a:lnTo>
                  <a:lnTo>
                    <a:pt x="2697" y="6068"/>
                  </a:lnTo>
                  <a:lnTo>
                    <a:pt x="867" y="624"/>
                  </a:lnTo>
                  <a:close/>
                  <a:moveTo>
                    <a:pt x="1" y="1"/>
                  </a:moveTo>
                  <a:lnTo>
                    <a:pt x="2248" y="6692"/>
                  </a:lnTo>
                  <a:lnTo>
                    <a:pt x="11612" y="6692"/>
                  </a:lnTo>
                  <a:lnTo>
                    <a:pt x="904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476;p64">
              <a:extLst>
                <a:ext uri="{FF2B5EF4-FFF2-40B4-BE49-F238E27FC236}">
                  <a16:creationId xmlns:a16="http://schemas.microsoft.com/office/drawing/2014/main" id="{F58E956E-4A5F-6D93-5C34-B56AA2CCFEDC}"/>
                </a:ext>
              </a:extLst>
            </p:cNvPr>
            <p:cNvSpPr/>
            <p:nvPr/>
          </p:nvSpPr>
          <p:spPr>
            <a:xfrm>
              <a:off x="3305050" y="4341925"/>
              <a:ext cx="216925" cy="145225"/>
            </a:xfrm>
            <a:custGeom>
              <a:avLst/>
              <a:gdLst/>
              <a:ahLst/>
              <a:cxnLst/>
              <a:rect l="l" t="t" r="r" b="b"/>
              <a:pathLst>
                <a:path w="8677" h="5809" extrusionOk="0">
                  <a:moveTo>
                    <a:pt x="830" y="0"/>
                  </a:moveTo>
                  <a:lnTo>
                    <a:pt x="1" y="5808"/>
                  </a:lnTo>
                  <a:lnTo>
                    <a:pt x="8125" y="5808"/>
                  </a:lnTo>
                  <a:lnTo>
                    <a:pt x="867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477;p64">
              <a:extLst>
                <a:ext uri="{FF2B5EF4-FFF2-40B4-BE49-F238E27FC236}">
                  <a16:creationId xmlns:a16="http://schemas.microsoft.com/office/drawing/2014/main" id="{340FA3C9-AB3D-B8BA-CBC3-EDA2BC72EF9D}"/>
                </a:ext>
              </a:extLst>
            </p:cNvPr>
            <p:cNvSpPr/>
            <p:nvPr/>
          </p:nvSpPr>
          <p:spPr>
            <a:xfrm>
              <a:off x="3296075" y="4334125"/>
              <a:ext cx="234475" cy="160800"/>
            </a:xfrm>
            <a:custGeom>
              <a:avLst/>
              <a:gdLst/>
              <a:ahLst/>
              <a:cxnLst/>
              <a:rect l="l" t="t" r="r" b="b"/>
              <a:pathLst>
                <a:path w="9379" h="6432" extrusionOk="0">
                  <a:moveTo>
                    <a:pt x="8693" y="624"/>
                  </a:moveTo>
                  <a:lnTo>
                    <a:pt x="8200" y="5809"/>
                  </a:lnTo>
                  <a:lnTo>
                    <a:pt x="720" y="5809"/>
                  </a:lnTo>
                  <a:lnTo>
                    <a:pt x="1460" y="624"/>
                  </a:lnTo>
                  <a:close/>
                  <a:moveTo>
                    <a:pt x="919" y="1"/>
                  </a:moveTo>
                  <a:lnTo>
                    <a:pt x="1" y="6432"/>
                  </a:lnTo>
                  <a:lnTo>
                    <a:pt x="8768" y="6432"/>
                  </a:lnTo>
                  <a:lnTo>
                    <a:pt x="93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478;p64">
              <a:extLst>
                <a:ext uri="{FF2B5EF4-FFF2-40B4-BE49-F238E27FC236}">
                  <a16:creationId xmlns:a16="http://schemas.microsoft.com/office/drawing/2014/main" id="{DA5EF6F1-E577-9393-9E85-F45B21645465}"/>
                </a:ext>
              </a:extLst>
            </p:cNvPr>
            <p:cNvSpPr/>
            <p:nvPr/>
          </p:nvSpPr>
          <p:spPr>
            <a:xfrm>
              <a:off x="4894950" y="4341925"/>
              <a:ext cx="238050" cy="145225"/>
            </a:xfrm>
            <a:custGeom>
              <a:avLst/>
              <a:gdLst/>
              <a:ahLst/>
              <a:cxnLst/>
              <a:rect l="l" t="t" r="r" b="b"/>
              <a:pathLst>
                <a:path w="9522" h="5809" extrusionOk="0">
                  <a:moveTo>
                    <a:pt x="1" y="0"/>
                  </a:moveTo>
                  <a:lnTo>
                    <a:pt x="1397" y="5808"/>
                  </a:lnTo>
                  <a:lnTo>
                    <a:pt x="9521"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479;p64">
              <a:extLst>
                <a:ext uri="{FF2B5EF4-FFF2-40B4-BE49-F238E27FC236}">
                  <a16:creationId xmlns:a16="http://schemas.microsoft.com/office/drawing/2014/main" id="{E0B55A22-5F26-6B47-6061-54F275572860}"/>
                </a:ext>
              </a:extLst>
            </p:cNvPr>
            <p:cNvSpPr/>
            <p:nvPr/>
          </p:nvSpPr>
          <p:spPr>
            <a:xfrm>
              <a:off x="4885075" y="4334125"/>
              <a:ext cx="258250" cy="160800"/>
            </a:xfrm>
            <a:custGeom>
              <a:avLst/>
              <a:gdLst/>
              <a:ahLst/>
              <a:cxnLst/>
              <a:rect l="l" t="t" r="r" b="b"/>
              <a:pathLst>
                <a:path w="10330" h="6432" extrusionOk="0">
                  <a:moveTo>
                    <a:pt x="8008" y="624"/>
                  </a:moveTo>
                  <a:lnTo>
                    <a:pt x="9502" y="5809"/>
                  </a:lnTo>
                  <a:lnTo>
                    <a:pt x="2038" y="5809"/>
                  </a:lnTo>
                  <a:lnTo>
                    <a:pt x="791" y="624"/>
                  </a:lnTo>
                  <a:close/>
                  <a:moveTo>
                    <a:pt x="0" y="1"/>
                  </a:moveTo>
                  <a:lnTo>
                    <a:pt x="1545" y="6432"/>
                  </a:lnTo>
                  <a:lnTo>
                    <a:pt x="10329" y="6432"/>
                  </a:lnTo>
                  <a:lnTo>
                    <a:pt x="847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480;p64">
              <a:extLst>
                <a:ext uri="{FF2B5EF4-FFF2-40B4-BE49-F238E27FC236}">
                  <a16:creationId xmlns:a16="http://schemas.microsoft.com/office/drawing/2014/main" id="{34846AF3-131D-ED81-13A6-78D982F577CC}"/>
                </a:ext>
              </a:extLst>
            </p:cNvPr>
            <p:cNvSpPr/>
            <p:nvPr/>
          </p:nvSpPr>
          <p:spPr>
            <a:xfrm>
              <a:off x="3101975" y="4341925"/>
              <a:ext cx="223850" cy="145225"/>
            </a:xfrm>
            <a:custGeom>
              <a:avLst/>
              <a:gdLst/>
              <a:ahLst/>
              <a:cxnLst/>
              <a:rect l="l" t="t" r="r" b="b"/>
              <a:pathLst>
                <a:path w="8954" h="5809" extrusionOk="0">
                  <a:moveTo>
                    <a:pt x="1107" y="0"/>
                  </a:moveTo>
                  <a:lnTo>
                    <a:pt x="0" y="5808"/>
                  </a:lnTo>
                  <a:lnTo>
                    <a:pt x="8124" y="5808"/>
                  </a:lnTo>
                  <a:lnTo>
                    <a:pt x="8953"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481;p64">
              <a:extLst>
                <a:ext uri="{FF2B5EF4-FFF2-40B4-BE49-F238E27FC236}">
                  <a16:creationId xmlns:a16="http://schemas.microsoft.com/office/drawing/2014/main" id="{455AC1B5-57BE-429E-5E42-1648C3A20771}"/>
                </a:ext>
              </a:extLst>
            </p:cNvPr>
            <p:cNvSpPr/>
            <p:nvPr/>
          </p:nvSpPr>
          <p:spPr>
            <a:xfrm>
              <a:off x="3092550" y="4334125"/>
              <a:ext cx="242250" cy="160800"/>
            </a:xfrm>
            <a:custGeom>
              <a:avLst/>
              <a:gdLst/>
              <a:ahLst/>
              <a:cxnLst/>
              <a:rect l="l" t="t" r="r" b="b"/>
              <a:pathLst>
                <a:path w="9690" h="6432" extrusionOk="0">
                  <a:moveTo>
                    <a:pt x="8970" y="624"/>
                  </a:moveTo>
                  <a:lnTo>
                    <a:pt x="8231" y="5809"/>
                  </a:lnTo>
                  <a:lnTo>
                    <a:pt x="754" y="5809"/>
                  </a:lnTo>
                  <a:lnTo>
                    <a:pt x="1743" y="624"/>
                  </a:lnTo>
                  <a:close/>
                  <a:moveTo>
                    <a:pt x="1227" y="1"/>
                  </a:moveTo>
                  <a:lnTo>
                    <a:pt x="1" y="6432"/>
                  </a:lnTo>
                  <a:lnTo>
                    <a:pt x="8771" y="6432"/>
                  </a:lnTo>
                  <a:lnTo>
                    <a:pt x="96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482;p64">
              <a:extLst>
                <a:ext uri="{FF2B5EF4-FFF2-40B4-BE49-F238E27FC236}">
                  <a16:creationId xmlns:a16="http://schemas.microsoft.com/office/drawing/2014/main" id="{A6E45DF7-D28E-EA14-E28A-A255A7EF917C}"/>
                </a:ext>
              </a:extLst>
            </p:cNvPr>
            <p:cNvSpPr/>
            <p:nvPr/>
          </p:nvSpPr>
          <p:spPr>
            <a:xfrm>
              <a:off x="3711275" y="4341925"/>
              <a:ext cx="203100" cy="145225"/>
            </a:xfrm>
            <a:custGeom>
              <a:avLst/>
              <a:gdLst/>
              <a:ahLst/>
              <a:cxnLst/>
              <a:rect l="l" t="t" r="r" b="b"/>
              <a:pathLst>
                <a:path w="8124" h="5809" extrusionOk="0">
                  <a:moveTo>
                    <a:pt x="273" y="0"/>
                  </a:moveTo>
                  <a:lnTo>
                    <a:pt x="1" y="5808"/>
                  </a:lnTo>
                  <a:lnTo>
                    <a:pt x="8124" y="5808"/>
                  </a:lnTo>
                  <a:lnTo>
                    <a:pt x="811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483;p64">
              <a:extLst>
                <a:ext uri="{FF2B5EF4-FFF2-40B4-BE49-F238E27FC236}">
                  <a16:creationId xmlns:a16="http://schemas.microsoft.com/office/drawing/2014/main" id="{CC489E9C-A73E-F3DA-BEDF-B2D4260FEF73}"/>
                </a:ext>
              </a:extLst>
            </p:cNvPr>
            <p:cNvSpPr/>
            <p:nvPr/>
          </p:nvSpPr>
          <p:spPr>
            <a:xfrm>
              <a:off x="3703100" y="4334125"/>
              <a:ext cx="219075" cy="160800"/>
            </a:xfrm>
            <a:custGeom>
              <a:avLst/>
              <a:gdLst/>
              <a:ahLst/>
              <a:cxnLst/>
              <a:rect l="l" t="t" r="r" b="b"/>
              <a:pathLst>
                <a:path w="8763" h="6432" extrusionOk="0">
                  <a:moveTo>
                    <a:pt x="8134" y="624"/>
                  </a:moveTo>
                  <a:lnTo>
                    <a:pt x="8139" y="5809"/>
                  </a:lnTo>
                  <a:lnTo>
                    <a:pt x="653" y="5809"/>
                  </a:lnTo>
                  <a:lnTo>
                    <a:pt x="897" y="624"/>
                  </a:lnTo>
                  <a:close/>
                  <a:moveTo>
                    <a:pt x="302" y="1"/>
                  </a:moveTo>
                  <a:lnTo>
                    <a:pt x="1" y="6432"/>
                  </a:lnTo>
                  <a:lnTo>
                    <a:pt x="8762" y="6432"/>
                  </a:lnTo>
                  <a:lnTo>
                    <a:pt x="875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484;p64">
              <a:extLst>
                <a:ext uri="{FF2B5EF4-FFF2-40B4-BE49-F238E27FC236}">
                  <a16:creationId xmlns:a16="http://schemas.microsoft.com/office/drawing/2014/main" id="{FD3CE618-C786-6E87-019F-52B1EBFBA4EA}"/>
                </a:ext>
              </a:extLst>
            </p:cNvPr>
            <p:cNvSpPr/>
            <p:nvPr/>
          </p:nvSpPr>
          <p:spPr>
            <a:xfrm>
              <a:off x="2898875" y="4341925"/>
              <a:ext cx="230800" cy="145225"/>
            </a:xfrm>
            <a:custGeom>
              <a:avLst/>
              <a:gdLst/>
              <a:ahLst/>
              <a:cxnLst/>
              <a:rect l="l" t="t" r="r" b="b"/>
              <a:pathLst>
                <a:path w="9232" h="5809" extrusionOk="0">
                  <a:moveTo>
                    <a:pt x="1385" y="0"/>
                  </a:moveTo>
                  <a:lnTo>
                    <a:pt x="0" y="5808"/>
                  </a:lnTo>
                  <a:lnTo>
                    <a:pt x="8124" y="5808"/>
                  </a:lnTo>
                  <a:lnTo>
                    <a:pt x="923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485;p64">
              <a:extLst>
                <a:ext uri="{FF2B5EF4-FFF2-40B4-BE49-F238E27FC236}">
                  <a16:creationId xmlns:a16="http://schemas.microsoft.com/office/drawing/2014/main" id="{758308DA-4C38-1C84-FB23-BB9A8B872CDF}"/>
                </a:ext>
              </a:extLst>
            </p:cNvPr>
            <p:cNvSpPr/>
            <p:nvPr/>
          </p:nvSpPr>
          <p:spPr>
            <a:xfrm>
              <a:off x="2889000" y="4334125"/>
              <a:ext cx="250075" cy="160800"/>
            </a:xfrm>
            <a:custGeom>
              <a:avLst/>
              <a:gdLst/>
              <a:ahLst/>
              <a:cxnLst/>
              <a:rect l="l" t="t" r="r" b="b"/>
              <a:pathLst>
                <a:path w="10003" h="6432" extrusionOk="0">
                  <a:moveTo>
                    <a:pt x="9250" y="624"/>
                  </a:moveTo>
                  <a:lnTo>
                    <a:pt x="8261" y="5809"/>
                  </a:lnTo>
                  <a:lnTo>
                    <a:pt x="789" y="5809"/>
                  </a:lnTo>
                  <a:lnTo>
                    <a:pt x="2026" y="624"/>
                  </a:lnTo>
                  <a:close/>
                  <a:moveTo>
                    <a:pt x="1534" y="1"/>
                  </a:moveTo>
                  <a:lnTo>
                    <a:pt x="1" y="6432"/>
                  </a:lnTo>
                  <a:lnTo>
                    <a:pt x="8777" y="6432"/>
                  </a:lnTo>
                  <a:lnTo>
                    <a:pt x="100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486;p64">
              <a:extLst>
                <a:ext uri="{FF2B5EF4-FFF2-40B4-BE49-F238E27FC236}">
                  <a16:creationId xmlns:a16="http://schemas.microsoft.com/office/drawing/2014/main" id="{3718BC33-67ED-B605-16C6-EE269BF3961D}"/>
                </a:ext>
              </a:extLst>
            </p:cNvPr>
            <p:cNvSpPr/>
            <p:nvPr/>
          </p:nvSpPr>
          <p:spPr>
            <a:xfrm>
              <a:off x="2695775" y="4341925"/>
              <a:ext cx="237750" cy="145225"/>
            </a:xfrm>
            <a:custGeom>
              <a:avLst/>
              <a:gdLst/>
              <a:ahLst/>
              <a:cxnLst/>
              <a:rect l="l" t="t" r="r" b="b"/>
              <a:pathLst>
                <a:path w="9510" h="5809" extrusionOk="0">
                  <a:moveTo>
                    <a:pt x="1663" y="0"/>
                  </a:moveTo>
                  <a:lnTo>
                    <a:pt x="1" y="5808"/>
                  </a:lnTo>
                  <a:lnTo>
                    <a:pt x="8124" y="5808"/>
                  </a:lnTo>
                  <a:lnTo>
                    <a:pt x="9509"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487;p64">
              <a:extLst>
                <a:ext uri="{FF2B5EF4-FFF2-40B4-BE49-F238E27FC236}">
                  <a16:creationId xmlns:a16="http://schemas.microsoft.com/office/drawing/2014/main" id="{0436A7F3-EEA8-C321-B190-5ECD85860E1D}"/>
                </a:ext>
              </a:extLst>
            </p:cNvPr>
            <p:cNvSpPr/>
            <p:nvPr/>
          </p:nvSpPr>
          <p:spPr>
            <a:xfrm>
              <a:off x="2685450" y="4334125"/>
              <a:ext cx="257950" cy="160800"/>
            </a:xfrm>
            <a:custGeom>
              <a:avLst/>
              <a:gdLst/>
              <a:ahLst/>
              <a:cxnLst/>
              <a:rect l="l" t="t" r="r" b="b"/>
              <a:pathLst>
                <a:path w="10318" h="6432" extrusionOk="0">
                  <a:moveTo>
                    <a:pt x="9528" y="624"/>
                  </a:moveTo>
                  <a:lnTo>
                    <a:pt x="8291" y="5809"/>
                  </a:lnTo>
                  <a:lnTo>
                    <a:pt x="827" y="5809"/>
                  </a:lnTo>
                  <a:lnTo>
                    <a:pt x="2311" y="624"/>
                  </a:lnTo>
                  <a:close/>
                  <a:moveTo>
                    <a:pt x="1842" y="1"/>
                  </a:moveTo>
                  <a:lnTo>
                    <a:pt x="1" y="6432"/>
                  </a:lnTo>
                  <a:lnTo>
                    <a:pt x="8783" y="6432"/>
                  </a:lnTo>
                  <a:lnTo>
                    <a:pt x="1031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488;p64">
              <a:extLst>
                <a:ext uri="{FF2B5EF4-FFF2-40B4-BE49-F238E27FC236}">
                  <a16:creationId xmlns:a16="http://schemas.microsoft.com/office/drawing/2014/main" id="{5BC0AB88-AAB1-B2A0-0D83-F09B8EDE3089}"/>
                </a:ext>
              </a:extLst>
            </p:cNvPr>
            <p:cNvSpPr/>
            <p:nvPr/>
          </p:nvSpPr>
          <p:spPr>
            <a:xfrm>
              <a:off x="3508175" y="4341925"/>
              <a:ext cx="209950" cy="145225"/>
            </a:xfrm>
            <a:custGeom>
              <a:avLst/>
              <a:gdLst/>
              <a:ahLst/>
              <a:cxnLst/>
              <a:rect l="l" t="t" r="r" b="b"/>
              <a:pathLst>
                <a:path w="8398" h="5809" extrusionOk="0">
                  <a:moveTo>
                    <a:pt x="551" y="0"/>
                  </a:moveTo>
                  <a:lnTo>
                    <a:pt x="0" y="5808"/>
                  </a:lnTo>
                  <a:lnTo>
                    <a:pt x="8125" y="5808"/>
                  </a:lnTo>
                  <a:lnTo>
                    <a:pt x="839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489;p64">
              <a:extLst>
                <a:ext uri="{FF2B5EF4-FFF2-40B4-BE49-F238E27FC236}">
                  <a16:creationId xmlns:a16="http://schemas.microsoft.com/office/drawing/2014/main" id="{2BABE2C1-D188-8CC4-186C-C0A39525F262}"/>
                </a:ext>
              </a:extLst>
            </p:cNvPr>
            <p:cNvSpPr/>
            <p:nvPr/>
          </p:nvSpPr>
          <p:spPr>
            <a:xfrm>
              <a:off x="3499600" y="4334125"/>
              <a:ext cx="226675" cy="160800"/>
            </a:xfrm>
            <a:custGeom>
              <a:avLst/>
              <a:gdLst/>
              <a:ahLst/>
              <a:cxnLst/>
              <a:rect l="l" t="t" r="r" b="b"/>
              <a:pathLst>
                <a:path w="9067" h="6432" extrusionOk="0">
                  <a:moveTo>
                    <a:pt x="8413" y="624"/>
                  </a:moveTo>
                  <a:lnTo>
                    <a:pt x="8169" y="5809"/>
                  </a:lnTo>
                  <a:lnTo>
                    <a:pt x="686" y="5809"/>
                  </a:lnTo>
                  <a:lnTo>
                    <a:pt x="1177" y="624"/>
                  </a:lnTo>
                  <a:close/>
                  <a:moveTo>
                    <a:pt x="610" y="1"/>
                  </a:moveTo>
                  <a:lnTo>
                    <a:pt x="1" y="6432"/>
                  </a:lnTo>
                  <a:lnTo>
                    <a:pt x="8765" y="6432"/>
                  </a:lnTo>
                  <a:lnTo>
                    <a:pt x="906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490;p64">
              <a:extLst>
                <a:ext uri="{FF2B5EF4-FFF2-40B4-BE49-F238E27FC236}">
                  <a16:creationId xmlns:a16="http://schemas.microsoft.com/office/drawing/2014/main" id="{B1585BDF-F95D-86A7-E753-DB88F91721B2}"/>
                </a:ext>
              </a:extLst>
            </p:cNvPr>
            <p:cNvSpPr/>
            <p:nvPr/>
          </p:nvSpPr>
          <p:spPr>
            <a:xfrm>
              <a:off x="4698800" y="4341925"/>
              <a:ext cx="231075" cy="145225"/>
            </a:xfrm>
            <a:custGeom>
              <a:avLst/>
              <a:gdLst/>
              <a:ahLst/>
              <a:cxnLst/>
              <a:rect l="l" t="t" r="r" b="b"/>
              <a:pathLst>
                <a:path w="9243" h="5809" extrusionOk="0">
                  <a:moveTo>
                    <a:pt x="1" y="0"/>
                  </a:moveTo>
                  <a:lnTo>
                    <a:pt x="1118" y="5808"/>
                  </a:lnTo>
                  <a:lnTo>
                    <a:pt x="9243"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491;p64">
              <a:extLst>
                <a:ext uri="{FF2B5EF4-FFF2-40B4-BE49-F238E27FC236}">
                  <a16:creationId xmlns:a16="http://schemas.microsoft.com/office/drawing/2014/main" id="{025F1B4A-332C-E0CC-F58B-E53778144097}"/>
                </a:ext>
              </a:extLst>
            </p:cNvPr>
            <p:cNvSpPr/>
            <p:nvPr/>
          </p:nvSpPr>
          <p:spPr>
            <a:xfrm>
              <a:off x="4689350" y="4334125"/>
              <a:ext cx="250425" cy="160800"/>
            </a:xfrm>
            <a:custGeom>
              <a:avLst/>
              <a:gdLst/>
              <a:ahLst/>
              <a:cxnLst/>
              <a:rect l="l" t="t" r="r" b="b"/>
              <a:pathLst>
                <a:path w="10017" h="6432" extrusionOk="0">
                  <a:moveTo>
                    <a:pt x="7978" y="624"/>
                  </a:moveTo>
                  <a:lnTo>
                    <a:pt x="9225" y="5809"/>
                  </a:lnTo>
                  <a:lnTo>
                    <a:pt x="1755" y="5809"/>
                  </a:lnTo>
                  <a:lnTo>
                    <a:pt x="756" y="624"/>
                  </a:lnTo>
                  <a:close/>
                  <a:moveTo>
                    <a:pt x="1" y="1"/>
                  </a:moveTo>
                  <a:lnTo>
                    <a:pt x="1239" y="6432"/>
                  </a:lnTo>
                  <a:lnTo>
                    <a:pt x="10016" y="6432"/>
                  </a:lnTo>
                  <a:lnTo>
                    <a:pt x="847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492;p64">
              <a:extLst>
                <a:ext uri="{FF2B5EF4-FFF2-40B4-BE49-F238E27FC236}">
                  <a16:creationId xmlns:a16="http://schemas.microsoft.com/office/drawing/2014/main" id="{D0678BD5-792E-8C48-40BA-8ED23E2F8841}"/>
                </a:ext>
              </a:extLst>
            </p:cNvPr>
            <p:cNvSpPr/>
            <p:nvPr/>
          </p:nvSpPr>
          <p:spPr>
            <a:xfrm>
              <a:off x="4502675" y="4341925"/>
              <a:ext cx="224100" cy="145225"/>
            </a:xfrm>
            <a:custGeom>
              <a:avLst/>
              <a:gdLst/>
              <a:ahLst/>
              <a:cxnLst/>
              <a:rect l="l" t="t" r="r" b="b"/>
              <a:pathLst>
                <a:path w="8964" h="5809" extrusionOk="0">
                  <a:moveTo>
                    <a:pt x="1" y="0"/>
                  </a:moveTo>
                  <a:lnTo>
                    <a:pt x="840" y="5808"/>
                  </a:lnTo>
                  <a:lnTo>
                    <a:pt x="8963" y="5808"/>
                  </a:lnTo>
                  <a:lnTo>
                    <a:pt x="784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493;p64">
              <a:extLst>
                <a:ext uri="{FF2B5EF4-FFF2-40B4-BE49-F238E27FC236}">
                  <a16:creationId xmlns:a16="http://schemas.microsoft.com/office/drawing/2014/main" id="{E33935D3-ED6E-6A5D-7DB4-2AEB0CEE394B}"/>
                </a:ext>
              </a:extLst>
            </p:cNvPr>
            <p:cNvSpPr/>
            <p:nvPr/>
          </p:nvSpPr>
          <p:spPr>
            <a:xfrm>
              <a:off x="4493675" y="4334125"/>
              <a:ext cx="242525" cy="160800"/>
            </a:xfrm>
            <a:custGeom>
              <a:avLst/>
              <a:gdLst/>
              <a:ahLst/>
              <a:cxnLst/>
              <a:rect l="l" t="t" r="r" b="b"/>
              <a:pathLst>
                <a:path w="9701" h="6432" extrusionOk="0">
                  <a:moveTo>
                    <a:pt x="7948" y="624"/>
                  </a:moveTo>
                  <a:lnTo>
                    <a:pt x="8947" y="5809"/>
                  </a:lnTo>
                  <a:lnTo>
                    <a:pt x="1469" y="5809"/>
                  </a:lnTo>
                  <a:lnTo>
                    <a:pt x="720" y="624"/>
                  </a:lnTo>
                  <a:close/>
                  <a:moveTo>
                    <a:pt x="1" y="1"/>
                  </a:moveTo>
                  <a:lnTo>
                    <a:pt x="930" y="6432"/>
                  </a:lnTo>
                  <a:lnTo>
                    <a:pt x="9701" y="6432"/>
                  </a:lnTo>
                  <a:lnTo>
                    <a:pt x="846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494;p64">
              <a:extLst>
                <a:ext uri="{FF2B5EF4-FFF2-40B4-BE49-F238E27FC236}">
                  <a16:creationId xmlns:a16="http://schemas.microsoft.com/office/drawing/2014/main" id="{58BA59EC-C786-8C3F-80DF-1D4F193B6B6D}"/>
                </a:ext>
              </a:extLst>
            </p:cNvPr>
            <p:cNvSpPr/>
            <p:nvPr/>
          </p:nvSpPr>
          <p:spPr>
            <a:xfrm>
              <a:off x="4110375" y="4341925"/>
              <a:ext cx="210200" cy="145225"/>
            </a:xfrm>
            <a:custGeom>
              <a:avLst/>
              <a:gdLst/>
              <a:ahLst/>
              <a:cxnLst/>
              <a:rect l="l" t="t" r="r" b="b"/>
              <a:pathLst>
                <a:path w="8408" h="5809" extrusionOk="0">
                  <a:moveTo>
                    <a:pt x="0" y="0"/>
                  </a:moveTo>
                  <a:lnTo>
                    <a:pt x="284" y="5808"/>
                  </a:lnTo>
                  <a:lnTo>
                    <a:pt x="8408"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495;p64">
              <a:extLst>
                <a:ext uri="{FF2B5EF4-FFF2-40B4-BE49-F238E27FC236}">
                  <a16:creationId xmlns:a16="http://schemas.microsoft.com/office/drawing/2014/main" id="{8EFA5D2D-160E-4D3E-E1EB-810F0388DE5F}"/>
                </a:ext>
              </a:extLst>
            </p:cNvPr>
            <p:cNvSpPr/>
            <p:nvPr/>
          </p:nvSpPr>
          <p:spPr>
            <a:xfrm>
              <a:off x="4102200" y="4334125"/>
              <a:ext cx="226975" cy="160800"/>
            </a:xfrm>
            <a:custGeom>
              <a:avLst/>
              <a:gdLst/>
              <a:ahLst/>
              <a:cxnLst/>
              <a:rect l="l" t="t" r="r" b="b"/>
              <a:pathLst>
                <a:path w="9079" h="6432" extrusionOk="0">
                  <a:moveTo>
                    <a:pt x="7890" y="624"/>
                  </a:moveTo>
                  <a:lnTo>
                    <a:pt x="8391" y="5809"/>
                  </a:lnTo>
                  <a:lnTo>
                    <a:pt x="908" y="5809"/>
                  </a:lnTo>
                  <a:lnTo>
                    <a:pt x="655" y="624"/>
                  </a:lnTo>
                  <a:close/>
                  <a:moveTo>
                    <a:pt x="1" y="1"/>
                  </a:moveTo>
                  <a:lnTo>
                    <a:pt x="314" y="6432"/>
                  </a:lnTo>
                  <a:lnTo>
                    <a:pt x="9078" y="6432"/>
                  </a:lnTo>
                  <a:lnTo>
                    <a:pt x="845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496;p64">
              <a:extLst>
                <a:ext uri="{FF2B5EF4-FFF2-40B4-BE49-F238E27FC236}">
                  <a16:creationId xmlns:a16="http://schemas.microsoft.com/office/drawing/2014/main" id="{6107A514-1BE3-CC8E-8C51-BEEB1F4D4F2B}"/>
                </a:ext>
              </a:extLst>
            </p:cNvPr>
            <p:cNvSpPr/>
            <p:nvPr/>
          </p:nvSpPr>
          <p:spPr>
            <a:xfrm>
              <a:off x="2515175" y="4943250"/>
              <a:ext cx="2332975" cy="174675"/>
            </a:xfrm>
            <a:custGeom>
              <a:avLst/>
              <a:gdLst/>
              <a:ahLst/>
              <a:cxnLst/>
              <a:rect l="l" t="t" r="r" b="b"/>
              <a:pathLst>
                <a:path w="93319" h="6987" extrusionOk="0">
                  <a:moveTo>
                    <a:pt x="2001" y="0"/>
                  </a:moveTo>
                  <a:lnTo>
                    <a:pt x="0" y="6987"/>
                  </a:lnTo>
                  <a:lnTo>
                    <a:pt x="93318" y="6987"/>
                  </a:lnTo>
                  <a:lnTo>
                    <a:pt x="9197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97;p64">
              <a:extLst>
                <a:ext uri="{FF2B5EF4-FFF2-40B4-BE49-F238E27FC236}">
                  <a16:creationId xmlns:a16="http://schemas.microsoft.com/office/drawing/2014/main" id="{27F0C0AB-A423-4038-B5BA-943ED8220B06}"/>
                </a:ext>
              </a:extLst>
            </p:cNvPr>
            <p:cNvSpPr/>
            <p:nvPr/>
          </p:nvSpPr>
          <p:spPr>
            <a:xfrm>
              <a:off x="2504850" y="4935450"/>
              <a:ext cx="2352750" cy="190275"/>
            </a:xfrm>
            <a:custGeom>
              <a:avLst/>
              <a:gdLst/>
              <a:ahLst/>
              <a:cxnLst/>
              <a:rect l="l" t="t" r="r" b="b"/>
              <a:pathLst>
                <a:path w="94110" h="7611" extrusionOk="0">
                  <a:moveTo>
                    <a:pt x="92130" y="624"/>
                  </a:moveTo>
                  <a:lnTo>
                    <a:pt x="93354" y="6986"/>
                  </a:lnTo>
                  <a:lnTo>
                    <a:pt x="827" y="6986"/>
                  </a:lnTo>
                  <a:lnTo>
                    <a:pt x="2649" y="624"/>
                  </a:lnTo>
                  <a:close/>
                  <a:moveTo>
                    <a:pt x="2178" y="1"/>
                  </a:moveTo>
                  <a:lnTo>
                    <a:pt x="0" y="7610"/>
                  </a:lnTo>
                  <a:lnTo>
                    <a:pt x="94109" y="7610"/>
                  </a:lnTo>
                  <a:lnTo>
                    <a:pt x="9264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98;p64">
              <a:extLst>
                <a:ext uri="{FF2B5EF4-FFF2-40B4-BE49-F238E27FC236}">
                  <a16:creationId xmlns:a16="http://schemas.microsoft.com/office/drawing/2014/main" id="{50FD8918-1499-2BA7-A49B-CB3587CCC33B}"/>
                </a:ext>
              </a:extLst>
            </p:cNvPr>
            <p:cNvSpPr/>
            <p:nvPr/>
          </p:nvSpPr>
          <p:spPr>
            <a:xfrm>
              <a:off x="4306525" y="4341925"/>
              <a:ext cx="217150" cy="145225"/>
            </a:xfrm>
            <a:custGeom>
              <a:avLst/>
              <a:gdLst/>
              <a:ahLst/>
              <a:cxnLst/>
              <a:rect l="l" t="t" r="r" b="b"/>
              <a:pathLst>
                <a:path w="8686" h="5809" extrusionOk="0">
                  <a:moveTo>
                    <a:pt x="1" y="0"/>
                  </a:moveTo>
                  <a:lnTo>
                    <a:pt x="562" y="5808"/>
                  </a:lnTo>
                  <a:lnTo>
                    <a:pt x="8686" y="5808"/>
                  </a:lnTo>
                  <a:lnTo>
                    <a:pt x="784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99;p64">
              <a:extLst>
                <a:ext uri="{FF2B5EF4-FFF2-40B4-BE49-F238E27FC236}">
                  <a16:creationId xmlns:a16="http://schemas.microsoft.com/office/drawing/2014/main" id="{11B759A9-142C-6972-092D-19945D38A5EA}"/>
                </a:ext>
              </a:extLst>
            </p:cNvPr>
            <p:cNvSpPr/>
            <p:nvPr/>
          </p:nvSpPr>
          <p:spPr>
            <a:xfrm>
              <a:off x="4297950" y="4334125"/>
              <a:ext cx="234700" cy="160800"/>
            </a:xfrm>
            <a:custGeom>
              <a:avLst/>
              <a:gdLst/>
              <a:ahLst/>
              <a:cxnLst/>
              <a:rect l="l" t="t" r="r" b="b"/>
              <a:pathLst>
                <a:path w="9388" h="6432" extrusionOk="0">
                  <a:moveTo>
                    <a:pt x="7919" y="624"/>
                  </a:moveTo>
                  <a:lnTo>
                    <a:pt x="8669" y="5809"/>
                  </a:lnTo>
                  <a:lnTo>
                    <a:pt x="1187" y="5809"/>
                  </a:lnTo>
                  <a:lnTo>
                    <a:pt x="687" y="624"/>
                  </a:lnTo>
                  <a:close/>
                  <a:moveTo>
                    <a:pt x="0" y="1"/>
                  </a:moveTo>
                  <a:lnTo>
                    <a:pt x="622" y="6432"/>
                  </a:lnTo>
                  <a:lnTo>
                    <a:pt x="9388" y="6432"/>
                  </a:lnTo>
                  <a:lnTo>
                    <a:pt x="845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500;p64">
              <a:extLst>
                <a:ext uri="{FF2B5EF4-FFF2-40B4-BE49-F238E27FC236}">
                  <a16:creationId xmlns:a16="http://schemas.microsoft.com/office/drawing/2014/main" id="{D75F8A89-C67E-F901-E535-0E9BDE17B6B0}"/>
                </a:ext>
              </a:extLst>
            </p:cNvPr>
            <p:cNvSpPr/>
            <p:nvPr/>
          </p:nvSpPr>
          <p:spPr>
            <a:xfrm>
              <a:off x="3753875" y="2050075"/>
              <a:ext cx="831275" cy="1058025"/>
            </a:xfrm>
            <a:custGeom>
              <a:avLst/>
              <a:gdLst/>
              <a:ahLst/>
              <a:cxnLst/>
              <a:rect l="l" t="t" r="r" b="b"/>
              <a:pathLst>
                <a:path w="33251" h="42321" extrusionOk="0">
                  <a:moveTo>
                    <a:pt x="16626" y="0"/>
                  </a:moveTo>
                  <a:cubicBezTo>
                    <a:pt x="12216" y="0"/>
                    <a:pt x="7987" y="2229"/>
                    <a:pt x="4870" y="6197"/>
                  </a:cubicBezTo>
                  <a:cubicBezTo>
                    <a:pt x="1752" y="10166"/>
                    <a:pt x="1" y="15548"/>
                    <a:pt x="1" y="21160"/>
                  </a:cubicBezTo>
                  <a:cubicBezTo>
                    <a:pt x="1" y="26771"/>
                    <a:pt x="1752" y="32153"/>
                    <a:pt x="4870" y="36122"/>
                  </a:cubicBezTo>
                  <a:cubicBezTo>
                    <a:pt x="7987" y="40090"/>
                    <a:pt x="12216" y="42320"/>
                    <a:pt x="16626" y="42320"/>
                  </a:cubicBezTo>
                  <a:cubicBezTo>
                    <a:pt x="21035" y="42320"/>
                    <a:pt x="25264" y="40090"/>
                    <a:pt x="28381" y="36122"/>
                  </a:cubicBezTo>
                  <a:cubicBezTo>
                    <a:pt x="31499" y="32153"/>
                    <a:pt x="33250" y="26771"/>
                    <a:pt x="33250" y="21160"/>
                  </a:cubicBezTo>
                  <a:cubicBezTo>
                    <a:pt x="33250" y="15548"/>
                    <a:pt x="31499" y="10166"/>
                    <a:pt x="28381" y="6197"/>
                  </a:cubicBezTo>
                  <a:cubicBezTo>
                    <a:pt x="25264" y="2229"/>
                    <a:pt x="21035" y="0"/>
                    <a:pt x="166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501;p64">
              <a:extLst>
                <a:ext uri="{FF2B5EF4-FFF2-40B4-BE49-F238E27FC236}">
                  <a16:creationId xmlns:a16="http://schemas.microsoft.com/office/drawing/2014/main" id="{B83EC56B-967C-E1D4-AE8E-B4A1209D163C}"/>
                </a:ext>
              </a:extLst>
            </p:cNvPr>
            <p:cNvSpPr/>
            <p:nvPr/>
          </p:nvSpPr>
          <p:spPr>
            <a:xfrm>
              <a:off x="3746075" y="2042275"/>
              <a:ext cx="846850" cy="1073600"/>
            </a:xfrm>
            <a:custGeom>
              <a:avLst/>
              <a:gdLst/>
              <a:ahLst/>
              <a:cxnLst/>
              <a:rect l="l" t="t" r="r" b="b"/>
              <a:pathLst>
                <a:path w="33874" h="42944" extrusionOk="0">
                  <a:moveTo>
                    <a:pt x="16937" y="624"/>
                  </a:moveTo>
                  <a:cubicBezTo>
                    <a:pt x="25933" y="624"/>
                    <a:pt x="33251" y="9976"/>
                    <a:pt x="33251" y="21472"/>
                  </a:cubicBezTo>
                  <a:cubicBezTo>
                    <a:pt x="33251" y="32968"/>
                    <a:pt x="25933" y="42321"/>
                    <a:pt x="16937" y="42321"/>
                  </a:cubicBezTo>
                  <a:cubicBezTo>
                    <a:pt x="7942" y="42321"/>
                    <a:pt x="624" y="32968"/>
                    <a:pt x="624" y="21472"/>
                  </a:cubicBezTo>
                  <a:cubicBezTo>
                    <a:pt x="624" y="9976"/>
                    <a:pt x="7942" y="624"/>
                    <a:pt x="16937" y="624"/>
                  </a:cubicBezTo>
                  <a:close/>
                  <a:moveTo>
                    <a:pt x="16937" y="1"/>
                  </a:moveTo>
                  <a:cubicBezTo>
                    <a:pt x="7599" y="1"/>
                    <a:pt x="0" y="9633"/>
                    <a:pt x="0" y="21472"/>
                  </a:cubicBezTo>
                  <a:cubicBezTo>
                    <a:pt x="0" y="33311"/>
                    <a:pt x="7599" y="42943"/>
                    <a:pt x="16937" y="42943"/>
                  </a:cubicBezTo>
                  <a:cubicBezTo>
                    <a:pt x="26276" y="42943"/>
                    <a:pt x="33874" y="33310"/>
                    <a:pt x="33874" y="21472"/>
                  </a:cubicBezTo>
                  <a:cubicBezTo>
                    <a:pt x="33874" y="9634"/>
                    <a:pt x="26276" y="1"/>
                    <a:pt x="169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502;p64">
              <a:extLst>
                <a:ext uri="{FF2B5EF4-FFF2-40B4-BE49-F238E27FC236}">
                  <a16:creationId xmlns:a16="http://schemas.microsoft.com/office/drawing/2014/main" id="{AD131700-12D4-D3B3-A70E-74D602D0BD69}"/>
                </a:ext>
              </a:extLst>
            </p:cNvPr>
            <p:cNvSpPr/>
            <p:nvPr/>
          </p:nvSpPr>
          <p:spPr>
            <a:xfrm>
              <a:off x="3061600" y="2704300"/>
              <a:ext cx="481125" cy="1222125"/>
            </a:xfrm>
            <a:custGeom>
              <a:avLst/>
              <a:gdLst/>
              <a:ahLst/>
              <a:cxnLst/>
              <a:rect l="l" t="t" r="r" b="b"/>
              <a:pathLst>
                <a:path w="19245" h="48885" extrusionOk="0">
                  <a:moveTo>
                    <a:pt x="14350" y="865"/>
                  </a:moveTo>
                  <a:lnTo>
                    <a:pt x="18595" y="4740"/>
                  </a:lnTo>
                  <a:lnTo>
                    <a:pt x="13979" y="45271"/>
                  </a:lnTo>
                  <a:cubicBezTo>
                    <a:pt x="13213" y="45726"/>
                    <a:pt x="9251" y="48026"/>
                    <a:pt x="7002" y="48251"/>
                  </a:cubicBezTo>
                  <a:cubicBezTo>
                    <a:pt x="6947" y="48256"/>
                    <a:pt x="6890" y="48259"/>
                    <a:pt x="6832" y="48259"/>
                  </a:cubicBezTo>
                  <a:cubicBezTo>
                    <a:pt x="5856" y="48259"/>
                    <a:pt x="4496" y="47535"/>
                    <a:pt x="3055" y="46232"/>
                  </a:cubicBezTo>
                  <a:cubicBezTo>
                    <a:pt x="1571" y="44888"/>
                    <a:pt x="624" y="43500"/>
                    <a:pt x="624" y="43144"/>
                  </a:cubicBezTo>
                  <a:cubicBezTo>
                    <a:pt x="730" y="42022"/>
                    <a:pt x="10421" y="12684"/>
                    <a:pt x="14350" y="865"/>
                  </a:cubicBezTo>
                  <a:close/>
                  <a:moveTo>
                    <a:pt x="14206" y="0"/>
                  </a:moveTo>
                  <a:cubicBezTo>
                    <a:pt x="14079" y="0"/>
                    <a:pt x="13955" y="78"/>
                    <a:pt x="13910" y="214"/>
                  </a:cubicBezTo>
                  <a:cubicBezTo>
                    <a:pt x="12487" y="4496"/>
                    <a:pt x="1" y="42079"/>
                    <a:pt x="1" y="43133"/>
                  </a:cubicBezTo>
                  <a:cubicBezTo>
                    <a:pt x="1" y="43869"/>
                    <a:pt x="1342" y="45522"/>
                    <a:pt x="2637" y="46694"/>
                  </a:cubicBezTo>
                  <a:cubicBezTo>
                    <a:pt x="3562" y="47531"/>
                    <a:pt x="5293" y="48884"/>
                    <a:pt x="6821" y="48884"/>
                  </a:cubicBezTo>
                  <a:cubicBezTo>
                    <a:pt x="6903" y="48884"/>
                    <a:pt x="6984" y="48880"/>
                    <a:pt x="7065" y="48872"/>
                  </a:cubicBezTo>
                  <a:cubicBezTo>
                    <a:pt x="9690" y="48609"/>
                    <a:pt x="14242" y="45843"/>
                    <a:pt x="14434" y="45725"/>
                  </a:cubicBezTo>
                  <a:cubicBezTo>
                    <a:pt x="14517" y="45676"/>
                    <a:pt x="14571" y="45591"/>
                    <a:pt x="14582" y="45496"/>
                  </a:cubicBezTo>
                  <a:lnTo>
                    <a:pt x="19234" y="4652"/>
                  </a:lnTo>
                  <a:cubicBezTo>
                    <a:pt x="19245" y="4553"/>
                    <a:pt x="19208" y="4455"/>
                    <a:pt x="19134" y="4387"/>
                  </a:cubicBezTo>
                  <a:lnTo>
                    <a:pt x="14416" y="82"/>
                  </a:lnTo>
                  <a:cubicBezTo>
                    <a:pt x="14355" y="26"/>
                    <a:pt x="14280" y="0"/>
                    <a:pt x="142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503;p64">
              <a:extLst>
                <a:ext uri="{FF2B5EF4-FFF2-40B4-BE49-F238E27FC236}">
                  <a16:creationId xmlns:a16="http://schemas.microsoft.com/office/drawing/2014/main" id="{6EC9B88B-3B64-107E-9D13-F43B9D2E4D5D}"/>
                </a:ext>
              </a:extLst>
            </p:cNvPr>
            <p:cNvSpPr/>
            <p:nvPr/>
          </p:nvSpPr>
          <p:spPr>
            <a:xfrm>
              <a:off x="3416725" y="2567300"/>
              <a:ext cx="1633975" cy="1503025"/>
            </a:xfrm>
            <a:custGeom>
              <a:avLst/>
              <a:gdLst/>
              <a:ahLst/>
              <a:cxnLst/>
              <a:rect l="l" t="t" r="r" b="b"/>
              <a:pathLst>
                <a:path w="65359" h="60121" extrusionOk="0">
                  <a:moveTo>
                    <a:pt x="32542" y="0"/>
                  </a:moveTo>
                  <a:lnTo>
                    <a:pt x="27577" y="276"/>
                  </a:lnTo>
                  <a:lnTo>
                    <a:pt x="0" y="5792"/>
                  </a:lnTo>
                  <a:lnTo>
                    <a:pt x="4418" y="60120"/>
                  </a:lnTo>
                  <a:lnTo>
                    <a:pt x="58196" y="60120"/>
                  </a:lnTo>
                  <a:lnTo>
                    <a:pt x="65359" y="3585"/>
                  </a:lnTo>
                  <a:lnTo>
                    <a:pt x="325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504;p64">
              <a:extLst>
                <a:ext uri="{FF2B5EF4-FFF2-40B4-BE49-F238E27FC236}">
                  <a16:creationId xmlns:a16="http://schemas.microsoft.com/office/drawing/2014/main" id="{17DE801B-FDEC-F964-B7C0-12FD3E302082}"/>
                </a:ext>
              </a:extLst>
            </p:cNvPr>
            <p:cNvSpPr/>
            <p:nvPr/>
          </p:nvSpPr>
          <p:spPr>
            <a:xfrm>
              <a:off x="3408625" y="2559500"/>
              <a:ext cx="1650400" cy="1518600"/>
            </a:xfrm>
            <a:custGeom>
              <a:avLst/>
              <a:gdLst/>
              <a:ahLst/>
              <a:cxnLst/>
              <a:rect l="l" t="t" r="r" b="b"/>
              <a:pathLst>
                <a:path w="66016" h="60744" extrusionOk="0">
                  <a:moveTo>
                    <a:pt x="32832" y="622"/>
                  </a:moveTo>
                  <a:lnTo>
                    <a:pt x="65335" y="4173"/>
                  </a:lnTo>
                  <a:lnTo>
                    <a:pt x="58245" y="60121"/>
                  </a:lnTo>
                  <a:lnTo>
                    <a:pt x="5029" y="60121"/>
                  </a:lnTo>
                  <a:lnTo>
                    <a:pt x="658" y="6355"/>
                  </a:lnTo>
                  <a:lnTo>
                    <a:pt x="27941" y="899"/>
                  </a:lnTo>
                  <a:lnTo>
                    <a:pt x="32832" y="622"/>
                  </a:lnTo>
                  <a:close/>
                  <a:moveTo>
                    <a:pt x="32849" y="1"/>
                  </a:moveTo>
                  <a:lnTo>
                    <a:pt x="27885" y="277"/>
                  </a:lnTo>
                  <a:cubicBezTo>
                    <a:pt x="27871" y="277"/>
                    <a:pt x="27856" y="279"/>
                    <a:pt x="27841" y="282"/>
                  </a:cubicBezTo>
                  <a:lnTo>
                    <a:pt x="263" y="5798"/>
                  </a:lnTo>
                  <a:cubicBezTo>
                    <a:pt x="108" y="5829"/>
                    <a:pt x="1" y="5971"/>
                    <a:pt x="14" y="6129"/>
                  </a:cubicBezTo>
                  <a:lnTo>
                    <a:pt x="4432" y="60457"/>
                  </a:lnTo>
                  <a:cubicBezTo>
                    <a:pt x="4445" y="60619"/>
                    <a:pt x="4580" y="60744"/>
                    <a:pt x="4742" y="60744"/>
                  </a:cubicBezTo>
                  <a:lnTo>
                    <a:pt x="58520" y="60744"/>
                  </a:lnTo>
                  <a:cubicBezTo>
                    <a:pt x="58677" y="60744"/>
                    <a:pt x="58810" y="60628"/>
                    <a:pt x="58830" y="60472"/>
                  </a:cubicBezTo>
                  <a:lnTo>
                    <a:pt x="65993" y="3937"/>
                  </a:lnTo>
                  <a:cubicBezTo>
                    <a:pt x="66015" y="3765"/>
                    <a:pt x="65892" y="3607"/>
                    <a:pt x="65718" y="3588"/>
                  </a:cubicBezTo>
                  <a:lnTo>
                    <a:pt x="328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505;p64">
              <a:extLst>
                <a:ext uri="{FF2B5EF4-FFF2-40B4-BE49-F238E27FC236}">
                  <a16:creationId xmlns:a16="http://schemas.microsoft.com/office/drawing/2014/main" id="{23FA5BEE-9DAB-0725-11EE-281237245E6D}"/>
                </a:ext>
              </a:extLst>
            </p:cNvPr>
            <p:cNvSpPr/>
            <p:nvPr/>
          </p:nvSpPr>
          <p:spPr>
            <a:xfrm>
              <a:off x="3747650" y="2491300"/>
              <a:ext cx="1027300" cy="1523850"/>
            </a:xfrm>
            <a:custGeom>
              <a:avLst/>
              <a:gdLst/>
              <a:ahLst/>
              <a:cxnLst/>
              <a:rect l="l" t="t" r="r" b="b"/>
              <a:pathLst>
                <a:path w="41092" h="60954" extrusionOk="0">
                  <a:moveTo>
                    <a:pt x="17213" y="1"/>
                  </a:moveTo>
                  <a:cubicBezTo>
                    <a:pt x="13945" y="1"/>
                    <a:pt x="11410" y="256"/>
                    <a:pt x="11410" y="256"/>
                  </a:cubicBezTo>
                  <a:cubicBezTo>
                    <a:pt x="11410" y="256"/>
                    <a:pt x="6933" y="2699"/>
                    <a:pt x="5829" y="4906"/>
                  </a:cubicBezTo>
                  <a:cubicBezTo>
                    <a:pt x="4727" y="7112"/>
                    <a:pt x="0" y="23448"/>
                    <a:pt x="0" y="23448"/>
                  </a:cubicBezTo>
                  <a:lnTo>
                    <a:pt x="7723" y="25103"/>
                  </a:lnTo>
                  <a:lnTo>
                    <a:pt x="276" y="28688"/>
                  </a:lnTo>
                  <a:lnTo>
                    <a:pt x="11541" y="60954"/>
                  </a:lnTo>
                  <a:lnTo>
                    <a:pt x="29466" y="59850"/>
                  </a:lnTo>
                  <a:lnTo>
                    <a:pt x="41092" y="25930"/>
                  </a:lnTo>
                  <a:lnTo>
                    <a:pt x="33921" y="22896"/>
                  </a:lnTo>
                  <a:lnTo>
                    <a:pt x="40264" y="20138"/>
                  </a:lnTo>
                  <a:cubicBezTo>
                    <a:pt x="40264" y="20138"/>
                    <a:pt x="34198" y="8556"/>
                    <a:pt x="30887" y="3592"/>
                  </a:cubicBezTo>
                  <a:cubicBezTo>
                    <a:pt x="28889" y="594"/>
                    <a:pt x="22198" y="1"/>
                    <a:pt x="1721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506;p64">
              <a:extLst>
                <a:ext uri="{FF2B5EF4-FFF2-40B4-BE49-F238E27FC236}">
                  <a16:creationId xmlns:a16="http://schemas.microsoft.com/office/drawing/2014/main" id="{D57E1F5F-39B0-711D-E386-81ED58AC9D10}"/>
                </a:ext>
              </a:extLst>
            </p:cNvPr>
            <p:cNvSpPr/>
            <p:nvPr/>
          </p:nvSpPr>
          <p:spPr>
            <a:xfrm>
              <a:off x="3738900" y="2483300"/>
              <a:ext cx="1044725" cy="1539650"/>
            </a:xfrm>
            <a:custGeom>
              <a:avLst/>
              <a:gdLst/>
              <a:ahLst/>
              <a:cxnLst/>
              <a:rect l="l" t="t" r="r" b="b"/>
              <a:pathLst>
                <a:path w="41789" h="61586" extrusionOk="0">
                  <a:moveTo>
                    <a:pt x="17572" y="636"/>
                  </a:moveTo>
                  <a:cubicBezTo>
                    <a:pt x="22492" y="636"/>
                    <a:pt x="29060" y="1208"/>
                    <a:pt x="30978" y="4086"/>
                  </a:cubicBezTo>
                  <a:cubicBezTo>
                    <a:pt x="33946" y="8537"/>
                    <a:pt x="39209" y="18464"/>
                    <a:pt x="40181" y="20307"/>
                  </a:cubicBezTo>
                  <a:lnTo>
                    <a:pt x="34147" y="22930"/>
                  </a:lnTo>
                  <a:cubicBezTo>
                    <a:pt x="33896" y="23039"/>
                    <a:pt x="33897" y="23396"/>
                    <a:pt x="34149" y="23503"/>
                  </a:cubicBezTo>
                  <a:lnTo>
                    <a:pt x="41052" y="26425"/>
                  </a:lnTo>
                  <a:lnTo>
                    <a:pt x="29588" y="59872"/>
                  </a:lnTo>
                  <a:lnTo>
                    <a:pt x="12107" y="60948"/>
                  </a:lnTo>
                  <a:lnTo>
                    <a:pt x="1012" y="29168"/>
                  </a:lnTo>
                  <a:lnTo>
                    <a:pt x="8207" y="25705"/>
                  </a:lnTo>
                  <a:cubicBezTo>
                    <a:pt x="8327" y="25646"/>
                    <a:pt x="8397" y="25519"/>
                    <a:pt x="8381" y="25386"/>
                  </a:cubicBezTo>
                  <a:cubicBezTo>
                    <a:pt x="8365" y="25254"/>
                    <a:pt x="8267" y="25147"/>
                    <a:pt x="8137" y="25119"/>
                  </a:cubicBezTo>
                  <a:lnTo>
                    <a:pt x="743" y="23534"/>
                  </a:lnTo>
                  <a:cubicBezTo>
                    <a:pt x="1412" y="21234"/>
                    <a:pt x="5465" y="7352"/>
                    <a:pt x="6459" y="5366"/>
                  </a:cubicBezTo>
                  <a:cubicBezTo>
                    <a:pt x="7441" y="3401"/>
                    <a:pt x="11344" y="1167"/>
                    <a:pt x="11855" y="879"/>
                  </a:cubicBezTo>
                  <a:cubicBezTo>
                    <a:pt x="12268" y="841"/>
                    <a:pt x="14625" y="636"/>
                    <a:pt x="17572" y="636"/>
                  </a:cubicBezTo>
                  <a:close/>
                  <a:moveTo>
                    <a:pt x="17594" y="1"/>
                  </a:moveTo>
                  <a:cubicBezTo>
                    <a:pt x="14455" y="1"/>
                    <a:pt x="11985" y="240"/>
                    <a:pt x="11729" y="265"/>
                  </a:cubicBezTo>
                  <a:cubicBezTo>
                    <a:pt x="11687" y="270"/>
                    <a:pt x="11648" y="283"/>
                    <a:pt x="11611" y="302"/>
                  </a:cubicBezTo>
                  <a:cubicBezTo>
                    <a:pt x="11425" y="405"/>
                    <a:pt x="7034" y="2820"/>
                    <a:pt x="5901" y="5087"/>
                  </a:cubicBezTo>
                  <a:cubicBezTo>
                    <a:pt x="4798" y="7293"/>
                    <a:pt x="244" y="23013"/>
                    <a:pt x="51" y="23682"/>
                  </a:cubicBezTo>
                  <a:cubicBezTo>
                    <a:pt x="0" y="23856"/>
                    <a:pt x="108" y="24036"/>
                    <a:pt x="285" y="24073"/>
                  </a:cubicBezTo>
                  <a:lnTo>
                    <a:pt x="7117" y="25537"/>
                  </a:lnTo>
                  <a:lnTo>
                    <a:pt x="492" y="28727"/>
                  </a:lnTo>
                  <a:cubicBezTo>
                    <a:pt x="348" y="28796"/>
                    <a:pt x="279" y="28962"/>
                    <a:pt x="332" y="29111"/>
                  </a:cubicBezTo>
                  <a:lnTo>
                    <a:pt x="11597" y="61376"/>
                  </a:lnTo>
                  <a:cubicBezTo>
                    <a:pt x="11640" y="61501"/>
                    <a:pt x="11758" y="61585"/>
                    <a:pt x="11891" y="61585"/>
                  </a:cubicBezTo>
                  <a:lnTo>
                    <a:pt x="11908" y="61585"/>
                  </a:lnTo>
                  <a:lnTo>
                    <a:pt x="29834" y="60482"/>
                  </a:lnTo>
                  <a:cubicBezTo>
                    <a:pt x="29960" y="60475"/>
                    <a:pt x="30069" y="60391"/>
                    <a:pt x="30110" y="60272"/>
                  </a:cubicBezTo>
                  <a:lnTo>
                    <a:pt x="41735" y="26352"/>
                  </a:lnTo>
                  <a:cubicBezTo>
                    <a:pt x="41788" y="26197"/>
                    <a:pt x="41713" y="26027"/>
                    <a:pt x="41563" y="25963"/>
                  </a:cubicBezTo>
                  <a:lnTo>
                    <a:pt x="35061" y="23213"/>
                  </a:lnTo>
                  <a:lnTo>
                    <a:pt x="40738" y="20745"/>
                  </a:lnTo>
                  <a:cubicBezTo>
                    <a:pt x="40904" y="20673"/>
                    <a:pt x="40973" y="20475"/>
                    <a:pt x="40889" y="20315"/>
                  </a:cubicBezTo>
                  <a:cubicBezTo>
                    <a:pt x="40829" y="20199"/>
                    <a:pt x="34777" y="8660"/>
                    <a:pt x="31496" y="3740"/>
                  </a:cubicBezTo>
                  <a:cubicBezTo>
                    <a:pt x="29416" y="619"/>
                    <a:pt x="22640" y="1"/>
                    <a:pt x="175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7;p64">
              <a:extLst>
                <a:ext uri="{FF2B5EF4-FFF2-40B4-BE49-F238E27FC236}">
                  <a16:creationId xmlns:a16="http://schemas.microsoft.com/office/drawing/2014/main" id="{1A204DED-AA14-881B-1F61-39FFCA96AA9E}"/>
                </a:ext>
              </a:extLst>
            </p:cNvPr>
            <p:cNvSpPr/>
            <p:nvPr/>
          </p:nvSpPr>
          <p:spPr>
            <a:xfrm>
              <a:off x="4009650" y="2629350"/>
              <a:ext cx="481550" cy="1454750"/>
            </a:xfrm>
            <a:custGeom>
              <a:avLst/>
              <a:gdLst/>
              <a:ahLst/>
              <a:cxnLst/>
              <a:rect l="l" t="t" r="r" b="b"/>
              <a:pathLst>
                <a:path w="19262" h="58190" extrusionOk="0">
                  <a:moveTo>
                    <a:pt x="14892" y="1"/>
                  </a:moveTo>
                  <a:lnTo>
                    <a:pt x="0" y="1379"/>
                  </a:lnTo>
                  <a:lnTo>
                    <a:pt x="233" y="58190"/>
                  </a:lnTo>
                  <a:lnTo>
                    <a:pt x="19261" y="57638"/>
                  </a:lnTo>
                  <a:lnTo>
                    <a:pt x="1489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08;p64">
              <a:extLst>
                <a:ext uri="{FF2B5EF4-FFF2-40B4-BE49-F238E27FC236}">
                  <a16:creationId xmlns:a16="http://schemas.microsoft.com/office/drawing/2014/main" id="{0DF973CF-21F5-2A81-B75F-6B723BBCD511}"/>
                </a:ext>
              </a:extLst>
            </p:cNvPr>
            <p:cNvSpPr/>
            <p:nvPr/>
          </p:nvSpPr>
          <p:spPr>
            <a:xfrm>
              <a:off x="4001825" y="2621550"/>
              <a:ext cx="497325" cy="1470375"/>
            </a:xfrm>
            <a:custGeom>
              <a:avLst/>
              <a:gdLst/>
              <a:ahLst/>
              <a:cxnLst/>
              <a:rect l="l" t="t" r="r" b="b"/>
              <a:pathLst>
                <a:path w="19893" h="58815" extrusionOk="0">
                  <a:moveTo>
                    <a:pt x="14918" y="652"/>
                  </a:moveTo>
                  <a:lnTo>
                    <a:pt x="19239" y="57648"/>
                  </a:lnTo>
                  <a:lnTo>
                    <a:pt x="857" y="58180"/>
                  </a:lnTo>
                  <a:lnTo>
                    <a:pt x="626" y="1975"/>
                  </a:lnTo>
                  <a:lnTo>
                    <a:pt x="14918" y="652"/>
                  </a:lnTo>
                  <a:close/>
                  <a:moveTo>
                    <a:pt x="15208" y="1"/>
                  </a:moveTo>
                  <a:cubicBezTo>
                    <a:pt x="15197" y="1"/>
                    <a:pt x="15187" y="1"/>
                    <a:pt x="15176" y="3"/>
                  </a:cubicBezTo>
                  <a:lnTo>
                    <a:pt x="285" y="1381"/>
                  </a:lnTo>
                  <a:cubicBezTo>
                    <a:pt x="123" y="1396"/>
                    <a:pt x="1" y="1531"/>
                    <a:pt x="2" y="1692"/>
                  </a:cubicBezTo>
                  <a:lnTo>
                    <a:pt x="235" y="58503"/>
                  </a:lnTo>
                  <a:cubicBezTo>
                    <a:pt x="235" y="58675"/>
                    <a:pt x="374" y="58813"/>
                    <a:pt x="546" y="58813"/>
                  </a:cubicBezTo>
                  <a:lnTo>
                    <a:pt x="555" y="58814"/>
                  </a:lnTo>
                  <a:lnTo>
                    <a:pt x="19584" y="58262"/>
                  </a:lnTo>
                  <a:cubicBezTo>
                    <a:pt x="19669" y="58260"/>
                    <a:pt x="19750" y="58222"/>
                    <a:pt x="19806" y="58159"/>
                  </a:cubicBezTo>
                  <a:cubicBezTo>
                    <a:pt x="19863" y="58095"/>
                    <a:pt x="19892" y="58011"/>
                    <a:pt x="19887" y="57926"/>
                  </a:cubicBezTo>
                  <a:lnTo>
                    <a:pt x="15516" y="289"/>
                  </a:lnTo>
                  <a:cubicBezTo>
                    <a:pt x="15510" y="206"/>
                    <a:pt x="15470" y="128"/>
                    <a:pt x="15406" y="74"/>
                  </a:cubicBezTo>
                  <a:cubicBezTo>
                    <a:pt x="15350" y="27"/>
                    <a:pt x="15280" y="1"/>
                    <a:pt x="152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09;p64">
              <a:extLst>
                <a:ext uri="{FF2B5EF4-FFF2-40B4-BE49-F238E27FC236}">
                  <a16:creationId xmlns:a16="http://schemas.microsoft.com/office/drawing/2014/main" id="{999593E6-C7E7-37B2-0A3E-D218B0DBA2C0}"/>
                </a:ext>
              </a:extLst>
            </p:cNvPr>
            <p:cNvSpPr/>
            <p:nvPr/>
          </p:nvSpPr>
          <p:spPr>
            <a:xfrm>
              <a:off x="3954475" y="2291525"/>
              <a:ext cx="448200" cy="825350"/>
            </a:xfrm>
            <a:custGeom>
              <a:avLst/>
              <a:gdLst/>
              <a:ahLst/>
              <a:cxnLst/>
              <a:rect l="l" t="t" r="r" b="b"/>
              <a:pathLst>
                <a:path w="17928" h="33014" extrusionOk="0">
                  <a:moveTo>
                    <a:pt x="1" y="1"/>
                  </a:moveTo>
                  <a:cubicBezTo>
                    <a:pt x="1" y="1"/>
                    <a:pt x="1931" y="10756"/>
                    <a:pt x="2207" y="13514"/>
                  </a:cubicBezTo>
                  <a:cubicBezTo>
                    <a:pt x="2462" y="16065"/>
                    <a:pt x="8580" y="33013"/>
                    <a:pt x="11182" y="33013"/>
                  </a:cubicBezTo>
                  <a:cubicBezTo>
                    <a:pt x="11393" y="33013"/>
                    <a:pt x="11581" y="32902"/>
                    <a:pt x="11741" y="32662"/>
                  </a:cubicBezTo>
                  <a:cubicBezTo>
                    <a:pt x="14066" y="29174"/>
                    <a:pt x="16823" y="18202"/>
                    <a:pt x="17375" y="15720"/>
                  </a:cubicBezTo>
                  <a:cubicBezTo>
                    <a:pt x="17926" y="13238"/>
                    <a:pt x="17927" y="2483"/>
                    <a:pt x="17927" y="2483"/>
                  </a:cubicBezTo>
                  <a:lnTo>
                    <a:pt x="17927" y="2483"/>
                  </a:lnTo>
                  <a:cubicBezTo>
                    <a:pt x="17927" y="2483"/>
                    <a:pt x="15585" y="4103"/>
                    <a:pt x="11572" y="4103"/>
                  </a:cubicBezTo>
                  <a:cubicBezTo>
                    <a:pt x="8561" y="4103"/>
                    <a:pt x="4610" y="3192"/>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10;p64">
              <a:extLst>
                <a:ext uri="{FF2B5EF4-FFF2-40B4-BE49-F238E27FC236}">
                  <a16:creationId xmlns:a16="http://schemas.microsoft.com/office/drawing/2014/main" id="{6929FC99-D314-6E98-205D-C2C7D50E1A41}"/>
                </a:ext>
              </a:extLst>
            </p:cNvPr>
            <p:cNvSpPr/>
            <p:nvPr/>
          </p:nvSpPr>
          <p:spPr>
            <a:xfrm>
              <a:off x="3945875" y="2283725"/>
              <a:ext cx="464550" cy="840925"/>
            </a:xfrm>
            <a:custGeom>
              <a:avLst/>
              <a:gdLst/>
              <a:ahLst/>
              <a:cxnLst/>
              <a:rect l="l" t="t" r="r" b="b"/>
              <a:pathLst>
                <a:path w="18582" h="33637" extrusionOk="0">
                  <a:moveTo>
                    <a:pt x="782" y="983"/>
                  </a:moveTo>
                  <a:lnTo>
                    <a:pt x="782" y="983"/>
                  </a:lnTo>
                  <a:cubicBezTo>
                    <a:pt x="5164" y="3863"/>
                    <a:pt x="8959" y="4703"/>
                    <a:pt x="11897" y="4703"/>
                  </a:cubicBezTo>
                  <a:cubicBezTo>
                    <a:pt x="14932" y="4703"/>
                    <a:pt x="17052" y="3806"/>
                    <a:pt x="17957" y="3334"/>
                  </a:cubicBezTo>
                  <a:lnTo>
                    <a:pt x="17957" y="3334"/>
                  </a:lnTo>
                  <a:cubicBezTo>
                    <a:pt x="17948" y="5540"/>
                    <a:pt x="17881" y="13859"/>
                    <a:pt x="17414" y="15964"/>
                  </a:cubicBezTo>
                  <a:cubicBezTo>
                    <a:pt x="16855" y="18480"/>
                    <a:pt x="14104" y="29382"/>
                    <a:pt x="11825" y="32802"/>
                  </a:cubicBezTo>
                  <a:cubicBezTo>
                    <a:pt x="11714" y="32969"/>
                    <a:pt x="11616" y="33015"/>
                    <a:pt x="11527" y="33015"/>
                  </a:cubicBezTo>
                  <a:cubicBezTo>
                    <a:pt x="11496" y="33015"/>
                    <a:pt x="11466" y="33009"/>
                    <a:pt x="11437" y="33002"/>
                  </a:cubicBezTo>
                  <a:cubicBezTo>
                    <a:pt x="9036" y="32404"/>
                    <a:pt x="3130" y="16479"/>
                    <a:pt x="2862" y="13795"/>
                  </a:cubicBezTo>
                  <a:cubicBezTo>
                    <a:pt x="2626" y="11441"/>
                    <a:pt x="1222" y="3461"/>
                    <a:pt x="782" y="983"/>
                  </a:cubicBezTo>
                  <a:close/>
                  <a:moveTo>
                    <a:pt x="346" y="1"/>
                  </a:moveTo>
                  <a:cubicBezTo>
                    <a:pt x="165" y="1"/>
                    <a:pt x="1" y="162"/>
                    <a:pt x="38" y="368"/>
                  </a:cubicBezTo>
                  <a:cubicBezTo>
                    <a:pt x="57" y="475"/>
                    <a:pt x="1969" y="11142"/>
                    <a:pt x="2241" y="13857"/>
                  </a:cubicBezTo>
                  <a:cubicBezTo>
                    <a:pt x="2378" y="15230"/>
                    <a:pt x="4020" y="20142"/>
                    <a:pt x="5754" y="24369"/>
                  </a:cubicBezTo>
                  <a:cubicBezTo>
                    <a:pt x="7392" y="28362"/>
                    <a:pt x="9682" y="33207"/>
                    <a:pt x="11285" y="33606"/>
                  </a:cubicBezTo>
                  <a:cubicBezTo>
                    <a:pt x="11364" y="33626"/>
                    <a:pt x="11444" y="33637"/>
                    <a:pt x="11525" y="33637"/>
                  </a:cubicBezTo>
                  <a:cubicBezTo>
                    <a:pt x="11844" y="33637"/>
                    <a:pt x="12130" y="33469"/>
                    <a:pt x="12343" y="33147"/>
                  </a:cubicBezTo>
                  <a:cubicBezTo>
                    <a:pt x="14699" y="29614"/>
                    <a:pt x="17422" y="18802"/>
                    <a:pt x="18023" y="16100"/>
                  </a:cubicBezTo>
                  <a:cubicBezTo>
                    <a:pt x="18576" y="13613"/>
                    <a:pt x="18581" y="3235"/>
                    <a:pt x="18581" y="2796"/>
                  </a:cubicBezTo>
                  <a:cubicBezTo>
                    <a:pt x="18581" y="2612"/>
                    <a:pt x="18431" y="2483"/>
                    <a:pt x="18270" y="2483"/>
                  </a:cubicBezTo>
                  <a:cubicBezTo>
                    <a:pt x="18210" y="2483"/>
                    <a:pt x="18149" y="2501"/>
                    <a:pt x="18093" y="2539"/>
                  </a:cubicBezTo>
                  <a:cubicBezTo>
                    <a:pt x="18053" y="2567"/>
                    <a:pt x="15777" y="4089"/>
                    <a:pt x="11911" y="4089"/>
                  </a:cubicBezTo>
                  <a:cubicBezTo>
                    <a:pt x="8950" y="4089"/>
                    <a:pt x="5057" y="3197"/>
                    <a:pt x="521" y="57"/>
                  </a:cubicBezTo>
                  <a:cubicBezTo>
                    <a:pt x="465" y="18"/>
                    <a:pt x="405" y="1"/>
                    <a:pt x="3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11;p64">
              <a:extLst>
                <a:ext uri="{FF2B5EF4-FFF2-40B4-BE49-F238E27FC236}">
                  <a16:creationId xmlns:a16="http://schemas.microsoft.com/office/drawing/2014/main" id="{53621CC6-2422-22E6-D98F-9E99678C329E}"/>
                </a:ext>
              </a:extLst>
            </p:cNvPr>
            <p:cNvSpPr/>
            <p:nvPr/>
          </p:nvSpPr>
          <p:spPr>
            <a:xfrm>
              <a:off x="3954475" y="2291525"/>
              <a:ext cx="448175" cy="345750"/>
            </a:xfrm>
            <a:custGeom>
              <a:avLst/>
              <a:gdLst/>
              <a:ahLst/>
              <a:cxnLst/>
              <a:rect l="l" t="t" r="r" b="b"/>
              <a:pathLst>
                <a:path w="17927" h="13830" extrusionOk="0">
                  <a:moveTo>
                    <a:pt x="1" y="1"/>
                  </a:moveTo>
                  <a:cubicBezTo>
                    <a:pt x="1" y="1"/>
                    <a:pt x="795" y="4428"/>
                    <a:pt x="1438" y="8330"/>
                  </a:cubicBezTo>
                  <a:cubicBezTo>
                    <a:pt x="2909" y="10218"/>
                    <a:pt x="5705" y="13176"/>
                    <a:pt x="9158" y="13728"/>
                  </a:cubicBezTo>
                  <a:cubicBezTo>
                    <a:pt x="9585" y="13796"/>
                    <a:pt x="10002" y="13829"/>
                    <a:pt x="10409" y="13829"/>
                  </a:cubicBezTo>
                  <a:cubicBezTo>
                    <a:pt x="13388" y="13829"/>
                    <a:pt x="15842" y="12078"/>
                    <a:pt x="17818" y="9634"/>
                  </a:cubicBezTo>
                  <a:cubicBezTo>
                    <a:pt x="17926" y="6108"/>
                    <a:pt x="17926" y="2483"/>
                    <a:pt x="17926" y="2483"/>
                  </a:cubicBezTo>
                  <a:lnTo>
                    <a:pt x="17926" y="2483"/>
                  </a:lnTo>
                  <a:cubicBezTo>
                    <a:pt x="17926" y="2483"/>
                    <a:pt x="15584" y="4104"/>
                    <a:pt x="11571" y="4104"/>
                  </a:cubicBezTo>
                  <a:cubicBezTo>
                    <a:pt x="8561" y="4104"/>
                    <a:pt x="4610" y="3192"/>
                    <a:pt x="1"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12;p64">
              <a:extLst>
                <a:ext uri="{FF2B5EF4-FFF2-40B4-BE49-F238E27FC236}">
                  <a16:creationId xmlns:a16="http://schemas.microsoft.com/office/drawing/2014/main" id="{42C3C9DA-A6D9-03C6-69DE-EE5F169D7323}"/>
                </a:ext>
              </a:extLst>
            </p:cNvPr>
            <p:cNvSpPr/>
            <p:nvPr/>
          </p:nvSpPr>
          <p:spPr>
            <a:xfrm>
              <a:off x="3954475" y="2291525"/>
              <a:ext cx="448175" cy="345750"/>
            </a:xfrm>
            <a:custGeom>
              <a:avLst/>
              <a:gdLst/>
              <a:ahLst/>
              <a:cxnLst/>
              <a:rect l="l" t="t" r="r" b="b"/>
              <a:pathLst>
                <a:path w="17927" h="13830" extrusionOk="0">
                  <a:moveTo>
                    <a:pt x="1" y="1"/>
                  </a:moveTo>
                  <a:cubicBezTo>
                    <a:pt x="1" y="1"/>
                    <a:pt x="795" y="4428"/>
                    <a:pt x="1438" y="8330"/>
                  </a:cubicBezTo>
                  <a:cubicBezTo>
                    <a:pt x="2909" y="10218"/>
                    <a:pt x="5705" y="13176"/>
                    <a:pt x="9158" y="13728"/>
                  </a:cubicBezTo>
                  <a:cubicBezTo>
                    <a:pt x="9585" y="13796"/>
                    <a:pt x="10002" y="13829"/>
                    <a:pt x="10409" y="13829"/>
                  </a:cubicBezTo>
                  <a:cubicBezTo>
                    <a:pt x="13388" y="13829"/>
                    <a:pt x="15842" y="12078"/>
                    <a:pt x="17818" y="9634"/>
                  </a:cubicBezTo>
                  <a:cubicBezTo>
                    <a:pt x="17926" y="6108"/>
                    <a:pt x="17926" y="2483"/>
                    <a:pt x="17926" y="2483"/>
                  </a:cubicBezTo>
                  <a:lnTo>
                    <a:pt x="17926" y="2483"/>
                  </a:lnTo>
                  <a:cubicBezTo>
                    <a:pt x="17926" y="2483"/>
                    <a:pt x="15584" y="4104"/>
                    <a:pt x="11571" y="4104"/>
                  </a:cubicBezTo>
                  <a:cubicBezTo>
                    <a:pt x="8561" y="4104"/>
                    <a:pt x="4610" y="3192"/>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13;p64">
              <a:extLst>
                <a:ext uri="{FF2B5EF4-FFF2-40B4-BE49-F238E27FC236}">
                  <a16:creationId xmlns:a16="http://schemas.microsoft.com/office/drawing/2014/main" id="{693116FC-AB21-A5B0-2D42-8AFBB574565E}"/>
                </a:ext>
              </a:extLst>
            </p:cNvPr>
            <p:cNvSpPr/>
            <p:nvPr/>
          </p:nvSpPr>
          <p:spPr>
            <a:xfrm>
              <a:off x="4547400" y="1983550"/>
              <a:ext cx="75875" cy="177025"/>
            </a:xfrm>
            <a:custGeom>
              <a:avLst/>
              <a:gdLst/>
              <a:ahLst/>
              <a:cxnLst/>
              <a:rect l="l" t="t" r="r" b="b"/>
              <a:pathLst>
                <a:path w="3035" h="7081" extrusionOk="0">
                  <a:moveTo>
                    <a:pt x="2123" y="1"/>
                  </a:moveTo>
                  <a:cubicBezTo>
                    <a:pt x="1230" y="1"/>
                    <a:pt x="1" y="1565"/>
                    <a:pt x="1" y="1565"/>
                  </a:cubicBezTo>
                  <a:lnTo>
                    <a:pt x="1" y="7080"/>
                  </a:lnTo>
                  <a:cubicBezTo>
                    <a:pt x="1" y="7080"/>
                    <a:pt x="3035" y="6528"/>
                    <a:pt x="3035" y="2116"/>
                  </a:cubicBezTo>
                  <a:cubicBezTo>
                    <a:pt x="3035" y="511"/>
                    <a:pt x="2634" y="1"/>
                    <a:pt x="21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14;p64">
              <a:extLst>
                <a:ext uri="{FF2B5EF4-FFF2-40B4-BE49-F238E27FC236}">
                  <a16:creationId xmlns:a16="http://schemas.microsoft.com/office/drawing/2014/main" id="{AC9221F0-C9A2-D6BD-0C7C-54AC26618BA3}"/>
                </a:ext>
              </a:extLst>
            </p:cNvPr>
            <p:cNvSpPr/>
            <p:nvPr/>
          </p:nvSpPr>
          <p:spPr>
            <a:xfrm>
              <a:off x="4539600" y="1975775"/>
              <a:ext cx="91475" cy="192575"/>
            </a:xfrm>
            <a:custGeom>
              <a:avLst/>
              <a:gdLst/>
              <a:ahLst/>
              <a:cxnLst/>
              <a:rect l="l" t="t" r="r" b="b"/>
              <a:pathLst>
                <a:path w="3659" h="7703" extrusionOk="0">
                  <a:moveTo>
                    <a:pt x="2430" y="623"/>
                  </a:moveTo>
                  <a:cubicBezTo>
                    <a:pt x="2473" y="623"/>
                    <a:pt x="2514" y="629"/>
                    <a:pt x="2552" y="642"/>
                  </a:cubicBezTo>
                  <a:cubicBezTo>
                    <a:pt x="2696" y="693"/>
                    <a:pt x="3034" y="968"/>
                    <a:pt x="3034" y="2428"/>
                  </a:cubicBezTo>
                  <a:cubicBezTo>
                    <a:pt x="3034" y="5640"/>
                    <a:pt x="1381" y="6668"/>
                    <a:pt x="624" y="6969"/>
                  </a:cubicBezTo>
                  <a:lnTo>
                    <a:pt x="624" y="1985"/>
                  </a:lnTo>
                  <a:cubicBezTo>
                    <a:pt x="1121" y="1379"/>
                    <a:pt x="1944" y="623"/>
                    <a:pt x="2430" y="623"/>
                  </a:cubicBezTo>
                  <a:close/>
                  <a:moveTo>
                    <a:pt x="2439" y="1"/>
                  </a:moveTo>
                  <a:cubicBezTo>
                    <a:pt x="1447" y="1"/>
                    <a:pt x="306" y="1379"/>
                    <a:pt x="67" y="1682"/>
                  </a:cubicBezTo>
                  <a:cubicBezTo>
                    <a:pt x="25" y="1737"/>
                    <a:pt x="0" y="1805"/>
                    <a:pt x="0" y="1874"/>
                  </a:cubicBezTo>
                  <a:lnTo>
                    <a:pt x="0" y="7391"/>
                  </a:lnTo>
                  <a:cubicBezTo>
                    <a:pt x="0" y="7562"/>
                    <a:pt x="141" y="7703"/>
                    <a:pt x="312" y="7703"/>
                  </a:cubicBezTo>
                  <a:cubicBezTo>
                    <a:pt x="330" y="7703"/>
                    <a:pt x="349" y="7702"/>
                    <a:pt x="368" y="7698"/>
                  </a:cubicBezTo>
                  <a:cubicBezTo>
                    <a:pt x="401" y="7692"/>
                    <a:pt x="3658" y="7047"/>
                    <a:pt x="3658" y="2427"/>
                  </a:cubicBezTo>
                  <a:cubicBezTo>
                    <a:pt x="3658" y="1039"/>
                    <a:pt x="3361" y="263"/>
                    <a:pt x="2754" y="52"/>
                  </a:cubicBezTo>
                  <a:cubicBezTo>
                    <a:pt x="2651" y="17"/>
                    <a:pt x="2546" y="1"/>
                    <a:pt x="24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15;p64">
              <a:extLst>
                <a:ext uri="{FF2B5EF4-FFF2-40B4-BE49-F238E27FC236}">
                  <a16:creationId xmlns:a16="http://schemas.microsoft.com/office/drawing/2014/main" id="{465DCA6E-B83D-7153-169C-17A7BA75D256}"/>
                </a:ext>
              </a:extLst>
            </p:cNvPr>
            <p:cNvSpPr/>
            <p:nvPr/>
          </p:nvSpPr>
          <p:spPr>
            <a:xfrm>
              <a:off x="3795900" y="1498675"/>
              <a:ext cx="772225" cy="1036625"/>
            </a:xfrm>
            <a:custGeom>
              <a:avLst/>
              <a:gdLst/>
              <a:ahLst/>
              <a:cxnLst/>
              <a:rect l="l" t="t" r="r" b="b"/>
              <a:pathLst>
                <a:path w="30889" h="41465" extrusionOk="0">
                  <a:moveTo>
                    <a:pt x="18201" y="0"/>
                  </a:moveTo>
                  <a:cubicBezTo>
                    <a:pt x="14064" y="0"/>
                    <a:pt x="1931" y="2206"/>
                    <a:pt x="1" y="11859"/>
                  </a:cubicBezTo>
                  <a:cubicBezTo>
                    <a:pt x="1" y="11859"/>
                    <a:pt x="3586" y="28112"/>
                    <a:pt x="3586" y="30335"/>
                  </a:cubicBezTo>
                  <a:cubicBezTo>
                    <a:pt x="3586" y="35014"/>
                    <a:pt x="12410" y="40263"/>
                    <a:pt x="16272" y="41367"/>
                  </a:cubicBezTo>
                  <a:cubicBezTo>
                    <a:pt x="16504" y="41433"/>
                    <a:pt x="16756" y="41464"/>
                    <a:pt x="17024" y="41464"/>
                  </a:cubicBezTo>
                  <a:cubicBezTo>
                    <a:pt x="21228" y="41464"/>
                    <a:pt x="29542" y="33788"/>
                    <a:pt x="30061" y="31714"/>
                  </a:cubicBezTo>
                  <a:cubicBezTo>
                    <a:pt x="30612" y="29508"/>
                    <a:pt x="30888" y="10203"/>
                    <a:pt x="29785" y="6343"/>
                  </a:cubicBezTo>
                  <a:cubicBezTo>
                    <a:pt x="28681" y="2482"/>
                    <a:pt x="22338" y="0"/>
                    <a:pt x="182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16;p64">
              <a:extLst>
                <a:ext uri="{FF2B5EF4-FFF2-40B4-BE49-F238E27FC236}">
                  <a16:creationId xmlns:a16="http://schemas.microsoft.com/office/drawing/2014/main" id="{75310805-8F41-02F4-F156-F6ED1281DE3F}"/>
                </a:ext>
              </a:extLst>
            </p:cNvPr>
            <p:cNvSpPr/>
            <p:nvPr/>
          </p:nvSpPr>
          <p:spPr>
            <a:xfrm>
              <a:off x="3788075" y="1490875"/>
              <a:ext cx="788975" cy="1052225"/>
            </a:xfrm>
            <a:custGeom>
              <a:avLst/>
              <a:gdLst/>
              <a:ahLst/>
              <a:cxnLst/>
              <a:rect l="l" t="t" r="r" b="b"/>
              <a:pathLst>
                <a:path w="31559" h="42089" extrusionOk="0">
                  <a:moveTo>
                    <a:pt x="18512" y="625"/>
                  </a:moveTo>
                  <a:cubicBezTo>
                    <a:pt x="18513" y="625"/>
                    <a:pt x="18514" y="625"/>
                    <a:pt x="18515" y="625"/>
                  </a:cubicBezTo>
                  <a:cubicBezTo>
                    <a:pt x="22403" y="625"/>
                    <a:pt x="28730" y="3007"/>
                    <a:pt x="29798" y="6741"/>
                  </a:cubicBezTo>
                  <a:cubicBezTo>
                    <a:pt x="30900" y="10592"/>
                    <a:pt x="30590" y="29875"/>
                    <a:pt x="30071" y="31952"/>
                  </a:cubicBezTo>
                  <a:cubicBezTo>
                    <a:pt x="29737" y="33289"/>
                    <a:pt x="25376" y="37707"/>
                    <a:pt x="21325" y="40047"/>
                  </a:cubicBezTo>
                  <a:cubicBezTo>
                    <a:pt x="19703" y="40984"/>
                    <a:pt x="18344" y="41466"/>
                    <a:pt x="17339" y="41466"/>
                  </a:cubicBezTo>
                  <a:cubicBezTo>
                    <a:pt x="17095" y="41466"/>
                    <a:pt x="16871" y="41437"/>
                    <a:pt x="16670" y="41379"/>
                  </a:cubicBezTo>
                  <a:cubicBezTo>
                    <a:pt x="12865" y="40292"/>
                    <a:pt x="4210" y="35109"/>
                    <a:pt x="4210" y="30648"/>
                  </a:cubicBezTo>
                  <a:cubicBezTo>
                    <a:pt x="4210" y="28465"/>
                    <a:pt x="913" y="13444"/>
                    <a:pt x="633" y="12169"/>
                  </a:cubicBezTo>
                  <a:cubicBezTo>
                    <a:pt x="2567" y="2750"/>
                    <a:pt x="14478" y="625"/>
                    <a:pt x="18512" y="625"/>
                  </a:cubicBezTo>
                  <a:close/>
                  <a:moveTo>
                    <a:pt x="18515" y="1"/>
                  </a:moveTo>
                  <a:cubicBezTo>
                    <a:pt x="14341" y="1"/>
                    <a:pt x="1986" y="2225"/>
                    <a:pt x="8" y="12109"/>
                  </a:cubicBezTo>
                  <a:cubicBezTo>
                    <a:pt x="0" y="12151"/>
                    <a:pt x="0" y="12195"/>
                    <a:pt x="10" y="12237"/>
                  </a:cubicBezTo>
                  <a:cubicBezTo>
                    <a:pt x="45" y="12399"/>
                    <a:pt x="3587" y="28483"/>
                    <a:pt x="3587" y="30647"/>
                  </a:cubicBezTo>
                  <a:cubicBezTo>
                    <a:pt x="3587" y="35611"/>
                    <a:pt x="12751" y="40908"/>
                    <a:pt x="16498" y="41978"/>
                  </a:cubicBezTo>
                  <a:cubicBezTo>
                    <a:pt x="16757" y="42052"/>
                    <a:pt x="17037" y="42088"/>
                    <a:pt x="17342" y="42088"/>
                  </a:cubicBezTo>
                  <a:cubicBezTo>
                    <a:pt x="18467" y="42088"/>
                    <a:pt x="19907" y="41586"/>
                    <a:pt x="21636" y="40586"/>
                  </a:cubicBezTo>
                  <a:cubicBezTo>
                    <a:pt x="25725" y="38225"/>
                    <a:pt x="30268" y="33732"/>
                    <a:pt x="30675" y="32102"/>
                  </a:cubicBezTo>
                  <a:cubicBezTo>
                    <a:pt x="31218" y="29937"/>
                    <a:pt x="31559" y="10633"/>
                    <a:pt x="30397" y="6569"/>
                  </a:cubicBezTo>
                  <a:cubicBezTo>
                    <a:pt x="29234" y="2499"/>
                    <a:pt x="22693" y="1"/>
                    <a:pt x="185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517;p64">
              <a:extLst>
                <a:ext uri="{FF2B5EF4-FFF2-40B4-BE49-F238E27FC236}">
                  <a16:creationId xmlns:a16="http://schemas.microsoft.com/office/drawing/2014/main" id="{BCF02605-0087-937A-130B-8B5D1FDBDC97}"/>
                </a:ext>
              </a:extLst>
            </p:cNvPr>
            <p:cNvSpPr/>
            <p:nvPr/>
          </p:nvSpPr>
          <p:spPr>
            <a:xfrm>
              <a:off x="3795900" y="1498675"/>
              <a:ext cx="772250" cy="1036625"/>
            </a:xfrm>
            <a:custGeom>
              <a:avLst/>
              <a:gdLst/>
              <a:ahLst/>
              <a:cxnLst/>
              <a:rect l="l" t="t" r="r" b="b"/>
              <a:pathLst>
                <a:path w="30890" h="41465" extrusionOk="0">
                  <a:moveTo>
                    <a:pt x="18202" y="0"/>
                  </a:moveTo>
                  <a:cubicBezTo>
                    <a:pt x="14065" y="0"/>
                    <a:pt x="1931" y="2207"/>
                    <a:pt x="1" y="11859"/>
                  </a:cubicBezTo>
                  <a:cubicBezTo>
                    <a:pt x="1" y="11859"/>
                    <a:pt x="2146" y="21582"/>
                    <a:pt x="3116" y="27016"/>
                  </a:cubicBezTo>
                  <a:cubicBezTo>
                    <a:pt x="3142" y="24538"/>
                    <a:pt x="3556" y="19749"/>
                    <a:pt x="6240" y="17662"/>
                  </a:cubicBezTo>
                  <a:cubicBezTo>
                    <a:pt x="9944" y="14780"/>
                    <a:pt x="16118" y="14369"/>
                    <a:pt x="19616" y="12722"/>
                  </a:cubicBezTo>
                  <a:cubicBezTo>
                    <a:pt x="23114" y="11077"/>
                    <a:pt x="23937" y="6755"/>
                    <a:pt x="23937" y="6755"/>
                  </a:cubicBezTo>
                  <a:cubicBezTo>
                    <a:pt x="23937" y="6755"/>
                    <a:pt x="24143" y="14369"/>
                    <a:pt x="25789" y="16220"/>
                  </a:cubicBezTo>
                  <a:cubicBezTo>
                    <a:pt x="27436" y="18072"/>
                    <a:pt x="29081" y="19307"/>
                    <a:pt x="29288" y="22600"/>
                  </a:cubicBezTo>
                  <a:cubicBezTo>
                    <a:pt x="29493" y="25892"/>
                    <a:pt x="30111" y="29186"/>
                    <a:pt x="28464" y="31859"/>
                  </a:cubicBezTo>
                  <a:cubicBezTo>
                    <a:pt x="26818" y="34534"/>
                    <a:pt x="20028" y="39679"/>
                    <a:pt x="16942" y="40707"/>
                  </a:cubicBezTo>
                  <a:cubicBezTo>
                    <a:pt x="16466" y="40866"/>
                    <a:pt x="16008" y="41009"/>
                    <a:pt x="15568" y="41138"/>
                  </a:cubicBezTo>
                  <a:cubicBezTo>
                    <a:pt x="15817" y="41226"/>
                    <a:pt x="16053" y="41304"/>
                    <a:pt x="16273" y="41367"/>
                  </a:cubicBezTo>
                  <a:cubicBezTo>
                    <a:pt x="16505" y="41433"/>
                    <a:pt x="16757" y="41465"/>
                    <a:pt x="17026" y="41465"/>
                  </a:cubicBezTo>
                  <a:cubicBezTo>
                    <a:pt x="21230" y="41465"/>
                    <a:pt x="29543" y="33788"/>
                    <a:pt x="30062" y="31715"/>
                  </a:cubicBezTo>
                  <a:cubicBezTo>
                    <a:pt x="30613" y="29508"/>
                    <a:pt x="30889" y="10204"/>
                    <a:pt x="29786" y="6343"/>
                  </a:cubicBezTo>
                  <a:cubicBezTo>
                    <a:pt x="28681" y="2482"/>
                    <a:pt x="22338" y="0"/>
                    <a:pt x="18202"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518;p64">
              <a:extLst>
                <a:ext uri="{FF2B5EF4-FFF2-40B4-BE49-F238E27FC236}">
                  <a16:creationId xmlns:a16="http://schemas.microsoft.com/office/drawing/2014/main" id="{9ACF80C6-7FB6-9ADA-6CB6-EFF45825BE34}"/>
                </a:ext>
              </a:extLst>
            </p:cNvPr>
            <p:cNvSpPr/>
            <p:nvPr/>
          </p:nvSpPr>
          <p:spPr>
            <a:xfrm>
              <a:off x="3884775" y="2245675"/>
              <a:ext cx="222925" cy="246375"/>
            </a:xfrm>
            <a:custGeom>
              <a:avLst/>
              <a:gdLst/>
              <a:ahLst/>
              <a:cxnLst/>
              <a:rect l="l" t="t" r="r" b="b"/>
              <a:pathLst>
                <a:path w="8917" h="9855" extrusionOk="0">
                  <a:moveTo>
                    <a:pt x="1" y="0"/>
                  </a:moveTo>
                  <a:lnTo>
                    <a:pt x="1" y="0"/>
                  </a:lnTo>
                  <a:cubicBezTo>
                    <a:pt x="19" y="183"/>
                    <a:pt x="31" y="342"/>
                    <a:pt x="31" y="455"/>
                  </a:cubicBezTo>
                  <a:cubicBezTo>
                    <a:pt x="31" y="3911"/>
                    <a:pt x="4844" y="7676"/>
                    <a:pt x="8916" y="9854"/>
                  </a:cubicBezTo>
                  <a:cubicBezTo>
                    <a:pt x="7416" y="8341"/>
                    <a:pt x="3286" y="4148"/>
                    <a:pt x="1451" y="1979"/>
                  </a:cubicBezTo>
                  <a:cubicBezTo>
                    <a:pt x="728" y="1125"/>
                    <a:pt x="279" y="482"/>
                    <a:pt x="1"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519;p64">
              <a:extLst>
                <a:ext uri="{FF2B5EF4-FFF2-40B4-BE49-F238E27FC236}">
                  <a16:creationId xmlns:a16="http://schemas.microsoft.com/office/drawing/2014/main" id="{18E9C8AA-B879-FFB7-A4EF-CBEBEE34F8C4}"/>
                </a:ext>
              </a:extLst>
            </p:cNvPr>
            <p:cNvSpPr/>
            <p:nvPr/>
          </p:nvSpPr>
          <p:spPr>
            <a:xfrm>
              <a:off x="3795900" y="1498675"/>
              <a:ext cx="772250" cy="1036625"/>
            </a:xfrm>
            <a:custGeom>
              <a:avLst/>
              <a:gdLst/>
              <a:ahLst/>
              <a:cxnLst/>
              <a:rect l="l" t="t" r="r" b="b"/>
              <a:pathLst>
                <a:path w="30890" h="41465" extrusionOk="0">
                  <a:moveTo>
                    <a:pt x="18202" y="0"/>
                  </a:moveTo>
                  <a:cubicBezTo>
                    <a:pt x="14065" y="0"/>
                    <a:pt x="1931" y="2207"/>
                    <a:pt x="1" y="11859"/>
                  </a:cubicBezTo>
                  <a:cubicBezTo>
                    <a:pt x="1" y="11859"/>
                    <a:pt x="2146" y="21582"/>
                    <a:pt x="3116" y="27016"/>
                  </a:cubicBezTo>
                  <a:cubicBezTo>
                    <a:pt x="3142" y="24538"/>
                    <a:pt x="3556" y="19749"/>
                    <a:pt x="6240" y="17662"/>
                  </a:cubicBezTo>
                  <a:cubicBezTo>
                    <a:pt x="9944" y="14780"/>
                    <a:pt x="16118" y="14369"/>
                    <a:pt x="19616" y="12722"/>
                  </a:cubicBezTo>
                  <a:cubicBezTo>
                    <a:pt x="23114" y="11077"/>
                    <a:pt x="23937" y="6755"/>
                    <a:pt x="23937" y="6755"/>
                  </a:cubicBezTo>
                  <a:cubicBezTo>
                    <a:pt x="23937" y="6755"/>
                    <a:pt x="24143" y="14369"/>
                    <a:pt x="25789" y="16220"/>
                  </a:cubicBezTo>
                  <a:cubicBezTo>
                    <a:pt x="27436" y="18072"/>
                    <a:pt x="29081" y="19307"/>
                    <a:pt x="29288" y="22600"/>
                  </a:cubicBezTo>
                  <a:cubicBezTo>
                    <a:pt x="29493" y="25892"/>
                    <a:pt x="30111" y="29186"/>
                    <a:pt x="28464" y="31859"/>
                  </a:cubicBezTo>
                  <a:cubicBezTo>
                    <a:pt x="26818" y="34534"/>
                    <a:pt x="20028" y="39679"/>
                    <a:pt x="16942" y="40707"/>
                  </a:cubicBezTo>
                  <a:cubicBezTo>
                    <a:pt x="16466" y="40866"/>
                    <a:pt x="16008" y="41009"/>
                    <a:pt x="15568" y="41138"/>
                  </a:cubicBezTo>
                  <a:cubicBezTo>
                    <a:pt x="15817" y="41226"/>
                    <a:pt x="16053" y="41304"/>
                    <a:pt x="16273" y="41367"/>
                  </a:cubicBezTo>
                  <a:cubicBezTo>
                    <a:pt x="16505" y="41433"/>
                    <a:pt x="16757" y="41465"/>
                    <a:pt x="17026" y="41465"/>
                  </a:cubicBezTo>
                  <a:cubicBezTo>
                    <a:pt x="21230" y="41465"/>
                    <a:pt x="29543" y="33788"/>
                    <a:pt x="30062" y="31715"/>
                  </a:cubicBezTo>
                  <a:cubicBezTo>
                    <a:pt x="30613" y="29508"/>
                    <a:pt x="30889" y="10204"/>
                    <a:pt x="29786" y="6343"/>
                  </a:cubicBezTo>
                  <a:cubicBezTo>
                    <a:pt x="28681" y="2482"/>
                    <a:pt x="22338" y="0"/>
                    <a:pt x="182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520;p64">
              <a:extLst>
                <a:ext uri="{FF2B5EF4-FFF2-40B4-BE49-F238E27FC236}">
                  <a16:creationId xmlns:a16="http://schemas.microsoft.com/office/drawing/2014/main" id="{A52A4AEF-F56F-8075-3ECA-4EECDE404D6D}"/>
                </a:ext>
              </a:extLst>
            </p:cNvPr>
            <p:cNvSpPr/>
            <p:nvPr/>
          </p:nvSpPr>
          <p:spPr>
            <a:xfrm>
              <a:off x="3884775" y="2245675"/>
              <a:ext cx="222925" cy="246375"/>
            </a:xfrm>
            <a:custGeom>
              <a:avLst/>
              <a:gdLst/>
              <a:ahLst/>
              <a:cxnLst/>
              <a:rect l="l" t="t" r="r" b="b"/>
              <a:pathLst>
                <a:path w="8917" h="9855" extrusionOk="0">
                  <a:moveTo>
                    <a:pt x="1" y="0"/>
                  </a:moveTo>
                  <a:lnTo>
                    <a:pt x="1" y="0"/>
                  </a:lnTo>
                  <a:cubicBezTo>
                    <a:pt x="19" y="183"/>
                    <a:pt x="31" y="342"/>
                    <a:pt x="31" y="455"/>
                  </a:cubicBezTo>
                  <a:cubicBezTo>
                    <a:pt x="31" y="3911"/>
                    <a:pt x="4844" y="7676"/>
                    <a:pt x="8916" y="9854"/>
                  </a:cubicBezTo>
                  <a:cubicBezTo>
                    <a:pt x="7416" y="8341"/>
                    <a:pt x="3286" y="4148"/>
                    <a:pt x="1451" y="1979"/>
                  </a:cubicBezTo>
                  <a:cubicBezTo>
                    <a:pt x="728" y="1125"/>
                    <a:pt x="279" y="482"/>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521;p64">
              <a:extLst>
                <a:ext uri="{FF2B5EF4-FFF2-40B4-BE49-F238E27FC236}">
                  <a16:creationId xmlns:a16="http://schemas.microsoft.com/office/drawing/2014/main" id="{4BD991FD-AD49-ACEC-099E-6E405C977597}"/>
                </a:ext>
              </a:extLst>
            </p:cNvPr>
            <p:cNvSpPr/>
            <p:nvPr/>
          </p:nvSpPr>
          <p:spPr>
            <a:xfrm>
              <a:off x="4114050" y="2009750"/>
              <a:ext cx="38950" cy="69850"/>
            </a:xfrm>
            <a:custGeom>
              <a:avLst/>
              <a:gdLst/>
              <a:ahLst/>
              <a:cxnLst/>
              <a:rect l="l" t="t" r="r" b="b"/>
              <a:pathLst>
                <a:path w="1558" h="2794" extrusionOk="0">
                  <a:moveTo>
                    <a:pt x="779" y="1"/>
                  </a:moveTo>
                  <a:cubicBezTo>
                    <a:pt x="348" y="1"/>
                    <a:pt x="0" y="626"/>
                    <a:pt x="0" y="1397"/>
                  </a:cubicBezTo>
                  <a:cubicBezTo>
                    <a:pt x="0" y="2169"/>
                    <a:pt x="348" y="2794"/>
                    <a:pt x="779" y="2794"/>
                  </a:cubicBezTo>
                  <a:cubicBezTo>
                    <a:pt x="1209" y="2794"/>
                    <a:pt x="1558" y="2169"/>
                    <a:pt x="1558" y="1397"/>
                  </a:cubicBezTo>
                  <a:cubicBezTo>
                    <a:pt x="1558" y="626"/>
                    <a:pt x="1209" y="1"/>
                    <a:pt x="7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522;p64">
              <a:extLst>
                <a:ext uri="{FF2B5EF4-FFF2-40B4-BE49-F238E27FC236}">
                  <a16:creationId xmlns:a16="http://schemas.microsoft.com/office/drawing/2014/main" id="{90765F36-BD24-C68F-2DE7-977E57F64663}"/>
                </a:ext>
              </a:extLst>
            </p:cNvPr>
            <p:cNvSpPr/>
            <p:nvPr/>
          </p:nvSpPr>
          <p:spPr>
            <a:xfrm>
              <a:off x="4340975" y="2009750"/>
              <a:ext cx="38975" cy="69850"/>
            </a:xfrm>
            <a:custGeom>
              <a:avLst/>
              <a:gdLst/>
              <a:ahLst/>
              <a:cxnLst/>
              <a:rect l="l" t="t" r="r" b="b"/>
              <a:pathLst>
                <a:path w="1559" h="2794" extrusionOk="0">
                  <a:moveTo>
                    <a:pt x="780" y="1"/>
                  </a:moveTo>
                  <a:cubicBezTo>
                    <a:pt x="349" y="1"/>
                    <a:pt x="1" y="626"/>
                    <a:pt x="1" y="1397"/>
                  </a:cubicBezTo>
                  <a:cubicBezTo>
                    <a:pt x="1" y="2169"/>
                    <a:pt x="350" y="2794"/>
                    <a:pt x="780" y="2794"/>
                  </a:cubicBezTo>
                  <a:cubicBezTo>
                    <a:pt x="1209" y="2794"/>
                    <a:pt x="1558" y="2169"/>
                    <a:pt x="1558" y="1397"/>
                  </a:cubicBezTo>
                  <a:cubicBezTo>
                    <a:pt x="1558" y="626"/>
                    <a:pt x="1209" y="1"/>
                    <a:pt x="7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523;p64">
              <a:extLst>
                <a:ext uri="{FF2B5EF4-FFF2-40B4-BE49-F238E27FC236}">
                  <a16:creationId xmlns:a16="http://schemas.microsoft.com/office/drawing/2014/main" id="{31F9E75A-FF22-411E-6863-25DE584D7438}"/>
                </a:ext>
              </a:extLst>
            </p:cNvPr>
            <p:cNvSpPr/>
            <p:nvPr/>
          </p:nvSpPr>
          <p:spPr>
            <a:xfrm>
              <a:off x="4266100" y="1995450"/>
              <a:ext cx="103175" cy="196725"/>
            </a:xfrm>
            <a:custGeom>
              <a:avLst/>
              <a:gdLst/>
              <a:ahLst/>
              <a:cxnLst/>
              <a:rect l="l" t="t" r="r" b="b"/>
              <a:pathLst>
                <a:path w="4127" h="7869" extrusionOk="0">
                  <a:moveTo>
                    <a:pt x="1163" y="0"/>
                  </a:moveTo>
                  <a:cubicBezTo>
                    <a:pt x="1028" y="0"/>
                    <a:pt x="905" y="87"/>
                    <a:pt x="864" y="223"/>
                  </a:cubicBezTo>
                  <a:cubicBezTo>
                    <a:pt x="774" y="516"/>
                    <a:pt x="7" y="3120"/>
                    <a:pt x="942" y="4053"/>
                  </a:cubicBezTo>
                  <a:cubicBezTo>
                    <a:pt x="1366" y="4477"/>
                    <a:pt x="1971" y="4613"/>
                    <a:pt x="2505" y="4733"/>
                  </a:cubicBezTo>
                  <a:cubicBezTo>
                    <a:pt x="3292" y="4910"/>
                    <a:pt x="3386" y="4992"/>
                    <a:pt x="3339" y="5220"/>
                  </a:cubicBezTo>
                  <a:cubicBezTo>
                    <a:pt x="3220" y="5819"/>
                    <a:pt x="1442" y="6778"/>
                    <a:pt x="218" y="7268"/>
                  </a:cubicBezTo>
                  <a:cubicBezTo>
                    <a:pt x="80" y="7324"/>
                    <a:pt x="1" y="7470"/>
                    <a:pt x="29" y="7616"/>
                  </a:cubicBezTo>
                  <a:cubicBezTo>
                    <a:pt x="57" y="7763"/>
                    <a:pt x="185" y="7868"/>
                    <a:pt x="334" y="7869"/>
                  </a:cubicBezTo>
                  <a:cubicBezTo>
                    <a:pt x="374" y="7869"/>
                    <a:pt x="413" y="7861"/>
                    <a:pt x="449" y="7847"/>
                  </a:cubicBezTo>
                  <a:cubicBezTo>
                    <a:pt x="995" y="7629"/>
                    <a:pt x="3723" y="6485"/>
                    <a:pt x="3951" y="5342"/>
                  </a:cubicBezTo>
                  <a:cubicBezTo>
                    <a:pt x="4127" y="4459"/>
                    <a:pt x="3269" y="4266"/>
                    <a:pt x="2642" y="4125"/>
                  </a:cubicBezTo>
                  <a:cubicBezTo>
                    <a:pt x="2191" y="4023"/>
                    <a:pt x="1678" y="3908"/>
                    <a:pt x="1382" y="3612"/>
                  </a:cubicBezTo>
                  <a:cubicBezTo>
                    <a:pt x="876" y="3106"/>
                    <a:pt x="1161" y="1377"/>
                    <a:pt x="1460" y="406"/>
                  </a:cubicBezTo>
                  <a:cubicBezTo>
                    <a:pt x="1511" y="240"/>
                    <a:pt x="1420" y="65"/>
                    <a:pt x="1254" y="14"/>
                  </a:cubicBezTo>
                  <a:cubicBezTo>
                    <a:pt x="1224" y="5"/>
                    <a:pt x="1193" y="0"/>
                    <a:pt x="11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524;p64">
              <a:extLst>
                <a:ext uri="{FF2B5EF4-FFF2-40B4-BE49-F238E27FC236}">
                  <a16:creationId xmlns:a16="http://schemas.microsoft.com/office/drawing/2014/main" id="{C9E3C8EB-FD9A-AABE-761C-2EB4715FD2E5}"/>
                </a:ext>
              </a:extLst>
            </p:cNvPr>
            <p:cNvSpPr/>
            <p:nvPr/>
          </p:nvSpPr>
          <p:spPr>
            <a:xfrm>
              <a:off x="4120625" y="2243725"/>
              <a:ext cx="152325" cy="52250"/>
            </a:xfrm>
            <a:custGeom>
              <a:avLst/>
              <a:gdLst/>
              <a:ahLst/>
              <a:cxnLst/>
              <a:rect l="l" t="t" r="r" b="b"/>
              <a:pathLst>
                <a:path w="6093" h="2090" extrusionOk="0">
                  <a:moveTo>
                    <a:pt x="355" y="1"/>
                  </a:moveTo>
                  <a:cubicBezTo>
                    <a:pt x="295" y="1"/>
                    <a:pt x="235" y="18"/>
                    <a:pt x="182" y="53"/>
                  </a:cubicBezTo>
                  <a:cubicBezTo>
                    <a:pt x="38" y="150"/>
                    <a:pt x="0" y="347"/>
                    <a:pt x="98" y="489"/>
                  </a:cubicBezTo>
                  <a:cubicBezTo>
                    <a:pt x="941" y="1752"/>
                    <a:pt x="2242" y="2090"/>
                    <a:pt x="3395" y="2090"/>
                  </a:cubicBezTo>
                  <a:cubicBezTo>
                    <a:pt x="4672" y="2090"/>
                    <a:pt x="5767" y="1675"/>
                    <a:pt x="5853" y="1642"/>
                  </a:cubicBezTo>
                  <a:cubicBezTo>
                    <a:pt x="6013" y="1579"/>
                    <a:pt x="6092" y="1398"/>
                    <a:pt x="6029" y="1238"/>
                  </a:cubicBezTo>
                  <a:cubicBezTo>
                    <a:pt x="5981" y="1115"/>
                    <a:pt x="5864" y="1040"/>
                    <a:pt x="5740" y="1040"/>
                  </a:cubicBezTo>
                  <a:cubicBezTo>
                    <a:pt x="5702" y="1040"/>
                    <a:pt x="5664" y="1047"/>
                    <a:pt x="5626" y="1061"/>
                  </a:cubicBezTo>
                  <a:cubicBezTo>
                    <a:pt x="5607" y="1068"/>
                    <a:pt x="4582" y="1458"/>
                    <a:pt x="3408" y="1458"/>
                  </a:cubicBezTo>
                  <a:cubicBezTo>
                    <a:pt x="2411" y="1458"/>
                    <a:pt x="1306" y="1177"/>
                    <a:pt x="618" y="143"/>
                  </a:cubicBezTo>
                  <a:cubicBezTo>
                    <a:pt x="557" y="51"/>
                    <a:pt x="457" y="1"/>
                    <a:pt x="3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525;p64">
              <a:extLst>
                <a:ext uri="{FF2B5EF4-FFF2-40B4-BE49-F238E27FC236}">
                  <a16:creationId xmlns:a16="http://schemas.microsoft.com/office/drawing/2014/main" id="{8978A843-8A49-A528-626F-2343AC2ED236}"/>
                </a:ext>
              </a:extLst>
            </p:cNvPr>
            <p:cNvSpPr/>
            <p:nvPr/>
          </p:nvSpPr>
          <p:spPr>
            <a:xfrm>
              <a:off x="4053050" y="1930375"/>
              <a:ext cx="121450" cy="60025"/>
            </a:xfrm>
            <a:custGeom>
              <a:avLst/>
              <a:gdLst/>
              <a:ahLst/>
              <a:cxnLst/>
              <a:rect l="l" t="t" r="r" b="b"/>
              <a:pathLst>
                <a:path w="4858" h="2401" extrusionOk="0">
                  <a:moveTo>
                    <a:pt x="2975" y="0"/>
                  </a:moveTo>
                  <a:cubicBezTo>
                    <a:pt x="2541" y="0"/>
                    <a:pt x="2132" y="83"/>
                    <a:pt x="1752" y="249"/>
                  </a:cubicBezTo>
                  <a:cubicBezTo>
                    <a:pt x="555" y="771"/>
                    <a:pt x="98" y="1928"/>
                    <a:pt x="79" y="1976"/>
                  </a:cubicBezTo>
                  <a:cubicBezTo>
                    <a:pt x="1" y="2181"/>
                    <a:pt x="151" y="2400"/>
                    <a:pt x="369" y="2400"/>
                  </a:cubicBezTo>
                  <a:cubicBezTo>
                    <a:pt x="499" y="2400"/>
                    <a:pt x="615" y="2321"/>
                    <a:pt x="661" y="2201"/>
                  </a:cubicBezTo>
                  <a:cubicBezTo>
                    <a:pt x="664" y="2191"/>
                    <a:pt x="1040" y="1240"/>
                    <a:pt x="2001" y="820"/>
                  </a:cubicBezTo>
                  <a:cubicBezTo>
                    <a:pt x="2300" y="689"/>
                    <a:pt x="2625" y="624"/>
                    <a:pt x="2974" y="624"/>
                  </a:cubicBezTo>
                  <a:cubicBezTo>
                    <a:pt x="3411" y="624"/>
                    <a:pt x="3886" y="726"/>
                    <a:pt x="4394" y="929"/>
                  </a:cubicBezTo>
                  <a:cubicBezTo>
                    <a:pt x="4431" y="943"/>
                    <a:pt x="4469" y="950"/>
                    <a:pt x="4506" y="950"/>
                  </a:cubicBezTo>
                  <a:cubicBezTo>
                    <a:pt x="4630" y="950"/>
                    <a:pt x="4747" y="876"/>
                    <a:pt x="4795" y="754"/>
                  </a:cubicBezTo>
                  <a:cubicBezTo>
                    <a:pt x="4858" y="596"/>
                    <a:pt x="4783" y="416"/>
                    <a:pt x="4625" y="351"/>
                  </a:cubicBezTo>
                  <a:cubicBezTo>
                    <a:pt x="4042" y="117"/>
                    <a:pt x="3491" y="0"/>
                    <a:pt x="29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526;p64">
              <a:extLst>
                <a:ext uri="{FF2B5EF4-FFF2-40B4-BE49-F238E27FC236}">
                  <a16:creationId xmlns:a16="http://schemas.microsoft.com/office/drawing/2014/main" id="{F1C9A409-1AFD-2D95-A2B7-4C64CD039DFB}"/>
                </a:ext>
              </a:extLst>
            </p:cNvPr>
            <p:cNvSpPr/>
            <p:nvPr/>
          </p:nvSpPr>
          <p:spPr>
            <a:xfrm>
              <a:off x="4296650" y="1917900"/>
              <a:ext cx="108825" cy="46975"/>
            </a:xfrm>
            <a:custGeom>
              <a:avLst/>
              <a:gdLst/>
              <a:ahLst/>
              <a:cxnLst/>
              <a:rect l="l" t="t" r="r" b="b"/>
              <a:pathLst>
                <a:path w="4353" h="1879" extrusionOk="0">
                  <a:moveTo>
                    <a:pt x="2006" y="0"/>
                  </a:moveTo>
                  <a:cubicBezTo>
                    <a:pt x="1975" y="0"/>
                    <a:pt x="1943" y="1"/>
                    <a:pt x="1912" y="2"/>
                  </a:cubicBezTo>
                  <a:cubicBezTo>
                    <a:pt x="794" y="60"/>
                    <a:pt x="117" y="1137"/>
                    <a:pt x="88" y="1183"/>
                  </a:cubicBezTo>
                  <a:cubicBezTo>
                    <a:pt x="0" y="1329"/>
                    <a:pt x="46" y="1519"/>
                    <a:pt x="191" y="1608"/>
                  </a:cubicBezTo>
                  <a:cubicBezTo>
                    <a:pt x="242" y="1640"/>
                    <a:pt x="299" y="1655"/>
                    <a:pt x="355" y="1655"/>
                  </a:cubicBezTo>
                  <a:cubicBezTo>
                    <a:pt x="458" y="1655"/>
                    <a:pt x="559" y="1604"/>
                    <a:pt x="619" y="1511"/>
                  </a:cubicBezTo>
                  <a:cubicBezTo>
                    <a:pt x="624" y="1502"/>
                    <a:pt x="1156" y="663"/>
                    <a:pt x="1947" y="624"/>
                  </a:cubicBezTo>
                  <a:cubicBezTo>
                    <a:pt x="1966" y="623"/>
                    <a:pt x="1984" y="623"/>
                    <a:pt x="2003" y="623"/>
                  </a:cubicBezTo>
                  <a:cubicBezTo>
                    <a:pt x="2550" y="623"/>
                    <a:pt x="3122" y="1003"/>
                    <a:pt x="3701" y="1756"/>
                  </a:cubicBezTo>
                  <a:cubicBezTo>
                    <a:pt x="3760" y="1833"/>
                    <a:pt x="3851" y="1879"/>
                    <a:pt x="3948" y="1879"/>
                  </a:cubicBezTo>
                  <a:lnTo>
                    <a:pt x="3948" y="1879"/>
                  </a:lnTo>
                  <a:cubicBezTo>
                    <a:pt x="4206" y="1878"/>
                    <a:pt x="4353" y="1583"/>
                    <a:pt x="4195" y="1377"/>
                  </a:cubicBezTo>
                  <a:cubicBezTo>
                    <a:pt x="3492" y="462"/>
                    <a:pt x="2767" y="0"/>
                    <a:pt x="2006" y="0"/>
                  </a:cubicBezTo>
                  <a:close/>
                  <a:moveTo>
                    <a:pt x="3948" y="1879"/>
                  </a:moveTo>
                  <a:lnTo>
                    <a:pt x="3948" y="1879"/>
                  </a:lnTo>
                  <a:cubicBezTo>
                    <a:pt x="3948" y="1879"/>
                    <a:pt x="3948" y="1879"/>
                    <a:pt x="3947" y="1879"/>
                  </a:cubicBezTo>
                  <a:lnTo>
                    <a:pt x="3949" y="1879"/>
                  </a:lnTo>
                  <a:cubicBezTo>
                    <a:pt x="3948" y="1879"/>
                    <a:pt x="3948" y="1879"/>
                    <a:pt x="3948" y="18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527;p64">
              <a:extLst>
                <a:ext uri="{FF2B5EF4-FFF2-40B4-BE49-F238E27FC236}">
                  <a16:creationId xmlns:a16="http://schemas.microsoft.com/office/drawing/2014/main" id="{84F138BF-57D6-9970-FF26-1DDCC2BAE026}"/>
                </a:ext>
              </a:extLst>
            </p:cNvPr>
            <p:cNvSpPr/>
            <p:nvPr/>
          </p:nvSpPr>
          <p:spPr>
            <a:xfrm>
              <a:off x="3602850" y="1373075"/>
              <a:ext cx="1068675" cy="711650"/>
            </a:xfrm>
            <a:custGeom>
              <a:avLst/>
              <a:gdLst/>
              <a:ahLst/>
              <a:cxnLst/>
              <a:rect l="l" t="t" r="r" b="b"/>
              <a:pathLst>
                <a:path w="42747" h="28466" extrusionOk="0">
                  <a:moveTo>
                    <a:pt x="20315" y="1"/>
                  </a:moveTo>
                  <a:cubicBezTo>
                    <a:pt x="17700" y="1"/>
                    <a:pt x="14756" y="506"/>
                    <a:pt x="11584" y="1714"/>
                  </a:cubicBezTo>
                  <a:cubicBezTo>
                    <a:pt x="0" y="6126"/>
                    <a:pt x="1380" y="17985"/>
                    <a:pt x="1932" y="20192"/>
                  </a:cubicBezTo>
                  <a:cubicBezTo>
                    <a:pt x="2483" y="22397"/>
                    <a:pt x="6344" y="28189"/>
                    <a:pt x="8826" y="28465"/>
                  </a:cubicBezTo>
                  <a:cubicBezTo>
                    <a:pt x="8826" y="28465"/>
                    <a:pt x="11032" y="26535"/>
                    <a:pt x="11032" y="24604"/>
                  </a:cubicBezTo>
                  <a:cubicBezTo>
                    <a:pt x="11032" y="22673"/>
                    <a:pt x="16272" y="18813"/>
                    <a:pt x="21512" y="17158"/>
                  </a:cubicBezTo>
                  <a:cubicBezTo>
                    <a:pt x="24808" y="16117"/>
                    <a:pt x="28428" y="14202"/>
                    <a:pt x="30525" y="11759"/>
                  </a:cubicBezTo>
                  <a:cubicBezTo>
                    <a:pt x="30533" y="13028"/>
                    <a:pt x="30741" y="14868"/>
                    <a:pt x="31715" y="16331"/>
                  </a:cubicBezTo>
                  <a:cubicBezTo>
                    <a:pt x="33370" y="18813"/>
                    <a:pt x="35852" y="20192"/>
                    <a:pt x="35852" y="21019"/>
                  </a:cubicBezTo>
                  <a:cubicBezTo>
                    <a:pt x="35852" y="21846"/>
                    <a:pt x="37231" y="24880"/>
                    <a:pt x="38334" y="24880"/>
                  </a:cubicBezTo>
                  <a:cubicBezTo>
                    <a:pt x="39437" y="24880"/>
                    <a:pt x="39437" y="20468"/>
                    <a:pt x="39713" y="18537"/>
                  </a:cubicBezTo>
                  <a:cubicBezTo>
                    <a:pt x="39988" y="16607"/>
                    <a:pt x="42746" y="11643"/>
                    <a:pt x="38885" y="7230"/>
                  </a:cubicBezTo>
                  <a:cubicBezTo>
                    <a:pt x="37100" y="5189"/>
                    <a:pt x="35258" y="4565"/>
                    <a:pt x="33711" y="4565"/>
                  </a:cubicBezTo>
                  <a:cubicBezTo>
                    <a:pt x="32894" y="4565"/>
                    <a:pt x="32159" y="4739"/>
                    <a:pt x="31558" y="4971"/>
                  </a:cubicBezTo>
                  <a:cubicBezTo>
                    <a:pt x="29969" y="2299"/>
                    <a:pt x="25892" y="1"/>
                    <a:pt x="203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528;p64">
              <a:extLst>
                <a:ext uri="{FF2B5EF4-FFF2-40B4-BE49-F238E27FC236}">
                  <a16:creationId xmlns:a16="http://schemas.microsoft.com/office/drawing/2014/main" id="{9F6974D7-7F03-AC25-46C9-935D63BC7392}"/>
                </a:ext>
              </a:extLst>
            </p:cNvPr>
            <p:cNvSpPr/>
            <p:nvPr/>
          </p:nvSpPr>
          <p:spPr>
            <a:xfrm>
              <a:off x="3566450" y="1365050"/>
              <a:ext cx="1094925" cy="727450"/>
            </a:xfrm>
            <a:custGeom>
              <a:avLst/>
              <a:gdLst/>
              <a:ahLst/>
              <a:cxnLst/>
              <a:rect l="l" t="t" r="r" b="b"/>
              <a:pathLst>
                <a:path w="43797" h="29098" extrusionOk="0">
                  <a:moveTo>
                    <a:pt x="22025" y="721"/>
                  </a:moveTo>
                  <a:cubicBezTo>
                    <a:pt x="26415" y="721"/>
                    <a:pt x="30684" y="1985"/>
                    <a:pt x="32747" y="5452"/>
                  </a:cubicBezTo>
                  <a:cubicBezTo>
                    <a:pt x="32804" y="5549"/>
                    <a:pt x="32907" y="5604"/>
                    <a:pt x="33014" y="5604"/>
                  </a:cubicBezTo>
                  <a:cubicBezTo>
                    <a:pt x="33051" y="5604"/>
                    <a:pt x="33089" y="5598"/>
                    <a:pt x="33126" y="5584"/>
                  </a:cubicBezTo>
                  <a:cubicBezTo>
                    <a:pt x="33646" y="5383"/>
                    <a:pt x="34351" y="5196"/>
                    <a:pt x="35172" y="5196"/>
                  </a:cubicBezTo>
                  <a:cubicBezTo>
                    <a:pt x="36590" y="5196"/>
                    <a:pt x="38353" y="5753"/>
                    <a:pt x="40107" y="7756"/>
                  </a:cubicBezTo>
                  <a:cubicBezTo>
                    <a:pt x="43099" y="11177"/>
                    <a:pt x="41986" y="14871"/>
                    <a:pt x="41249" y="17315"/>
                  </a:cubicBezTo>
                  <a:cubicBezTo>
                    <a:pt x="41071" y="17905"/>
                    <a:pt x="40918" y="18414"/>
                    <a:pt x="40860" y="18814"/>
                  </a:cubicBezTo>
                  <a:cubicBezTo>
                    <a:pt x="40791" y="19300"/>
                    <a:pt x="40739" y="19936"/>
                    <a:pt x="40683" y="20609"/>
                  </a:cubicBezTo>
                  <a:cubicBezTo>
                    <a:pt x="40580" y="21890"/>
                    <a:pt x="40334" y="24890"/>
                    <a:pt x="39790" y="24890"/>
                  </a:cubicBezTo>
                  <a:cubicBezTo>
                    <a:pt x="38965" y="24890"/>
                    <a:pt x="37620" y="22148"/>
                    <a:pt x="37620" y="21340"/>
                  </a:cubicBezTo>
                  <a:cubicBezTo>
                    <a:pt x="37620" y="20805"/>
                    <a:pt x="37041" y="20276"/>
                    <a:pt x="36166" y="19475"/>
                  </a:cubicBezTo>
                  <a:cubicBezTo>
                    <a:pt x="35321" y="18700"/>
                    <a:pt x="34270" y="17737"/>
                    <a:pt x="33430" y="16479"/>
                  </a:cubicBezTo>
                  <a:cubicBezTo>
                    <a:pt x="32504" y="15088"/>
                    <a:pt x="32301" y="13318"/>
                    <a:pt x="32294" y="12078"/>
                  </a:cubicBezTo>
                  <a:cubicBezTo>
                    <a:pt x="32293" y="11889"/>
                    <a:pt x="32138" y="11768"/>
                    <a:pt x="31979" y="11768"/>
                  </a:cubicBezTo>
                  <a:cubicBezTo>
                    <a:pt x="31895" y="11768"/>
                    <a:pt x="31810" y="11801"/>
                    <a:pt x="31745" y="11877"/>
                  </a:cubicBezTo>
                  <a:cubicBezTo>
                    <a:pt x="29899" y="14027"/>
                    <a:pt x="26583" y="16011"/>
                    <a:pt x="22874" y="17183"/>
                  </a:cubicBezTo>
                  <a:cubicBezTo>
                    <a:pt x="17575" y="18855"/>
                    <a:pt x="12176" y="22763"/>
                    <a:pt x="12176" y="24925"/>
                  </a:cubicBezTo>
                  <a:cubicBezTo>
                    <a:pt x="12176" y="26459"/>
                    <a:pt x="10605" y="28053"/>
                    <a:pt x="10180" y="28455"/>
                  </a:cubicBezTo>
                  <a:cubicBezTo>
                    <a:pt x="7903" y="28008"/>
                    <a:pt x="4238" y="22632"/>
                    <a:pt x="3690" y="20438"/>
                  </a:cubicBezTo>
                  <a:cubicBezTo>
                    <a:pt x="3656" y="20305"/>
                    <a:pt x="725" y="7060"/>
                    <a:pt x="13150" y="2327"/>
                  </a:cubicBezTo>
                  <a:cubicBezTo>
                    <a:pt x="15661" y="1371"/>
                    <a:pt x="18873" y="721"/>
                    <a:pt x="22025" y="721"/>
                  </a:cubicBezTo>
                  <a:close/>
                  <a:moveTo>
                    <a:pt x="21841" y="0"/>
                  </a:moveTo>
                  <a:cubicBezTo>
                    <a:pt x="19142" y="0"/>
                    <a:pt x="16127" y="526"/>
                    <a:pt x="12928" y="1745"/>
                  </a:cubicBezTo>
                  <a:cubicBezTo>
                    <a:pt x="1" y="6669"/>
                    <a:pt x="3051" y="20450"/>
                    <a:pt x="3085" y="20588"/>
                  </a:cubicBezTo>
                  <a:cubicBezTo>
                    <a:pt x="3641" y="22810"/>
                    <a:pt x="7531" y="28794"/>
                    <a:pt x="10248" y="29096"/>
                  </a:cubicBezTo>
                  <a:cubicBezTo>
                    <a:pt x="10259" y="29097"/>
                    <a:pt x="10270" y="29098"/>
                    <a:pt x="10282" y="29098"/>
                  </a:cubicBezTo>
                  <a:cubicBezTo>
                    <a:pt x="10357" y="29098"/>
                    <a:pt x="10430" y="29070"/>
                    <a:pt x="10488" y="29020"/>
                  </a:cubicBezTo>
                  <a:cubicBezTo>
                    <a:pt x="10581" y="28938"/>
                    <a:pt x="12800" y="26974"/>
                    <a:pt x="12800" y="24925"/>
                  </a:cubicBezTo>
                  <a:cubicBezTo>
                    <a:pt x="12800" y="23219"/>
                    <a:pt x="17776" y="19446"/>
                    <a:pt x="23062" y="17777"/>
                  </a:cubicBezTo>
                  <a:cubicBezTo>
                    <a:pt x="26554" y="16674"/>
                    <a:pt x="29716" y="14860"/>
                    <a:pt x="31699" y="12847"/>
                  </a:cubicBezTo>
                  <a:cubicBezTo>
                    <a:pt x="31784" y="14077"/>
                    <a:pt x="32082" y="15579"/>
                    <a:pt x="32912" y="16825"/>
                  </a:cubicBezTo>
                  <a:cubicBezTo>
                    <a:pt x="33793" y="18146"/>
                    <a:pt x="34876" y="19138"/>
                    <a:pt x="35745" y="19934"/>
                  </a:cubicBezTo>
                  <a:cubicBezTo>
                    <a:pt x="36361" y="20497"/>
                    <a:pt x="36997" y="21080"/>
                    <a:pt x="36997" y="21340"/>
                  </a:cubicBezTo>
                  <a:cubicBezTo>
                    <a:pt x="36997" y="22222"/>
                    <a:pt x="38417" y="25513"/>
                    <a:pt x="39791" y="25513"/>
                  </a:cubicBezTo>
                  <a:cubicBezTo>
                    <a:pt x="40831" y="25513"/>
                    <a:pt x="41066" y="23591"/>
                    <a:pt x="41305" y="20660"/>
                  </a:cubicBezTo>
                  <a:cubicBezTo>
                    <a:pt x="41359" y="19996"/>
                    <a:pt x="41411" y="19368"/>
                    <a:pt x="41478" y="18902"/>
                  </a:cubicBezTo>
                  <a:cubicBezTo>
                    <a:pt x="41528" y="18548"/>
                    <a:pt x="41675" y="18061"/>
                    <a:pt x="41845" y="17495"/>
                  </a:cubicBezTo>
                  <a:cubicBezTo>
                    <a:pt x="42575" y="15075"/>
                    <a:pt x="43797" y="11026"/>
                    <a:pt x="40576" y="7346"/>
                  </a:cubicBezTo>
                  <a:cubicBezTo>
                    <a:pt x="38658" y="5155"/>
                    <a:pt x="36685" y="4585"/>
                    <a:pt x="35153" y="4585"/>
                  </a:cubicBezTo>
                  <a:cubicBezTo>
                    <a:pt x="34332" y="4585"/>
                    <a:pt x="33637" y="4749"/>
                    <a:pt x="33147" y="4914"/>
                  </a:cubicBezTo>
                  <a:cubicBezTo>
                    <a:pt x="31315" y="2073"/>
                    <a:pt x="27200" y="0"/>
                    <a:pt x="218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529;p64">
              <a:extLst>
                <a:ext uri="{FF2B5EF4-FFF2-40B4-BE49-F238E27FC236}">
                  <a16:creationId xmlns:a16="http://schemas.microsoft.com/office/drawing/2014/main" id="{CF42C608-82EA-D4F3-A310-785E850D366E}"/>
                </a:ext>
              </a:extLst>
            </p:cNvPr>
            <p:cNvSpPr/>
            <p:nvPr/>
          </p:nvSpPr>
          <p:spPr>
            <a:xfrm>
              <a:off x="3756950" y="1838900"/>
              <a:ext cx="65875" cy="73650"/>
            </a:xfrm>
            <a:custGeom>
              <a:avLst/>
              <a:gdLst/>
              <a:ahLst/>
              <a:cxnLst/>
              <a:rect l="l" t="t" r="r" b="b"/>
              <a:pathLst>
                <a:path w="2635" h="2946" extrusionOk="0">
                  <a:moveTo>
                    <a:pt x="2278" y="1"/>
                  </a:moveTo>
                  <a:cubicBezTo>
                    <a:pt x="2223" y="1"/>
                    <a:pt x="2168" y="15"/>
                    <a:pt x="2118" y="46"/>
                  </a:cubicBezTo>
                  <a:cubicBezTo>
                    <a:pt x="898" y="784"/>
                    <a:pt x="217" y="1613"/>
                    <a:pt x="36" y="2577"/>
                  </a:cubicBezTo>
                  <a:cubicBezTo>
                    <a:pt x="0" y="2768"/>
                    <a:pt x="147" y="2946"/>
                    <a:pt x="343" y="2946"/>
                  </a:cubicBezTo>
                  <a:cubicBezTo>
                    <a:pt x="493" y="2946"/>
                    <a:pt x="621" y="2839"/>
                    <a:pt x="649" y="2692"/>
                  </a:cubicBezTo>
                  <a:cubicBezTo>
                    <a:pt x="794" y="1912"/>
                    <a:pt x="1381" y="1221"/>
                    <a:pt x="2440" y="579"/>
                  </a:cubicBezTo>
                  <a:cubicBezTo>
                    <a:pt x="2587" y="490"/>
                    <a:pt x="2634" y="299"/>
                    <a:pt x="2545" y="152"/>
                  </a:cubicBezTo>
                  <a:cubicBezTo>
                    <a:pt x="2487" y="54"/>
                    <a:pt x="2384" y="1"/>
                    <a:pt x="22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530;p64">
              <a:extLst>
                <a:ext uri="{FF2B5EF4-FFF2-40B4-BE49-F238E27FC236}">
                  <a16:creationId xmlns:a16="http://schemas.microsoft.com/office/drawing/2014/main" id="{5820AEC5-7A8E-5A15-6AD3-00946639EED3}"/>
                </a:ext>
              </a:extLst>
            </p:cNvPr>
            <p:cNvSpPr/>
            <p:nvPr/>
          </p:nvSpPr>
          <p:spPr>
            <a:xfrm>
              <a:off x="3855825" y="1588850"/>
              <a:ext cx="494075" cy="241900"/>
            </a:xfrm>
            <a:custGeom>
              <a:avLst/>
              <a:gdLst/>
              <a:ahLst/>
              <a:cxnLst/>
              <a:rect l="l" t="t" r="r" b="b"/>
              <a:pathLst>
                <a:path w="19763" h="9676" extrusionOk="0">
                  <a:moveTo>
                    <a:pt x="19407" y="1"/>
                  </a:moveTo>
                  <a:cubicBezTo>
                    <a:pt x="19304" y="1"/>
                    <a:pt x="19203" y="52"/>
                    <a:pt x="19143" y="146"/>
                  </a:cubicBezTo>
                  <a:cubicBezTo>
                    <a:pt x="19115" y="189"/>
                    <a:pt x="16349" y="4489"/>
                    <a:pt x="11406" y="6060"/>
                  </a:cubicBezTo>
                  <a:cubicBezTo>
                    <a:pt x="10094" y="6479"/>
                    <a:pt x="8514" y="6848"/>
                    <a:pt x="6840" y="7238"/>
                  </a:cubicBezTo>
                  <a:cubicBezTo>
                    <a:pt x="4543" y="7775"/>
                    <a:pt x="2167" y="8329"/>
                    <a:pt x="222" y="9072"/>
                  </a:cubicBezTo>
                  <a:cubicBezTo>
                    <a:pt x="82" y="9126"/>
                    <a:pt x="0" y="9272"/>
                    <a:pt x="28" y="9420"/>
                  </a:cubicBezTo>
                  <a:cubicBezTo>
                    <a:pt x="55" y="9568"/>
                    <a:pt x="184" y="9675"/>
                    <a:pt x="334" y="9675"/>
                  </a:cubicBezTo>
                  <a:cubicBezTo>
                    <a:pt x="372" y="9675"/>
                    <a:pt x="409" y="9669"/>
                    <a:pt x="444" y="9654"/>
                  </a:cubicBezTo>
                  <a:cubicBezTo>
                    <a:pt x="2351" y="8927"/>
                    <a:pt x="4705" y="8377"/>
                    <a:pt x="6982" y="7845"/>
                  </a:cubicBezTo>
                  <a:cubicBezTo>
                    <a:pt x="8667" y="7452"/>
                    <a:pt x="10261" y="7080"/>
                    <a:pt x="11595" y="6655"/>
                  </a:cubicBezTo>
                  <a:cubicBezTo>
                    <a:pt x="16761" y="5012"/>
                    <a:pt x="19554" y="663"/>
                    <a:pt x="19670" y="479"/>
                  </a:cubicBezTo>
                  <a:cubicBezTo>
                    <a:pt x="19763" y="334"/>
                    <a:pt x="19718" y="141"/>
                    <a:pt x="19574" y="49"/>
                  </a:cubicBezTo>
                  <a:cubicBezTo>
                    <a:pt x="19522" y="16"/>
                    <a:pt x="19464" y="1"/>
                    <a:pt x="194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531;p64">
              <a:extLst>
                <a:ext uri="{FF2B5EF4-FFF2-40B4-BE49-F238E27FC236}">
                  <a16:creationId xmlns:a16="http://schemas.microsoft.com/office/drawing/2014/main" id="{D79D0600-76B1-27C9-773B-810DFF7AE5DD}"/>
                </a:ext>
              </a:extLst>
            </p:cNvPr>
            <p:cNvSpPr/>
            <p:nvPr/>
          </p:nvSpPr>
          <p:spPr>
            <a:xfrm>
              <a:off x="3732325" y="1559800"/>
              <a:ext cx="559425" cy="131875"/>
            </a:xfrm>
            <a:custGeom>
              <a:avLst/>
              <a:gdLst/>
              <a:ahLst/>
              <a:cxnLst/>
              <a:rect l="l" t="t" r="r" b="b"/>
              <a:pathLst>
                <a:path w="22377" h="5275" extrusionOk="0">
                  <a:moveTo>
                    <a:pt x="22021" y="0"/>
                  </a:moveTo>
                  <a:cubicBezTo>
                    <a:pt x="21961" y="0"/>
                    <a:pt x="21900" y="18"/>
                    <a:pt x="21846" y="55"/>
                  </a:cubicBezTo>
                  <a:cubicBezTo>
                    <a:pt x="21796" y="89"/>
                    <a:pt x="16734" y="3500"/>
                    <a:pt x="11069" y="3954"/>
                  </a:cubicBezTo>
                  <a:cubicBezTo>
                    <a:pt x="9986" y="4041"/>
                    <a:pt x="8966" y="4070"/>
                    <a:pt x="8018" y="4070"/>
                  </a:cubicBezTo>
                  <a:cubicBezTo>
                    <a:pt x="6888" y="4070"/>
                    <a:pt x="5862" y="4029"/>
                    <a:pt x="4956" y="3992"/>
                  </a:cubicBezTo>
                  <a:cubicBezTo>
                    <a:pt x="4234" y="3963"/>
                    <a:pt x="3583" y="3936"/>
                    <a:pt x="3006" y="3936"/>
                  </a:cubicBezTo>
                  <a:cubicBezTo>
                    <a:pt x="1573" y="3936"/>
                    <a:pt x="597" y="4099"/>
                    <a:pt x="138" y="4789"/>
                  </a:cubicBezTo>
                  <a:cubicBezTo>
                    <a:pt x="0" y="4997"/>
                    <a:pt x="148" y="5274"/>
                    <a:pt x="397" y="5274"/>
                  </a:cubicBezTo>
                  <a:cubicBezTo>
                    <a:pt x="502" y="5274"/>
                    <a:pt x="599" y="5222"/>
                    <a:pt x="656" y="5135"/>
                  </a:cubicBezTo>
                  <a:cubicBezTo>
                    <a:pt x="962" y="4677"/>
                    <a:pt x="1799" y="4560"/>
                    <a:pt x="3000" y="4560"/>
                  </a:cubicBezTo>
                  <a:cubicBezTo>
                    <a:pt x="3568" y="4560"/>
                    <a:pt x="4217" y="4586"/>
                    <a:pt x="4930" y="4615"/>
                  </a:cubicBezTo>
                  <a:cubicBezTo>
                    <a:pt x="5844" y="4652"/>
                    <a:pt x="6880" y="4694"/>
                    <a:pt x="8022" y="4694"/>
                  </a:cubicBezTo>
                  <a:cubicBezTo>
                    <a:pt x="8982" y="4694"/>
                    <a:pt x="10017" y="4664"/>
                    <a:pt x="11119" y="4576"/>
                  </a:cubicBezTo>
                  <a:cubicBezTo>
                    <a:pt x="16946" y="4110"/>
                    <a:pt x="21986" y="714"/>
                    <a:pt x="22198" y="569"/>
                  </a:cubicBezTo>
                  <a:cubicBezTo>
                    <a:pt x="22339" y="473"/>
                    <a:pt x="22377" y="279"/>
                    <a:pt x="22279" y="136"/>
                  </a:cubicBezTo>
                  <a:cubicBezTo>
                    <a:pt x="22219" y="48"/>
                    <a:pt x="22121" y="0"/>
                    <a:pt x="220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532;p64">
              <a:extLst>
                <a:ext uri="{FF2B5EF4-FFF2-40B4-BE49-F238E27FC236}">
                  <a16:creationId xmlns:a16="http://schemas.microsoft.com/office/drawing/2014/main" id="{5FF29139-EF58-532C-9B0B-94B76CB60C1F}"/>
                </a:ext>
              </a:extLst>
            </p:cNvPr>
            <p:cNvSpPr/>
            <p:nvPr/>
          </p:nvSpPr>
          <p:spPr>
            <a:xfrm>
              <a:off x="4566525" y="1698075"/>
              <a:ext cx="21325" cy="74975"/>
            </a:xfrm>
            <a:custGeom>
              <a:avLst/>
              <a:gdLst/>
              <a:ahLst/>
              <a:cxnLst/>
              <a:rect l="l" t="t" r="r" b="b"/>
              <a:pathLst>
                <a:path w="853" h="2999" extrusionOk="0">
                  <a:moveTo>
                    <a:pt x="339" y="1"/>
                  </a:moveTo>
                  <a:cubicBezTo>
                    <a:pt x="320" y="1"/>
                    <a:pt x="300" y="2"/>
                    <a:pt x="281" y="6"/>
                  </a:cubicBezTo>
                  <a:cubicBezTo>
                    <a:pt x="111" y="39"/>
                    <a:pt x="0" y="204"/>
                    <a:pt x="33" y="373"/>
                  </a:cubicBezTo>
                  <a:cubicBezTo>
                    <a:pt x="171" y="1092"/>
                    <a:pt x="229" y="1867"/>
                    <a:pt x="201" y="2677"/>
                  </a:cubicBezTo>
                  <a:cubicBezTo>
                    <a:pt x="194" y="2849"/>
                    <a:pt x="330" y="2993"/>
                    <a:pt x="502" y="2998"/>
                  </a:cubicBezTo>
                  <a:lnTo>
                    <a:pt x="513" y="2998"/>
                  </a:lnTo>
                  <a:cubicBezTo>
                    <a:pt x="680" y="2998"/>
                    <a:pt x="817" y="2864"/>
                    <a:pt x="824" y="2698"/>
                  </a:cubicBezTo>
                  <a:cubicBezTo>
                    <a:pt x="853" y="1842"/>
                    <a:pt x="792" y="1020"/>
                    <a:pt x="645" y="256"/>
                  </a:cubicBezTo>
                  <a:cubicBezTo>
                    <a:pt x="618" y="105"/>
                    <a:pt x="486" y="1"/>
                    <a:pt x="3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533;p64">
              <a:extLst>
                <a:ext uri="{FF2B5EF4-FFF2-40B4-BE49-F238E27FC236}">
                  <a16:creationId xmlns:a16="http://schemas.microsoft.com/office/drawing/2014/main" id="{B70E52D6-3B29-DB92-49C9-F0C54F3ABDC3}"/>
                </a:ext>
              </a:extLst>
            </p:cNvPr>
            <p:cNvSpPr/>
            <p:nvPr/>
          </p:nvSpPr>
          <p:spPr>
            <a:xfrm>
              <a:off x="4431125" y="1542350"/>
              <a:ext cx="144275" cy="140100"/>
            </a:xfrm>
            <a:custGeom>
              <a:avLst/>
              <a:gdLst/>
              <a:ahLst/>
              <a:cxnLst/>
              <a:rect l="l" t="t" r="r" b="b"/>
              <a:pathLst>
                <a:path w="5771" h="5604" extrusionOk="0">
                  <a:moveTo>
                    <a:pt x="347" y="1"/>
                  </a:moveTo>
                  <a:cubicBezTo>
                    <a:pt x="211" y="1"/>
                    <a:pt x="86" y="91"/>
                    <a:pt x="47" y="229"/>
                  </a:cubicBezTo>
                  <a:cubicBezTo>
                    <a:pt x="1" y="395"/>
                    <a:pt x="98" y="566"/>
                    <a:pt x="264" y="612"/>
                  </a:cubicBezTo>
                  <a:cubicBezTo>
                    <a:pt x="299" y="622"/>
                    <a:pt x="3811" y="1645"/>
                    <a:pt x="5126" y="5395"/>
                  </a:cubicBezTo>
                  <a:cubicBezTo>
                    <a:pt x="5170" y="5519"/>
                    <a:pt x="5288" y="5603"/>
                    <a:pt x="5421" y="5603"/>
                  </a:cubicBezTo>
                  <a:cubicBezTo>
                    <a:pt x="5455" y="5603"/>
                    <a:pt x="5490" y="5598"/>
                    <a:pt x="5523" y="5586"/>
                  </a:cubicBezTo>
                  <a:cubicBezTo>
                    <a:pt x="5686" y="5529"/>
                    <a:pt x="5771" y="5352"/>
                    <a:pt x="5714" y="5189"/>
                  </a:cubicBezTo>
                  <a:cubicBezTo>
                    <a:pt x="4294" y="1136"/>
                    <a:pt x="588" y="56"/>
                    <a:pt x="432" y="13"/>
                  </a:cubicBezTo>
                  <a:cubicBezTo>
                    <a:pt x="403" y="5"/>
                    <a:pt x="375" y="1"/>
                    <a:pt x="3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534;p64">
              <a:extLst>
                <a:ext uri="{FF2B5EF4-FFF2-40B4-BE49-F238E27FC236}">
                  <a16:creationId xmlns:a16="http://schemas.microsoft.com/office/drawing/2014/main" id="{EA2E1385-53B3-822A-3707-702844CF26F0}"/>
                </a:ext>
              </a:extLst>
            </p:cNvPr>
            <p:cNvSpPr/>
            <p:nvPr/>
          </p:nvSpPr>
          <p:spPr>
            <a:xfrm>
              <a:off x="3834900" y="2187175"/>
              <a:ext cx="354250" cy="202700"/>
            </a:xfrm>
            <a:custGeom>
              <a:avLst/>
              <a:gdLst/>
              <a:ahLst/>
              <a:cxnLst/>
              <a:rect l="l" t="t" r="r" b="b"/>
              <a:pathLst>
                <a:path w="14170" h="8108" extrusionOk="0">
                  <a:moveTo>
                    <a:pt x="354" y="1"/>
                  </a:moveTo>
                  <a:cubicBezTo>
                    <a:pt x="289" y="1"/>
                    <a:pt x="223" y="21"/>
                    <a:pt x="167" y="63"/>
                  </a:cubicBezTo>
                  <a:cubicBezTo>
                    <a:pt x="29" y="166"/>
                    <a:pt x="0" y="361"/>
                    <a:pt x="103" y="499"/>
                  </a:cubicBezTo>
                  <a:cubicBezTo>
                    <a:pt x="282" y="738"/>
                    <a:pt x="4495" y="6364"/>
                    <a:pt x="6874" y="7620"/>
                  </a:cubicBezTo>
                  <a:cubicBezTo>
                    <a:pt x="7549" y="7977"/>
                    <a:pt x="8376" y="8108"/>
                    <a:pt x="9225" y="8108"/>
                  </a:cubicBezTo>
                  <a:cubicBezTo>
                    <a:pt x="11438" y="8108"/>
                    <a:pt x="13788" y="7219"/>
                    <a:pt x="13923" y="7167"/>
                  </a:cubicBezTo>
                  <a:cubicBezTo>
                    <a:pt x="14087" y="7107"/>
                    <a:pt x="14169" y="6925"/>
                    <a:pt x="14106" y="6763"/>
                  </a:cubicBezTo>
                  <a:cubicBezTo>
                    <a:pt x="14059" y="6638"/>
                    <a:pt x="13941" y="6562"/>
                    <a:pt x="13816" y="6562"/>
                  </a:cubicBezTo>
                  <a:cubicBezTo>
                    <a:pt x="13777" y="6562"/>
                    <a:pt x="13738" y="6569"/>
                    <a:pt x="13700" y="6585"/>
                  </a:cubicBezTo>
                  <a:cubicBezTo>
                    <a:pt x="13667" y="6597"/>
                    <a:pt x="11319" y="7484"/>
                    <a:pt x="9210" y="7484"/>
                  </a:cubicBezTo>
                  <a:cubicBezTo>
                    <a:pt x="8459" y="7484"/>
                    <a:pt x="7740" y="7372"/>
                    <a:pt x="7165" y="7068"/>
                  </a:cubicBezTo>
                  <a:cubicBezTo>
                    <a:pt x="4911" y="5878"/>
                    <a:pt x="645" y="183"/>
                    <a:pt x="603" y="126"/>
                  </a:cubicBezTo>
                  <a:cubicBezTo>
                    <a:pt x="542" y="44"/>
                    <a:pt x="449" y="1"/>
                    <a:pt x="3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535;p64">
              <a:extLst>
                <a:ext uri="{FF2B5EF4-FFF2-40B4-BE49-F238E27FC236}">
                  <a16:creationId xmlns:a16="http://schemas.microsoft.com/office/drawing/2014/main" id="{984CF58F-51D1-4760-77D8-A75456B7CE48}"/>
                </a:ext>
              </a:extLst>
            </p:cNvPr>
            <p:cNvSpPr/>
            <p:nvPr/>
          </p:nvSpPr>
          <p:spPr>
            <a:xfrm>
              <a:off x="4141125" y="2334375"/>
              <a:ext cx="77650" cy="51800"/>
            </a:xfrm>
            <a:custGeom>
              <a:avLst/>
              <a:gdLst/>
              <a:ahLst/>
              <a:cxnLst/>
              <a:rect l="l" t="t" r="r" b="b"/>
              <a:pathLst>
                <a:path w="3106" h="2072" extrusionOk="0">
                  <a:moveTo>
                    <a:pt x="1553" y="1"/>
                  </a:moveTo>
                  <a:cubicBezTo>
                    <a:pt x="695" y="1"/>
                    <a:pt x="1" y="466"/>
                    <a:pt x="1" y="1037"/>
                  </a:cubicBezTo>
                  <a:cubicBezTo>
                    <a:pt x="1" y="1608"/>
                    <a:pt x="695" y="2072"/>
                    <a:pt x="1553" y="2072"/>
                  </a:cubicBezTo>
                  <a:cubicBezTo>
                    <a:pt x="2410" y="2072"/>
                    <a:pt x="3105" y="1608"/>
                    <a:pt x="3105" y="1037"/>
                  </a:cubicBezTo>
                  <a:cubicBezTo>
                    <a:pt x="3105" y="465"/>
                    <a:pt x="2410" y="1"/>
                    <a:pt x="15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536;p64">
              <a:extLst>
                <a:ext uri="{FF2B5EF4-FFF2-40B4-BE49-F238E27FC236}">
                  <a16:creationId xmlns:a16="http://schemas.microsoft.com/office/drawing/2014/main" id="{AA979846-127C-2DB4-69F2-7F541F916641}"/>
                </a:ext>
              </a:extLst>
            </p:cNvPr>
            <p:cNvSpPr/>
            <p:nvPr/>
          </p:nvSpPr>
          <p:spPr>
            <a:xfrm>
              <a:off x="3585300" y="1468750"/>
              <a:ext cx="197650" cy="575550"/>
            </a:xfrm>
            <a:custGeom>
              <a:avLst/>
              <a:gdLst/>
              <a:ahLst/>
              <a:cxnLst/>
              <a:rect l="l" t="t" r="r" b="b"/>
              <a:pathLst>
                <a:path w="7906" h="23022" extrusionOk="0">
                  <a:moveTo>
                    <a:pt x="7906" y="1"/>
                  </a:moveTo>
                  <a:lnTo>
                    <a:pt x="7906" y="1"/>
                  </a:lnTo>
                  <a:cubicBezTo>
                    <a:pt x="7905" y="2"/>
                    <a:pt x="0" y="8140"/>
                    <a:pt x="6976" y="23021"/>
                  </a:cubicBezTo>
                  <a:lnTo>
                    <a:pt x="7906" y="21160"/>
                  </a:lnTo>
                  <a:cubicBezTo>
                    <a:pt x="7906" y="21160"/>
                    <a:pt x="2791" y="7907"/>
                    <a:pt x="79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537;p64">
              <a:extLst>
                <a:ext uri="{FF2B5EF4-FFF2-40B4-BE49-F238E27FC236}">
                  <a16:creationId xmlns:a16="http://schemas.microsoft.com/office/drawing/2014/main" id="{73155B97-BF78-FB06-7F51-2E84A910E213}"/>
                </a:ext>
              </a:extLst>
            </p:cNvPr>
            <p:cNvSpPr/>
            <p:nvPr/>
          </p:nvSpPr>
          <p:spPr>
            <a:xfrm>
              <a:off x="3723150" y="1974275"/>
              <a:ext cx="160725" cy="282200"/>
            </a:xfrm>
            <a:custGeom>
              <a:avLst/>
              <a:gdLst/>
              <a:ahLst/>
              <a:cxnLst/>
              <a:rect l="l" t="t" r="r" b="b"/>
              <a:pathLst>
                <a:path w="6429" h="11288" extrusionOk="0">
                  <a:moveTo>
                    <a:pt x="2574" y="1"/>
                  </a:moveTo>
                  <a:cubicBezTo>
                    <a:pt x="2506" y="1"/>
                    <a:pt x="2437" y="6"/>
                    <a:pt x="2368" y="16"/>
                  </a:cubicBezTo>
                  <a:cubicBezTo>
                    <a:pt x="852" y="245"/>
                    <a:pt x="0" y="2948"/>
                    <a:pt x="468" y="6057"/>
                  </a:cubicBezTo>
                  <a:cubicBezTo>
                    <a:pt x="914" y="9025"/>
                    <a:pt x="2400" y="11288"/>
                    <a:pt x="3855" y="11288"/>
                  </a:cubicBezTo>
                  <a:cubicBezTo>
                    <a:pt x="3923" y="11288"/>
                    <a:pt x="3992" y="11283"/>
                    <a:pt x="4060" y="11273"/>
                  </a:cubicBezTo>
                  <a:cubicBezTo>
                    <a:pt x="5577" y="11045"/>
                    <a:pt x="6428" y="8340"/>
                    <a:pt x="5961" y="5231"/>
                  </a:cubicBezTo>
                  <a:cubicBezTo>
                    <a:pt x="5515" y="2263"/>
                    <a:pt x="4029" y="1"/>
                    <a:pt x="257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538;p64">
              <a:extLst>
                <a:ext uri="{FF2B5EF4-FFF2-40B4-BE49-F238E27FC236}">
                  <a16:creationId xmlns:a16="http://schemas.microsoft.com/office/drawing/2014/main" id="{8AF57103-A887-8BE5-8624-CFEBFF054571}"/>
                </a:ext>
              </a:extLst>
            </p:cNvPr>
            <p:cNvSpPr/>
            <p:nvPr/>
          </p:nvSpPr>
          <p:spPr>
            <a:xfrm>
              <a:off x="3721300" y="1966500"/>
              <a:ext cx="164425" cy="297775"/>
            </a:xfrm>
            <a:custGeom>
              <a:avLst/>
              <a:gdLst/>
              <a:ahLst/>
              <a:cxnLst/>
              <a:rect l="l" t="t" r="r" b="b"/>
              <a:pathLst>
                <a:path w="6577" h="11911" extrusionOk="0">
                  <a:moveTo>
                    <a:pt x="2651" y="623"/>
                  </a:moveTo>
                  <a:cubicBezTo>
                    <a:pt x="3930" y="623"/>
                    <a:pt x="5312" y="2823"/>
                    <a:pt x="5727" y="5589"/>
                  </a:cubicBezTo>
                  <a:cubicBezTo>
                    <a:pt x="5946" y="7047"/>
                    <a:pt x="5877" y="8453"/>
                    <a:pt x="5532" y="9549"/>
                  </a:cubicBezTo>
                  <a:cubicBezTo>
                    <a:pt x="5215" y="10557"/>
                    <a:pt x="4689" y="11185"/>
                    <a:pt x="4088" y="11276"/>
                  </a:cubicBezTo>
                  <a:cubicBezTo>
                    <a:pt x="4033" y="11284"/>
                    <a:pt x="3978" y="11288"/>
                    <a:pt x="3923" y="11288"/>
                  </a:cubicBezTo>
                  <a:cubicBezTo>
                    <a:pt x="2641" y="11288"/>
                    <a:pt x="1266" y="9087"/>
                    <a:pt x="850" y="6322"/>
                  </a:cubicBezTo>
                  <a:cubicBezTo>
                    <a:pt x="631" y="4864"/>
                    <a:pt x="701" y="3458"/>
                    <a:pt x="1045" y="2361"/>
                  </a:cubicBezTo>
                  <a:cubicBezTo>
                    <a:pt x="1362" y="1354"/>
                    <a:pt x="1888" y="726"/>
                    <a:pt x="2489" y="635"/>
                  </a:cubicBezTo>
                  <a:cubicBezTo>
                    <a:pt x="2543" y="627"/>
                    <a:pt x="2597" y="623"/>
                    <a:pt x="2651" y="623"/>
                  </a:cubicBezTo>
                  <a:close/>
                  <a:moveTo>
                    <a:pt x="2646" y="0"/>
                  </a:moveTo>
                  <a:cubicBezTo>
                    <a:pt x="2563" y="0"/>
                    <a:pt x="2479" y="6"/>
                    <a:pt x="2396" y="19"/>
                  </a:cubicBezTo>
                  <a:cubicBezTo>
                    <a:pt x="1538" y="148"/>
                    <a:pt x="848" y="913"/>
                    <a:pt x="451" y="2174"/>
                  </a:cubicBezTo>
                  <a:cubicBezTo>
                    <a:pt x="78" y="3360"/>
                    <a:pt x="0" y="4865"/>
                    <a:pt x="234" y="6415"/>
                  </a:cubicBezTo>
                  <a:cubicBezTo>
                    <a:pt x="710" y="9580"/>
                    <a:pt x="2300" y="11911"/>
                    <a:pt x="3928" y="11911"/>
                  </a:cubicBezTo>
                  <a:cubicBezTo>
                    <a:pt x="4013" y="11911"/>
                    <a:pt x="4097" y="11904"/>
                    <a:pt x="4181" y="11892"/>
                  </a:cubicBezTo>
                  <a:cubicBezTo>
                    <a:pt x="5038" y="11763"/>
                    <a:pt x="5729" y="10997"/>
                    <a:pt x="6126" y="9737"/>
                  </a:cubicBezTo>
                  <a:cubicBezTo>
                    <a:pt x="6499" y="8551"/>
                    <a:pt x="6576" y="7045"/>
                    <a:pt x="6343" y="5496"/>
                  </a:cubicBezTo>
                  <a:cubicBezTo>
                    <a:pt x="5867" y="2330"/>
                    <a:pt x="4273" y="0"/>
                    <a:pt x="26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539;p64">
              <a:extLst>
                <a:ext uri="{FF2B5EF4-FFF2-40B4-BE49-F238E27FC236}">
                  <a16:creationId xmlns:a16="http://schemas.microsoft.com/office/drawing/2014/main" id="{B28C1115-1CC4-9749-8F40-959AE13A0ADB}"/>
                </a:ext>
              </a:extLst>
            </p:cNvPr>
            <p:cNvSpPr/>
            <p:nvPr/>
          </p:nvSpPr>
          <p:spPr>
            <a:xfrm>
              <a:off x="3708900" y="1972075"/>
              <a:ext cx="139500" cy="282025"/>
            </a:xfrm>
            <a:custGeom>
              <a:avLst/>
              <a:gdLst/>
              <a:ahLst/>
              <a:cxnLst/>
              <a:rect l="l" t="t" r="r" b="b"/>
              <a:pathLst>
                <a:path w="5580" h="11281" extrusionOk="0">
                  <a:moveTo>
                    <a:pt x="2225" y="0"/>
                  </a:moveTo>
                  <a:cubicBezTo>
                    <a:pt x="2172" y="0"/>
                    <a:pt x="2118" y="4"/>
                    <a:pt x="2065" y="12"/>
                  </a:cubicBezTo>
                  <a:cubicBezTo>
                    <a:pt x="715" y="216"/>
                    <a:pt x="1" y="2900"/>
                    <a:pt x="468" y="6008"/>
                  </a:cubicBezTo>
                  <a:cubicBezTo>
                    <a:pt x="692" y="7501"/>
                    <a:pt x="1165" y="8894"/>
                    <a:pt x="1781" y="9881"/>
                  </a:cubicBezTo>
                  <a:cubicBezTo>
                    <a:pt x="2348" y="10786"/>
                    <a:pt x="2993" y="11281"/>
                    <a:pt x="3596" y="11281"/>
                  </a:cubicBezTo>
                  <a:cubicBezTo>
                    <a:pt x="3650" y="11281"/>
                    <a:pt x="3704" y="11277"/>
                    <a:pt x="3757" y="11269"/>
                  </a:cubicBezTo>
                  <a:cubicBezTo>
                    <a:pt x="4405" y="11172"/>
                    <a:pt x="4938" y="10485"/>
                    <a:pt x="5237" y="9360"/>
                  </a:cubicBezTo>
                  <a:cubicBezTo>
                    <a:pt x="5537" y="8236"/>
                    <a:pt x="5579" y="6766"/>
                    <a:pt x="5355" y="5274"/>
                  </a:cubicBezTo>
                  <a:cubicBezTo>
                    <a:pt x="5131" y="3781"/>
                    <a:pt x="4658" y="2388"/>
                    <a:pt x="4041" y="1402"/>
                  </a:cubicBezTo>
                  <a:cubicBezTo>
                    <a:pt x="3474" y="496"/>
                    <a:pt x="2829" y="0"/>
                    <a:pt x="22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540;p64">
              <a:extLst>
                <a:ext uri="{FF2B5EF4-FFF2-40B4-BE49-F238E27FC236}">
                  <a16:creationId xmlns:a16="http://schemas.microsoft.com/office/drawing/2014/main" id="{0B4B2926-F073-33DE-413F-297DD007655B}"/>
                </a:ext>
              </a:extLst>
            </p:cNvPr>
            <p:cNvSpPr/>
            <p:nvPr/>
          </p:nvSpPr>
          <p:spPr>
            <a:xfrm>
              <a:off x="3700275" y="1964475"/>
              <a:ext cx="155925" cy="297600"/>
            </a:xfrm>
            <a:custGeom>
              <a:avLst/>
              <a:gdLst/>
              <a:ahLst/>
              <a:cxnLst/>
              <a:rect l="l" t="t" r="r" b="b"/>
              <a:pathLst>
                <a:path w="6237" h="11904" extrusionOk="0">
                  <a:moveTo>
                    <a:pt x="2562" y="622"/>
                  </a:moveTo>
                  <a:cubicBezTo>
                    <a:pt x="3565" y="622"/>
                    <a:pt x="4935" y="2605"/>
                    <a:pt x="5389" y="5630"/>
                  </a:cubicBezTo>
                  <a:cubicBezTo>
                    <a:pt x="5608" y="7092"/>
                    <a:pt x="5570" y="8499"/>
                    <a:pt x="5278" y="9590"/>
                  </a:cubicBezTo>
                  <a:cubicBezTo>
                    <a:pt x="5015" y="10580"/>
                    <a:pt x="4568" y="11193"/>
                    <a:pt x="4053" y="11270"/>
                  </a:cubicBezTo>
                  <a:cubicBezTo>
                    <a:pt x="4015" y="11276"/>
                    <a:pt x="3976" y="11279"/>
                    <a:pt x="3937" y="11279"/>
                  </a:cubicBezTo>
                  <a:cubicBezTo>
                    <a:pt x="3446" y="11279"/>
                    <a:pt x="2892" y="10830"/>
                    <a:pt x="2388" y="10026"/>
                  </a:cubicBezTo>
                  <a:cubicBezTo>
                    <a:pt x="1788" y="9067"/>
                    <a:pt x="1337" y="7734"/>
                    <a:pt x="1118" y="6272"/>
                  </a:cubicBezTo>
                  <a:cubicBezTo>
                    <a:pt x="647" y="3137"/>
                    <a:pt x="1443" y="782"/>
                    <a:pt x="2454" y="631"/>
                  </a:cubicBezTo>
                  <a:cubicBezTo>
                    <a:pt x="2485" y="626"/>
                    <a:pt x="2516" y="623"/>
                    <a:pt x="2548" y="623"/>
                  </a:cubicBezTo>
                  <a:cubicBezTo>
                    <a:pt x="2553" y="623"/>
                    <a:pt x="2558" y="623"/>
                    <a:pt x="2562" y="623"/>
                  </a:cubicBezTo>
                  <a:lnTo>
                    <a:pt x="2562" y="622"/>
                  </a:lnTo>
                  <a:close/>
                  <a:moveTo>
                    <a:pt x="2562" y="0"/>
                  </a:moveTo>
                  <a:cubicBezTo>
                    <a:pt x="2495" y="0"/>
                    <a:pt x="2428" y="5"/>
                    <a:pt x="2361" y="15"/>
                  </a:cubicBezTo>
                  <a:cubicBezTo>
                    <a:pt x="818" y="247"/>
                    <a:pt x="1" y="3035"/>
                    <a:pt x="501" y="6364"/>
                  </a:cubicBezTo>
                  <a:cubicBezTo>
                    <a:pt x="733" y="7909"/>
                    <a:pt x="1216" y="9327"/>
                    <a:pt x="1860" y="10356"/>
                  </a:cubicBezTo>
                  <a:cubicBezTo>
                    <a:pt x="2488" y="11362"/>
                    <a:pt x="3217" y="11903"/>
                    <a:pt x="3934" y="11903"/>
                  </a:cubicBezTo>
                  <a:cubicBezTo>
                    <a:pt x="4005" y="11903"/>
                    <a:pt x="4075" y="11898"/>
                    <a:pt x="4146" y="11888"/>
                  </a:cubicBezTo>
                  <a:cubicBezTo>
                    <a:pt x="4928" y="11770"/>
                    <a:pt x="5545" y="11011"/>
                    <a:pt x="5881" y="9752"/>
                  </a:cubicBezTo>
                  <a:cubicBezTo>
                    <a:pt x="6193" y="8579"/>
                    <a:pt x="6237" y="7082"/>
                    <a:pt x="6005" y="5537"/>
                  </a:cubicBezTo>
                  <a:cubicBezTo>
                    <a:pt x="5526" y="2352"/>
                    <a:pt x="4040" y="0"/>
                    <a:pt x="25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541;p64">
              <a:extLst>
                <a:ext uri="{FF2B5EF4-FFF2-40B4-BE49-F238E27FC236}">
                  <a16:creationId xmlns:a16="http://schemas.microsoft.com/office/drawing/2014/main" id="{BBA9461F-6899-A26E-76D0-A927F5637D5A}"/>
                </a:ext>
              </a:extLst>
            </p:cNvPr>
            <p:cNvSpPr/>
            <p:nvPr/>
          </p:nvSpPr>
          <p:spPr>
            <a:xfrm>
              <a:off x="4871625" y="2656925"/>
              <a:ext cx="358775" cy="1420275"/>
            </a:xfrm>
            <a:custGeom>
              <a:avLst/>
              <a:gdLst/>
              <a:ahLst/>
              <a:cxnLst/>
              <a:rect l="l" t="t" r="r" b="b"/>
              <a:pathLst>
                <a:path w="14351" h="56811" extrusionOk="0">
                  <a:moveTo>
                    <a:pt x="7163" y="0"/>
                  </a:moveTo>
                  <a:lnTo>
                    <a:pt x="0" y="56535"/>
                  </a:lnTo>
                  <a:lnTo>
                    <a:pt x="14351" y="56811"/>
                  </a:lnTo>
                  <a:lnTo>
                    <a:pt x="716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542;p64">
              <a:extLst>
                <a:ext uri="{FF2B5EF4-FFF2-40B4-BE49-F238E27FC236}">
                  <a16:creationId xmlns:a16="http://schemas.microsoft.com/office/drawing/2014/main" id="{825F1BAB-C4D7-EEB7-0CB0-34FBFEE92C60}"/>
                </a:ext>
              </a:extLst>
            </p:cNvPr>
            <p:cNvSpPr/>
            <p:nvPr/>
          </p:nvSpPr>
          <p:spPr>
            <a:xfrm>
              <a:off x="4863275" y="2649125"/>
              <a:ext cx="375450" cy="1435900"/>
            </a:xfrm>
            <a:custGeom>
              <a:avLst/>
              <a:gdLst/>
              <a:ahLst/>
              <a:cxnLst/>
              <a:rect l="l" t="t" r="r" b="b"/>
              <a:pathLst>
                <a:path w="15018" h="57436" extrusionOk="0">
                  <a:moveTo>
                    <a:pt x="7497" y="2794"/>
                  </a:moveTo>
                  <a:lnTo>
                    <a:pt x="14331" y="56804"/>
                  </a:lnTo>
                  <a:lnTo>
                    <a:pt x="688" y="56543"/>
                  </a:lnTo>
                  <a:lnTo>
                    <a:pt x="7497" y="2794"/>
                  </a:lnTo>
                  <a:close/>
                  <a:moveTo>
                    <a:pt x="7497" y="1"/>
                  </a:moveTo>
                  <a:cubicBezTo>
                    <a:pt x="7340" y="1"/>
                    <a:pt x="7207" y="117"/>
                    <a:pt x="7188" y="274"/>
                  </a:cubicBezTo>
                  <a:lnTo>
                    <a:pt x="24" y="56808"/>
                  </a:lnTo>
                  <a:cubicBezTo>
                    <a:pt x="1" y="56992"/>
                    <a:pt x="142" y="57156"/>
                    <a:pt x="328" y="57159"/>
                  </a:cubicBezTo>
                  <a:lnTo>
                    <a:pt x="14679" y="57435"/>
                  </a:lnTo>
                  <a:lnTo>
                    <a:pt x="14685" y="57435"/>
                  </a:lnTo>
                  <a:lnTo>
                    <a:pt x="14685" y="57434"/>
                  </a:lnTo>
                  <a:cubicBezTo>
                    <a:pt x="14871" y="57434"/>
                    <a:pt x="15017" y="57271"/>
                    <a:pt x="14994" y="57084"/>
                  </a:cubicBezTo>
                  <a:lnTo>
                    <a:pt x="7806" y="274"/>
                  </a:lnTo>
                  <a:cubicBezTo>
                    <a:pt x="7786" y="118"/>
                    <a:pt x="7654" y="1"/>
                    <a:pt x="74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543;p64">
              <a:extLst>
                <a:ext uri="{FF2B5EF4-FFF2-40B4-BE49-F238E27FC236}">
                  <a16:creationId xmlns:a16="http://schemas.microsoft.com/office/drawing/2014/main" id="{A8FCE8CB-71A6-4E74-BA6A-18E94EE50668}"/>
                </a:ext>
              </a:extLst>
            </p:cNvPr>
            <p:cNvSpPr/>
            <p:nvPr/>
          </p:nvSpPr>
          <p:spPr>
            <a:xfrm>
              <a:off x="3765375" y="2230275"/>
              <a:ext cx="91075" cy="149700"/>
            </a:xfrm>
            <a:custGeom>
              <a:avLst/>
              <a:gdLst/>
              <a:ahLst/>
              <a:cxnLst/>
              <a:rect l="l" t="t" r="r" b="b"/>
              <a:pathLst>
                <a:path w="3643" h="5988" extrusionOk="0">
                  <a:moveTo>
                    <a:pt x="1692" y="0"/>
                  </a:moveTo>
                  <a:cubicBezTo>
                    <a:pt x="943" y="0"/>
                    <a:pt x="61" y="310"/>
                    <a:pt x="61" y="310"/>
                  </a:cubicBezTo>
                  <a:lnTo>
                    <a:pt x="0" y="2407"/>
                  </a:lnTo>
                  <a:cubicBezTo>
                    <a:pt x="0" y="2407"/>
                    <a:pt x="1522" y="5517"/>
                    <a:pt x="2481" y="5867"/>
                  </a:cubicBezTo>
                  <a:cubicBezTo>
                    <a:pt x="2711" y="5951"/>
                    <a:pt x="2896" y="5988"/>
                    <a:pt x="3044" y="5988"/>
                  </a:cubicBezTo>
                  <a:cubicBezTo>
                    <a:pt x="3513" y="5988"/>
                    <a:pt x="3617" y="5623"/>
                    <a:pt x="3628" y="5255"/>
                  </a:cubicBezTo>
                  <a:cubicBezTo>
                    <a:pt x="3643" y="4772"/>
                    <a:pt x="3100" y="1206"/>
                    <a:pt x="2641" y="385"/>
                  </a:cubicBezTo>
                  <a:cubicBezTo>
                    <a:pt x="2477" y="94"/>
                    <a:pt x="2105" y="0"/>
                    <a:pt x="16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544;p64">
              <a:extLst>
                <a:ext uri="{FF2B5EF4-FFF2-40B4-BE49-F238E27FC236}">
                  <a16:creationId xmlns:a16="http://schemas.microsoft.com/office/drawing/2014/main" id="{225592B3-CBC6-C571-9BF7-DFA689A87FAD}"/>
                </a:ext>
              </a:extLst>
            </p:cNvPr>
            <p:cNvSpPr/>
            <p:nvPr/>
          </p:nvSpPr>
          <p:spPr>
            <a:xfrm>
              <a:off x="3757525" y="2222375"/>
              <a:ext cx="106750" cy="165400"/>
            </a:xfrm>
            <a:custGeom>
              <a:avLst/>
              <a:gdLst/>
              <a:ahLst/>
              <a:cxnLst/>
              <a:rect l="l" t="t" r="r" b="b"/>
              <a:pathLst>
                <a:path w="4270" h="6616" extrusionOk="0">
                  <a:moveTo>
                    <a:pt x="2012" y="627"/>
                  </a:moveTo>
                  <a:cubicBezTo>
                    <a:pt x="2335" y="627"/>
                    <a:pt x="2591" y="691"/>
                    <a:pt x="2683" y="855"/>
                  </a:cubicBezTo>
                  <a:cubicBezTo>
                    <a:pt x="3115" y="1625"/>
                    <a:pt x="3643" y="5130"/>
                    <a:pt x="3631" y="5562"/>
                  </a:cubicBezTo>
                  <a:cubicBezTo>
                    <a:pt x="3624" y="5773"/>
                    <a:pt x="3585" y="5910"/>
                    <a:pt x="3514" y="5958"/>
                  </a:cubicBezTo>
                  <a:cubicBezTo>
                    <a:pt x="3496" y="5969"/>
                    <a:pt x="3450" y="5991"/>
                    <a:pt x="3356" y="5991"/>
                  </a:cubicBezTo>
                  <a:cubicBezTo>
                    <a:pt x="3261" y="5991"/>
                    <a:pt x="3116" y="5969"/>
                    <a:pt x="2902" y="5890"/>
                  </a:cubicBezTo>
                  <a:cubicBezTo>
                    <a:pt x="2302" y="5672"/>
                    <a:pt x="1206" y="3819"/>
                    <a:pt x="628" y="2654"/>
                  </a:cubicBezTo>
                  <a:lnTo>
                    <a:pt x="680" y="855"/>
                  </a:lnTo>
                  <a:cubicBezTo>
                    <a:pt x="1099" y="727"/>
                    <a:pt x="1608" y="627"/>
                    <a:pt x="2012" y="627"/>
                  </a:cubicBezTo>
                  <a:close/>
                  <a:moveTo>
                    <a:pt x="1989" y="1"/>
                  </a:moveTo>
                  <a:cubicBezTo>
                    <a:pt x="1273" y="1"/>
                    <a:pt x="501" y="252"/>
                    <a:pt x="271" y="333"/>
                  </a:cubicBezTo>
                  <a:cubicBezTo>
                    <a:pt x="150" y="375"/>
                    <a:pt x="67" y="488"/>
                    <a:pt x="63" y="618"/>
                  </a:cubicBezTo>
                  <a:lnTo>
                    <a:pt x="3" y="2713"/>
                  </a:lnTo>
                  <a:cubicBezTo>
                    <a:pt x="1" y="2763"/>
                    <a:pt x="12" y="2813"/>
                    <a:pt x="34" y="2860"/>
                  </a:cubicBezTo>
                  <a:cubicBezTo>
                    <a:pt x="298" y="3397"/>
                    <a:pt x="1664" y="6101"/>
                    <a:pt x="2688" y="6477"/>
                  </a:cubicBezTo>
                  <a:cubicBezTo>
                    <a:pt x="2942" y="6569"/>
                    <a:pt x="3166" y="6616"/>
                    <a:pt x="3360" y="6616"/>
                  </a:cubicBezTo>
                  <a:cubicBezTo>
                    <a:pt x="3557" y="6616"/>
                    <a:pt x="3724" y="6568"/>
                    <a:pt x="3863" y="6473"/>
                  </a:cubicBezTo>
                  <a:cubicBezTo>
                    <a:pt x="4235" y="6222"/>
                    <a:pt x="4248" y="5739"/>
                    <a:pt x="4253" y="5581"/>
                  </a:cubicBezTo>
                  <a:cubicBezTo>
                    <a:pt x="4269" y="5055"/>
                    <a:pt x="3714" y="1419"/>
                    <a:pt x="3226" y="549"/>
                  </a:cubicBezTo>
                  <a:cubicBezTo>
                    <a:pt x="2992" y="131"/>
                    <a:pt x="2505" y="1"/>
                    <a:pt x="19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545;p64">
              <a:extLst>
                <a:ext uri="{FF2B5EF4-FFF2-40B4-BE49-F238E27FC236}">
                  <a16:creationId xmlns:a16="http://schemas.microsoft.com/office/drawing/2014/main" id="{6C45F7FF-9B46-F460-4A26-8BFE17C06D00}"/>
                </a:ext>
              </a:extLst>
            </p:cNvPr>
            <p:cNvSpPr/>
            <p:nvPr/>
          </p:nvSpPr>
          <p:spPr>
            <a:xfrm>
              <a:off x="3409050" y="2093475"/>
              <a:ext cx="470950" cy="817825"/>
            </a:xfrm>
            <a:custGeom>
              <a:avLst/>
              <a:gdLst/>
              <a:ahLst/>
              <a:cxnLst/>
              <a:rect l="l" t="t" r="r" b="b"/>
              <a:pathLst>
                <a:path w="18838" h="32713" extrusionOk="0">
                  <a:moveTo>
                    <a:pt x="13200" y="1"/>
                  </a:moveTo>
                  <a:cubicBezTo>
                    <a:pt x="11757" y="1"/>
                    <a:pt x="10246" y="42"/>
                    <a:pt x="9789" y="204"/>
                  </a:cubicBezTo>
                  <a:cubicBezTo>
                    <a:pt x="8893" y="520"/>
                    <a:pt x="7086" y="1666"/>
                    <a:pt x="7047" y="3037"/>
                  </a:cubicBezTo>
                  <a:cubicBezTo>
                    <a:pt x="7007" y="4406"/>
                    <a:pt x="5042" y="17029"/>
                    <a:pt x="5042" y="17029"/>
                  </a:cubicBezTo>
                  <a:lnTo>
                    <a:pt x="0" y="31788"/>
                  </a:lnTo>
                  <a:lnTo>
                    <a:pt x="8131" y="32713"/>
                  </a:lnTo>
                  <a:lnTo>
                    <a:pt x="8383" y="17982"/>
                  </a:lnTo>
                  <a:lnTo>
                    <a:pt x="10180" y="17178"/>
                  </a:lnTo>
                  <a:cubicBezTo>
                    <a:pt x="10899" y="16857"/>
                    <a:pt x="10796" y="14283"/>
                    <a:pt x="10796" y="14283"/>
                  </a:cubicBezTo>
                  <a:cubicBezTo>
                    <a:pt x="10796" y="14283"/>
                    <a:pt x="12041" y="14149"/>
                    <a:pt x="13307" y="13328"/>
                  </a:cubicBezTo>
                  <a:cubicBezTo>
                    <a:pt x="14572" y="12509"/>
                    <a:pt x="15115" y="12182"/>
                    <a:pt x="15129" y="11668"/>
                  </a:cubicBezTo>
                  <a:cubicBezTo>
                    <a:pt x="15145" y="11154"/>
                    <a:pt x="15786" y="7404"/>
                    <a:pt x="15988" y="6552"/>
                  </a:cubicBezTo>
                  <a:cubicBezTo>
                    <a:pt x="16190" y="5702"/>
                    <a:pt x="14966" y="5152"/>
                    <a:pt x="14966" y="5152"/>
                  </a:cubicBezTo>
                  <a:lnTo>
                    <a:pt x="9674" y="4141"/>
                  </a:lnTo>
                  <a:lnTo>
                    <a:pt x="10787" y="2460"/>
                  </a:lnTo>
                  <a:cubicBezTo>
                    <a:pt x="10787" y="2460"/>
                    <a:pt x="15050" y="2241"/>
                    <a:pt x="16832" y="1951"/>
                  </a:cubicBezTo>
                  <a:cubicBezTo>
                    <a:pt x="18614" y="1659"/>
                    <a:pt x="18801" y="1324"/>
                    <a:pt x="18821" y="638"/>
                  </a:cubicBezTo>
                  <a:cubicBezTo>
                    <a:pt x="18838" y="74"/>
                    <a:pt x="17393" y="48"/>
                    <a:pt x="16587" y="48"/>
                  </a:cubicBezTo>
                  <a:cubicBezTo>
                    <a:pt x="16508" y="48"/>
                    <a:pt x="16436" y="49"/>
                    <a:pt x="16371" y="49"/>
                  </a:cubicBezTo>
                  <a:cubicBezTo>
                    <a:pt x="16294" y="49"/>
                    <a:pt x="16229" y="48"/>
                    <a:pt x="16178" y="47"/>
                  </a:cubicBezTo>
                  <a:cubicBezTo>
                    <a:pt x="15918" y="39"/>
                    <a:pt x="14590" y="1"/>
                    <a:pt x="132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546;p64">
              <a:extLst>
                <a:ext uri="{FF2B5EF4-FFF2-40B4-BE49-F238E27FC236}">
                  <a16:creationId xmlns:a16="http://schemas.microsoft.com/office/drawing/2014/main" id="{63FAFF4B-C97D-895E-9CEF-48B97791B9E6}"/>
                </a:ext>
              </a:extLst>
            </p:cNvPr>
            <p:cNvSpPr/>
            <p:nvPr/>
          </p:nvSpPr>
          <p:spPr>
            <a:xfrm>
              <a:off x="3400075" y="2085675"/>
              <a:ext cx="487425" cy="833400"/>
            </a:xfrm>
            <a:custGeom>
              <a:avLst/>
              <a:gdLst/>
              <a:ahLst/>
              <a:cxnLst/>
              <a:rect l="l" t="t" r="r" b="b"/>
              <a:pathLst>
                <a:path w="19497" h="33336" extrusionOk="0">
                  <a:moveTo>
                    <a:pt x="13567" y="624"/>
                  </a:moveTo>
                  <a:cubicBezTo>
                    <a:pt x="14531" y="624"/>
                    <a:pt x="15576" y="642"/>
                    <a:pt x="16528" y="670"/>
                  </a:cubicBezTo>
                  <a:cubicBezTo>
                    <a:pt x="16584" y="671"/>
                    <a:pt x="16654" y="671"/>
                    <a:pt x="16739" y="671"/>
                  </a:cubicBezTo>
                  <a:lnTo>
                    <a:pt x="16863" y="671"/>
                  </a:lnTo>
                  <a:cubicBezTo>
                    <a:pt x="18480" y="671"/>
                    <a:pt x="18815" y="844"/>
                    <a:pt x="18869" y="941"/>
                  </a:cubicBezTo>
                  <a:cubicBezTo>
                    <a:pt x="18856" y="1399"/>
                    <a:pt x="18848" y="1676"/>
                    <a:pt x="17141" y="1955"/>
                  </a:cubicBezTo>
                  <a:cubicBezTo>
                    <a:pt x="15397" y="2239"/>
                    <a:pt x="11174" y="2457"/>
                    <a:pt x="11131" y="2460"/>
                  </a:cubicBezTo>
                  <a:cubicBezTo>
                    <a:pt x="11033" y="2465"/>
                    <a:pt x="10942" y="2517"/>
                    <a:pt x="10887" y="2599"/>
                  </a:cubicBezTo>
                  <a:lnTo>
                    <a:pt x="9775" y="4281"/>
                  </a:lnTo>
                  <a:cubicBezTo>
                    <a:pt x="9651" y="4465"/>
                    <a:pt x="9756" y="4717"/>
                    <a:pt x="9975" y="4759"/>
                  </a:cubicBezTo>
                  <a:lnTo>
                    <a:pt x="15225" y="5763"/>
                  </a:lnTo>
                  <a:cubicBezTo>
                    <a:pt x="15388" y="5844"/>
                    <a:pt x="16168" y="6267"/>
                    <a:pt x="16044" y="6792"/>
                  </a:cubicBezTo>
                  <a:cubicBezTo>
                    <a:pt x="15857" y="7581"/>
                    <a:pt x="15193" y="11401"/>
                    <a:pt x="15177" y="11971"/>
                  </a:cubicBezTo>
                  <a:cubicBezTo>
                    <a:pt x="15168" y="12286"/>
                    <a:pt x="14733" y="12580"/>
                    <a:pt x="13662" y="13272"/>
                  </a:cubicBezTo>
                  <a:lnTo>
                    <a:pt x="13497" y="13379"/>
                  </a:lnTo>
                  <a:cubicBezTo>
                    <a:pt x="12315" y="14145"/>
                    <a:pt x="11134" y="14284"/>
                    <a:pt x="11122" y="14286"/>
                  </a:cubicBezTo>
                  <a:cubicBezTo>
                    <a:pt x="10960" y="14304"/>
                    <a:pt x="10838" y="14444"/>
                    <a:pt x="10845" y="14608"/>
                  </a:cubicBezTo>
                  <a:cubicBezTo>
                    <a:pt x="10889" y="15725"/>
                    <a:pt x="10722" y="17067"/>
                    <a:pt x="10413" y="17206"/>
                  </a:cubicBezTo>
                  <a:lnTo>
                    <a:pt x="8616" y="18010"/>
                  </a:lnTo>
                  <a:cubicBezTo>
                    <a:pt x="8506" y="18059"/>
                    <a:pt x="8434" y="18168"/>
                    <a:pt x="8432" y="18289"/>
                  </a:cubicBezTo>
                  <a:lnTo>
                    <a:pt x="8184" y="32674"/>
                  </a:lnTo>
                  <a:lnTo>
                    <a:pt x="780" y="31835"/>
                  </a:lnTo>
                  <a:lnTo>
                    <a:pt x="5696" y="17441"/>
                  </a:lnTo>
                  <a:cubicBezTo>
                    <a:pt x="5701" y="17424"/>
                    <a:pt x="5706" y="17406"/>
                    <a:pt x="5709" y="17387"/>
                  </a:cubicBezTo>
                  <a:cubicBezTo>
                    <a:pt x="5790" y="16872"/>
                    <a:pt x="7677" y="4730"/>
                    <a:pt x="7717" y="3356"/>
                  </a:cubicBezTo>
                  <a:cubicBezTo>
                    <a:pt x="7751" y="2191"/>
                    <a:pt x="9412" y="1105"/>
                    <a:pt x="10253" y="808"/>
                  </a:cubicBezTo>
                  <a:cubicBezTo>
                    <a:pt x="10638" y="673"/>
                    <a:pt x="11994" y="624"/>
                    <a:pt x="13567" y="624"/>
                  </a:cubicBezTo>
                  <a:close/>
                  <a:moveTo>
                    <a:pt x="13568" y="0"/>
                  </a:moveTo>
                  <a:cubicBezTo>
                    <a:pt x="12051" y="0"/>
                    <a:pt x="10536" y="48"/>
                    <a:pt x="10045" y="222"/>
                  </a:cubicBezTo>
                  <a:cubicBezTo>
                    <a:pt x="9140" y="541"/>
                    <a:pt x="7141" y="1769"/>
                    <a:pt x="7094" y="3339"/>
                  </a:cubicBezTo>
                  <a:cubicBezTo>
                    <a:pt x="7057" y="4643"/>
                    <a:pt x="5199" y="16611"/>
                    <a:pt x="5097" y="17265"/>
                  </a:cubicBezTo>
                  <a:lnTo>
                    <a:pt x="64" y="32000"/>
                  </a:lnTo>
                  <a:cubicBezTo>
                    <a:pt x="0" y="32188"/>
                    <a:pt x="127" y="32387"/>
                    <a:pt x="325" y="32410"/>
                  </a:cubicBezTo>
                  <a:lnTo>
                    <a:pt x="8455" y="33334"/>
                  </a:lnTo>
                  <a:cubicBezTo>
                    <a:pt x="8467" y="33335"/>
                    <a:pt x="8479" y="33335"/>
                    <a:pt x="8490" y="33335"/>
                  </a:cubicBezTo>
                  <a:lnTo>
                    <a:pt x="8490" y="33336"/>
                  </a:lnTo>
                  <a:cubicBezTo>
                    <a:pt x="8660" y="33336"/>
                    <a:pt x="8799" y="33199"/>
                    <a:pt x="8803" y="33029"/>
                  </a:cubicBezTo>
                  <a:lnTo>
                    <a:pt x="9051" y="18499"/>
                  </a:lnTo>
                  <a:lnTo>
                    <a:pt x="10667" y="17775"/>
                  </a:lnTo>
                  <a:cubicBezTo>
                    <a:pt x="11417" y="17439"/>
                    <a:pt x="11487" y="15704"/>
                    <a:pt x="11474" y="14859"/>
                  </a:cubicBezTo>
                  <a:cubicBezTo>
                    <a:pt x="11933" y="14770"/>
                    <a:pt x="12876" y="14525"/>
                    <a:pt x="13837" y="13903"/>
                  </a:cubicBezTo>
                  <a:lnTo>
                    <a:pt x="14000" y="13796"/>
                  </a:lnTo>
                  <a:cubicBezTo>
                    <a:pt x="15223" y="13005"/>
                    <a:pt x="15781" y="12644"/>
                    <a:pt x="15801" y="11990"/>
                  </a:cubicBezTo>
                  <a:cubicBezTo>
                    <a:pt x="15814" y="11534"/>
                    <a:pt x="16433" y="7852"/>
                    <a:pt x="16651" y="6937"/>
                  </a:cubicBezTo>
                  <a:cubicBezTo>
                    <a:pt x="16909" y="5848"/>
                    <a:pt x="15512" y="5206"/>
                    <a:pt x="15452" y="5180"/>
                  </a:cubicBezTo>
                  <a:cubicBezTo>
                    <a:pt x="15430" y="5170"/>
                    <a:pt x="15406" y="5162"/>
                    <a:pt x="15383" y="5158"/>
                  </a:cubicBezTo>
                  <a:lnTo>
                    <a:pt x="10552" y="4234"/>
                  </a:lnTo>
                  <a:lnTo>
                    <a:pt x="11320" y="3075"/>
                  </a:lnTo>
                  <a:cubicBezTo>
                    <a:pt x="12117" y="3032"/>
                    <a:pt x="15636" y="2833"/>
                    <a:pt x="17242" y="2571"/>
                  </a:cubicBezTo>
                  <a:cubicBezTo>
                    <a:pt x="18979" y="2287"/>
                    <a:pt x="19463" y="1940"/>
                    <a:pt x="19492" y="960"/>
                  </a:cubicBezTo>
                  <a:cubicBezTo>
                    <a:pt x="19496" y="789"/>
                    <a:pt x="19433" y="631"/>
                    <a:pt x="19309" y="502"/>
                  </a:cubicBezTo>
                  <a:cubicBezTo>
                    <a:pt x="18938" y="122"/>
                    <a:pt x="18051" y="47"/>
                    <a:pt x="17120" y="47"/>
                  </a:cubicBezTo>
                  <a:cubicBezTo>
                    <a:pt x="17023" y="47"/>
                    <a:pt x="16925" y="48"/>
                    <a:pt x="16827" y="50"/>
                  </a:cubicBezTo>
                  <a:cubicBezTo>
                    <a:pt x="16781" y="50"/>
                    <a:pt x="16738" y="50"/>
                    <a:pt x="16699" y="50"/>
                  </a:cubicBezTo>
                  <a:cubicBezTo>
                    <a:pt x="16640" y="50"/>
                    <a:pt x="16588" y="49"/>
                    <a:pt x="16546" y="47"/>
                  </a:cubicBezTo>
                  <a:cubicBezTo>
                    <a:pt x="15833" y="27"/>
                    <a:pt x="14700" y="0"/>
                    <a:pt x="135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547;p64">
              <a:extLst>
                <a:ext uri="{FF2B5EF4-FFF2-40B4-BE49-F238E27FC236}">
                  <a16:creationId xmlns:a16="http://schemas.microsoft.com/office/drawing/2014/main" id="{164ACACC-A9B2-A2FA-C1A2-490F75160FA6}"/>
                </a:ext>
              </a:extLst>
            </p:cNvPr>
            <p:cNvSpPr/>
            <p:nvPr/>
          </p:nvSpPr>
          <p:spPr>
            <a:xfrm>
              <a:off x="3629125" y="2238550"/>
              <a:ext cx="177100" cy="44500"/>
            </a:xfrm>
            <a:custGeom>
              <a:avLst/>
              <a:gdLst/>
              <a:ahLst/>
              <a:cxnLst/>
              <a:rect l="l" t="t" r="r" b="b"/>
              <a:pathLst>
                <a:path w="7084" h="1780" extrusionOk="0">
                  <a:moveTo>
                    <a:pt x="337" y="1"/>
                  </a:moveTo>
                  <a:cubicBezTo>
                    <a:pt x="189" y="1"/>
                    <a:pt x="58" y="106"/>
                    <a:pt x="32" y="257"/>
                  </a:cubicBezTo>
                  <a:cubicBezTo>
                    <a:pt x="1" y="427"/>
                    <a:pt x="113" y="589"/>
                    <a:pt x="282" y="619"/>
                  </a:cubicBezTo>
                  <a:lnTo>
                    <a:pt x="6704" y="1775"/>
                  </a:lnTo>
                  <a:cubicBezTo>
                    <a:pt x="6721" y="1777"/>
                    <a:pt x="6740" y="1780"/>
                    <a:pt x="6758" y="1780"/>
                  </a:cubicBezTo>
                  <a:lnTo>
                    <a:pt x="6758" y="1780"/>
                  </a:lnTo>
                  <a:cubicBezTo>
                    <a:pt x="6921" y="1779"/>
                    <a:pt x="7055" y="1657"/>
                    <a:pt x="7069" y="1496"/>
                  </a:cubicBezTo>
                  <a:cubicBezTo>
                    <a:pt x="7084" y="1335"/>
                    <a:pt x="6972" y="1190"/>
                    <a:pt x="6813" y="1161"/>
                  </a:cubicBezTo>
                  <a:lnTo>
                    <a:pt x="393" y="6"/>
                  </a:lnTo>
                  <a:cubicBezTo>
                    <a:pt x="374" y="2"/>
                    <a:pt x="355" y="1"/>
                    <a:pt x="337" y="1"/>
                  </a:cubicBezTo>
                  <a:close/>
                  <a:moveTo>
                    <a:pt x="6758" y="1780"/>
                  </a:moveTo>
                  <a:cubicBezTo>
                    <a:pt x="6758" y="1780"/>
                    <a:pt x="6758" y="1780"/>
                    <a:pt x="6758" y="1780"/>
                  </a:cubicBezTo>
                  <a:lnTo>
                    <a:pt x="6759" y="1780"/>
                  </a:lnTo>
                  <a:cubicBezTo>
                    <a:pt x="6759" y="1780"/>
                    <a:pt x="6759" y="1780"/>
                    <a:pt x="6758" y="17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548;p64">
              <a:extLst>
                <a:ext uri="{FF2B5EF4-FFF2-40B4-BE49-F238E27FC236}">
                  <a16:creationId xmlns:a16="http://schemas.microsoft.com/office/drawing/2014/main" id="{9A98B584-4F95-BA23-1D54-2AF5B490FC46}"/>
                </a:ext>
              </a:extLst>
            </p:cNvPr>
            <p:cNvSpPr/>
            <p:nvPr/>
          </p:nvSpPr>
          <p:spPr>
            <a:xfrm>
              <a:off x="3639050" y="2307425"/>
              <a:ext cx="149000" cy="47725"/>
            </a:xfrm>
            <a:custGeom>
              <a:avLst/>
              <a:gdLst/>
              <a:ahLst/>
              <a:cxnLst/>
              <a:rect l="l" t="t" r="r" b="b"/>
              <a:pathLst>
                <a:path w="5960" h="1909" extrusionOk="0">
                  <a:moveTo>
                    <a:pt x="343" y="1"/>
                  </a:moveTo>
                  <a:cubicBezTo>
                    <a:pt x="203" y="1"/>
                    <a:pt x="76" y="96"/>
                    <a:pt x="41" y="238"/>
                  </a:cubicBezTo>
                  <a:cubicBezTo>
                    <a:pt x="0" y="406"/>
                    <a:pt x="103" y="574"/>
                    <a:pt x="271" y="615"/>
                  </a:cubicBezTo>
                  <a:lnTo>
                    <a:pt x="5558" y="1900"/>
                  </a:lnTo>
                  <a:cubicBezTo>
                    <a:pt x="5582" y="1905"/>
                    <a:pt x="5607" y="1908"/>
                    <a:pt x="5632" y="1908"/>
                  </a:cubicBezTo>
                  <a:cubicBezTo>
                    <a:pt x="5790" y="1908"/>
                    <a:pt x="5922" y="1790"/>
                    <a:pt x="5941" y="1633"/>
                  </a:cubicBezTo>
                  <a:cubicBezTo>
                    <a:pt x="5960" y="1477"/>
                    <a:pt x="5858" y="1331"/>
                    <a:pt x="5705" y="1293"/>
                  </a:cubicBezTo>
                  <a:lnTo>
                    <a:pt x="418" y="10"/>
                  </a:lnTo>
                  <a:cubicBezTo>
                    <a:pt x="393" y="4"/>
                    <a:pt x="368" y="1"/>
                    <a:pt x="3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549;p64">
              <a:extLst>
                <a:ext uri="{FF2B5EF4-FFF2-40B4-BE49-F238E27FC236}">
                  <a16:creationId xmlns:a16="http://schemas.microsoft.com/office/drawing/2014/main" id="{9DA61F90-4729-E061-D6B9-2EE8B9FB13C9}"/>
                </a:ext>
              </a:extLst>
            </p:cNvPr>
            <p:cNvSpPr/>
            <p:nvPr/>
          </p:nvSpPr>
          <p:spPr>
            <a:xfrm>
              <a:off x="3654175" y="2394200"/>
              <a:ext cx="57425" cy="64150"/>
            </a:xfrm>
            <a:custGeom>
              <a:avLst/>
              <a:gdLst/>
              <a:ahLst/>
              <a:cxnLst/>
              <a:rect l="l" t="t" r="r" b="b"/>
              <a:pathLst>
                <a:path w="2297" h="2566" extrusionOk="0">
                  <a:moveTo>
                    <a:pt x="2142" y="0"/>
                  </a:moveTo>
                  <a:cubicBezTo>
                    <a:pt x="2142" y="0"/>
                    <a:pt x="996" y="293"/>
                    <a:pt x="503" y="441"/>
                  </a:cubicBezTo>
                  <a:cubicBezTo>
                    <a:pt x="350" y="485"/>
                    <a:pt x="226" y="601"/>
                    <a:pt x="172" y="752"/>
                  </a:cubicBezTo>
                  <a:cubicBezTo>
                    <a:pt x="1" y="1220"/>
                    <a:pt x="505" y="2077"/>
                    <a:pt x="729" y="2423"/>
                  </a:cubicBezTo>
                  <a:cubicBezTo>
                    <a:pt x="787" y="2513"/>
                    <a:pt x="886" y="2566"/>
                    <a:pt x="992" y="2566"/>
                  </a:cubicBezTo>
                  <a:cubicBezTo>
                    <a:pt x="1052" y="2566"/>
                    <a:pt x="1111" y="2548"/>
                    <a:pt x="1160" y="2516"/>
                  </a:cubicBezTo>
                  <a:cubicBezTo>
                    <a:pt x="1305" y="2422"/>
                    <a:pt x="1347" y="2229"/>
                    <a:pt x="1253" y="2084"/>
                  </a:cubicBezTo>
                  <a:cubicBezTo>
                    <a:pt x="993" y="1685"/>
                    <a:pt x="777" y="1211"/>
                    <a:pt x="758" y="1015"/>
                  </a:cubicBezTo>
                  <a:cubicBezTo>
                    <a:pt x="1275" y="865"/>
                    <a:pt x="2296" y="604"/>
                    <a:pt x="2297" y="604"/>
                  </a:cubicBezTo>
                  <a:lnTo>
                    <a:pt x="214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550;p64">
              <a:extLst>
                <a:ext uri="{FF2B5EF4-FFF2-40B4-BE49-F238E27FC236}">
                  <a16:creationId xmlns:a16="http://schemas.microsoft.com/office/drawing/2014/main" id="{447CB5D3-A21F-91C3-DA0D-AEAE67A2633A}"/>
                </a:ext>
              </a:extLst>
            </p:cNvPr>
            <p:cNvSpPr/>
            <p:nvPr/>
          </p:nvSpPr>
          <p:spPr>
            <a:xfrm>
              <a:off x="3025250" y="2698225"/>
              <a:ext cx="621925" cy="1293075"/>
            </a:xfrm>
            <a:custGeom>
              <a:avLst/>
              <a:gdLst/>
              <a:ahLst/>
              <a:cxnLst/>
              <a:rect l="l" t="t" r="r" b="b"/>
              <a:pathLst>
                <a:path w="24877" h="51723" extrusionOk="0">
                  <a:moveTo>
                    <a:pt x="16087" y="0"/>
                  </a:moveTo>
                  <a:cubicBezTo>
                    <a:pt x="16087" y="0"/>
                    <a:pt x="0" y="37302"/>
                    <a:pt x="132" y="42305"/>
                  </a:cubicBezTo>
                  <a:cubicBezTo>
                    <a:pt x="258" y="47100"/>
                    <a:pt x="3197" y="51722"/>
                    <a:pt x="7365" y="51722"/>
                  </a:cubicBezTo>
                  <a:cubicBezTo>
                    <a:pt x="7545" y="51722"/>
                    <a:pt x="7727" y="51714"/>
                    <a:pt x="7911" y="51696"/>
                  </a:cubicBezTo>
                  <a:cubicBezTo>
                    <a:pt x="12368" y="51271"/>
                    <a:pt x="15803" y="47761"/>
                    <a:pt x="17279" y="44749"/>
                  </a:cubicBezTo>
                  <a:cubicBezTo>
                    <a:pt x="18756" y="41737"/>
                    <a:pt x="24877" y="3312"/>
                    <a:pt x="24877" y="3312"/>
                  </a:cubicBezTo>
                  <a:lnTo>
                    <a:pt x="1608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551;p64">
              <a:extLst>
                <a:ext uri="{FF2B5EF4-FFF2-40B4-BE49-F238E27FC236}">
                  <a16:creationId xmlns:a16="http://schemas.microsoft.com/office/drawing/2014/main" id="{CE347B4D-E569-1D81-05BD-EABBF095D32B}"/>
                </a:ext>
              </a:extLst>
            </p:cNvPr>
            <p:cNvSpPr/>
            <p:nvPr/>
          </p:nvSpPr>
          <p:spPr>
            <a:xfrm>
              <a:off x="3017425" y="2690425"/>
              <a:ext cx="638050" cy="1308650"/>
            </a:xfrm>
            <a:custGeom>
              <a:avLst/>
              <a:gdLst/>
              <a:ahLst/>
              <a:cxnLst/>
              <a:rect l="l" t="t" r="r" b="b"/>
              <a:pathLst>
                <a:path w="25522" h="52346" extrusionOk="0">
                  <a:moveTo>
                    <a:pt x="16567" y="709"/>
                  </a:moveTo>
                  <a:lnTo>
                    <a:pt x="24842" y="3826"/>
                  </a:lnTo>
                  <a:cubicBezTo>
                    <a:pt x="24310" y="7154"/>
                    <a:pt x="18690" y="42113"/>
                    <a:pt x="17313" y="44924"/>
                  </a:cubicBezTo>
                  <a:cubicBezTo>
                    <a:pt x="15801" y="48007"/>
                    <a:pt x="12395" y="51297"/>
                    <a:pt x="8195" y="51699"/>
                  </a:cubicBezTo>
                  <a:cubicBezTo>
                    <a:pt x="8022" y="51716"/>
                    <a:pt x="7850" y="51724"/>
                    <a:pt x="7679" y="51724"/>
                  </a:cubicBezTo>
                  <a:cubicBezTo>
                    <a:pt x="6341" y="51724"/>
                    <a:pt x="5065" y="51214"/>
                    <a:pt x="3961" y="50235"/>
                  </a:cubicBezTo>
                  <a:cubicBezTo>
                    <a:pt x="2064" y="48557"/>
                    <a:pt x="836" y="45633"/>
                    <a:pt x="756" y="42609"/>
                  </a:cubicBezTo>
                  <a:cubicBezTo>
                    <a:pt x="633" y="37953"/>
                    <a:pt x="15106" y="4113"/>
                    <a:pt x="16567" y="709"/>
                  </a:cubicBezTo>
                  <a:close/>
                  <a:moveTo>
                    <a:pt x="16399" y="1"/>
                  </a:moveTo>
                  <a:cubicBezTo>
                    <a:pt x="16278" y="1"/>
                    <a:pt x="16164" y="72"/>
                    <a:pt x="16114" y="189"/>
                  </a:cubicBezTo>
                  <a:cubicBezTo>
                    <a:pt x="15455" y="1714"/>
                    <a:pt x="1" y="37610"/>
                    <a:pt x="133" y="42624"/>
                  </a:cubicBezTo>
                  <a:cubicBezTo>
                    <a:pt x="217" y="45816"/>
                    <a:pt x="1526" y="48911"/>
                    <a:pt x="3548" y="50703"/>
                  </a:cubicBezTo>
                  <a:cubicBezTo>
                    <a:pt x="4770" y="51785"/>
                    <a:pt x="6189" y="52346"/>
                    <a:pt x="7680" y="52346"/>
                  </a:cubicBezTo>
                  <a:cubicBezTo>
                    <a:pt x="7870" y="52346"/>
                    <a:pt x="8062" y="52337"/>
                    <a:pt x="8254" y="52319"/>
                  </a:cubicBezTo>
                  <a:cubicBezTo>
                    <a:pt x="12694" y="51895"/>
                    <a:pt x="16284" y="48437"/>
                    <a:pt x="17872" y="45198"/>
                  </a:cubicBezTo>
                  <a:cubicBezTo>
                    <a:pt x="19352" y="42178"/>
                    <a:pt x="25247" y="5244"/>
                    <a:pt x="25497" y="3673"/>
                  </a:cubicBezTo>
                  <a:cubicBezTo>
                    <a:pt x="25521" y="3526"/>
                    <a:pt x="25439" y="3384"/>
                    <a:pt x="25299" y="3332"/>
                  </a:cubicBezTo>
                  <a:lnTo>
                    <a:pt x="16509" y="21"/>
                  </a:lnTo>
                  <a:cubicBezTo>
                    <a:pt x="16473" y="7"/>
                    <a:pt x="16436" y="1"/>
                    <a:pt x="163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552;p64">
              <a:extLst>
                <a:ext uri="{FF2B5EF4-FFF2-40B4-BE49-F238E27FC236}">
                  <a16:creationId xmlns:a16="http://schemas.microsoft.com/office/drawing/2014/main" id="{C09AE24B-9503-D967-C1A5-E9D93EA96C9D}"/>
                </a:ext>
              </a:extLst>
            </p:cNvPr>
            <p:cNvSpPr/>
            <p:nvPr/>
          </p:nvSpPr>
          <p:spPr>
            <a:xfrm>
              <a:off x="5100600" y="779275"/>
              <a:ext cx="496550" cy="496525"/>
            </a:xfrm>
            <a:custGeom>
              <a:avLst/>
              <a:gdLst/>
              <a:ahLst/>
              <a:cxnLst/>
              <a:rect l="l" t="t" r="r" b="b"/>
              <a:pathLst>
                <a:path w="19862" h="19861" extrusionOk="0">
                  <a:moveTo>
                    <a:pt x="9931" y="6030"/>
                  </a:moveTo>
                  <a:cubicBezTo>
                    <a:pt x="12217" y="6030"/>
                    <a:pt x="14043" y="7995"/>
                    <a:pt x="13813" y="10329"/>
                  </a:cubicBezTo>
                  <a:cubicBezTo>
                    <a:pt x="13632" y="12154"/>
                    <a:pt x="12155" y="13631"/>
                    <a:pt x="10330" y="13812"/>
                  </a:cubicBezTo>
                  <a:cubicBezTo>
                    <a:pt x="10195" y="13825"/>
                    <a:pt x="10062" y="13832"/>
                    <a:pt x="9930" y="13832"/>
                  </a:cubicBezTo>
                  <a:cubicBezTo>
                    <a:pt x="7645" y="13832"/>
                    <a:pt x="5819" y="11866"/>
                    <a:pt x="6050" y="9532"/>
                  </a:cubicBezTo>
                  <a:cubicBezTo>
                    <a:pt x="6231" y="7706"/>
                    <a:pt x="7708" y="6230"/>
                    <a:pt x="9533" y="6050"/>
                  </a:cubicBezTo>
                  <a:cubicBezTo>
                    <a:pt x="9667" y="6036"/>
                    <a:pt x="9800" y="6030"/>
                    <a:pt x="9931" y="6030"/>
                  </a:cubicBezTo>
                  <a:close/>
                  <a:moveTo>
                    <a:pt x="9078" y="0"/>
                  </a:moveTo>
                  <a:cubicBezTo>
                    <a:pt x="8575" y="0"/>
                    <a:pt x="8166" y="409"/>
                    <a:pt x="8166" y="913"/>
                  </a:cubicBezTo>
                  <a:lnTo>
                    <a:pt x="8166" y="2229"/>
                  </a:lnTo>
                  <a:cubicBezTo>
                    <a:pt x="7304" y="2426"/>
                    <a:pt x="6483" y="2767"/>
                    <a:pt x="5734" y="3238"/>
                  </a:cubicBezTo>
                  <a:lnTo>
                    <a:pt x="4803" y="2307"/>
                  </a:lnTo>
                  <a:cubicBezTo>
                    <a:pt x="4625" y="2128"/>
                    <a:pt x="4392" y="2039"/>
                    <a:pt x="4158" y="2039"/>
                  </a:cubicBezTo>
                  <a:cubicBezTo>
                    <a:pt x="3925" y="2039"/>
                    <a:pt x="3691" y="2128"/>
                    <a:pt x="3513" y="2307"/>
                  </a:cubicBezTo>
                  <a:lnTo>
                    <a:pt x="2307" y="3513"/>
                  </a:lnTo>
                  <a:cubicBezTo>
                    <a:pt x="1950" y="3868"/>
                    <a:pt x="1950" y="4446"/>
                    <a:pt x="2307" y="4803"/>
                  </a:cubicBezTo>
                  <a:lnTo>
                    <a:pt x="3238" y="5734"/>
                  </a:lnTo>
                  <a:cubicBezTo>
                    <a:pt x="2767" y="6481"/>
                    <a:pt x="2427" y="7304"/>
                    <a:pt x="2229" y="8166"/>
                  </a:cubicBezTo>
                  <a:lnTo>
                    <a:pt x="913" y="8166"/>
                  </a:lnTo>
                  <a:cubicBezTo>
                    <a:pt x="409" y="8166"/>
                    <a:pt x="1" y="8574"/>
                    <a:pt x="1" y="9078"/>
                  </a:cubicBezTo>
                  <a:lnTo>
                    <a:pt x="1" y="10784"/>
                  </a:lnTo>
                  <a:cubicBezTo>
                    <a:pt x="1" y="11288"/>
                    <a:pt x="409" y="11696"/>
                    <a:pt x="913" y="11696"/>
                  </a:cubicBezTo>
                  <a:lnTo>
                    <a:pt x="2229" y="11696"/>
                  </a:lnTo>
                  <a:cubicBezTo>
                    <a:pt x="2427" y="12557"/>
                    <a:pt x="2767" y="13380"/>
                    <a:pt x="3238" y="14128"/>
                  </a:cubicBezTo>
                  <a:lnTo>
                    <a:pt x="2307" y="15059"/>
                  </a:lnTo>
                  <a:cubicBezTo>
                    <a:pt x="1950" y="15415"/>
                    <a:pt x="1950" y="15993"/>
                    <a:pt x="2307" y="16349"/>
                  </a:cubicBezTo>
                  <a:lnTo>
                    <a:pt x="3513" y="17556"/>
                  </a:lnTo>
                  <a:cubicBezTo>
                    <a:pt x="3691" y="17734"/>
                    <a:pt x="3925" y="17823"/>
                    <a:pt x="4158" y="17823"/>
                  </a:cubicBezTo>
                  <a:cubicBezTo>
                    <a:pt x="4392" y="17823"/>
                    <a:pt x="4625" y="17734"/>
                    <a:pt x="4803" y="17556"/>
                  </a:cubicBezTo>
                  <a:lnTo>
                    <a:pt x="5734" y="16625"/>
                  </a:lnTo>
                  <a:cubicBezTo>
                    <a:pt x="6482" y="17094"/>
                    <a:pt x="7304" y="17435"/>
                    <a:pt x="8166" y="17632"/>
                  </a:cubicBezTo>
                  <a:lnTo>
                    <a:pt x="8166" y="18949"/>
                  </a:lnTo>
                  <a:cubicBezTo>
                    <a:pt x="8166" y="19452"/>
                    <a:pt x="8575" y="19861"/>
                    <a:pt x="9078" y="19861"/>
                  </a:cubicBezTo>
                  <a:lnTo>
                    <a:pt x="10783" y="19861"/>
                  </a:lnTo>
                  <a:cubicBezTo>
                    <a:pt x="11288" y="19861"/>
                    <a:pt x="11696" y="19452"/>
                    <a:pt x="11696" y="18949"/>
                  </a:cubicBezTo>
                  <a:lnTo>
                    <a:pt x="11696" y="17632"/>
                  </a:lnTo>
                  <a:cubicBezTo>
                    <a:pt x="12557" y="17434"/>
                    <a:pt x="13380" y="17094"/>
                    <a:pt x="14128" y="16624"/>
                  </a:cubicBezTo>
                  <a:lnTo>
                    <a:pt x="15059" y="17555"/>
                  </a:lnTo>
                  <a:cubicBezTo>
                    <a:pt x="15237" y="17733"/>
                    <a:pt x="15471" y="17822"/>
                    <a:pt x="15704" y="17822"/>
                  </a:cubicBezTo>
                  <a:cubicBezTo>
                    <a:pt x="15938" y="17822"/>
                    <a:pt x="16171" y="17733"/>
                    <a:pt x="16349" y="17555"/>
                  </a:cubicBezTo>
                  <a:lnTo>
                    <a:pt x="17556" y="16349"/>
                  </a:lnTo>
                  <a:cubicBezTo>
                    <a:pt x="17912" y="15992"/>
                    <a:pt x="17912" y="15414"/>
                    <a:pt x="17556" y="15059"/>
                  </a:cubicBezTo>
                  <a:lnTo>
                    <a:pt x="16625" y="14128"/>
                  </a:lnTo>
                  <a:cubicBezTo>
                    <a:pt x="17094" y="13379"/>
                    <a:pt x="17436" y="12557"/>
                    <a:pt x="17632" y="11696"/>
                  </a:cubicBezTo>
                  <a:lnTo>
                    <a:pt x="18949" y="11696"/>
                  </a:lnTo>
                  <a:cubicBezTo>
                    <a:pt x="19452" y="11696"/>
                    <a:pt x="19861" y="11287"/>
                    <a:pt x="19861" y="10784"/>
                  </a:cubicBezTo>
                  <a:lnTo>
                    <a:pt x="19861" y="9078"/>
                  </a:lnTo>
                  <a:cubicBezTo>
                    <a:pt x="19861" y="8574"/>
                    <a:pt x="19452" y="8166"/>
                    <a:pt x="18949" y="8166"/>
                  </a:cubicBezTo>
                  <a:lnTo>
                    <a:pt x="17632" y="8166"/>
                  </a:lnTo>
                  <a:cubicBezTo>
                    <a:pt x="17436" y="7304"/>
                    <a:pt x="17094" y="6481"/>
                    <a:pt x="16625" y="5734"/>
                  </a:cubicBezTo>
                  <a:lnTo>
                    <a:pt x="17556" y="4803"/>
                  </a:lnTo>
                  <a:cubicBezTo>
                    <a:pt x="17912" y="4446"/>
                    <a:pt x="17912" y="3868"/>
                    <a:pt x="17556" y="3513"/>
                  </a:cubicBezTo>
                  <a:lnTo>
                    <a:pt x="16349" y="2307"/>
                  </a:lnTo>
                  <a:cubicBezTo>
                    <a:pt x="16171" y="2128"/>
                    <a:pt x="15938" y="2039"/>
                    <a:pt x="15704" y="2039"/>
                  </a:cubicBezTo>
                  <a:cubicBezTo>
                    <a:pt x="15471" y="2039"/>
                    <a:pt x="15237" y="2128"/>
                    <a:pt x="15059" y="2307"/>
                  </a:cubicBezTo>
                  <a:lnTo>
                    <a:pt x="14128" y="3238"/>
                  </a:lnTo>
                  <a:cubicBezTo>
                    <a:pt x="13380" y="2767"/>
                    <a:pt x="12557" y="2426"/>
                    <a:pt x="11696" y="2229"/>
                  </a:cubicBezTo>
                  <a:lnTo>
                    <a:pt x="11696" y="913"/>
                  </a:lnTo>
                  <a:cubicBezTo>
                    <a:pt x="11696" y="409"/>
                    <a:pt x="11288" y="0"/>
                    <a:pt x="1078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553;p64">
              <a:extLst>
                <a:ext uri="{FF2B5EF4-FFF2-40B4-BE49-F238E27FC236}">
                  <a16:creationId xmlns:a16="http://schemas.microsoft.com/office/drawing/2014/main" id="{95238960-5397-3D61-3355-9BFC68977E43}"/>
                </a:ext>
              </a:extLst>
            </p:cNvPr>
            <p:cNvSpPr/>
            <p:nvPr/>
          </p:nvSpPr>
          <p:spPr>
            <a:xfrm>
              <a:off x="1233600" y="2706725"/>
              <a:ext cx="374275" cy="374300"/>
            </a:xfrm>
            <a:custGeom>
              <a:avLst/>
              <a:gdLst/>
              <a:ahLst/>
              <a:cxnLst/>
              <a:rect l="l" t="t" r="r" b="b"/>
              <a:pathLst>
                <a:path w="14971" h="14972" extrusionOk="0">
                  <a:moveTo>
                    <a:pt x="7486" y="4546"/>
                  </a:moveTo>
                  <a:cubicBezTo>
                    <a:pt x="8262" y="4546"/>
                    <a:pt x="9011" y="4853"/>
                    <a:pt x="9565" y="5407"/>
                  </a:cubicBezTo>
                  <a:cubicBezTo>
                    <a:pt x="10191" y="6032"/>
                    <a:pt x="10501" y="6907"/>
                    <a:pt x="10412" y="7786"/>
                  </a:cubicBezTo>
                  <a:cubicBezTo>
                    <a:pt x="10275" y="9162"/>
                    <a:pt x="9161" y="10275"/>
                    <a:pt x="7785" y="10412"/>
                  </a:cubicBezTo>
                  <a:cubicBezTo>
                    <a:pt x="7686" y="10423"/>
                    <a:pt x="7586" y="10428"/>
                    <a:pt x="7487" y="10428"/>
                  </a:cubicBezTo>
                  <a:cubicBezTo>
                    <a:pt x="6710" y="10428"/>
                    <a:pt x="5961" y="10121"/>
                    <a:pt x="5406" y="9565"/>
                  </a:cubicBezTo>
                  <a:cubicBezTo>
                    <a:pt x="4780" y="8940"/>
                    <a:pt x="4470" y="8067"/>
                    <a:pt x="4559" y="7186"/>
                  </a:cubicBezTo>
                  <a:cubicBezTo>
                    <a:pt x="4696" y="5810"/>
                    <a:pt x="5809" y="4697"/>
                    <a:pt x="7186" y="4561"/>
                  </a:cubicBezTo>
                  <a:cubicBezTo>
                    <a:pt x="7286" y="4551"/>
                    <a:pt x="7386" y="4546"/>
                    <a:pt x="7486" y="4546"/>
                  </a:cubicBezTo>
                  <a:close/>
                  <a:moveTo>
                    <a:pt x="6842" y="1"/>
                  </a:moveTo>
                  <a:cubicBezTo>
                    <a:pt x="6462" y="1"/>
                    <a:pt x="6155" y="308"/>
                    <a:pt x="6155" y="688"/>
                  </a:cubicBezTo>
                  <a:lnTo>
                    <a:pt x="6155" y="1681"/>
                  </a:lnTo>
                  <a:cubicBezTo>
                    <a:pt x="5506" y="1829"/>
                    <a:pt x="4886" y="2086"/>
                    <a:pt x="4322" y="2440"/>
                  </a:cubicBezTo>
                  <a:lnTo>
                    <a:pt x="3619" y="1738"/>
                  </a:lnTo>
                  <a:cubicBezTo>
                    <a:pt x="3485" y="1604"/>
                    <a:pt x="3309" y="1537"/>
                    <a:pt x="3133" y="1537"/>
                  </a:cubicBezTo>
                  <a:cubicBezTo>
                    <a:pt x="2957" y="1537"/>
                    <a:pt x="2782" y="1604"/>
                    <a:pt x="2647" y="1738"/>
                  </a:cubicBezTo>
                  <a:lnTo>
                    <a:pt x="1737" y="2648"/>
                  </a:lnTo>
                  <a:cubicBezTo>
                    <a:pt x="1469" y="2916"/>
                    <a:pt x="1469" y="3352"/>
                    <a:pt x="1737" y="3620"/>
                  </a:cubicBezTo>
                  <a:lnTo>
                    <a:pt x="2440" y="4322"/>
                  </a:lnTo>
                  <a:cubicBezTo>
                    <a:pt x="2085" y="4886"/>
                    <a:pt x="1829" y="5505"/>
                    <a:pt x="1680" y="6155"/>
                  </a:cubicBezTo>
                  <a:lnTo>
                    <a:pt x="688" y="6155"/>
                  </a:lnTo>
                  <a:cubicBezTo>
                    <a:pt x="308" y="6155"/>
                    <a:pt x="0" y="6463"/>
                    <a:pt x="0" y="6843"/>
                  </a:cubicBezTo>
                  <a:lnTo>
                    <a:pt x="0" y="8128"/>
                  </a:lnTo>
                  <a:cubicBezTo>
                    <a:pt x="0" y="8508"/>
                    <a:pt x="308" y="8818"/>
                    <a:pt x="688" y="8818"/>
                  </a:cubicBezTo>
                  <a:lnTo>
                    <a:pt x="1680" y="8818"/>
                  </a:lnTo>
                  <a:cubicBezTo>
                    <a:pt x="1828" y="9467"/>
                    <a:pt x="2085" y="10087"/>
                    <a:pt x="2440" y="10650"/>
                  </a:cubicBezTo>
                  <a:lnTo>
                    <a:pt x="1737" y="11352"/>
                  </a:lnTo>
                  <a:cubicBezTo>
                    <a:pt x="1469" y="11621"/>
                    <a:pt x="1469" y="12056"/>
                    <a:pt x="1737" y="12324"/>
                  </a:cubicBezTo>
                  <a:lnTo>
                    <a:pt x="2647" y="13234"/>
                  </a:lnTo>
                  <a:cubicBezTo>
                    <a:pt x="2782" y="13369"/>
                    <a:pt x="2957" y="13436"/>
                    <a:pt x="3133" y="13436"/>
                  </a:cubicBezTo>
                  <a:cubicBezTo>
                    <a:pt x="3309" y="13436"/>
                    <a:pt x="3485" y="13369"/>
                    <a:pt x="3619" y="13234"/>
                  </a:cubicBezTo>
                  <a:lnTo>
                    <a:pt x="4322" y="12532"/>
                  </a:lnTo>
                  <a:cubicBezTo>
                    <a:pt x="4885" y="12886"/>
                    <a:pt x="5505" y="13143"/>
                    <a:pt x="6154" y="13292"/>
                  </a:cubicBezTo>
                  <a:lnTo>
                    <a:pt x="6154" y="14285"/>
                  </a:lnTo>
                  <a:cubicBezTo>
                    <a:pt x="6154" y="14663"/>
                    <a:pt x="6462" y="14972"/>
                    <a:pt x="6842" y="14972"/>
                  </a:cubicBezTo>
                  <a:lnTo>
                    <a:pt x="8128" y="14972"/>
                  </a:lnTo>
                  <a:cubicBezTo>
                    <a:pt x="8508" y="14972"/>
                    <a:pt x="8816" y="14665"/>
                    <a:pt x="8816" y="14285"/>
                  </a:cubicBezTo>
                  <a:lnTo>
                    <a:pt x="8816" y="13292"/>
                  </a:lnTo>
                  <a:cubicBezTo>
                    <a:pt x="9465" y="13144"/>
                    <a:pt x="10085" y="12886"/>
                    <a:pt x="10649" y="12532"/>
                  </a:cubicBezTo>
                  <a:lnTo>
                    <a:pt x="11352" y="13234"/>
                  </a:lnTo>
                  <a:cubicBezTo>
                    <a:pt x="11486" y="13369"/>
                    <a:pt x="11662" y="13436"/>
                    <a:pt x="11838" y="13436"/>
                  </a:cubicBezTo>
                  <a:cubicBezTo>
                    <a:pt x="12013" y="13436"/>
                    <a:pt x="12189" y="13369"/>
                    <a:pt x="12324" y="13234"/>
                  </a:cubicBezTo>
                  <a:lnTo>
                    <a:pt x="13234" y="12325"/>
                  </a:lnTo>
                  <a:cubicBezTo>
                    <a:pt x="13502" y="12057"/>
                    <a:pt x="13502" y="11621"/>
                    <a:pt x="13234" y="11352"/>
                  </a:cubicBezTo>
                  <a:lnTo>
                    <a:pt x="12531" y="10651"/>
                  </a:lnTo>
                  <a:cubicBezTo>
                    <a:pt x="12886" y="10087"/>
                    <a:pt x="13142" y="9467"/>
                    <a:pt x="13291" y="8818"/>
                  </a:cubicBezTo>
                  <a:lnTo>
                    <a:pt x="14283" y="8818"/>
                  </a:lnTo>
                  <a:cubicBezTo>
                    <a:pt x="14663" y="8818"/>
                    <a:pt x="14971" y="8509"/>
                    <a:pt x="14971" y="8129"/>
                  </a:cubicBezTo>
                  <a:lnTo>
                    <a:pt x="14971" y="6843"/>
                  </a:lnTo>
                  <a:cubicBezTo>
                    <a:pt x="14971" y="6463"/>
                    <a:pt x="14663" y="6155"/>
                    <a:pt x="14283" y="6155"/>
                  </a:cubicBezTo>
                  <a:lnTo>
                    <a:pt x="13291" y="6155"/>
                  </a:lnTo>
                  <a:cubicBezTo>
                    <a:pt x="13142" y="5505"/>
                    <a:pt x="12886" y="4886"/>
                    <a:pt x="12531" y="4322"/>
                  </a:cubicBezTo>
                  <a:lnTo>
                    <a:pt x="13234" y="3620"/>
                  </a:lnTo>
                  <a:cubicBezTo>
                    <a:pt x="13502" y="3352"/>
                    <a:pt x="13502" y="2916"/>
                    <a:pt x="13234" y="2648"/>
                  </a:cubicBezTo>
                  <a:lnTo>
                    <a:pt x="12324" y="1738"/>
                  </a:lnTo>
                  <a:cubicBezTo>
                    <a:pt x="12189" y="1604"/>
                    <a:pt x="12013" y="1537"/>
                    <a:pt x="11838" y="1537"/>
                  </a:cubicBezTo>
                  <a:cubicBezTo>
                    <a:pt x="11662" y="1537"/>
                    <a:pt x="11486" y="1604"/>
                    <a:pt x="11352" y="1738"/>
                  </a:cubicBezTo>
                  <a:lnTo>
                    <a:pt x="10649" y="2440"/>
                  </a:lnTo>
                  <a:cubicBezTo>
                    <a:pt x="10086" y="2086"/>
                    <a:pt x="9465" y="1829"/>
                    <a:pt x="8817" y="1681"/>
                  </a:cubicBezTo>
                  <a:lnTo>
                    <a:pt x="8817" y="688"/>
                  </a:lnTo>
                  <a:cubicBezTo>
                    <a:pt x="8816" y="308"/>
                    <a:pt x="8509" y="1"/>
                    <a:pt x="81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554;p64">
              <a:extLst>
                <a:ext uri="{FF2B5EF4-FFF2-40B4-BE49-F238E27FC236}">
                  <a16:creationId xmlns:a16="http://schemas.microsoft.com/office/drawing/2014/main" id="{8D4F357F-7BD6-4CE6-8076-8D9ED43CF0F3}"/>
                </a:ext>
              </a:extLst>
            </p:cNvPr>
            <p:cNvSpPr/>
            <p:nvPr/>
          </p:nvSpPr>
          <p:spPr>
            <a:xfrm>
              <a:off x="6011100" y="2278500"/>
              <a:ext cx="374300" cy="374300"/>
            </a:xfrm>
            <a:custGeom>
              <a:avLst/>
              <a:gdLst/>
              <a:ahLst/>
              <a:cxnLst/>
              <a:rect l="l" t="t" r="r" b="b"/>
              <a:pathLst>
                <a:path w="14972" h="14972" extrusionOk="0">
                  <a:moveTo>
                    <a:pt x="7484" y="4545"/>
                  </a:moveTo>
                  <a:cubicBezTo>
                    <a:pt x="8260" y="4545"/>
                    <a:pt x="9010" y="4852"/>
                    <a:pt x="9565" y="5407"/>
                  </a:cubicBezTo>
                  <a:cubicBezTo>
                    <a:pt x="10190" y="6032"/>
                    <a:pt x="10501" y="6906"/>
                    <a:pt x="10411" y="7786"/>
                  </a:cubicBezTo>
                  <a:cubicBezTo>
                    <a:pt x="10275" y="9162"/>
                    <a:pt x="9162" y="10275"/>
                    <a:pt x="7786" y="10412"/>
                  </a:cubicBezTo>
                  <a:cubicBezTo>
                    <a:pt x="7686" y="10422"/>
                    <a:pt x="7586" y="10427"/>
                    <a:pt x="7487" y="10427"/>
                  </a:cubicBezTo>
                  <a:cubicBezTo>
                    <a:pt x="6711" y="10427"/>
                    <a:pt x="5961" y="10120"/>
                    <a:pt x="5407" y="9565"/>
                  </a:cubicBezTo>
                  <a:cubicBezTo>
                    <a:pt x="4780" y="8940"/>
                    <a:pt x="4470" y="8065"/>
                    <a:pt x="4559" y="7186"/>
                  </a:cubicBezTo>
                  <a:cubicBezTo>
                    <a:pt x="4696" y="5810"/>
                    <a:pt x="5810" y="4697"/>
                    <a:pt x="7186" y="4560"/>
                  </a:cubicBezTo>
                  <a:cubicBezTo>
                    <a:pt x="7285" y="4550"/>
                    <a:pt x="7385" y="4545"/>
                    <a:pt x="7484" y="4545"/>
                  </a:cubicBezTo>
                  <a:close/>
                  <a:moveTo>
                    <a:pt x="6843" y="0"/>
                  </a:moveTo>
                  <a:cubicBezTo>
                    <a:pt x="6463" y="0"/>
                    <a:pt x="6155" y="309"/>
                    <a:pt x="6155" y="689"/>
                  </a:cubicBezTo>
                  <a:lnTo>
                    <a:pt x="6155" y="1680"/>
                  </a:lnTo>
                  <a:cubicBezTo>
                    <a:pt x="5506" y="1829"/>
                    <a:pt x="4886" y="2086"/>
                    <a:pt x="4322" y="2440"/>
                  </a:cubicBezTo>
                  <a:lnTo>
                    <a:pt x="3621" y="1738"/>
                  </a:lnTo>
                  <a:cubicBezTo>
                    <a:pt x="3486" y="1604"/>
                    <a:pt x="3310" y="1537"/>
                    <a:pt x="3134" y="1537"/>
                  </a:cubicBezTo>
                  <a:cubicBezTo>
                    <a:pt x="2958" y="1537"/>
                    <a:pt x="2782" y="1604"/>
                    <a:pt x="2648" y="1738"/>
                  </a:cubicBezTo>
                  <a:lnTo>
                    <a:pt x="1739" y="2648"/>
                  </a:lnTo>
                  <a:cubicBezTo>
                    <a:pt x="1469" y="2916"/>
                    <a:pt x="1469" y="3351"/>
                    <a:pt x="1739" y="3620"/>
                  </a:cubicBezTo>
                  <a:lnTo>
                    <a:pt x="2440" y="4322"/>
                  </a:lnTo>
                  <a:cubicBezTo>
                    <a:pt x="2085" y="4886"/>
                    <a:pt x="1829" y="5506"/>
                    <a:pt x="1681" y="6156"/>
                  </a:cubicBezTo>
                  <a:lnTo>
                    <a:pt x="688" y="6156"/>
                  </a:lnTo>
                  <a:cubicBezTo>
                    <a:pt x="308" y="6156"/>
                    <a:pt x="0" y="6463"/>
                    <a:pt x="1" y="6843"/>
                  </a:cubicBezTo>
                  <a:lnTo>
                    <a:pt x="1" y="8129"/>
                  </a:lnTo>
                  <a:cubicBezTo>
                    <a:pt x="1" y="8508"/>
                    <a:pt x="308" y="8816"/>
                    <a:pt x="688" y="8816"/>
                  </a:cubicBezTo>
                  <a:lnTo>
                    <a:pt x="1681" y="8816"/>
                  </a:lnTo>
                  <a:cubicBezTo>
                    <a:pt x="1829" y="9466"/>
                    <a:pt x="2085" y="10085"/>
                    <a:pt x="2440" y="10650"/>
                  </a:cubicBezTo>
                  <a:lnTo>
                    <a:pt x="1739" y="11352"/>
                  </a:lnTo>
                  <a:cubicBezTo>
                    <a:pt x="1469" y="11621"/>
                    <a:pt x="1469" y="12056"/>
                    <a:pt x="1739" y="12324"/>
                  </a:cubicBezTo>
                  <a:lnTo>
                    <a:pt x="2648" y="13234"/>
                  </a:lnTo>
                  <a:cubicBezTo>
                    <a:pt x="2782" y="13368"/>
                    <a:pt x="2958" y="13435"/>
                    <a:pt x="3134" y="13435"/>
                  </a:cubicBezTo>
                  <a:cubicBezTo>
                    <a:pt x="3310" y="13435"/>
                    <a:pt x="3486" y="13368"/>
                    <a:pt x="3621" y="13234"/>
                  </a:cubicBezTo>
                  <a:lnTo>
                    <a:pt x="4322" y="12532"/>
                  </a:lnTo>
                  <a:cubicBezTo>
                    <a:pt x="4886" y="12886"/>
                    <a:pt x="5506" y="13143"/>
                    <a:pt x="6155" y="13291"/>
                  </a:cubicBezTo>
                  <a:lnTo>
                    <a:pt x="6155" y="14283"/>
                  </a:lnTo>
                  <a:cubicBezTo>
                    <a:pt x="6155" y="14663"/>
                    <a:pt x="6463" y="14972"/>
                    <a:pt x="6843" y="14972"/>
                  </a:cubicBezTo>
                  <a:lnTo>
                    <a:pt x="8129" y="14972"/>
                  </a:lnTo>
                  <a:cubicBezTo>
                    <a:pt x="8509" y="14972"/>
                    <a:pt x="8817" y="14663"/>
                    <a:pt x="8816" y="14283"/>
                  </a:cubicBezTo>
                  <a:lnTo>
                    <a:pt x="8816" y="13291"/>
                  </a:lnTo>
                  <a:cubicBezTo>
                    <a:pt x="9467" y="13143"/>
                    <a:pt x="10086" y="12886"/>
                    <a:pt x="10649" y="12532"/>
                  </a:cubicBezTo>
                  <a:lnTo>
                    <a:pt x="11352" y="13234"/>
                  </a:lnTo>
                  <a:cubicBezTo>
                    <a:pt x="11486" y="13368"/>
                    <a:pt x="11662" y="13435"/>
                    <a:pt x="11838" y="13435"/>
                  </a:cubicBezTo>
                  <a:cubicBezTo>
                    <a:pt x="12014" y="13435"/>
                    <a:pt x="12190" y="13368"/>
                    <a:pt x="12324" y="13234"/>
                  </a:cubicBezTo>
                  <a:lnTo>
                    <a:pt x="13234" y="12324"/>
                  </a:lnTo>
                  <a:cubicBezTo>
                    <a:pt x="13502" y="12056"/>
                    <a:pt x="13502" y="11621"/>
                    <a:pt x="13234" y="11352"/>
                  </a:cubicBezTo>
                  <a:lnTo>
                    <a:pt x="12531" y="10650"/>
                  </a:lnTo>
                  <a:cubicBezTo>
                    <a:pt x="12886" y="10085"/>
                    <a:pt x="13143" y="9466"/>
                    <a:pt x="13291" y="8816"/>
                  </a:cubicBezTo>
                  <a:lnTo>
                    <a:pt x="14283" y="8816"/>
                  </a:lnTo>
                  <a:cubicBezTo>
                    <a:pt x="14663" y="8816"/>
                    <a:pt x="14971" y="8508"/>
                    <a:pt x="14971" y="8129"/>
                  </a:cubicBezTo>
                  <a:lnTo>
                    <a:pt x="14971" y="6843"/>
                  </a:lnTo>
                  <a:cubicBezTo>
                    <a:pt x="14971" y="6463"/>
                    <a:pt x="14663" y="6156"/>
                    <a:pt x="14283" y="6156"/>
                  </a:cubicBezTo>
                  <a:lnTo>
                    <a:pt x="13291" y="6156"/>
                  </a:lnTo>
                  <a:cubicBezTo>
                    <a:pt x="13142" y="5506"/>
                    <a:pt x="12886" y="4886"/>
                    <a:pt x="12531" y="4322"/>
                  </a:cubicBezTo>
                  <a:lnTo>
                    <a:pt x="13234" y="3620"/>
                  </a:lnTo>
                  <a:cubicBezTo>
                    <a:pt x="13502" y="3351"/>
                    <a:pt x="13502" y="2916"/>
                    <a:pt x="13234" y="2648"/>
                  </a:cubicBezTo>
                  <a:lnTo>
                    <a:pt x="12324" y="1738"/>
                  </a:lnTo>
                  <a:cubicBezTo>
                    <a:pt x="12190" y="1604"/>
                    <a:pt x="12014" y="1537"/>
                    <a:pt x="11838" y="1537"/>
                  </a:cubicBezTo>
                  <a:cubicBezTo>
                    <a:pt x="11662" y="1537"/>
                    <a:pt x="11486" y="1604"/>
                    <a:pt x="11352" y="1738"/>
                  </a:cubicBezTo>
                  <a:lnTo>
                    <a:pt x="10649" y="2440"/>
                  </a:lnTo>
                  <a:cubicBezTo>
                    <a:pt x="10086" y="2086"/>
                    <a:pt x="9467" y="1829"/>
                    <a:pt x="8816" y="1680"/>
                  </a:cubicBezTo>
                  <a:lnTo>
                    <a:pt x="8816" y="689"/>
                  </a:lnTo>
                  <a:cubicBezTo>
                    <a:pt x="8816" y="309"/>
                    <a:pt x="8509" y="0"/>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555;p64">
              <a:extLst>
                <a:ext uri="{FF2B5EF4-FFF2-40B4-BE49-F238E27FC236}">
                  <a16:creationId xmlns:a16="http://schemas.microsoft.com/office/drawing/2014/main" id="{86999F10-BD7E-A15E-27B7-A6A0864D0DD1}"/>
                </a:ext>
              </a:extLst>
            </p:cNvPr>
            <p:cNvSpPr/>
            <p:nvPr/>
          </p:nvSpPr>
          <p:spPr>
            <a:xfrm>
              <a:off x="3567575" y="286800"/>
              <a:ext cx="191725" cy="191675"/>
            </a:xfrm>
            <a:custGeom>
              <a:avLst/>
              <a:gdLst/>
              <a:ahLst/>
              <a:cxnLst/>
              <a:rect l="l" t="t" r="r" b="b"/>
              <a:pathLst>
                <a:path w="7669" h="7667" extrusionOk="0">
                  <a:moveTo>
                    <a:pt x="3838" y="2327"/>
                  </a:moveTo>
                  <a:cubicBezTo>
                    <a:pt x="4717" y="2327"/>
                    <a:pt x="5425" y="3089"/>
                    <a:pt x="5333" y="3986"/>
                  </a:cubicBezTo>
                  <a:cubicBezTo>
                    <a:pt x="5263" y="4692"/>
                    <a:pt x="4693" y="5262"/>
                    <a:pt x="3988" y="5331"/>
                  </a:cubicBezTo>
                  <a:cubicBezTo>
                    <a:pt x="3935" y="5337"/>
                    <a:pt x="3883" y="5339"/>
                    <a:pt x="3832" y="5339"/>
                  </a:cubicBezTo>
                  <a:cubicBezTo>
                    <a:pt x="2952" y="5339"/>
                    <a:pt x="2244" y="4576"/>
                    <a:pt x="2336" y="3679"/>
                  </a:cubicBezTo>
                  <a:cubicBezTo>
                    <a:pt x="2405" y="2974"/>
                    <a:pt x="2976" y="2405"/>
                    <a:pt x="3681" y="2335"/>
                  </a:cubicBezTo>
                  <a:cubicBezTo>
                    <a:pt x="3734" y="2330"/>
                    <a:pt x="3786" y="2327"/>
                    <a:pt x="3838" y="2327"/>
                  </a:cubicBezTo>
                  <a:close/>
                  <a:moveTo>
                    <a:pt x="3503" y="0"/>
                  </a:moveTo>
                  <a:cubicBezTo>
                    <a:pt x="3310" y="0"/>
                    <a:pt x="3153" y="158"/>
                    <a:pt x="3153" y="351"/>
                  </a:cubicBezTo>
                  <a:lnTo>
                    <a:pt x="3153" y="859"/>
                  </a:lnTo>
                  <a:cubicBezTo>
                    <a:pt x="2821" y="936"/>
                    <a:pt x="2503" y="1067"/>
                    <a:pt x="2214" y="1249"/>
                  </a:cubicBezTo>
                  <a:lnTo>
                    <a:pt x="1855" y="890"/>
                  </a:lnTo>
                  <a:cubicBezTo>
                    <a:pt x="1786" y="821"/>
                    <a:pt x="1696" y="787"/>
                    <a:pt x="1606" y="787"/>
                  </a:cubicBezTo>
                  <a:cubicBezTo>
                    <a:pt x="1516" y="787"/>
                    <a:pt x="1426" y="821"/>
                    <a:pt x="1357" y="890"/>
                  </a:cubicBezTo>
                  <a:lnTo>
                    <a:pt x="891" y="1355"/>
                  </a:lnTo>
                  <a:cubicBezTo>
                    <a:pt x="754" y="1493"/>
                    <a:pt x="754" y="1717"/>
                    <a:pt x="891" y="1853"/>
                  </a:cubicBezTo>
                  <a:lnTo>
                    <a:pt x="1251" y="2212"/>
                  </a:lnTo>
                  <a:cubicBezTo>
                    <a:pt x="1069" y="2502"/>
                    <a:pt x="938" y="2819"/>
                    <a:pt x="861" y="3151"/>
                  </a:cubicBezTo>
                  <a:lnTo>
                    <a:pt x="353" y="3151"/>
                  </a:lnTo>
                  <a:cubicBezTo>
                    <a:pt x="159" y="3151"/>
                    <a:pt x="1" y="3309"/>
                    <a:pt x="1" y="3504"/>
                  </a:cubicBezTo>
                  <a:lnTo>
                    <a:pt x="1" y="4163"/>
                  </a:lnTo>
                  <a:cubicBezTo>
                    <a:pt x="1" y="4356"/>
                    <a:pt x="159" y="4514"/>
                    <a:pt x="353" y="4514"/>
                  </a:cubicBezTo>
                  <a:lnTo>
                    <a:pt x="861" y="4514"/>
                  </a:lnTo>
                  <a:cubicBezTo>
                    <a:pt x="938" y="4847"/>
                    <a:pt x="1069" y="5165"/>
                    <a:pt x="1250" y="5453"/>
                  </a:cubicBezTo>
                  <a:lnTo>
                    <a:pt x="891" y="5812"/>
                  </a:lnTo>
                  <a:cubicBezTo>
                    <a:pt x="753" y="5950"/>
                    <a:pt x="753" y="6172"/>
                    <a:pt x="891" y="6310"/>
                  </a:cubicBezTo>
                  <a:lnTo>
                    <a:pt x="1356" y="6776"/>
                  </a:lnTo>
                  <a:cubicBezTo>
                    <a:pt x="1425" y="6845"/>
                    <a:pt x="1515" y="6879"/>
                    <a:pt x="1606" y="6879"/>
                  </a:cubicBezTo>
                  <a:cubicBezTo>
                    <a:pt x="1696" y="6879"/>
                    <a:pt x="1786" y="6845"/>
                    <a:pt x="1854" y="6776"/>
                  </a:cubicBezTo>
                  <a:lnTo>
                    <a:pt x="2213" y="6417"/>
                  </a:lnTo>
                  <a:cubicBezTo>
                    <a:pt x="2503" y="6598"/>
                    <a:pt x="2820" y="6730"/>
                    <a:pt x="3152" y="6806"/>
                  </a:cubicBezTo>
                  <a:lnTo>
                    <a:pt x="3152" y="7314"/>
                  </a:lnTo>
                  <a:cubicBezTo>
                    <a:pt x="3152" y="7508"/>
                    <a:pt x="3310" y="7666"/>
                    <a:pt x="3504" y="7666"/>
                  </a:cubicBezTo>
                  <a:lnTo>
                    <a:pt x="4164" y="7666"/>
                  </a:lnTo>
                  <a:cubicBezTo>
                    <a:pt x="4358" y="7666"/>
                    <a:pt x="4515" y="7508"/>
                    <a:pt x="4515" y="7314"/>
                  </a:cubicBezTo>
                  <a:lnTo>
                    <a:pt x="4515" y="6806"/>
                  </a:lnTo>
                  <a:cubicBezTo>
                    <a:pt x="4847" y="6730"/>
                    <a:pt x="5165" y="6598"/>
                    <a:pt x="5454" y="6417"/>
                  </a:cubicBezTo>
                  <a:lnTo>
                    <a:pt x="5813" y="6776"/>
                  </a:lnTo>
                  <a:cubicBezTo>
                    <a:pt x="5882" y="6845"/>
                    <a:pt x="5972" y="6879"/>
                    <a:pt x="6062" y="6879"/>
                  </a:cubicBezTo>
                  <a:cubicBezTo>
                    <a:pt x="6152" y="6879"/>
                    <a:pt x="6242" y="6845"/>
                    <a:pt x="6311" y="6776"/>
                  </a:cubicBezTo>
                  <a:lnTo>
                    <a:pt x="6777" y="6310"/>
                  </a:lnTo>
                  <a:cubicBezTo>
                    <a:pt x="6914" y="6173"/>
                    <a:pt x="6914" y="5950"/>
                    <a:pt x="6777" y="5812"/>
                  </a:cubicBezTo>
                  <a:lnTo>
                    <a:pt x="6418" y="5453"/>
                  </a:lnTo>
                  <a:cubicBezTo>
                    <a:pt x="6599" y="5165"/>
                    <a:pt x="6730" y="4847"/>
                    <a:pt x="6807" y="4514"/>
                  </a:cubicBezTo>
                  <a:lnTo>
                    <a:pt x="7316" y="4514"/>
                  </a:lnTo>
                  <a:cubicBezTo>
                    <a:pt x="7510" y="4514"/>
                    <a:pt x="7668" y="4357"/>
                    <a:pt x="7668" y="4162"/>
                  </a:cubicBezTo>
                  <a:lnTo>
                    <a:pt x="7668" y="3504"/>
                  </a:lnTo>
                  <a:cubicBezTo>
                    <a:pt x="7668" y="3309"/>
                    <a:pt x="7510" y="3151"/>
                    <a:pt x="7316" y="3151"/>
                  </a:cubicBezTo>
                  <a:lnTo>
                    <a:pt x="6808" y="3151"/>
                  </a:lnTo>
                  <a:cubicBezTo>
                    <a:pt x="6732" y="2819"/>
                    <a:pt x="6600" y="2502"/>
                    <a:pt x="6419" y="2212"/>
                  </a:cubicBezTo>
                  <a:lnTo>
                    <a:pt x="6778" y="1853"/>
                  </a:lnTo>
                  <a:cubicBezTo>
                    <a:pt x="6915" y="1717"/>
                    <a:pt x="6915" y="1493"/>
                    <a:pt x="6778" y="1355"/>
                  </a:cubicBezTo>
                  <a:lnTo>
                    <a:pt x="6312" y="889"/>
                  </a:lnTo>
                  <a:cubicBezTo>
                    <a:pt x="6243" y="821"/>
                    <a:pt x="6153" y="787"/>
                    <a:pt x="6063" y="787"/>
                  </a:cubicBezTo>
                  <a:cubicBezTo>
                    <a:pt x="5973" y="787"/>
                    <a:pt x="5883" y="821"/>
                    <a:pt x="5814" y="889"/>
                  </a:cubicBezTo>
                  <a:lnTo>
                    <a:pt x="5455" y="1248"/>
                  </a:lnTo>
                  <a:cubicBezTo>
                    <a:pt x="5167" y="1067"/>
                    <a:pt x="4848" y="936"/>
                    <a:pt x="4516" y="859"/>
                  </a:cubicBezTo>
                  <a:lnTo>
                    <a:pt x="4516" y="351"/>
                  </a:lnTo>
                  <a:cubicBezTo>
                    <a:pt x="4516" y="158"/>
                    <a:pt x="4359" y="0"/>
                    <a:pt x="4166" y="0"/>
                  </a:cubicBezTo>
                  <a:cubicBezTo>
                    <a:pt x="4165" y="0"/>
                    <a:pt x="4164" y="0"/>
                    <a:pt x="4164" y="0"/>
                  </a:cubicBezTo>
                  <a:lnTo>
                    <a:pt x="3505" y="0"/>
                  </a:lnTo>
                  <a:cubicBezTo>
                    <a:pt x="3505" y="0"/>
                    <a:pt x="3504" y="0"/>
                    <a:pt x="350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556;p64">
              <a:extLst>
                <a:ext uri="{FF2B5EF4-FFF2-40B4-BE49-F238E27FC236}">
                  <a16:creationId xmlns:a16="http://schemas.microsoft.com/office/drawing/2014/main" id="{9F38FC96-3071-F6D9-40E0-F26ED09C50DA}"/>
                </a:ext>
              </a:extLst>
            </p:cNvPr>
            <p:cNvSpPr/>
            <p:nvPr/>
          </p:nvSpPr>
          <p:spPr>
            <a:xfrm>
              <a:off x="2171325" y="616825"/>
              <a:ext cx="1481975" cy="933075"/>
            </a:xfrm>
            <a:custGeom>
              <a:avLst/>
              <a:gdLst/>
              <a:ahLst/>
              <a:cxnLst/>
              <a:rect l="l" t="t" r="r" b="b"/>
              <a:pathLst>
                <a:path w="59279" h="37323" extrusionOk="0">
                  <a:moveTo>
                    <a:pt x="3952" y="1"/>
                  </a:moveTo>
                  <a:cubicBezTo>
                    <a:pt x="1779" y="1"/>
                    <a:pt x="1" y="1779"/>
                    <a:pt x="1" y="3953"/>
                  </a:cubicBezTo>
                  <a:lnTo>
                    <a:pt x="1" y="25468"/>
                  </a:lnTo>
                  <a:cubicBezTo>
                    <a:pt x="1" y="27641"/>
                    <a:pt x="1779" y="29419"/>
                    <a:pt x="3952" y="29419"/>
                  </a:cubicBezTo>
                  <a:lnTo>
                    <a:pt x="46858" y="29419"/>
                  </a:lnTo>
                  <a:lnTo>
                    <a:pt x="59278" y="37323"/>
                  </a:lnTo>
                  <a:lnTo>
                    <a:pt x="53569" y="29419"/>
                  </a:lnTo>
                  <a:cubicBezTo>
                    <a:pt x="55743" y="29419"/>
                    <a:pt x="57521" y="27641"/>
                    <a:pt x="57521" y="25468"/>
                  </a:cubicBezTo>
                  <a:lnTo>
                    <a:pt x="57521" y="3953"/>
                  </a:lnTo>
                  <a:cubicBezTo>
                    <a:pt x="57521" y="1779"/>
                    <a:pt x="55743" y="1"/>
                    <a:pt x="5356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3557;p64">
              <a:extLst>
                <a:ext uri="{FF2B5EF4-FFF2-40B4-BE49-F238E27FC236}">
                  <a16:creationId xmlns:a16="http://schemas.microsoft.com/office/drawing/2014/main" id="{1BC19D26-B449-56C1-B7F5-E1BEEA0EB3BC}"/>
                </a:ext>
              </a:extLst>
            </p:cNvPr>
            <p:cNvSpPr/>
            <p:nvPr/>
          </p:nvSpPr>
          <p:spPr>
            <a:xfrm>
              <a:off x="2458200" y="902225"/>
              <a:ext cx="125525" cy="120775"/>
            </a:xfrm>
            <a:custGeom>
              <a:avLst/>
              <a:gdLst/>
              <a:ahLst/>
              <a:cxnLst/>
              <a:rect l="l" t="t" r="r" b="b"/>
              <a:pathLst>
                <a:path w="5021" h="4831" extrusionOk="0">
                  <a:moveTo>
                    <a:pt x="2607" y="0"/>
                  </a:moveTo>
                  <a:cubicBezTo>
                    <a:pt x="1978" y="0"/>
                    <a:pt x="1360" y="246"/>
                    <a:pt x="898" y="707"/>
                  </a:cubicBezTo>
                  <a:cubicBezTo>
                    <a:pt x="208" y="1398"/>
                    <a:pt x="1" y="2437"/>
                    <a:pt x="374" y="3339"/>
                  </a:cubicBezTo>
                  <a:cubicBezTo>
                    <a:pt x="748" y="4242"/>
                    <a:pt x="1629" y="4830"/>
                    <a:pt x="2605" y="4830"/>
                  </a:cubicBezTo>
                  <a:cubicBezTo>
                    <a:pt x="3939" y="4830"/>
                    <a:pt x="5020" y="3749"/>
                    <a:pt x="5021" y="2416"/>
                  </a:cubicBezTo>
                  <a:cubicBezTo>
                    <a:pt x="5021" y="1439"/>
                    <a:pt x="4432" y="558"/>
                    <a:pt x="3530" y="184"/>
                  </a:cubicBezTo>
                  <a:cubicBezTo>
                    <a:pt x="3231" y="60"/>
                    <a:pt x="2918" y="0"/>
                    <a:pt x="260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3558;p64">
              <a:extLst>
                <a:ext uri="{FF2B5EF4-FFF2-40B4-BE49-F238E27FC236}">
                  <a16:creationId xmlns:a16="http://schemas.microsoft.com/office/drawing/2014/main" id="{28ABD309-243B-4E18-8C73-10648E25B705}"/>
                </a:ext>
              </a:extLst>
            </p:cNvPr>
            <p:cNvSpPr/>
            <p:nvPr/>
          </p:nvSpPr>
          <p:spPr>
            <a:xfrm>
              <a:off x="2814950" y="902225"/>
              <a:ext cx="125550" cy="120775"/>
            </a:xfrm>
            <a:custGeom>
              <a:avLst/>
              <a:gdLst/>
              <a:ahLst/>
              <a:cxnLst/>
              <a:rect l="l" t="t" r="r" b="b"/>
              <a:pathLst>
                <a:path w="5022" h="4831" extrusionOk="0">
                  <a:moveTo>
                    <a:pt x="2607" y="0"/>
                  </a:moveTo>
                  <a:cubicBezTo>
                    <a:pt x="1978" y="0"/>
                    <a:pt x="1360" y="246"/>
                    <a:pt x="899" y="707"/>
                  </a:cubicBezTo>
                  <a:cubicBezTo>
                    <a:pt x="207" y="1398"/>
                    <a:pt x="1" y="2437"/>
                    <a:pt x="375" y="3339"/>
                  </a:cubicBezTo>
                  <a:cubicBezTo>
                    <a:pt x="748" y="4242"/>
                    <a:pt x="1629" y="4830"/>
                    <a:pt x="2606" y="4830"/>
                  </a:cubicBezTo>
                  <a:cubicBezTo>
                    <a:pt x="3939" y="4830"/>
                    <a:pt x="5020" y="3749"/>
                    <a:pt x="5020" y="2416"/>
                  </a:cubicBezTo>
                  <a:cubicBezTo>
                    <a:pt x="5021" y="1439"/>
                    <a:pt x="4433" y="558"/>
                    <a:pt x="3530" y="184"/>
                  </a:cubicBezTo>
                  <a:cubicBezTo>
                    <a:pt x="3232" y="60"/>
                    <a:pt x="2918" y="0"/>
                    <a:pt x="260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3559;p64">
              <a:extLst>
                <a:ext uri="{FF2B5EF4-FFF2-40B4-BE49-F238E27FC236}">
                  <a16:creationId xmlns:a16="http://schemas.microsoft.com/office/drawing/2014/main" id="{345223CE-F0C5-F843-14EF-D4EC053F9A3D}"/>
                </a:ext>
              </a:extLst>
            </p:cNvPr>
            <p:cNvSpPr/>
            <p:nvPr/>
          </p:nvSpPr>
          <p:spPr>
            <a:xfrm>
              <a:off x="3171725" y="902225"/>
              <a:ext cx="125525" cy="120775"/>
            </a:xfrm>
            <a:custGeom>
              <a:avLst/>
              <a:gdLst/>
              <a:ahLst/>
              <a:cxnLst/>
              <a:rect l="l" t="t" r="r" b="b"/>
              <a:pathLst>
                <a:path w="5021" h="4831" extrusionOk="0">
                  <a:moveTo>
                    <a:pt x="2607" y="0"/>
                  </a:moveTo>
                  <a:cubicBezTo>
                    <a:pt x="1978" y="0"/>
                    <a:pt x="1360" y="246"/>
                    <a:pt x="898" y="707"/>
                  </a:cubicBezTo>
                  <a:cubicBezTo>
                    <a:pt x="207" y="1398"/>
                    <a:pt x="0" y="2437"/>
                    <a:pt x="374" y="3339"/>
                  </a:cubicBezTo>
                  <a:cubicBezTo>
                    <a:pt x="748" y="4242"/>
                    <a:pt x="1628" y="4830"/>
                    <a:pt x="2606" y="4830"/>
                  </a:cubicBezTo>
                  <a:cubicBezTo>
                    <a:pt x="3939" y="4830"/>
                    <a:pt x="5020" y="3749"/>
                    <a:pt x="5020" y="2416"/>
                  </a:cubicBezTo>
                  <a:cubicBezTo>
                    <a:pt x="5020" y="1439"/>
                    <a:pt x="4433" y="558"/>
                    <a:pt x="3530" y="184"/>
                  </a:cubicBezTo>
                  <a:cubicBezTo>
                    <a:pt x="3232" y="60"/>
                    <a:pt x="2918" y="0"/>
                    <a:pt x="260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45358762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oogle Shape;3560;p64">
            <a:extLst>
              <a:ext uri="{FF2B5EF4-FFF2-40B4-BE49-F238E27FC236}">
                <a16:creationId xmlns:a16="http://schemas.microsoft.com/office/drawing/2014/main" id="{6AFC3543-329E-4EED-CAB1-AEA05210600B}"/>
              </a:ext>
            </a:extLst>
          </p:cNvPr>
          <p:cNvGrpSpPr/>
          <p:nvPr/>
        </p:nvGrpSpPr>
        <p:grpSpPr>
          <a:xfrm>
            <a:off x="4319239" y="959005"/>
            <a:ext cx="4373033" cy="3728900"/>
            <a:chOff x="449250" y="238125"/>
            <a:chExt cx="6401725" cy="5237425"/>
          </a:xfrm>
        </p:grpSpPr>
        <p:sp>
          <p:nvSpPr>
            <p:cNvPr id="5" name="Google Shape;3561;p64">
              <a:extLst>
                <a:ext uri="{FF2B5EF4-FFF2-40B4-BE49-F238E27FC236}">
                  <a16:creationId xmlns:a16="http://schemas.microsoft.com/office/drawing/2014/main" id="{92108DA3-81E1-B6BC-1182-ADD93E222E72}"/>
                </a:ext>
              </a:extLst>
            </p:cNvPr>
            <p:cNvSpPr/>
            <p:nvPr/>
          </p:nvSpPr>
          <p:spPr>
            <a:xfrm>
              <a:off x="449250" y="238125"/>
              <a:ext cx="6401725" cy="4867000"/>
            </a:xfrm>
            <a:custGeom>
              <a:avLst/>
              <a:gdLst/>
              <a:ahLst/>
              <a:cxnLst/>
              <a:rect l="l" t="t" r="r" b="b"/>
              <a:pathLst>
                <a:path w="256069" h="194680" extrusionOk="0">
                  <a:moveTo>
                    <a:pt x="156176" y="0"/>
                  </a:moveTo>
                  <a:cubicBezTo>
                    <a:pt x="145518" y="0"/>
                    <a:pt x="132819" y="2041"/>
                    <a:pt x="117347" y="7037"/>
                  </a:cubicBezTo>
                  <a:cubicBezTo>
                    <a:pt x="73919" y="21063"/>
                    <a:pt x="72529" y="47320"/>
                    <a:pt x="39520" y="50959"/>
                  </a:cubicBezTo>
                  <a:cubicBezTo>
                    <a:pt x="6511" y="54598"/>
                    <a:pt x="0" y="81018"/>
                    <a:pt x="20457" y="107280"/>
                  </a:cubicBezTo>
                  <a:cubicBezTo>
                    <a:pt x="40914" y="133541"/>
                    <a:pt x="34389" y="155948"/>
                    <a:pt x="53883" y="173479"/>
                  </a:cubicBezTo>
                  <a:cubicBezTo>
                    <a:pt x="53883" y="173479"/>
                    <a:pt x="75463" y="194395"/>
                    <a:pt x="109332" y="194677"/>
                  </a:cubicBezTo>
                  <a:cubicBezTo>
                    <a:pt x="109494" y="194679"/>
                    <a:pt x="109655" y="194679"/>
                    <a:pt x="109816" y="194679"/>
                  </a:cubicBezTo>
                  <a:cubicBezTo>
                    <a:pt x="143285" y="194679"/>
                    <a:pt x="152002" y="165455"/>
                    <a:pt x="163781" y="160161"/>
                  </a:cubicBezTo>
                  <a:cubicBezTo>
                    <a:pt x="165889" y="159213"/>
                    <a:pt x="168046" y="158833"/>
                    <a:pt x="170310" y="158833"/>
                  </a:cubicBezTo>
                  <a:cubicBezTo>
                    <a:pt x="179462" y="158833"/>
                    <a:pt x="190378" y="165035"/>
                    <a:pt x="206960" y="165035"/>
                  </a:cubicBezTo>
                  <a:cubicBezTo>
                    <a:pt x="209318" y="165035"/>
                    <a:pt x="211790" y="164910"/>
                    <a:pt x="214388" y="164623"/>
                  </a:cubicBezTo>
                  <a:cubicBezTo>
                    <a:pt x="239780" y="161824"/>
                    <a:pt x="256069" y="123080"/>
                    <a:pt x="238166" y="100552"/>
                  </a:cubicBezTo>
                  <a:cubicBezTo>
                    <a:pt x="220263" y="78026"/>
                    <a:pt x="194362" y="68431"/>
                    <a:pt x="196727" y="54917"/>
                  </a:cubicBezTo>
                  <a:cubicBezTo>
                    <a:pt x="199092" y="41401"/>
                    <a:pt x="214197" y="26885"/>
                    <a:pt x="198277" y="14582"/>
                  </a:cubicBezTo>
                  <a:cubicBezTo>
                    <a:pt x="188030" y="6662"/>
                    <a:pt x="175435" y="0"/>
                    <a:pt x="156176"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3562;p64">
              <a:extLst>
                <a:ext uri="{FF2B5EF4-FFF2-40B4-BE49-F238E27FC236}">
                  <a16:creationId xmlns:a16="http://schemas.microsoft.com/office/drawing/2014/main" id="{4C5C0739-C698-E3A2-6754-501CA20265D8}"/>
                </a:ext>
              </a:extLst>
            </p:cNvPr>
            <p:cNvSpPr/>
            <p:nvPr/>
          </p:nvSpPr>
          <p:spPr>
            <a:xfrm>
              <a:off x="654175" y="1408900"/>
              <a:ext cx="2934500" cy="1237575"/>
            </a:xfrm>
            <a:custGeom>
              <a:avLst/>
              <a:gdLst/>
              <a:ahLst/>
              <a:cxnLst/>
              <a:rect l="l" t="t" r="r" b="b"/>
              <a:pathLst>
                <a:path w="117380" h="49503" extrusionOk="0">
                  <a:moveTo>
                    <a:pt x="117379" y="0"/>
                  </a:moveTo>
                  <a:lnTo>
                    <a:pt x="819" y="28131"/>
                  </a:lnTo>
                  <a:lnTo>
                    <a:pt x="819" y="28131"/>
                  </a:lnTo>
                  <a:cubicBezTo>
                    <a:pt x="0" y="34609"/>
                    <a:pt x="1478" y="41924"/>
                    <a:pt x="5269" y="49502"/>
                  </a:cubicBezTo>
                  <a:lnTo>
                    <a:pt x="5269" y="49502"/>
                  </a:lnTo>
                  <a:lnTo>
                    <a:pt x="11737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3563;p64">
              <a:extLst>
                <a:ext uri="{FF2B5EF4-FFF2-40B4-BE49-F238E27FC236}">
                  <a16:creationId xmlns:a16="http://schemas.microsoft.com/office/drawing/2014/main" id="{3ECC9E4F-23BB-96A9-64C2-954A72CC7E6C}"/>
                </a:ext>
              </a:extLst>
            </p:cNvPr>
            <p:cNvSpPr/>
            <p:nvPr/>
          </p:nvSpPr>
          <p:spPr>
            <a:xfrm>
              <a:off x="1359925" y="1527750"/>
              <a:ext cx="2324375" cy="2834650"/>
            </a:xfrm>
            <a:custGeom>
              <a:avLst/>
              <a:gdLst/>
              <a:ahLst/>
              <a:cxnLst/>
              <a:rect l="l" t="t" r="r" b="b"/>
              <a:pathLst>
                <a:path w="92975" h="113386" extrusionOk="0">
                  <a:moveTo>
                    <a:pt x="92975" y="1"/>
                  </a:moveTo>
                  <a:lnTo>
                    <a:pt x="1" y="88441"/>
                  </a:lnTo>
                  <a:cubicBezTo>
                    <a:pt x="2765" y="97462"/>
                    <a:pt x="5000" y="105799"/>
                    <a:pt x="10063" y="113385"/>
                  </a:cubicBezTo>
                  <a:lnTo>
                    <a:pt x="10063" y="113385"/>
                  </a:lnTo>
                  <a:lnTo>
                    <a:pt x="9297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3564;p64">
              <a:extLst>
                <a:ext uri="{FF2B5EF4-FFF2-40B4-BE49-F238E27FC236}">
                  <a16:creationId xmlns:a16="http://schemas.microsoft.com/office/drawing/2014/main" id="{156A2279-1A79-A9EA-ADC2-4AC217C7B98B}"/>
                </a:ext>
              </a:extLst>
            </p:cNvPr>
            <p:cNvSpPr/>
            <p:nvPr/>
          </p:nvSpPr>
          <p:spPr>
            <a:xfrm>
              <a:off x="1872225" y="1564700"/>
              <a:ext cx="1879600" cy="3395675"/>
            </a:xfrm>
            <a:custGeom>
              <a:avLst/>
              <a:gdLst/>
              <a:ahLst/>
              <a:cxnLst/>
              <a:rect l="l" t="t" r="r" b="b"/>
              <a:pathLst>
                <a:path w="75184" h="135827" extrusionOk="0">
                  <a:moveTo>
                    <a:pt x="75183" y="1"/>
                  </a:moveTo>
                  <a:lnTo>
                    <a:pt x="1" y="123012"/>
                  </a:lnTo>
                  <a:cubicBezTo>
                    <a:pt x="3990" y="126184"/>
                    <a:pt x="11779" y="131640"/>
                    <a:pt x="22564" y="135827"/>
                  </a:cubicBezTo>
                  <a:lnTo>
                    <a:pt x="7518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565;p64">
              <a:extLst>
                <a:ext uri="{FF2B5EF4-FFF2-40B4-BE49-F238E27FC236}">
                  <a16:creationId xmlns:a16="http://schemas.microsoft.com/office/drawing/2014/main" id="{3EA6BAF3-01EE-1A51-95BC-15696E05A47D}"/>
                </a:ext>
              </a:extLst>
            </p:cNvPr>
            <p:cNvSpPr/>
            <p:nvPr/>
          </p:nvSpPr>
          <p:spPr>
            <a:xfrm>
              <a:off x="847450" y="1296475"/>
              <a:ext cx="2719600" cy="460775"/>
            </a:xfrm>
            <a:custGeom>
              <a:avLst/>
              <a:gdLst/>
              <a:ahLst/>
              <a:cxnLst/>
              <a:rect l="l" t="t" r="r" b="b"/>
              <a:pathLst>
                <a:path w="108784" h="18431" extrusionOk="0">
                  <a:moveTo>
                    <a:pt x="47015" y="0"/>
                  </a:moveTo>
                  <a:cubicBezTo>
                    <a:pt x="40751" y="4314"/>
                    <a:pt x="33637" y="7517"/>
                    <a:pt x="23592" y="8625"/>
                  </a:cubicBezTo>
                  <a:cubicBezTo>
                    <a:pt x="12986" y="9794"/>
                    <a:pt x="5121" y="13318"/>
                    <a:pt x="1" y="18431"/>
                  </a:cubicBezTo>
                  <a:lnTo>
                    <a:pt x="108783" y="1544"/>
                  </a:lnTo>
                  <a:lnTo>
                    <a:pt x="4701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566;p64">
              <a:extLst>
                <a:ext uri="{FF2B5EF4-FFF2-40B4-BE49-F238E27FC236}">
                  <a16:creationId xmlns:a16="http://schemas.microsoft.com/office/drawing/2014/main" id="{71AF4815-A966-AC70-2B2E-B661F9A86C63}"/>
                </a:ext>
              </a:extLst>
            </p:cNvPr>
            <p:cNvSpPr/>
            <p:nvPr/>
          </p:nvSpPr>
          <p:spPr>
            <a:xfrm>
              <a:off x="2799325" y="1582900"/>
              <a:ext cx="1027275" cy="3522225"/>
            </a:xfrm>
            <a:custGeom>
              <a:avLst/>
              <a:gdLst/>
              <a:ahLst/>
              <a:cxnLst/>
              <a:rect l="l" t="t" r="r" b="b"/>
              <a:pathLst>
                <a:path w="41091" h="140889" extrusionOk="0">
                  <a:moveTo>
                    <a:pt x="41090" y="0"/>
                  </a:moveTo>
                  <a:lnTo>
                    <a:pt x="0" y="139320"/>
                  </a:lnTo>
                  <a:cubicBezTo>
                    <a:pt x="4769" y="140258"/>
                    <a:pt x="9888" y="140841"/>
                    <a:pt x="15329" y="140886"/>
                  </a:cubicBezTo>
                  <a:cubicBezTo>
                    <a:pt x="15489" y="140888"/>
                    <a:pt x="15648" y="140888"/>
                    <a:pt x="15807" y="140888"/>
                  </a:cubicBezTo>
                  <a:cubicBezTo>
                    <a:pt x="19473" y="140888"/>
                    <a:pt x="22841" y="140535"/>
                    <a:pt x="25951" y="139903"/>
                  </a:cubicBezTo>
                  <a:lnTo>
                    <a:pt x="410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567;p64">
              <a:extLst>
                <a:ext uri="{FF2B5EF4-FFF2-40B4-BE49-F238E27FC236}">
                  <a16:creationId xmlns:a16="http://schemas.microsoft.com/office/drawing/2014/main" id="{C636845C-F45C-E9AF-0A95-FEA855F39A32}"/>
                </a:ext>
              </a:extLst>
            </p:cNvPr>
            <p:cNvSpPr/>
            <p:nvPr/>
          </p:nvSpPr>
          <p:spPr>
            <a:xfrm>
              <a:off x="964550" y="1474650"/>
              <a:ext cx="2664100" cy="1922400"/>
            </a:xfrm>
            <a:custGeom>
              <a:avLst/>
              <a:gdLst/>
              <a:ahLst/>
              <a:cxnLst/>
              <a:rect l="l" t="t" r="r" b="b"/>
              <a:pathLst>
                <a:path w="106564" h="76896" extrusionOk="0">
                  <a:moveTo>
                    <a:pt x="106564" y="0"/>
                  </a:moveTo>
                  <a:lnTo>
                    <a:pt x="1" y="58023"/>
                  </a:lnTo>
                  <a:cubicBezTo>
                    <a:pt x="5061" y="64558"/>
                    <a:pt x="8458" y="70854"/>
                    <a:pt x="11006" y="76896"/>
                  </a:cubicBezTo>
                  <a:lnTo>
                    <a:pt x="10656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568;p64">
              <a:extLst>
                <a:ext uri="{FF2B5EF4-FFF2-40B4-BE49-F238E27FC236}">
                  <a16:creationId xmlns:a16="http://schemas.microsoft.com/office/drawing/2014/main" id="{83F487D0-907E-9F5D-DF22-5B1A9E933792}"/>
                </a:ext>
              </a:extLst>
            </p:cNvPr>
            <p:cNvSpPr/>
            <p:nvPr/>
          </p:nvSpPr>
          <p:spPr>
            <a:xfrm>
              <a:off x="4043050" y="1519500"/>
              <a:ext cx="2147875" cy="2844425"/>
            </a:xfrm>
            <a:custGeom>
              <a:avLst/>
              <a:gdLst/>
              <a:ahLst/>
              <a:cxnLst/>
              <a:rect l="l" t="t" r="r" b="b"/>
              <a:pathLst>
                <a:path w="85915" h="113777" extrusionOk="0">
                  <a:moveTo>
                    <a:pt x="1" y="0"/>
                  </a:moveTo>
                  <a:lnTo>
                    <a:pt x="61944" y="113764"/>
                  </a:lnTo>
                  <a:cubicBezTo>
                    <a:pt x="62372" y="113772"/>
                    <a:pt x="62799" y="113776"/>
                    <a:pt x="63227" y="113776"/>
                  </a:cubicBezTo>
                  <a:cubicBezTo>
                    <a:pt x="65702" y="113776"/>
                    <a:pt x="68175" y="113640"/>
                    <a:pt x="70636" y="113368"/>
                  </a:cubicBezTo>
                  <a:cubicBezTo>
                    <a:pt x="76268" y="112747"/>
                    <a:pt x="81452" y="110354"/>
                    <a:pt x="85915" y="106764"/>
                  </a:cubicBez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569;p64">
              <a:extLst>
                <a:ext uri="{FF2B5EF4-FFF2-40B4-BE49-F238E27FC236}">
                  <a16:creationId xmlns:a16="http://schemas.microsoft.com/office/drawing/2014/main" id="{211F9D00-33B5-3A5B-E615-4465C1106346}"/>
                </a:ext>
              </a:extLst>
            </p:cNvPr>
            <p:cNvSpPr/>
            <p:nvPr/>
          </p:nvSpPr>
          <p:spPr>
            <a:xfrm>
              <a:off x="4096200" y="1463850"/>
              <a:ext cx="2502050" cy="2449625"/>
            </a:xfrm>
            <a:custGeom>
              <a:avLst/>
              <a:gdLst/>
              <a:ahLst/>
              <a:cxnLst/>
              <a:rect l="l" t="t" r="r" b="b"/>
              <a:pathLst>
                <a:path w="100082" h="97985" extrusionOk="0">
                  <a:moveTo>
                    <a:pt x="1" y="0"/>
                  </a:moveTo>
                  <a:lnTo>
                    <a:pt x="93205" y="97984"/>
                  </a:lnTo>
                  <a:cubicBezTo>
                    <a:pt x="97609" y="90591"/>
                    <a:pt x="100081" y="81711"/>
                    <a:pt x="99830" y="73000"/>
                  </a:cubicBez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570;p64">
              <a:extLst>
                <a:ext uri="{FF2B5EF4-FFF2-40B4-BE49-F238E27FC236}">
                  <a16:creationId xmlns:a16="http://schemas.microsoft.com/office/drawing/2014/main" id="{53C3BD5E-FD3A-F80B-5FEA-AA49DF9505BE}"/>
                </a:ext>
              </a:extLst>
            </p:cNvPr>
            <p:cNvSpPr/>
            <p:nvPr/>
          </p:nvSpPr>
          <p:spPr>
            <a:xfrm>
              <a:off x="4133125" y="1396325"/>
              <a:ext cx="2311975" cy="1413025"/>
            </a:xfrm>
            <a:custGeom>
              <a:avLst/>
              <a:gdLst/>
              <a:ahLst/>
              <a:cxnLst/>
              <a:rect l="l" t="t" r="r" b="b"/>
              <a:pathLst>
                <a:path w="92479" h="56521" extrusionOk="0">
                  <a:moveTo>
                    <a:pt x="0" y="1"/>
                  </a:moveTo>
                  <a:lnTo>
                    <a:pt x="92479" y="56521"/>
                  </a:lnTo>
                  <a:cubicBezTo>
                    <a:pt x="91960" y="55739"/>
                    <a:pt x="91403" y="54974"/>
                    <a:pt x="90811" y="54224"/>
                  </a:cubicBezTo>
                  <a:cubicBezTo>
                    <a:pt x="78816" y="39131"/>
                    <a:pt x="63231" y="29844"/>
                    <a:pt x="54962" y="21293"/>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571;p64">
              <a:extLst>
                <a:ext uri="{FF2B5EF4-FFF2-40B4-BE49-F238E27FC236}">
                  <a16:creationId xmlns:a16="http://schemas.microsoft.com/office/drawing/2014/main" id="{5D6E0291-578F-16BB-6675-36B98DD53FC2}"/>
                </a:ext>
              </a:extLst>
            </p:cNvPr>
            <p:cNvSpPr/>
            <p:nvPr/>
          </p:nvSpPr>
          <p:spPr>
            <a:xfrm>
              <a:off x="4151325" y="1321550"/>
              <a:ext cx="1260400" cy="358000"/>
            </a:xfrm>
            <a:custGeom>
              <a:avLst/>
              <a:gdLst/>
              <a:ahLst/>
              <a:cxnLst/>
              <a:rect l="l" t="t" r="r" b="b"/>
              <a:pathLst>
                <a:path w="50416" h="14320" extrusionOk="0">
                  <a:moveTo>
                    <a:pt x="0" y="1"/>
                  </a:moveTo>
                  <a:lnTo>
                    <a:pt x="48550" y="14320"/>
                  </a:lnTo>
                  <a:cubicBezTo>
                    <a:pt x="48454" y="13406"/>
                    <a:pt x="48486" y="12483"/>
                    <a:pt x="48644" y="11580"/>
                  </a:cubicBezTo>
                  <a:cubicBezTo>
                    <a:pt x="48999" y="9557"/>
                    <a:pt x="49638" y="7512"/>
                    <a:pt x="50416" y="5456"/>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572;p64">
              <a:extLst>
                <a:ext uri="{FF2B5EF4-FFF2-40B4-BE49-F238E27FC236}">
                  <a16:creationId xmlns:a16="http://schemas.microsoft.com/office/drawing/2014/main" id="{25ADBEC7-3D0D-1974-70AF-B7E817CE312C}"/>
                </a:ext>
              </a:extLst>
            </p:cNvPr>
            <p:cNvSpPr/>
            <p:nvPr/>
          </p:nvSpPr>
          <p:spPr>
            <a:xfrm>
              <a:off x="3819750" y="1581100"/>
              <a:ext cx="523450" cy="3350000"/>
            </a:xfrm>
            <a:custGeom>
              <a:avLst/>
              <a:gdLst/>
              <a:ahLst/>
              <a:cxnLst/>
              <a:rect l="l" t="t" r="r" b="b"/>
              <a:pathLst>
                <a:path w="20938" h="134000" extrusionOk="0">
                  <a:moveTo>
                    <a:pt x="3350" y="1"/>
                  </a:moveTo>
                  <a:lnTo>
                    <a:pt x="0" y="133999"/>
                  </a:lnTo>
                  <a:cubicBezTo>
                    <a:pt x="9434" y="128035"/>
                    <a:pt x="15537" y="119459"/>
                    <a:pt x="20937" y="113297"/>
                  </a:cubicBezTo>
                  <a:lnTo>
                    <a:pt x="335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573;p64">
              <a:extLst>
                <a:ext uri="{FF2B5EF4-FFF2-40B4-BE49-F238E27FC236}">
                  <a16:creationId xmlns:a16="http://schemas.microsoft.com/office/drawing/2014/main" id="{45B27D2B-08DE-D827-229E-48C232067493}"/>
                </a:ext>
              </a:extLst>
            </p:cNvPr>
            <p:cNvSpPr/>
            <p:nvPr/>
          </p:nvSpPr>
          <p:spPr>
            <a:xfrm>
              <a:off x="2249600" y="932000"/>
              <a:ext cx="1315650" cy="326150"/>
            </a:xfrm>
            <a:custGeom>
              <a:avLst/>
              <a:gdLst/>
              <a:ahLst/>
              <a:cxnLst/>
              <a:rect l="l" t="t" r="r" b="b"/>
              <a:pathLst>
                <a:path w="52626" h="13046" extrusionOk="0">
                  <a:moveTo>
                    <a:pt x="8392" y="0"/>
                  </a:moveTo>
                  <a:cubicBezTo>
                    <a:pt x="5426" y="2517"/>
                    <a:pt x="2693" y="4997"/>
                    <a:pt x="0" y="7351"/>
                  </a:cubicBezTo>
                  <a:lnTo>
                    <a:pt x="52625" y="13045"/>
                  </a:lnTo>
                  <a:lnTo>
                    <a:pt x="839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574;p64">
              <a:extLst>
                <a:ext uri="{FF2B5EF4-FFF2-40B4-BE49-F238E27FC236}">
                  <a16:creationId xmlns:a16="http://schemas.microsoft.com/office/drawing/2014/main" id="{D4B56A5E-D0BB-4052-0D1F-40D17891DCA2}"/>
                </a:ext>
              </a:extLst>
            </p:cNvPr>
            <p:cNvSpPr/>
            <p:nvPr/>
          </p:nvSpPr>
          <p:spPr>
            <a:xfrm>
              <a:off x="3977350" y="1559475"/>
              <a:ext cx="1214650" cy="2750925"/>
            </a:xfrm>
            <a:custGeom>
              <a:avLst/>
              <a:gdLst/>
              <a:ahLst/>
              <a:cxnLst/>
              <a:rect l="l" t="t" r="r" b="b"/>
              <a:pathLst>
                <a:path w="48586" h="110037" extrusionOk="0">
                  <a:moveTo>
                    <a:pt x="0" y="1"/>
                  </a:moveTo>
                  <a:lnTo>
                    <a:pt x="25662" y="106338"/>
                  </a:lnTo>
                  <a:cubicBezTo>
                    <a:pt x="26816" y="106095"/>
                    <a:pt x="27991" y="105987"/>
                    <a:pt x="29198" y="105987"/>
                  </a:cubicBezTo>
                  <a:cubicBezTo>
                    <a:pt x="34728" y="105987"/>
                    <a:pt x="40906" y="108245"/>
                    <a:pt x="48586" y="110036"/>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575;p64">
              <a:extLst>
                <a:ext uri="{FF2B5EF4-FFF2-40B4-BE49-F238E27FC236}">
                  <a16:creationId xmlns:a16="http://schemas.microsoft.com/office/drawing/2014/main" id="{6027834E-0A0D-52A4-1DE4-CFC1770BC47E}"/>
                </a:ext>
              </a:extLst>
            </p:cNvPr>
            <p:cNvSpPr/>
            <p:nvPr/>
          </p:nvSpPr>
          <p:spPr>
            <a:xfrm>
              <a:off x="3460800" y="355375"/>
              <a:ext cx="278450" cy="664850"/>
            </a:xfrm>
            <a:custGeom>
              <a:avLst/>
              <a:gdLst/>
              <a:ahLst/>
              <a:cxnLst/>
              <a:rect l="l" t="t" r="r" b="b"/>
              <a:pathLst>
                <a:path w="11138" h="26594" extrusionOk="0">
                  <a:moveTo>
                    <a:pt x="4720" y="1"/>
                  </a:moveTo>
                  <a:cubicBezTo>
                    <a:pt x="3178" y="425"/>
                    <a:pt x="1604" y="881"/>
                    <a:pt x="1" y="1372"/>
                  </a:cubicBezTo>
                  <a:lnTo>
                    <a:pt x="11138" y="26593"/>
                  </a:lnTo>
                  <a:lnTo>
                    <a:pt x="472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576;p64">
              <a:extLst>
                <a:ext uri="{FF2B5EF4-FFF2-40B4-BE49-F238E27FC236}">
                  <a16:creationId xmlns:a16="http://schemas.microsoft.com/office/drawing/2014/main" id="{22DB7692-53E8-4C90-8DA4-B260B8B9B984}"/>
                </a:ext>
              </a:extLst>
            </p:cNvPr>
            <p:cNvSpPr/>
            <p:nvPr/>
          </p:nvSpPr>
          <p:spPr>
            <a:xfrm>
              <a:off x="4127900" y="605050"/>
              <a:ext cx="1443000" cy="565750"/>
            </a:xfrm>
            <a:custGeom>
              <a:avLst/>
              <a:gdLst/>
              <a:ahLst/>
              <a:cxnLst/>
              <a:rect l="l" t="t" r="r" b="b"/>
              <a:pathLst>
                <a:path w="57720" h="22630" extrusionOk="0">
                  <a:moveTo>
                    <a:pt x="51250" y="1"/>
                  </a:moveTo>
                  <a:lnTo>
                    <a:pt x="0" y="22630"/>
                  </a:lnTo>
                  <a:lnTo>
                    <a:pt x="57720" y="8700"/>
                  </a:lnTo>
                  <a:cubicBezTo>
                    <a:pt x="56818" y="5712"/>
                    <a:pt x="54832" y="2799"/>
                    <a:pt x="5125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577;p64">
              <a:extLst>
                <a:ext uri="{FF2B5EF4-FFF2-40B4-BE49-F238E27FC236}">
                  <a16:creationId xmlns:a16="http://schemas.microsoft.com/office/drawing/2014/main" id="{8CEC3111-41AB-5326-8BAE-731573C8B29F}"/>
                </a:ext>
              </a:extLst>
            </p:cNvPr>
            <p:cNvSpPr/>
            <p:nvPr/>
          </p:nvSpPr>
          <p:spPr>
            <a:xfrm>
              <a:off x="4149525" y="1023150"/>
              <a:ext cx="1426900" cy="254950"/>
            </a:xfrm>
            <a:custGeom>
              <a:avLst/>
              <a:gdLst/>
              <a:ahLst/>
              <a:cxnLst/>
              <a:rect l="l" t="t" r="r" b="b"/>
              <a:pathLst>
                <a:path w="57076" h="10198" extrusionOk="0">
                  <a:moveTo>
                    <a:pt x="57075" y="0"/>
                  </a:moveTo>
                  <a:lnTo>
                    <a:pt x="0" y="8860"/>
                  </a:lnTo>
                  <a:lnTo>
                    <a:pt x="53528" y="10198"/>
                  </a:lnTo>
                  <a:cubicBezTo>
                    <a:pt x="55018" y="6780"/>
                    <a:pt x="56419" y="3364"/>
                    <a:pt x="57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578;p64">
              <a:extLst>
                <a:ext uri="{FF2B5EF4-FFF2-40B4-BE49-F238E27FC236}">
                  <a16:creationId xmlns:a16="http://schemas.microsoft.com/office/drawing/2014/main" id="{DDD931DB-80EE-6C36-0B6F-4CC67A12ECF1}"/>
                </a:ext>
              </a:extLst>
            </p:cNvPr>
            <p:cNvSpPr/>
            <p:nvPr/>
          </p:nvSpPr>
          <p:spPr>
            <a:xfrm>
              <a:off x="4087925" y="364150"/>
              <a:ext cx="1145150" cy="740950"/>
            </a:xfrm>
            <a:custGeom>
              <a:avLst/>
              <a:gdLst/>
              <a:ahLst/>
              <a:cxnLst/>
              <a:rect l="l" t="t" r="r" b="b"/>
              <a:pathLst>
                <a:path w="45806" h="29638" extrusionOk="0">
                  <a:moveTo>
                    <a:pt x="36827" y="1"/>
                  </a:moveTo>
                  <a:lnTo>
                    <a:pt x="0" y="29637"/>
                  </a:lnTo>
                  <a:lnTo>
                    <a:pt x="45806" y="4695"/>
                  </a:lnTo>
                  <a:cubicBezTo>
                    <a:pt x="43026" y="2962"/>
                    <a:pt x="40054" y="1372"/>
                    <a:pt x="368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579;p64">
              <a:extLst>
                <a:ext uri="{FF2B5EF4-FFF2-40B4-BE49-F238E27FC236}">
                  <a16:creationId xmlns:a16="http://schemas.microsoft.com/office/drawing/2014/main" id="{A67FD7B5-AAC7-5FDF-B1B0-28C1FF2F115E}"/>
                </a:ext>
              </a:extLst>
            </p:cNvPr>
            <p:cNvSpPr/>
            <p:nvPr/>
          </p:nvSpPr>
          <p:spPr>
            <a:xfrm>
              <a:off x="3565225" y="996800"/>
              <a:ext cx="586125" cy="586125"/>
            </a:xfrm>
            <a:custGeom>
              <a:avLst/>
              <a:gdLst/>
              <a:ahLst/>
              <a:cxnLst/>
              <a:rect l="l" t="t" r="r" b="b"/>
              <a:pathLst>
                <a:path w="23445" h="23445" extrusionOk="0">
                  <a:moveTo>
                    <a:pt x="12990" y="1"/>
                  </a:moveTo>
                  <a:lnTo>
                    <a:pt x="10968" y="6861"/>
                  </a:lnTo>
                  <a:lnTo>
                    <a:pt x="9913" y="71"/>
                  </a:lnTo>
                  <a:lnTo>
                    <a:pt x="9735" y="7221"/>
                  </a:lnTo>
                  <a:lnTo>
                    <a:pt x="6959" y="936"/>
                  </a:lnTo>
                  <a:lnTo>
                    <a:pt x="8638" y="7889"/>
                  </a:lnTo>
                  <a:lnTo>
                    <a:pt x="4331" y="2537"/>
                  </a:lnTo>
                  <a:lnTo>
                    <a:pt x="7751" y="8818"/>
                  </a:lnTo>
                  <a:lnTo>
                    <a:pt x="2205" y="4763"/>
                  </a:lnTo>
                  <a:lnTo>
                    <a:pt x="7135" y="9944"/>
                  </a:lnTo>
                  <a:lnTo>
                    <a:pt x="728" y="7463"/>
                  </a:lnTo>
                  <a:lnTo>
                    <a:pt x="6831" y="11193"/>
                  </a:lnTo>
                  <a:lnTo>
                    <a:pt x="6831" y="11193"/>
                  </a:lnTo>
                  <a:lnTo>
                    <a:pt x="0" y="10453"/>
                  </a:lnTo>
                  <a:lnTo>
                    <a:pt x="6861" y="12477"/>
                  </a:lnTo>
                  <a:lnTo>
                    <a:pt x="71" y="13530"/>
                  </a:lnTo>
                  <a:lnTo>
                    <a:pt x="7222" y="13710"/>
                  </a:lnTo>
                  <a:lnTo>
                    <a:pt x="936" y="16484"/>
                  </a:lnTo>
                  <a:lnTo>
                    <a:pt x="7890" y="14807"/>
                  </a:lnTo>
                  <a:lnTo>
                    <a:pt x="2537" y="19114"/>
                  </a:lnTo>
                  <a:lnTo>
                    <a:pt x="2537" y="19114"/>
                  </a:lnTo>
                  <a:lnTo>
                    <a:pt x="8818" y="15694"/>
                  </a:lnTo>
                  <a:lnTo>
                    <a:pt x="9804" y="14344"/>
                  </a:lnTo>
                  <a:lnTo>
                    <a:pt x="10799" y="14104"/>
                  </a:lnTo>
                  <a:lnTo>
                    <a:pt x="10549" y="14752"/>
                  </a:lnTo>
                  <a:lnTo>
                    <a:pt x="10549" y="14752"/>
                  </a:lnTo>
                  <a:lnTo>
                    <a:pt x="11447" y="14262"/>
                  </a:lnTo>
                  <a:lnTo>
                    <a:pt x="11373" y="14951"/>
                  </a:lnTo>
                  <a:lnTo>
                    <a:pt x="9945" y="16310"/>
                  </a:lnTo>
                  <a:lnTo>
                    <a:pt x="7463" y="22717"/>
                  </a:lnTo>
                  <a:lnTo>
                    <a:pt x="11192" y="16614"/>
                  </a:lnTo>
                  <a:lnTo>
                    <a:pt x="10454" y="23444"/>
                  </a:lnTo>
                  <a:lnTo>
                    <a:pt x="12477" y="16584"/>
                  </a:lnTo>
                  <a:lnTo>
                    <a:pt x="13531" y="23373"/>
                  </a:lnTo>
                  <a:lnTo>
                    <a:pt x="13709" y="16223"/>
                  </a:lnTo>
                  <a:lnTo>
                    <a:pt x="16485" y="22508"/>
                  </a:lnTo>
                  <a:lnTo>
                    <a:pt x="14806" y="15555"/>
                  </a:lnTo>
                  <a:lnTo>
                    <a:pt x="19114" y="20908"/>
                  </a:lnTo>
                  <a:lnTo>
                    <a:pt x="15693" y="14626"/>
                  </a:lnTo>
                  <a:lnTo>
                    <a:pt x="21240" y="18682"/>
                  </a:lnTo>
                  <a:lnTo>
                    <a:pt x="16310" y="13499"/>
                  </a:lnTo>
                  <a:lnTo>
                    <a:pt x="22716" y="15981"/>
                  </a:lnTo>
                  <a:lnTo>
                    <a:pt x="16613" y="12251"/>
                  </a:lnTo>
                  <a:lnTo>
                    <a:pt x="23444" y="12991"/>
                  </a:lnTo>
                  <a:lnTo>
                    <a:pt x="16584" y="10967"/>
                  </a:lnTo>
                  <a:lnTo>
                    <a:pt x="23372" y="9914"/>
                  </a:lnTo>
                  <a:lnTo>
                    <a:pt x="16223" y="9735"/>
                  </a:lnTo>
                  <a:lnTo>
                    <a:pt x="22507" y="6960"/>
                  </a:lnTo>
                  <a:lnTo>
                    <a:pt x="15555" y="8637"/>
                  </a:lnTo>
                  <a:lnTo>
                    <a:pt x="15555" y="8637"/>
                  </a:lnTo>
                  <a:lnTo>
                    <a:pt x="20908" y="4331"/>
                  </a:lnTo>
                  <a:lnTo>
                    <a:pt x="14627" y="7750"/>
                  </a:lnTo>
                  <a:lnTo>
                    <a:pt x="18682" y="2205"/>
                  </a:lnTo>
                  <a:lnTo>
                    <a:pt x="13499" y="7134"/>
                  </a:lnTo>
                  <a:lnTo>
                    <a:pt x="15982" y="729"/>
                  </a:lnTo>
                  <a:lnTo>
                    <a:pt x="12252" y="6830"/>
                  </a:lnTo>
                  <a:lnTo>
                    <a:pt x="1299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580;p64">
              <a:extLst>
                <a:ext uri="{FF2B5EF4-FFF2-40B4-BE49-F238E27FC236}">
                  <a16:creationId xmlns:a16="http://schemas.microsoft.com/office/drawing/2014/main" id="{52651CD1-2637-93D1-3C93-A5C2B7BF2E10}"/>
                </a:ext>
              </a:extLst>
            </p:cNvPr>
            <p:cNvSpPr/>
            <p:nvPr/>
          </p:nvSpPr>
          <p:spPr>
            <a:xfrm>
              <a:off x="4032250" y="255800"/>
              <a:ext cx="791300" cy="796125"/>
            </a:xfrm>
            <a:custGeom>
              <a:avLst/>
              <a:gdLst/>
              <a:ahLst/>
              <a:cxnLst/>
              <a:rect l="l" t="t" r="r" b="b"/>
              <a:pathLst>
                <a:path w="31652" h="31845" extrusionOk="0">
                  <a:moveTo>
                    <a:pt x="23287" y="0"/>
                  </a:moveTo>
                  <a:lnTo>
                    <a:pt x="1" y="31845"/>
                  </a:lnTo>
                  <a:lnTo>
                    <a:pt x="31652" y="1738"/>
                  </a:lnTo>
                  <a:cubicBezTo>
                    <a:pt x="29029" y="1004"/>
                    <a:pt x="26246" y="417"/>
                    <a:pt x="232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581;p64">
              <a:extLst>
                <a:ext uri="{FF2B5EF4-FFF2-40B4-BE49-F238E27FC236}">
                  <a16:creationId xmlns:a16="http://schemas.microsoft.com/office/drawing/2014/main" id="{0D7C56F1-2893-531F-C045-68C1BFB8D075}"/>
                </a:ext>
              </a:extLst>
            </p:cNvPr>
            <p:cNvSpPr/>
            <p:nvPr/>
          </p:nvSpPr>
          <p:spPr>
            <a:xfrm>
              <a:off x="3684275" y="1365575"/>
              <a:ext cx="144700" cy="162200"/>
            </a:xfrm>
            <a:custGeom>
              <a:avLst/>
              <a:gdLst/>
              <a:ahLst/>
              <a:cxnLst/>
              <a:rect l="l" t="t" r="r" b="b"/>
              <a:pathLst>
                <a:path w="5788" h="6488" extrusionOk="0">
                  <a:moveTo>
                    <a:pt x="5787" y="1"/>
                  </a:moveTo>
                  <a:lnTo>
                    <a:pt x="4056" y="943"/>
                  </a:lnTo>
                  <a:lnTo>
                    <a:pt x="1" y="6488"/>
                  </a:lnTo>
                  <a:lnTo>
                    <a:pt x="5183" y="1559"/>
                  </a:lnTo>
                  <a:lnTo>
                    <a:pt x="578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582;p64">
              <a:extLst>
                <a:ext uri="{FF2B5EF4-FFF2-40B4-BE49-F238E27FC236}">
                  <a16:creationId xmlns:a16="http://schemas.microsoft.com/office/drawing/2014/main" id="{1563E0E7-7822-E814-99FA-929D87AED35C}"/>
                </a:ext>
              </a:extLst>
            </p:cNvPr>
            <p:cNvSpPr/>
            <p:nvPr/>
          </p:nvSpPr>
          <p:spPr>
            <a:xfrm>
              <a:off x="3708050" y="294975"/>
              <a:ext cx="122600" cy="703625"/>
            </a:xfrm>
            <a:custGeom>
              <a:avLst/>
              <a:gdLst/>
              <a:ahLst/>
              <a:cxnLst/>
              <a:rect l="l" t="t" r="r" b="b"/>
              <a:pathLst>
                <a:path w="4904" h="28145" extrusionOk="0">
                  <a:moveTo>
                    <a:pt x="4904" y="1"/>
                  </a:moveTo>
                  <a:cubicBezTo>
                    <a:pt x="3306" y="325"/>
                    <a:pt x="1671" y="688"/>
                    <a:pt x="1" y="1086"/>
                  </a:cubicBezTo>
                  <a:lnTo>
                    <a:pt x="4200" y="28144"/>
                  </a:lnTo>
                  <a:lnTo>
                    <a:pt x="49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583;p64">
              <a:extLst>
                <a:ext uri="{FF2B5EF4-FFF2-40B4-BE49-F238E27FC236}">
                  <a16:creationId xmlns:a16="http://schemas.microsoft.com/office/drawing/2014/main" id="{FAAF5234-8553-9BDF-C6DC-6A0591B043FD}"/>
                </a:ext>
              </a:extLst>
            </p:cNvPr>
            <p:cNvSpPr/>
            <p:nvPr/>
          </p:nvSpPr>
          <p:spPr>
            <a:xfrm>
              <a:off x="2925250" y="535875"/>
              <a:ext cx="695100" cy="580000"/>
            </a:xfrm>
            <a:custGeom>
              <a:avLst/>
              <a:gdLst/>
              <a:ahLst/>
              <a:cxnLst/>
              <a:rect l="l" t="t" r="r" b="b"/>
              <a:pathLst>
                <a:path w="27804" h="23200" extrusionOk="0">
                  <a:moveTo>
                    <a:pt x="5736" y="1"/>
                  </a:moveTo>
                  <a:cubicBezTo>
                    <a:pt x="3717" y="930"/>
                    <a:pt x="1810" y="1889"/>
                    <a:pt x="0" y="2868"/>
                  </a:cubicBezTo>
                  <a:lnTo>
                    <a:pt x="27804" y="23200"/>
                  </a:lnTo>
                  <a:lnTo>
                    <a:pt x="57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584;p64">
              <a:extLst>
                <a:ext uri="{FF2B5EF4-FFF2-40B4-BE49-F238E27FC236}">
                  <a16:creationId xmlns:a16="http://schemas.microsoft.com/office/drawing/2014/main" id="{0EEDEFBD-512D-3C0A-59CC-C149257CF351}"/>
                </a:ext>
              </a:extLst>
            </p:cNvPr>
            <p:cNvSpPr/>
            <p:nvPr/>
          </p:nvSpPr>
          <p:spPr>
            <a:xfrm>
              <a:off x="3204825" y="431275"/>
              <a:ext cx="468675" cy="628950"/>
            </a:xfrm>
            <a:custGeom>
              <a:avLst/>
              <a:gdLst/>
              <a:ahLst/>
              <a:cxnLst/>
              <a:rect l="l" t="t" r="r" b="b"/>
              <a:pathLst>
                <a:path w="18747" h="25158" extrusionOk="0">
                  <a:moveTo>
                    <a:pt x="5049" y="1"/>
                  </a:moveTo>
                  <a:cubicBezTo>
                    <a:pt x="3295" y="602"/>
                    <a:pt x="1617" y="1223"/>
                    <a:pt x="0" y="1861"/>
                  </a:cubicBezTo>
                  <a:lnTo>
                    <a:pt x="18747" y="25158"/>
                  </a:lnTo>
                  <a:lnTo>
                    <a:pt x="504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585;p64">
              <a:extLst>
                <a:ext uri="{FF2B5EF4-FFF2-40B4-BE49-F238E27FC236}">
                  <a16:creationId xmlns:a16="http://schemas.microsoft.com/office/drawing/2014/main" id="{1AC1EE93-FA16-46DD-946A-8A403B6E197F}"/>
                </a:ext>
              </a:extLst>
            </p:cNvPr>
            <p:cNvSpPr/>
            <p:nvPr/>
          </p:nvSpPr>
          <p:spPr>
            <a:xfrm>
              <a:off x="2614000" y="692550"/>
              <a:ext cx="969450" cy="490850"/>
            </a:xfrm>
            <a:custGeom>
              <a:avLst/>
              <a:gdLst/>
              <a:ahLst/>
              <a:cxnLst/>
              <a:rect l="l" t="t" r="r" b="b"/>
              <a:pathLst>
                <a:path w="38778" h="19634" extrusionOk="0">
                  <a:moveTo>
                    <a:pt x="6655" y="1"/>
                  </a:moveTo>
                  <a:cubicBezTo>
                    <a:pt x="4272" y="1514"/>
                    <a:pt x="2067" y="3057"/>
                    <a:pt x="1" y="4612"/>
                  </a:cubicBezTo>
                  <a:lnTo>
                    <a:pt x="38777" y="19633"/>
                  </a:lnTo>
                  <a:lnTo>
                    <a:pt x="665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586;p64">
              <a:extLst>
                <a:ext uri="{FF2B5EF4-FFF2-40B4-BE49-F238E27FC236}">
                  <a16:creationId xmlns:a16="http://schemas.microsoft.com/office/drawing/2014/main" id="{2F65C3B0-129F-C672-6F95-6A6547C61C81}"/>
                </a:ext>
              </a:extLst>
            </p:cNvPr>
            <p:cNvSpPr/>
            <p:nvPr/>
          </p:nvSpPr>
          <p:spPr>
            <a:xfrm>
              <a:off x="3964750" y="238200"/>
              <a:ext cx="473700" cy="776825"/>
            </a:xfrm>
            <a:custGeom>
              <a:avLst/>
              <a:gdLst/>
              <a:ahLst/>
              <a:cxnLst/>
              <a:rect l="l" t="t" r="r" b="b"/>
              <a:pathLst>
                <a:path w="18948" h="31073" extrusionOk="0">
                  <a:moveTo>
                    <a:pt x="15585" y="1"/>
                  </a:moveTo>
                  <a:cubicBezTo>
                    <a:pt x="14417" y="1"/>
                    <a:pt x="13225" y="25"/>
                    <a:pt x="12009" y="73"/>
                  </a:cubicBezTo>
                  <a:lnTo>
                    <a:pt x="1" y="31073"/>
                  </a:lnTo>
                  <a:lnTo>
                    <a:pt x="18947" y="70"/>
                  </a:lnTo>
                  <a:cubicBezTo>
                    <a:pt x="17850" y="24"/>
                    <a:pt x="16729" y="1"/>
                    <a:pt x="155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587;p64">
              <a:extLst>
                <a:ext uri="{FF2B5EF4-FFF2-40B4-BE49-F238E27FC236}">
                  <a16:creationId xmlns:a16="http://schemas.microsoft.com/office/drawing/2014/main" id="{22091735-0D1A-EE50-1020-1B3023F83EEA}"/>
                </a:ext>
              </a:extLst>
            </p:cNvPr>
            <p:cNvSpPr/>
            <p:nvPr/>
          </p:nvSpPr>
          <p:spPr>
            <a:xfrm>
              <a:off x="3889975" y="251450"/>
              <a:ext cx="219850" cy="745375"/>
            </a:xfrm>
            <a:custGeom>
              <a:avLst/>
              <a:gdLst/>
              <a:ahLst/>
              <a:cxnLst/>
              <a:rect l="l" t="t" r="r" b="b"/>
              <a:pathLst>
                <a:path w="8794" h="29815" extrusionOk="0">
                  <a:moveTo>
                    <a:pt x="8793" y="0"/>
                  </a:moveTo>
                  <a:lnTo>
                    <a:pt x="8793" y="0"/>
                  </a:lnTo>
                  <a:cubicBezTo>
                    <a:pt x="6966" y="194"/>
                    <a:pt x="5083" y="441"/>
                    <a:pt x="3147" y="746"/>
                  </a:cubicBezTo>
                  <a:lnTo>
                    <a:pt x="0" y="29815"/>
                  </a:lnTo>
                  <a:lnTo>
                    <a:pt x="879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588;p64">
              <a:extLst>
                <a:ext uri="{FF2B5EF4-FFF2-40B4-BE49-F238E27FC236}">
                  <a16:creationId xmlns:a16="http://schemas.microsoft.com/office/drawing/2014/main" id="{86918666-C0BE-767D-4349-25C82D884262}"/>
                </a:ext>
              </a:extLst>
            </p:cNvPr>
            <p:cNvSpPr/>
            <p:nvPr/>
          </p:nvSpPr>
          <p:spPr>
            <a:xfrm>
              <a:off x="940875" y="3892750"/>
              <a:ext cx="5715600" cy="1582800"/>
            </a:xfrm>
            <a:custGeom>
              <a:avLst/>
              <a:gdLst/>
              <a:ahLst/>
              <a:cxnLst/>
              <a:rect l="l" t="t" r="r" b="b"/>
              <a:pathLst>
                <a:path w="228624" h="63312" extrusionOk="0">
                  <a:moveTo>
                    <a:pt x="114312" y="0"/>
                  </a:moveTo>
                  <a:cubicBezTo>
                    <a:pt x="83995" y="0"/>
                    <a:pt x="54920" y="3335"/>
                    <a:pt x="33482" y="9271"/>
                  </a:cubicBezTo>
                  <a:cubicBezTo>
                    <a:pt x="12045" y="15209"/>
                    <a:pt x="1" y="23259"/>
                    <a:pt x="1" y="31655"/>
                  </a:cubicBezTo>
                  <a:cubicBezTo>
                    <a:pt x="1" y="40051"/>
                    <a:pt x="12045" y="48103"/>
                    <a:pt x="33482" y="54039"/>
                  </a:cubicBezTo>
                  <a:cubicBezTo>
                    <a:pt x="54920" y="59975"/>
                    <a:pt x="83995" y="63311"/>
                    <a:pt x="114312" y="63311"/>
                  </a:cubicBezTo>
                  <a:cubicBezTo>
                    <a:pt x="144629" y="63311"/>
                    <a:pt x="173704" y="59975"/>
                    <a:pt x="195142" y="54039"/>
                  </a:cubicBezTo>
                  <a:cubicBezTo>
                    <a:pt x="216579" y="48103"/>
                    <a:pt x="228623" y="40051"/>
                    <a:pt x="228623" y="31655"/>
                  </a:cubicBezTo>
                  <a:cubicBezTo>
                    <a:pt x="228623" y="23259"/>
                    <a:pt x="216579" y="15209"/>
                    <a:pt x="195142" y="9271"/>
                  </a:cubicBezTo>
                  <a:cubicBezTo>
                    <a:pt x="173704" y="3335"/>
                    <a:pt x="144629" y="0"/>
                    <a:pt x="1143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589;p64">
              <a:extLst>
                <a:ext uri="{FF2B5EF4-FFF2-40B4-BE49-F238E27FC236}">
                  <a16:creationId xmlns:a16="http://schemas.microsoft.com/office/drawing/2014/main" id="{5437C3C0-E305-8461-E9E9-899ABE0DA66D}"/>
                </a:ext>
              </a:extLst>
            </p:cNvPr>
            <p:cNvSpPr/>
            <p:nvPr/>
          </p:nvSpPr>
          <p:spPr>
            <a:xfrm>
              <a:off x="3607375" y="1380825"/>
              <a:ext cx="481725" cy="124175"/>
            </a:xfrm>
            <a:custGeom>
              <a:avLst/>
              <a:gdLst/>
              <a:ahLst/>
              <a:cxnLst/>
              <a:rect l="l" t="t" r="r" b="b"/>
              <a:pathLst>
                <a:path w="19269" h="4967" extrusionOk="0">
                  <a:moveTo>
                    <a:pt x="1" y="1"/>
                  </a:moveTo>
                  <a:lnTo>
                    <a:pt x="1" y="4967"/>
                  </a:lnTo>
                  <a:lnTo>
                    <a:pt x="19268" y="4967"/>
                  </a:lnTo>
                  <a:lnTo>
                    <a:pt x="1926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590;p64">
              <a:extLst>
                <a:ext uri="{FF2B5EF4-FFF2-40B4-BE49-F238E27FC236}">
                  <a16:creationId xmlns:a16="http://schemas.microsoft.com/office/drawing/2014/main" id="{442A3F41-2628-01B4-FD04-C44007DF81AC}"/>
                </a:ext>
              </a:extLst>
            </p:cNvPr>
            <p:cNvSpPr/>
            <p:nvPr/>
          </p:nvSpPr>
          <p:spPr>
            <a:xfrm>
              <a:off x="3600250" y="1373675"/>
              <a:ext cx="495975" cy="138475"/>
            </a:xfrm>
            <a:custGeom>
              <a:avLst/>
              <a:gdLst/>
              <a:ahLst/>
              <a:cxnLst/>
              <a:rect l="l" t="t" r="r" b="b"/>
              <a:pathLst>
                <a:path w="19839" h="5539" extrusionOk="0">
                  <a:moveTo>
                    <a:pt x="19267" y="574"/>
                  </a:moveTo>
                  <a:lnTo>
                    <a:pt x="19267" y="4967"/>
                  </a:lnTo>
                  <a:lnTo>
                    <a:pt x="572" y="4967"/>
                  </a:lnTo>
                  <a:lnTo>
                    <a:pt x="572" y="574"/>
                  </a:lnTo>
                  <a:close/>
                  <a:moveTo>
                    <a:pt x="286" y="1"/>
                  </a:moveTo>
                  <a:cubicBezTo>
                    <a:pt x="128" y="1"/>
                    <a:pt x="0" y="129"/>
                    <a:pt x="0" y="287"/>
                  </a:cubicBezTo>
                  <a:lnTo>
                    <a:pt x="0" y="5253"/>
                  </a:lnTo>
                  <a:cubicBezTo>
                    <a:pt x="0" y="5410"/>
                    <a:pt x="128" y="5538"/>
                    <a:pt x="286" y="5538"/>
                  </a:cubicBezTo>
                  <a:lnTo>
                    <a:pt x="19553" y="5538"/>
                  </a:lnTo>
                  <a:cubicBezTo>
                    <a:pt x="19711" y="5538"/>
                    <a:pt x="19839" y="5410"/>
                    <a:pt x="19839" y="5253"/>
                  </a:cubicBezTo>
                  <a:lnTo>
                    <a:pt x="19839" y="287"/>
                  </a:lnTo>
                  <a:cubicBezTo>
                    <a:pt x="19839" y="129"/>
                    <a:pt x="19711" y="1"/>
                    <a:pt x="195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91;p64">
              <a:extLst>
                <a:ext uri="{FF2B5EF4-FFF2-40B4-BE49-F238E27FC236}">
                  <a16:creationId xmlns:a16="http://schemas.microsoft.com/office/drawing/2014/main" id="{17AFF73E-1145-D7B6-D744-A4EDD4529043}"/>
                </a:ext>
              </a:extLst>
            </p:cNvPr>
            <p:cNvSpPr/>
            <p:nvPr/>
          </p:nvSpPr>
          <p:spPr>
            <a:xfrm>
              <a:off x="3701800" y="1380825"/>
              <a:ext cx="76325" cy="124175"/>
            </a:xfrm>
            <a:custGeom>
              <a:avLst/>
              <a:gdLst/>
              <a:ahLst/>
              <a:cxnLst/>
              <a:rect l="l" t="t" r="r" b="b"/>
              <a:pathLst>
                <a:path w="3053" h="4967" extrusionOk="0">
                  <a:moveTo>
                    <a:pt x="1" y="1"/>
                  </a:moveTo>
                  <a:lnTo>
                    <a:pt x="1" y="4967"/>
                  </a:lnTo>
                  <a:lnTo>
                    <a:pt x="3052" y="4967"/>
                  </a:lnTo>
                  <a:lnTo>
                    <a:pt x="305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592;p64">
              <a:extLst>
                <a:ext uri="{FF2B5EF4-FFF2-40B4-BE49-F238E27FC236}">
                  <a16:creationId xmlns:a16="http://schemas.microsoft.com/office/drawing/2014/main" id="{65985FDA-FCCB-1AD1-1D4C-52A3FFA26097}"/>
                </a:ext>
              </a:extLst>
            </p:cNvPr>
            <p:cNvSpPr/>
            <p:nvPr/>
          </p:nvSpPr>
          <p:spPr>
            <a:xfrm>
              <a:off x="3694625" y="1373675"/>
              <a:ext cx="90675" cy="138475"/>
            </a:xfrm>
            <a:custGeom>
              <a:avLst/>
              <a:gdLst/>
              <a:ahLst/>
              <a:cxnLst/>
              <a:rect l="l" t="t" r="r" b="b"/>
              <a:pathLst>
                <a:path w="3627" h="5539" extrusionOk="0">
                  <a:moveTo>
                    <a:pt x="3053" y="574"/>
                  </a:moveTo>
                  <a:lnTo>
                    <a:pt x="3053" y="4967"/>
                  </a:lnTo>
                  <a:lnTo>
                    <a:pt x="574" y="4967"/>
                  </a:lnTo>
                  <a:lnTo>
                    <a:pt x="574" y="574"/>
                  </a:lnTo>
                  <a:close/>
                  <a:moveTo>
                    <a:pt x="288" y="1"/>
                  </a:moveTo>
                  <a:cubicBezTo>
                    <a:pt x="129" y="1"/>
                    <a:pt x="1" y="129"/>
                    <a:pt x="1" y="287"/>
                  </a:cubicBezTo>
                  <a:lnTo>
                    <a:pt x="1" y="5253"/>
                  </a:lnTo>
                  <a:cubicBezTo>
                    <a:pt x="1" y="5411"/>
                    <a:pt x="128" y="5538"/>
                    <a:pt x="285" y="5538"/>
                  </a:cubicBezTo>
                  <a:cubicBezTo>
                    <a:pt x="286" y="5538"/>
                    <a:pt x="287" y="5538"/>
                    <a:pt x="288" y="5538"/>
                  </a:cubicBezTo>
                  <a:lnTo>
                    <a:pt x="3339" y="5538"/>
                  </a:lnTo>
                  <a:cubicBezTo>
                    <a:pt x="3340" y="5538"/>
                    <a:pt x="3341" y="5538"/>
                    <a:pt x="3342" y="5538"/>
                  </a:cubicBezTo>
                  <a:cubicBezTo>
                    <a:pt x="3499" y="5538"/>
                    <a:pt x="3626" y="5411"/>
                    <a:pt x="3626" y="5253"/>
                  </a:cubicBezTo>
                  <a:lnTo>
                    <a:pt x="3626" y="287"/>
                  </a:lnTo>
                  <a:cubicBezTo>
                    <a:pt x="3626" y="129"/>
                    <a:pt x="3498" y="1"/>
                    <a:pt x="33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593;p64">
              <a:extLst>
                <a:ext uri="{FF2B5EF4-FFF2-40B4-BE49-F238E27FC236}">
                  <a16:creationId xmlns:a16="http://schemas.microsoft.com/office/drawing/2014/main" id="{ABF37EC2-48EB-65F2-D429-C40AD83F0E08}"/>
                </a:ext>
              </a:extLst>
            </p:cNvPr>
            <p:cNvSpPr/>
            <p:nvPr/>
          </p:nvSpPr>
          <p:spPr>
            <a:xfrm>
              <a:off x="3542000" y="1499250"/>
              <a:ext cx="612475" cy="124175"/>
            </a:xfrm>
            <a:custGeom>
              <a:avLst/>
              <a:gdLst/>
              <a:ahLst/>
              <a:cxnLst/>
              <a:rect l="l" t="t" r="r" b="b"/>
              <a:pathLst>
                <a:path w="24499" h="4967" extrusionOk="0">
                  <a:moveTo>
                    <a:pt x="0" y="0"/>
                  </a:moveTo>
                  <a:lnTo>
                    <a:pt x="0" y="4966"/>
                  </a:lnTo>
                  <a:lnTo>
                    <a:pt x="24499" y="4966"/>
                  </a:lnTo>
                  <a:lnTo>
                    <a:pt x="2449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594;p64">
              <a:extLst>
                <a:ext uri="{FF2B5EF4-FFF2-40B4-BE49-F238E27FC236}">
                  <a16:creationId xmlns:a16="http://schemas.microsoft.com/office/drawing/2014/main" id="{35E289D5-64E2-52BC-A89C-B146E1D5A760}"/>
                </a:ext>
              </a:extLst>
            </p:cNvPr>
            <p:cNvSpPr/>
            <p:nvPr/>
          </p:nvSpPr>
          <p:spPr>
            <a:xfrm>
              <a:off x="3534825" y="1492100"/>
              <a:ext cx="626800" cy="138500"/>
            </a:xfrm>
            <a:custGeom>
              <a:avLst/>
              <a:gdLst/>
              <a:ahLst/>
              <a:cxnLst/>
              <a:rect l="l" t="t" r="r" b="b"/>
              <a:pathLst>
                <a:path w="25072" h="5540" extrusionOk="0">
                  <a:moveTo>
                    <a:pt x="24499" y="573"/>
                  </a:moveTo>
                  <a:lnTo>
                    <a:pt x="24499" y="4967"/>
                  </a:lnTo>
                  <a:lnTo>
                    <a:pt x="573" y="4967"/>
                  </a:lnTo>
                  <a:lnTo>
                    <a:pt x="573" y="573"/>
                  </a:lnTo>
                  <a:close/>
                  <a:moveTo>
                    <a:pt x="287" y="0"/>
                  </a:moveTo>
                  <a:cubicBezTo>
                    <a:pt x="128" y="0"/>
                    <a:pt x="0" y="129"/>
                    <a:pt x="2" y="288"/>
                  </a:cubicBezTo>
                  <a:lnTo>
                    <a:pt x="2" y="5252"/>
                  </a:lnTo>
                  <a:cubicBezTo>
                    <a:pt x="0" y="5411"/>
                    <a:pt x="128" y="5539"/>
                    <a:pt x="287" y="5539"/>
                  </a:cubicBezTo>
                  <a:lnTo>
                    <a:pt x="24786" y="5539"/>
                  </a:lnTo>
                  <a:cubicBezTo>
                    <a:pt x="24943" y="5539"/>
                    <a:pt x="25072" y="5411"/>
                    <a:pt x="25072" y="5254"/>
                  </a:cubicBezTo>
                  <a:lnTo>
                    <a:pt x="25072" y="288"/>
                  </a:lnTo>
                  <a:cubicBezTo>
                    <a:pt x="25072" y="129"/>
                    <a:pt x="24943" y="0"/>
                    <a:pt x="24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595;p64">
              <a:extLst>
                <a:ext uri="{FF2B5EF4-FFF2-40B4-BE49-F238E27FC236}">
                  <a16:creationId xmlns:a16="http://schemas.microsoft.com/office/drawing/2014/main" id="{17774873-6137-F17A-BEC1-B8E9BCFFE79B}"/>
                </a:ext>
              </a:extLst>
            </p:cNvPr>
            <p:cNvSpPr/>
            <p:nvPr/>
          </p:nvSpPr>
          <p:spPr>
            <a:xfrm>
              <a:off x="3654100" y="1499250"/>
              <a:ext cx="85850" cy="124175"/>
            </a:xfrm>
            <a:custGeom>
              <a:avLst/>
              <a:gdLst/>
              <a:ahLst/>
              <a:cxnLst/>
              <a:rect l="l" t="t" r="r" b="b"/>
              <a:pathLst>
                <a:path w="3434" h="4967" extrusionOk="0">
                  <a:moveTo>
                    <a:pt x="1" y="0"/>
                  </a:moveTo>
                  <a:lnTo>
                    <a:pt x="1" y="4966"/>
                  </a:lnTo>
                  <a:lnTo>
                    <a:pt x="3434" y="4966"/>
                  </a:lnTo>
                  <a:lnTo>
                    <a:pt x="34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596;p64">
              <a:extLst>
                <a:ext uri="{FF2B5EF4-FFF2-40B4-BE49-F238E27FC236}">
                  <a16:creationId xmlns:a16="http://schemas.microsoft.com/office/drawing/2014/main" id="{37FF82BC-6B2B-E9C9-21B5-1081B7074D6E}"/>
                </a:ext>
              </a:extLst>
            </p:cNvPr>
            <p:cNvSpPr/>
            <p:nvPr/>
          </p:nvSpPr>
          <p:spPr>
            <a:xfrm>
              <a:off x="3646950" y="1492100"/>
              <a:ext cx="100175" cy="138500"/>
            </a:xfrm>
            <a:custGeom>
              <a:avLst/>
              <a:gdLst/>
              <a:ahLst/>
              <a:cxnLst/>
              <a:rect l="l" t="t" r="r" b="b"/>
              <a:pathLst>
                <a:path w="4007" h="5540" extrusionOk="0">
                  <a:moveTo>
                    <a:pt x="3434" y="573"/>
                  </a:moveTo>
                  <a:lnTo>
                    <a:pt x="3434" y="4967"/>
                  </a:lnTo>
                  <a:lnTo>
                    <a:pt x="572" y="4967"/>
                  </a:lnTo>
                  <a:lnTo>
                    <a:pt x="572" y="573"/>
                  </a:lnTo>
                  <a:close/>
                  <a:moveTo>
                    <a:pt x="287" y="0"/>
                  </a:moveTo>
                  <a:cubicBezTo>
                    <a:pt x="129" y="0"/>
                    <a:pt x="1" y="129"/>
                    <a:pt x="1" y="288"/>
                  </a:cubicBezTo>
                  <a:lnTo>
                    <a:pt x="1" y="5252"/>
                  </a:lnTo>
                  <a:cubicBezTo>
                    <a:pt x="1" y="5411"/>
                    <a:pt x="129" y="5539"/>
                    <a:pt x="287" y="5539"/>
                  </a:cubicBezTo>
                  <a:lnTo>
                    <a:pt x="3720" y="5539"/>
                  </a:lnTo>
                  <a:cubicBezTo>
                    <a:pt x="3879" y="5539"/>
                    <a:pt x="4007" y="5411"/>
                    <a:pt x="4007" y="5254"/>
                  </a:cubicBezTo>
                  <a:lnTo>
                    <a:pt x="4007" y="288"/>
                  </a:lnTo>
                  <a:cubicBezTo>
                    <a:pt x="4007" y="129"/>
                    <a:pt x="3879" y="0"/>
                    <a:pt x="37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597;p64">
              <a:extLst>
                <a:ext uri="{FF2B5EF4-FFF2-40B4-BE49-F238E27FC236}">
                  <a16:creationId xmlns:a16="http://schemas.microsoft.com/office/drawing/2014/main" id="{04A734EE-C8DF-FCC8-6089-FFE09F38F91B}"/>
                </a:ext>
              </a:extLst>
            </p:cNvPr>
            <p:cNvSpPr/>
            <p:nvPr/>
          </p:nvSpPr>
          <p:spPr>
            <a:xfrm>
              <a:off x="3607375" y="1025575"/>
              <a:ext cx="481725" cy="361000"/>
            </a:xfrm>
            <a:custGeom>
              <a:avLst/>
              <a:gdLst/>
              <a:ahLst/>
              <a:cxnLst/>
              <a:rect l="l" t="t" r="r" b="b"/>
              <a:pathLst>
                <a:path w="19269" h="14440" extrusionOk="0">
                  <a:moveTo>
                    <a:pt x="9635" y="1"/>
                  </a:moveTo>
                  <a:cubicBezTo>
                    <a:pt x="4313" y="1"/>
                    <a:pt x="1" y="4314"/>
                    <a:pt x="1" y="9634"/>
                  </a:cubicBezTo>
                  <a:lnTo>
                    <a:pt x="1" y="14440"/>
                  </a:lnTo>
                  <a:lnTo>
                    <a:pt x="19268" y="14440"/>
                  </a:lnTo>
                  <a:lnTo>
                    <a:pt x="19268" y="9634"/>
                  </a:lnTo>
                  <a:cubicBezTo>
                    <a:pt x="19268" y="4314"/>
                    <a:pt x="14954" y="1"/>
                    <a:pt x="963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598;p64">
              <a:extLst>
                <a:ext uri="{FF2B5EF4-FFF2-40B4-BE49-F238E27FC236}">
                  <a16:creationId xmlns:a16="http://schemas.microsoft.com/office/drawing/2014/main" id="{9B5EFE82-0CB8-333A-9CA5-C1813AFECFF9}"/>
                </a:ext>
              </a:extLst>
            </p:cNvPr>
            <p:cNvSpPr/>
            <p:nvPr/>
          </p:nvSpPr>
          <p:spPr>
            <a:xfrm>
              <a:off x="3600200" y="1018425"/>
              <a:ext cx="496025" cy="375350"/>
            </a:xfrm>
            <a:custGeom>
              <a:avLst/>
              <a:gdLst/>
              <a:ahLst/>
              <a:cxnLst/>
              <a:rect l="l" t="t" r="r" b="b"/>
              <a:pathLst>
                <a:path w="19841" h="15014" extrusionOk="0">
                  <a:moveTo>
                    <a:pt x="9922" y="574"/>
                  </a:moveTo>
                  <a:cubicBezTo>
                    <a:pt x="15075" y="574"/>
                    <a:pt x="19269" y="4767"/>
                    <a:pt x="19269" y="9920"/>
                  </a:cubicBezTo>
                  <a:lnTo>
                    <a:pt x="19269" y="14440"/>
                  </a:lnTo>
                  <a:lnTo>
                    <a:pt x="574" y="14440"/>
                  </a:lnTo>
                  <a:lnTo>
                    <a:pt x="574" y="9920"/>
                  </a:lnTo>
                  <a:cubicBezTo>
                    <a:pt x="574" y="4767"/>
                    <a:pt x="4767" y="574"/>
                    <a:pt x="9922" y="574"/>
                  </a:cubicBezTo>
                  <a:close/>
                  <a:moveTo>
                    <a:pt x="9922" y="1"/>
                  </a:moveTo>
                  <a:cubicBezTo>
                    <a:pt x="4452" y="1"/>
                    <a:pt x="2" y="4450"/>
                    <a:pt x="2" y="9920"/>
                  </a:cubicBezTo>
                  <a:lnTo>
                    <a:pt x="2" y="14726"/>
                  </a:lnTo>
                  <a:cubicBezTo>
                    <a:pt x="1" y="14884"/>
                    <a:pt x="129" y="15013"/>
                    <a:pt x="288" y="15013"/>
                  </a:cubicBezTo>
                  <a:lnTo>
                    <a:pt x="19555" y="15013"/>
                  </a:lnTo>
                  <a:cubicBezTo>
                    <a:pt x="19713" y="15013"/>
                    <a:pt x="19841" y="14884"/>
                    <a:pt x="19841" y="14726"/>
                  </a:cubicBezTo>
                  <a:lnTo>
                    <a:pt x="19841" y="9920"/>
                  </a:lnTo>
                  <a:cubicBezTo>
                    <a:pt x="19841" y="4450"/>
                    <a:pt x="15391" y="1"/>
                    <a:pt x="99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599;p64">
              <a:extLst>
                <a:ext uri="{FF2B5EF4-FFF2-40B4-BE49-F238E27FC236}">
                  <a16:creationId xmlns:a16="http://schemas.microsoft.com/office/drawing/2014/main" id="{9F468DA0-C49C-2254-3BCA-55A20CA0A6F1}"/>
                </a:ext>
              </a:extLst>
            </p:cNvPr>
            <p:cNvSpPr/>
            <p:nvPr/>
          </p:nvSpPr>
          <p:spPr>
            <a:xfrm>
              <a:off x="3752200" y="1096725"/>
              <a:ext cx="225675" cy="240775"/>
            </a:xfrm>
            <a:custGeom>
              <a:avLst/>
              <a:gdLst/>
              <a:ahLst/>
              <a:cxnLst/>
              <a:rect l="l" t="t" r="r" b="b"/>
              <a:pathLst>
                <a:path w="9027" h="9631" extrusionOk="0">
                  <a:moveTo>
                    <a:pt x="7071" y="1"/>
                  </a:moveTo>
                  <a:cubicBezTo>
                    <a:pt x="5991" y="1"/>
                    <a:pt x="5115" y="876"/>
                    <a:pt x="5115" y="1957"/>
                  </a:cubicBezTo>
                  <a:cubicBezTo>
                    <a:pt x="5115" y="1971"/>
                    <a:pt x="5119" y="1983"/>
                    <a:pt x="5119" y="1999"/>
                  </a:cubicBezTo>
                  <a:cubicBezTo>
                    <a:pt x="4730" y="1871"/>
                    <a:pt x="4322" y="1807"/>
                    <a:pt x="3912" y="1807"/>
                  </a:cubicBezTo>
                  <a:cubicBezTo>
                    <a:pt x="1751" y="1807"/>
                    <a:pt x="1" y="3557"/>
                    <a:pt x="1" y="5718"/>
                  </a:cubicBezTo>
                  <a:cubicBezTo>
                    <a:pt x="1" y="7879"/>
                    <a:pt x="1751" y="9631"/>
                    <a:pt x="3912" y="9631"/>
                  </a:cubicBezTo>
                  <a:cubicBezTo>
                    <a:pt x="6073" y="9631"/>
                    <a:pt x="7823" y="7879"/>
                    <a:pt x="7823" y="5718"/>
                  </a:cubicBezTo>
                  <a:cubicBezTo>
                    <a:pt x="7823" y="5078"/>
                    <a:pt x="7667" y="4448"/>
                    <a:pt x="7366" y="3883"/>
                  </a:cubicBezTo>
                  <a:cubicBezTo>
                    <a:pt x="8305" y="3741"/>
                    <a:pt x="9027" y="2937"/>
                    <a:pt x="9027" y="1957"/>
                  </a:cubicBezTo>
                  <a:cubicBezTo>
                    <a:pt x="9027" y="876"/>
                    <a:pt x="8151" y="1"/>
                    <a:pt x="70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600;p64">
              <a:extLst>
                <a:ext uri="{FF2B5EF4-FFF2-40B4-BE49-F238E27FC236}">
                  <a16:creationId xmlns:a16="http://schemas.microsoft.com/office/drawing/2014/main" id="{7A566D92-6937-10FD-F47E-0F755719B81F}"/>
                </a:ext>
              </a:extLst>
            </p:cNvPr>
            <p:cNvSpPr/>
            <p:nvPr/>
          </p:nvSpPr>
          <p:spPr>
            <a:xfrm>
              <a:off x="3643175" y="1122275"/>
              <a:ext cx="70200" cy="211025"/>
            </a:xfrm>
            <a:custGeom>
              <a:avLst/>
              <a:gdLst/>
              <a:ahLst/>
              <a:cxnLst/>
              <a:rect l="l" t="t" r="r" b="b"/>
              <a:pathLst>
                <a:path w="2808" h="8441" extrusionOk="0">
                  <a:moveTo>
                    <a:pt x="2491" y="1"/>
                  </a:moveTo>
                  <a:cubicBezTo>
                    <a:pt x="2414" y="1"/>
                    <a:pt x="2337" y="32"/>
                    <a:pt x="2280" y="93"/>
                  </a:cubicBezTo>
                  <a:cubicBezTo>
                    <a:pt x="2170" y="212"/>
                    <a:pt x="2063" y="335"/>
                    <a:pt x="1960" y="463"/>
                  </a:cubicBezTo>
                  <a:cubicBezTo>
                    <a:pt x="637" y="2097"/>
                    <a:pt x="217" y="3678"/>
                    <a:pt x="84" y="4476"/>
                  </a:cubicBezTo>
                  <a:cubicBezTo>
                    <a:pt x="1" y="4983"/>
                    <a:pt x="72" y="7838"/>
                    <a:pt x="80" y="8163"/>
                  </a:cubicBezTo>
                  <a:cubicBezTo>
                    <a:pt x="85" y="8318"/>
                    <a:pt x="211" y="8441"/>
                    <a:pt x="367" y="8441"/>
                  </a:cubicBezTo>
                  <a:lnTo>
                    <a:pt x="375" y="8441"/>
                  </a:lnTo>
                  <a:cubicBezTo>
                    <a:pt x="532" y="8437"/>
                    <a:pt x="657" y="8305"/>
                    <a:pt x="653" y="8147"/>
                  </a:cubicBezTo>
                  <a:cubicBezTo>
                    <a:pt x="620" y="6898"/>
                    <a:pt x="593" y="4913"/>
                    <a:pt x="649" y="4569"/>
                  </a:cubicBezTo>
                  <a:cubicBezTo>
                    <a:pt x="773" y="3828"/>
                    <a:pt x="1165" y="2355"/>
                    <a:pt x="2406" y="823"/>
                  </a:cubicBezTo>
                  <a:cubicBezTo>
                    <a:pt x="2501" y="705"/>
                    <a:pt x="2601" y="590"/>
                    <a:pt x="2702" y="478"/>
                  </a:cubicBezTo>
                  <a:cubicBezTo>
                    <a:pt x="2807" y="362"/>
                    <a:pt x="2799" y="182"/>
                    <a:pt x="2683" y="76"/>
                  </a:cubicBezTo>
                  <a:cubicBezTo>
                    <a:pt x="2628" y="26"/>
                    <a:pt x="2560" y="1"/>
                    <a:pt x="249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601;p64">
              <a:extLst>
                <a:ext uri="{FF2B5EF4-FFF2-40B4-BE49-F238E27FC236}">
                  <a16:creationId xmlns:a16="http://schemas.microsoft.com/office/drawing/2014/main" id="{C4A09E4C-5B75-7762-AB38-B5DCFC1FD851}"/>
                </a:ext>
              </a:extLst>
            </p:cNvPr>
            <p:cNvSpPr/>
            <p:nvPr/>
          </p:nvSpPr>
          <p:spPr>
            <a:xfrm>
              <a:off x="3737125" y="1063100"/>
              <a:ext cx="57375" cy="37700"/>
            </a:xfrm>
            <a:custGeom>
              <a:avLst/>
              <a:gdLst/>
              <a:ahLst/>
              <a:cxnLst/>
              <a:rect l="l" t="t" r="r" b="b"/>
              <a:pathLst>
                <a:path w="2295" h="1508" extrusionOk="0">
                  <a:moveTo>
                    <a:pt x="1968" y="1"/>
                  </a:moveTo>
                  <a:cubicBezTo>
                    <a:pt x="1930" y="1"/>
                    <a:pt x="1891" y="9"/>
                    <a:pt x="1855" y="25"/>
                  </a:cubicBezTo>
                  <a:cubicBezTo>
                    <a:pt x="1825" y="39"/>
                    <a:pt x="1110" y="371"/>
                    <a:pt x="229" y="987"/>
                  </a:cubicBezTo>
                  <a:cubicBezTo>
                    <a:pt x="0" y="1147"/>
                    <a:pt x="114" y="1507"/>
                    <a:pt x="394" y="1507"/>
                  </a:cubicBezTo>
                  <a:cubicBezTo>
                    <a:pt x="452" y="1507"/>
                    <a:pt x="509" y="1489"/>
                    <a:pt x="556" y="1456"/>
                  </a:cubicBezTo>
                  <a:cubicBezTo>
                    <a:pt x="1394" y="870"/>
                    <a:pt x="2088" y="547"/>
                    <a:pt x="2094" y="544"/>
                  </a:cubicBezTo>
                  <a:cubicBezTo>
                    <a:pt x="2234" y="476"/>
                    <a:pt x="2294" y="308"/>
                    <a:pt x="2229" y="167"/>
                  </a:cubicBezTo>
                  <a:cubicBezTo>
                    <a:pt x="2180" y="63"/>
                    <a:pt x="2077" y="1"/>
                    <a:pt x="196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602;p64">
              <a:extLst>
                <a:ext uri="{FF2B5EF4-FFF2-40B4-BE49-F238E27FC236}">
                  <a16:creationId xmlns:a16="http://schemas.microsoft.com/office/drawing/2014/main" id="{3C034195-6EDD-3EA3-ADD3-9F4CA78DBB27}"/>
                </a:ext>
              </a:extLst>
            </p:cNvPr>
            <p:cNvSpPr/>
            <p:nvPr/>
          </p:nvSpPr>
          <p:spPr>
            <a:xfrm>
              <a:off x="3843250" y="800975"/>
              <a:ext cx="25" cy="134775"/>
            </a:xfrm>
            <a:custGeom>
              <a:avLst/>
              <a:gdLst/>
              <a:ahLst/>
              <a:cxnLst/>
              <a:rect l="l" t="t" r="r" b="b"/>
              <a:pathLst>
                <a:path w="1" h="5391" extrusionOk="0">
                  <a:moveTo>
                    <a:pt x="1" y="1"/>
                  </a:moveTo>
                  <a:lnTo>
                    <a:pt x="1" y="5391"/>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603;p64">
              <a:extLst>
                <a:ext uri="{FF2B5EF4-FFF2-40B4-BE49-F238E27FC236}">
                  <a16:creationId xmlns:a16="http://schemas.microsoft.com/office/drawing/2014/main" id="{F1F4EBDC-8419-9E9F-BD6F-9DC880C93C47}"/>
                </a:ext>
              </a:extLst>
            </p:cNvPr>
            <p:cNvSpPr/>
            <p:nvPr/>
          </p:nvSpPr>
          <p:spPr>
            <a:xfrm>
              <a:off x="3836125" y="793825"/>
              <a:ext cx="14325" cy="149075"/>
            </a:xfrm>
            <a:custGeom>
              <a:avLst/>
              <a:gdLst/>
              <a:ahLst/>
              <a:cxnLst/>
              <a:rect l="l" t="t" r="r" b="b"/>
              <a:pathLst>
                <a:path w="573" h="5963" extrusionOk="0">
                  <a:moveTo>
                    <a:pt x="286" y="1"/>
                  </a:moveTo>
                  <a:cubicBezTo>
                    <a:pt x="128" y="1"/>
                    <a:pt x="0" y="129"/>
                    <a:pt x="0" y="287"/>
                  </a:cubicBezTo>
                  <a:lnTo>
                    <a:pt x="0" y="5677"/>
                  </a:lnTo>
                  <a:cubicBezTo>
                    <a:pt x="0" y="5835"/>
                    <a:pt x="128" y="5963"/>
                    <a:pt x="286" y="5963"/>
                  </a:cubicBezTo>
                  <a:cubicBezTo>
                    <a:pt x="445" y="5963"/>
                    <a:pt x="573" y="5835"/>
                    <a:pt x="573" y="5677"/>
                  </a:cubicBezTo>
                  <a:lnTo>
                    <a:pt x="573" y="287"/>
                  </a:lnTo>
                  <a:cubicBezTo>
                    <a:pt x="573" y="129"/>
                    <a:pt x="445" y="1"/>
                    <a:pt x="2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604;p64">
              <a:extLst>
                <a:ext uri="{FF2B5EF4-FFF2-40B4-BE49-F238E27FC236}">
                  <a16:creationId xmlns:a16="http://schemas.microsoft.com/office/drawing/2014/main" id="{3DCBA80F-3911-43E7-D682-3C4928D8FD38}"/>
                </a:ext>
              </a:extLst>
            </p:cNvPr>
            <p:cNvSpPr/>
            <p:nvPr/>
          </p:nvSpPr>
          <p:spPr>
            <a:xfrm>
              <a:off x="4035975" y="953200"/>
              <a:ext cx="77600" cy="68775"/>
            </a:xfrm>
            <a:custGeom>
              <a:avLst/>
              <a:gdLst/>
              <a:ahLst/>
              <a:cxnLst/>
              <a:rect l="l" t="t" r="r" b="b"/>
              <a:pathLst>
                <a:path w="3104" h="2751" extrusionOk="0">
                  <a:moveTo>
                    <a:pt x="1" y="2751"/>
                  </a:moveTo>
                  <a:lnTo>
                    <a:pt x="3103" y="0"/>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605;p64">
              <a:extLst>
                <a:ext uri="{FF2B5EF4-FFF2-40B4-BE49-F238E27FC236}">
                  <a16:creationId xmlns:a16="http://schemas.microsoft.com/office/drawing/2014/main" id="{6F8705C2-BEE7-9CD9-E339-A593E7638501}"/>
                </a:ext>
              </a:extLst>
            </p:cNvPr>
            <p:cNvSpPr/>
            <p:nvPr/>
          </p:nvSpPr>
          <p:spPr>
            <a:xfrm>
              <a:off x="4026325" y="946025"/>
              <a:ext cx="95250" cy="83100"/>
            </a:xfrm>
            <a:custGeom>
              <a:avLst/>
              <a:gdLst/>
              <a:ahLst/>
              <a:cxnLst/>
              <a:rect l="l" t="t" r="r" b="b"/>
              <a:pathLst>
                <a:path w="3810" h="3324" extrusionOk="0">
                  <a:moveTo>
                    <a:pt x="3490" y="0"/>
                  </a:moveTo>
                  <a:cubicBezTo>
                    <a:pt x="3422" y="0"/>
                    <a:pt x="3354" y="24"/>
                    <a:pt x="3300" y="72"/>
                  </a:cubicBezTo>
                  <a:lnTo>
                    <a:pt x="197" y="2822"/>
                  </a:lnTo>
                  <a:cubicBezTo>
                    <a:pt x="1" y="2998"/>
                    <a:pt x="124" y="3322"/>
                    <a:pt x="388" y="3323"/>
                  </a:cubicBezTo>
                  <a:cubicBezTo>
                    <a:pt x="457" y="3323"/>
                    <a:pt x="525" y="3298"/>
                    <a:pt x="578" y="3250"/>
                  </a:cubicBezTo>
                  <a:lnTo>
                    <a:pt x="3680" y="501"/>
                  </a:lnTo>
                  <a:cubicBezTo>
                    <a:pt x="3798" y="396"/>
                    <a:pt x="3810" y="214"/>
                    <a:pt x="3705" y="96"/>
                  </a:cubicBezTo>
                  <a:cubicBezTo>
                    <a:pt x="3648" y="33"/>
                    <a:pt x="3569" y="0"/>
                    <a:pt x="349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606;p64">
              <a:extLst>
                <a:ext uri="{FF2B5EF4-FFF2-40B4-BE49-F238E27FC236}">
                  <a16:creationId xmlns:a16="http://schemas.microsoft.com/office/drawing/2014/main" id="{4CDEFA00-4C47-23B0-36E4-C259E2ED1BEF}"/>
                </a:ext>
              </a:extLst>
            </p:cNvPr>
            <p:cNvSpPr/>
            <p:nvPr/>
          </p:nvSpPr>
          <p:spPr>
            <a:xfrm>
              <a:off x="4123125" y="1246700"/>
              <a:ext cx="120975" cy="25"/>
            </a:xfrm>
            <a:custGeom>
              <a:avLst/>
              <a:gdLst/>
              <a:ahLst/>
              <a:cxnLst/>
              <a:rect l="l" t="t" r="r" b="b"/>
              <a:pathLst>
                <a:path w="4839" h="1" extrusionOk="0">
                  <a:moveTo>
                    <a:pt x="0" y="1"/>
                  </a:moveTo>
                  <a:lnTo>
                    <a:pt x="4838" y="1"/>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607;p64">
              <a:extLst>
                <a:ext uri="{FF2B5EF4-FFF2-40B4-BE49-F238E27FC236}">
                  <a16:creationId xmlns:a16="http://schemas.microsoft.com/office/drawing/2014/main" id="{2A1A576D-1E16-AE2A-E6B2-673BB7D8BB14}"/>
                </a:ext>
              </a:extLst>
            </p:cNvPr>
            <p:cNvSpPr/>
            <p:nvPr/>
          </p:nvSpPr>
          <p:spPr>
            <a:xfrm>
              <a:off x="4115950" y="1239575"/>
              <a:ext cx="135300" cy="14300"/>
            </a:xfrm>
            <a:custGeom>
              <a:avLst/>
              <a:gdLst/>
              <a:ahLst/>
              <a:cxnLst/>
              <a:rect l="l" t="t" r="r" b="b"/>
              <a:pathLst>
                <a:path w="5412" h="572" extrusionOk="0">
                  <a:moveTo>
                    <a:pt x="287" y="0"/>
                  </a:moveTo>
                  <a:cubicBezTo>
                    <a:pt x="129" y="0"/>
                    <a:pt x="0" y="128"/>
                    <a:pt x="0" y="286"/>
                  </a:cubicBezTo>
                  <a:cubicBezTo>
                    <a:pt x="0" y="444"/>
                    <a:pt x="129" y="572"/>
                    <a:pt x="287" y="572"/>
                  </a:cubicBezTo>
                  <a:lnTo>
                    <a:pt x="5125" y="572"/>
                  </a:lnTo>
                  <a:cubicBezTo>
                    <a:pt x="5283" y="572"/>
                    <a:pt x="5411" y="444"/>
                    <a:pt x="5411" y="286"/>
                  </a:cubicBezTo>
                  <a:cubicBezTo>
                    <a:pt x="5411" y="128"/>
                    <a:pt x="5283" y="0"/>
                    <a:pt x="51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608;p64">
              <a:extLst>
                <a:ext uri="{FF2B5EF4-FFF2-40B4-BE49-F238E27FC236}">
                  <a16:creationId xmlns:a16="http://schemas.microsoft.com/office/drawing/2014/main" id="{D0C559F9-55CA-4730-3B25-AFFD8156AC50}"/>
                </a:ext>
              </a:extLst>
            </p:cNvPr>
            <p:cNvSpPr/>
            <p:nvPr/>
          </p:nvSpPr>
          <p:spPr>
            <a:xfrm>
              <a:off x="3580100" y="953200"/>
              <a:ext cx="77575" cy="68775"/>
            </a:xfrm>
            <a:custGeom>
              <a:avLst/>
              <a:gdLst/>
              <a:ahLst/>
              <a:cxnLst/>
              <a:rect l="l" t="t" r="r" b="b"/>
              <a:pathLst>
                <a:path w="3103" h="2751" extrusionOk="0">
                  <a:moveTo>
                    <a:pt x="3103" y="2751"/>
                  </a:moveTo>
                  <a:lnTo>
                    <a:pt x="0" y="0"/>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609;p64">
              <a:extLst>
                <a:ext uri="{FF2B5EF4-FFF2-40B4-BE49-F238E27FC236}">
                  <a16:creationId xmlns:a16="http://schemas.microsoft.com/office/drawing/2014/main" id="{2E0070AB-1C1D-B60E-6CD4-8D1DDF45EF44}"/>
                </a:ext>
              </a:extLst>
            </p:cNvPr>
            <p:cNvSpPr/>
            <p:nvPr/>
          </p:nvSpPr>
          <p:spPr>
            <a:xfrm>
              <a:off x="3572200" y="946100"/>
              <a:ext cx="95150" cy="83025"/>
            </a:xfrm>
            <a:custGeom>
              <a:avLst/>
              <a:gdLst/>
              <a:ahLst/>
              <a:cxnLst/>
              <a:rect l="l" t="t" r="r" b="b"/>
              <a:pathLst>
                <a:path w="3806" h="3321" extrusionOk="0">
                  <a:moveTo>
                    <a:pt x="319" y="0"/>
                  </a:moveTo>
                  <a:cubicBezTo>
                    <a:pt x="240" y="0"/>
                    <a:pt x="161" y="33"/>
                    <a:pt x="105" y="96"/>
                  </a:cubicBezTo>
                  <a:cubicBezTo>
                    <a:pt x="1" y="214"/>
                    <a:pt x="10" y="392"/>
                    <a:pt x="126" y="498"/>
                  </a:cubicBezTo>
                  <a:lnTo>
                    <a:pt x="3229" y="3247"/>
                  </a:lnTo>
                  <a:cubicBezTo>
                    <a:pt x="3282" y="3295"/>
                    <a:pt x="3348" y="3320"/>
                    <a:pt x="3419" y="3320"/>
                  </a:cubicBezTo>
                  <a:cubicBezTo>
                    <a:pt x="3681" y="3319"/>
                    <a:pt x="3806" y="2995"/>
                    <a:pt x="3608" y="2819"/>
                  </a:cubicBezTo>
                  <a:lnTo>
                    <a:pt x="506" y="69"/>
                  </a:lnTo>
                  <a:cubicBezTo>
                    <a:pt x="451" y="23"/>
                    <a:pt x="385"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610;p64">
              <a:extLst>
                <a:ext uri="{FF2B5EF4-FFF2-40B4-BE49-F238E27FC236}">
                  <a16:creationId xmlns:a16="http://schemas.microsoft.com/office/drawing/2014/main" id="{AD8B51C8-21F7-DF28-1E40-85FFB75FD5FF}"/>
                </a:ext>
              </a:extLst>
            </p:cNvPr>
            <p:cNvSpPr/>
            <p:nvPr/>
          </p:nvSpPr>
          <p:spPr>
            <a:xfrm>
              <a:off x="3449550" y="1246700"/>
              <a:ext cx="120975" cy="25"/>
            </a:xfrm>
            <a:custGeom>
              <a:avLst/>
              <a:gdLst/>
              <a:ahLst/>
              <a:cxnLst/>
              <a:rect l="l" t="t" r="r" b="b"/>
              <a:pathLst>
                <a:path w="4839" h="1" extrusionOk="0">
                  <a:moveTo>
                    <a:pt x="4839" y="1"/>
                  </a:moveTo>
                  <a:lnTo>
                    <a:pt x="1" y="1"/>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611;p64">
              <a:extLst>
                <a:ext uri="{FF2B5EF4-FFF2-40B4-BE49-F238E27FC236}">
                  <a16:creationId xmlns:a16="http://schemas.microsoft.com/office/drawing/2014/main" id="{C00F1735-D975-D346-B632-B3DA4374DE2D}"/>
                </a:ext>
              </a:extLst>
            </p:cNvPr>
            <p:cNvSpPr/>
            <p:nvPr/>
          </p:nvSpPr>
          <p:spPr>
            <a:xfrm>
              <a:off x="3442375" y="1239575"/>
              <a:ext cx="135300" cy="14300"/>
            </a:xfrm>
            <a:custGeom>
              <a:avLst/>
              <a:gdLst/>
              <a:ahLst/>
              <a:cxnLst/>
              <a:rect l="l" t="t" r="r" b="b"/>
              <a:pathLst>
                <a:path w="5412" h="572" extrusionOk="0">
                  <a:moveTo>
                    <a:pt x="288" y="0"/>
                  </a:moveTo>
                  <a:cubicBezTo>
                    <a:pt x="129" y="0"/>
                    <a:pt x="1" y="128"/>
                    <a:pt x="1" y="286"/>
                  </a:cubicBezTo>
                  <a:cubicBezTo>
                    <a:pt x="1" y="444"/>
                    <a:pt x="129" y="572"/>
                    <a:pt x="288" y="572"/>
                  </a:cubicBezTo>
                  <a:lnTo>
                    <a:pt x="5126" y="572"/>
                  </a:lnTo>
                  <a:cubicBezTo>
                    <a:pt x="5284" y="572"/>
                    <a:pt x="5412" y="444"/>
                    <a:pt x="5412" y="286"/>
                  </a:cubicBezTo>
                  <a:cubicBezTo>
                    <a:pt x="5412" y="128"/>
                    <a:pt x="5284" y="0"/>
                    <a:pt x="51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612;p64">
              <a:extLst>
                <a:ext uri="{FF2B5EF4-FFF2-40B4-BE49-F238E27FC236}">
                  <a16:creationId xmlns:a16="http://schemas.microsoft.com/office/drawing/2014/main" id="{7BC9DD13-A92A-D06E-919D-4C0B1C0A7EEB}"/>
                </a:ext>
              </a:extLst>
            </p:cNvPr>
            <p:cNvSpPr/>
            <p:nvPr/>
          </p:nvSpPr>
          <p:spPr>
            <a:xfrm>
              <a:off x="2166600" y="1616125"/>
              <a:ext cx="3358450" cy="2301150"/>
            </a:xfrm>
            <a:custGeom>
              <a:avLst/>
              <a:gdLst/>
              <a:ahLst/>
              <a:cxnLst/>
              <a:rect l="l" t="t" r="r" b="b"/>
              <a:pathLst>
                <a:path w="134338" h="92046" extrusionOk="0">
                  <a:moveTo>
                    <a:pt x="129" y="0"/>
                  </a:moveTo>
                  <a:cubicBezTo>
                    <a:pt x="59" y="0"/>
                    <a:pt x="1" y="58"/>
                    <a:pt x="1" y="129"/>
                  </a:cubicBezTo>
                  <a:lnTo>
                    <a:pt x="1" y="92046"/>
                  </a:lnTo>
                  <a:lnTo>
                    <a:pt x="134338" y="92046"/>
                  </a:lnTo>
                  <a:lnTo>
                    <a:pt x="134338" y="130"/>
                  </a:lnTo>
                  <a:cubicBezTo>
                    <a:pt x="134338" y="58"/>
                    <a:pt x="134280" y="2"/>
                    <a:pt x="134210" y="2"/>
                  </a:cubicBezTo>
                  <a:lnTo>
                    <a:pt x="129" y="2"/>
                  </a:lnTo>
                  <a:lnTo>
                    <a:pt x="129"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613;p64">
              <a:extLst>
                <a:ext uri="{FF2B5EF4-FFF2-40B4-BE49-F238E27FC236}">
                  <a16:creationId xmlns:a16="http://schemas.microsoft.com/office/drawing/2014/main" id="{1430B2F4-91E6-7100-D9C8-2F871C7EFB83}"/>
                </a:ext>
              </a:extLst>
            </p:cNvPr>
            <p:cNvSpPr/>
            <p:nvPr/>
          </p:nvSpPr>
          <p:spPr>
            <a:xfrm>
              <a:off x="1662850" y="3917250"/>
              <a:ext cx="4365925" cy="1017275"/>
            </a:xfrm>
            <a:custGeom>
              <a:avLst/>
              <a:gdLst/>
              <a:ahLst/>
              <a:cxnLst/>
              <a:rect l="l" t="t" r="r" b="b"/>
              <a:pathLst>
                <a:path w="174637" h="40691" extrusionOk="0">
                  <a:moveTo>
                    <a:pt x="20151" y="1"/>
                  </a:moveTo>
                  <a:lnTo>
                    <a:pt x="1" y="40691"/>
                  </a:lnTo>
                  <a:lnTo>
                    <a:pt x="174637" y="40691"/>
                  </a:lnTo>
                  <a:lnTo>
                    <a:pt x="15448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614;p64">
              <a:extLst>
                <a:ext uri="{FF2B5EF4-FFF2-40B4-BE49-F238E27FC236}">
                  <a16:creationId xmlns:a16="http://schemas.microsoft.com/office/drawing/2014/main" id="{E94E4BCF-D247-5A75-EB3B-4AFC6E2769E1}"/>
                </a:ext>
              </a:extLst>
            </p:cNvPr>
            <p:cNvSpPr/>
            <p:nvPr/>
          </p:nvSpPr>
          <p:spPr>
            <a:xfrm>
              <a:off x="1654100" y="3910100"/>
              <a:ext cx="4383450" cy="1031600"/>
            </a:xfrm>
            <a:custGeom>
              <a:avLst/>
              <a:gdLst/>
              <a:ahLst/>
              <a:cxnLst/>
              <a:rect l="l" t="t" r="r" b="b"/>
              <a:pathLst>
                <a:path w="175338" h="41264" extrusionOk="0">
                  <a:moveTo>
                    <a:pt x="154660" y="574"/>
                  </a:moveTo>
                  <a:lnTo>
                    <a:pt x="174527" y="40691"/>
                  </a:lnTo>
                  <a:lnTo>
                    <a:pt x="812" y="40691"/>
                  </a:lnTo>
                  <a:lnTo>
                    <a:pt x="20679" y="574"/>
                  </a:lnTo>
                  <a:close/>
                  <a:moveTo>
                    <a:pt x="20501" y="1"/>
                  </a:moveTo>
                  <a:cubicBezTo>
                    <a:pt x="20393" y="1"/>
                    <a:pt x="20293" y="64"/>
                    <a:pt x="20245" y="161"/>
                  </a:cubicBezTo>
                  <a:lnTo>
                    <a:pt x="94" y="40851"/>
                  </a:lnTo>
                  <a:cubicBezTo>
                    <a:pt x="1" y="41041"/>
                    <a:pt x="139" y="41264"/>
                    <a:pt x="351" y="41264"/>
                  </a:cubicBezTo>
                  <a:lnTo>
                    <a:pt x="174987" y="41264"/>
                  </a:lnTo>
                  <a:cubicBezTo>
                    <a:pt x="175200" y="41264"/>
                    <a:pt x="175338" y="41041"/>
                    <a:pt x="175243" y="40851"/>
                  </a:cubicBezTo>
                  <a:lnTo>
                    <a:pt x="155094" y="161"/>
                  </a:lnTo>
                  <a:cubicBezTo>
                    <a:pt x="155046" y="64"/>
                    <a:pt x="154946" y="1"/>
                    <a:pt x="15483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615;p64">
              <a:extLst>
                <a:ext uri="{FF2B5EF4-FFF2-40B4-BE49-F238E27FC236}">
                  <a16:creationId xmlns:a16="http://schemas.microsoft.com/office/drawing/2014/main" id="{71697763-9D57-F082-89A8-423F533E3904}"/>
                </a:ext>
              </a:extLst>
            </p:cNvPr>
            <p:cNvSpPr/>
            <p:nvPr/>
          </p:nvSpPr>
          <p:spPr>
            <a:xfrm>
              <a:off x="2370050" y="1798375"/>
              <a:ext cx="2951550" cy="1936700"/>
            </a:xfrm>
            <a:custGeom>
              <a:avLst/>
              <a:gdLst/>
              <a:ahLst/>
              <a:cxnLst/>
              <a:rect l="l" t="t" r="r" b="b"/>
              <a:pathLst>
                <a:path w="118062" h="77468" extrusionOk="0">
                  <a:moveTo>
                    <a:pt x="1" y="0"/>
                  </a:moveTo>
                  <a:lnTo>
                    <a:pt x="1" y="77467"/>
                  </a:lnTo>
                  <a:lnTo>
                    <a:pt x="118062" y="77467"/>
                  </a:lnTo>
                  <a:lnTo>
                    <a:pt x="118062"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616;p64">
              <a:extLst>
                <a:ext uri="{FF2B5EF4-FFF2-40B4-BE49-F238E27FC236}">
                  <a16:creationId xmlns:a16="http://schemas.microsoft.com/office/drawing/2014/main" id="{923689FC-6F82-AE45-89ED-768A70108608}"/>
                </a:ext>
              </a:extLst>
            </p:cNvPr>
            <p:cNvSpPr/>
            <p:nvPr/>
          </p:nvSpPr>
          <p:spPr>
            <a:xfrm>
              <a:off x="2362875" y="1791175"/>
              <a:ext cx="2965900" cy="1951075"/>
            </a:xfrm>
            <a:custGeom>
              <a:avLst/>
              <a:gdLst/>
              <a:ahLst/>
              <a:cxnLst/>
              <a:rect l="l" t="t" r="r" b="b"/>
              <a:pathLst>
                <a:path w="118636" h="78043" extrusionOk="0">
                  <a:moveTo>
                    <a:pt x="118063" y="574"/>
                  </a:moveTo>
                  <a:lnTo>
                    <a:pt x="118063" y="77470"/>
                  </a:lnTo>
                  <a:lnTo>
                    <a:pt x="574" y="77470"/>
                  </a:lnTo>
                  <a:lnTo>
                    <a:pt x="574" y="574"/>
                  </a:lnTo>
                  <a:close/>
                  <a:moveTo>
                    <a:pt x="288" y="1"/>
                  </a:moveTo>
                  <a:cubicBezTo>
                    <a:pt x="129" y="1"/>
                    <a:pt x="1" y="129"/>
                    <a:pt x="1" y="288"/>
                  </a:cubicBezTo>
                  <a:lnTo>
                    <a:pt x="1" y="77757"/>
                  </a:lnTo>
                  <a:cubicBezTo>
                    <a:pt x="1" y="77914"/>
                    <a:pt x="129" y="78042"/>
                    <a:pt x="288" y="78042"/>
                  </a:cubicBezTo>
                  <a:lnTo>
                    <a:pt x="118349" y="78042"/>
                  </a:lnTo>
                  <a:cubicBezTo>
                    <a:pt x="118508" y="78042"/>
                    <a:pt x="118636" y="77914"/>
                    <a:pt x="118636" y="77757"/>
                  </a:cubicBezTo>
                  <a:lnTo>
                    <a:pt x="118636" y="288"/>
                  </a:lnTo>
                  <a:cubicBezTo>
                    <a:pt x="118636" y="129"/>
                    <a:pt x="118508" y="1"/>
                    <a:pt x="11834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617;p64">
              <a:extLst>
                <a:ext uri="{FF2B5EF4-FFF2-40B4-BE49-F238E27FC236}">
                  <a16:creationId xmlns:a16="http://schemas.microsoft.com/office/drawing/2014/main" id="{3F74C59F-EA41-0E08-041C-32E8ACE7DEBD}"/>
                </a:ext>
              </a:extLst>
            </p:cNvPr>
            <p:cNvSpPr/>
            <p:nvPr/>
          </p:nvSpPr>
          <p:spPr>
            <a:xfrm>
              <a:off x="2435450" y="1846625"/>
              <a:ext cx="2824625" cy="100725"/>
            </a:xfrm>
            <a:custGeom>
              <a:avLst/>
              <a:gdLst/>
              <a:ahLst/>
              <a:cxnLst/>
              <a:rect l="l" t="t" r="r" b="b"/>
              <a:pathLst>
                <a:path w="112985" h="4029" extrusionOk="0">
                  <a:moveTo>
                    <a:pt x="1" y="0"/>
                  </a:moveTo>
                  <a:lnTo>
                    <a:pt x="1" y="4028"/>
                  </a:lnTo>
                  <a:lnTo>
                    <a:pt x="112984" y="4028"/>
                  </a:lnTo>
                  <a:lnTo>
                    <a:pt x="11298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618;p64">
              <a:extLst>
                <a:ext uri="{FF2B5EF4-FFF2-40B4-BE49-F238E27FC236}">
                  <a16:creationId xmlns:a16="http://schemas.microsoft.com/office/drawing/2014/main" id="{6BFEEDD2-2FFB-D723-611D-1DD453CD1D84}"/>
                </a:ext>
              </a:extLst>
            </p:cNvPr>
            <p:cNvSpPr/>
            <p:nvPr/>
          </p:nvSpPr>
          <p:spPr>
            <a:xfrm>
              <a:off x="2428275" y="1839475"/>
              <a:ext cx="2838925" cy="115000"/>
            </a:xfrm>
            <a:custGeom>
              <a:avLst/>
              <a:gdLst/>
              <a:ahLst/>
              <a:cxnLst/>
              <a:rect l="l" t="t" r="r" b="b"/>
              <a:pathLst>
                <a:path w="113557" h="4600" extrusionOk="0">
                  <a:moveTo>
                    <a:pt x="112984" y="572"/>
                  </a:moveTo>
                  <a:lnTo>
                    <a:pt x="112984" y="4027"/>
                  </a:lnTo>
                  <a:lnTo>
                    <a:pt x="572" y="4027"/>
                  </a:lnTo>
                  <a:lnTo>
                    <a:pt x="573" y="572"/>
                  </a:lnTo>
                  <a:close/>
                  <a:moveTo>
                    <a:pt x="288" y="0"/>
                  </a:moveTo>
                  <a:cubicBezTo>
                    <a:pt x="129" y="0"/>
                    <a:pt x="1" y="128"/>
                    <a:pt x="1" y="286"/>
                  </a:cubicBezTo>
                  <a:lnTo>
                    <a:pt x="1" y="4314"/>
                  </a:lnTo>
                  <a:cubicBezTo>
                    <a:pt x="1" y="4472"/>
                    <a:pt x="129" y="4600"/>
                    <a:pt x="288" y="4600"/>
                  </a:cubicBezTo>
                  <a:lnTo>
                    <a:pt x="113271" y="4600"/>
                  </a:lnTo>
                  <a:cubicBezTo>
                    <a:pt x="113429" y="4600"/>
                    <a:pt x="113557" y="4472"/>
                    <a:pt x="113557" y="4314"/>
                  </a:cubicBezTo>
                  <a:lnTo>
                    <a:pt x="113557" y="286"/>
                  </a:lnTo>
                  <a:cubicBezTo>
                    <a:pt x="113557" y="128"/>
                    <a:pt x="113429" y="0"/>
                    <a:pt x="1132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619;p64">
              <a:extLst>
                <a:ext uri="{FF2B5EF4-FFF2-40B4-BE49-F238E27FC236}">
                  <a16:creationId xmlns:a16="http://schemas.microsoft.com/office/drawing/2014/main" id="{B82B593B-366A-A514-3354-B7489CCAB087}"/>
                </a:ext>
              </a:extLst>
            </p:cNvPr>
            <p:cNvSpPr/>
            <p:nvPr/>
          </p:nvSpPr>
          <p:spPr>
            <a:xfrm>
              <a:off x="5022300" y="1846625"/>
              <a:ext cx="237775" cy="100725"/>
            </a:xfrm>
            <a:custGeom>
              <a:avLst/>
              <a:gdLst/>
              <a:ahLst/>
              <a:cxnLst/>
              <a:rect l="l" t="t" r="r" b="b"/>
              <a:pathLst>
                <a:path w="9511" h="4029" extrusionOk="0">
                  <a:moveTo>
                    <a:pt x="1" y="0"/>
                  </a:moveTo>
                  <a:lnTo>
                    <a:pt x="1" y="4028"/>
                  </a:lnTo>
                  <a:lnTo>
                    <a:pt x="9510" y="4028"/>
                  </a:lnTo>
                  <a:lnTo>
                    <a:pt x="95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620;p64">
              <a:extLst>
                <a:ext uri="{FF2B5EF4-FFF2-40B4-BE49-F238E27FC236}">
                  <a16:creationId xmlns:a16="http://schemas.microsoft.com/office/drawing/2014/main" id="{59913C7E-3B0C-BE95-E242-BFE7EE7C245C}"/>
                </a:ext>
              </a:extLst>
            </p:cNvPr>
            <p:cNvSpPr/>
            <p:nvPr/>
          </p:nvSpPr>
          <p:spPr>
            <a:xfrm>
              <a:off x="5015125" y="1839475"/>
              <a:ext cx="252075" cy="115000"/>
            </a:xfrm>
            <a:custGeom>
              <a:avLst/>
              <a:gdLst/>
              <a:ahLst/>
              <a:cxnLst/>
              <a:rect l="l" t="t" r="r" b="b"/>
              <a:pathLst>
                <a:path w="10083" h="4600" extrusionOk="0">
                  <a:moveTo>
                    <a:pt x="9511" y="572"/>
                  </a:moveTo>
                  <a:lnTo>
                    <a:pt x="9511" y="4027"/>
                  </a:lnTo>
                  <a:lnTo>
                    <a:pt x="574" y="4027"/>
                  </a:lnTo>
                  <a:lnTo>
                    <a:pt x="574" y="572"/>
                  </a:lnTo>
                  <a:close/>
                  <a:moveTo>
                    <a:pt x="288" y="0"/>
                  </a:moveTo>
                  <a:cubicBezTo>
                    <a:pt x="129" y="0"/>
                    <a:pt x="1" y="128"/>
                    <a:pt x="1" y="286"/>
                  </a:cubicBezTo>
                  <a:lnTo>
                    <a:pt x="1" y="4314"/>
                  </a:lnTo>
                  <a:cubicBezTo>
                    <a:pt x="1" y="4472"/>
                    <a:pt x="129" y="4600"/>
                    <a:pt x="288" y="4600"/>
                  </a:cubicBezTo>
                  <a:lnTo>
                    <a:pt x="9797" y="4600"/>
                  </a:lnTo>
                  <a:cubicBezTo>
                    <a:pt x="9955" y="4600"/>
                    <a:pt x="10083" y="4472"/>
                    <a:pt x="10083" y="4314"/>
                  </a:cubicBezTo>
                  <a:lnTo>
                    <a:pt x="10083" y="286"/>
                  </a:lnTo>
                  <a:cubicBezTo>
                    <a:pt x="10083" y="128"/>
                    <a:pt x="9955" y="0"/>
                    <a:pt x="97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621;p64">
              <a:extLst>
                <a:ext uri="{FF2B5EF4-FFF2-40B4-BE49-F238E27FC236}">
                  <a16:creationId xmlns:a16="http://schemas.microsoft.com/office/drawing/2014/main" id="{5E58C8E5-A03E-8CB3-D199-6A43181804F2}"/>
                </a:ext>
              </a:extLst>
            </p:cNvPr>
            <p:cNvSpPr/>
            <p:nvPr/>
          </p:nvSpPr>
          <p:spPr>
            <a:xfrm>
              <a:off x="3522350" y="4115325"/>
              <a:ext cx="189225" cy="123975"/>
            </a:xfrm>
            <a:custGeom>
              <a:avLst/>
              <a:gdLst/>
              <a:ahLst/>
              <a:cxnLst/>
              <a:rect l="l" t="t" r="r" b="b"/>
              <a:pathLst>
                <a:path w="7569" h="4959" extrusionOk="0">
                  <a:moveTo>
                    <a:pt x="471" y="0"/>
                  </a:moveTo>
                  <a:lnTo>
                    <a:pt x="1" y="4959"/>
                  </a:lnTo>
                  <a:lnTo>
                    <a:pt x="7335" y="4959"/>
                  </a:lnTo>
                  <a:lnTo>
                    <a:pt x="75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622;p64">
              <a:extLst>
                <a:ext uri="{FF2B5EF4-FFF2-40B4-BE49-F238E27FC236}">
                  <a16:creationId xmlns:a16="http://schemas.microsoft.com/office/drawing/2014/main" id="{CC439F9E-7B50-88E6-94DF-AF7170F597AC}"/>
                </a:ext>
              </a:extLst>
            </p:cNvPr>
            <p:cNvSpPr/>
            <p:nvPr/>
          </p:nvSpPr>
          <p:spPr>
            <a:xfrm>
              <a:off x="3514825" y="4108175"/>
              <a:ext cx="204075" cy="138275"/>
            </a:xfrm>
            <a:custGeom>
              <a:avLst/>
              <a:gdLst/>
              <a:ahLst/>
              <a:cxnLst/>
              <a:rect l="l" t="t" r="r" b="b"/>
              <a:pathLst>
                <a:path w="8163" h="5531" extrusionOk="0">
                  <a:moveTo>
                    <a:pt x="7569" y="573"/>
                  </a:moveTo>
                  <a:lnTo>
                    <a:pt x="7363" y="4958"/>
                  </a:lnTo>
                  <a:lnTo>
                    <a:pt x="616" y="4958"/>
                  </a:lnTo>
                  <a:lnTo>
                    <a:pt x="1031" y="573"/>
                  </a:lnTo>
                  <a:close/>
                  <a:moveTo>
                    <a:pt x="771" y="0"/>
                  </a:moveTo>
                  <a:cubicBezTo>
                    <a:pt x="623" y="0"/>
                    <a:pt x="500" y="112"/>
                    <a:pt x="486" y="259"/>
                  </a:cubicBezTo>
                  <a:lnTo>
                    <a:pt x="16" y="5218"/>
                  </a:lnTo>
                  <a:cubicBezTo>
                    <a:pt x="1" y="5386"/>
                    <a:pt x="133" y="5530"/>
                    <a:pt x="302" y="5530"/>
                  </a:cubicBezTo>
                  <a:lnTo>
                    <a:pt x="7636" y="5530"/>
                  </a:lnTo>
                  <a:cubicBezTo>
                    <a:pt x="7789" y="5530"/>
                    <a:pt x="7914" y="5410"/>
                    <a:pt x="7922" y="5258"/>
                  </a:cubicBezTo>
                  <a:lnTo>
                    <a:pt x="8155" y="299"/>
                  </a:lnTo>
                  <a:cubicBezTo>
                    <a:pt x="8163" y="136"/>
                    <a:pt x="8032" y="0"/>
                    <a:pt x="7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623;p64">
              <a:extLst>
                <a:ext uri="{FF2B5EF4-FFF2-40B4-BE49-F238E27FC236}">
                  <a16:creationId xmlns:a16="http://schemas.microsoft.com/office/drawing/2014/main" id="{9D898AAE-8AD8-5405-6D88-FE1B9B2149F7}"/>
                </a:ext>
              </a:extLst>
            </p:cNvPr>
            <p:cNvSpPr/>
            <p:nvPr/>
          </p:nvSpPr>
          <p:spPr>
            <a:xfrm>
              <a:off x="3889025" y="4115325"/>
              <a:ext cx="183500" cy="123975"/>
            </a:xfrm>
            <a:custGeom>
              <a:avLst/>
              <a:gdLst/>
              <a:ahLst/>
              <a:cxnLst/>
              <a:rect l="l" t="t" r="r" b="b"/>
              <a:pathLst>
                <a:path w="7340" h="4959" extrusionOk="0">
                  <a:moveTo>
                    <a:pt x="0" y="0"/>
                  </a:moveTo>
                  <a:lnTo>
                    <a:pt x="4" y="4959"/>
                  </a:lnTo>
                  <a:lnTo>
                    <a:pt x="7340" y="4959"/>
                  </a:lnTo>
                  <a:lnTo>
                    <a:pt x="709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624;p64">
              <a:extLst>
                <a:ext uri="{FF2B5EF4-FFF2-40B4-BE49-F238E27FC236}">
                  <a16:creationId xmlns:a16="http://schemas.microsoft.com/office/drawing/2014/main" id="{6E1EBA41-118E-FAC9-DE05-0BA94B7630D2}"/>
                </a:ext>
              </a:extLst>
            </p:cNvPr>
            <p:cNvSpPr/>
            <p:nvPr/>
          </p:nvSpPr>
          <p:spPr>
            <a:xfrm>
              <a:off x="3881825" y="4108175"/>
              <a:ext cx="198050" cy="138275"/>
            </a:xfrm>
            <a:custGeom>
              <a:avLst/>
              <a:gdLst/>
              <a:ahLst/>
              <a:cxnLst/>
              <a:rect l="l" t="t" r="r" b="b"/>
              <a:pathLst>
                <a:path w="7922" h="5531" extrusionOk="0">
                  <a:moveTo>
                    <a:pt x="7112" y="573"/>
                  </a:moveTo>
                  <a:lnTo>
                    <a:pt x="7328" y="4958"/>
                  </a:lnTo>
                  <a:lnTo>
                    <a:pt x="579" y="4958"/>
                  </a:lnTo>
                  <a:lnTo>
                    <a:pt x="574" y="573"/>
                  </a:lnTo>
                  <a:close/>
                  <a:moveTo>
                    <a:pt x="288" y="0"/>
                  </a:moveTo>
                  <a:cubicBezTo>
                    <a:pt x="129" y="0"/>
                    <a:pt x="1" y="129"/>
                    <a:pt x="1" y="286"/>
                  </a:cubicBezTo>
                  <a:lnTo>
                    <a:pt x="6" y="5243"/>
                  </a:lnTo>
                  <a:cubicBezTo>
                    <a:pt x="6" y="5402"/>
                    <a:pt x="134" y="5530"/>
                    <a:pt x="292" y="5530"/>
                  </a:cubicBezTo>
                  <a:lnTo>
                    <a:pt x="7626" y="5530"/>
                  </a:lnTo>
                  <a:cubicBezTo>
                    <a:pt x="7790" y="5530"/>
                    <a:pt x="7921" y="5393"/>
                    <a:pt x="7912" y="5231"/>
                  </a:cubicBezTo>
                  <a:lnTo>
                    <a:pt x="7670" y="272"/>
                  </a:lnTo>
                  <a:cubicBezTo>
                    <a:pt x="7663" y="120"/>
                    <a:pt x="7538" y="0"/>
                    <a:pt x="73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625;p64">
              <a:extLst>
                <a:ext uri="{FF2B5EF4-FFF2-40B4-BE49-F238E27FC236}">
                  <a16:creationId xmlns:a16="http://schemas.microsoft.com/office/drawing/2014/main" id="{27A789E6-A771-9914-644C-33FAC04F7E89}"/>
                </a:ext>
              </a:extLst>
            </p:cNvPr>
            <p:cNvSpPr/>
            <p:nvPr/>
          </p:nvSpPr>
          <p:spPr>
            <a:xfrm>
              <a:off x="4989425" y="4234404"/>
              <a:ext cx="227925" cy="132550"/>
            </a:xfrm>
            <a:custGeom>
              <a:avLst/>
              <a:gdLst/>
              <a:ahLst/>
              <a:cxnLst/>
              <a:rect l="l" t="t" r="r" b="b"/>
              <a:pathLst>
                <a:path w="9117" h="5302" extrusionOk="0">
                  <a:moveTo>
                    <a:pt x="1" y="1"/>
                  </a:moveTo>
                  <a:lnTo>
                    <a:pt x="1529" y="5301"/>
                  </a:lnTo>
                  <a:lnTo>
                    <a:pt x="9117" y="5301"/>
                  </a:lnTo>
                  <a:lnTo>
                    <a:pt x="73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626;p64">
              <a:extLst>
                <a:ext uri="{FF2B5EF4-FFF2-40B4-BE49-F238E27FC236}">
                  <a16:creationId xmlns:a16="http://schemas.microsoft.com/office/drawing/2014/main" id="{449F1B74-C433-AFA7-A399-8E5CFE203D41}"/>
                </a:ext>
              </a:extLst>
            </p:cNvPr>
            <p:cNvSpPr/>
            <p:nvPr/>
          </p:nvSpPr>
          <p:spPr>
            <a:xfrm>
              <a:off x="4981225" y="4232100"/>
              <a:ext cx="244450" cy="146900"/>
            </a:xfrm>
            <a:custGeom>
              <a:avLst/>
              <a:gdLst/>
              <a:ahLst/>
              <a:cxnLst/>
              <a:rect l="l" t="t" r="r" b="b"/>
              <a:pathLst>
                <a:path w="9778" h="5876" extrusionOk="0">
                  <a:moveTo>
                    <a:pt x="7458" y="573"/>
                  </a:moveTo>
                  <a:lnTo>
                    <a:pt x="9047" y="5302"/>
                  </a:lnTo>
                  <a:lnTo>
                    <a:pt x="2072" y="5302"/>
                  </a:lnTo>
                  <a:lnTo>
                    <a:pt x="708" y="573"/>
                  </a:lnTo>
                  <a:close/>
                  <a:moveTo>
                    <a:pt x="328" y="1"/>
                  </a:moveTo>
                  <a:cubicBezTo>
                    <a:pt x="138" y="1"/>
                    <a:pt x="1" y="184"/>
                    <a:pt x="53" y="367"/>
                  </a:cubicBezTo>
                  <a:lnTo>
                    <a:pt x="1581" y="5668"/>
                  </a:lnTo>
                  <a:cubicBezTo>
                    <a:pt x="1616" y="5791"/>
                    <a:pt x="1728" y="5875"/>
                    <a:pt x="1857" y="5875"/>
                  </a:cubicBezTo>
                  <a:lnTo>
                    <a:pt x="9445" y="5875"/>
                  </a:lnTo>
                  <a:cubicBezTo>
                    <a:pt x="9445" y="5875"/>
                    <a:pt x="9446" y="5875"/>
                    <a:pt x="9447" y="5875"/>
                  </a:cubicBezTo>
                  <a:cubicBezTo>
                    <a:pt x="9642" y="5875"/>
                    <a:pt x="9778" y="5684"/>
                    <a:pt x="9715" y="5499"/>
                  </a:cubicBezTo>
                  <a:lnTo>
                    <a:pt x="7935" y="195"/>
                  </a:lnTo>
                  <a:cubicBezTo>
                    <a:pt x="7895" y="79"/>
                    <a:pt x="7786" y="1"/>
                    <a:pt x="766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627;p64">
              <a:extLst>
                <a:ext uri="{FF2B5EF4-FFF2-40B4-BE49-F238E27FC236}">
                  <a16:creationId xmlns:a16="http://schemas.microsoft.com/office/drawing/2014/main" id="{BDE18017-3420-BCAE-F97B-0251AD94F470}"/>
                </a:ext>
              </a:extLst>
            </p:cNvPr>
            <p:cNvSpPr/>
            <p:nvPr/>
          </p:nvSpPr>
          <p:spPr>
            <a:xfrm>
              <a:off x="3338950" y="4115325"/>
              <a:ext cx="195200" cy="123975"/>
            </a:xfrm>
            <a:custGeom>
              <a:avLst/>
              <a:gdLst/>
              <a:ahLst/>
              <a:cxnLst/>
              <a:rect l="l" t="t" r="r" b="b"/>
              <a:pathLst>
                <a:path w="7808" h="4959" extrusionOk="0">
                  <a:moveTo>
                    <a:pt x="708" y="0"/>
                  </a:moveTo>
                  <a:lnTo>
                    <a:pt x="1" y="4959"/>
                  </a:lnTo>
                  <a:lnTo>
                    <a:pt x="7337" y="4959"/>
                  </a:lnTo>
                  <a:lnTo>
                    <a:pt x="780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628;p64">
              <a:extLst>
                <a:ext uri="{FF2B5EF4-FFF2-40B4-BE49-F238E27FC236}">
                  <a16:creationId xmlns:a16="http://schemas.microsoft.com/office/drawing/2014/main" id="{DEF8D9FB-9B60-9444-FD55-7719FA8AA45E}"/>
                </a:ext>
              </a:extLst>
            </p:cNvPr>
            <p:cNvSpPr/>
            <p:nvPr/>
          </p:nvSpPr>
          <p:spPr>
            <a:xfrm>
              <a:off x="3331275" y="4108175"/>
              <a:ext cx="210400" cy="138275"/>
            </a:xfrm>
            <a:custGeom>
              <a:avLst/>
              <a:gdLst/>
              <a:ahLst/>
              <a:cxnLst/>
              <a:rect l="l" t="t" r="r" b="b"/>
              <a:pathLst>
                <a:path w="8416" h="5531" extrusionOk="0">
                  <a:moveTo>
                    <a:pt x="7799" y="573"/>
                  </a:moveTo>
                  <a:lnTo>
                    <a:pt x="7384" y="4958"/>
                  </a:lnTo>
                  <a:lnTo>
                    <a:pt x="637" y="4958"/>
                  </a:lnTo>
                  <a:lnTo>
                    <a:pt x="1263" y="573"/>
                  </a:lnTo>
                  <a:close/>
                  <a:moveTo>
                    <a:pt x="8116" y="0"/>
                  </a:moveTo>
                  <a:cubicBezTo>
                    <a:pt x="8115" y="0"/>
                    <a:pt x="8115" y="0"/>
                    <a:pt x="8114" y="0"/>
                  </a:cubicBezTo>
                  <a:lnTo>
                    <a:pt x="1015" y="0"/>
                  </a:lnTo>
                  <a:cubicBezTo>
                    <a:pt x="872" y="0"/>
                    <a:pt x="751" y="104"/>
                    <a:pt x="732" y="247"/>
                  </a:cubicBezTo>
                  <a:lnTo>
                    <a:pt x="25" y="5204"/>
                  </a:lnTo>
                  <a:cubicBezTo>
                    <a:pt x="0" y="5377"/>
                    <a:pt x="134" y="5530"/>
                    <a:pt x="308" y="5530"/>
                  </a:cubicBezTo>
                  <a:lnTo>
                    <a:pt x="7644" y="5530"/>
                  </a:lnTo>
                  <a:cubicBezTo>
                    <a:pt x="7791" y="5530"/>
                    <a:pt x="7914" y="5418"/>
                    <a:pt x="7928" y="5272"/>
                  </a:cubicBezTo>
                  <a:lnTo>
                    <a:pt x="8399" y="313"/>
                  </a:lnTo>
                  <a:cubicBezTo>
                    <a:pt x="8415" y="146"/>
                    <a:pt x="8283" y="0"/>
                    <a:pt x="811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629;p64">
              <a:extLst>
                <a:ext uri="{FF2B5EF4-FFF2-40B4-BE49-F238E27FC236}">
                  <a16:creationId xmlns:a16="http://schemas.microsoft.com/office/drawing/2014/main" id="{290B35C3-A321-87B5-5741-5D9C35888399}"/>
                </a:ext>
              </a:extLst>
            </p:cNvPr>
            <p:cNvSpPr/>
            <p:nvPr/>
          </p:nvSpPr>
          <p:spPr>
            <a:xfrm>
              <a:off x="2972175" y="4115325"/>
              <a:ext cx="207075" cy="123975"/>
            </a:xfrm>
            <a:custGeom>
              <a:avLst/>
              <a:gdLst/>
              <a:ahLst/>
              <a:cxnLst/>
              <a:rect l="l" t="t" r="r" b="b"/>
              <a:pathLst>
                <a:path w="8283" h="4959" extrusionOk="0">
                  <a:moveTo>
                    <a:pt x="1183" y="0"/>
                  </a:moveTo>
                  <a:lnTo>
                    <a:pt x="1" y="4959"/>
                  </a:lnTo>
                  <a:lnTo>
                    <a:pt x="7336" y="4959"/>
                  </a:lnTo>
                  <a:lnTo>
                    <a:pt x="82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630;p64">
              <a:extLst>
                <a:ext uri="{FF2B5EF4-FFF2-40B4-BE49-F238E27FC236}">
                  <a16:creationId xmlns:a16="http://schemas.microsoft.com/office/drawing/2014/main" id="{086B57AC-05B8-CA1D-C978-292BB96583CD}"/>
                </a:ext>
              </a:extLst>
            </p:cNvPr>
            <p:cNvSpPr/>
            <p:nvPr/>
          </p:nvSpPr>
          <p:spPr>
            <a:xfrm>
              <a:off x="2964175" y="4108175"/>
              <a:ext cx="222925" cy="138275"/>
            </a:xfrm>
            <a:custGeom>
              <a:avLst/>
              <a:gdLst/>
              <a:ahLst/>
              <a:cxnLst/>
              <a:rect l="l" t="t" r="r" b="b"/>
              <a:pathLst>
                <a:path w="8917" h="5531" extrusionOk="0">
                  <a:moveTo>
                    <a:pt x="8256" y="573"/>
                  </a:moveTo>
                  <a:lnTo>
                    <a:pt x="7420" y="4958"/>
                  </a:lnTo>
                  <a:lnTo>
                    <a:pt x="683" y="4958"/>
                  </a:lnTo>
                  <a:lnTo>
                    <a:pt x="1729" y="573"/>
                  </a:lnTo>
                  <a:close/>
                  <a:moveTo>
                    <a:pt x="1503" y="0"/>
                  </a:moveTo>
                  <a:cubicBezTo>
                    <a:pt x="1371" y="0"/>
                    <a:pt x="1256" y="91"/>
                    <a:pt x="1225" y="221"/>
                  </a:cubicBezTo>
                  <a:lnTo>
                    <a:pt x="42" y="5178"/>
                  </a:lnTo>
                  <a:cubicBezTo>
                    <a:pt x="0" y="5357"/>
                    <a:pt x="136" y="5530"/>
                    <a:pt x="321" y="5530"/>
                  </a:cubicBezTo>
                  <a:lnTo>
                    <a:pt x="7656" y="5530"/>
                  </a:lnTo>
                  <a:cubicBezTo>
                    <a:pt x="7793" y="5530"/>
                    <a:pt x="7911" y="5433"/>
                    <a:pt x="7937" y="5299"/>
                  </a:cubicBezTo>
                  <a:lnTo>
                    <a:pt x="8883" y="340"/>
                  </a:lnTo>
                  <a:cubicBezTo>
                    <a:pt x="8916" y="165"/>
                    <a:pt x="8780" y="0"/>
                    <a:pt x="86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631;p64">
              <a:extLst>
                <a:ext uri="{FF2B5EF4-FFF2-40B4-BE49-F238E27FC236}">
                  <a16:creationId xmlns:a16="http://schemas.microsoft.com/office/drawing/2014/main" id="{3FC48CC5-6625-C60B-2AC9-D5FD45C8BCF8}"/>
                </a:ext>
              </a:extLst>
            </p:cNvPr>
            <p:cNvSpPr/>
            <p:nvPr/>
          </p:nvSpPr>
          <p:spPr>
            <a:xfrm>
              <a:off x="4598800" y="4110454"/>
              <a:ext cx="207275" cy="123975"/>
            </a:xfrm>
            <a:custGeom>
              <a:avLst/>
              <a:gdLst/>
              <a:ahLst/>
              <a:cxnLst/>
              <a:rect l="l" t="t" r="r" b="b"/>
              <a:pathLst>
                <a:path w="8291" h="4959" extrusionOk="0">
                  <a:moveTo>
                    <a:pt x="1" y="0"/>
                  </a:moveTo>
                  <a:lnTo>
                    <a:pt x="954" y="4959"/>
                  </a:lnTo>
                  <a:lnTo>
                    <a:pt x="8290" y="4959"/>
                  </a:lnTo>
                  <a:lnTo>
                    <a:pt x="709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632;p64">
              <a:extLst>
                <a:ext uri="{FF2B5EF4-FFF2-40B4-BE49-F238E27FC236}">
                  <a16:creationId xmlns:a16="http://schemas.microsoft.com/office/drawing/2014/main" id="{F4DF4CF8-BC2B-D61C-4D9B-8499E7F8DBB6}"/>
                </a:ext>
              </a:extLst>
            </p:cNvPr>
            <p:cNvSpPr/>
            <p:nvPr/>
          </p:nvSpPr>
          <p:spPr>
            <a:xfrm>
              <a:off x="4590925" y="4108175"/>
              <a:ext cx="223150" cy="138275"/>
            </a:xfrm>
            <a:custGeom>
              <a:avLst/>
              <a:gdLst/>
              <a:ahLst/>
              <a:cxnLst/>
              <a:rect l="l" t="t" r="r" b="b"/>
              <a:pathLst>
                <a:path w="8926" h="5531" extrusionOk="0">
                  <a:moveTo>
                    <a:pt x="7188" y="572"/>
                  </a:moveTo>
                  <a:lnTo>
                    <a:pt x="8241" y="4958"/>
                  </a:lnTo>
                  <a:lnTo>
                    <a:pt x="1507" y="4958"/>
                  </a:lnTo>
                  <a:lnTo>
                    <a:pt x="662" y="572"/>
                  </a:lnTo>
                  <a:close/>
                  <a:moveTo>
                    <a:pt x="316" y="0"/>
                  </a:moveTo>
                  <a:cubicBezTo>
                    <a:pt x="135" y="0"/>
                    <a:pt x="1" y="165"/>
                    <a:pt x="34" y="340"/>
                  </a:cubicBezTo>
                  <a:lnTo>
                    <a:pt x="989" y="5299"/>
                  </a:lnTo>
                  <a:cubicBezTo>
                    <a:pt x="1014" y="5433"/>
                    <a:pt x="1132" y="5530"/>
                    <a:pt x="1269" y="5530"/>
                  </a:cubicBezTo>
                  <a:lnTo>
                    <a:pt x="8605" y="5530"/>
                  </a:lnTo>
                  <a:lnTo>
                    <a:pt x="8605" y="5529"/>
                  </a:lnTo>
                  <a:cubicBezTo>
                    <a:pt x="8790" y="5529"/>
                    <a:pt x="8926" y="5357"/>
                    <a:pt x="8883" y="5177"/>
                  </a:cubicBezTo>
                  <a:lnTo>
                    <a:pt x="7691" y="220"/>
                  </a:lnTo>
                  <a:cubicBezTo>
                    <a:pt x="7661" y="90"/>
                    <a:pt x="7545" y="0"/>
                    <a:pt x="741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633;p64">
              <a:extLst>
                <a:ext uri="{FF2B5EF4-FFF2-40B4-BE49-F238E27FC236}">
                  <a16:creationId xmlns:a16="http://schemas.microsoft.com/office/drawing/2014/main" id="{D7D20811-FD55-BD3C-8F14-5C16DFAE7FFF}"/>
                </a:ext>
              </a:extLst>
            </p:cNvPr>
            <p:cNvSpPr/>
            <p:nvPr/>
          </p:nvSpPr>
          <p:spPr>
            <a:xfrm>
              <a:off x="4776250" y="4110454"/>
              <a:ext cx="213200" cy="123975"/>
            </a:xfrm>
            <a:custGeom>
              <a:avLst/>
              <a:gdLst/>
              <a:ahLst/>
              <a:cxnLst/>
              <a:rect l="l" t="t" r="r" b="b"/>
              <a:pathLst>
                <a:path w="8528" h="4959" extrusionOk="0">
                  <a:moveTo>
                    <a:pt x="0" y="0"/>
                  </a:moveTo>
                  <a:lnTo>
                    <a:pt x="1192" y="4959"/>
                  </a:lnTo>
                  <a:lnTo>
                    <a:pt x="8528"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634;p64">
              <a:extLst>
                <a:ext uri="{FF2B5EF4-FFF2-40B4-BE49-F238E27FC236}">
                  <a16:creationId xmlns:a16="http://schemas.microsoft.com/office/drawing/2014/main" id="{E70D8526-82A6-8F9D-6D50-D7577E78B17F}"/>
                </a:ext>
              </a:extLst>
            </p:cNvPr>
            <p:cNvSpPr/>
            <p:nvPr/>
          </p:nvSpPr>
          <p:spPr>
            <a:xfrm>
              <a:off x="4768225" y="4108175"/>
              <a:ext cx="229425" cy="138275"/>
            </a:xfrm>
            <a:custGeom>
              <a:avLst/>
              <a:gdLst/>
              <a:ahLst/>
              <a:cxnLst/>
              <a:rect l="l" t="t" r="r" b="b"/>
              <a:pathLst>
                <a:path w="9177" h="5531" extrusionOk="0">
                  <a:moveTo>
                    <a:pt x="7205" y="573"/>
                  </a:moveTo>
                  <a:lnTo>
                    <a:pt x="8468" y="4958"/>
                  </a:lnTo>
                  <a:lnTo>
                    <a:pt x="1739" y="4958"/>
                  </a:lnTo>
                  <a:lnTo>
                    <a:pt x="684" y="573"/>
                  </a:lnTo>
                  <a:close/>
                  <a:moveTo>
                    <a:pt x="321" y="0"/>
                  </a:moveTo>
                  <a:cubicBezTo>
                    <a:pt x="137" y="0"/>
                    <a:pt x="1" y="174"/>
                    <a:pt x="43" y="353"/>
                  </a:cubicBezTo>
                  <a:lnTo>
                    <a:pt x="1235" y="5311"/>
                  </a:lnTo>
                  <a:cubicBezTo>
                    <a:pt x="1266" y="5439"/>
                    <a:pt x="1381" y="5530"/>
                    <a:pt x="1513" y="5530"/>
                  </a:cubicBezTo>
                  <a:lnTo>
                    <a:pt x="8849" y="5530"/>
                  </a:lnTo>
                  <a:cubicBezTo>
                    <a:pt x="9039" y="5530"/>
                    <a:pt x="9177" y="5348"/>
                    <a:pt x="9123" y="5165"/>
                  </a:cubicBezTo>
                  <a:lnTo>
                    <a:pt x="7695" y="208"/>
                  </a:lnTo>
                  <a:cubicBezTo>
                    <a:pt x="7660" y="85"/>
                    <a:pt x="7547" y="0"/>
                    <a:pt x="74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635;p64">
              <a:extLst>
                <a:ext uri="{FF2B5EF4-FFF2-40B4-BE49-F238E27FC236}">
                  <a16:creationId xmlns:a16="http://schemas.microsoft.com/office/drawing/2014/main" id="{461D1B9A-2A77-E0E0-36F6-D67A0A487DF9}"/>
                </a:ext>
              </a:extLst>
            </p:cNvPr>
            <p:cNvSpPr/>
            <p:nvPr/>
          </p:nvSpPr>
          <p:spPr>
            <a:xfrm>
              <a:off x="2788825" y="4115325"/>
              <a:ext cx="212950" cy="123975"/>
            </a:xfrm>
            <a:custGeom>
              <a:avLst/>
              <a:gdLst/>
              <a:ahLst/>
              <a:cxnLst/>
              <a:rect l="l" t="t" r="r" b="b"/>
              <a:pathLst>
                <a:path w="8518" h="4959" extrusionOk="0">
                  <a:moveTo>
                    <a:pt x="1420" y="0"/>
                  </a:moveTo>
                  <a:lnTo>
                    <a:pt x="0" y="4959"/>
                  </a:lnTo>
                  <a:lnTo>
                    <a:pt x="7335" y="4959"/>
                  </a:lnTo>
                  <a:lnTo>
                    <a:pt x="851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636;p64">
              <a:extLst>
                <a:ext uri="{FF2B5EF4-FFF2-40B4-BE49-F238E27FC236}">
                  <a16:creationId xmlns:a16="http://schemas.microsoft.com/office/drawing/2014/main" id="{4BE2E166-496F-44EE-042B-ABE7F24F1643}"/>
                </a:ext>
              </a:extLst>
            </p:cNvPr>
            <p:cNvSpPr/>
            <p:nvPr/>
          </p:nvSpPr>
          <p:spPr>
            <a:xfrm>
              <a:off x="2780625" y="4108175"/>
              <a:ext cx="229200" cy="138275"/>
            </a:xfrm>
            <a:custGeom>
              <a:avLst/>
              <a:gdLst/>
              <a:ahLst/>
              <a:cxnLst/>
              <a:rect l="l" t="t" r="r" b="b"/>
              <a:pathLst>
                <a:path w="9168" h="5531" extrusionOk="0">
                  <a:moveTo>
                    <a:pt x="8483" y="572"/>
                  </a:moveTo>
                  <a:lnTo>
                    <a:pt x="7437" y="4958"/>
                  </a:lnTo>
                  <a:lnTo>
                    <a:pt x="707" y="4958"/>
                  </a:lnTo>
                  <a:lnTo>
                    <a:pt x="1963" y="572"/>
                  </a:lnTo>
                  <a:close/>
                  <a:moveTo>
                    <a:pt x="1748" y="0"/>
                  </a:moveTo>
                  <a:cubicBezTo>
                    <a:pt x="1620" y="0"/>
                    <a:pt x="1507" y="85"/>
                    <a:pt x="1473" y="207"/>
                  </a:cubicBezTo>
                  <a:lnTo>
                    <a:pt x="53" y="5165"/>
                  </a:lnTo>
                  <a:cubicBezTo>
                    <a:pt x="0" y="5348"/>
                    <a:pt x="137" y="5530"/>
                    <a:pt x="328" y="5530"/>
                  </a:cubicBezTo>
                  <a:lnTo>
                    <a:pt x="7663" y="5530"/>
                  </a:lnTo>
                  <a:cubicBezTo>
                    <a:pt x="7796" y="5530"/>
                    <a:pt x="7911" y="5439"/>
                    <a:pt x="7941" y="5310"/>
                  </a:cubicBezTo>
                  <a:lnTo>
                    <a:pt x="9124" y="353"/>
                  </a:lnTo>
                  <a:cubicBezTo>
                    <a:pt x="9167" y="172"/>
                    <a:pt x="9030" y="0"/>
                    <a:pt x="884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637;p64">
              <a:extLst>
                <a:ext uri="{FF2B5EF4-FFF2-40B4-BE49-F238E27FC236}">
                  <a16:creationId xmlns:a16="http://schemas.microsoft.com/office/drawing/2014/main" id="{B1EDA702-6A38-F50A-BF11-3DDBA32865B8}"/>
                </a:ext>
              </a:extLst>
            </p:cNvPr>
            <p:cNvSpPr/>
            <p:nvPr/>
          </p:nvSpPr>
          <p:spPr>
            <a:xfrm>
              <a:off x="4066450" y="4115325"/>
              <a:ext cx="189475" cy="123975"/>
            </a:xfrm>
            <a:custGeom>
              <a:avLst/>
              <a:gdLst/>
              <a:ahLst/>
              <a:cxnLst/>
              <a:rect l="l" t="t" r="r" b="b"/>
              <a:pathLst>
                <a:path w="7579" h="4959" extrusionOk="0">
                  <a:moveTo>
                    <a:pt x="0" y="0"/>
                  </a:moveTo>
                  <a:lnTo>
                    <a:pt x="243" y="4959"/>
                  </a:lnTo>
                  <a:lnTo>
                    <a:pt x="7578"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638;p64">
              <a:extLst>
                <a:ext uri="{FF2B5EF4-FFF2-40B4-BE49-F238E27FC236}">
                  <a16:creationId xmlns:a16="http://schemas.microsoft.com/office/drawing/2014/main" id="{D85AA59F-AC1E-0CFC-4C7C-0A25F526BEB6}"/>
                </a:ext>
              </a:extLst>
            </p:cNvPr>
            <p:cNvSpPr/>
            <p:nvPr/>
          </p:nvSpPr>
          <p:spPr>
            <a:xfrm>
              <a:off x="4059100" y="4108175"/>
              <a:ext cx="204325" cy="138275"/>
            </a:xfrm>
            <a:custGeom>
              <a:avLst/>
              <a:gdLst/>
              <a:ahLst/>
              <a:cxnLst/>
              <a:rect l="l" t="t" r="r" b="b"/>
              <a:pathLst>
                <a:path w="8173" h="5531" extrusionOk="0">
                  <a:moveTo>
                    <a:pt x="7133" y="573"/>
                  </a:moveTo>
                  <a:lnTo>
                    <a:pt x="7557" y="4958"/>
                  </a:lnTo>
                  <a:lnTo>
                    <a:pt x="810" y="4958"/>
                  </a:lnTo>
                  <a:lnTo>
                    <a:pt x="596" y="573"/>
                  </a:lnTo>
                  <a:close/>
                  <a:moveTo>
                    <a:pt x="294" y="0"/>
                  </a:moveTo>
                  <a:cubicBezTo>
                    <a:pt x="130" y="0"/>
                    <a:pt x="1" y="138"/>
                    <a:pt x="9" y="300"/>
                  </a:cubicBezTo>
                  <a:lnTo>
                    <a:pt x="251" y="5258"/>
                  </a:lnTo>
                  <a:cubicBezTo>
                    <a:pt x="258" y="5410"/>
                    <a:pt x="384" y="5530"/>
                    <a:pt x="537" y="5530"/>
                  </a:cubicBezTo>
                  <a:lnTo>
                    <a:pt x="7872" y="5530"/>
                  </a:lnTo>
                  <a:cubicBezTo>
                    <a:pt x="8040" y="5530"/>
                    <a:pt x="8172" y="5384"/>
                    <a:pt x="8157" y="5216"/>
                  </a:cubicBezTo>
                  <a:lnTo>
                    <a:pt x="7677" y="259"/>
                  </a:lnTo>
                  <a:cubicBezTo>
                    <a:pt x="7663" y="112"/>
                    <a:pt x="7539" y="0"/>
                    <a:pt x="73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639;p64">
              <a:extLst>
                <a:ext uri="{FF2B5EF4-FFF2-40B4-BE49-F238E27FC236}">
                  <a16:creationId xmlns:a16="http://schemas.microsoft.com/office/drawing/2014/main" id="{676EA676-3F3B-05FF-B6F3-D3904B83C366}"/>
                </a:ext>
              </a:extLst>
            </p:cNvPr>
            <p:cNvSpPr/>
            <p:nvPr/>
          </p:nvSpPr>
          <p:spPr>
            <a:xfrm>
              <a:off x="4953700" y="4110454"/>
              <a:ext cx="219125" cy="123975"/>
            </a:xfrm>
            <a:custGeom>
              <a:avLst/>
              <a:gdLst/>
              <a:ahLst/>
              <a:cxnLst/>
              <a:rect l="l" t="t" r="r" b="b"/>
              <a:pathLst>
                <a:path w="8765" h="4959" extrusionOk="0">
                  <a:moveTo>
                    <a:pt x="1" y="0"/>
                  </a:moveTo>
                  <a:lnTo>
                    <a:pt x="1430" y="4959"/>
                  </a:lnTo>
                  <a:lnTo>
                    <a:pt x="8764" y="4959"/>
                  </a:lnTo>
                  <a:lnTo>
                    <a:pt x="709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640;p64">
              <a:extLst>
                <a:ext uri="{FF2B5EF4-FFF2-40B4-BE49-F238E27FC236}">
                  <a16:creationId xmlns:a16="http://schemas.microsoft.com/office/drawing/2014/main" id="{18966A78-4CED-1544-1FC7-B31CF6CD0838}"/>
                </a:ext>
              </a:extLst>
            </p:cNvPr>
            <p:cNvSpPr/>
            <p:nvPr/>
          </p:nvSpPr>
          <p:spPr>
            <a:xfrm>
              <a:off x="4945500" y="4108175"/>
              <a:ext cx="235675" cy="138275"/>
            </a:xfrm>
            <a:custGeom>
              <a:avLst/>
              <a:gdLst/>
              <a:ahLst/>
              <a:cxnLst/>
              <a:rect l="l" t="t" r="r" b="b"/>
              <a:pathLst>
                <a:path w="9427" h="5531" extrusionOk="0">
                  <a:moveTo>
                    <a:pt x="7221" y="572"/>
                  </a:moveTo>
                  <a:lnTo>
                    <a:pt x="8695" y="4958"/>
                  </a:lnTo>
                  <a:lnTo>
                    <a:pt x="1973" y="4958"/>
                  </a:lnTo>
                  <a:lnTo>
                    <a:pt x="710" y="572"/>
                  </a:lnTo>
                  <a:close/>
                  <a:moveTo>
                    <a:pt x="329" y="0"/>
                  </a:moveTo>
                  <a:cubicBezTo>
                    <a:pt x="138" y="0"/>
                    <a:pt x="1" y="182"/>
                    <a:pt x="53" y="366"/>
                  </a:cubicBezTo>
                  <a:lnTo>
                    <a:pt x="1482" y="5324"/>
                  </a:lnTo>
                  <a:cubicBezTo>
                    <a:pt x="1518" y="5446"/>
                    <a:pt x="1630" y="5530"/>
                    <a:pt x="1758" y="5530"/>
                  </a:cubicBezTo>
                  <a:lnTo>
                    <a:pt x="9092" y="5530"/>
                  </a:lnTo>
                  <a:cubicBezTo>
                    <a:pt x="9288" y="5530"/>
                    <a:pt x="9427" y="5338"/>
                    <a:pt x="9364" y="5152"/>
                  </a:cubicBezTo>
                  <a:lnTo>
                    <a:pt x="7698" y="195"/>
                  </a:lnTo>
                  <a:cubicBezTo>
                    <a:pt x="7658" y="79"/>
                    <a:pt x="7549" y="0"/>
                    <a:pt x="74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641;p64">
              <a:extLst>
                <a:ext uri="{FF2B5EF4-FFF2-40B4-BE49-F238E27FC236}">
                  <a16:creationId xmlns:a16="http://schemas.microsoft.com/office/drawing/2014/main" id="{986CC4C1-EDB5-1F9E-53F5-43ED10A65EBB}"/>
                </a:ext>
              </a:extLst>
            </p:cNvPr>
            <p:cNvSpPr/>
            <p:nvPr/>
          </p:nvSpPr>
          <p:spPr>
            <a:xfrm>
              <a:off x="4421350" y="4110454"/>
              <a:ext cx="201325" cy="123975"/>
            </a:xfrm>
            <a:custGeom>
              <a:avLst/>
              <a:gdLst/>
              <a:ahLst/>
              <a:cxnLst/>
              <a:rect l="l" t="t" r="r" b="b"/>
              <a:pathLst>
                <a:path w="8053" h="4959" extrusionOk="0">
                  <a:moveTo>
                    <a:pt x="0" y="0"/>
                  </a:moveTo>
                  <a:lnTo>
                    <a:pt x="717" y="4959"/>
                  </a:lnTo>
                  <a:lnTo>
                    <a:pt x="8052"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642;p64">
              <a:extLst>
                <a:ext uri="{FF2B5EF4-FFF2-40B4-BE49-F238E27FC236}">
                  <a16:creationId xmlns:a16="http://schemas.microsoft.com/office/drawing/2014/main" id="{912B6186-08D6-E1F2-E354-B48E9FF1FE71}"/>
                </a:ext>
              </a:extLst>
            </p:cNvPr>
            <p:cNvSpPr/>
            <p:nvPr/>
          </p:nvSpPr>
          <p:spPr>
            <a:xfrm>
              <a:off x="4413700" y="4108175"/>
              <a:ext cx="216875" cy="138275"/>
            </a:xfrm>
            <a:custGeom>
              <a:avLst/>
              <a:gdLst/>
              <a:ahLst/>
              <a:cxnLst/>
              <a:rect l="l" t="t" r="r" b="b"/>
              <a:pathLst>
                <a:path w="8675" h="5531" extrusionOk="0">
                  <a:moveTo>
                    <a:pt x="7168" y="573"/>
                  </a:moveTo>
                  <a:lnTo>
                    <a:pt x="8012" y="4958"/>
                  </a:lnTo>
                  <a:lnTo>
                    <a:pt x="1271" y="4958"/>
                  </a:lnTo>
                  <a:lnTo>
                    <a:pt x="637" y="573"/>
                  </a:lnTo>
                  <a:close/>
                  <a:moveTo>
                    <a:pt x="308" y="0"/>
                  </a:moveTo>
                  <a:cubicBezTo>
                    <a:pt x="133" y="0"/>
                    <a:pt x="0" y="154"/>
                    <a:pt x="24" y="327"/>
                  </a:cubicBezTo>
                  <a:lnTo>
                    <a:pt x="741" y="5284"/>
                  </a:lnTo>
                  <a:cubicBezTo>
                    <a:pt x="761" y="5425"/>
                    <a:pt x="882" y="5530"/>
                    <a:pt x="1024" y="5530"/>
                  </a:cubicBezTo>
                  <a:lnTo>
                    <a:pt x="8360" y="5530"/>
                  </a:lnTo>
                  <a:cubicBezTo>
                    <a:pt x="8539" y="5530"/>
                    <a:pt x="8675" y="5366"/>
                    <a:pt x="8640" y="5190"/>
                  </a:cubicBezTo>
                  <a:lnTo>
                    <a:pt x="7687" y="232"/>
                  </a:lnTo>
                  <a:cubicBezTo>
                    <a:pt x="7660" y="98"/>
                    <a:pt x="7542" y="0"/>
                    <a:pt x="74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643;p64">
              <a:extLst>
                <a:ext uri="{FF2B5EF4-FFF2-40B4-BE49-F238E27FC236}">
                  <a16:creationId xmlns:a16="http://schemas.microsoft.com/office/drawing/2014/main" id="{CAF9A12C-B5C1-52F0-8B50-E8D03DF16708}"/>
                </a:ext>
              </a:extLst>
            </p:cNvPr>
            <p:cNvSpPr/>
            <p:nvPr/>
          </p:nvSpPr>
          <p:spPr>
            <a:xfrm>
              <a:off x="4243900" y="4115325"/>
              <a:ext cx="195375" cy="123975"/>
            </a:xfrm>
            <a:custGeom>
              <a:avLst/>
              <a:gdLst/>
              <a:ahLst/>
              <a:cxnLst/>
              <a:rect l="l" t="t" r="r" b="b"/>
              <a:pathLst>
                <a:path w="7815" h="4959" extrusionOk="0">
                  <a:moveTo>
                    <a:pt x="1" y="0"/>
                  </a:moveTo>
                  <a:lnTo>
                    <a:pt x="480" y="4959"/>
                  </a:lnTo>
                  <a:lnTo>
                    <a:pt x="7815" y="4959"/>
                  </a:lnTo>
                  <a:lnTo>
                    <a:pt x="709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644;p64">
              <a:extLst>
                <a:ext uri="{FF2B5EF4-FFF2-40B4-BE49-F238E27FC236}">
                  <a16:creationId xmlns:a16="http://schemas.microsoft.com/office/drawing/2014/main" id="{94112A81-9755-1981-DF5E-02FF03530630}"/>
                </a:ext>
              </a:extLst>
            </p:cNvPr>
            <p:cNvSpPr/>
            <p:nvPr/>
          </p:nvSpPr>
          <p:spPr>
            <a:xfrm>
              <a:off x="4236375" y="4108175"/>
              <a:ext cx="210625" cy="138275"/>
            </a:xfrm>
            <a:custGeom>
              <a:avLst/>
              <a:gdLst/>
              <a:ahLst/>
              <a:cxnLst/>
              <a:rect l="l" t="t" r="r" b="b"/>
              <a:pathLst>
                <a:path w="8425" h="5531" extrusionOk="0">
                  <a:moveTo>
                    <a:pt x="7152" y="573"/>
                  </a:moveTo>
                  <a:lnTo>
                    <a:pt x="7786" y="4958"/>
                  </a:lnTo>
                  <a:lnTo>
                    <a:pt x="1041" y="4958"/>
                  </a:lnTo>
                  <a:lnTo>
                    <a:pt x="616" y="573"/>
                  </a:lnTo>
                  <a:close/>
                  <a:moveTo>
                    <a:pt x="302" y="0"/>
                  </a:moveTo>
                  <a:cubicBezTo>
                    <a:pt x="133" y="0"/>
                    <a:pt x="1" y="145"/>
                    <a:pt x="17" y="313"/>
                  </a:cubicBezTo>
                  <a:lnTo>
                    <a:pt x="497" y="5272"/>
                  </a:lnTo>
                  <a:cubicBezTo>
                    <a:pt x="511" y="5418"/>
                    <a:pt x="634" y="5530"/>
                    <a:pt x="781" y="5530"/>
                  </a:cubicBezTo>
                  <a:lnTo>
                    <a:pt x="8117" y="5530"/>
                  </a:lnTo>
                  <a:cubicBezTo>
                    <a:pt x="8291" y="5530"/>
                    <a:pt x="8425" y="5375"/>
                    <a:pt x="8400" y="5204"/>
                  </a:cubicBezTo>
                  <a:lnTo>
                    <a:pt x="7684" y="245"/>
                  </a:lnTo>
                  <a:cubicBezTo>
                    <a:pt x="7663" y="104"/>
                    <a:pt x="7543" y="0"/>
                    <a:pt x="74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645;p64">
              <a:extLst>
                <a:ext uri="{FF2B5EF4-FFF2-40B4-BE49-F238E27FC236}">
                  <a16:creationId xmlns:a16="http://schemas.microsoft.com/office/drawing/2014/main" id="{44501B32-F02B-0792-9603-FBE5CB9AE58D}"/>
                </a:ext>
              </a:extLst>
            </p:cNvPr>
            <p:cNvSpPr/>
            <p:nvPr/>
          </p:nvSpPr>
          <p:spPr>
            <a:xfrm>
              <a:off x="3705725" y="4115325"/>
              <a:ext cx="183400" cy="123975"/>
            </a:xfrm>
            <a:custGeom>
              <a:avLst/>
              <a:gdLst/>
              <a:ahLst/>
              <a:cxnLst/>
              <a:rect l="l" t="t" r="r" b="b"/>
              <a:pathLst>
                <a:path w="7336" h="4959" extrusionOk="0">
                  <a:moveTo>
                    <a:pt x="233" y="0"/>
                  </a:moveTo>
                  <a:lnTo>
                    <a:pt x="0" y="4959"/>
                  </a:lnTo>
                  <a:lnTo>
                    <a:pt x="7336" y="4959"/>
                  </a:lnTo>
                  <a:lnTo>
                    <a:pt x="733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646;p64">
              <a:extLst>
                <a:ext uri="{FF2B5EF4-FFF2-40B4-BE49-F238E27FC236}">
                  <a16:creationId xmlns:a16="http://schemas.microsoft.com/office/drawing/2014/main" id="{5CA8ABAC-9A68-CB96-8F42-DFBDA65B4DD0}"/>
                </a:ext>
              </a:extLst>
            </p:cNvPr>
            <p:cNvSpPr/>
            <p:nvPr/>
          </p:nvSpPr>
          <p:spPr>
            <a:xfrm>
              <a:off x="3698375" y="4108175"/>
              <a:ext cx="197925" cy="138275"/>
            </a:xfrm>
            <a:custGeom>
              <a:avLst/>
              <a:gdLst/>
              <a:ahLst/>
              <a:cxnLst/>
              <a:rect l="l" t="t" r="r" b="b"/>
              <a:pathLst>
                <a:path w="7917" h="5531" extrusionOk="0">
                  <a:moveTo>
                    <a:pt x="7339" y="573"/>
                  </a:moveTo>
                  <a:lnTo>
                    <a:pt x="7344" y="4958"/>
                  </a:lnTo>
                  <a:lnTo>
                    <a:pt x="594" y="4958"/>
                  </a:lnTo>
                  <a:lnTo>
                    <a:pt x="800" y="573"/>
                  </a:lnTo>
                  <a:close/>
                  <a:moveTo>
                    <a:pt x="527" y="0"/>
                  </a:moveTo>
                  <a:cubicBezTo>
                    <a:pt x="375" y="0"/>
                    <a:pt x="249" y="121"/>
                    <a:pt x="242" y="272"/>
                  </a:cubicBezTo>
                  <a:lnTo>
                    <a:pt x="8" y="5231"/>
                  </a:lnTo>
                  <a:cubicBezTo>
                    <a:pt x="1" y="5393"/>
                    <a:pt x="131" y="5530"/>
                    <a:pt x="294" y="5530"/>
                  </a:cubicBezTo>
                  <a:lnTo>
                    <a:pt x="7631" y="5530"/>
                  </a:lnTo>
                  <a:cubicBezTo>
                    <a:pt x="7789" y="5530"/>
                    <a:pt x="7917" y="5402"/>
                    <a:pt x="7917" y="5245"/>
                  </a:cubicBezTo>
                  <a:lnTo>
                    <a:pt x="7912" y="286"/>
                  </a:lnTo>
                  <a:cubicBezTo>
                    <a:pt x="7912" y="129"/>
                    <a:pt x="7784" y="0"/>
                    <a:pt x="76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647;p64">
              <a:extLst>
                <a:ext uri="{FF2B5EF4-FFF2-40B4-BE49-F238E27FC236}">
                  <a16:creationId xmlns:a16="http://schemas.microsoft.com/office/drawing/2014/main" id="{96DFF7C8-89D0-CB3E-D8A3-33967CE2AD90}"/>
                </a:ext>
              </a:extLst>
            </p:cNvPr>
            <p:cNvSpPr/>
            <p:nvPr/>
          </p:nvSpPr>
          <p:spPr>
            <a:xfrm>
              <a:off x="2371400" y="4239275"/>
              <a:ext cx="234050" cy="132550"/>
            </a:xfrm>
            <a:custGeom>
              <a:avLst/>
              <a:gdLst/>
              <a:ahLst/>
              <a:cxnLst/>
              <a:rect l="l" t="t" r="r" b="b"/>
              <a:pathLst>
                <a:path w="9362" h="5302" extrusionOk="0">
                  <a:moveTo>
                    <a:pt x="2026" y="1"/>
                  </a:moveTo>
                  <a:lnTo>
                    <a:pt x="1" y="5301"/>
                  </a:lnTo>
                  <a:lnTo>
                    <a:pt x="7589" y="5301"/>
                  </a:lnTo>
                  <a:lnTo>
                    <a:pt x="93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648;p64">
              <a:extLst>
                <a:ext uri="{FF2B5EF4-FFF2-40B4-BE49-F238E27FC236}">
                  <a16:creationId xmlns:a16="http://schemas.microsoft.com/office/drawing/2014/main" id="{A3D93D7D-1077-5B8D-8AB5-7DC33F7217EB}"/>
                </a:ext>
              </a:extLst>
            </p:cNvPr>
            <p:cNvSpPr/>
            <p:nvPr/>
          </p:nvSpPr>
          <p:spPr>
            <a:xfrm>
              <a:off x="2362950" y="4232100"/>
              <a:ext cx="250850" cy="146900"/>
            </a:xfrm>
            <a:custGeom>
              <a:avLst/>
              <a:gdLst/>
              <a:ahLst/>
              <a:cxnLst/>
              <a:rect l="l" t="t" r="r" b="b"/>
              <a:pathLst>
                <a:path w="10034" h="5876" extrusionOk="0">
                  <a:moveTo>
                    <a:pt x="9302" y="573"/>
                  </a:moveTo>
                  <a:lnTo>
                    <a:pt x="7722" y="5302"/>
                  </a:lnTo>
                  <a:lnTo>
                    <a:pt x="754" y="5302"/>
                  </a:lnTo>
                  <a:lnTo>
                    <a:pt x="2561" y="573"/>
                  </a:lnTo>
                  <a:close/>
                  <a:moveTo>
                    <a:pt x="2364" y="1"/>
                  </a:moveTo>
                  <a:cubicBezTo>
                    <a:pt x="2246" y="1"/>
                    <a:pt x="2139" y="74"/>
                    <a:pt x="2097" y="185"/>
                  </a:cubicBezTo>
                  <a:lnTo>
                    <a:pt x="71" y="5487"/>
                  </a:lnTo>
                  <a:cubicBezTo>
                    <a:pt x="0" y="5674"/>
                    <a:pt x="139" y="5874"/>
                    <a:pt x="339" y="5875"/>
                  </a:cubicBezTo>
                  <a:lnTo>
                    <a:pt x="7928" y="5875"/>
                  </a:lnTo>
                  <a:cubicBezTo>
                    <a:pt x="8051" y="5875"/>
                    <a:pt x="8160" y="5797"/>
                    <a:pt x="8200" y="5681"/>
                  </a:cubicBezTo>
                  <a:lnTo>
                    <a:pt x="9971" y="377"/>
                  </a:lnTo>
                  <a:cubicBezTo>
                    <a:pt x="10034" y="193"/>
                    <a:pt x="9895" y="1"/>
                    <a:pt x="97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649;p64">
              <a:extLst>
                <a:ext uri="{FF2B5EF4-FFF2-40B4-BE49-F238E27FC236}">
                  <a16:creationId xmlns:a16="http://schemas.microsoft.com/office/drawing/2014/main" id="{163554F5-22A3-BB8E-9620-EE64583C4E2F}"/>
                </a:ext>
              </a:extLst>
            </p:cNvPr>
            <p:cNvSpPr/>
            <p:nvPr/>
          </p:nvSpPr>
          <p:spPr>
            <a:xfrm>
              <a:off x="2422025" y="4115325"/>
              <a:ext cx="224850" cy="123975"/>
            </a:xfrm>
            <a:custGeom>
              <a:avLst/>
              <a:gdLst/>
              <a:ahLst/>
              <a:cxnLst/>
              <a:rect l="l" t="t" r="r" b="b"/>
              <a:pathLst>
                <a:path w="8994" h="4959" extrusionOk="0">
                  <a:moveTo>
                    <a:pt x="1896" y="0"/>
                  </a:moveTo>
                  <a:lnTo>
                    <a:pt x="1" y="4959"/>
                  </a:lnTo>
                  <a:lnTo>
                    <a:pt x="7336" y="4959"/>
                  </a:lnTo>
                  <a:lnTo>
                    <a:pt x="899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650;p64">
              <a:extLst>
                <a:ext uri="{FF2B5EF4-FFF2-40B4-BE49-F238E27FC236}">
                  <a16:creationId xmlns:a16="http://schemas.microsoft.com/office/drawing/2014/main" id="{2A0980E0-E396-7E6C-7556-72D93AA8F2F1}"/>
                </a:ext>
              </a:extLst>
            </p:cNvPr>
            <p:cNvSpPr/>
            <p:nvPr/>
          </p:nvSpPr>
          <p:spPr>
            <a:xfrm>
              <a:off x="2413600" y="4108175"/>
              <a:ext cx="241600" cy="138275"/>
            </a:xfrm>
            <a:custGeom>
              <a:avLst/>
              <a:gdLst/>
              <a:ahLst/>
              <a:cxnLst/>
              <a:rect l="l" t="t" r="r" b="b"/>
              <a:pathLst>
                <a:path w="9664" h="5531" extrusionOk="0">
                  <a:moveTo>
                    <a:pt x="8933" y="573"/>
                  </a:moveTo>
                  <a:lnTo>
                    <a:pt x="7467" y="4958"/>
                  </a:lnTo>
                  <a:lnTo>
                    <a:pt x="754" y="4958"/>
                  </a:lnTo>
                  <a:lnTo>
                    <a:pt x="2429" y="573"/>
                  </a:lnTo>
                  <a:close/>
                  <a:moveTo>
                    <a:pt x="2233" y="0"/>
                  </a:moveTo>
                  <a:cubicBezTo>
                    <a:pt x="2114" y="0"/>
                    <a:pt x="2008" y="74"/>
                    <a:pt x="1965" y="184"/>
                  </a:cubicBezTo>
                  <a:lnTo>
                    <a:pt x="71" y="5142"/>
                  </a:lnTo>
                  <a:cubicBezTo>
                    <a:pt x="1" y="5329"/>
                    <a:pt x="138" y="5529"/>
                    <a:pt x="339" y="5530"/>
                  </a:cubicBezTo>
                  <a:lnTo>
                    <a:pt x="7675" y="5530"/>
                  </a:lnTo>
                  <a:cubicBezTo>
                    <a:pt x="7796" y="5530"/>
                    <a:pt x="7905" y="5451"/>
                    <a:pt x="7945" y="5334"/>
                  </a:cubicBezTo>
                  <a:lnTo>
                    <a:pt x="9602" y="377"/>
                  </a:lnTo>
                  <a:cubicBezTo>
                    <a:pt x="9664" y="191"/>
                    <a:pt x="9527" y="0"/>
                    <a:pt x="93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651;p64">
              <a:extLst>
                <a:ext uri="{FF2B5EF4-FFF2-40B4-BE49-F238E27FC236}">
                  <a16:creationId xmlns:a16="http://schemas.microsoft.com/office/drawing/2014/main" id="{3B877CB7-270D-1C91-648E-E268339D4380}"/>
                </a:ext>
              </a:extLst>
            </p:cNvPr>
            <p:cNvSpPr/>
            <p:nvPr/>
          </p:nvSpPr>
          <p:spPr>
            <a:xfrm>
              <a:off x="2605425" y="4115325"/>
              <a:ext cx="218925" cy="123975"/>
            </a:xfrm>
            <a:custGeom>
              <a:avLst/>
              <a:gdLst/>
              <a:ahLst/>
              <a:cxnLst/>
              <a:rect l="l" t="t" r="r" b="b"/>
              <a:pathLst>
                <a:path w="8757" h="4959" extrusionOk="0">
                  <a:moveTo>
                    <a:pt x="1657" y="0"/>
                  </a:moveTo>
                  <a:lnTo>
                    <a:pt x="0" y="4959"/>
                  </a:lnTo>
                  <a:lnTo>
                    <a:pt x="7336" y="4959"/>
                  </a:lnTo>
                  <a:lnTo>
                    <a:pt x="87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652;p64">
              <a:extLst>
                <a:ext uri="{FF2B5EF4-FFF2-40B4-BE49-F238E27FC236}">
                  <a16:creationId xmlns:a16="http://schemas.microsoft.com/office/drawing/2014/main" id="{9D632EC9-B953-20DF-2A8C-261DFCA5590A}"/>
                </a:ext>
              </a:extLst>
            </p:cNvPr>
            <p:cNvSpPr/>
            <p:nvPr/>
          </p:nvSpPr>
          <p:spPr>
            <a:xfrm>
              <a:off x="2597100" y="4108175"/>
              <a:ext cx="235400" cy="138275"/>
            </a:xfrm>
            <a:custGeom>
              <a:avLst/>
              <a:gdLst/>
              <a:ahLst/>
              <a:cxnLst/>
              <a:rect l="l" t="t" r="r" b="b"/>
              <a:pathLst>
                <a:path w="9416" h="5531" extrusionOk="0">
                  <a:moveTo>
                    <a:pt x="8708" y="573"/>
                  </a:moveTo>
                  <a:lnTo>
                    <a:pt x="7454" y="4958"/>
                  </a:lnTo>
                  <a:lnTo>
                    <a:pt x="731" y="4958"/>
                  </a:lnTo>
                  <a:lnTo>
                    <a:pt x="2197" y="573"/>
                  </a:lnTo>
                  <a:close/>
                  <a:moveTo>
                    <a:pt x="1989" y="0"/>
                  </a:moveTo>
                  <a:cubicBezTo>
                    <a:pt x="1866" y="0"/>
                    <a:pt x="1757" y="80"/>
                    <a:pt x="1719" y="197"/>
                  </a:cubicBezTo>
                  <a:lnTo>
                    <a:pt x="62" y="5155"/>
                  </a:lnTo>
                  <a:cubicBezTo>
                    <a:pt x="0" y="5340"/>
                    <a:pt x="139" y="5530"/>
                    <a:pt x="335" y="5530"/>
                  </a:cubicBezTo>
                  <a:lnTo>
                    <a:pt x="7669" y="5530"/>
                  </a:lnTo>
                  <a:cubicBezTo>
                    <a:pt x="7796" y="5530"/>
                    <a:pt x="7909" y="5446"/>
                    <a:pt x="7943" y="5323"/>
                  </a:cubicBezTo>
                  <a:lnTo>
                    <a:pt x="9363" y="366"/>
                  </a:lnTo>
                  <a:cubicBezTo>
                    <a:pt x="9416" y="182"/>
                    <a:pt x="9279" y="0"/>
                    <a:pt x="90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653;p64">
              <a:extLst>
                <a:ext uri="{FF2B5EF4-FFF2-40B4-BE49-F238E27FC236}">
                  <a16:creationId xmlns:a16="http://schemas.microsoft.com/office/drawing/2014/main" id="{EFFAF915-8C65-38F1-46B0-E5A8D6683EDB}"/>
                </a:ext>
              </a:extLst>
            </p:cNvPr>
            <p:cNvSpPr/>
            <p:nvPr/>
          </p:nvSpPr>
          <p:spPr>
            <a:xfrm>
              <a:off x="2258850" y="4513850"/>
              <a:ext cx="254825" cy="152600"/>
            </a:xfrm>
            <a:custGeom>
              <a:avLst/>
              <a:gdLst/>
              <a:ahLst/>
              <a:cxnLst/>
              <a:rect l="l" t="t" r="r" b="b"/>
              <a:pathLst>
                <a:path w="10193" h="6104" extrusionOk="0">
                  <a:moveTo>
                    <a:pt x="2332" y="1"/>
                  </a:moveTo>
                  <a:lnTo>
                    <a:pt x="1" y="6104"/>
                  </a:lnTo>
                  <a:lnTo>
                    <a:pt x="8154" y="6104"/>
                  </a:lnTo>
                  <a:lnTo>
                    <a:pt x="1019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654;p64">
              <a:extLst>
                <a:ext uri="{FF2B5EF4-FFF2-40B4-BE49-F238E27FC236}">
                  <a16:creationId xmlns:a16="http://schemas.microsoft.com/office/drawing/2014/main" id="{8027E3CA-6852-7403-526D-11CA31439A0D}"/>
                </a:ext>
              </a:extLst>
            </p:cNvPr>
            <p:cNvSpPr/>
            <p:nvPr/>
          </p:nvSpPr>
          <p:spPr>
            <a:xfrm>
              <a:off x="2250350" y="4506675"/>
              <a:ext cx="271675" cy="166925"/>
            </a:xfrm>
            <a:custGeom>
              <a:avLst/>
              <a:gdLst/>
              <a:ahLst/>
              <a:cxnLst/>
              <a:rect l="l" t="t" r="r" b="b"/>
              <a:pathLst>
                <a:path w="10867" h="6677" extrusionOk="0">
                  <a:moveTo>
                    <a:pt x="10136" y="574"/>
                  </a:moveTo>
                  <a:lnTo>
                    <a:pt x="8288" y="6105"/>
                  </a:lnTo>
                  <a:lnTo>
                    <a:pt x="756" y="6105"/>
                  </a:lnTo>
                  <a:lnTo>
                    <a:pt x="2869" y="574"/>
                  </a:lnTo>
                  <a:close/>
                  <a:moveTo>
                    <a:pt x="2672" y="1"/>
                  </a:moveTo>
                  <a:cubicBezTo>
                    <a:pt x="2553" y="1"/>
                    <a:pt x="2446" y="74"/>
                    <a:pt x="2404" y="185"/>
                  </a:cubicBezTo>
                  <a:lnTo>
                    <a:pt x="71" y="6288"/>
                  </a:lnTo>
                  <a:cubicBezTo>
                    <a:pt x="1" y="6475"/>
                    <a:pt x="139" y="6676"/>
                    <a:pt x="339" y="6676"/>
                  </a:cubicBezTo>
                  <a:lnTo>
                    <a:pt x="8494" y="6676"/>
                  </a:lnTo>
                  <a:cubicBezTo>
                    <a:pt x="8616" y="6676"/>
                    <a:pt x="8725" y="6597"/>
                    <a:pt x="8764" y="6480"/>
                  </a:cubicBezTo>
                  <a:lnTo>
                    <a:pt x="10803" y="377"/>
                  </a:lnTo>
                  <a:cubicBezTo>
                    <a:pt x="10866" y="192"/>
                    <a:pt x="10728" y="1"/>
                    <a:pt x="105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655;p64">
              <a:extLst>
                <a:ext uri="{FF2B5EF4-FFF2-40B4-BE49-F238E27FC236}">
                  <a16:creationId xmlns:a16="http://schemas.microsoft.com/office/drawing/2014/main" id="{E2911BE8-4708-3EF4-B762-F3B1D7CE8037}"/>
                </a:ext>
              </a:extLst>
            </p:cNvPr>
            <p:cNvSpPr/>
            <p:nvPr/>
          </p:nvSpPr>
          <p:spPr>
            <a:xfrm>
              <a:off x="2317125" y="4371800"/>
              <a:ext cx="244000" cy="142075"/>
            </a:xfrm>
            <a:custGeom>
              <a:avLst/>
              <a:gdLst/>
              <a:ahLst/>
              <a:cxnLst/>
              <a:rect l="l" t="t" r="r" b="b"/>
              <a:pathLst>
                <a:path w="9760" h="5683" extrusionOk="0">
                  <a:moveTo>
                    <a:pt x="2172" y="0"/>
                  </a:moveTo>
                  <a:lnTo>
                    <a:pt x="1" y="5683"/>
                  </a:lnTo>
                  <a:lnTo>
                    <a:pt x="7862" y="5683"/>
                  </a:lnTo>
                  <a:lnTo>
                    <a:pt x="976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656;p64">
              <a:extLst>
                <a:ext uri="{FF2B5EF4-FFF2-40B4-BE49-F238E27FC236}">
                  <a16:creationId xmlns:a16="http://schemas.microsoft.com/office/drawing/2014/main" id="{BA7D8781-1B70-9426-7672-EEE7E738CE1E}"/>
                </a:ext>
              </a:extLst>
            </p:cNvPr>
            <p:cNvSpPr/>
            <p:nvPr/>
          </p:nvSpPr>
          <p:spPr>
            <a:xfrm>
              <a:off x="2308675" y="4364650"/>
              <a:ext cx="260825" cy="156375"/>
            </a:xfrm>
            <a:custGeom>
              <a:avLst/>
              <a:gdLst/>
              <a:ahLst/>
              <a:cxnLst/>
              <a:rect l="l" t="t" r="r" b="b"/>
              <a:pathLst>
                <a:path w="10433" h="6255" extrusionOk="0">
                  <a:moveTo>
                    <a:pt x="9702" y="573"/>
                  </a:moveTo>
                  <a:lnTo>
                    <a:pt x="7995" y="5682"/>
                  </a:lnTo>
                  <a:lnTo>
                    <a:pt x="754" y="5682"/>
                  </a:lnTo>
                  <a:lnTo>
                    <a:pt x="2707" y="573"/>
                  </a:lnTo>
                  <a:close/>
                  <a:moveTo>
                    <a:pt x="2510" y="0"/>
                  </a:moveTo>
                  <a:cubicBezTo>
                    <a:pt x="2391" y="0"/>
                    <a:pt x="2284" y="74"/>
                    <a:pt x="2242" y="185"/>
                  </a:cubicBezTo>
                  <a:lnTo>
                    <a:pt x="71" y="5866"/>
                  </a:lnTo>
                  <a:cubicBezTo>
                    <a:pt x="0" y="6053"/>
                    <a:pt x="139" y="6255"/>
                    <a:pt x="339" y="6255"/>
                  </a:cubicBezTo>
                  <a:lnTo>
                    <a:pt x="8200" y="6255"/>
                  </a:lnTo>
                  <a:cubicBezTo>
                    <a:pt x="8323" y="6255"/>
                    <a:pt x="8433" y="6175"/>
                    <a:pt x="8472" y="6058"/>
                  </a:cubicBezTo>
                  <a:lnTo>
                    <a:pt x="10370" y="377"/>
                  </a:lnTo>
                  <a:cubicBezTo>
                    <a:pt x="10432" y="191"/>
                    <a:pt x="10294" y="0"/>
                    <a:pt x="100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657;p64">
              <a:extLst>
                <a:ext uri="{FF2B5EF4-FFF2-40B4-BE49-F238E27FC236}">
                  <a16:creationId xmlns:a16="http://schemas.microsoft.com/office/drawing/2014/main" id="{7468CC3B-FDBE-1105-FC69-ED8EB16F9E44}"/>
                </a:ext>
              </a:extLst>
            </p:cNvPr>
            <p:cNvSpPr/>
            <p:nvPr/>
          </p:nvSpPr>
          <p:spPr>
            <a:xfrm>
              <a:off x="2462675" y="4513850"/>
              <a:ext cx="247550" cy="152600"/>
            </a:xfrm>
            <a:custGeom>
              <a:avLst/>
              <a:gdLst/>
              <a:ahLst/>
              <a:cxnLst/>
              <a:rect l="l" t="t" r="r" b="b"/>
              <a:pathLst>
                <a:path w="9902" h="6104" extrusionOk="0">
                  <a:moveTo>
                    <a:pt x="2040" y="1"/>
                  </a:moveTo>
                  <a:lnTo>
                    <a:pt x="1" y="6104"/>
                  </a:lnTo>
                  <a:lnTo>
                    <a:pt x="8154" y="6104"/>
                  </a:lnTo>
                  <a:lnTo>
                    <a:pt x="99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658;p64">
              <a:extLst>
                <a:ext uri="{FF2B5EF4-FFF2-40B4-BE49-F238E27FC236}">
                  <a16:creationId xmlns:a16="http://schemas.microsoft.com/office/drawing/2014/main" id="{41B519CC-55DC-FE81-C0EC-71A247880C6A}"/>
                </a:ext>
              </a:extLst>
            </p:cNvPr>
            <p:cNvSpPr/>
            <p:nvPr/>
          </p:nvSpPr>
          <p:spPr>
            <a:xfrm>
              <a:off x="2454325" y="4506675"/>
              <a:ext cx="264050" cy="166925"/>
            </a:xfrm>
            <a:custGeom>
              <a:avLst/>
              <a:gdLst/>
              <a:ahLst/>
              <a:cxnLst/>
              <a:rect l="l" t="t" r="r" b="b"/>
              <a:pathLst>
                <a:path w="10562" h="6677" extrusionOk="0">
                  <a:moveTo>
                    <a:pt x="9856" y="574"/>
                  </a:moveTo>
                  <a:lnTo>
                    <a:pt x="8272" y="6105"/>
                  </a:lnTo>
                  <a:lnTo>
                    <a:pt x="732" y="6105"/>
                  </a:lnTo>
                  <a:lnTo>
                    <a:pt x="2580" y="574"/>
                  </a:lnTo>
                  <a:close/>
                  <a:moveTo>
                    <a:pt x="2374" y="1"/>
                  </a:moveTo>
                  <a:cubicBezTo>
                    <a:pt x="2251" y="1"/>
                    <a:pt x="2141" y="79"/>
                    <a:pt x="2102" y="197"/>
                  </a:cubicBezTo>
                  <a:lnTo>
                    <a:pt x="62" y="6300"/>
                  </a:lnTo>
                  <a:cubicBezTo>
                    <a:pt x="0" y="6485"/>
                    <a:pt x="139" y="6676"/>
                    <a:pt x="334" y="6676"/>
                  </a:cubicBezTo>
                  <a:lnTo>
                    <a:pt x="8488" y="6676"/>
                  </a:lnTo>
                  <a:cubicBezTo>
                    <a:pt x="8615" y="6676"/>
                    <a:pt x="8728" y="6592"/>
                    <a:pt x="8763" y="6469"/>
                  </a:cubicBezTo>
                  <a:lnTo>
                    <a:pt x="10509" y="366"/>
                  </a:lnTo>
                  <a:cubicBezTo>
                    <a:pt x="10562" y="183"/>
                    <a:pt x="10425" y="1"/>
                    <a:pt x="102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659;p64">
              <a:extLst>
                <a:ext uri="{FF2B5EF4-FFF2-40B4-BE49-F238E27FC236}">
                  <a16:creationId xmlns:a16="http://schemas.microsoft.com/office/drawing/2014/main" id="{DEF9B02F-A039-24F0-AD4C-5115FC0E914D}"/>
                </a:ext>
              </a:extLst>
            </p:cNvPr>
            <p:cNvSpPr/>
            <p:nvPr/>
          </p:nvSpPr>
          <p:spPr>
            <a:xfrm>
              <a:off x="3155575" y="4115325"/>
              <a:ext cx="201100" cy="123975"/>
            </a:xfrm>
            <a:custGeom>
              <a:avLst/>
              <a:gdLst/>
              <a:ahLst/>
              <a:cxnLst/>
              <a:rect l="l" t="t" r="r" b="b"/>
              <a:pathLst>
                <a:path w="8044" h="4959" extrusionOk="0">
                  <a:moveTo>
                    <a:pt x="946" y="0"/>
                  </a:moveTo>
                  <a:lnTo>
                    <a:pt x="0" y="4959"/>
                  </a:lnTo>
                  <a:lnTo>
                    <a:pt x="7336" y="4959"/>
                  </a:lnTo>
                  <a:lnTo>
                    <a:pt x="804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660;p64">
              <a:extLst>
                <a:ext uri="{FF2B5EF4-FFF2-40B4-BE49-F238E27FC236}">
                  <a16:creationId xmlns:a16="http://schemas.microsoft.com/office/drawing/2014/main" id="{EB11F58F-9722-3927-DD50-C1913BBA90EE}"/>
                </a:ext>
              </a:extLst>
            </p:cNvPr>
            <p:cNvSpPr/>
            <p:nvPr/>
          </p:nvSpPr>
          <p:spPr>
            <a:xfrm>
              <a:off x="3147725" y="4108175"/>
              <a:ext cx="216625" cy="138275"/>
            </a:xfrm>
            <a:custGeom>
              <a:avLst/>
              <a:gdLst/>
              <a:ahLst/>
              <a:cxnLst/>
              <a:rect l="l" t="t" r="r" b="b"/>
              <a:pathLst>
                <a:path w="8665" h="5531" extrusionOk="0">
                  <a:moveTo>
                    <a:pt x="8027" y="572"/>
                  </a:moveTo>
                  <a:lnTo>
                    <a:pt x="7401" y="4958"/>
                  </a:lnTo>
                  <a:lnTo>
                    <a:pt x="660" y="4958"/>
                  </a:lnTo>
                  <a:lnTo>
                    <a:pt x="1496" y="572"/>
                  </a:lnTo>
                  <a:close/>
                  <a:moveTo>
                    <a:pt x="1260" y="0"/>
                  </a:moveTo>
                  <a:cubicBezTo>
                    <a:pt x="1123" y="0"/>
                    <a:pt x="1005" y="98"/>
                    <a:pt x="979" y="232"/>
                  </a:cubicBezTo>
                  <a:lnTo>
                    <a:pt x="34" y="5191"/>
                  </a:lnTo>
                  <a:cubicBezTo>
                    <a:pt x="0" y="5366"/>
                    <a:pt x="135" y="5530"/>
                    <a:pt x="314" y="5530"/>
                  </a:cubicBezTo>
                  <a:lnTo>
                    <a:pt x="7650" y="5530"/>
                  </a:lnTo>
                  <a:cubicBezTo>
                    <a:pt x="7792" y="5530"/>
                    <a:pt x="7914" y="5425"/>
                    <a:pt x="7933" y="5284"/>
                  </a:cubicBezTo>
                  <a:lnTo>
                    <a:pt x="8641" y="326"/>
                  </a:lnTo>
                  <a:cubicBezTo>
                    <a:pt x="8665" y="154"/>
                    <a:pt x="8532" y="0"/>
                    <a:pt x="83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661;p64">
              <a:extLst>
                <a:ext uri="{FF2B5EF4-FFF2-40B4-BE49-F238E27FC236}">
                  <a16:creationId xmlns:a16="http://schemas.microsoft.com/office/drawing/2014/main" id="{42E20E20-FF72-7CC6-B29E-BF2D90E9DF7A}"/>
                </a:ext>
              </a:extLst>
            </p:cNvPr>
            <p:cNvSpPr/>
            <p:nvPr/>
          </p:nvSpPr>
          <p:spPr>
            <a:xfrm>
              <a:off x="3130325" y="4239275"/>
              <a:ext cx="208650" cy="132550"/>
            </a:xfrm>
            <a:custGeom>
              <a:avLst/>
              <a:gdLst/>
              <a:ahLst/>
              <a:cxnLst/>
              <a:rect l="l" t="t" r="r" b="b"/>
              <a:pathLst>
                <a:path w="8346" h="5302" extrusionOk="0">
                  <a:moveTo>
                    <a:pt x="1010" y="1"/>
                  </a:moveTo>
                  <a:lnTo>
                    <a:pt x="0" y="5301"/>
                  </a:lnTo>
                  <a:lnTo>
                    <a:pt x="7590" y="5301"/>
                  </a:lnTo>
                  <a:lnTo>
                    <a:pt x="834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662;p64">
              <a:extLst>
                <a:ext uri="{FF2B5EF4-FFF2-40B4-BE49-F238E27FC236}">
                  <a16:creationId xmlns:a16="http://schemas.microsoft.com/office/drawing/2014/main" id="{2BEAE43A-3A08-6CFC-33D2-5D8D4E4F7C0E}"/>
                </a:ext>
              </a:extLst>
            </p:cNvPr>
            <p:cNvSpPr/>
            <p:nvPr/>
          </p:nvSpPr>
          <p:spPr>
            <a:xfrm>
              <a:off x="3122450" y="4232100"/>
              <a:ext cx="224225" cy="146900"/>
            </a:xfrm>
            <a:custGeom>
              <a:avLst/>
              <a:gdLst/>
              <a:ahLst/>
              <a:cxnLst/>
              <a:rect l="l" t="t" r="r" b="b"/>
              <a:pathLst>
                <a:path w="8969" h="5876" extrusionOk="0">
                  <a:moveTo>
                    <a:pt x="8332" y="573"/>
                  </a:moveTo>
                  <a:lnTo>
                    <a:pt x="7656" y="5302"/>
                  </a:lnTo>
                  <a:lnTo>
                    <a:pt x="661" y="5302"/>
                  </a:lnTo>
                  <a:lnTo>
                    <a:pt x="1562" y="573"/>
                  </a:lnTo>
                  <a:close/>
                  <a:moveTo>
                    <a:pt x="1325" y="1"/>
                  </a:moveTo>
                  <a:cubicBezTo>
                    <a:pt x="1188" y="1"/>
                    <a:pt x="1070" y="98"/>
                    <a:pt x="1045" y="233"/>
                  </a:cubicBezTo>
                  <a:lnTo>
                    <a:pt x="35" y="5536"/>
                  </a:lnTo>
                  <a:cubicBezTo>
                    <a:pt x="0" y="5711"/>
                    <a:pt x="136" y="5875"/>
                    <a:pt x="315" y="5875"/>
                  </a:cubicBezTo>
                  <a:lnTo>
                    <a:pt x="7905" y="5875"/>
                  </a:lnTo>
                  <a:cubicBezTo>
                    <a:pt x="8047" y="5875"/>
                    <a:pt x="8168" y="5770"/>
                    <a:pt x="8188" y="5629"/>
                  </a:cubicBezTo>
                  <a:lnTo>
                    <a:pt x="8944" y="326"/>
                  </a:lnTo>
                  <a:cubicBezTo>
                    <a:pt x="8969" y="154"/>
                    <a:pt x="8835" y="1"/>
                    <a:pt x="86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663;p64">
              <a:extLst>
                <a:ext uri="{FF2B5EF4-FFF2-40B4-BE49-F238E27FC236}">
                  <a16:creationId xmlns:a16="http://schemas.microsoft.com/office/drawing/2014/main" id="{9038D608-877A-3A31-04D3-9902F9218703}"/>
                </a:ext>
              </a:extLst>
            </p:cNvPr>
            <p:cNvSpPr/>
            <p:nvPr/>
          </p:nvSpPr>
          <p:spPr>
            <a:xfrm>
              <a:off x="2940575" y="4239275"/>
              <a:ext cx="215025" cy="132550"/>
            </a:xfrm>
            <a:custGeom>
              <a:avLst/>
              <a:gdLst/>
              <a:ahLst/>
              <a:cxnLst/>
              <a:rect l="l" t="t" r="r" b="b"/>
              <a:pathLst>
                <a:path w="8601" h="5302" extrusionOk="0">
                  <a:moveTo>
                    <a:pt x="1265" y="1"/>
                  </a:moveTo>
                  <a:lnTo>
                    <a:pt x="1" y="5301"/>
                  </a:lnTo>
                  <a:lnTo>
                    <a:pt x="7590" y="5301"/>
                  </a:lnTo>
                  <a:lnTo>
                    <a:pt x="860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664;p64">
              <a:extLst>
                <a:ext uri="{FF2B5EF4-FFF2-40B4-BE49-F238E27FC236}">
                  <a16:creationId xmlns:a16="http://schemas.microsoft.com/office/drawing/2014/main" id="{F5CB2243-36C8-433A-F90F-B43E074B5F7F}"/>
                </a:ext>
              </a:extLst>
            </p:cNvPr>
            <p:cNvSpPr/>
            <p:nvPr/>
          </p:nvSpPr>
          <p:spPr>
            <a:xfrm>
              <a:off x="2932575" y="4232125"/>
              <a:ext cx="230900" cy="146875"/>
            </a:xfrm>
            <a:custGeom>
              <a:avLst/>
              <a:gdLst/>
              <a:ahLst/>
              <a:cxnLst/>
              <a:rect l="l" t="t" r="r" b="b"/>
              <a:pathLst>
                <a:path w="9236" h="5875" extrusionOk="0">
                  <a:moveTo>
                    <a:pt x="8574" y="572"/>
                  </a:moveTo>
                  <a:lnTo>
                    <a:pt x="7673" y="5301"/>
                  </a:lnTo>
                  <a:lnTo>
                    <a:pt x="684" y="5301"/>
                  </a:lnTo>
                  <a:lnTo>
                    <a:pt x="1811" y="572"/>
                  </a:lnTo>
                  <a:close/>
                  <a:moveTo>
                    <a:pt x="1585" y="1"/>
                  </a:moveTo>
                  <a:cubicBezTo>
                    <a:pt x="1453" y="1"/>
                    <a:pt x="1337" y="91"/>
                    <a:pt x="1306" y="220"/>
                  </a:cubicBezTo>
                  <a:lnTo>
                    <a:pt x="43" y="5522"/>
                  </a:lnTo>
                  <a:cubicBezTo>
                    <a:pt x="1" y="5701"/>
                    <a:pt x="136" y="5873"/>
                    <a:pt x="321" y="5874"/>
                  </a:cubicBezTo>
                  <a:lnTo>
                    <a:pt x="7910" y="5874"/>
                  </a:lnTo>
                  <a:cubicBezTo>
                    <a:pt x="8048" y="5874"/>
                    <a:pt x="8165" y="5777"/>
                    <a:pt x="8191" y="5641"/>
                  </a:cubicBezTo>
                  <a:lnTo>
                    <a:pt x="9202" y="341"/>
                  </a:lnTo>
                  <a:cubicBezTo>
                    <a:pt x="9236" y="164"/>
                    <a:pt x="9100" y="1"/>
                    <a:pt x="89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665;p64">
              <a:extLst>
                <a:ext uri="{FF2B5EF4-FFF2-40B4-BE49-F238E27FC236}">
                  <a16:creationId xmlns:a16="http://schemas.microsoft.com/office/drawing/2014/main" id="{84609DCF-0662-30E8-9326-1019329CE413}"/>
                </a:ext>
              </a:extLst>
            </p:cNvPr>
            <p:cNvSpPr/>
            <p:nvPr/>
          </p:nvSpPr>
          <p:spPr>
            <a:xfrm>
              <a:off x="3320050" y="4239275"/>
              <a:ext cx="202325" cy="132550"/>
            </a:xfrm>
            <a:custGeom>
              <a:avLst/>
              <a:gdLst/>
              <a:ahLst/>
              <a:cxnLst/>
              <a:rect l="l" t="t" r="r" b="b"/>
              <a:pathLst>
                <a:path w="8093" h="5302" extrusionOk="0">
                  <a:moveTo>
                    <a:pt x="757" y="1"/>
                  </a:moveTo>
                  <a:lnTo>
                    <a:pt x="1" y="5301"/>
                  </a:lnTo>
                  <a:lnTo>
                    <a:pt x="7590" y="5301"/>
                  </a:lnTo>
                  <a:lnTo>
                    <a:pt x="809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666;p64">
              <a:extLst>
                <a:ext uri="{FF2B5EF4-FFF2-40B4-BE49-F238E27FC236}">
                  <a16:creationId xmlns:a16="http://schemas.microsoft.com/office/drawing/2014/main" id="{783A3002-AFF8-348D-B11E-F85C44B4969E}"/>
                </a:ext>
              </a:extLst>
            </p:cNvPr>
            <p:cNvSpPr/>
            <p:nvPr/>
          </p:nvSpPr>
          <p:spPr>
            <a:xfrm>
              <a:off x="3312325" y="4232100"/>
              <a:ext cx="217550" cy="146900"/>
            </a:xfrm>
            <a:custGeom>
              <a:avLst/>
              <a:gdLst/>
              <a:ahLst/>
              <a:cxnLst/>
              <a:rect l="l" t="t" r="r" b="b"/>
              <a:pathLst>
                <a:path w="8702" h="5876" extrusionOk="0">
                  <a:moveTo>
                    <a:pt x="8086" y="573"/>
                  </a:moveTo>
                  <a:lnTo>
                    <a:pt x="7638" y="5302"/>
                  </a:lnTo>
                  <a:lnTo>
                    <a:pt x="639" y="5302"/>
                  </a:lnTo>
                  <a:lnTo>
                    <a:pt x="1313" y="573"/>
                  </a:lnTo>
                  <a:close/>
                  <a:moveTo>
                    <a:pt x="1066" y="1"/>
                  </a:moveTo>
                  <a:cubicBezTo>
                    <a:pt x="924" y="1"/>
                    <a:pt x="802" y="106"/>
                    <a:pt x="783" y="247"/>
                  </a:cubicBezTo>
                  <a:lnTo>
                    <a:pt x="27" y="5549"/>
                  </a:lnTo>
                  <a:cubicBezTo>
                    <a:pt x="1" y="5720"/>
                    <a:pt x="136" y="5875"/>
                    <a:pt x="310" y="5875"/>
                  </a:cubicBezTo>
                  <a:lnTo>
                    <a:pt x="7899" y="5875"/>
                  </a:lnTo>
                  <a:cubicBezTo>
                    <a:pt x="8047" y="5875"/>
                    <a:pt x="8170" y="5763"/>
                    <a:pt x="8184" y="5615"/>
                  </a:cubicBezTo>
                  <a:lnTo>
                    <a:pt x="8686" y="315"/>
                  </a:lnTo>
                  <a:cubicBezTo>
                    <a:pt x="8702" y="145"/>
                    <a:pt x="8570" y="1"/>
                    <a:pt x="84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667;p64">
              <a:extLst>
                <a:ext uri="{FF2B5EF4-FFF2-40B4-BE49-F238E27FC236}">
                  <a16:creationId xmlns:a16="http://schemas.microsoft.com/office/drawing/2014/main" id="{8AF1DEDF-8879-EB45-3839-0D49278DFEB3}"/>
                </a:ext>
              </a:extLst>
            </p:cNvPr>
            <p:cNvSpPr/>
            <p:nvPr/>
          </p:nvSpPr>
          <p:spPr>
            <a:xfrm>
              <a:off x="2561100" y="4239275"/>
              <a:ext cx="227750" cy="132550"/>
            </a:xfrm>
            <a:custGeom>
              <a:avLst/>
              <a:gdLst/>
              <a:ahLst/>
              <a:cxnLst/>
              <a:rect l="l" t="t" r="r" b="b"/>
              <a:pathLst>
                <a:path w="9110" h="5302" extrusionOk="0">
                  <a:moveTo>
                    <a:pt x="1773" y="1"/>
                  </a:moveTo>
                  <a:lnTo>
                    <a:pt x="1" y="5301"/>
                  </a:lnTo>
                  <a:lnTo>
                    <a:pt x="7590" y="5301"/>
                  </a:lnTo>
                  <a:lnTo>
                    <a:pt x="910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668;p64">
              <a:extLst>
                <a:ext uri="{FF2B5EF4-FFF2-40B4-BE49-F238E27FC236}">
                  <a16:creationId xmlns:a16="http://schemas.microsoft.com/office/drawing/2014/main" id="{6609D488-0FEF-B369-475B-3942C9A42E40}"/>
                </a:ext>
              </a:extLst>
            </p:cNvPr>
            <p:cNvSpPr/>
            <p:nvPr/>
          </p:nvSpPr>
          <p:spPr>
            <a:xfrm>
              <a:off x="2552825" y="4232125"/>
              <a:ext cx="244175" cy="146875"/>
            </a:xfrm>
            <a:custGeom>
              <a:avLst/>
              <a:gdLst/>
              <a:ahLst/>
              <a:cxnLst/>
              <a:rect l="l" t="t" r="r" b="b"/>
              <a:pathLst>
                <a:path w="9767" h="5875" extrusionOk="0">
                  <a:moveTo>
                    <a:pt x="9061" y="572"/>
                  </a:moveTo>
                  <a:lnTo>
                    <a:pt x="7706" y="5301"/>
                  </a:lnTo>
                  <a:lnTo>
                    <a:pt x="731" y="5301"/>
                  </a:lnTo>
                  <a:lnTo>
                    <a:pt x="2311" y="572"/>
                  </a:lnTo>
                  <a:close/>
                  <a:moveTo>
                    <a:pt x="2104" y="1"/>
                  </a:moveTo>
                  <a:cubicBezTo>
                    <a:pt x="1981" y="1"/>
                    <a:pt x="1871" y="79"/>
                    <a:pt x="1833" y="197"/>
                  </a:cubicBezTo>
                  <a:lnTo>
                    <a:pt x="62" y="5498"/>
                  </a:lnTo>
                  <a:cubicBezTo>
                    <a:pt x="0" y="5682"/>
                    <a:pt x="137" y="5874"/>
                    <a:pt x="333" y="5874"/>
                  </a:cubicBezTo>
                  <a:lnTo>
                    <a:pt x="7921" y="5874"/>
                  </a:lnTo>
                  <a:cubicBezTo>
                    <a:pt x="8050" y="5874"/>
                    <a:pt x="8161" y="5790"/>
                    <a:pt x="8197" y="5667"/>
                  </a:cubicBezTo>
                  <a:lnTo>
                    <a:pt x="9714" y="366"/>
                  </a:lnTo>
                  <a:cubicBezTo>
                    <a:pt x="9767" y="183"/>
                    <a:pt x="9630" y="1"/>
                    <a:pt x="94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669;p64">
              <a:extLst>
                <a:ext uri="{FF2B5EF4-FFF2-40B4-BE49-F238E27FC236}">
                  <a16:creationId xmlns:a16="http://schemas.microsoft.com/office/drawing/2014/main" id="{7D14BD4E-0596-1ECA-2E7F-8158FE74341A}"/>
                </a:ext>
              </a:extLst>
            </p:cNvPr>
            <p:cNvSpPr/>
            <p:nvPr/>
          </p:nvSpPr>
          <p:spPr>
            <a:xfrm>
              <a:off x="5027625" y="4366929"/>
              <a:ext cx="237475" cy="142075"/>
            </a:xfrm>
            <a:custGeom>
              <a:avLst/>
              <a:gdLst/>
              <a:ahLst/>
              <a:cxnLst/>
              <a:rect l="l" t="t" r="r" b="b"/>
              <a:pathLst>
                <a:path w="9499" h="5683" extrusionOk="0">
                  <a:moveTo>
                    <a:pt x="1" y="0"/>
                  </a:moveTo>
                  <a:lnTo>
                    <a:pt x="1637" y="5683"/>
                  </a:lnTo>
                  <a:lnTo>
                    <a:pt x="9498" y="5683"/>
                  </a:lnTo>
                  <a:lnTo>
                    <a:pt x="758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670;p64">
              <a:extLst>
                <a:ext uri="{FF2B5EF4-FFF2-40B4-BE49-F238E27FC236}">
                  <a16:creationId xmlns:a16="http://schemas.microsoft.com/office/drawing/2014/main" id="{BDC761B3-C26C-DC22-64D5-9AF09227DBBA}"/>
                </a:ext>
              </a:extLst>
            </p:cNvPr>
            <p:cNvSpPr/>
            <p:nvPr/>
          </p:nvSpPr>
          <p:spPr>
            <a:xfrm>
              <a:off x="5019425" y="4364650"/>
              <a:ext cx="254000" cy="156375"/>
            </a:xfrm>
            <a:custGeom>
              <a:avLst/>
              <a:gdLst/>
              <a:ahLst/>
              <a:cxnLst/>
              <a:rect l="l" t="t" r="r" b="b"/>
              <a:pathLst>
                <a:path w="10160" h="6255" extrusionOk="0">
                  <a:moveTo>
                    <a:pt x="7712" y="573"/>
                  </a:moveTo>
                  <a:lnTo>
                    <a:pt x="9428" y="5682"/>
                  </a:lnTo>
                  <a:lnTo>
                    <a:pt x="2180" y="5682"/>
                  </a:lnTo>
                  <a:lnTo>
                    <a:pt x="708" y="573"/>
                  </a:lnTo>
                  <a:close/>
                  <a:moveTo>
                    <a:pt x="329" y="0"/>
                  </a:moveTo>
                  <a:cubicBezTo>
                    <a:pt x="138" y="0"/>
                    <a:pt x="0" y="182"/>
                    <a:pt x="53" y="366"/>
                  </a:cubicBezTo>
                  <a:lnTo>
                    <a:pt x="1691" y="6048"/>
                  </a:lnTo>
                  <a:cubicBezTo>
                    <a:pt x="1725" y="6170"/>
                    <a:pt x="1838" y="6255"/>
                    <a:pt x="1965" y="6255"/>
                  </a:cubicBezTo>
                  <a:lnTo>
                    <a:pt x="9826" y="6255"/>
                  </a:lnTo>
                  <a:cubicBezTo>
                    <a:pt x="10022" y="6255"/>
                    <a:pt x="10159" y="6062"/>
                    <a:pt x="10097" y="5878"/>
                  </a:cubicBezTo>
                  <a:lnTo>
                    <a:pt x="8188" y="195"/>
                  </a:lnTo>
                  <a:cubicBezTo>
                    <a:pt x="8149" y="79"/>
                    <a:pt x="8040" y="0"/>
                    <a:pt x="79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671;p64">
              <a:extLst>
                <a:ext uri="{FF2B5EF4-FFF2-40B4-BE49-F238E27FC236}">
                  <a16:creationId xmlns:a16="http://schemas.microsoft.com/office/drawing/2014/main" id="{D01635E8-B5E1-6429-1C4A-52B8560A092A}"/>
                </a:ext>
              </a:extLst>
            </p:cNvPr>
            <p:cNvSpPr/>
            <p:nvPr/>
          </p:nvSpPr>
          <p:spPr>
            <a:xfrm>
              <a:off x="2750850" y="4239275"/>
              <a:ext cx="221350" cy="132550"/>
            </a:xfrm>
            <a:custGeom>
              <a:avLst/>
              <a:gdLst/>
              <a:ahLst/>
              <a:cxnLst/>
              <a:rect l="l" t="t" r="r" b="b"/>
              <a:pathLst>
                <a:path w="8854" h="5302" extrusionOk="0">
                  <a:moveTo>
                    <a:pt x="1519" y="1"/>
                  </a:moveTo>
                  <a:lnTo>
                    <a:pt x="0" y="5301"/>
                  </a:lnTo>
                  <a:lnTo>
                    <a:pt x="7590" y="5301"/>
                  </a:lnTo>
                  <a:lnTo>
                    <a:pt x="88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672;p64">
              <a:extLst>
                <a:ext uri="{FF2B5EF4-FFF2-40B4-BE49-F238E27FC236}">
                  <a16:creationId xmlns:a16="http://schemas.microsoft.com/office/drawing/2014/main" id="{15239C9A-B24C-5479-9425-5749A06ED820}"/>
                </a:ext>
              </a:extLst>
            </p:cNvPr>
            <p:cNvSpPr/>
            <p:nvPr/>
          </p:nvSpPr>
          <p:spPr>
            <a:xfrm>
              <a:off x="2742675" y="4232100"/>
              <a:ext cx="237575" cy="146900"/>
            </a:xfrm>
            <a:custGeom>
              <a:avLst/>
              <a:gdLst/>
              <a:ahLst/>
              <a:cxnLst/>
              <a:rect l="l" t="t" r="r" b="b"/>
              <a:pathLst>
                <a:path w="9503" h="5876" extrusionOk="0">
                  <a:moveTo>
                    <a:pt x="8819" y="573"/>
                  </a:moveTo>
                  <a:lnTo>
                    <a:pt x="7691" y="5302"/>
                  </a:lnTo>
                  <a:lnTo>
                    <a:pt x="708" y="5302"/>
                  </a:lnTo>
                  <a:lnTo>
                    <a:pt x="2061" y="573"/>
                  </a:lnTo>
                  <a:close/>
                  <a:moveTo>
                    <a:pt x="1846" y="1"/>
                  </a:moveTo>
                  <a:cubicBezTo>
                    <a:pt x="1718" y="1"/>
                    <a:pt x="1606" y="85"/>
                    <a:pt x="1571" y="208"/>
                  </a:cubicBezTo>
                  <a:lnTo>
                    <a:pt x="53" y="5510"/>
                  </a:lnTo>
                  <a:cubicBezTo>
                    <a:pt x="1" y="5693"/>
                    <a:pt x="138" y="5875"/>
                    <a:pt x="327" y="5875"/>
                  </a:cubicBezTo>
                  <a:lnTo>
                    <a:pt x="7917" y="5875"/>
                  </a:lnTo>
                  <a:cubicBezTo>
                    <a:pt x="8049" y="5875"/>
                    <a:pt x="8164" y="5784"/>
                    <a:pt x="8195" y="5656"/>
                  </a:cubicBezTo>
                  <a:lnTo>
                    <a:pt x="9460" y="353"/>
                  </a:lnTo>
                  <a:cubicBezTo>
                    <a:pt x="9502" y="174"/>
                    <a:pt x="9366" y="1"/>
                    <a:pt x="91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673;p64">
              <a:extLst>
                <a:ext uri="{FF2B5EF4-FFF2-40B4-BE49-F238E27FC236}">
                  <a16:creationId xmlns:a16="http://schemas.microsoft.com/office/drawing/2014/main" id="{F6869A48-96CB-4EAD-59C4-6192D3743B45}"/>
                </a:ext>
              </a:extLst>
            </p:cNvPr>
            <p:cNvSpPr/>
            <p:nvPr/>
          </p:nvSpPr>
          <p:spPr>
            <a:xfrm>
              <a:off x="2513650" y="4371800"/>
              <a:ext cx="237225" cy="142075"/>
            </a:xfrm>
            <a:custGeom>
              <a:avLst/>
              <a:gdLst/>
              <a:ahLst/>
              <a:cxnLst/>
              <a:rect l="l" t="t" r="r" b="b"/>
              <a:pathLst>
                <a:path w="9489" h="5683" extrusionOk="0">
                  <a:moveTo>
                    <a:pt x="1899" y="0"/>
                  </a:moveTo>
                  <a:lnTo>
                    <a:pt x="1" y="5683"/>
                  </a:lnTo>
                  <a:lnTo>
                    <a:pt x="7862" y="5683"/>
                  </a:lnTo>
                  <a:lnTo>
                    <a:pt x="948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674;p64">
              <a:extLst>
                <a:ext uri="{FF2B5EF4-FFF2-40B4-BE49-F238E27FC236}">
                  <a16:creationId xmlns:a16="http://schemas.microsoft.com/office/drawing/2014/main" id="{8FB3B41A-E009-19E5-F1E6-0D353C5DA687}"/>
                </a:ext>
              </a:extLst>
            </p:cNvPr>
            <p:cNvSpPr/>
            <p:nvPr/>
          </p:nvSpPr>
          <p:spPr>
            <a:xfrm>
              <a:off x="2505325" y="4364650"/>
              <a:ext cx="253750" cy="156375"/>
            </a:xfrm>
            <a:custGeom>
              <a:avLst/>
              <a:gdLst/>
              <a:ahLst/>
              <a:cxnLst/>
              <a:rect l="l" t="t" r="r" b="b"/>
              <a:pathLst>
                <a:path w="10150" h="6255" extrusionOk="0">
                  <a:moveTo>
                    <a:pt x="9442" y="573"/>
                  </a:moveTo>
                  <a:lnTo>
                    <a:pt x="7980" y="5682"/>
                  </a:lnTo>
                  <a:lnTo>
                    <a:pt x="731" y="5682"/>
                  </a:lnTo>
                  <a:lnTo>
                    <a:pt x="2438" y="573"/>
                  </a:lnTo>
                  <a:close/>
                  <a:moveTo>
                    <a:pt x="2233" y="0"/>
                  </a:moveTo>
                  <a:cubicBezTo>
                    <a:pt x="2110" y="0"/>
                    <a:pt x="2000" y="79"/>
                    <a:pt x="1962" y="197"/>
                  </a:cubicBezTo>
                  <a:lnTo>
                    <a:pt x="64" y="5878"/>
                  </a:lnTo>
                  <a:cubicBezTo>
                    <a:pt x="1" y="6064"/>
                    <a:pt x="139" y="6255"/>
                    <a:pt x="334" y="6255"/>
                  </a:cubicBezTo>
                  <a:lnTo>
                    <a:pt x="8195" y="6255"/>
                  </a:lnTo>
                  <a:cubicBezTo>
                    <a:pt x="8323" y="6255"/>
                    <a:pt x="8435" y="6170"/>
                    <a:pt x="8471" y="6047"/>
                  </a:cubicBezTo>
                  <a:lnTo>
                    <a:pt x="10097" y="366"/>
                  </a:lnTo>
                  <a:cubicBezTo>
                    <a:pt x="10150" y="182"/>
                    <a:pt x="10012" y="0"/>
                    <a:pt x="98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675;p64">
              <a:extLst>
                <a:ext uri="{FF2B5EF4-FFF2-40B4-BE49-F238E27FC236}">
                  <a16:creationId xmlns:a16="http://schemas.microsoft.com/office/drawing/2014/main" id="{256DF70B-C1D8-531D-5FFB-90CC484ECC6B}"/>
                </a:ext>
              </a:extLst>
            </p:cNvPr>
            <p:cNvSpPr/>
            <p:nvPr/>
          </p:nvSpPr>
          <p:spPr>
            <a:xfrm>
              <a:off x="4439250" y="4234404"/>
              <a:ext cx="208925" cy="132550"/>
            </a:xfrm>
            <a:custGeom>
              <a:avLst/>
              <a:gdLst/>
              <a:ahLst/>
              <a:cxnLst/>
              <a:rect l="l" t="t" r="r" b="b"/>
              <a:pathLst>
                <a:path w="8357" h="5302" extrusionOk="0">
                  <a:moveTo>
                    <a:pt x="1" y="1"/>
                  </a:moveTo>
                  <a:lnTo>
                    <a:pt x="767" y="5301"/>
                  </a:lnTo>
                  <a:lnTo>
                    <a:pt x="8357"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676;p64">
              <a:extLst>
                <a:ext uri="{FF2B5EF4-FFF2-40B4-BE49-F238E27FC236}">
                  <a16:creationId xmlns:a16="http://schemas.microsoft.com/office/drawing/2014/main" id="{416EAE17-BB35-7120-E357-917BA557FA55}"/>
                </a:ext>
              </a:extLst>
            </p:cNvPr>
            <p:cNvSpPr/>
            <p:nvPr/>
          </p:nvSpPr>
          <p:spPr>
            <a:xfrm>
              <a:off x="4431575" y="4232100"/>
              <a:ext cx="224475" cy="146900"/>
            </a:xfrm>
            <a:custGeom>
              <a:avLst/>
              <a:gdLst/>
              <a:ahLst/>
              <a:cxnLst/>
              <a:rect l="l" t="t" r="r" b="b"/>
              <a:pathLst>
                <a:path w="8979" h="5876" extrusionOk="0">
                  <a:moveTo>
                    <a:pt x="7408" y="573"/>
                  </a:moveTo>
                  <a:lnTo>
                    <a:pt x="8318" y="5302"/>
                  </a:lnTo>
                  <a:lnTo>
                    <a:pt x="1321" y="5302"/>
                  </a:lnTo>
                  <a:lnTo>
                    <a:pt x="638" y="573"/>
                  </a:lnTo>
                  <a:close/>
                  <a:moveTo>
                    <a:pt x="308" y="1"/>
                  </a:moveTo>
                  <a:cubicBezTo>
                    <a:pt x="133" y="1"/>
                    <a:pt x="0" y="156"/>
                    <a:pt x="24" y="327"/>
                  </a:cubicBezTo>
                  <a:lnTo>
                    <a:pt x="791" y="5629"/>
                  </a:lnTo>
                  <a:cubicBezTo>
                    <a:pt x="811" y="5770"/>
                    <a:pt x="932" y="5874"/>
                    <a:pt x="1074" y="5875"/>
                  </a:cubicBezTo>
                  <a:lnTo>
                    <a:pt x="8664" y="5875"/>
                  </a:lnTo>
                  <a:cubicBezTo>
                    <a:pt x="8843" y="5875"/>
                    <a:pt x="8979" y="5711"/>
                    <a:pt x="8944" y="5534"/>
                  </a:cubicBezTo>
                  <a:lnTo>
                    <a:pt x="7924" y="233"/>
                  </a:lnTo>
                  <a:cubicBezTo>
                    <a:pt x="7898" y="98"/>
                    <a:pt x="7781" y="1"/>
                    <a:pt x="76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677;p64">
              <a:extLst>
                <a:ext uri="{FF2B5EF4-FFF2-40B4-BE49-F238E27FC236}">
                  <a16:creationId xmlns:a16="http://schemas.microsoft.com/office/drawing/2014/main" id="{4A533F47-40EB-CE08-C59B-3E76E26B0093}"/>
                </a:ext>
              </a:extLst>
            </p:cNvPr>
            <p:cNvSpPr/>
            <p:nvPr/>
          </p:nvSpPr>
          <p:spPr>
            <a:xfrm>
              <a:off x="4255900" y="4239275"/>
              <a:ext cx="202550" cy="132550"/>
            </a:xfrm>
            <a:custGeom>
              <a:avLst/>
              <a:gdLst/>
              <a:ahLst/>
              <a:cxnLst/>
              <a:rect l="l" t="t" r="r" b="b"/>
              <a:pathLst>
                <a:path w="8102" h="5302" extrusionOk="0">
                  <a:moveTo>
                    <a:pt x="0" y="1"/>
                  </a:moveTo>
                  <a:lnTo>
                    <a:pt x="513" y="5301"/>
                  </a:lnTo>
                  <a:lnTo>
                    <a:pt x="8101" y="5301"/>
                  </a:lnTo>
                  <a:lnTo>
                    <a:pt x="73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678;p64">
              <a:extLst>
                <a:ext uri="{FF2B5EF4-FFF2-40B4-BE49-F238E27FC236}">
                  <a16:creationId xmlns:a16="http://schemas.microsoft.com/office/drawing/2014/main" id="{85CFA2E3-0B73-6E4E-AD6C-1DCBD45CEB4F}"/>
                </a:ext>
              </a:extLst>
            </p:cNvPr>
            <p:cNvSpPr/>
            <p:nvPr/>
          </p:nvSpPr>
          <p:spPr>
            <a:xfrm>
              <a:off x="4248325" y="4232100"/>
              <a:ext cx="217825" cy="146900"/>
            </a:xfrm>
            <a:custGeom>
              <a:avLst/>
              <a:gdLst/>
              <a:ahLst/>
              <a:cxnLst/>
              <a:rect l="l" t="t" r="r" b="b"/>
              <a:pathLst>
                <a:path w="8713" h="5876" extrusionOk="0">
                  <a:moveTo>
                    <a:pt x="7390" y="573"/>
                  </a:moveTo>
                  <a:lnTo>
                    <a:pt x="8075" y="5302"/>
                  </a:lnTo>
                  <a:lnTo>
                    <a:pt x="1075" y="5302"/>
                  </a:lnTo>
                  <a:lnTo>
                    <a:pt x="617" y="573"/>
                  </a:lnTo>
                  <a:close/>
                  <a:moveTo>
                    <a:pt x="302" y="1"/>
                  </a:moveTo>
                  <a:cubicBezTo>
                    <a:pt x="133" y="1"/>
                    <a:pt x="1" y="145"/>
                    <a:pt x="17" y="313"/>
                  </a:cubicBezTo>
                  <a:lnTo>
                    <a:pt x="530" y="5616"/>
                  </a:lnTo>
                  <a:cubicBezTo>
                    <a:pt x="544" y="5763"/>
                    <a:pt x="667" y="5875"/>
                    <a:pt x="815" y="5875"/>
                  </a:cubicBezTo>
                  <a:lnTo>
                    <a:pt x="8405" y="5875"/>
                  </a:lnTo>
                  <a:cubicBezTo>
                    <a:pt x="8580" y="5874"/>
                    <a:pt x="8713" y="5720"/>
                    <a:pt x="8689" y="5549"/>
                  </a:cubicBezTo>
                  <a:lnTo>
                    <a:pt x="7922" y="245"/>
                  </a:lnTo>
                  <a:cubicBezTo>
                    <a:pt x="7902" y="104"/>
                    <a:pt x="7781" y="1"/>
                    <a:pt x="76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679;p64">
              <a:extLst>
                <a:ext uri="{FF2B5EF4-FFF2-40B4-BE49-F238E27FC236}">
                  <a16:creationId xmlns:a16="http://schemas.microsoft.com/office/drawing/2014/main" id="{7F69270A-28E4-8B6E-DC04-FE93EF8040AD}"/>
                </a:ext>
              </a:extLst>
            </p:cNvPr>
            <p:cNvSpPr/>
            <p:nvPr/>
          </p:nvSpPr>
          <p:spPr>
            <a:xfrm>
              <a:off x="4806050" y="4234404"/>
              <a:ext cx="221600" cy="132550"/>
            </a:xfrm>
            <a:custGeom>
              <a:avLst/>
              <a:gdLst/>
              <a:ahLst/>
              <a:cxnLst/>
              <a:rect l="l" t="t" r="r" b="b"/>
              <a:pathLst>
                <a:path w="8864" h="5302" extrusionOk="0">
                  <a:moveTo>
                    <a:pt x="0" y="1"/>
                  </a:moveTo>
                  <a:lnTo>
                    <a:pt x="1274" y="5301"/>
                  </a:lnTo>
                  <a:lnTo>
                    <a:pt x="8864"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680;p64">
              <a:extLst>
                <a:ext uri="{FF2B5EF4-FFF2-40B4-BE49-F238E27FC236}">
                  <a16:creationId xmlns:a16="http://schemas.microsoft.com/office/drawing/2014/main" id="{C130FF9D-BB7F-9A69-CE2A-94D0B1D496C7}"/>
                </a:ext>
              </a:extLst>
            </p:cNvPr>
            <p:cNvSpPr/>
            <p:nvPr/>
          </p:nvSpPr>
          <p:spPr>
            <a:xfrm>
              <a:off x="4798000" y="4232100"/>
              <a:ext cx="237825" cy="146900"/>
            </a:xfrm>
            <a:custGeom>
              <a:avLst/>
              <a:gdLst/>
              <a:ahLst/>
              <a:cxnLst/>
              <a:rect l="l" t="t" r="r" b="b"/>
              <a:pathLst>
                <a:path w="9513" h="5876" extrusionOk="0">
                  <a:moveTo>
                    <a:pt x="7443" y="573"/>
                  </a:moveTo>
                  <a:lnTo>
                    <a:pt x="8806" y="5302"/>
                  </a:lnTo>
                  <a:lnTo>
                    <a:pt x="1822" y="5302"/>
                  </a:lnTo>
                  <a:lnTo>
                    <a:pt x="685" y="573"/>
                  </a:lnTo>
                  <a:close/>
                  <a:moveTo>
                    <a:pt x="321" y="1"/>
                  </a:moveTo>
                  <a:cubicBezTo>
                    <a:pt x="136" y="1"/>
                    <a:pt x="0" y="174"/>
                    <a:pt x="43" y="354"/>
                  </a:cubicBezTo>
                  <a:lnTo>
                    <a:pt x="1317" y="5656"/>
                  </a:lnTo>
                  <a:cubicBezTo>
                    <a:pt x="1347" y="5784"/>
                    <a:pt x="1463" y="5875"/>
                    <a:pt x="1595" y="5875"/>
                  </a:cubicBezTo>
                  <a:lnTo>
                    <a:pt x="9186" y="5875"/>
                  </a:lnTo>
                  <a:cubicBezTo>
                    <a:pt x="9375" y="5875"/>
                    <a:pt x="9512" y="5692"/>
                    <a:pt x="9460" y="5509"/>
                  </a:cubicBezTo>
                  <a:lnTo>
                    <a:pt x="7932" y="208"/>
                  </a:lnTo>
                  <a:cubicBezTo>
                    <a:pt x="7896" y="85"/>
                    <a:pt x="7785" y="1"/>
                    <a:pt x="76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681;p64">
              <a:extLst>
                <a:ext uri="{FF2B5EF4-FFF2-40B4-BE49-F238E27FC236}">
                  <a16:creationId xmlns:a16="http://schemas.microsoft.com/office/drawing/2014/main" id="{30DCC9AF-DABC-8438-EC35-D88F44050149}"/>
                </a:ext>
              </a:extLst>
            </p:cNvPr>
            <p:cNvSpPr/>
            <p:nvPr/>
          </p:nvSpPr>
          <p:spPr>
            <a:xfrm>
              <a:off x="3699500" y="4239275"/>
              <a:ext cx="189750" cy="132550"/>
            </a:xfrm>
            <a:custGeom>
              <a:avLst/>
              <a:gdLst/>
              <a:ahLst/>
              <a:cxnLst/>
              <a:rect l="l" t="t" r="r" b="b"/>
              <a:pathLst>
                <a:path w="7590" h="5302" extrusionOk="0">
                  <a:moveTo>
                    <a:pt x="249" y="1"/>
                  </a:moveTo>
                  <a:lnTo>
                    <a:pt x="1" y="5301"/>
                  </a:lnTo>
                  <a:lnTo>
                    <a:pt x="7590" y="5301"/>
                  </a:lnTo>
                  <a:lnTo>
                    <a:pt x="758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682;p64">
              <a:extLst>
                <a:ext uri="{FF2B5EF4-FFF2-40B4-BE49-F238E27FC236}">
                  <a16:creationId xmlns:a16="http://schemas.microsoft.com/office/drawing/2014/main" id="{43D3C44D-533D-2FD9-6652-A9727521F4FE}"/>
                </a:ext>
              </a:extLst>
            </p:cNvPr>
            <p:cNvSpPr/>
            <p:nvPr/>
          </p:nvSpPr>
          <p:spPr>
            <a:xfrm>
              <a:off x="3692175" y="4232100"/>
              <a:ext cx="204225" cy="146900"/>
            </a:xfrm>
            <a:custGeom>
              <a:avLst/>
              <a:gdLst/>
              <a:ahLst/>
              <a:cxnLst/>
              <a:rect l="l" t="t" r="r" b="b"/>
              <a:pathLst>
                <a:path w="8169" h="5876" extrusionOk="0">
                  <a:moveTo>
                    <a:pt x="7592" y="573"/>
                  </a:moveTo>
                  <a:lnTo>
                    <a:pt x="7597" y="5302"/>
                  </a:lnTo>
                  <a:lnTo>
                    <a:pt x="595" y="5302"/>
                  </a:lnTo>
                  <a:lnTo>
                    <a:pt x="815" y="573"/>
                  </a:lnTo>
                  <a:close/>
                  <a:moveTo>
                    <a:pt x="542" y="1"/>
                  </a:moveTo>
                  <a:cubicBezTo>
                    <a:pt x="390" y="1"/>
                    <a:pt x="264" y="121"/>
                    <a:pt x="256" y="274"/>
                  </a:cubicBezTo>
                  <a:lnTo>
                    <a:pt x="8" y="5575"/>
                  </a:lnTo>
                  <a:cubicBezTo>
                    <a:pt x="0" y="5738"/>
                    <a:pt x="131" y="5874"/>
                    <a:pt x="294" y="5875"/>
                  </a:cubicBezTo>
                  <a:lnTo>
                    <a:pt x="7883" y="5875"/>
                  </a:lnTo>
                  <a:cubicBezTo>
                    <a:pt x="8041" y="5875"/>
                    <a:pt x="8169" y="5747"/>
                    <a:pt x="8169" y="5590"/>
                  </a:cubicBezTo>
                  <a:lnTo>
                    <a:pt x="8164" y="288"/>
                  </a:lnTo>
                  <a:cubicBezTo>
                    <a:pt x="8164" y="129"/>
                    <a:pt x="8035" y="1"/>
                    <a:pt x="78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683;p64">
              <a:extLst>
                <a:ext uri="{FF2B5EF4-FFF2-40B4-BE49-F238E27FC236}">
                  <a16:creationId xmlns:a16="http://schemas.microsoft.com/office/drawing/2014/main" id="{BF2F9191-47B3-5190-04D8-25EE4947D2EB}"/>
                </a:ext>
              </a:extLst>
            </p:cNvPr>
            <p:cNvSpPr/>
            <p:nvPr/>
          </p:nvSpPr>
          <p:spPr>
            <a:xfrm>
              <a:off x="4072500" y="4239275"/>
              <a:ext cx="196225" cy="132550"/>
            </a:xfrm>
            <a:custGeom>
              <a:avLst/>
              <a:gdLst/>
              <a:ahLst/>
              <a:cxnLst/>
              <a:rect l="l" t="t" r="r" b="b"/>
              <a:pathLst>
                <a:path w="7849" h="5302" extrusionOk="0">
                  <a:moveTo>
                    <a:pt x="1" y="1"/>
                  </a:moveTo>
                  <a:lnTo>
                    <a:pt x="259" y="5301"/>
                  </a:lnTo>
                  <a:lnTo>
                    <a:pt x="7849"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684;p64">
              <a:extLst>
                <a:ext uri="{FF2B5EF4-FFF2-40B4-BE49-F238E27FC236}">
                  <a16:creationId xmlns:a16="http://schemas.microsoft.com/office/drawing/2014/main" id="{38DF4912-DEDD-00BC-02DA-801817A5B763}"/>
                </a:ext>
              </a:extLst>
            </p:cNvPr>
            <p:cNvSpPr/>
            <p:nvPr/>
          </p:nvSpPr>
          <p:spPr>
            <a:xfrm>
              <a:off x="4065175" y="4232100"/>
              <a:ext cx="211050" cy="146900"/>
            </a:xfrm>
            <a:custGeom>
              <a:avLst/>
              <a:gdLst/>
              <a:ahLst/>
              <a:cxnLst/>
              <a:rect l="l" t="t" r="r" b="b"/>
              <a:pathLst>
                <a:path w="8442" h="5876" extrusionOk="0">
                  <a:moveTo>
                    <a:pt x="7368" y="573"/>
                  </a:moveTo>
                  <a:lnTo>
                    <a:pt x="7825" y="5302"/>
                  </a:lnTo>
                  <a:lnTo>
                    <a:pt x="824" y="5302"/>
                  </a:lnTo>
                  <a:lnTo>
                    <a:pt x="593" y="573"/>
                  </a:lnTo>
                  <a:close/>
                  <a:moveTo>
                    <a:pt x="291" y="1"/>
                  </a:moveTo>
                  <a:cubicBezTo>
                    <a:pt x="128" y="1"/>
                    <a:pt x="0" y="137"/>
                    <a:pt x="8" y="301"/>
                  </a:cubicBezTo>
                  <a:lnTo>
                    <a:pt x="267" y="5602"/>
                  </a:lnTo>
                  <a:cubicBezTo>
                    <a:pt x="273" y="5755"/>
                    <a:pt x="400" y="5875"/>
                    <a:pt x="552" y="5875"/>
                  </a:cubicBezTo>
                  <a:lnTo>
                    <a:pt x="8142" y="5875"/>
                  </a:lnTo>
                  <a:cubicBezTo>
                    <a:pt x="8310" y="5874"/>
                    <a:pt x="8442" y="5729"/>
                    <a:pt x="8426" y="5561"/>
                  </a:cubicBezTo>
                  <a:lnTo>
                    <a:pt x="7914" y="258"/>
                  </a:lnTo>
                  <a:cubicBezTo>
                    <a:pt x="7900" y="112"/>
                    <a:pt x="7777" y="1"/>
                    <a:pt x="7629" y="1"/>
                  </a:cubicBezTo>
                  <a:lnTo>
                    <a:pt x="294" y="1"/>
                  </a:lnTo>
                  <a:cubicBezTo>
                    <a:pt x="293" y="1"/>
                    <a:pt x="292" y="1"/>
                    <a:pt x="29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685;p64">
              <a:extLst>
                <a:ext uri="{FF2B5EF4-FFF2-40B4-BE49-F238E27FC236}">
                  <a16:creationId xmlns:a16="http://schemas.microsoft.com/office/drawing/2014/main" id="{B46465C4-3319-D52B-690B-A32C77A12C54}"/>
                </a:ext>
              </a:extLst>
            </p:cNvPr>
            <p:cNvSpPr/>
            <p:nvPr/>
          </p:nvSpPr>
          <p:spPr>
            <a:xfrm>
              <a:off x="3889100" y="4239275"/>
              <a:ext cx="189900" cy="132550"/>
            </a:xfrm>
            <a:custGeom>
              <a:avLst/>
              <a:gdLst/>
              <a:ahLst/>
              <a:cxnLst/>
              <a:rect l="l" t="t" r="r" b="b"/>
              <a:pathLst>
                <a:path w="7596" h="5302" extrusionOk="0">
                  <a:moveTo>
                    <a:pt x="1" y="1"/>
                  </a:moveTo>
                  <a:lnTo>
                    <a:pt x="6" y="5301"/>
                  </a:lnTo>
                  <a:lnTo>
                    <a:pt x="7595" y="5301"/>
                  </a:lnTo>
                  <a:lnTo>
                    <a:pt x="733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686;p64">
              <a:extLst>
                <a:ext uri="{FF2B5EF4-FFF2-40B4-BE49-F238E27FC236}">
                  <a16:creationId xmlns:a16="http://schemas.microsoft.com/office/drawing/2014/main" id="{5E8AFDBA-E594-6799-27BC-028446A09EC4}"/>
                </a:ext>
              </a:extLst>
            </p:cNvPr>
            <p:cNvSpPr/>
            <p:nvPr/>
          </p:nvSpPr>
          <p:spPr>
            <a:xfrm>
              <a:off x="3881975" y="4232100"/>
              <a:ext cx="204350" cy="146900"/>
            </a:xfrm>
            <a:custGeom>
              <a:avLst/>
              <a:gdLst/>
              <a:ahLst/>
              <a:cxnLst/>
              <a:rect l="l" t="t" r="r" b="b"/>
              <a:pathLst>
                <a:path w="8174" h="5876" extrusionOk="0">
                  <a:moveTo>
                    <a:pt x="7349" y="573"/>
                  </a:moveTo>
                  <a:lnTo>
                    <a:pt x="7579" y="5302"/>
                  </a:lnTo>
                  <a:lnTo>
                    <a:pt x="577" y="5302"/>
                  </a:lnTo>
                  <a:lnTo>
                    <a:pt x="572" y="573"/>
                  </a:lnTo>
                  <a:close/>
                  <a:moveTo>
                    <a:pt x="286" y="1"/>
                  </a:moveTo>
                  <a:cubicBezTo>
                    <a:pt x="128" y="1"/>
                    <a:pt x="0" y="129"/>
                    <a:pt x="0" y="286"/>
                  </a:cubicBezTo>
                  <a:lnTo>
                    <a:pt x="5" y="5588"/>
                  </a:lnTo>
                  <a:cubicBezTo>
                    <a:pt x="5" y="5747"/>
                    <a:pt x="133" y="5875"/>
                    <a:pt x="291" y="5875"/>
                  </a:cubicBezTo>
                  <a:lnTo>
                    <a:pt x="7880" y="5875"/>
                  </a:lnTo>
                  <a:cubicBezTo>
                    <a:pt x="8043" y="5875"/>
                    <a:pt x="8174" y="5738"/>
                    <a:pt x="8166" y="5574"/>
                  </a:cubicBezTo>
                  <a:lnTo>
                    <a:pt x="7907" y="274"/>
                  </a:lnTo>
                  <a:cubicBezTo>
                    <a:pt x="7900" y="121"/>
                    <a:pt x="7774" y="1"/>
                    <a:pt x="76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687;p64">
              <a:extLst>
                <a:ext uri="{FF2B5EF4-FFF2-40B4-BE49-F238E27FC236}">
                  <a16:creationId xmlns:a16="http://schemas.microsoft.com/office/drawing/2014/main" id="{BE1D0724-5F1A-C5F6-E83B-217FAAA507FC}"/>
                </a:ext>
              </a:extLst>
            </p:cNvPr>
            <p:cNvSpPr/>
            <p:nvPr/>
          </p:nvSpPr>
          <p:spPr>
            <a:xfrm>
              <a:off x="3509800" y="4239275"/>
              <a:ext cx="195950" cy="132550"/>
            </a:xfrm>
            <a:custGeom>
              <a:avLst/>
              <a:gdLst/>
              <a:ahLst/>
              <a:cxnLst/>
              <a:rect l="l" t="t" r="r" b="b"/>
              <a:pathLst>
                <a:path w="7838" h="5302" extrusionOk="0">
                  <a:moveTo>
                    <a:pt x="503" y="1"/>
                  </a:moveTo>
                  <a:lnTo>
                    <a:pt x="0" y="5301"/>
                  </a:lnTo>
                  <a:lnTo>
                    <a:pt x="7589" y="5301"/>
                  </a:lnTo>
                  <a:lnTo>
                    <a:pt x="783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688;p64">
              <a:extLst>
                <a:ext uri="{FF2B5EF4-FFF2-40B4-BE49-F238E27FC236}">
                  <a16:creationId xmlns:a16="http://schemas.microsoft.com/office/drawing/2014/main" id="{20F15A72-A399-A762-35D9-E7E1B45EB91C}"/>
                </a:ext>
              </a:extLst>
            </p:cNvPr>
            <p:cNvSpPr/>
            <p:nvPr/>
          </p:nvSpPr>
          <p:spPr>
            <a:xfrm>
              <a:off x="3502275" y="4232100"/>
              <a:ext cx="210800" cy="146900"/>
            </a:xfrm>
            <a:custGeom>
              <a:avLst/>
              <a:gdLst/>
              <a:ahLst/>
              <a:cxnLst/>
              <a:rect l="l" t="t" r="r" b="b"/>
              <a:pathLst>
                <a:path w="8432" h="5876" extrusionOk="0">
                  <a:moveTo>
                    <a:pt x="7838" y="573"/>
                  </a:moveTo>
                  <a:lnTo>
                    <a:pt x="7617" y="5302"/>
                  </a:lnTo>
                  <a:lnTo>
                    <a:pt x="615" y="5302"/>
                  </a:lnTo>
                  <a:lnTo>
                    <a:pt x="1064" y="573"/>
                  </a:lnTo>
                  <a:close/>
                  <a:moveTo>
                    <a:pt x="804" y="1"/>
                  </a:moveTo>
                  <a:cubicBezTo>
                    <a:pt x="655" y="1"/>
                    <a:pt x="532" y="113"/>
                    <a:pt x="518" y="261"/>
                  </a:cubicBezTo>
                  <a:lnTo>
                    <a:pt x="16" y="5561"/>
                  </a:lnTo>
                  <a:cubicBezTo>
                    <a:pt x="0" y="5729"/>
                    <a:pt x="132" y="5875"/>
                    <a:pt x="301" y="5875"/>
                  </a:cubicBezTo>
                  <a:lnTo>
                    <a:pt x="7890" y="5875"/>
                  </a:lnTo>
                  <a:cubicBezTo>
                    <a:pt x="8043" y="5875"/>
                    <a:pt x="8169" y="5755"/>
                    <a:pt x="8175" y="5602"/>
                  </a:cubicBezTo>
                  <a:lnTo>
                    <a:pt x="8424" y="301"/>
                  </a:lnTo>
                  <a:cubicBezTo>
                    <a:pt x="8432" y="138"/>
                    <a:pt x="8302" y="1"/>
                    <a:pt x="8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689;p64">
              <a:extLst>
                <a:ext uri="{FF2B5EF4-FFF2-40B4-BE49-F238E27FC236}">
                  <a16:creationId xmlns:a16="http://schemas.microsoft.com/office/drawing/2014/main" id="{E8F387BB-9C2E-7EA5-7903-C645E7C99A4F}"/>
                </a:ext>
              </a:extLst>
            </p:cNvPr>
            <p:cNvSpPr/>
            <p:nvPr/>
          </p:nvSpPr>
          <p:spPr>
            <a:xfrm>
              <a:off x="4268700" y="4371800"/>
              <a:ext cx="210275" cy="142075"/>
            </a:xfrm>
            <a:custGeom>
              <a:avLst/>
              <a:gdLst/>
              <a:ahLst/>
              <a:cxnLst/>
              <a:rect l="l" t="t" r="r" b="b"/>
              <a:pathLst>
                <a:path w="8411" h="5683" extrusionOk="0">
                  <a:moveTo>
                    <a:pt x="1" y="0"/>
                  </a:moveTo>
                  <a:lnTo>
                    <a:pt x="549" y="5683"/>
                  </a:lnTo>
                  <a:lnTo>
                    <a:pt x="8411" y="5683"/>
                  </a:lnTo>
                  <a:lnTo>
                    <a:pt x="758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690;p64">
              <a:extLst>
                <a:ext uri="{FF2B5EF4-FFF2-40B4-BE49-F238E27FC236}">
                  <a16:creationId xmlns:a16="http://schemas.microsoft.com/office/drawing/2014/main" id="{FD5A0790-EC09-48E1-09E7-2BE39F89B332}"/>
                </a:ext>
              </a:extLst>
            </p:cNvPr>
            <p:cNvSpPr/>
            <p:nvPr/>
          </p:nvSpPr>
          <p:spPr>
            <a:xfrm>
              <a:off x="4261175" y="4364650"/>
              <a:ext cx="225500" cy="156375"/>
            </a:xfrm>
            <a:custGeom>
              <a:avLst/>
              <a:gdLst/>
              <a:ahLst/>
              <a:cxnLst/>
              <a:rect l="l" t="t" r="r" b="b"/>
              <a:pathLst>
                <a:path w="9020" h="6255" extrusionOk="0">
                  <a:moveTo>
                    <a:pt x="7643" y="573"/>
                  </a:moveTo>
                  <a:lnTo>
                    <a:pt x="8381" y="5682"/>
                  </a:lnTo>
                  <a:lnTo>
                    <a:pt x="1111" y="5682"/>
                  </a:lnTo>
                  <a:lnTo>
                    <a:pt x="616" y="573"/>
                  </a:lnTo>
                  <a:close/>
                  <a:moveTo>
                    <a:pt x="301" y="0"/>
                  </a:moveTo>
                  <a:cubicBezTo>
                    <a:pt x="133" y="0"/>
                    <a:pt x="1" y="147"/>
                    <a:pt x="16" y="314"/>
                  </a:cubicBezTo>
                  <a:lnTo>
                    <a:pt x="566" y="5996"/>
                  </a:lnTo>
                  <a:cubicBezTo>
                    <a:pt x="580" y="6143"/>
                    <a:pt x="703" y="6255"/>
                    <a:pt x="850" y="6255"/>
                  </a:cubicBezTo>
                  <a:lnTo>
                    <a:pt x="8712" y="6255"/>
                  </a:lnTo>
                  <a:cubicBezTo>
                    <a:pt x="8886" y="6255"/>
                    <a:pt x="9019" y="6099"/>
                    <a:pt x="8995" y="5928"/>
                  </a:cubicBezTo>
                  <a:lnTo>
                    <a:pt x="8173" y="247"/>
                  </a:lnTo>
                  <a:cubicBezTo>
                    <a:pt x="8153" y="106"/>
                    <a:pt x="8032" y="0"/>
                    <a:pt x="78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691;p64">
              <a:extLst>
                <a:ext uri="{FF2B5EF4-FFF2-40B4-BE49-F238E27FC236}">
                  <a16:creationId xmlns:a16="http://schemas.microsoft.com/office/drawing/2014/main" id="{D1905A0F-69AB-A3B7-33C0-61EF960C5AEB}"/>
                </a:ext>
              </a:extLst>
            </p:cNvPr>
            <p:cNvSpPr/>
            <p:nvPr/>
          </p:nvSpPr>
          <p:spPr>
            <a:xfrm>
              <a:off x="4458425" y="4366929"/>
              <a:ext cx="217075" cy="142075"/>
            </a:xfrm>
            <a:custGeom>
              <a:avLst/>
              <a:gdLst/>
              <a:ahLst/>
              <a:cxnLst/>
              <a:rect l="l" t="t" r="r" b="b"/>
              <a:pathLst>
                <a:path w="8683" h="5683" extrusionOk="0">
                  <a:moveTo>
                    <a:pt x="0" y="0"/>
                  </a:moveTo>
                  <a:lnTo>
                    <a:pt x="822" y="5683"/>
                  </a:lnTo>
                  <a:lnTo>
                    <a:pt x="8683"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692;p64">
              <a:extLst>
                <a:ext uri="{FF2B5EF4-FFF2-40B4-BE49-F238E27FC236}">
                  <a16:creationId xmlns:a16="http://schemas.microsoft.com/office/drawing/2014/main" id="{9D89032F-573D-99FC-0784-4411F9FC38E4}"/>
                </a:ext>
              </a:extLst>
            </p:cNvPr>
            <p:cNvSpPr/>
            <p:nvPr/>
          </p:nvSpPr>
          <p:spPr>
            <a:xfrm>
              <a:off x="4450725" y="4364650"/>
              <a:ext cx="232675" cy="156375"/>
            </a:xfrm>
            <a:custGeom>
              <a:avLst/>
              <a:gdLst/>
              <a:ahLst/>
              <a:cxnLst/>
              <a:rect l="l" t="t" r="r" b="b"/>
              <a:pathLst>
                <a:path w="9307" h="6255" extrusionOk="0">
                  <a:moveTo>
                    <a:pt x="7662" y="573"/>
                  </a:moveTo>
                  <a:lnTo>
                    <a:pt x="8645" y="5682"/>
                  </a:lnTo>
                  <a:lnTo>
                    <a:pt x="1378" y="5682"/>
                  </a:lnTo>
                  <a:lnTo>
                    <a:pt x="639" y="573"/>
                  </a:lnTo>
                  <a:close/>
                  <a:moveTo>
                    <a:pt x="308" y="0"/>
                  </a:moveTo>
                  <a:cubicBezTo>
                    <a:pt x="134" y="0"/>
                    <a:pt x="1" y="156"/>
                    <a:pt x="25" y="327"/>
                  </a:cubicBezTo>
                  <a:lnTo>
                    <a:pt x="846" y="6010"/>
                  </a:lnTo>
                  <a:cubicBezTo>
                    <a:pt x="867" y="6149"/>
                    <a:pt x="987" y="6255"/>
                    <a:pt x="1130" y="6255"/>
                  </a:cubicBezTo>
                  <a:lnTo>
                    <a:pt x="8991" y="6255"/>
                  </a:lnTo>
                  <a:cubicBezTo>
                    <a:pt x="9170" y="6255"/>
                    <a:pt x="9306" y="6091"/>
                    <a:pt x="9271" y="5914"/>
                  </a:cubicBezTo>
                  <a:lnTo>
                    <a:pt x="8178" y="232"/>
                  </a:lnTo>
                  <a:cubicBezTo>
                    <a:pt x="8153" y="98"/>
                    <a:pt x="8035" y="0"/>
                    <a:pt x="7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693;p64">
              <a:extLst>
                <a:ext uri="{FF2B5EF4-FFF2-40B4-BE49-F238E27FC236}">
                  <a16:creationId xmlns:a16="http://schemas.microsoft.com/office/drawing/2014/main" id="{FC1C58D8-DAE7-DD5A-67DE-B9DED9B5B15A}"/>
                </a:ext>
              </a:extLst>
            </p:cNvPr>
            <p:cNvSpPr/>
            <p:nvPr/>
          </p:nvSpPr>
          <p:spPr>
            <a:xfrm>
              <a:off x="2710200" y="4371800"/>
              <a:ext cx="230400" cy="142075"/>
            </a:xfrm>
            <a:custGeom>
              <a:avLst/>
              <a:gdLst/>
              <a:ahLst/>
              <a:cxnLst/>
              <a:rect l="l" t="t" r="r" b="b"/>
              <a:pathLst>
                <a:path w="9216" h="5683" extrusionOk="0">
                  <a:moveTo>
                    <a:pt x="1626" y="0"/>
                  </a:moveTo>
                  <a:lnTo>
                    <a:pt x="0" y="5683"/>
                  </a:lnTo>
                  <a:lnTo>
                    <a:pt x="7861" y="5683"/>
                  </a:lnTo>
                  <a:lnTo>
                    <a:pt x="921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694;p64">
              <a:extLst>
                <a:ext uri="{FF2B5EF4-FFF2-40B4-BE49-F238E27FC236}">
                  <a16:creationId xmlns:a16="http://schemas.microsoft.com/office/drawing/2014/main" id="{2E289093-F8F3-E793-0286-601183AF2263}"/>
                </a:ext>
              </a:extLst>
            </p:cNvPr>
            <p:cNvSpPr/>
            <p:nvPr/>
          </p:nvSpPr>
          <p:spPr>
            <a:xfrm>
              <a:off x="2702025" y="4364650"/>
              <a:ext cx="246600" cy="156375"/>
            </a:xfrm>
            <a:custGeom>
              <a:avLst/>
              <a:gdLst/>
              <a:ahLst/>
              <a:cxnLst/>
              <a:rect l="l" t="t" r="r" b="b"/>
              <a:pathLst>
                <a:path w="9864" h="6255" extrusionOk="0">
                  <a:moveTo>
                    <a:pt x="9182" y="573"/>
                  </a:moveTo>
                  <a:lnTo>
                    <a:pt x="7963" y="5682"/>
                  </a:lnTo>
                  <a:lnTo>
                    <a:pt x="708" y="5682"/>
                  </a:lnTo>
                  <a:lnTo>
                    <a:pt x="2170" y="573"/>
                  </a:lnTo>
                  <a:close/>
                  <a:moveTo>
                    <a:pt x="1953" y="0"/>
                  </a:moveTo>
                  <a:cubicBezTo>
                    <a:pt x="1827" y="0"/>
                    <a:pt x="1714" y="85"/>
                    <a:pt x="1679" y="208"/>
                  </a:cubicBezTo>
                  <a:lnTo>
                    <a:pt x="52" y="5889"/>
                  </a:lnTo>
                  <a:cubicBezTo>
                    <a:pt x="0" y="6073"/>
                    <a:pt x="137" y="6255"/>
                    <a:pt x="327" y="6255"/>
                  </a:cubicBezTo>
                  <a:lnTo>
                    <a:pt x="8188" y="6255"/>
                  </a:lnTo>
                  <a:cubicBezTo>
                    <a:pt x="8320" y="6255"/>
                    <a:pt x="8436" y="6164"/>
                    <a:pt x="8466" y="6034"/>
                  </a:cubicBezTo>
                  <a:lnTo>
                    <a:pt x="9821" y="353"/>
                  </a:lnTo>
                  <a:cubicBezTo>
                    <a:pt x="9863" y="173"/>
                    <a:pt x="9727" y="0"/>
                    <a:pt x="95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695;p64">
              <a:extLst>
                <a:ext uri="{FF2B5EF4-FFF2-40B4-BE49-F238E27FC236}">
                  <a16:creationId xmlns:a16="http://schemas.microsoft.com/office/drawing/2014/main" id="{2A96EA90-198D-BF6C-FE67-A031D27DF6CB}"/>
                </a:ext>
              </a:extLst>
            </p:cNvPr>
            <p:cNvSpPr/>
            <p:nvPr/>
          </p:nvSpPr>
          <p:spPr>
            <a:xfrm>
              <a:off x="4648150" y="4366929"/>
              <a:ext cx="223875" cy="142075"/>
            </a:xfrm>
            <a:custGeom>
              <a:avLst/>
              <a:gdLst/>
              <a:ahLst/>
              <a:cxnLst/>
              <a:rect l="l" t="t" r="r" b="b"/>
              <a:pathLst>
                <a:path w="8955" h="5683" extrusionOk="0">
                  <a:moveTo>
                    <a:pt x="1" y="0"/>
                  </a:moveTo>
                  <a:lnTo>
                    <a:pt x="1094" y="5683"/>
                  </a:lnTo>
                  <a:lnTo>
                    <a:pt x="8955"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696;p64">
              <a:extLst>
                <a:ext uri="{FF2B5EF4-FFF2-40B4-BE49-F238E27FC236}">
                  <a16:creationId xmlns:a16="http://schemas.microsoft.com/office/drawing/2014/main" id="{89BA0A54-7971-3F01-72A6-75A6A1E3661E}"/>
                </a:ext>
              </a:extLst>
            </p:cNvPr>
            <p:cNvSpPr/>
            <p:nvPr/>
          </p:nvSpPr>
          <p:spPr>
            <a:xfrm>
              <a:off x="4640275" y="4364650"/>
              <a:ext cx="239800" cy="156375"/>
            </a:xfrm>
            <a:custGeom>
              <a:avLst/>
              <a:gdLst/>
              <a:ahLst/>
              <a:cxnLst/>
              <a:rect l="l" t="t" r="r" b="b"/>
              <a:pathLst>
                <a:path w="9592" h="6255" extrusionOk="0">
                  <a:moveTo>
                    <a:pt x="7678" y="573"/>
                  </a:moveTo>
                  <a:lnTo>
                    <a:pt x="8906" y="5682"/>
                  </a:lnTo>
                  <a:lnTo>
                    <a:pt x="1645" y="5682"/>
                  </a:lnTo>
                  <a:lnTo>
                    <a:pt x="662" y="573"/>
                  </a:lnTo>
                  <a:close/>
                  <a:moveTo>
                    <a:pt x="316" y="0"/>
                  </a:moveTo>
                  <a:cubicBezTo>
                    <a:pt x="136" y="0"/>
                    <a:pt x="0" y="165"/>
                    <a:pt x="35" y="341"/>
                  </a:cubicBezTo>
                  <a:lnTo>
                    <a:pt x="1128" y="6023"/>
                  </a:lnTo>
                  <a:cubicBezTo>
                    <a:pt x="1154" y="6157"/>
                    <a:pt x="1272" y="6255"/>
                    <a:pt x="1409" y="6255"/>
                  </a:cubicBezTo>
                  <a:lnTo>
                    <a:pt x="9270" y="6255"/>
                  </a:lnTo>
                  <a:lnTo>
                    <a:pt x="9270" y="6253"/>
                  </a:lnTo>
                  <a:cubicBezTo>
                    <a:pt x="9456" y="6253"/>
                    <a:pt x="9592" y="6082"/>
                    <a:pt x="9549" y="5901"/>
                  </a:cubicBezTo>
                  <a:lnTo>
                    <a:pt x="8183" y="220"/>
                  </a:lnTo>
                  <a:cubicBezTo>
                    <a:pt x="8152" y="91"/>
                    <a:pt x="8037" y="0"/>
                    <a:pt x="79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697;p64">
              <a:extLst>
                <a:ext uri="{FF2B5EF4-FFF2-40B4-BE49-F238E27FC236}">
                  <a16:creationId xmlns:a16="http://schemas.microsoft.com/office/drawing/2014/main" id="{6483FB98-DC71-BEDC-3DCF-F2141546136F}"/>
                </a:ext>
              </a:extLst>
            </p:cNvPr>
            <p:cNvSpPr/>
            <p:nvPr/>
          </p:nvSpPr>
          <p:spPr>
            <a:xfrm>
              <a:off x="3889225" y="4371800"/>
              <a:ext cx="196700" cy="142075"/>
            </a:xfrm>
            <a:custGeom>
              <a:avLst/>
              <a:gdLst/>
              <a:ahLst/>
              <a:cxnLst/>
              <a:rect l="l" t="t" r="r" b="b"/>
              <a:pathLst>
                <a:path w="7868" h="5683" extrusionOk="0">
                  <a:moveTo>
                    <a:pt x="1" y="0"/>
                  </a:moveTo>
                  <a:lnTo>
                    <a:pt x="6" y="5683"/>
                  </a:lnTo>
                  <a:lnTo>
                    <a:pt x="7867"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698;p64">
              <a:extLst>
                <a:ext uri="{FF2B5EF4-FFF2-40B4-BE49-F238E27FC236}">
                  <a16:creationId xmlns:a16="http://schemas.microsoft.com/office/drawing/2014/main" id="{3721FE45-126C-1146-EFB7-66B63FC742C9}"/>
                </a:ext>
              </a:extLst>
            </p:cNvPr>
            <p:cNvSpPr/>
            <p:nvPr/>
          </p:nvSpPr>
          <p:spPr>
            <a:xfrm>
              <a:off x="3882100" y="4364650"/>
              <a:ext cx="211150" cy="156375"/>
            </a:xfrm>
            <a:custGeom>
              <a:avLst/>
              <a:gdLst/>
              <a:ahLst/>
              <a:cxnLst/>
              <a:rect l="l" t="t" r="r" b="b"/>
              <a:pathLst>
                <a:path w="8446" h="6255" extrusionOk="0">
                  <a:moveTo>
                    <a:pt x="7602" y="573"/>
                  </a:moveTo>
                  <a:lnTo>
                    <a:pt x="7851" y="5682"/>
                  </a:lnTo>
                  <a:lnTo>
                    <a:pt x="577" y="5682"/>
                  </a:lnTo>
                  <a:lnTo>
                    <a:pt x="572" y="573"/>
                  </a:lnTo>
                  <a:close/>
                  <a:moveTo>
                    <a:pt x="286" y="0"/>
                  </a:moveTo>
                  <a:cubicBezTo>
                    <a:pt x="128" y="0"/>
                    <a:pt x="0" y="129"/>
                    <a:pt x="0" y="286"/>
                  </a:cubicBezTo>
                  <a:lnTo>
                    <a:pt x="5" y="5969"/>
                  </a:lnTo>
                  <a:cubicBezTo>
                    <a:pt x="4" y="6126"/>
                    <a:pt x="132" y="6255"/>
                    <a:pt x="291" y="6255"/>
                  </a:cubicBezTo>
                  <a:lnTo>
                    <a:pt x="8152" y="6255"/>
                  </a:lnTo>
                  <a:cubicBezTo>
                    <a:pt x="8316" y="6255"/>
                    <a:pt x="8446" y="6117"/>
                    <a:pt x="8438" y="5955"/>
                  </a:cubicBezTo>
                  <a:lnTo>
                    <a:pt x="8161" y="272"/>
                  </a:lnTo>
                  <a:cubicBezTo>
                    <a:pt x="8154" y="121"/>
                    <a:pt x="8028" y="0"/>
                    <a:pt x="78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699;p64">
              <a:extLst>
                <a:ext uri="{FF2B5EF4-FFF2-40B4-BE49-F238E27FC236}">
                  <a16:creationId xmlns:a16="http://schemas.microsoft.com/office/drawing/2014/main" id="{33C6EC0F-C515-3904-3132-9641A9667F1A}"/>
                </a:ext>
              </a:extLst>
            </p:cNvPr>
            <p:cNvSpPr/>
            <p:nvPr/>
          </p:nvSpPr>
          <p:spPr>
            <a:xfrm>
              <a:off x="4837900" y="4366929"/>
              <a:ext cx="230675" cy="142075"/>
            </a:xfrm>
            <a:custGeom>
              <a:avLst/>
              <a:gdLst/>
              <a:ahLst/>
              <a:cxnLst/>
              <a:rect l="l" t="t" r="r" b="b"/>
              <a:pathLst>
                <a:path w="9227" h="5683" extrusionOk="0">
                  <a:moveTo>
                    <a:pt x="0" y="0"/>
                  </a:moveTo>
                  <a:lnTo>
                    <a:pt x="1365" y="5683"/>
                  </a:lnTo>
                  <a:lnTo>
                    <a:pt x="9226"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700;p64">
              <a:extLst>
                <a:ext uri="{FF2B5EF4-FFF2-40B4-BE49-F238E27FC236}">
                  <a16:creationId xmlns:a16="http://schemas.microsoft.com/office/drawing/2014/main" id="{51C56A9D-B38A-BC45-8591-8A2464373618}"/>
                </a:ext>
              </a:extLst>
            </p:cNvPr>
            <p:cNvSpPr/>
            <p:nvPr/>
          </p:nvSpPr>
          <p:spPr>
            <a:xfrm>
              <a:off x="4829850" y="4364675"/>
              <a:ext cx="246875" cy="156375"/>
            </a:xfrm>
            <a:custGeom>
              <a:avLst/>
              <a:gdLst/>
              <a:ahLst/>
              <a:cxnLst/>
              <a:rect l="l" t="t" r="r" b="b"/>
              <a:pathLst>
                <a:path w="9875" h="6255" extrusionOk="0">
                  <a:moveTo>
                    <a:pt x="7696" y="572"/>
                  </a:moveTo>
                  <a:lnTo>
                    <a:pt x="9169" y="5681"/>
                  </a:lnTo>
                  <a:lnTo>
                    <a:pt x="1912" y="5681"/>
                  </a:lnTo>
                  <a:lnTo>
                    <a:pt x="685" y="572"/>
                  </a:lnTo>
                  <a:close/>
                  <a:moveTo>
                    <a:pt x="322" y="1"/>
                  </a:moveTo>
                  <a:cubicBezTo>
                    <a:pt x="137" y="1"/>
                    <a:pt x="0" y="172"/>
                    <a:pt x="44" y="353"/>
                  </a:cubicBezTo>
                  <a:lnTo>
                    <a:pt x="1409" y="6034"/>
                  </a:lnTo>
                  <a:cubicBezTo>
                    <a:pt x="1440" y="6163"/>
                    <a:pt x="1555" y="6254"/>
                    <a:pt x="1687" y="6254"/>
                  </a:cubicBezTo>
                  <a:lnTo>
                    <a:pt x="9548" y="6254"/>
                  </a:lnTo>
                  <a:lnTo>
                    <a:pt x="9548" y="6255"/>
                  </a:lnTo>
                  <a:cubicBezTo>
                    <a:pt x="9738" y="6255"/>
                    <a:pt x="9875" y="6072"/>
                    <a:pt x="9822" y="5888"/>
                  </a:cubicBezTo>
                  <a:lnTo>
                    <a:pt x="8186" y="207"/>
                  </a:lnTo>
                  <a:cubicBezTo>
                    <a:pt x="8150" y="84"/>
                    <a:pt x="8038" y="1"/>
                    <a:pt x="79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701;p64">
              <a:extLst>
                <a:ext uri="{FF2B5EF4-FFF2-40B4-BE49-F238E27FC236}">
                  <a16:creationId xmlns:a16="http://schemas.microsoft.com/office/drawing/2014/main" id="{37930120-81A1-DB34-1BAE-4B08CF660C07}"/>
                </a:ext>
              </a:extLst>
            </p:cNvPr>
            <p:cNvSpPr/>
            <p:nvPr/>
          </p:nvSpPr>
          <p:spPr>
            <a:xfrm>
              <a:off x="4078975" y="4371800"/>
              <a:ext cx="203475" cy="142075"/>
            </a:xfrm>
            <a:custGeom>
              <a:avLst/>
              <a:gdLst/>
              <a:ahLst/>
              <a:cxnLst/>
              <a:rect l="l" t="t" r="r" b="b"/>
              <a:pathLst>
                <a:path w="8139" h="5683" extrusionOk="0">
                  <a:moveTo>
                    <a:pt x="0" y="0"/>
                  </a:moveTo>
                  <a:lnTo>
                    <a:pt x="277" y="5683"/>
                  </a:lnTo>
                  <a:lnTo>
                    <a:pt x="8138"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702;p64">
              <a:extLst>
                <a:ext uri="{FF2B5EF4-FFF2-40B4-BE49-F238E27FC236}">
                  <a16:creationId xmlns:a16="http://schemas.microsoft.com/office/drawing/2014/main" id="{BB134373-88BA-163D-414A-61C4D6C952B0}"/>
                </a:ext>
              </a:extLst>
            </p:cNvPr>
            <p:cNvSpPr/>
            <p:nvPr/>
          </p:nvSpPr>
          <p:spPr>
            <a:xfrm>
              <a:off x="4071625" y="4364650"/>
              <a:ext cx="218325" cy="156375"/>
            </a:xfrm>
            <a:custGeom>
              <a:avLst/>
              <a:gdLst/>
              <a:ahLst/>
              <a:cxnLst/>
              <a:rect l="l" t="t" r="r" b="b"/>
              <a:pathLst>
                <a:path w="8733" h="6255" extrusionOk="0">
                  <a:moveTo>
                    <a:pt x="7622" y="573"/>
                  </a:moveTo>
                  <a:lnTo>
                    <a:pt x="8117" y="5682"/>
                  </a:lnTo>
                  <a:lnTo>
                    <a:pt x="844" y="5682"/>
                  </a:lnTo>
                  <a:lnTo>
                    <a:pt x="594" y="573"/>
                  </a:lnTo>
                  <a:close/>
                  <a:moveTo>
                    <a:pt x="294" y="0"/>
                  </a:moveTo>
                  <a:cubicBezTo>
                    <a:pt x="130" y="0"/>
                    <a:pt x="1" y="138"/>
                    <a:pt x="9" y="300"/>
                  </a:cubicBezTo>
                  <a:lnTo>
                    <a:pt x="285" y="5983"/>
                  </a:lnTo>
                  <a:cubicBezTo>
                    <a:pt x="293" y="6134"/>
                    <a:pt x="419" y="6255"/>
                    <a:pt x="571" y="6255"/>
                  </a:cubicBezTo>
                  <a:lnTo>
                    <a:pt x="8432" y="6255"/>
                  </a:lnTo>
                  <a:cubicBezTo>
                    <a:pt x="8600" y="6255"/>
                    <a:pt x="8732" y="6108"/>
                    <a:pt x="8717" y="5941"/>
                  </a:cubicBezTo>
                  <a:lnTo>
                    <a:pt x="8167" y="259"/>
                  </a:lnTo>
                  <a:cubicBezTo>
                    <a:pt x="8153" y="112"/>
                    <a:pt x="8030" y="0"/>
                    <a:pt x="78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703;p64">
              <a:extLst>
                <a:ext uri="{FF2B5EF4-FFF2-40B4-BE49-F238E27FC236}">
                  <a16:creationId xmlns:a16="http://schemas.microsoft.com/office/drawing/2014/main" id="{9E9F2CEF-643F-A6BE-19E9-374E49D83064}"/>
                </a:ext>
              </a:extLst>
            </p:cNvPr>
            <p:cNvSpPr/>
            <p:nvPr/>
          </p:nvSpPr>
          <p:spPr>
            <a:xfrm>
              <a:off x="3103250" y="4371800"/>
              <a:ext cx="216825" cy="142075"/>
            </a:xfrm>
            <a:custGeom>
              <a:avLst/>
              <a:gdLst/>
              <a:ahLst/>
              <a:cxnLst/>
              <a:rect l="l" t="t" r="r" b="b"/>
              <a:pathLst>
                <a:path w="8673" h="5683" extrusionOk="0">
                  <a:moveTo>
                    <a:pt x="1083" y="0"/>
                  </a:moveTo>
                  <a:lnTo>
                    <a:pt x="0" y="5683"/>
                  </a:lnTo>
                  <a:lnTo>
                    <a:pt x="7862" y="5683"/>
                  </a:lnTo>
                  <a:lnTo>
                    <a:pt x="86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704;p64">
              <a:extLst>
                <a:ext uri="{FF2B5EF4-FFF2-40B4-BE49-F238E27FC236}">
                  <a16:creationId xmlns:a16="http://schemas.microsoft.com/office/drawing/2014/main" id="{912CB0FB-5A6E-6346-5272-BEA740C1649D}"/>
                </a:ext>
              </a:extLst>
            </p:cNvPr>
            <p:cNvSpPr/>
            <p:nvPr/>
          </p:nvSpPr>
          <p:spPr>
            <a:xfrm>
              <a:off x="3095400" y="4364650"/>
              <a:ext cx="232350" cy="156375"/>
            </a:xfrm>
            <a:custGeom>
              <a:avLst/>
              <a:gdLst/>
              <a:ahLst/>
              <a:cxnLst/>
              <a:rect l="l" t="t" r="r" b="b"/>
              <a:pathLst>
                <a:path w="9294" h="6255" extrusionOk="0">
                  <a:moveTo>
                    <a:pt x="8656" y="573"/>
                  </a:moveTo>
                  <a:lnTo>
                    <a:pt x="7927" y="5682"/>
                  </a:lnTo>
                  <a:lnTo>
                    <a:pt x="660" y="5682"/>
                  </a:lnTo>
                  <a:lnTo>
                    <a:pt x="1634" y="573"/>
                  </a:lnTo>
                  <a:close/>
                  <a:moveTo>
                    <a:pt x="1396" y="0"/>
                  </a:moveTo>
                  <a:cubicBezTo>
                    <a:pt x="1259" y="0"/>
                    <a:pt x="1141" y="98"/>
                    <a:pt x="1115" y="234"/>
                  </a:cubicBezTo>
                  <a:lnTo>
                    <a:pt x="34" y="5915"/>
                  </a:lnTo>
                  <a:cubicBezTo>
                    <a:pt x="0" y="6091"/>
                    <a:pt x="135" y="6255"/>
                    <a:pt x="314" y="6255"/>
                  </a:cubicBezTo>
                  <a:lnTo>
                    <a:pt x="8176" y="6255"/>
                  </a:lnTo>
                  <a:cubicBezTo>
                    <a:pt x="8318" y="6255"/>
                    <a:pt x="8438" y="6149"/>
                    <a:pt x="8459" y="6008"/>
                  </a:cubicBezTo>
                  <a:lnTo>
                    <a:pt x="9269" y="327"/>
                  </a:lnTo>
                  <a:cubicBezTo>
                    <a:pt x="9293" y="154"/>
                    <a:pt x="9160" y="0"/>
                    <a:pt x="89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705;p64">
              <a:extLst>
                <a:ext uri="{FF2B5EF4-FFF2-40B4-BE49-F238E27FC236}">
                  <a16:creationId xmlns:a16="http://schemas.microsoft.com/office/drawing/2014/main" id="{0F4F2736-D08B-0A11-C350-98F4D04D676A}"/>
                </a:ext>
              </a:extLst>
            </p:cNvPr>
            <p:cNvSpPr/>
            <p:nvPr/>
          </p:nvSpPr>
          <p:spPr>
            <a:xfrm>
              <a:off x="2906725" y="4371800"/>
              <a:ext cx="223625" cy="142075"/>
            </a:xfrm>
            <a:custGeom>
              <a:avLst/>
              <a:gdLst/>
              <a:ahLst/>
              <a:cxnLst/>
              <a:rect l="l" t="t" r="r" b="b"/>
              <a:pathLst>
                <a:path w="8945" h="5683" extrusionOk="0">
                  <a:moveTo>
                    <a:pt x="1355" y="0"/>
                  </a:moveTo>
                  <a:lnTo>
                    <a:pt x="0" y="5683"/>
                  </a:lnTo>
                  <a:lnTo>
                    <a:pt x="7861" y="5683"/>
                  </a:lnTo>
                  <a:lnTo>
                    <a:pt x="89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706;p64">
              <a:extLst>
                <a:ext uri="{FF2B5EF4-FFF2-40B4-BE49-F238E27FC236}">
                  <a16:creationId xmlns:a16="http://schemas.microsoft.com/office/drawing/2014/main" id="{7DBC8E81-56B6-9716-4110-54E0C728AE43}"/>
                </a:ext>
              </a:extLst>
            </p:cNvPr>
            <p:cNvSpPr/>
            <p:nvPr/>
          </p:nvSpPr>
          <p:spPr>
            <a:xfrm>
              <a:off x="2898700" y="4364650"/>
              <a:ext cx="239500" cy="156375"/>
            </a:xfrm>
            <a:custGeom>
              <a:avLst/>
              <a:gdLst/>
              <a:ahLst/>
              <a:cxnLst/>
              <a:rect l="l" t="t" r="r" b="b"/>
              <a:pathLst>
                <a:path w="9580" h="6255" extrusionOk="0">
                  <a:moveTo>
                    <a:pt x="8919" y="573"/>
                  </a:moveTo>
                  <a:lnTo>
                    <a:pt x="7945" y="5682"/>
                  </a:lnTo>
                  <a:lnTo>
                    <a:pt x="684" y="5682"/>
                  </a:lnTo>
                  <a:lnTo>
                    <a:pt x="1903" y="573"/>
                  </a:lnTo>
                  <a:close/>
                  <a:moveTo>
                    <a:pt x="1676" y="0"/>
                  </a:moveTo>
                  <a:cubicBezTo>
                    <a:pt x="1544" y="0"/>
                    <a:pt x="1429" y="91"/>
                    <a:pt x="1398" y="221"/>
                  </a:cubicBezTo>
                  <a:lnTo>
                    <a:pt x="43" y="5902"/>
                  </a:lnTo>
                  <a:cubicBezTo>
                    <a:pt x="1" y="6082"/>
                    <a:pt x="137" y="6255"/>
                    <a:pt x="321" y="6255"/>
                  </a:cubicBezTo>
                  <a:lnTo>
                    <a:pt x="8182" y="6255"/>
                  </a:lnTo>
                  <a:cubicBezTo>
                    <a:pt x="8320" y="6255"/>
                    <a:pt x="8437" y="6157"/>
                    <a:pt x="8464" y="6023"/>
                  </a:cubicBezTo>
                  <a:lnTo>
                    <a:pt x="9546" y="340"/>
                  </a:lnTo>
                  <a:cubicBezTo>
                    <a:pt x="9579" y="165"/>
                    <a:pt x="9445" y="0"/>
                    <a:pt x="926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707;p64">
              <a:extLst>
                <a:ext uri="{FF2B5EF4-FFF2-40B4-BE49-F238E27FC236}">
                  <a16:creationId xmlns:a16="http://schemas.microsoft.com/office/drawing/2014/main" id="{2A2847A8-86B7-CA80-A1F9-9B8D01B4A74A}"/>
                </a:ext>
              </a:extLst>
            </p:cNvPr>
            <p:cNvSpPr/>
            <p:nvPr/>
          </p:nvSpPr>
          <p:spPr>
            <a:xfrm>
              <a:off x="3692825" y="4371800"/>
              <a:ext cx="196575" cy="142075"/>
            </a:xfrm>
            <a:custGeom>
              <a:avLst/>
              <a:gdLst/>
              <a:ahLst/>
              <a:cxnLst/>
              <a:rect l="l" t="t" r="r" b="b"/>
              <a:pathLst>
                <a:path w="7863" h="5683" extrusionOk="0">
                  <a:moveTo>
                    <a:pt x="268" y="0"/>
                  </a:moveTo>
                  <a:lnTo>
                    <a:pt x="1" y="5683"/>
                  </a:lnTo>
                  <a:lnTo>
                    <a:pt x="7862" y="5683"/>
                  </a:lnTo>
                  <a:lnTo>
                    <a:pt x="785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708;p64">
              <a:extLst>
                <a:ext uri="{FF2B5EF4-FFF2-40B4-BE49-F238E27FC236}">
                  <a16:creationId xmlns:a16="http://schemas.microsoft.com/office/drawing/2014/main" id="{F65BA53F-FEDA-15FE-112E-1523AC1EFBC8}"/>
                </a:ext>
              </a:extLst>
            </p:cNvPr>
            <p:cNvSpPr/>
            <p:nvPr/>
          </p:nvSpPr>
          <p:spPr>
            <a:xfrm>
              <a:off x="3685500" y="4364650"/>
              <a:ext cx="211025" cy="156375"/>
            </a:xfrm>
            <a:custGeom>
              <a:avLst/>
              <a:gdLst/>
              <a:ahLst/>
              <a:cxnLst/>
              <a:rect l="l" t="t" r="r" b="b"/>
              <a:pathLst>
                <a:path w="8441" h="6255" extrusionOk="0">
                  <a:moveTo>
                    <a:pt x="7864" y="573"/>
                  </a:moveTo>
                  <a:lnTo>
                    <a:pt x="7869" y="5682"/>
                  </a:lnTo>
                  <a:lnTo>
                    <a:pt x="594" y="5682"/>
                  </a:lnTo>
                  <a:lnTo>
                    <a:pt x="833" y="573"/>
                  </a:lnTo>
                  <a:close/>
                  <a:moveTo>
                    <a:pt x="561" y="0"/>
                  </a:moveTo>
                  <a:cubicBezTo>
                    <a:pt x="408" y="0"/>
                    <a:pt x="282" y="121"/>
                    <a:pt x="275" y="273"/>
                  </a:cubicBezTo>
                  <a:lnTo>
                    <a:pt x="8" y="5955"/>
                  </a:lnTo>
                  <a:cubicBezTo>
                    <a:pt x="0" y="6117"/>
                    <a:pt x="131" y="6255"/>
                    <a:pt x="294" y="6255"/>
                  </a:cubicBezTo>
                  <a:lnTo>
                    <a:pt x="8155" y="6255"/>
                  </a:lnTo>
                  <a:cubicBezTo>
                    <a:pt x="8313" y="6255"/>
                    <a:pt x="8441" y="6126"/>
                    <a:pt x="8441" y="5969"/>
                  </a:cubicBezTo>
                  <a:lnTo>
                    <a:pt x="8436" y="288"/>
                  </a:lnTo>
                  <a:cubicBezTo>
                    <a:pt x="8436" y="129"/>
                    <a:pt x="8308" y="0"/>
                    <a:pt x="81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709;p64">
              <a:extLst>
                <a:ext uri="{FF2B5EF4-FFF2-40B4-BE49-F238E27FC236}">
                  <a16:creationId xmlns:a16="http://schemas.microsoft.com/office/drawing/2014/main" id="{C518E63E-17DB-C466-F848-BD5B3D8CD83D}"/>
                </a:ext>
              </a:extLst>
            </p:cNvPr>
            <p:cNvSpPr/>
            <p:nvPr/>
          </p:nvSpPr>
          <p:spPr>
            <a:xfrm>
              <a:off x="3496300" y="4371800"/>
              <a:ext cx="203225" cy="142075"/>
            </a:xfrm>
            <a:custGeom>
              <a:avLst/>
              <a:gdLst/>
              <a:ahLst/>
              <a:cxnLst/>
              <a:rect l="l" t="t" r="r" b="b"/>
              <a:pathLst>
                <a:path w="8129" h="5683" extrusionOk="0">
                  <a:moveTo>
                    <a:pt x="540" y="0"/>
                  </a:moveTo>
                  <a:lnTo>
                    <a:pt x="1" y="5683"/>
                  </a:lnTo>
                  <a:lnTo>
                    <a:pt x="7862" y="5683"/>
                  </a:lnTo>
                  <a:lnTo>
                    <a:pt x="812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710;p64">
              <a:extLst>
                <a:ext uri="{FF2B5EF4-FFF2-40B4-BE49-F238E27FC236}">
                  <a16:creationId xmlns:a16="http://schemas.microsoft.com/office/drawing/2014/main" id="{9597FB31-D8B9-8722-10F7-C3F60D287BB1}"/>
                </a:ext>
              </a:extLst>
            </p:cNvPr>
            <p:cNvSpPr/>
            <p:nvPr/>
          </p:nvSpPr>
          <p:spPr>
            <a:xfrm>
              <a:off x="3488775" y="4364650"/>
              <a:ext cx="218075" cy="156375"/>
            </a:xfrm>
            <a:custGeom>
              <a:avLst/>
              <a:gdLst/>
              <a:ahLst/>
              <a:cxnLst/>
              <a:rect l="l" t="t" r="r" b="b"/>
              <a:pathLst>
                <a:path w="8723" h="6255" extrusionOk="0">
                  <a:moveTo>
                    <a:pt x="8130" y="573"/>
                  </a:moveTo>
                  <a:lnTo>
                    <a:pt x="7890" y="5682"/>
                  </a:lnTo>
                  <a:lnTo>
                    <a:pt x="617" y="5682"/>
                  </a:lnTo>
                  <a:lnTo>
                    <a:pt x="1101" y="573"/>
                  </a:lnTo>
                  <a:close/>
                  <a:moveTo>
                    <a:pt x="841" y="0"/>
                  </a:moveTo>
                  <a:cubicBezTo>
                    <a:pt x="693" y="0"/>
                    <a:pt x="570" y="113"/>
                    <a:pt x="556" y="259"/>
                  </a:cubicBezTo>
                  <a:lnTo>
                    <a:pt x="17" y="5942"/>
                  </a:lnTo>
                  <a:cubicBezTo>
                    <a:pt x="1" y="6110"/>
                    <a:pt x="134" y="6255"/>
                    <a:pt x="302" y="6255"/>
                  </a:cubicBezTo>
                  <a:lnTo>
                    <a:pt x="8163" y="6255"/>
                  </a:lnTo>
                  <a:cubicBezTo>
                    <a:pt x="8315" y="6255"/>
                    <a:pt x="8441" y="6134"/>
                    <a:pt x="8449" y="5982"/>
                  </a:cubicBezTo>
                  <a:lnTo>
                    <a:pt x="8715" y="300"/>
                  </a:lnTo>
                  <a:cubicBezTo>
                    <a:pt x="8723" y="138"/>
                    <a:pt x="8594" y="0"/>
                    <a:pt x="8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711;p64">
              <a:extLst>
                <a:ext uri="{FF2B5EF4-FFF2-40B4-BE49-F238E27FC236}">
                  <a16:creationId xmlns:a16="http://schemas.microsoft.com/office/drawing/2014/main" id="{145A66A1-8C62-1C66-4527-D1592803EFBA}"/>
                </a:ext>
              </a:extLst>
            </p:cNvPr>
            <p:cNvSpPr/>
            <p:nvPr/>
          </p:nvSpPr>
          <p:spPr>
            <a:xfrm>
              <a:off x="3299775" y="4371800"/>
              <a:ext cx="210050" cy="142075"/>
            </a:xfrm>
            <a:custGeom>
              <a:avLst/>
              <a:gdLst/>
              <a:ahLst/>
              <a:cxnLst/>
              <a:rect l="l" t="t" r="r" b="b"/>
              <a:pathLst>
                <a:path w="8402" h="5683" extrusionOk="0">
                  <a:moveTo>
                    <a:pt x="812" y="0"/>
                  </a:moveTo>
                  <a:lnTo>
                    <a:pt x="1" y="5683"/>
                  </a:lnTo>
                  <a:lnTo>
                    <a:pt x="7862" y="5683"/>
                  </a:lnTo>
                  <a:lnTo>
                    <a:pt x="840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712;p64">
              <a:extLst>
                <a:ext uri="{FF2B5EF4-FFF2-40B4-BE49-F238E27FC236}">
                  <a16:creationId xmlns:a16="http://schemas.microsoft.com/office/drawing/2014/main" id="{DC01F842-FBE1-BA56-4600-AFD6D3DF328E}"/>
                </a:ext>
              </a:extLst>
            </p:cNvPr>
            <p:cNvSpPr/>
            <p:nvPr/>
          </p:nvSpPr>
          <p:spPr>
            <a:xfrm>
              <a:off x="3292100" y="4364650"/>
              <a:ext cx="225225" cy="156375"/>
            </a:xfrm>
            <a:custGeom>
              <a:avLst/>
              <a:gdLst/>
              <a:ahLst/>
              <a:cxnLst/>
              <a:rect l="l" t="t" r="r" b="b"/>
              <a:pathLst>
                <a:path w="9009" h="6255" extrusionOk="0">
                  <a:moveTo>
                    <a:pt x="8393" y="573"/>
                  </a:moveTo>
                  <a:lnTo>
                    <a:pt x="7909" y="5682"/>
                  </a:lnTo>
                  <a:lnTo>
                    <a:pt x="637" y="5682"/>
                  </a:lnTo>
                  <a:lnTo>
                    <a:pt x="1366" y="573"/>
                  </a:lnTo>
                  <a:close/>
                  <a:moveTo>
                    <a:pt x="1119" y="0"/>
                  </a:moveTo>
                  <a:cubicBezTo>
                    <a:pt x="975" y="0"/>
                    <a:pt x="855" y="106"/>
                    <a:pt x="836" y="247"/>
                  </a:cubicBezTo>
                  <a:lnTo>
                    <a:pt x="24" y="5928"/>
                  </a:lnTo>
                  <a:cubicBezTo>
                    <a:pt x="0" y="6101"/>
                    <a:pt x="133" y="6255"/>
                    <a:pt x="308" y="6255"/>
                  </a:cubicBezTo>
                  <a:lnTo>
                    <a:pt x="8169" y="6255"/>
                  </a:lnTo>
                  <a:cubicBezTo>
                    <a:pt x="8316" y="6255"/>
                    <a:pt x="8440" y="6142"/>
                    <a:pt x="8453" y="5996"/>
                  </a:cubicBezTo>
                  <a:lnTo>
                    <a:pt x="8993" y="313"/>
                  </a:lnTo>
                  <a:cubicBezTo>
                    <a:pt x="9008" y="145"/>
                    <a:pt x="8876" y="0"/>
                    <a:pt x="87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713;p64">
              <a:extLst>
                <a:ext uri="{FF2B5EF4-FFF2-40B4-BE49-F238E27FC236}">
                  <a16:creationId xmlns:a16="http://schemas.microsoft.com/office/drawing/2014/main" id="{6C6D0D30-E29B-F887-74EB-8E23B4170174}"/>
                </a:ext>
              </a:extLst>
            </p:cNvPr>
            <p:cNvSpPr/>
            <p:nvPr/>
          </p:nvSpPr>
          <p:spPr>
            <a:xfrm>
              <a:off x="4622650" y="4234404"/>
              <a:ext cx="215275" cy="132550"/>
            </a:xfrm>
            <a:custGeom>
              <a:avLst/>
              <a:gdLst/>
              <a:ahLst/>
              <a:cxnLst/>
              <a:rect l="l" t="t" r="r" b="b"/>
              <a:pathLst>
                <a:path w="8611" h="5302" extrusionOk="0">
                  <a:moveTo>
                    <a:pt x="0" y="1"/>
                  </a:moveTo>
                  <a:lnTo>
                    <a:pt x="1021" y="5301"/>
                  </a:lnTo>
                  <a:lnTo>
                    <a:pt x="8610"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714;p64">
              <a:extLst>
                <a:ext uri="{FF2B5EF4-FFF2-40B4-BE49-F238E27FC236}">
                  <a16:creationId xmlns:a16="http://schemas.microsoft.com/office/drawing/2014/main" id="{45FCC5E3-D3B1-ADC0-8A93-FF0F80C2F778}"/>
                </a:ext>
              </a:extLst>
            </p:cNvPr>
            <p:cNvSpPr/>
            <p:nvPr/>
          </p:nvSpPr>
          <p:spPr>
            <a:xfrm>
              <a:off x="4614775" y="4232100"/>
              <a:ext cx="231150" cy="146900"/>
            </a:xfrm>
            <a:custGeom>
              <a:avLst/>
              <a:gdLst/>
              <a:ahLst/>
              <a:cxnLst/>
              <a:rect l="l" t="t" r="r" b="b"/>
              <a:pathLst>
                <a:path w="9246" h="5876" extrusionOk="0">
                  <a:moveTo>
                    <a:pt x="7424" y="573"/>
                  </a:moveTo>
                  <a:lnTo>
                    <a:pt x="8561" y="5302"/>
                  </a:lnTo>
                  <a:lnTo>
                    <a:pt x="1571" y="5302"/>
                  </a:lnTo>
                  <a:lnTo>
                    <a:pt x="663" y="573"/>
                  </a:lnTo>
                  <a:close/>
                  <a:moveTo>
                    <a:pt x="315" y="1"/>
                  </a:moveTo>
                  <a:cubicBezTo>
                    <a:pt x="136" y="1"/>
                    <a:pt x="0" y="165"/>
                    <a:pt x="35" y="342"/>
                  </a:cubicBezTo>
                  <a:lnTo>
                    <a:pt x="1055" y="5643"/>
                  </a:lnTo>
                  <a:cubicBezTo>
                    <a:pt x="1081" y="5778"/>
                    <a:pt x="1198" y="5875"/>
                    <a:pt x="1336" y="5875"/>
                  </a:cubicBezTo>
                  <a:lnTo>
                    <a:pt x="8925" y="5875"/>
                  </a:lnTo>
                  <a:lnTo>
                    <a:pt x="8925" y="5874"/>
                  </a:lnTo>
                  <a:cubicBezTo>
                    <a:pt x="9110" y="5874"/>
                    <a:pt x="9245" y="5701"/>
                    <a:pt x="9203" y="5522"/>
                  </a:cubicBezTo>
                  <a:lnTo>
                    <a:pt x="7929" y="220"/>
                  </a:lnTo>
                  <a:cubicBezTo>
                    <a:pt x="7899" y="92"/>
                    <a:pt x="7783" y="1"/>
                    <a:pt x="76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715;p64">
              <a:extLst>
                <a:ext uri="{FF2B5EF4-FFF2-40B4-BE49-F238E27FC236}">
                  <a16:creationId xmlns:a16="http://schemas.microsoft.com/office/drawing/2014/main" id="{FCA89453-9EFB-3EFD-5B04-21F5C31F0D68}"/>
                </a:ext>
              </a:extLst>
            </p:cNvPr>
            <p:cNvSpPr/>
            <p:nvPr/>
          </p:nvSpPr>
          <p:spPr>
            <a:xfrm>
              <a:off x="2469425" y="3988450"/>
              <a:ext cx="219825" cy="126900"/>
            </a:xfrm>
            <a:custGeom>
              <a:avLst/>
              <a:gdLst/>
              <a:ahLst/>
              <a:cxnLst/>
              <a:rect l="l" t="t" r="r" b="b"/>
              <a:pathLst>
                <a:path w="8793" h="5076" extrusionOk="0">
                  <a:moveTo>
                    <a:pt x="1938" y="0"/>
                  </a:moveTo>
                  <a:lnTo>
                    <a:pt x="0" y="5075"/>
                  </a:lnTo>
                  <a:lnTo>
                    <a:pt x="7097" y="5075"/>
                  </a:lnTo>
                  <a:lnTo>
                    <a:pt x="879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716;p64">
              <a:extLst>
                <a:ext uri="{FF2B5EF4-FFF2-40B4-BE49-F238E27FC236}">
                  <a16:creationId xmlns:a16="http://schemas.microsoft.com/office/drawing/2014/main" id="{91545993-8F30-EA6E-981C-3E86971C7FB5}"/>
                </a:ext>
              </a:extLst>
            </p:cNvPr>
            <p:cNvSpPr/>
            <p:nvPr/>
          </p:nvSpPr>
          <p:spPr>
            <a:xfrm>
              <a:off x="2460925" y="3981300"/>
              <a:ext cx="236675" cy="141225"/>
            </a:xfrm>
            <a:custGeom>
              <a:avLst/>
              <a:gdLst/>
              <a:ahLst/>
              <a:cxnLst/>
              <a:rect l="l" t="t" r="r" b="b"/>
              <a:pathLst>
                <a:path w="9467" h="5649" extrusionOk="0">
                  <a:moveTo>
                    <a:pt x="8736" y="572"/>
                  </a:moveTo>
                  <a:lnTo>
                    <a:pt x="7231" y="5075"/>
                  </a:lnTo>
                  <a:lnTo>
                    <a:pt x="755" y="5075"/>
                  </a:lnTo>
                  <a:lnTo>
                    <a:pt x="2475" y="572"/>
                  </a:lnTo>
                  <a:close/>
                  <a:moveTo>
                    <a:pt x="2278" y="0"/>
                  </a:moveTo>
                  <a:cubicBezTo>
                    <a:pt x="2159" y="0"/>
                    <a:pt x="2052" y="74"/>
                    <a:pt x="2010" y="184"/>
                  </a:cubicBezTo>
                  <a:lnTo>
                    <a:pt x="72" y="5259"/>
                  </a:lnTo>
                  <a:cubicBezTo>
                    <a:pt x="0" y="5447"/>
                    <a:pt x="139" y="5647"/>
                    <a:pt x="340" y="5648"/>
                  </a:cubicBezTo>
                  <a:lnTo>
                    <a:pt x="7437" y="5648"/>
                  </a:lnTo>
                  <a:cubicBezTo>
                    <a:pt x="7560" y="5647"/>
                    <a:pt x="7669" y="5569"/>
                    <a:pt x="7708" y="5452"/>
                  </a:cubicBezTo>
                  <a:lnTo>
                    <a:pt x="9403" y="377"/>
                  </a:lnTo>
                  <a:cubicBezTo>
                    <a:pt x="9466" y="191"/>
                    <a:pt x="9328" y="0"/>
                    <a:pt x="91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717;p64">
              <a:extLst>
                <a:ext uri="{FF2B5EF4-FFF2-40B4-BE49-F238E27FC236}">
                  <a16:creationId xmlns:a16="http://schemas.microsoft.com/office/drawing/2014/main" id="{CCAFD1C6-A261-485C-3BF9-F0AFE9D2B055}"/>
                </a:ext>
              </a:extLst>
            </p:cNvPr>
            <p:cNvSpPr/>
            <p:nvPr/>
          </p:nvSpPr>
          <p:spPr>
            <a:xfrm>
              <a:off x="2252775" y="4115325"/>
              <a:ext cx="216675" cy="123975"/>
            </a:xfrm>
            <a:custGeom>
              <a:avLst/>
              <a:gdLst/>
              <a:ahLst/>
              <a:cxnLst/>
              <a:rect l="l" t="t" r="r" b="b"/>
              <a:pathLst>
                <a:path w="8667" h="4959" extrusionOk="0">
                  <a:moveTo>
                    <a:pt x="2113" y="0"/>
                  </a:moveTo>
                  <a:lnTo>
                    <a:pt x="0" y="4959"/>
                  </a:lnTo>
                  <a:lnTo>
                    <a:pt x="6771" y="4959"/>
                  </a:lnTo>
                  <a:lnTo>
                    <a:pt x="866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718;p64">
              <a:extLst>
                <a:ext uri="{FF2B5EF4-FFF2-40B4-BE49-F238E27FC236}">
                  <a16:creationId xmlns:a16="http://schemas.microsoft.com/office/drawing/2014/main" id="{20BC444D-D006-C183-116E-A57D12511576}"/>
                </a:ext>
              </a:extLst>
            </p:cNvPr>
            <p:cNvSpPr/>
            <p:nvPr/>
          </p:nvSpPr>
          <p:spPr>
            <a:xfrm>
              <a:off x="2244175" y="4108175"/>
              <a:ext cx="233700" cy="138275"/>
            </a:xfrm>
            <a:custGeom>
              <a:avLst/>
              <a:gdLst/>
              <a:ahLst/>
              <a:cxnLst/>
              <a:rect l="l" t="t" r="r" b="b"/>
              <a:pathLst>
                <a:path w="9348" h="5531" extrusionOk="0">
                  <a:moveTo>
                    <a:pt x="8594" y="573"/>
                  </a:moveTo>
                  <a:lnTo>
                    <a:pt x="6919" y="4958"/>
                  </a:lnTo>
                  <a:lnTo>
                    <a:pt x="777" y="4958"/>
                  </a:lnTo>
                  <a:lnTo>
                    <a:pt x="2647" y="573"/>
                  </a:lnTo>
                  <a:close/>
                  <a:moveTo>
                    <a:pt x="2457" y="0"/>
                  </a:moveTo>
                  <a:cubicBezTo>
                    <a:pt x="2342" y="0"/>
                    <a:pt x="2240" y="68"/>
                    <a:pt x="2195" y="174"/>
                  </a:cubicBezTo>
                  <a:lnTo>
                    <a:pt x="80" y="5132"/>
                  </a:lnTo>
                  <a:cubicBezTo>
                    <a:pt x="1" y="5320"/>
                    <a:pt x="139" y="5530"/>
                    <a:pt x="344" y="5530"/>
                  </a:cubicBezTo>
                  <a:lnTo>
                    <a:pt x="7115" y="5530"/>
                  </a:lnTo>
                  <a:cubicBezTo>
                    <a:pt x="7234" y="5530"/>
                    <a:pt x="7340" y="5457"/>
                    <a:pt x="7383" y="5347"/>
                  </a:cubicBezTo>
                  <a:lnTo>
                    <a:pt x="9277" y="389"/>
                  </a:lnTo>
                  <a:cubicBezTo>
                    <a:pt x="9347" y="202"/>
                    <a:pt x="9210" y="0"/>
                    <a:pt x="90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719;p64">
              <a:extLst>
                <a:ext uri="{FF2B5EF4-FFF2-40B4-BE49-F238E27FC236}">
                  <a16:creationId xmlns:a16="http://schemas.microsoft.com/office/drawing/2014/main" id="{D7563915-3C53-0FAE-A6AC-64E118B92D5A}"/>
                </a:ext>
              </a:extLst>
            </p:cNvPr>
            <p:cNvSpPr/>
            <p:nvPr/>
          </p:nvSpPr>
          <p:spPr>
            <a:xfrm>
              <a:off x="2305600" y="3988450"/>
              <a:ext cx="212275" cy="126900"/>
            </a:xfrm>
            <a:custGeom>
              <a:avLst/>
              <a:gdLst/>
              <a:ahLst/>
              <a:cxnLst/>
              <a:rect l="l" t="t" r="r" b="b"/>
              <a:pathLst>
                <a:path w="8491" h="5076" extrusionOk="0">
                  <a:moveTo>
                    <a:pt x="2164" y="0"/>
                  </a:moveTo>
                  <a:lnTo>
                    <a:pt x="0" y="5075"/>
                  </a:lnTo>
                  <a:lnTo>
                    <a:pt x="6553" y="5075"/>
                  </a:lnTo>
                  <a:lnTo>
                    <a:pt x="849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720;p64">
              <a:extLst>
                <a:ext uri="{FF2B5EF4-FFF2-40B4-BE49-F238E27FC236}">
                  <a16:creationId xmlns:a16="http://schemas.microsoft.com/office/drawing/2014/main" id="{D1C9ED5B-F66B-3A15-1019-8E707A069717}"/>
                </a:ext>
              </a:extLst>
            </p:cNvPr>
            <p:cNvSpPr/>
            <p:nvPr/>
          </p:nvSpPr>
          <p:spPr>
            <a:xfrm>
              <a:off x="2297000" y="3981300"/>
              <a:ext cx="229350" cy="141225"/>
            </a:xfrm>
            <a:custGeom>
              <a:avLst/>
              <a:gdLst/>
              <a:ahLst/>
              <a:cxnLst/>
              <a:rect l="l" t="t" r="r" b="b"/>
              <a:pathLst>
                <a:path w="9174" h="5649" extrusionOk="0">
                  <a:moveTo>
                    <a:pt x="8420" y="572"/>
                  </a:moveTo>
                  <a:lnTo>
                    <a:pt x="6700" y="5075"/>
                  </a:lnTo>
                  <a:lnTo>
                    <a:pt x="778" y="5075"/>
                  </a:lnTo>
                  <a:lnTo>
                    <a:pt x="2696" y="572"/>
                  </a:lnTo>
                  <a:close/>
                  <a:moveTo>
                    <a:pt x="2508" y="0"/>
                  </a:moveTo>
                  <a:cubicBezTo>
                    <a:pt x="2392" y="0"/>
                    <a:pt x="2289" y="68"/>
                    <a:pt x="2244" y="173"/>
                  </a:cubicBezTo>
                  <a:lnTo>
                    <a:pt x="82" y="5250"/>
                  </a:lnTo>
                  <a:cubicBezTo>
                    <a:pt x="1" y="5438"/>
                    <a:pt x="139" y="5647"/>
                    <a:pt x="344" y="5648"/>
                  </a:cubicBezTo>
                  <a:lnTo>
                    <a:pt x="6897" y="5648"/>
                  </a:lnTo>
                  <a:cubicBezTo>
                    <a:pt x="7015" y="5647"/>
                    <a:pt x="7121" y="5574"/>
                    <a:pt x="7164" y="5464"/>
                  </a:cubicBezTo>
                  <a:lnTo>
                    <a:pt x="9103" y="389"/>
                  </a:lnTo>
                  <a:cubicBezTo>
                    <a:pt x="9173" y="202"/>
                    <a:pt x="9035" y="0"/>
                    <a:pt x="88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721;p64">
              <a:extLst>
                <a:ext uri="{FF2B5EF4-FFF2-40B4-BE49-F238E27FC236}">
                  <a16:creationId xmlns:a16="http://schemas.microsoft.com/office/drawing/2014/main" id="{9263A352-4C90-ABE4-CE4E-8890787A11A5}"/>
                </a:ext>
              </a:extLst>
            </p:cNvPr>
            <p:cNvSpPr/>
            <p:nvPr/>
          </p:nvSpPr>
          <p:spPr>
            <a:xfrm>
              <a:off x="2196275" y="4239275"/>
              <a:ext cx="225775" cy="132550"/>
            </a:xfrm>
            <a:custGeom>
              <a:avLst/>
              <a:gdLst/>
              <a:ahLst/>
              <a:cxnLst/>
              <a:rect l="l" t="t" r="r" b="b"/>
              <a:pathLst>
                <a:path w="9031" h="5302" extrusionOk="0">
                  <a:moveTo>
                    <a:pt x="2260" y="1"/>
                  </a:moveTo>
                  <a:lnTo>
                    <a:pt x="1" y="5301"/>
                  </a:lnTo>
                  <a:lnTo>
                    <a:pt x="7006" y="5301"/>
                  </a:lnTo>
                  <a:lnTo>
                    <a:pt x="90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722;p64">
              <a:extLst>
                <a:ext uri="{FF2B5EF4-FFF2-40B4-BE49-F238E27FC236}">
                  <a16:creationId xmlns:a16="http://schemas.microsoft.com/office/drawing/2014/main" id="{681759C7-D28E-0FFB-D414-C2D1DDE109BD}"/>
                </a:ext>
              </a:extLst>
            </p:cNvPr>
            <p:cNvSpPr/>
            <p:nvPr/>
          </p:nvSpPr>
          <p:spPr>
            <a:xfrm>
              <a:off x="2187650" y="4232100"/>
              <a:ext cx="242900" cy="146900"/>
            </a:xfrm>
            <a:custGeom>
              <a:avLst/>
              <a:gdLst/>
              <a:ahLst/>
              <a:cxnLst/>
              <a:rect l="l" t="t" r="r" b="b"/>
              <a:pathLst>
                <a:path w="9716" h="5876" extrusionOk="0">
                  <a:moveTo>
                    <a:pt x="8960" y="573"/>
                  </a:moveTo>
                  <a:lnTo>
                    <a:pt x="7153" y="5302"/>
                  </a:lnTo>
                  <a:lnTo>
                    <a:pt x="778" y="5302"/>
                  </a:lnTo>
                  <a:lnTo>
                    <a:pt x="2794" y="573"/>
                  </a:lnTo>
                  <a:close/>
                  <a:moveTo>
                    <a:pt x="2605" y="1"/>
                  </a:moveTo>
                  <a:cubicBezTo>
                    <a:pt x="2491" y="1"/>
                    <a:pt x="2387" y="70"/>
                    <a:pt x="2342" y="175"/>
                  </a:cubicBezTo>
                  <a:lnTo>
                    <a:pt x="82" y="5477"/>
                  </a:lnTo>
                  <a:cubicBezTo>
                    <a:pt x="1" y="5665"/>
                    <a:pt x="139" y="5874"/>
                    <a:pt x="344" y="5875"/>
                  </a:cubicBezTo>
                  <a:lnTo>
                    <a:pt x="7351" y="5875"/>
                  </a:lnTo>
                  <a:cubicBezTo>
                    <a:pt x="7470" y="5875"/>
                    <a:pt x="7576" y="5802"/>
                    <a:pt x="7619" y="5691"/>
                  </a:cubicBezTo>
                  <a:lnTo>
                    <a:pt x="9645" y="389"/>
                  </a:lnTo>
                  <a:cubicBezTo>
                    <a:pt x="9715" y="202"/>
                    <a:pt x="9577" y="1"/>
                    <a:pt x="93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723;p64">
              <a:extLst>
                <a:ext uri="{FF2B5EF4-FFF2-40B4-BE49-F238E27FC236}">
                  <a16:creationId xmlns:a16="http://schemas.microsoft.com/office/drawing/2014/main" id="{E07AA43A-80FE-2DBC-BA93-D0A4192F14CB}"/>
                </a:ext>
              </a:extLst>
            </p:cNvPr>
            <p:cNvSpPr/>
            <p:nvPr/>
          </p:nvSpPr>
          <p:spPr>
            <a:xfrm>
              <a:off x="2135725" y="4371800"/>
              <a:ext cx="235700" cy="142075"/>
            </a:xfrm>
            <a:custGeom>
              <a:avLst/>
              <a:gdLst/>
              <a:ahLst/>
              <a:cxnLst/>
              <a:rect l="l" t="t" r="r" b="b"/>
              <a:pathLst>
                <a:path w="9428" h="5683" extrusionOk="0">
                  <a:moveTo>
                    <a:pt x="2423" y="0"/>
                  </a:moveTo>
                  <a:lnTo>
                    <a:pt x="1" y="5683"/>
                  </a:lnTo>
                  <a:lnTo>
                    <a:pt x="7257" y="5683"/>
                  </a:lnTo>
                  <a:lnTo>
                    <a:pt x="94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724;p64">
              <a:extLst>
                <a:ext uri="{FF2B5EF4-FFF2-40B4-BE49-F238E27FC236}">
                  <a16:creationId xmlns:a16="http://schemas.microsoft.com/office/drawing/2014/main" id="{66D0F56A-83E1-A5B4-3162-96618FFBD9E4}"/>
                </a:ext>
              </a:extLst>
            </p:cNvPr>
            <p:cNvSpPr/>
            <p:nvPr/>
          </p:nvSpPr>
          <p:spPr>
            <a:xfrm>
              <a:off x="2127150" y="4364650"/>
              <a:ext cx="252750" cy="156375"/>
            </a:xfrm>
            <a:custGeom>
              <a:avLst/>
              <a:gdLst/>
              <a:ahLst/>
              <a:cxnLst/>
              <a:rect l="l" t="t" r="r" b="b"/>
              <a:pathLst>
                <a:path w="10110" h="6255" extrusionOk="0">
                  <a:moveTo>
                    <a:pt x="9356" y="573"/>
                  </a:moveTo>
                  <a:lnTo>
                    <a:pt x="7402" y="5682"/>
                  </a:lnTo>
                  <a:lnTo>
                    <a:pt x="777" y="5682"/>
                  </a:lnTo>
                  <a:lnTo>
                    <a:pt x="2954" y="573"/>
                  </a:lnTo>
                  <a:close/>
                  <a:moveTo>
                    <a:pt x="2764" y="0"/>
                  </a:moveTo>
                  <a:cubicBezTo>
                    <a:pt x="2650" y="0"/>
                    <a:pt x="2547" y="68"/>
                    <a:pt x="2502" y="175"/>
                  </a:cubicBezTo>
                  <a:lnTo>
                    <a:pt x="80" y="5856"/>
                  </a:lnTo>
                  <a:cubicBezTo>
                    <a:pt x="0" y="6044"/>
                    <a:pt x="138" y="6255"/>
                    <a:pt x="344" y="6255"/>
                  </a:cubicBezTo>
                  <a:lnTo>
                    <a:pt x="7600" y="6255"/>
                  </a:lnTo>
                  <a:cubicBezTo>
                    <a:pt x="7719" y="6255"/>
                    <a:pt x="7824" y="6182"/>
                    <a:pt x="7866" y="6071"/>
                  </a:cubicBezTo>
                  <a:lnTo>
                    <a:pt x="10037" y="389"/>
                  </a:lnTo>
                  <a:cubicBezTo>
                    <a:pt x="10109" y="202"/>
                    <a:pt x="9971" y="0"/>
                    <a:pt x="977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725;p64">
              <a:extLst>
                <a:ext uri="{FF2B5EF4-FFF2-40B4-BE49-F238E27FC236}">
                  <a16:creationId xmlns:a16="http://schemas.microsoft.com/office/drawing/2014/main" id="{0D3A77E5-3E37-7AF0-04AC-9230E25FA551}"/>
                </a:ext>
              </a:extLst>
            </p:cNvPr>
            <p:cNvSpPr/>
            <p:nvPr/>
          </p:nvSpPr>
          <p:spPr>
            <a:xfrm>
              <a:off x="2070675" y="4513850"/>
              <a:ext cx="246475" cy="152600"/>
            </a:xfrm>
            <a:custGeom>
              <a:avLst/>
              <a:gdLst/>
              <a:ahLst/>
              <a:cxnLst/>
              <a:rect l="l" t="t" r="r" b="b"/>
              <a:pathLst>
                <a:path w="9859" h="6104" extrusionOk="0">
                  <a:moveTo>
                    <a:pt x="2603" y="1"/>
                  </a:moveTo>
                  <a:lnTo>
                    <a:pt x="1" y="6104"/>
                  </a:lnTo>
                  <a:lnTo>
                    <a:pt x="7528" y="6104"/>
                  </a:lnTo>
                  <a:lnTo>
                    <a:pt x="985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726;p64">
              <a:extLst>
                <a:ext uri="{FF2B5EF4-FFF2-40B4-BE49-F238E27FC236}">
                  <a16:creationId xmlns:a16="http://schemas.microsoft.com/office/drawing/2014/main" id="{5DB19689-B3E2-487D-0E05-BD6F9C3BEA2A}"/>
                </a:ext>
              </a:extLst>
            </p:cNvPr>
            <p:cNvSpPr/>
            <p:nvPr/>
          </p:nvSpPr>
          <p:spPr>
            <a:xfrm>
              <a:off x="2062100" y="4506675"/>
              <a:ext cx="263550" cy="166925"/>
            </a:xfrm>
            <a:custGeom>
              <a:avLst/>
              <a:gdLst/>
              <a:ahLst/>
              <a:cxnLst/>
              <a:rect l="l" t="t" r="r" b="b"/>
              <a:pathLst>
                <a:path w="10542" h="6677" extrusionOk="0">
                  <a:moveTo>
                    <a:pt x="9787" y="574"/>
                  </a:moveTo>
                  <a:lnTo>
                    <a:pt x="7673" y="6105"/>
                  </a:lnTo>
                  <a:lnTo>
                    <a:pt x="777" y="6105"/>
                  </a:lnTo>
                  <a:lnTo>
                    <a:pt x="3135" y="574"/>
                  </a:lnTo>
                  <a:close/>
                  <a:moveTo>
                    <a:pt x="2946" y="1"/>
                  </a:moveTo>
                  <a:cubicBezTo>
                    <a:pt x="2831" y="1"/>
                    <a:pt x="2728" y="69"/>
                    <a:pt x="2683" y="175"/>
                  </a:cubicBezTo>
                  <a:lnTo>
                    <a:pt x="80" y="6278"/>
                  </a:lnTo>
                  <a:cubicBezTo>
                    <a:pt x="0" y="6466"/>
                    <a:pt x="139" y="6676"/>
                    <a:pt x="344" y="6676"/>
                  </a:cubicBezTo>
                  <a:lnTo>
                    <a:pt x="7871" y="6676"/>
                  </a:lnTo>
                  <a:cubicBezTo>
                    <a:pt x="7989" y="6676"/>
                    <a:pt x="8095" y="6603"/>
                    <a:pt x="8137" y="6493"/>
                  </a:cubicBezTo>
                  <a:lnTo>
                    <a:pt x="10470" y="389"/>
                  </a:lnTo>
                  <a:cubicBezTo>
                    <a:pt x="10541" y="202"/>
                    <a:pt x="10403" y="1"/>
                    <a:pt x="1020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727;p64">
              <a:extLst>
                <a:ext uri="{FF2B5EF4-FFF2-40B4-BE49-F238E27FC236}">
                  <a16:creationId xmlns:a16="http://schemas.microsoft.com/office/drawing/2014/main" id="{B2EE0995-A211-5A06-929F-A9B70E320673}"/>
                </a:ext>
              </a:extLst>
            </p:cNvPr>
            <p:cNvSpPr/>
            <p:nvPr/>
          </p:nvSpPr>
          <p:spPr>
            <a:xfrm>
              <a:off x="5356200" y="4239275"/>
              <a:ext cx="218750" cy="132550"/>
            </a:xfrm>
            <a:custGeom>
              <a:avLst/>
              <a:gdLst/>
              <a:ahLst/>
              <a:cxnLst/>
              <a:rect l="l" t="t" r="r" b="b"/>
              <a:pathLst>
                <a:path w="8750" h="5302" extrusionOk="0">
                  <a:moveTo>
                    <a:pt x="0" y="1"/>
                  </a:moveTo>
                  <a:lnTo>
                    <a:pt x="2035" y="5301"/>
                  </a:lnTo>
                  <a:lnTo>
                    <a:pt x="8749" y="5301"/>
                  </a:lnTo>
                  <a:lnTo>
                    <a:pt x="648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728;p64">
              <a:extLst>
                <a:ext uri="{FF2B5EF4-FFF2-40B4-BE49-F238E27FC236}">
                  <a16:creationId xmlns:a16="http://schemas.microsoft.com/office/drawing/2014/main" id="{414892F1-90E9-7B91-3F1D-8D42CA42FBEE}"/>
                </a:ext>
              </a:extLst>
            </p:cNvPr>
            <p:cNvSpPr/>
            <p:nvPr/>
          </p:nvSpPr>
          <p:spPr>
            <a:xfrm>
              <a:off x="5347700" y="4232100"/>
              <a:ext cx="235825" cy="146900"/>
            </a:xfrm>
            <a:custGeom>
              <a:avLst/>
              <a:gdLst/>
              <a:ahLst/>
              <a:cxnLst/>
              <a:rect l="l" t="t" r="r" b="b"/>
              <a:pathLst>
                <a:path w="9433" h="5876" extrusionOk="0">
                  <a:moveTo>
                    <a:pt x="6640" y="573"/>
                  </a:moveTo>
                  <a:lnTo>
                    <a:pt x="8656" y="5302"/>
                  </a:lnTo>
                  <a:lnTo>
                    <a:pt x="2573" y="5302"/>
                  </a:lnTo>
                  <a:lnTo>
                    <a:pt x="757" y="573"/>
                  </a:lnTo>
                  <a:close/>
                  <a:moveTo>
                    <a:pt x="340" y="1"/>
                  </a:moveTo>
                  <a:cubicBezTo>
                    <a:pt x="139" y="1"/>
                    <a:pt x="0" y="202"/>
                    <a:pt x="73" y="390"/>
                  </a:cubicBezTo>
                  <a:lnTo>
                    <a:pt x="2109" y="5691"/>
                  </a:lnTo>
                  <a:cubicBezTo>
                    <a:pt x="2151" y="5802"/>
                    <a:pt x="2257" y="5875"/>
                    <a:pt x="2375" y="5875"/>
                  </a:cubicBezTo>
                  <a:lnTo>
                    <a:pt x="9089" y="5875"/>
                  </a:lnTo>
                  <a:lnTo>
                    <a:pt x="9089" y="5874"/>
                  </a:lnTo>
                  <a:cubicBezTo>
                    <a:pt x="9294" y="5874"/>
                    <a:pt x="9433" y="5665"/>
                    <a:pt x="9352" y="5475"/>
                  </a:cubicBezTo>
                  <a:lnTo>
                    <a:pt x="7093" y="175"/>
                  </a:lnTo>
                  <a:cubicBezTo>
                    <a:pt x="7048" y="69"/>
                    <a:pt x="6944" y="1"/>
                    <a:pt x="68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729;p64">
              <a:extLst>
                <a:ext uri="{FF2B5EF4-FFF2-40B4-BE49-F238E27FC236}">
                  <a16:creationId xmlns:a16="http://schemas.microsoft.com/office/drawing/2014/main" id="{962A3B0F-87BE-A8F6-6423-1604D5205C4E}"/>
                </a:ext>
              </a:extLst>
            </p:cNvPr>
            <p:cNvSpPr/>
            <p:nvPr/>
          </p:nvSpPr>
          <p:spPr>
            <a:xfrm>
              <a:off x="5407075" y="4371800"/>
              <a:ext cx="228400" cy="142075"/>
            </a:xfrm>
            <a:custGeom>
              <a:avLst/>
              <a:gdLst/>
              <a:ahLst/>
              <a:cxnLst/>
              <a:rect l="l" t="t" r="r" b="b"/>
              <a:pathLst>
                <a:path w="9136" h="5683" extrusionOk="0">
                  <a:moveTo>
                    <a:pt x="0" y="0"/>
                  </a:moveTo>
                  <a:lnTo>
                    <a:pt x="2181" y="5683"/>
                  </a:lnTo>
                  <a:lnTo>
                    <a:pt x="9135" y="5683"/>
                  </a:lnTo>
                  <a:lnTo>
                    <a:pt x="671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730;p64">
              <a:extLst>
                <a:ext uri="{FF2B5EF4-FFF2-40B4-BE49-F238E27FC236}">
                  <a16:creationId xmlns:a16="http://schemas.microsoft.com/office/drawing/2014/main" id="{22604064-D5A4-B212-34FA-5C6CF7ABDFB7}"/>
                </a:ext>
              </a:extLst>
            </p:cNvPr>
            <p:cNvSpPr/>
            <p:nvPr/>
          </p:nvSpPr>
          <p:spPr>
            <a:xfrm>
              <a:off x="5398600" y="4364650"/>
              <a:ext cx="245450" cy="156375"/>
            </a:xfrm>
            <a:custGeom>
              <a:avLst/>
              <a:gdLst/>
              <a:ahLst/>
              <a:cxnLst/>
              <a:rect l="l" t="t" r="r" b="b"/>
              <a:pathLst>
                <a:path w="9818" h="6255" extrusionOk="0">
                  <a:moveTo>
                    <a:pt x="6864" y="573"/>
                  </a:moveTo>
                  <a:lnTo>
                    <a:pt x="9041" y="5682"/>
                  </a:lnTo>
                  <a:lnTo>
                    <a:pt x="2718" y="5682"/>
                  </a:lnTo>
                  <a:lnTo>
                    <a:pt x="756" y="573"/>
                  </a:lnTo>
                  <a:close/>
                  <a:moveTo>
                    <a:pt x="339" y="0"/>
                  </a:moveTo>
                  <a:cubicBezTo>
                    <a:pt x="139" y="0"/>
                    <a:pt x="1" y="202"/>
                    <a:pt x="73" y="389"/>
                  </a:cubicBezTo>
                  <a:lnTo>
                    <a:pt x="2254" y="6071"/>
                  </a:lnTo>
                  <a:cubicBezTo>
                    <a:pt x="2296" y="6182"/>
                    <a:pt x="2401" y="6255"/>
                    <a:pt x="2520" y="6255"/>
                  </a:cubicBezTo>
                  <a:lnTo>
                    <a:pt x="9474" y="6255"/>
                  </a:lnTo>
                  <a:cubicBezTo>
                    <a:pt x="9679" y="6255"/>
                    <a:pt x="9818" y="6044"/>
                    <a:pt x="9738" y="5856"/>
                  </a:cubicBezTo>
                  <a:lnTo>
                    <a:pt x="7316" y="175"/>
                  </a:lnTo>
                  <a:cubicBezTo>
                    <a:pt x="7271" y="68"/>
                    <a:pt x="7167" y="0"/>
                    <a:pt x="70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731;p64">
              <a:extLst>
                <a:ext uri="{FF2B5EF4-FFF2-40B4-BE49-F238E27FC236}">
                  <a16:creationId xmlns:a16="http://schemas.microsoft.com/office/drawing/2014/main" id="{740B8A3E-E54E-D6C0-4FE1-E00FBAC16F6B}"/>
                </a:ext>
              </a:extLst>
            </p:cNvPr>
            <p:cNvSpPr/>
            <p:nvPr/>
          </p:nvSpPr>
          <p:spPr>
            <a:xfrm>
              <a:off x="5461600" y="4513850"/>
              <a:ext cx="238900" cy="152600"/>
            </a:xfrm>
            <a:custGeom>
              <a:avLst/>
              <a:gdLst/>
              <a:ahLst/>
              <a:cxnLst/>
              <a:rect l="l" t="t" r="r" b="b"/>
              <a:pathLst>
                <a:path w="9556" h="6104" extrusionOk="0">
                  <a:moveTo>
                    <a:pt x="0" y="1"/>
                  </a:moveTo>
                  <a:lnTo>
                    <a:pt x="2343" y="6104"/>
                  </a:lnTo>
                  <a:lnTo>
                    <a:pt x="9556" y="6104"/>
                  </a:lnTo>
                  <a:lnTo>
                    <a:pt x="69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732;p64">
              <a:extLst>
                <a:ext uri="{FF2B5EF4-FFF2-40B4-BE49-F238E27FC236}">
                  <a16:creationId xmlns:a16="http://schemas.microsoft.com/office/drawing/2014/main" id="{1E4C6C19-F390-2920-63C5-AF966A14C314}"/>
                </a:ext>
              </a:extLst>
            </p:cNvPr>
            <p:cNvSpPr/>
            <p:nvPr/>
          </p:nvSpPr>
          <p:spPr>
            <a:xfrm>
              <a:off x="5453100" y="4506675"/>
              <a:ext cx="256000" cy="166925"/>
            </a:xfrm>
            <a:custGeom>
              <a:avLst/>
              <a:gdLst/>
              <a:ahLst/>
              <a:cxnLst/>
              <a:rect l="l" t="t" r="r" b="b"/>
              <a:pathLst>
                <a:path w="10240" h="6677" extrusionOk="0">
                  <a:moveTo>
                    <a:pt x="7107" y="574"/>
                  </a:moveTo>
                  <a:lnTo>
                    <a:pt x="9463" y="6105"/>
                  </a:lnTo>
                  <a:lnTo>
                    <a:pt x="2880" y="6105"/>
                  </a:lnTo>
                  <a:lnTo>
                    <a:pt x="758" y="574"/>
                  </a:lnTo>
                  <a:close/>
                  <a:moveTo>
                    <a:pt x="340" y="1"/>
                  </a:moveTo>
                  <a:cubicBezTo>
                    <a:pt x="139" y="1"/>
                    <a:pt x="1" y="202"/>
                    <a:pt x="74" y="390"/>
                  </a:cubicBezTo>
                  <a:lnTo>
                    <a:pt x="2417" y="6493"/>
                  </a:lnTo>
                  <a:cubicBezTo>
                    <a:pt x="2459" y="6603"/>
                    <a:pt x="2565" y="6676"/>
                    <a:pt x="2684" y="6676"/>
                  </a:cubicBezTo>
                  <a:lnTo>
                    <a:pt x="9896" y="6676"/>
                  </a:lnTo>
                  <a:cubicBezTo>
                    <a:pt x="10101" y="6676"/>
                    <a:pt x="10239" y="6468"/>
                    <a:pt x="10160" y="6278"/>
                  </a:cubicBezTo>
                  <a:lnTo>
                    <a:pt x="7558" y="175"/>
                  </a:lnTo>
                  <a:cubicBezTo>
                    <a:pt x="7513" y="69"/>
                    <a:pt x="7410" y="1"/>
                    <a:pt x="72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733;p64">
              <a:extLst>
                <a:ext uri="{FF2B5EF4-FFF2-40B4-BE49-F238E27FC236}">
                  <a16:creationId xmlns:a16="http://schemas.microsoft.com/office/drawing/2014/main" id="{E16A74F4-C1B3-DCF6-E66F-C45882E3F174}"/>
                </a:ext>
              </a:extLst>
            </p:cNvPr>
            <p:cNvSpPr/>
            <p:nvPr/>
          </p:nvSpPr>
          <p:spPr>
            <a:xfrm>
              <a:off x="3888875" y="3988450"/>
              <a:ext cx="177600" cy="126900"/>
            </a:xfrm>
            <a:custGeom>
              <a:avLst/>
              <a:gdLst/>
              <a:ahLst/>
              <a:cxnLst/>
              <a:rect l="l" t="t" r="r" b="b"/>
              <a:pathLst>
                <a:path w="7104" h="5076" extrusionOk="0">
                  <a:moveTo>
                    <a:pt x="1" y="0"/>
                  </a:moveTo>
                  <a:lnTo>
                    <a:pt x="6" y="5075"/>
                  </a:lnTo>
                  <a:lnTo>
                    <a:pt x="7103"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734;p64">
              <a:extLst>
                <a:ext uri="{FF2B5EF4-FFF2-40B4-BE49-F238E27FC236}">
                  <a16:creationId xmlns:a16="http://schemas.microsoft.com/office/drawing/2014/main" id="{7AD157C4-28D7-286F-0130-0CA862F658EF}"/>
                </a:ext>
              </a:extLst>
            </p:cNvPr>
            <p:cNvSpPr/>
            <p:nvPr/>
          </p:nvSpPr>
          <p:spPr>
            <a:xfrm>
              <a:off x="3881750" y="3981300"/>
              <a:ext cx="192100" cy="141225"/>
            </a:xfrm>
            <a:custGeom>
              <a:avLst/>
              <a:gdLst/>
              <a:ahLst/>
              <a:cxnLst/>
              <a:rect l="l" t="t" r="r" b="b"/>
              <a:pathLst>
                <a:path w="7684" h="5649" extrusionOk="0">
                  <a:moveTo>
                    <a:pt x="6868" y="572"/>
                  </a:moveTo>
                  <a:lnTo>
                    <a:pt x="7087" y="5075"/>
                  </a:lnTo>
                  <a:lnTo>
                    <a:pt x="576" y="5075"/>
                  </a:lnTo>
                  <a:lnTo>
                    <a:pt x="572" y="572"/>
                  </a:lnTo>
                  <a:close/>
                  <a:moveTo>
                    <a:pt x="286" y="0"/>
                  </a:moveTo>
                  <a:cubicBezTo>
                    <a:pt x="128" y="0"/>
                    <a:pt x="0" y="129"/>
                    <a:pt x="0" y="286"/>
                  </a:cubicBezTo>
                  <a:lnTo>
                    <a:pt x="5" y="5361"/>
                  </a:lnTo>
                  <a:cubicBezTo>
                    <a:pt x="5" y="5520"/>
                    <a:pt x="133" y="5648"/>
                    <a:pt x="291" y="5648"/>
                  </a:cubicBezTo>
                  <a:lnTo>
                    <a:pt x="7388" y="5648"/>
                  </a:lnTo>
                  <a:cubicBezTo>
                    <a:pt x="7551" y="5648"/>
                    <a:pt x="7683" y="5511"/>
                    <a:pt x="7674" y="5347"/>
                  </a:cubicBezTo>
                  <a:lnTo>
                    <a:pt x="7427" y="272"/>
                  </a:lnTo>
                  <a:cubicBezTo>
                    <a:pt x="7419" y="120"/>
                    <a:pt x="7294" y="0"/>
                    <a:pt x="71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735;p64">
              <a:extLst>
                <a:ext uri="{FF2B5EF4-FFF2-40B4-BE49-F238E27FC236}">
                  <a16:creationId xmlns:a16="http://schemas.microsoft.com/office/drawing/2014/main" id="{A4033DAD-5125-842A-4029-61C465A86E10}"/>
                </a:ext>
              </a:extLst>
            </p:cNvPr>
            <p:cNvSpPr/>
            <p:nvPr/>
          </p:nvSpPr>
          <p:spPr>
            <a:xfrm>
              <a:off x="5308600" y="4115325"/>
              <a:ext cx="209825" cy="123975"/>
            </a:xfrm>
            <a:custGeom>
              <a:avLst/>
              <a:gdLst/>
              <a:ahLst/>
              <a:cxnLst/>
              <a:rect l="l" t="t" r="r" b="b"/>
              <a:pathLst>
                <a:path w="8393" h="4959" extrusionOk="0">
                  <a:moveTo>
                    <a:pt x="1" y="0"/>
                  </a:moveTo>
                  <a:lnTo>
                    <a:pt x="1904" y="4959"/>
                  </a:lnTo>
                  <a:lnTo>
                    <a:pt x="8393" y="4959"/>
                  </a:lnTo>
                  <a:lnTo>
                    <a:pt x="627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736;p64">
              <a:extLst>
                <a:ext uri="{FF2B5EF4-FFF2-40B4-BE49-F238E27FC236}">
                  <a16:creationId xmlns:a16="http://schemas.microsoft.com/office/drawing/2014/main" id="{7CAB3737-9A3D-7189-2712-8E7AA76A4825}"/>
                </a:ext>
              </a:extLst>
            </p:cNvPr>
            <p:cNvSpPr/>
            <p:nvPr/>
          </p:nvSpPr>
          <p:spPr>
            <a:xfrm>
              <a:off x="5300125" y="4108175"/>
              <a:ext cx="226925" cy="138275"/>
            </a:xfrm>
            <a:custGeom>
              <a:avLst/>
              <a:gdLst/>
              <a:ahLst/>
              <a:cxnLst/>
              <a:rect l="l" t="t" r="r" b="b"/>
              <a:pathLst>
                <a:path w="9077" h="5531" extrusionOk="0">
                  <a:moveTo>
                    <a:pt x="6430" y="573"/>
                  </a:moveTo>
                  <a:lnTo>
                    <a:pt x="8300" y="4958"/>
                  </a:lnTo>
                  <a:lnTo>
                    <a:pt x="2440" y="4958"/>
                  </a:lnTo>
                  <a:lnTo>
                    <a:pt x="756" y="573"/>
                  </a:lnTo>
                  <a:close/>
                  <a:moveTo>
                    <a:pt x="340" y="0"/>
                  </a:moveTo>
                  <a:cubicBezTo>
                    <a:pt x="139" y="0"/>
                    <a:pt x="0" y="202"/>
                    <a:pt x="72" y="389"/>
                  </a:cubicBezTo>
                  <a:lnTo>
                    <a:pt x="1976" y="5347"/>
                  </a:lnTo>
                  <a:cubicBezTo>
                    <a:pt x="2019" y="5457"/>
                    <a:pt x="2125" y="5530"/>
                    <a:pt x="2243" y="5530"/>
                  </a:cubicBezTo>
                  <a:lnTo>
                    <a:pt x="8733" y="5530"/>
                  </a:lnTo>
                  <a:cubicBezTo>
                    <a:pt x="8938" y="5530"/>
                    <a:pt x="9076" y="5320"/>
                    <a:pt x="8997" y="5132"/>
                  </a:cubicBezTo>
                  <a:lnTo>
                    <a:pt x="6882" y="174"/>
                  </a:lnTo>
                  <a:cubicBezTo>
                    <a:pt x="6837" y="68"/>
                    <a:pt x="6734" y="0"/>
                    <a:pt x="66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737;p64">
              <a:extLst>
                <a:ext uri="{FF2B5EF4-FFF2-40B4-BE49-F238E27FC236}">
                  <a16:creationId xmlns:a16="http://schemas.microsoft.com/office/drawing/2014/main" id="{D8CB1D7D-619E-5A9D-5B79-482B1F04B198}"/>
                </a:ext>
              </a:extLst>
            </p:cNvPr>
            <p:cNvSpPr/>
            <p:nvPr/>
          </p:nvSpPr>
          <p:spPr>
            <a:xfrm>
              <a:off x="5217325" y="4366929"/>
              <a:ext cx="244300" cy="142075"/>
            </a:xfrm>
            <a:custGeom>
              <a:avLst/>
              <a:gdLst/>
              <a:ahLst/>
              <a:cxnLst/>
              <a:rect l="l" t="t" r="r" b="b"/>
              <a:pathLst>
                <a:path w="9772" h="5683" extrusionOk="0">
                  <a:moveTo>
                    <a:pt x="1" y="0"/>
                  </a:moveTo>
                  <a:lnTo>
                    <a:pt x="1910" y="5683"/>
                  </a:lnTo>
                  <a:lnTo>
                    <a:pt x="9771"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738;p64">
              <a:extLst>
                <a:ext uri="{FF2B5EF4-FFF2-40B4-BE49-F238E27FC236}">
                  <a16:creationId xmlns:a16="http://schemas.microsoft.com/office/drawing/2014/main" id="{325DD360-ECC2-B6D5-1B5D-E92FF04300EB}"/>
                </a:ext>
              </a:extLst>
            </p:cNvPr>
            <p:cNvSpPr/>
            <p:nvPr/>
          </p:nvSpPr>
          <p:spPr>
            <a:xfrm>
              <a:off x="5209000" y="4364650"/>
              <a:ext cx="261125" cy="156375"/>
            </a:xfrm>
            <a:custGeom>
              <a:avLst/>
              <a:gdLst/>
              <a:ahLst/>
              <a:cxnLst/>
              <a:rect l="l" t="t" r="r" b="b"/>
              <a:pathLst>
                <a:path w="10445" h="6255" extrusionOk="0">
                  <a:moveTo>
                    <a:pt x="7727" y="573"/>
                  </a:moveTo>
                  <a:lnTo>
                    <a:pt x="9688" y="5682"/>
                  </a:lnTo>
                  <a:lnTo>
                    <a:pt x="2448" y="5682"/>
                  </a:lnTo>
                  <a:lnTo>
                    <a:pt x="732" y="573"/>
                  </a:lnTo>
                  <a:close/>
                  <a:moveTo>
                    <a:pt x="334" y="0"/>
                  </a:moveTo>
                  <a:cubicBezTo>
                    <a:pt x="138" y="0"/>
                    <a:pt x="0" y="193"/>
                    <a:pt x="63" y="377"/>
                  </a:cubicBezTo>
                  <a:lnTo>
                    <a:pt x="1972" y="6060"/>
                  </a:lnTo>
                  <a:cubicBezTo>
                    <a:pt x="2011" y="6176"/>
                    <a:pt x="2120" y="6255"/>
                    <a:pt x="2243" y="6255"/>
                  </a:cubicBezTo>
                  <a:lnTo>
                    <a:pt x="10104" y="6255"/>
                  </a:lnTo>
                  <a:cubicBezTo>
                    <a:pt x="10306" y="6255"/>
                    <a:pt x="10444" y="6053"/>
                    <a:pt x="10371" y="5866"/>
                  </a:cubicBezTo>
                  <a:lnTo>
                    <a:pt x="8191" y="185"/>
                  </a:lnTo>
                  <a:cubicBezTo>
                    <a:pt x="8149" y="74"/>
                    <a:pt x="8042" y="0"/>
                    <a:pt x="79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739;p64">
              <a:extLst>
                <a:ext uri="{FF2B5EF4-FFF2-40B4-BE49-F238E27FC236}">
                  <a16:creationId xmlns:a16="http://schemas.microsoft.com/office/drawing/2014/main" id="{10F952BE-8870-F52F-3FAB-C783C88E1443}"/>
                </a:ext>
              </a:extLst>
            </p:cNvPr>
            <p:cNvSpPr/>
            <p:nvPr/>
          </p:nvSpPr>
          <p:spPr>
            <a:xfrm>
              <a:off x="2646850" y="3988450"/>
              <a:ext cx="213800" cy="126900"/>
            </a:xfrm>
            <a:custGeom>
              <a:avLst/>
              <a:gdLst/>
              <a:ahLst/>
              <a:cxnLst/>
              <a:rect l="l" t="t" r="r" b="b"/>
              <a:pathLst>
                <a:path w="8552" h="5076" extrusionOk="0">
                  <a:moveTo>
                    <a:pt x="1696" y="0"/>
                  </a:moveTo>
                  <a:lnTo>
                    <a:pt x="0" y="5075"/>
                  </a:lnTo>
                  <a:lnTo>
                    <a:pt x="7099" y="5075"/>
                  </a:lnTo>
                  <a:lnTo>
                    <a:pt x="855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3740;p64">
              <a:extLst>
                <a:ext uri="{FF2B5EF4-FFF2-40B4-BE49-F238E27FC236}">
                  <a16:creationId xmlns:a16="http://schemas.microsoft.com/office/drawing/2014/main" id="{66A9F069-7FDA-A6E7-84AC-27813DECA750}"/>
                </a:ext>
              </a:extLst>
            </p:cNvPr>
            <p:cNvSpPr/>
            <p:nvPr/>
          </p:nvSpPr>
          <p:spPr>
            <a:xfrm>
              <a:off x="2638525" y="3981300"/>
              <a:ext cx="230325" cy="141225"/>
            </a:xfrm>
            <a:custGeom>
              <a:avLst/>
              <a:gdLst/>
              <a:ahLst/>
              <a:cxnLst/>
              <a:rect l="l" t="t" r="r" b="b"/>
              <a:pathLst>
                <a:path w="9213" h="5649" extrusionOk="0">
                  <a:moveTo>
                    <a:pt x="8505" y="572"/>
                  </a:moveTo>
                  <a:lnTo>
                    <a:pt x="7215" y="5075"/>
                  </a:lnTo>
                  <a:lnTo>
                    <a:pt x="731" y="5075"/>
                  </a:lnTo>
                  <a:lnTo>
                    <a:pt x="2235" y="572"/>
                  </a:lnTo>
                  <a:close/>
                  <a:moveTo>
                    <a:pt x="2029" y="0"/>
                  </a:moveTo>
                  <a:cubicBezTo>
                    <a:pt x="1906" y="0"/>
                    <a:pt x="1797" y="79"/>
                    <a:pt x="1759" y="195"/>
                  </a:cubicBezTo>
                  <a:lnTo>
                    <a:pt x="62" y="5272"/>
                  </a:lnTo>
                  <a:cubicBezTo>
                    <a:pt x="0" y="5456"/>
                    <a:pt x="137" y="5647"/>
                    <a:pt x="333" y="5648"/>
                  </a:cubicBezTo>
                  <a:lnTo>
                    <a:pt x="7432" y="5648"/>
                  </a:lnTo>
                  <a:cubicBezTo>
                    <a:pt x="7559" y="5648"/>
                    <a:pt x="7672" y="5562"/>
                    <a:pt x="7706" y="5439"/>
                  </a:cubicBezTo>
                  <a:lnTo>
                    <a:pt x="9160" y="366"/>
                  </a:lnTo>
                  <a:cubicBezTo>
                    <a:pt x="9212" y="182"/>
                    <a:pt x="9075" y="0"/>
                    <a:pt x="88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3741;p64">
              <a:extLst>
                <a:ext uri="{FF2B5EF4-FFF2-40B4-BE49-F238E27FC236}">
                  <a16:creationId xmlns:a16="http://schemas.microsoft.com/office/drawing/2014/main" id="{A700A50A-EE67-8353-D1A4-C2012C1A9462}"/>
                </a:ext>
              </a:extLst>
            </p:cNvPr>
            <p:cNvSpPr/>
            <p:nvPr/>
          </p:nvSpPr>
          <p:spPr>
            <a:xfrm>
              <a:off x="5131150" y="4110454"/>
              <a:ext cx="225075" cy="123975"/>
            </a:xfrm>
            <a:custGeom>
              <a:avLst/>
              <a:gdLst/>
              <a:ahLst/>
              <a:cxnLst/>
              <a:rect l="l" t="t" r="r" b="b"/>
              <a:pathLst>
                <a:path w="9003" h="4959" extrusionOk="0">
                  <a:moveTo>
                    <a:pt x="0" y="0"/>
                  </a:moveTo>
                  <a:lnTo>
                    <a:pt x="1666" y="4959"/>
                  </a:lnTo>
                  <a:lnTo>
                    <a:pt x="9002"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3742;p64">
              <a:extLst>
                <a:ext uri="{FF2B5EF4-FFF2-40B4-BE49-F238E27FC236}">
                  <a16:creationId xmlns:a16="http://schemas.microsoft.com/office/drawing/2014/main" id="{673821C7-016E-47A1-0248-78BA68A939D6}"/>
                </a:ext>
              </a:extLst>
            </p:cNvPr>
            <p:cNvSpPr/>
            <p:nvPr/>
          </p:nvSpPr>
          <p:spPr>
            <a:xfrm>
              <a:off x="5122825" y="4108175"/>
              <a:ext cx="241875" cy="138275"/>
            </a:xfrm>
            <a:custGeom>
              <a:avLst/>
              <a:gdLst/>
              <a:ahLst/>
              <a:cxnLst/>
              <a:rect l="l" t="t" r="r" b="b"/>
              <a:pathLst>
                <a:path w="9675" h="5531" extrusionOk="0">
                  <a:moveTo>
                    <a:pt x="7235" y="573"/>
                  </a:moveTo>
                  <a:lnTo>
                    <a:pt x="8919" y="4958"/>
                  </a:lnTo>
                  <a:lnTo>
                    <a:pt x="2206" y="4958"/>
                  </a:lnTo>
                  <a:lnTo>
                    <a:pt x="731" y="573"/>
                  </a:lnTo>
                  <a:close/>
                  <a:moveTo>
                    <a:pt x="331" y="0"/>
                  </a:moveTo>
                  <a:cubicBezTo>
                    <a:pt x="138" y="0"/>
                    <a:pt x="0" y="192"/>
                    <a:pt x="63" y="377"/>
                  </a:cubicBezTo>
                  <a:lnTo>
                    <a:pt x="1729" y="5336"/>
                  </a:lnTo>
                  <a:cubicBezTo>
                    <a:pt x="1767" y="5452"/>
                    <a:pt x="1876" y="5530"/>
                    <a:pt x="1999" y="5530"/>
                  </a:cubicBezTo>
                  <a:lnTo>
                    <a:pt x="9335" y="5530"/>
                  </a:lnTo>
                  <a:cubicBezTo>
                    <a:pt x="9536" y="5530"/>
                    <a:pt x="9675" y="5329"/>
                    <a:pt x="9603" y="5141"/>
                  </a:cubicBezTo>
                  <a:lnTo>
                    <a:pt x="7698" y="184"/>
                  </a:lnTo>
                  <a:cubicBezTo>
                    <a:pt x="7656" y="74"/>
                    <a:pt x="7550" y="0"/>
                    <a:pt x="7432" y="0"/>
                  </a:cubicBezTo>
                  <a:lnTo>
                    <a:pt x="333" y="0"/>
                  </a:lnTo>
                  <a:cubicBezTo>
                    <a:pt x="333" y="0"/>
                    <a:pt x="332" y="0"/>
                    <a:pt x="3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3743;p64">
              <a:extLst>
                <a:ext uri="{FF2B5EF4-FFF2-40B4-BE49-F238E27FC236}">
                  <a16:creationId xmlns:a16="http://schemas.microsoft.com/office/drawing/2014/main" id="{89659702-3A3A-CC44-8E89-9C6ACBBB113E}"/>
                </a:ext>
              </a:extLst>
            </p:cNvPr>
            <p:cNvSpPr/>
            <p:nvPr/>
          </p:nvSpPr>
          <p:spPr>
            <a:xfrm>
              <a:off x="5259900" y="3988450"/>
              <a:ext cx="205700" cy="126900"/>
            </a:xfrm>
            <a:custGeom>
              <a:avLst/>
              <a:gdLst/>
              <a:ahLst/>
              <a:cxnLst/>
              <a:rect l="l" t="t" r="r" b="b"/>
              <a:pathLst>
                <a:path w="8228" h="5076" extrusionOk="0">
                  <a:moveTo>
                    <a:pt x="1" y="0"/>
                  </a:moveTo>
                  <a:lnTo>
                    <a:pt x="1949" y="5075"/>
                  </a:lnTo>
                  <a:lnTo>
                    <a:pt x="8227" y="5075"/>
                  </a:lnTo>
                  <a:lnTo>
                    <a:pt x="606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3744;p64">
              <a:extLst>
                <a:ext uri="{FF2B5EF4-FFF2-40B4-BE49-F238E27FC236}">
                  <a16:creationId xmlns:a16="http://schemas.microsoft.com/office/drawing/2014/main" id="{4F49660E-B668-BB6D-58B6-B897766707FE}"/>
                </a:ext>
              </a:extLst>
            </p:cNvPr>
            <p:cNvSpPr/>
            <p:nvPr/>
          </p:nvSpPr>
          <p:spPr>
            <a:xfrm>
              <a:off x="5251400" y="3981300"/>
              <a:ext cx="222775" cy="141225"/>
            </a:xfrm>
            <a:custGeom>
              <a:avLst/>
              <a:gdLst/>
              <a:ahLst/>
              <a:cxnLst/>
              <a:rect l="l" t="t" r="r" b="b"/>
              <a:pathLst>
                <a:path w="8911" h="5649" extrusionOk="0">
                  <a:moveTo>
                    <a:pt x="6216" y="572"/>
                  </a:moveTo>
                  <a:lnTo>
                    <a:pt x="8134" y="5075"/>
                  </a:lnTo>
                  <a:lnTo>
                    <a:pt x="2485" y="5075"/>
                  </a:lnTo>
                  <a:lnTo>
                    <a:pt x="757" y="572"/>
                  </a:lnTo>
                  <a:close/>
                  <a:moveTo>
                    <a:pt x="340" y="0"/>
                  </a:moveTo>
                  <a:cubicBezTo>
                    <a:pt x="138" y="0"/>
                    <a:pt x="0" y="202"/>
                    <a:pt x="73" y="389"/>
                  </a:cubicBezTo>
                  <a:lnTo>
                    <a:pt x="2021" y="5464"/>
                  </a:lnTo>
                  <a:cubicBezTo>
                    <a:pt x="2063" y="5574"/>
                    <a:pt x="2170" y="5647"/>
                    <a:pt x="2288" y="5648"/>
                  </a:cubicBezTo>
                  <a:lnTo>
                    <a:pt x="8567" y="5648"/>
                  </a:lnTo>
                  <a:lnTo>
                    <a:pt x="8567" y="5647"/>
                  </a:lnTo>
                  <a:cubicBezTo>
                    <a:pt x="8772" y="5647"/>
                    <a:pt x="8911" y="5438"/>
                    <a:pt x="8831" y="5249"/>
                  </a:cubicBezTo>
                  <a:lnTo>
                    <a:pt x="6667" y="173"/>
                  </a:lnTo>
                  <a:cubicBezTo>
                    <a:pt x="6622" y="68"/>
                    <a:pt x="6518" y="0"/>
                    <a:pt x="64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3745;p64">
              <a:extLst>
                <a:ext uri="{FF2B5EF4-FFF2-40B4-BE49-F238E27FC236}">
                  <a16:creationId xmlns:a16="http://schemas.microsoft.com/office/drawing/2014/main" id="{A70B6A95-3728-BF82-F1C9-84A37848C3F1}"/>
                </a:ext>
              </a:extLst>
            </p:cNvPr>
            <p:cNvSpPr/>
            <p:nvPr/>
          </p:nvSpPr>
          <p:spPr>
            <a:xfrm>
              <a:off x="5088525" y="3983579"/>
              <a:ext cx="220100" cy="126900"/>
            </a:xfrm>
            <a:custGeom>
              <a:avLst/>
              <a:gdLst/>
              <a:ahLst/>
              <a:cxnLst/>
              <a:rect l="l" t="t" r="r" b="b"/>
              <a:pathLst>
                <a:path w="8804" h="5076" extrusionOk="0">
                  <a:moveTo>
                    <a:pt x="1" y="0"/>
                  </a:moveTo>
                  <a:lnTo>
                    <a:pt x="1705" y="5075"/>
                  </a:lnTo>
                  <a:lnTo>
                    <a:pt x="8804"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3746;p64">
              <a:extLst>
                <a:ext uri="{FF2B5EF4-FFF2-40B4-BE49-F238E27FC236}">
                  <a16:creationId xmlns:a16="http://schemas.microsoft.com/office/drawing/2014/main" id="{7BB596E9-07C7-1209-CC7D-5D550D8E562D}"/>
                </a:ext>
              </a:extLst>
            </p:cNvPr>
            <p:cNvSpPr/>
            <p:nvPr/>
          </p:nvSpPr>
          <p:spPr>
            <a:xfrm>
              <a:off x="5080175" y="3981300"/>
              <a:ext cx="236925" cy="141225"/>
            </a:xfrm>
            <a:custGeom>
              <a:avLst/>
              <a:gdLst/>
              <a:ahLst/>
              <a:cxnLst/>
              <a:rect l="l" t="t" r="r" b="b"/>
              <a:pathLst>
                <a:path w="9477" h="5649" extrusionOk="0">
                  <a:moveTo>
                    <a:pt x="6993" y="572"/>
                  </a:moveTo>
                  <a:lnTo>
                    <a:pt x="8721" y="5075"/>
                  </a:lnTo>
                  <a:lnTo>
                    <a:pt x="2246" y="5075"/>
                  </a:lnTo>
                  <a:lnTo>
                    <a:pt x="732" y="572"/>
                  </a:lnTo>
                  <a:close/>
                  <a:moveTo>
                    <a:pt x="333" y="0"/>
                  </a:moveTo>
                  <a:cubicBezTo>
                    <a:pt x="138" y="0"/>
                    <a:pt x="1" y="192"/>
                    <a:pt x="63" y="377"/>
                  </a:cubicBezTo>
                  <a:lnTo>
                    <a:pt x="1769" y="5452"/>
                  </a:lnTo>
                  <a:cubicBezTo>
                    <a:pt x="1807" y="5569"/>
                    <a:pt x="1916" y="5648"/>
                    <a:pt x="2039" y="5648"/>
                  </a:cubicBezTo>
                  <a:lnTo>
                    <a:pt x="9138" y="5648"/>
                  </a:lnTo>
                  <a:lnTo>
                    <a:pt x="9138" y="5647"/>
                  </a:lnTo>
                  <a:cubicBezTo>
                    <a:pt x="9338" y="5647"/>
                    <a:pt x="9476" y="5446"/>
                    <a:pt x="9404" y="5259"/>
                  </a:cubicBezTo>
                  <a:lnTo>
                    <a:pt x="7456" y="184"/>
                  </a:lnTo>
                  <a:cubicBezTo>
                    <a:pt x="7414" y="74"/>
                    <a:pt x="7308" y="0"/>
                    <a:pt x="7190" y="0"/>
                  </a:cubicBezTo>
                  <a:lnTo>
                    <a:pt x="335" y="0"/>
                  </a:lnTo>
                  <a:cubicBezTo>
                    <a:pt x="334" y="0"/>
                    <a:pt x="333" y="0"/>
                    <a:pt x="3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3747;p64">
              <a:extLst>
                <a:ext uri="{FF2B5EF4-FFF2-40B4-BE49-F238E27FC236}">
                  <a16:creationId xmlns:a16="http://schemas.microsoft.com/office/drawing/2014/main" id="{1D711AD6-E8FF-86E5-BAC0-AC7984189930}"/>
                </a:ext>
              </a:extLst>
            </p:cNvPr>
            <p:cNvSpPr/>
            <p:nvPr/>
          </p:nvSpPr>
          <p:spPr>
            <a:xfrm>
              <a:off x="4675475" y="4508979"/>
              <a:ext cx="233225" cy="152600"/>
            </a:xfrm>
            <a:custGeom>
              <a:avLst/>
              <a:gdLst/>
              <a:ahLst/>
              <a:cxnLst/>
              <a:rect l="l" t="t" r="r" b="b"/>
              <a:pathLst>
                <a:path w="9329" h="6104" extrusionOk="0">
                  <a:moveTo>
                    <a:pt x="1" y="1"/>
                  </a:moveTo>
                  <a:lnTo>
                    <a:pt x="1176" y="6104"/>
                  </a:lnTo>
                  <a:lnTo>
                    <a:pt x="9328" y="6104"/>
                  </a:lnTo>
                  <a:lnTo>
                    <a:pt x="786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3748;p64">
              <a:extLst>
                <a:ext uri="{FF2B5EF4-FFF2-40B4-BE49-F238E27FC236}">
                  <a16:creationId xmlns:a16="http://schemas.microsoft.com/office/drawing/2014/main" id="{BFDD2C6C-2A12-00E7-22EA-A1058B147A8D}"/>
                </a:ext>
              </a:extLst>
            </p:cNvPr>
            <p:cNvSpPr/>
            <p:nvPr/>
          </p:nvSpPr>
          <p:spPr>
            <a:xfrm>
              <a:off x="4667600" y="4506675"/>
              <a:ext cx="249125" cy="166925"/>
            </a:xfrm>
            <a:custGeom>
              <a:avLst/>
              <a:gdLst/>
              <a:ahLst/>
              <a:cxnLst/>
              <a:rect l="l" t="t" r="r" b="b"/>
              <a:pathLst>
                <a:path w="9965" h="6677" extrusionOk="0">
                  <a:moveTo>
                    <a:pt x="7950" y="574"/>
                  </a:moveTo>
                  <a:lnTo>
                    <a:pt x="9280" y="6105"/>
                  </a:lnTo>
                  <a:lnTo>
                    <a:pt x="1727" y="6105"/>
                  </a:lnTo>
                  <a:lnTo>
                    <a:pt x="662" y="574"/>
                  </a:lnTo>
                  <a:close/>
                  <a:moveTo>
                    <a:pt x="316" y="1"/>
                  </a:moveTo>
                  <a:cubicBezTo>
                    <a:pt x="135" y="1"/>
                    <a:pt x="0" y="165"/>
                    <a:pt x="34" y="342"/>
                  </a:cubicBezTo>
                  <a:lnTo>
                    <a:pt x="1209" y="6444"/>
                  </a:lnTo>
                  <a:cubicBezTo>
                    <a:pt x="1235" y="6579"/>
                    <a:pt x="1353" y="6676"/>
                    <a:pt x="1490" y="6676"/>
                  </a:cubicBezTo>
                  <a:lnTo>
                    <a:pt x="9643" y="6676"/>
                  </a:lnTo>
                  <a:cubicBezTo>
                    <a:pt x="9828" y="6675"/>
                    <a:pt x="9965" y="6503"/>
                    <a:pt x="9921" y="6324"/>
                  </a:cubicBezTo>
                  <a:lnTo>
                    <a:pt x="8455" y="220"/>
                  </a:lnTo>
                  <a:cubicBezTo>
                    <a:pt x="8424" y="92"/>
                    <a:pt x="8309" y="1"/>
                    <a:pt x="81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3749;p64">
              <a:extLst>
                <a:ext uri="{FF2B5EF4-FFF2-40B4-BE49-F238E27FC236}">
                  <a16:creationId xmlns:a16="http://schemas.microsoft.com/office/drawing/2014/main" id="{3DA94E20-12D1-FA42-6422-46CC88179DB6}"/>
                </a:ext>
              </a:extLst>
            </p:cNvPr>
            <p:cNvSpPr/>
            <p:nvPr/>
          </p:nvSpPr>
          <p:spPr>
            <a:xfrm>
              <a:off x="5265075" y="4508979"/>
              <a:ext cx="255125" cy="152600"/>
            </a:xfrm>
            <a:custGeom>
              <a:avLst/>
              <a:gdLst/>
              <a:ahLst/>
              <a:cxnLst/>
              <a:rect l="l" t="t" r="r" b="b"/>
              <a:pathLst>
                <a:path w="10205" h="6104" extrusionOk="0">
                  <a:moveTo>
                    <a:pt x="0" y="1"/>
                  </a:moveTo>
                  <a:lnTo>
                    <a:pt x="2051" y="6104"/>
                  </a:lnTo>
                  <a:lnTo>
                    <a:pt x="10204" y="6104"/>
                  </a:lnTo>
                  <a:lnTo>
                    <a:pt x="78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3750;p64">
              <a:extLst>
                <a:ext uri="{FF2B5EF4-FFF2-40B4-BE49-F238E27FC236}">
                  <a16:creationId xmlns:a16="http://schemas.microsoft.com/office/drawing/2014/main" id="{9E221855-3382-A3B9-498B-FE0FE49E46A2}"/>
                </a:ext>
              </a:extLst>
            </p:cNvPr>
            <p:cNvSpPr/>
            <p:nvPr/>
          </p:nvSpPr>
          <p:spPr>
            <a:xfrm>
              <a:off x="5256750" y="4506675"/>
              <a:ext cx="271925" cy="166925"/>
            </a:xfrm>
            <a:custGeom>
              <a:avLst/>
              <a:gdLst/>
              <a:ahLst/>
              <a:cxnLst/>
              <a:rect l="l" t="t" r="r" b="b"/>
              <a:pathLst>
                <a:path w="10877" h="6677" extrusionOk="0">
                  <a:moveTo>
                    <a:pt x="7998" y="574"/>
                  </a:moveTo>
                  <a:lnTo>
                    <a:pt x="10122" y="6105"/>
                  </a:lnTo>
                  <a:lnTo>
                    <a:pt x="2590" y="6105"/>
                  </a:lnTo>
                  <a:lnTo>
                    <a:pt x="731" y="574"/>
                  </a:lnTo>
                  <a:close/>
                  <a:moveTo>
                    <a:pt x="333" y="1"/>
                  </a:moveTo>
                  <a:cubicBezTo>
                    <a:pt x="137" y="1"/>
                    <a:pt x="0" y="193"/>
                    <a:pt x="63" y="377"/>
                  </a:cubicBezTo>
                  <a:lnTo>
                    <a:pt x="2113" y="6482"/>
                  </a:lnTo>
                  <a:cubicBezTo>
                    <a:pt x="2152" y="6598"/>
                    <a:pt x="2261" y="6676"/>
                    <a:pt x="2384" y="6676"/>
                  </a:cubicBezTo>
                  <a:lnTo>
                    <a:pt x="10538" y="6676"/>
                  </a:lnTo>
                  <a:cubicBezTo>
                    <a:pt x="10738" y="6676"/>
                    <a:pt x="10877" y="6475"/>
                    <a:pt x="10805" y="6288"/>
                  </a:cubicBezTo>
                  <a:lnTo>
                    <a:pt x="8462" y="184"/>
                  </a:lnTo>
                  <a:cubicBezTo>
                    <a:pt x="8419" y="74"/>
                    <a:pt x="8312" y="1"/>
                    <a:pt x="81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3751;p64">
              <a:extLst>
                <a:ext uri="{FF2B5EF4-FFF2-40B4-BE49-F238E27FC236}">
                  <a16:creationId xmlns:a16="http://schemas.microsoft.com/office/drawing/2014/main" id="{398CC56F-7F9E-6C79-0AA0-9348D689AE0B}"/>
                </a:ext>
              </a:extLst>
            </p:cNvPr>
            <p:cNvSpPr/>
            <p:nvPr/>
          </p:nvSpPr>
          <p:spPr>
            <a:xfrm>
              <a:off x="4917150" y="3983579"/>
              <a:ext cx="214025" cy="126900"/>
            </a:xfrm>
            <a:custGeom>
              <a:avLst/>
              <a:gdLst/>
              <a:ahLst/>
              <a:cxnLst/>
              <a:rect l="l" t="t" r="r" b="b"/>
              <a:pathLst>
                <a:path w="8561" h="5076" extrusionOk="0">
                  <a:moveTo>
                    <a:pt x="1" y="0"/>
                  </a:moveTo>
                  <a:lnTo>
                    <a:pt x="1463" y="5075"/>
                  </a:lnTo>
                  <a:lnTo>
                    <a:pt x="8560"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3752;p64">
              <a:extLst>
                <a:ext uri="{FF2B5EF4-FFF2-40B4-BE49-F238E27FC236}">
                  <a16:creationId xmlns:a16="http://schemas.microsoft.com/office/drawing/2014/main" id="{96081B10-5775-E30E-D593-812ED5671977}"/>
                </a:ext>
              </a:extLst>
            </p:cNvPr>
            <p:cNvSpPr/>
            <p:nvPr/>
          </p:nvSpPr>
          <p:spPr>
            <a:xfrm>
              <a:off x="4908950" y="3981300"/>
              <a:ext cx="230575" cy="141225"/>
            </a:xfrm>
            <a:custGeom>
              <a:avLst/>
              <a:gdLst/>
              <a:ahLst/>
              <a:cxnLst/>
              <a:rect l="l" t="t" r="r" b="b"/>
              <a:pathLst>
                <a:path w="9223" h="5649" extrusionOk="0">
                  <a:moveTo>
                    <a:pt x="6977" y="572"/>
                  </a:moveTo>
                  <a:lnTo>
                    <a:pt x="8491" y="5075"/>
                  </a:lnTo>
                  <a:lnTo>
                    <a:pt x="2006" y="5075"/>
                  </a:lnTo>
                  <a:lnTo>
                    <a:pt x="708" y="572"/>
                  </a:lnTo>
                  <a:close/>
                  <a:moveTo>
                    <a:pt x="329" y="0"/>
                  </a:moveTo>
                  <a:cubicBezTo>
                    <a:pt x="138" y="0"/>
                    <a:pt x="1" y="182"/>
                    <a:pt x="53" y="366"/>
                  </a:cubicBezTo>
                  <a:lnTo>
                    <a:pt x="1515" y="5441"/>
                  </a:lnTo>
                  <a:cubicBezTo>
                    <a:pt x="1551" y="5564"/>
                    <a:pt x="1663" y="5647"/>
                    <a:pt x="1791" y="5648"/>
                  </a:cubicBezTo>
                  <a:lnTo>
                    <a:pt x="8888" y="5648"/>
                  </a:lnTo>
                  <a:cubicBezTo>
                    <a:pt x="9084" y="5648"/>
                    <a:pt x="9223" y="5456"/>
                    <a:pt x="9160" y="5270"/>
                  </a:cubicBezTo>
                  <a:lnTo>
                    <a:pt x="7454" y="195"/>
                  </a:lnTo>
                  <a:cubicBezTo>
                    <a:pt x="7416" y="79"/>
                    <a:pt x="7307" y="0"/>
                    <a:pt x="71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3753;p64">
              <a:extLst>
                <a:ext uri="{FF2B5EF4-FFF2-40B4-BE49-F238E27FC236}">
                  <a16:creationId xmlns:a16="http://schemas.microsoft.com/office/drawing/2014/main" id="{FA34F910-E4FD-42C1-ABD9-2075C06B5DE7}"/>
                </a:ext>
              </a:extLst>
            </p:cNvPr>
            <p:cNvSpPr/>
            <p:nvPr/>
          </p:nvSpPr>
          <p:spPr>
            <a:xfrm>
              <a:off x="5068550" y="4508979"/>
              <a:ext cx="247800" cy="152600"/>
            </a:xfrm>
            <a:custGeom>
              <a:avLst/>
              <a:gdLst/>
              <a:ahLst/>
              <a:cxnLst/>
              <a:rect l="l" t="t" r="r" b="b"/>
              <a:pathLst>
                <a:path w="9912" h="6104" extrusionOk="0">
                  <a:moveTo>
                    <a:pt x="0" y="1"/>
                  </a:moveTo>
                  <a:lnTo>
                    <a:pt x="1758" y="6104"/>
                  </a:lnTo>
                  <a:lnTo>
                    <a:pt x="9912" y="6104"/>
                  </a:lnTo>
                  <a:lnTo>
                    <a:pt x="78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3754;p64">
              <a:extLst>
                <a:ext uri="{FF2B5EF4-FFF2-40B4-BE49-F238E27FC236}">
                  <a16:creationId xmlns:a16="http://schemas.microsoft.com/office/drawing/2014/main" id="{B0A068A9-A2D6-34CC-C1C1-51AF5262B7EF}"/>
                </a:ext>
              </a:extLst>
            </p:cNvPr>
            <p:cNvSpPr/>
            <p:nvPr/>
          </p:nvSpPr>
          <p:spPr>
            <a:xfrm>
              <a:off x="5060350" y="4506675"/>
              <a:ext cx="264325" cy="166925"/>
            </a:xfrm>
            <a:custGeom>
              <a:avLst/>
              <a:gdLst/>
              <a:ahLst/>
              <a:cxnLst/>
              <a:rect l="l" t="t" r="r" b="b"/>
              <a:pathLst>
                <a:path w="10573" h="6677" extrusionOk="0">
                  <a:moveTo>
                    <a:pt x="7985" y="574"/>
                  </a:moveTo>
                  <a:lnTo>
                    <a:pt x="9844" y="6105"/>
                  </a:lnTo>
                  <a:lnTo>
                    <a:pt x="2303" y="6105"/>
                  </a:lnTo>
                  <a:lnTo>
                    <a:pt x="710" y="574"/>
                  </a:lnTo>
                  <a:close/>
                  <a:moveTo>
                    <a:pt x="328" y="1"/>
                  </a:moveTo>
                  <a:cubicBezTo>
                    <a:pt x="137" y="1"/>
                    <a:pt x="0" y="184"/>
                    <a:pt x="54" y="366"/>
                  </a:cubicBezTo>
                  <a:lnTo>
                    <a:pt x="1812" y="6470"/>
                  </a:lnTo>
                  <a:cubicBezTo>
                    <a:pt x="1847" y="6592"/>
                    <a:pt x="1960" y="6676"/>
                    <a:pt x="2088" y="6676"/>
                  </a:cubicBezTo>
                  <a:lnTo>
                    <a:pt x="10240" y="6676"/>
                  </a:lnTo>
                  <a:cubicBezTo>
                    <a:pt x="10435" y="6676"/>
                    <a:pt x="10573" y="6484"/>
                    <a:pt x="10510" y="6300"/>
                  </a:cubicBezTo>
                  <a:lnTo>
                    <a:pt x="8460" y="195"/>
                  </a:lnTo>
                  <a:cubicBezTo>
                    <a:pt x="8421" y="79"/>
                    <a:pt x="8312" y="1"/>
                    <a:pt x="8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3755;p64">
              <a:extLst>
                <a:ext uri="{FF2B5EF4-FFF2-40B4-BE49-F238E27FC236}">
                  <a16:creationId xmlns:a16="http://schemas.microsoft.com/office/drawing/2014/main" id="{D032DC70-A146-E0F0-9DCF-38D6496944B1}"/>
                </a:ext>
              </a:extLst>
            </p:cNvPr>
            <p:cNvSpPr/>
            <p:nvPr/>
          </p:nvSpPr>
          <p:spPr>
            <a:xfrm>
              <a:off x="4872000" y="4508979"/>
              <a:ext cx="240525" cy="152600"/>
            </a:xfrm>
            <a:custGeom>
              <a:avLst/>
              <a:gdLst/>
              <a:ahLst/>
              <a:cxnLst/>
              <a:rect l="l" t="t" r="r" b="b"/>
              <a:pathLst>
                <a:path w="9621" h="6104" extrusionOk="0">
                  <a:moveTo>
                    <a:pt x="1" y="1"/>
                  </a:moveTo>
                  <a:lnTo>
                    <a:pt x="1467" y="6104"/>
                  </a:lnTo>
                  <a:lnTo>
                    <a:pt x="9620" y="6104"/>
                  </a:lnTo>
                  <a:lnTo>
                    <a:pt x="786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3756;p64">
              <a:extLst>
                <a:ext uri="{FF2B5EF4-FFF2-40B4-BE49-F238E27FC236}">
                  <a16:creationId xmlns:a16="http://schemas.microsoft.com/office/drawing/2014/main" id="{81BEE792-6AD8-F6F8-AC67-E97BA43DA5B6}"/>
                </a:ext>
              </a:extLst>
            </p:cNvPr>
            <p:cNvSpPr/>
            <p:nvPr/>
          </p:nvSpPr>
          <p:spPr>
            <a:xfrm>
              <a:off x="4863975" y="4506700"/>
              <a:ext cx="256750" cy="166925"/>
            </a:xfrm>
            <a:custGeom>
              <a:avLst/>
              <a:gdLst/>
              <a:ahLst/>
              <a:cxnLst/>
              <a:rect l="l" t="t" r="r" b="b"/>
              <a:pathLst>
                <a:path w="10270" h="6677" extrusionOk="0">
                  <a:moveTo>
                    <a:pt x="7968" y="573"/>
                  </a:moveTo>
                  <a:lnTo>
                    <a:pt x="9562" y="6104"/>
                  </a:lnTo>
                  <a:lnTo>
                    <a:pt x="2015" y="6104"/>
                  </a:lnTo>
                  <a:lnTo>
                    <a:pt x="685" y="573"/>
                  </a:lnTo>
                  <a:close/>
                  <a:moveTo>
                    <a:pt x="322" y="1"/>
                  </a:moveTo>
                  <a:cubicBezTo>
                    <a:pt x="137" y="1"/>
                    <a:pt x="0" y="173"/>
                    <a:pt x="44" y="353"/>
                  </a:cubicBezTo>
                  <a:lnTo>
                    <a:pt x="1510" y="6456"/>
                  </a:lnTo>
                  <a:cubicBezTo>
                    <a:pt x="1541" y="6586"/>
                    <a:pt x="1656" y="6675"/>
                    <a:pt x="1788" y="6675"/>
                  </a:cubicBezTo>
                  <a:lnTo>
                    <a:pt x="9943" y="6675"/>
                  </a:lnTo>
                  <a:lnTo>
                    <a:pt x="9941" y="6677"/>
                  </a:lnTo>
                  <a:cubicBezTo>
                    <a:pt x="10132" y="6677"/>
                    <a:pt x="10269" y="6493"/>
                    <a:pt x="10217" y="6311"/>
                  </a:cubicBezTo>
                  <a:lnTo>
                    <a:pt x="8457" y="207"/>
                  </a:lnTo>
                  <a:cubicBezTo>
                    <a:pt x="8423" y="84"/>
                    <a:pt x="8310" y="1"/>
                    <a:pt x="8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3757;p64">
              <a:extLst>
                <a:ext uri="{FF2B5EF4-FFF2-40B4-BE49-F238E27FC236}">
                  <a16:creationId xmlns:a16="http://schemas.microsoft.com/office/drawing/2014/main" id="{E0261D22-04F4-E649-5111-A83FA1980C45}"/>
                </a:ext>
              </a:extLst>
            </p:cNvPr>
            <p:cNvSpPr/>
            <p:nvPr/>
          </p:nvSpPr>
          <p:spPr>
            <a:xfrm>
              <a:off x="5172800" y="4234404"/>
              <a:ext cx="234300" cy="132550"/>
            </a:xfrm>
            <a:custGeom>
              <a:avLst/>
              <a:gdLst/>
              <a:ahLst/>
              <a:cxnLst/>
              <a:rect l="l" t="t" r="r" b="b"/>
              <a:pathLst>
                <a:path w="9372" h="5302" extrusionOk="0">
                  <a:moveTo>
                    <a:pt x="0" y="1"/>
                  </a:moveTo>
                  <a:lnTo>
                    <a:pt x="1782" y="5301"/>
                  </a:lnTo>
                  <a:lnTo>
                    <a:pt x="9371"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3758;p64">
              <a:extLst>
                <a:ext uri="{FF2B5EF4-FFF2-40B4-BE49-F238E27FC236}">
                  <a16:creationId xmlns:a16="http://schemas.microsoft.com/office/drawing/2014/main" id="{66DC42C0-E196-FC14-C968-1C68109C19D8}"/>
                </a:ext>
              </a:extLst>
            </p:cNvPr>
            <p:cNvSpPr/>
            <p:nvPr/>
          </p:nvSpPr>
          <p:spPr>
            <a:xfrm>
              <a:off x="5164475" y="4232100"/>
              <a:ext cx="251100" cy="146900"/>
            </a:xfrm>
            <a:custGeom>
              <a:avLst/>
              <a:gdLst/>
              <a:ahLst/>
              <a:cxnLst/>
              <a:rect l="l" t="t" r="r" b="b"/>
              <a:pathLst>
                <a:path w="10044" h="5876" extrusionOk="0">
                  <a:moveTo>
                    <a:pt x="7473" y="573"/>
                  </a:moveTo>
                  <a:lnTo>
                    <a:pt x="9289" y="5302"/>
                  </a:lnTo>
                  <a:lnTo>
                    <a:pt x="2321" y="5302"/>
                  </a:lnTo>
                  <a:lnTo>
                    <a:pt x="732" y="573"/>
                  </a:lnTo>
                  <a:close/>
                  <a:moveTo>
                    <a:pt x="333" y="1"/>
                  </a:moveTo>
                  <a:cubicBezTo>
                    <a:pt x="139" y="1"/>
                    <a:pt x="0" y="193"/>
                    <a:pt x="63" y="379"/>
                  </a:cubicBezTo>
                  <a:lnTo>
                    <a:pt x="1844" y="5679"/>
                  </a:lnTo>
                  <a:cubicBezTo>
                    <a:pt x="1883" y="5796"/>
                    <a:pt x="1992" y="5875"/>
                    <a:pt x="2115" y="5875"/>
                  </a:cubicBezTo>
                  <a:lnTo>
                    <a:pt x="9704" y="5875"/>
                  </a:lnTo>
                  <a:cubicBezTo>
                    <a:pt x="9905" y="5875"/>
                    <a:pt x="10044" y="5673"/>
                    <a:pt x="9972" y="5486"/>
                  </a:cubicBezTo>
                  <a:lnTo>
                    <a:pt x="7937" y="184"/>
                  </a:lnTo>
                  <a:cubicBezTo>
                    <a:pt x="7893" y="74"/>
                    <a:pt x="7787" y="1"/>
                    <a:pt x="76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3759;p64">
              <a:extLst>
                <a:ext uri="{FF2B5EF4-FFF2-40B4-BE49-F238E27FC236}">
                  <a16:creationId xmlns:a16="http://schemas.microsoft.com/office/drawing/2014/main" id="{6EED0B6E-98B2-3841-8650-214A404ADA27}"/>
                </a:ext>
              </a:extLst>
            </p:cNvPr>
            <p:cNvSpPr/>
            <p:nvPr/>
          </p:nvSpPr>
          <p:spPr>
            <a:xfrm>
              <a:off x="3356650" y="3988450"/>
              <a:ext cx="189500" cy="126900"/>
            </a:xfrm>
            <a:custGeom>
              <a:avLst/>
              <a:gdLst/>
              <a:ahLst/>
              <a:cxnLst/>
              <a:rect l="l" t="t" r="r" b="b"/>
              <a:pathLst>
                <a:path w="7580" h="5076" extrusionOk="0">
                  <a:moveTo>
                    <a:pt x="724" y="0"/>
                  </a:moveTo>
                  <a:lnTo>
                    <a:pt x="0" y="5075"/>
                  </a:lnTo>
                  <a:lnTo>
                    <a:pt x="7099" y="5075"/>
                  </a:lnTo>
                  <a:lnTo>
                    <a:pt x="758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3760;p64">
              <a:extLst>
                <a:ext uri="{FF2B5EF4-FFF2-40B4-BE49-F238E27FC236}">
                  <a16:creationId xmlns:a16="http://schemas.microsoft.com/office/drawing/2014/main" id="{AAE68EAF-900E-BEA3-7DA8-33CB95200E09}"/>
                </a:ext>
              </a:extLst>
            </p:cNvPr>
            <p:cNvSpPr/>
            <p:nvPr/>
          </p:nvSpPr>
          <p:spPr>
            <a:xfrm>
              <a:off x="3348925" y="3981300"/>
              <a:ext cx="204725" cy="141225"/>
            </a:xfrm>
            <a:custGeom>
              <a:avLst/>
              <a:gdLst/>
              <a:ahLst/>
              <a:cxnLst/>
              <a:rect l="l" t="t" r="r" b="b"/>
              <a:pathLst>
                <a:path w="8189" h="5649" extrusionOk="0">
                  <a:moveTo>
                    <a:pt x="7573" y="572"/>
                  </a:moveTo>
                  <a:lnTo>
                    <a:pt x="7147" y="5075"/>
                  </a:lnTo>
                  <a:lnTo>
                    <a:pt x="640" y="5075"/>
                  </a:lnTo>
                  <a:lnTo>
                    <a:pt x="1282" y="572"/>
                  </a:lnTo>
                  <a:close/>
                  <a:moveTo>
                    <a:pt x="1031" y="0"/>
                  </a:moveTo>
                  <a:cubicBezTo>
                    <a:pt x="890" y="0"/>
                    <a:pt x="769" y="105"/>
                    <a:pt x="750" y="245"/>
                  </a:cubicBezTo>
                  <a:lnTo>
                    <a:pt x="26" y="5322"/>
                  </a:lnTo>
                  <a:cubicBezTo>
                    <a:pt x="1" y="5493"/>
                    <a:pt x="135" y="5648"/>
                    <a:pt x="309" y="5648"/>
                  </a:cubicBezTo>
                  <a:lnTo>
                    <a:pt x="7408" y="5648"/>
                  </a:lnTo>
                  <a:cubicBezTo>
                    <a:pt x="7555" y="5647"/>
                    <a:pt x="7678" y="5536"/>
                    <a:pt x="7693" y="5388"/>
                  </a:cubicBezTo>
                  <a:lnTo>
                    <a:pt x="8173" y="313"/>
                  </a:lnTo>
                  <a:cubicBezTo>
                    <a:pt x="8188" y="146"/>
                    <a:pt x="8058" y="0"/>
                    <a:pt x="7891" y="0"/>
                  </a:cubicBezTo>
                  <a:cubicBezTo>
                    <a:pt x="7890" y="0"/>
                    <a:pt x="7889" y="0"/>
                    <a:pt x="7889" y="0"/>
                  </a:cubicBezTo>
                  <a:lnTo>
                    <a:pt x="1033" y="0"/>
                  </a:lnTo>
                  <a:cubicBezTo>
                    <a:pt x="1033" y="0"/>
                    <a:pt x="1032" y="0"/>
                    <a:pt x="10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3761;p64">
              <a:extLst>
                <a:ext uri="{FF2B5EF4-FFF2-40B4-BE49-F238E27FC236}">
                  <a16:creationId xmlns:a16="http://schemas.microsoft.com/office/drawing/2014/main" id="{A6848E58-258D-7948-490A-AC0F11702C11}"/>
                </a:ext>
              </a:extLst>
            </p:cNvPr>
            <p:cNvSpPr/>
            <p:nvPr/>
          </p:nvSpPr>
          <p:spPr>
            <a:xfrm>
              <a:off x="4745775" y="3983579"/>
              <a:ext cx="207950" cy="126900"/>
            </a:xfrm>
            <a:custGeom>
              <a:avLst/>
              <a:gdLst/>
              <a:ahLst/>
              <a:cxnLst/>
              <a:rect l="l" t="t" r="r" b="b"/>
              <a:pathLst>
                <a:path w="8318" h="5076" extrusionOk="0">
                  <a:moveTo>
                    <a:pt x="1" y="0"/>
                  </a:moveTo>
                  <a:lnTo>
                    <a:pt x="1219" y="5075"/>
                  </a:lnTo>
                  <a:lnTo>
                    <a:pt x="8318"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762;p64">
              <a:extLst>
                <a:ext uri="{FF2B5EF4-FFF2-40B4-BE49-F238E27FC236}">
                  <a16:creationId xmlns:a16="http://schemas.microsoft.com/office/drawing/2014/main" id="{B743C088-9D74-E59A-19E1-CF1E3613124D}"/>
                </a:ext>
              </a:extLst>
            </p:cNvPr>
            <p:cNvSpPr/>
            <p:nvPr/>
          </p:nvSpPr>
          <p:spPr>
            <a:xfrm>
              <a:off x="4737775" y="3981300"/>
              <a:ext cx="224150" cy="141225"/>
            </a:xfrm>
            <a:custGeom>
              <a:avLst/>
              <a:gdLst/>
              <a:ahLst/>
              <a:cxnLst/>
              <a:rect l="l" t="t" r="r" b="b"/>
              <a:pathLst>
                <a:path w="8966" h="5649" extrusionOk="0">
                  <a:moveTo>
                    <a:pt x="6960" y="572"/>
                  </a:moveTo>
                  <a:lnTo>
                    <a:pt x="8259" y="5075"/>
                  </a:lnTo>
                  <a:lnTo>
                    <a:pt x="1765" y="5075"/>
                  </a:lnTo>
                  <a:lnTo>
                    <a:pt x="684" y="572"/>
                  </a:lnTo>
                  <a:close/>
                  <a:moveTo>
                    <a:pt x="321" y="0"/>
                  </a:moveTo>
                  <a:cubicBezTo>
                    <a:pt x="136" y="2"/>
                    <a:pt x="0" y="173"/>
                    <a:pt x="42" y="353"/>
                  </a:cubicBezTo>
                  <a:lnTo>
                    <a:pt x="1261" y="5429"/>
                  </a:lnTo>
                  <a:cubicBezTo>
                    <a:pt x="1292" y="5557"/>
                    <a:pt x="1407" y="5648"/>
                    <a:pt x="1539" y="5648"/>
                  </a:cubicBezTo>
                  <a:lnTo>
                    <a:pt x="8638" y="5648"/>
                  </a:lnTo>
                  <a:cubicBezTo>
                    <a:pt x="8828" y="5648"/>
                    <a:pt x="8966" y="5466"/>
                    <a:pt x="8912" y="5283"/>
                  </a:cubicBezTo>
                  <a:lnTo>
                    <a:pt x="7450" y="208"/>
                  </a:lnTo>
                  <a:cubicBezTo>
                    <a:pt x="7415" y="85"/>
                    <a:pt x="7303" y="0"/>
                    <a:pt x="71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763;p64">
              <a:extLst>
                <a:ext uri="{FF2B5EF4-FFF2-40B4-BE49-F238E27FC236}">
                  <a16:creationId xmlns:a16="http://schemas.microsoft.com/office/drawing/2014/main" id="{7878234B-BBA2-B332-15B0-04EFC92C3ADC}"/>
                </a:ext>
              </a:extLst>
            </p:cNvPr>
            <p:cNvSpPr/>
            <p:nvPr/>
          </p:nvSpPr>
          <p:spPr>
            <a:xfrm>
              <a:off x="3179225" y="3988450"/>
              <a:ext cx="195550" cy="126900"/>
            </a:xfrm>
            <a:custGeom>
              <a:avLst/>
              <a:gdLst/>
              <a:ahLst/>
              <a:cxnLst/>
              <a:rect l="l" t="t" r="r" b="b"/>
              <a:pathLst>
                <a:path w="7822" h="5076" extrusionOk="0">
                  <a:moveTo>
                    <a:pt x="966" y="0"/>
                  </a:moveTo>
                  <a:lnTo>
                    <a:pt x="0" y="5075"/>
                  </a:lnTo>
                  <a:lnTo>
                    <a:pt x="7097" y="5075"/>
                  </a:lnTo>
                  <a:lnTo>
                    <a:pt x="782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764;p64">
              <a:extLst>
                <a:ext uri="{FF2B5EF4-FFF2-40B4-BE49-F238E27FC236}">
                  <a16:creationId xmlns:a16="http://schemas.microsoft.com/office/drawing/2014/main" id="{DD08C272-0668-8FFF-E3A2-AACABC37C0CC}"/>
                </a:ext>
              </a:extLst>
            </p:cNvPr>
            <p:cNvSpPr/>
            <p:nvPr/>
          </p:nvSpPr>
          <p:spPr>
            <a:xfrm>
              <a:off x="3171325" y="3981300"/>
              <a:ext cx="211150" cy="141225"/>
            </a:xfrm>
            <a:custGeom>
              <a:avLst/>
              <a:gdLst/>
              <a:ahLst/>
              <a:cxnLst/>
              <a:rect l="l" t="t" r="r" b="b"/>
              <a:pathLst>
                <a:path w="8446" h="5649" extrusionOk="0">
                  <a:moveTo>
                    <a:pt x="7808" y="572"/>
                  </a:moveTo>
                  <a:lnTo>
                    <a:pt x="7166" y="5075"/>
                  </a:lnTo>
                  <a:lnTo>
                    <a:pt x="662" y="5075"/>
                  </a:lnTo>
                  <a:lnTo>
                    <a:pt x="1519" y="572"/>
                  </a:lnTo>
                  <a:close/>
                  <a:moveTo>
                    <a:pt x="1282" y="0"/>
                  </a:moveTo>
                  <a:cubicBezTo>
                    <a:pt x="1145" y="0"/>
                    <a:pt x="1027" y="98"/>
                    <a:pt x="1002" y="234"/>
                  </a:cubicBezTo>
                  <a:lnTo>
                    <a:pt x="34" y="5307"/>
                  </a:lnTo>
                  <a:cubicBezTo>
                    <a:pt x="1" y="5484"/>
                    <a:pt x="135" y="5647"/>
                    <a:pt x="316" y="5648"/>
                  </a:cubicBezTo>
                  <a:lnTo>
                    <a:pt x="7413" y="5648"/>
                  </a:lnTo>
                  <a:cubicBezTo>
                    <a:pt x="7556" y="5648"/>
                    <a:pt x="7676" y="5543"/>
                    <a:pt x="7697" y="5402"/>
                  </a:cubicBezTo>
                  <a:lnTo>
                    <a:pt x="8421" y="327"/>
                  </a:lnTo>
                  <a:cubicBezTo>
                    <a:pt x="8445" y="154"/>
                    <a:pt x="8312" y="0"/>
                    <a:pt x="8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765;p64">
              <a:extLst>
                <a:ext uri="{FF2B5EF4-FFF2-40B4-BE49-F238E27FC236}">
                  <a16:creationId xmlns:a16="http://schemas.microsoft.com/office/drawing/2014/main" id="{B86B6BB0-89A9-0295-963F-F852B530FDC0}"/>
                </a:ext>
              </a:extLst>
            </p:cNvPr>
            <p:cNvSpPr/>
            <p:nvPr/>
          </p:nvSpPr>
          <p:spPr>
            <a:xfrm>
              <a:off x="3711550" y="3988450"/>
              <a:ext cx="177475" cy="126900"/>
            </a:xfrm>
            <a:custGeom>
              <a:avLst/>
              <a:gdLst/>
              <a:ahLst/>
              <a:cxnLst/>
              <a:rect l="l" t="t" r="r" b="b"/>
              <a:pathLst>
                <a:path w="7099" h="5076" extrusionOk="0">
                  <a:moveTo>
                    <a:pt x="239" y="0"/>
                  </a:moveTo>
                  <a:lnTo>
                    <a:pt x="0" y="5075"/>
                  </a:lnTo>
                  <a:lnTo>
                    <a:pt x="7099" y="5075"/>
                  </a:lnTo>
                  <a:lnTo>
                    <a:pt x="70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766;p64">
              <a:extLst>
                <a:ext uri="{FF2B5EF4-FFF2-40B4-BE49-F238E27FC236}">
                  <a16:creationId xmlns:a16="http://schemas.microsoft.com/office/drawing/2014/main" id="{85D0F2BF-FD02-7D27-E386-B7D124B9FB5A}"/>
                </a:ext>
              </a:extLst>
            </p:cNvPr>
            <p:cNvSpPr/>
            <p:nvPr/>
          </p:nvSpPr>
          <p:spPr>
            <a:xfrm>
              <a:off x="3704200" y="3981300"/>
              <a:ext cx="191975" cy="141225"/>
            </a:xfrm>
            <a:custGeom>
              <a:avLst/>
              <a:gdLst/>
              <a:ahLst/>
              <a:cxnLst/>
              <a:rect l="l" t="t" r="r" b="b"/>
              <a:pathLst>
                <a:path w="7679" h="5649" extrusionOk="0">
                  <a:moveTo>
                    <a:pt x="7102" y="572"/>
                  </a:moveTo>
                  <a:lnTo>
                    <a:pt x="7106" y="5075"/>
                  </a:lnTo>
                  <a:lnTo>
                    <a:pt x="596" y="5075"/>
                  </a:lnTo>
                  <a:lnTo>
                    <a:pt x="806" y="572"/>
                  </a:lnTo>
                  <a:close/>
                  <a:moveTo>
                    <a:pt x="533" y="0"/>
                  </a:moveTo>
                  <a:cubicBezTo>
                    <a:pt x="380" y="0"/>
                    <a:pt x="255" y="120"/>
                    <a:pt x="247" y="273"/>
                  </a:cubicBezTo>
                  <a:lnTo>
                    <a:pt x="9" y="5348"/>
                  </a:lnTo>
                  <a:cubicBezTo>
                    <a:pt x="1" y="5511"/>
                    <a:pt x="132" y="5647"/>
                    <a:pt x="294" y="5648"/>
                  </a:cubicBezTo>
                  <a:lnTo>
                    <a:pt x="7393" y="5648"/>
                  </a:lnTo>
                  <a:cubicBezTo>
                    <a:pt x="7551" y="5647"/>
                    <a:pt x="7679" y="5519"/>
                    <a:pt x="7679" y="5361"/>
                  </a:cubicBezTo>
                  <a:lnTo>
                    <a:pt x="7674" y="286"/>
                  </a:lnTo>
                  <a:cubicBezTo>
                    <a:pt x="7674" y="129"/>
                    <a:pt x="7546" y="0"/>
                    <a:pt x="73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767;p64">
              <a:extLst>
                <a:ext uri="{FF2B5EF4-FFF2-40B4-BE49-F238E27FC236}">
                  <a16:creationId xmlns:a16="http://schemas.microsoft.com/office/drawing/2014/main" id="{23B6C658-2068-E589-BD9F-58F3FC8AF6CF}"/>
                </a:ext>
              </a:extLst>
            </p:cNvPr>
            <p:cNvSpPr/>
            <p:nvPr/>
          </p:nvSpPr>
          <p:spPr>
            <a:xfrm>
              <a:off x="3001750" y="3988450"/>
              <a:ext cx="201650" cy="126900"/>
            </a:xfrm>
            <a:custGeom>
              <a:avLst/>
              <a:gdLst/>
              <a:ahLst/>
              <a:cxnLst/>
              <a:rect l="l" t="t" r="r" b="b"/>
              <a:pathLst>
                <a:path w="8066" h="5076" extrusionOk="0">
                  <a:moveTo>
                    <a:pt x="1210" y="0"/>
                  </a:moveTo>
                  <a:lnTo>
                    <a:pt x="0" y="5075"/>
                  </a:lnTo>
                  <a:lnTo>
                    <a:pt x="7099" y="5075"/>
                  </a:lnTo>
                  <a:lnTo>
                    <a:pt x="806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768;p64">
              <a:extLst>
                <a:ext uri="{FF2B5EF4-FFF2-40B4-BE49-F238E27FC236}">
                  <a16:creationId xmlns:a16="http://schemas.microsoft.com/office/drawing/2014/main" id="{D0E60408-20F4-273C-AF2A-5BAA3709B6BE}"/>
                </a:ext>
              </a:extLst>
            </p:cNvPr>
            <p:cNvSpPr/>
            <p:nvPr/>
          </p:nvSpPr>
          <p:spPr>
            <a:xfrm>
              <a:off x="2993750" y="3981300"/>
              <a:ext cx="217525" cy="141225"/>
            </a:xfrm>
            <a:custGeom>
              <a:avLst/>
              <a:gdLst/>
              <a:ahLst/>
              <a:cxnLst/>
              <a:rect l="l" t="t" r="r" b="b"/>
              <a:pathLst>
                <a:path w="8701" h="5649" extrusionOk="0">
                  <a:moveTo>
                    <a:pt x="8039" y="572"/>
                  </a:moveTo>
                  <a:lnTo>
                    <a:pt x="7182" y="5075"/>
                  </a:lnTo>
                  <a:lnTo>
                    <a:pt x="683" y="5075"/>
                  </a:lnTo>
                  <a:lnTo>
                    <a:pt x="1757" y="572"/>
                  </a:lnTo>
                  <a:close/>
                  <a:moveTo>
                    <a:pt x="1530" y="0"/>
                  </a:moveTo>
                  <a:cubicBezTo>
                    <a:pt x="1398" y="0"/>
                    <a:pt x="1283" y="91"/>
                    <a:pt x="1252" y="220"/>
                  </a:cubicBezTo>
                  <a:lnTo>
                    <a:pt x="42" y="5296"/>
                  </a:lnTo>
                  <a:cubicBezTo>
                    <a:pt x="0" y="5475"/>
                    <a:pt x="136" y="5647"/>
                    <a:pt x="320" y="5648"/>
                  </a:cubicBezTo>
                  <a:lnTo>
                    <a:pt x="7419" y="5648"/>
                  </a:lnTo>
                  <a:cubicBezTo>
                    <a:pt x="7556" y="5647"/>
                    <a:pt x="7674" y="5550"/>
                    <a:pt x="7700" y="5415"/>
                  </a:cubicBezTo>
                  <a:lnTo>
                    <a:pt x="8666" y="340"/>
                  </a:lnTo>
                  <a:cubicBezTo>
                    <a:pt x="8701" y="165"/>
                    <a:pt x="8565" y="0"/>
                    <a:pt x="83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769;p64">
              <a:extLst>
                <a:ext uri="{FF2B5EF4-FFF2-40B4-BE49-F238E27FC236}">
                  <a16:creationId xmlns:a16="http://schemas.microsoft.com/office/drawing/2014/main" id="{05F738FF-5783-7C42-01B7-D439FDE48F65}"/>
                </a:ext>
              </a:extLst>
            </p:cNvPr>
            <p:cNvSpPr/>
            <p:nvPr/>
          </p:nvSpPr>
          <p:spPr>
            <a:xfrm>
              <a:off x="2824325" y="3988450"/>
              <a:ext cx="207700" cy="126900"/>
            </a:xfrm>
            <a:custGeom>
              <a:avLst/>
              <a:gdLst/>
              <a:ahLst/>
              <a:cxnLst/>
              <a:rect l="l" t="t" r="r" b="b"/>
              <a:pathLst>
                <a:path w="8308" h="5076" extrusionOk="0">
                  <a:moveTo>
                    <a:pt x="1452" y="0"/>
                  </a:moveTo>
                  <a:lnTo>
                    <a:pt x="0" y="5075"/>
                  </a:lnTo>
                  <a:lnTo>
                    <a:pt x="7097" y="5075"/>
                  </a:lnTo>
                  <a:lnTo>
                    <a:pt x="830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770;p64">
              <a:extLst>
                <a:ext uri="{FF2B5EF4-FFF2-40B4-BE49-F238E27FC236}">
                  <a16:creationId xmlns:a16="http://schemas.microsoft.com/office/drawing/2014/main" id="{65229254-94BB-87B7-0171-E8EBA38695A7}"/>
                </a:ext>
              </a:extLst>
            </p:cNvPr>
            <p:cNvSpPr/>
            <p:nvPr/>
          </p:nvSpPr>
          <p:spPr>
            <a:xfrm>
              <a:off x="2816100" y="3981275"/>
              <a:ext cx="223950" cy="141250"/>
            </a:xfrm>
            <a:custGeom>
              <a:avLst/>
              <a:gdLst/>
              <a:ahLst/>
              <a:cxnLst/>
              <a:rect l="l" t="t" r="r" b="b"/>
              <a:pathLst>
                <a:path w="8958" h="5650" extrusionOk="0">
                  <a:moveTo>
                    <a:pt x="8274" y="573"/>
                  </a:moveTo>
                  <a:lnTo>
                    <a:pt x="7201" y="5076"/>
                  </a:lnTo>
                  <a:lnTo>
                    <a:pt x="708" y="5076"/>
                  </a:lnTo>
                  <a:lnTo>
                    <a:pt x="1998" y="573"/>
                  </a:lnTo>
                  <a:close/>
                  <a:moveTo>
                    <a:pt x="1781" y="0"/>
                  </a:moveTo>
                  <a:cubicBezTo>
                    <a:pt x="1653" y="0"/>
                    <a:pt x="1541" y="85"/>
                    <a:pt x="1507" y="208"/>
                  </a:cubicBezTo>
                  <a:lnTo>
                    <a:pt x="54" y="5284"/>
                  </a:lnTo>
                  <a:cubicBezTo>
                    <a:pt x="1" y="5466"/>
                    <a:pt x="138" y="5649"/>
                    <a:pt x="329" y="5649"/>
                  </a:cubicBezTo>
                  <a:lnTo>
                    <a:pt x="7426" y="5649"/>
                  </a:lnTo>
                  <a:cubicBezTo>
                    <a:pt x="7558" y="5648"/>
                    <a:pt x="7674" y="5557"/>
                    <a:pt x="7705" y="5429"/>
                  </a:cubicBezTo>
                  <a:lnTo>
                    <a:pt x="8914" y="353"/>
                  </a:lnTo>
                  <a:cubicBezTo>
                    <a:pt x="8958" y="173"/>
                    <a:pt x="8821" y="1"/>
                    <a:pt x="86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771;p64">
              <a:extLst>
                <a:ext uri="{FF2B5EF4-FFF2-40B4-BE49-F238E27FC236}">
                  <a16:creationId xmlns:a16="http://schemas.microsoft.com/office/drawing/2014/main" id="{CDAE0168-6A9C-7D8A-AB5D-747F8026C10A}"/>
                </a:ext>
              </a:extLst>
            </p:cNvPr>
            <p:cNvSpPr/>
            <p:nvPr/>
          </p:nvSpPr>
          <p:spPr>
            <a:xfrm>
              <a:off x="3534125" y="3988450"/>
              <a:ext cx="183400" cy="126900"/>
            </a:xfrm>
            <a:custGeom>
              <a:avLst/>
              <a:gdLst/>
              <a:ahLst/>
              <a:cxnLst/>
              <a:rect l="l" t="t" r="r" b="b"/>
              <a:pathLst>
                <a:path w="7336" h="5076" extrusionOk="0">
                  <a:moveTo>
                    <a:pt x="481" y="0"/>
                  </a:moveTo>
                  <a:lnTo>
                    <a:pt x="0" y="5075"/>
                  </a:lnTo>
                  <a:lnTo>
                    <a:pt x="7097" y="5075"/>
                  </a:lnTo>
                  <a:lnTo>
                    <a:pt x="733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772;p64">
              <a:extLst>
                <a:ext uri="{FF2B5EF4-FFF2-40B4-BE49-F238E27FC236}">
                  <a16:creationId xmlns:a16="http://schemas.microsoft.com/office/drawing/2014/main" id="{905A506D-4DD1-B506-1A8D-C642E868D001}"/>
                </a:ext>
              </a:extLst>
            </p:cNvPr>
            <p:cNvSpPr/>
            <p:nvPr/>
          </p:nvSpPr>
          <p:spPr>
            <a:xfrm>
              <a:off x="3526575" y="3981300"/>
              <a:ext cx="198250" cy="141225"/>
            </a:xfrm>
            <a:custGeom>
              <a:avLst/>
              <a:gdLst/>
              <a:ahLst/>
              <a:cxnLst/>
              <a:rect l="l" t="t" r="r" b="b"/>
              <a:pathLst>
                <a:path w="7930" h="5649" extrusionOk="0">
                  <a:moveTo>
                    <a:pt x="7338" y="572"/>
                  </a:moveTo>
                  <a:lnTo>
                    <a:pt x="7126" y="5075"/>
                  </a:lnTo>
                  <a:lnTo>
                    <a:pt x="616" y="5075"/>
                  </a:lnTo>
                  <a:lnTo>
                    <a:pt x="1043" y="572"/>
                  </a:lnTo>
                  <a:close/>
                  <a:moveTo>
                    <a:pt x="783" y="0"/>
                  </a:moveTo>
                  <a:cubicBezTo>
                    <a:pt x="634" y="0"/>
                    <a:pt x="511" y="112"/>
                    <a:pt x="497" y="259"/>
                  </a:cubicBezTo>
                  <a:lnTo>
                    <a:pt x="16" y="5334"/>
                  </a:lnTo>
                  <a:cubicBezTo>
                    <a:pt x="1" y="5502"/>
                    <a:pt x="133" y="5648"/>
                    <a:pt x="302" y="5648"/>
                  </a:cubicBezTo>
                  <a:lnTo>
                    <a:pt x="7399" y="5648"/>
                  </a:lnTo>
                  <a:cubicBezTo>
                    <a:pt x="7552" y="5648"/>
                    <a:pt x="7677" y="5528"/>
                    <a:pt x="7685" y="5375"/>
                  </a:cubicBezTo>
                  <a:lnTo>
                    <a:pt x="7924" y="300"/>
                  </a:lnTo>
                  <a:cubicBezTo>
                    <a:pt x="7930" y="136"/>
                    <a:pt x="7801" y="0"/>
                    <a:pt x="76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773;p64">
              <a:extLst>
                <a:ext uri="{FF2B5EF4-FFF2-40B4-BE49-F238E27FC236}">
                  <a16:creationId xmlns:a16="http://schemas.microsoft.com/office/drawing/2014/main" id="{9908AD5C-62D7-12EC-4F1D-CDA0B877358F}"/>
                </a:ext>
              </a:extLst>
            </p:cNvPr>
            <p:cNvSpPr/>
            <p:nvPr/>
          </p:nvSpPr>
          <p:spPr>
            <a:xfrm>
              <a:off x="4574400" y="3983579"/>
              <a:ext cx="201875" cy="126900"/>
            </a:xfrm>
            <a:custGeom>
              <a:avLst/>
              <a:gdLst/>
              <a:ahLst/>
              <a:cxnLst/>
              <a:rect l="l" t="t" r="r" b="b"/>
              <a:pathLst>
                <a:path w="8075" h="5076" extrusionOk="0">
                  <a:moveTo>
                    <a:pt x="0" y="0"/>
                  </a:moveTo>
                  <a:lnTo>
                    <a:pt x="977" y="5075"/>
                  </a:lnTo>
                  <a:lnTo>
                    <a:pt x="8074"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774;p64">
              <a:extLst>
                <a:ext uri="{FF2B5EF4-FFF2-40B4-BE49-F238E27FC236}">
                  <a16:creationId xmlns:a16="http://schemas.microsoft.com/office/drawing/2014/main" id="{FEE168F3-817E-D687-84C8-49A6123EA769}"/>
                </a:ext>
              </a:extLst>
            </p:cNvPr>
            <p:cNvSpPr/>
            <p:nvPr/>
          </p:nvSpPr>
          <p:spPr>
            <a:xfrm>
              <a:off x="4566525" y="3981300"/>
              <a:ext cx="217750" cy="141225"/>
            </a:xfrm>
            <a:custGeom>
              <a:avLst/>
              <a:gdLst/>
              <a:ahLst/>
              <a:cxnLst/>
              <a:rect l="l" t="t" r="r" b="b"/>
              <a:pathLst>
                <a:path w="8710" h="5649" extrusionOk="0">
                  <a:moveTo>
                    <a:pt x="6945" y="572"/>
                  </a:moveTo>
                  <a:lnTo>
                    <a:pt x="8027" y="5075"/>
                  </a:lnTo>
                  <a:lnTo>
                    <a:pt x="1528" y="5075"/>
                  </a:lnTo>
                  <a:lnTo>
                    <a:pt x="663" y="572"/>
                  </a:lnTo>
                  <a:close/>
                  <a:moveTo>
                    <a:pt x="315" y="0"/>
                  </a:moveTo>
                  <a:cubicBezTo>
                    <a:pt x="135" y="0"/>
                    <a:pt x="0" y="165"/>
                    <a:pt x="35" y="340"/>
                  </a:cubicBezTo>
                  <a:lnTo>
                    <a:pt x="1010" y="5416"/>
                  </a:lnTo>
                  <a:cubicBezTo>
                    <a:pt x="1037" y="5551"/>
                    <a:pt x="1155" y="5647"/>
                    <a:pt x="1292" y="5648"/>
                  </a:cubicBezTo>
                  <a:lnTo>
                    <a:pt x="8389" y="5648"/>
                  </a:lnTo>
                  <a:lnTo>
                    <a:pt x="8389" y="5647"/>
                  </a:lnTo>
                  <a:cubicBezTo>
                    <a:pt x="8574" y="5647"/>
                    <a:pt x="8710" y="5474"/>
                    <a:pt x="8667" y="5295"/>
                  </a:cubicBezTo>
                  <a:lnTo>
                    <a:pt x="7449" y="220"/>
                  </a:lnTo>
                  <a:cubicBezTo>
                    <a:pt x="7418" y="90"/>
                    <a:pt x="7303" y="0"/>
                    <a:pt x="717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775;p64">
              <a:extLst>
                <a:ext uri="{FF2B5EF4-FFF2-40B4-BE49-F238E27FC236}">
                  <a16:creationId xmlns:a16="http://schemas.microsoft.com/office/drawing/2014/main" id="{1031D013-876C-8115-DD0B-E419262931A5}"/>
                </a:ext>
              </a:extLst>
            </p:cNvPr>
            <p:cNvSpPr/>
            <p:nvPr/>
          </p:nvSpPr>
          <p:spPr>
            <a:xfrm>
              <a:off x="4403025" y="3988450"/>
              <a:ext cx="195800" cy="126900"/>
            </a:xfrm>
            <a:custGeom>
              <a:avLst/>
              <a:gdLst/>
              <a:ahLst/>
              <a:cxnLst/>
              <a:rect l="l" t="t" r="r" b="b"/>
              <a:pathLst>
                <a:path w="7832" h="5076" extrusionOk="0">
                  <a:moveTo>
                    <a:pt x="0" y="0"/>
                  </a:moveTo>
                  <a:lnTo>
                    <a:pt x="733" y="5075"/>
                  </a:lnTo>
                  <a:lnTo>
                    <a:pt x="7832" y="5075"/>
                  </a:lnTo>
                  <a:lnTo>
                    <a:pt x="685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776;p64">
              <a:extLst>
                <a:ext uri="{FF2B5EF4-FFF2-40B4-BE49-F238E27FC236}">
                  <a16:creationId xmlns:a16="http://schemas.microsoft.com/office/drawing/2014/main" id="{ECAA6978-25E9-587F-6A5A-C61384582D17}"/>
                </a:ext>
              </a:extLst>
            </p:cNvPr>
            <p:cNvSpPr/>
            <p:nvPr/>
          </p:nvSpPr>
          <p:spPr>
            <a:xfrm>
              <a:off x="4395300" y="3981300"/>
              <a:ext cx="211425" cy="141225"/>
            </a:xfrm>
            <a:custGeom>
              <a:avLst/>
              <a:gdLst/>
              <a:ahLst/>
              <a:cxnLst/>
              <a:rect l="l" t="t" r="r" b="b"/>
              <a:pathLst>
                <a:path w="8457" h="5649" extrusionOk="0">
                  <a:moveTo>
                    <a:pt x="6929" y="572"/>
                  </a:moveTo>
                  <a:lnTo>
                    <a:pt x="7795" y="5075"/>
                  </a:lnTo>
                  <a:lnTo>
                    <a:pt x="1291" y="5075"/>
                  </a:lnTo>
                  <a:lnTo>
                    <a:pt x="639" y="572"/>
                  </a:lnTo>
                  <a:close/>
                  <a:moveTo>
                    <a:pt x="309" y="0"/>
                  </a:moveTo>
                  <a:cubicBezTo>
                    <a:pt x="135" y="0"/>
                    <a:pt x="0" y="154"/>
                    <a:pt x="25" y="327"/>
                  </a:cubicBezTo>
                  <a:lnTo>
                    <a:pt x="759" y="5402"/>
                  </a:lnTo>
                  <a:cubicBezTo>
                    <a:pt x="780" y="5543"/>
                    <a:pt x="900" y="5647"/>
                    <a:pt x="1042" y="5648"/>
                  </a:cubicBezTo>
                  <a:lnTo>
                    <a:pt x="8141" y="5648"/>
                  </a:lnTo>
                  <a:cubicBezTo>
                    <a:pt x="8322" y="5648"/>
                    <a:pt x="8456" y="5484"/>
                    <a:pt x="8423" y="5307"/>
                  </a:cubicBezTo>
                  <a:lnTo>
                    <a:pt x="7445" y="232"/>
                  </a:lnTo>
                  <a:cubicBezTo>
                    <a:pt x="7419" y="98"/>
                    <a:pt x="7302" y="0"/>
                    <a:pt x="71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777;p64">
              <a:extLst>
                <a:ext uri="{FF2B5EF4-FFF2-40B4-BE49-F238E27FC236}">
                  <a16:creationId xmlns:a16="http://schemas.microsoft.com/office/drawing/2014/main" id="{445B62E6-C973-12BF-7D23-6845AC83E91F}"/>
                </a:ext>
              </a:extLst>
            </p:cNvPr>
            <p:cNvSpPr/>
            <p:nvPr/>
          </p:nvSpPr>
          <p:spPr>
            <a:xfrm>
              <a:off x="4060275" y="3988450"/>
              <a:ext cx="183650" cy="126900"/>
            </a:xfrm>
            <a:custGeom>
              <a:avLst/>
              <a:gdLst/>
              <a:ahLst/>
              <a:cxnLst/>
              <a:rect l="l" t="t" r="r" b="b"/>
              <a:pathLst>
                <a:path w="7346" h="5076" extrusionOk="0">
                  <a:moveTo>
                    <a:pt x="0" y="0"/>
                  </a:moveTo>
                  <a:lnTo>
                    <a:pt x="247" y="5075"/>
                  </a:lnTo>
                  <a:lnTo>
                    <a:pt x="7346" y="5075"/>
                  </a:lnTo>
                  <a:lnTo>
                    <a:pt x="685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778;p64">
              <a:extLst>
                <a:ext uri="{FF2B5EF4-FFF2-40B4-BE49-F238E27FC236}">
                  <a16:creationId xmlns:a16="http://schemas.microsoft.com/office/drawing/2014/main" id="{DB2425B0-2C9A-5958-D0A4-5E802991EEA0}"/>
                </a:ext>
              </a:extLst>
            </p:cNvPr>
            <p:cNvSpPr/>
            <p:nvPr/>
          </p:nvSpPr>
          <p:spPr>
            <a:xfrm>
              <a:off x="4052900" y="3981300"/>
              <a:ext cx="198525" cy="141225"/>
            </a:xfrm>
            <a:custGeom>
              <a:avLst/>
              <a:gdLst/>
              <a:ahLst/>
              <a:cxnLst/>
              <a:rect l="l" t="t" r="r" b="b"/>
              <a:pathLst>
                <a:path w="7941" h="5649" extrusionOk="0">
                  <a:moveTo>
                    <a:pt x="6890" y="572"/>
                  </a:moveTo>
                  <a:lnTo>
                    <a:pt x="7326" y="5075"/>
                  </a:lnTo>
                  <a:lnTo>
                    <a:pt x="815" y="5075"/>
                  </a:lnTo>
                  <a:lnTo>
                    <a:pt x="595" y="572"/>
                  </a:lnTo>
                  <a:close/>
                  <a:moveTo>
                    <a:pt x="291" y="0"/>
                  </a:moveTo>
                  <a:cubicBezTo>
                    <a:pt x="130" y="0"/>
                    <a:pt x="0" y="137"/>
                    <a:pt x="8" y="300"/>
                  </a:cubicBezTo>
                  <a:lnTo>
                    <a:pt x="257" y="5375"/>
                  </a:lnTo>
                  <a:cubicBezTo>
                    <a:pt x="263" y="5528"/>
                    <a:pt x="389" y="5648"/>
                    <a:pt x="542" y="5648"/>
                  </a:cubicBezTo>
                  <a:lnTo>
                    <a:pt x="7640" y="5648"/>
                  </a:lnTo>
                  <a:lnTo>
                    <a:pt x="7640" y="5647"/>
                  </a:lnTo>
                  <a:cubicBezTo>
                    <a:pt x="7809" y="5647"/>
                    <a:pt x="7941" y="5502"/>
                    <a:pt x="7924" y="5334"/>
                  </a:cubicBezTo>
                  <a:lnTo>
                    <a:pt x="7435" y="259"/>
                  </a:lnTo>
                  <a:cubicBezTo>
                    <a:pt x="7421" y="112"/>
                    <a:pt x="7298" y="0"/>
                    <a:pt x="7150" y="0"/>
                  </a:cubicBezTo>
                  <a:lnTo>
                    <a:pt x="294" y="0"/>
                  </a:lnTo>
                  <a:cubicBezTo>
                    <a:pt x="293" y="0"/>
                    <a:pt x="292" y="0"/>
                    <a:pt x="2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3779;p64">
              <a:extLst>
                <a:ext uri="{FF2B5EF4-FFF2-40B4-BE49-F238E27FC236}">
                  <a16:creationId xmlns:a16="http://schemas.microsoft.com/office/drawing/2014/main" id="{D78643DF-0814-FB7A-75B4-4EFCCB341A4B}"/>
                </a:ext>
              </a:extLst>
            </p:cNvPr>
            <p:cNvSpPr/>
            <p:nvPr/>
          </p:nvSpPr>
          <p:spPr>
            <a:xfrm>
              <a:off x="2666525" y="4508979"/>
              <a:ext cx="2038350" cy="152600"/>
            </a:xfrm>
            <a:custGeom>
              <a:avLst/>
              <a:gdLst/>
              <a:ahLst/>
              <a:cxnLst/>
              <a:rect l="l" t="t" r="r" b="b"/>
              <a:pathLst>
                <a:path w="81534" h="6104" extrusionOk="0">
                  <a:moveTo>
                    <a:pt x="1747" y="1"/>
                  </a:moveTo>
                  <a:lnTo>
                    <a:pt x="0" y="6104"/>
                  </a:lnTo>
                  <a:lnTo>
                    <a:pt x="81534" y="6104"/>
                  </a:lnTo>
                  <a:lnTo>
                    <a:pt x="8035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3780;p64">
              <a:extLst>
                <a:ext uri="{FF2B5EF4-FFF2-40B4-BE49-F238E27FC236}">
                  <a16:creationId xmlns:a16="http://schemas.microsoft.com/office/drawing/2014/main" id="{E9A68755-5B4D-F4F5-AE23-058DA7981848}"/>
                </a:ext>
              </a:extLst>
            </p:cNvPr>
            <p:cNvSpPr/>
            <p:nvPr/>
          </p:nvSpPr>
          <p:spPr>
            <a:xfrm>
              <a:off x="2658325" y="4506675"/>
              <a:ext cx="2054400" cy="166950"/>
            </a:xfrm>
            <a:custGeom>
              <a:avLst/>
              <a:gdLst/>
              <a:ahLst/>
              <a:cxnLst/>
              <a:rect l="l" t="t" r="r" b="b"/>
              <a:pathLst>
                <a:path w="82176" h="6678" extrusionOk="0">
                  <a:moveTo>
                    <a:pt x="80451" y="574"/>
                  </a:moveTo>
                  <a:lnTo>
                    <a:pt x="81515" y="6105"/>
                  </a:lnTo>
                  <a:lnTo>
                    <a:pt x="708" y="6105"/>
                  </a:lnTo>
                  <a:lnTo>
                    <a:pt x="2290" y="574"/>
                  </a:lnTo>
                  <a:close/>
                  <a:moveTo>
                    <a:pt x="2075" y="1"/>
                  </a:moveTo>
                  <a:cubicBezTo>
                    <a:pt x="1947" y="1"/>
                    <a:pt x="1835" y="85"/>
                    <a:pt x="1800" y="208"/>
                  </a:cubicBezTo>
                  <a:lnTo>
                    <a:pt x="53" y="6312"/>
                  </a:lnTo>
                  <a:cubicBezTo>
                    <a:pt x="0" y="6494"/>
                    <a:pt x="137" y="6678"/>
                    <a:pt x="328" y="6678"/>
                  </a:cubicBezTo>
                  <a:lnTo>
                    <a:pt x="81862" y="6678"/>
                  </a:lnTo>
                  <a:cubicBezTo>
                    <a:pt x="82041" y="6678"/>
                    <a:pt x="82176" y="6514"/>
                    <a:pt x="82143" y="6337"/>
                  </a:cubicBezTo>
                  <a:lnTo>
                    <a:pt x="80967" y="233"/>
                  </a:lnTo>
                  <a:cubicBezTo>
                    <a:pt x="80942" y="98"/>
                    <a:pt x="80824" y="2"/>
                    <a:pt x="806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3781;p64">
              <a:extLst>
                <a:ext uri="{FF2B5EF4-FFF2-40B4-BE49-F238E27FC236}">
                  <a16:creationId xmlns:a16="http://schemas.microsoft.com/office/drawing/2014/main" id="{6EE4C0D0-DE09-5647-2E33-46D028DA9637}"/>
                </a:ext>
              </a:extLst>
            </p:cNvPr>
            <p:cNvSpPr/>
            <p:nvPr/>
          </p:nvSpPr>
          <p:spPr>
            <a:xfrm>
              <a:off x="4231650" y="3988450"/>
              <a:ext cx="189725" cy="126900"/>
            </a:xfrm>
            <a:custGeom>
              <a:avLst/>
              <a:gdLst/>
              <a:ahLst/>
              <a:cxnLst/>
              <a:rect l="l" t="t" r="r" b="b"/>
              <a:pathLst>
                <a:path w="7589" h="5076" extrusionOk="0">
                  <a:moveTo>
                    <a:pt x="0" y="0"/>
                  </a:moveTo>
                  <a:lnTo>
                    <a:pt x="491" y="5075"/>
                  </a:lnTo>
                  <a:lnTo>
                    <a:pt x="7588" y="5075"/>
                  </a:lnTo>
                  <a:lnTo>
                    <a:pt x="685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3782;p64">
              <a:extLst>
                <a:ext uri="{FF2B5EF4-FFF2-40B4-BE49-F238E27FC236}">
                  <a16:creationId xmlns:a16="http://schemas.microsoft.com/office/drawing/2014/main" id="{323A95DD-83FB-9905-5B08-B627735075B9}"/>
                </a:ext>
              </a:extLst>
            </p:cNvPr>
            <p:cNvSpPr/>
            <p:nvPr/>
          </p:nvSpPr>
          <p:spPr>
            <a:xfrm>
              <a:off x="4224100" y="3981275"/>
              <a:ext cx="204950" cy="141250"/>
            </a:xfrm>
            <a:custGeom>
              <a:avLst/>
              <a:gdLst/>
              <a:ahLst/>
              <a:cxnLst/>
              <a:rect l="l" t="t" r="r" b="b"/>
              <a:pathLst>
                <a:path w="8198" h="5650" extrusionOk="0">
                  <a:moveTo>
                    <a:pt x="6910" y="573"/>
                  </a:moveTo>
                  <a:lnTo>
                    <a:pt x="7561" y="5076"/>
                  </a:lnTo>
                  <a:lnTo>
                    <a:pt x="1052" y="5076"/>
                  </a:lnTo>
                  <a:lnTo>
                    <a:pt x="617" y="573"/>
                  </a:lnTo>
                  <a:close/>
                  <a:moveTo>
                    <a:pt x="302" y="0"/>
                  </a:moveTo>
                  <a:cubicBezTo>
                    <a:pt x="133" y="0"/>
                    <a:pt x="1" y="146"/>
                    <a:pt x="16" y="314"/>
                  </a:cubicBezTo>
                  <a:lnTo>
                    <a:pt x="507" y="5390"/>
                  </a:lnTo>
                  <a:cubicBezTo>
                    <a:pt x="521" y="5537"/>
                    <a:pt x="644" y="5648"/>
                    <a:pt x="792" y="5649"/>
                  </a:cubicBezTo>
                  <a:lnTo>
                    <a:pt x="7890" y="5649"/>
                  </a:lnTo>
                  <a:lnTo>
                    <a:pt x="7890" y="5648"/>
                  </a:lnTo>
                  <a:cubicBezTo>
                    <a:pt x="8065" y="5648"/>
                    <a:pt x="8198" y="5494"/>
                    <a:pt x="8174" y="5321"/>
                  </a:cubicBezTo>
                  <a:lnTo>
                    <a:pt x="7440" y="246"/>
                  </a:lnTo>
                  <a:cubicBezTo>
                    <a:pt x="7420" y="105"/>
                    <a:pt x="7300" y="1"/>
                    <a:pt x="71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3783;p64">
              <a:extLst>
                <a:ext uri="{FF2B5EF4-FFF2-40B4-BE49-F238E27FC236}">
                  <a16:creationId xmlns:a16="http://schemas.microsoft.com/office/drawing/2014/main" id="{2B669665-40CF-B2DD-65AE-D2D76B902F72}"/>
                </a:ext>
              </a:extLst>
            </p:cNvPr>
            <p:cNvSpPr/>
            <p:nvPr/>
          </p:nvSpPr>
          <p:spPr>
            <a:xfrm>
              <a:off x="1662850" y="4934500"/>
              <a:ext cx="4367925" cy="62025"/>
            </a:xfrm>
            <a:custGeom>
              <a:avLst/>
              <a:gdLst/>
              <a:ahLst/>
              <a:cxnLst/>
              <a:rect l="l" t="t" r="r" b="b"/>
              <a:pathLst>
                <a:path w="174717" h="2481" extrusionOk="0">
                  <a:moveTo>
                    <a:pt x="1" y="1"/>
                  </a:moveTo>
                  <a:lnTo>
                    <a:pt x="1" y="2480"/>
                  </a:lnTo>
                  <a:lnTo>
                    <a:pt x="174716" y="2480"/>
                  </a:lnTo>
                  <a:lnTo>
                    <a:pt x="17471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3784;p64">
              <a:extLst>
                <a:ext uri="{FF2B5EF4-FFF2-40B4-BE49-F238E27FC236}">
                  <a16:creationId xmlns:a16="http://schemas.microsoft.com/office/drawing/2014/main" id="{60986CAD-E798-EA9D-2D61-35CBCF6DCD4B}"/>
                </a:ext>
              </a:extLst>
            </p:cNvPr>
            <p:cNvSpPr/>
            <p:nvPr/>
          </p:nvSpPr>
          <p:spPr>
            <a:xfrm>
              <a:off x="1655725" y="4927350"/>
              <a:ext cx="4382225" cy="76325"/>
            </a:xfrm>
            <a:custGeom>
              <a:avLst/>
              <a:gdLst/>
              <a:ahLst/>
              <a:cxnLst/>
              <a:rect l="l" t="t" r="r" b="b"/>
              <a:pathLst>
                <a:path w="175289" h="3053" extrusionOk="0">
                  <a:moveTo>
                    <a:pt x="174715" y="574"/>
                  </a:moveTo>
                  <a:lnTo>
                    <a:pt x="174715" y="2479"/>
                  </a:lnTo>
                  <a:lnTo>
                    <a:pt x="573" y="2479"/>
                  </a:lnTo>
                  <a:lnTo>
                    <a:pt x="573" y="574"/>
                  </a:lnTo>
                  <a:close/>
                  <a:moveTo>
                    <a:pt x="286" y="1"/>
                  </a:moveTo>
                  <a:cubicBezTo>
                    <a:pt x="128" y="1"/>
                    <a:pt x="0" y="129"/>
                    <a:pt x="0" y="288"/>
                  </a:cubicBezTo>
                  <a:lnTo>
                    <a:pt x="0" y="2766"/>
                  </a:lnTo>
                  <a:cubicBezTo>
                    <a:pt x="0" y="2924"/>
                    <a:pt x="128" y="3052"/>
                    <a:pt x="286" y="3052"/>
                  </a:cubicBezTo>
                  <a:lnTo>
                    <a:pt x="175001" y="3052"/>
                  </a:lnTo>
                  <a:cubicBezTo>
                    <a:pt x="175160" y="3052"/>
                    <a:pt x="175288" y="2924"/>
                    <a:pt x="175288" y="2766"/>
                  </a:cubicBezTo>
                  <a:lnTo>
                    <a:pt x="175288" y="288"/>
                  </a:lnTo>
                  <a:cubicBezTo>
                    <a:pt x="175288" y="129"/>
                    <a:pt x="175160" y="1"/>
                    <a:pt x="17500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3785;p64">
              <a:extLst>
                <a:ext uri="{FF2B5EF4-FFF2-40B4-BE49-F238E27FC236}">
                  <a16:creationId xmlns:a16="http://schemas.microsoft.com/office/drawing/2014/main" id="{1E3C85AD-3605-65E9-0C20-3E37FE198813}"/>
                </a:ext>
              </a:extLst>
            </p:cNvPr>
            <p:cNvSpPr/>
            <p:nvPr/>
          </p:nvSpPr>
          <p:spPr>
            <a:xfrm>
              <a:off x="3073800" y="2103700"/>
              <a:ext cx="1546050" cy="1325725"/>
            </a:xfrm>
            <a:custGeom>
              <a:avLst/>
              <a:gdLst/>
              <a:ahLst/>
              <a:cxnLst/>
              <a:rect l="l" t="t" r="r" b="b"/>
              <a:pathLst>
                <a:path w="61842" h="53029" extrusionOk="0">
                  <a:moveTo>
                    <a:pt x="30921" y="1"/>
                  </a:moveTo>
                  <a:cubicBezTo>
                    <a:pt x="29854" y="1"/>
                    <a:pt x="28786" y="529"/>
                    <a:pt x="28176" y="1586"/>
                  </a:cubicBezTo>
                  <a:lnTo>
                    <a:pt x="1221" y="48272"/>
                  </a:lnTo>
                  <a:cubicBezTo>
                    <a:pt x="1" y="50385"/>
                    <a:pt x="1526" y="53028"/>
                    <a:pt x="3966" y="53028"/>
                  </a:cubicBezTo>
                  <a:lnTo>
                    <a:pt x="57875" y="53028"/>
                  </a:lnTo>
                  <a:cubicBezTo>
                    <a:pt x="60317" y="53028"/>
                    <a:pt x="61842" y="50385"/>
                    <a:pt x="60622" y="48272"/>
                  </a:cubicBezTo>
                  <a:lnTo>
                    <a:pt x="33666" y="1586"/>
                  </a:lnTo>
                  <a:cubicBezTo>
                    <a:pt x="33056" y="529"/>
                    <a:pt x="31989" y="1"/>
                    <a:pt x="309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3786;p64">
              <a:extLst>
                <a:ext uri="{FF2B5EF4-FFF2-40B4-BE49-F238E27FC236}">
                  <a16:creationId xmlns:a16="http://schemas.microsoft.com/office/drawing/2014/main" id="{D841059C-1F8C-0B30-51C9-0BC665ED3CDB}"/>
                </a:ext>
              </a:extLst>
            </p:cNvPr>
            <p:cNvSpPr/>
            <p:nvPr/>
          </p:nvSpPr>
          <p:spPr>
            <a:xfrm>
              <a:off x="3082475" y="2096550"/>
              <a:ext cx="1528675" cy="1340000"/>
            </a:xfrm>
            <a:custGeom>
              <a:avLst/>
              <a:gdLst/>
              <a:ahLst/>
              <a:cxnLst/>
              <a:rect l="l" t="t" r="r" b="b"/>
              <a:pathLst>
                <a:path w="61147" h="53600" extrusionOk="0">
                  <a:moveTo>
                    <a:pt x="30574" y="574"/>
                  </a:moveTo>
                  <a:cubicBezTo>
                    <a:pt x="31617" y="574"/>
                    <a:pt x="32550" y="1112"/>
                    <a:pt x="33072" y="2015"/>
                  </a:cubicBezTo>
                  <a:lnTo>
                    <a:pt x="60026" y="48702"/>
                  </a:lnTo>
                  <a:cubicBezTo>
                    <a:pt x="60548" y="49604"/>
                    <a:pt x="60546" y="50683"/>
                    <a:pt x="60026" y="51585"/>
                  </a:cubicBezTo>
                  <a:cubicBezTo>
                    <a:pt x="59506" y="52487"/>
                    <a:pt x="58571" y="53027"/>
                    <a:pt x="57529" y="53027"/>
                  </a:cubicBezTo>
                  <a:lnTo>
                    <a:pt x="3619" y="53027"/>
                  </a:lnTo>
                  <a:cubicBezTo>
                    <a:pt x="2577" y="53027"/>
                    <a:pt x="1643" y="52487"/>
                    <a:pt x="1122" y="51585"/>
                  </a:cubicBezTo>
                  <a:cubicBezTo>
                    <a:pt x="601" y="50683"/>
                    <a:pt x="601" y="49604"/>
                    <a:pt x="1122" y="48702"/>
                  </a:cubicBezTo>
                  <a:lnTo>
                    <a:pt x="28075" y="2015"/>
                  </a:lnTo>
                  <a:cubicBezTo>
                    <a:pt x="28598" y="1112"/>
                    <a:pt x="29531" y="574"/>
                    <a:pt x="30574" y="574"/>
                  </a:cubicBezTo>
                  <a:close/>
                  <a:moveTo>
                    <a:pt x="30574" y="1"/>
                  </a:moveTo>
                  <a:cubicBezTo>
                    <a:pt x="29325" y="1"/>
                    <a:pt x="28206" y="647"/>
                    <a:pt x="27580" y="1728"/>
                  </a:cubicBezTo>
                  <a:lnTo>
                    <a:pt x="626" y="48416"/>
                  </a:lnTo>
                  <a:cubicBezTo>
                    <a:pt x="1" y="49498"/>
                    <a:pt x="2" y="50789"/>
                    <a:pt x="626" y="51872"/>
                  </a:cubicBezTo>
                  <a:cubicBezTo>
                    <a:pt x="1251" y="52954"/>
                    <a:pt x="2369" y="53600"/>
                    <a:pt x="3619" y="53600"/>
                  </a:cubicBezTo>
                  <a:lnTo>
                    <a:pt x="57529" y="53600"/>
                  </a:lnTo>
                  <a:cubicBezTo>
                    <a:pt x="58778" y="53600"/>
                    <a:pt x="59897" y="52954"/>
                    <a:pt x="60522" y="51872"/>
                  </a:cubicBezTo>
                  <a:cubicBezTo>
                    <a:pt x="61146" y="50789"/>
                    <a:pt x="61146" y="49498"/>
                    <a:pt x="60522" y="48416"/>
                  </a:cubicBezTo>
                  <a:lnTo>
                    <a:pt x="33567" y="1728"/>
                  </a:lnTo>
                  <a:cubicBezTo>
                    <a:pt x="32943" y="647"/>
                    <a:pt x="31824" y="1"/>
                    <a:pt x="305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3787;p64">
              <a:extLst>
                <a:ext uri="{FF2B5EF4-FFF2-40B4-BE49-F238E27FC236}">
                  <a16:creationId xmlns:a16="http://schemas.microsoft.com/office/drawing/2014/main" id="{3BC4BD20-BF6B-2CE4-CC70-EAA69AE3148B}"/>
                </a:ext>
              </a:extLst>
            </p:cNvPr>
            <p:cNvSpPr/>
            <p:nvPr/>
          </p:nvSpPr>
          <p:spPr>
            <a:xfrm>
              <a:off x="3205650" y="2204625"/>
              <a:ext cx="1282350" cy="1152700"/>
            </a:xfrm>
            <a:custGeom>
              <a:avLst/>
              <a:gdLst/>
              <a:ahLst/>
              <a:cxnLst/>
              <a:rect l="l" t="t" r="r" b="b"/>
              <a:pathLst>
                <a:path w="51294" h="46108" extrusionOk="0">
                  <a:moveTo>
                    <a:pt x="25647" y="573"/>
                  </a:moveTo>
                  <a:cubicBezTo>
                    <a:pt x="26502" y="573"/>
                    <a:pt x="27267" y="1027"/>
                    <a:pt x="27695" y="1788"/>
                  </a:cubicBezTo>
                  <a:lnTo>
                    <a:pt x="50256" y="41878"/>
                  </a:lnTo>
                  <a:cubicBezTo>
                    <a:pt x="50694" y="42658"/>
                    <a:pt x="50687" y="43583"/>
                    <a:pt x="50235" y="44356"/>
                  </a:cubicBezTo>
                  <a:cubicBezTo>
                    <a:pt x="49802" y="45094"/>
                    <a:pt x="49045" y="45535"/>
                    <a:pt x="48207" y="45535"/>
                  </a:cubicBezTo>
                  <a:lnTo>
                    <a:pt x="3088" y="45535"/>
                  </a:lnTo>
                  <a:cubicBezTo>
                    <a:pt x="2250" y="45535"/>
                    <a:pt x="1491" y="45094"/>
                    <a:pt x="1060" y="44356"/>
                  </a:cubicBezTo>
                  <a:cubicBezTo>
                    <a:pt x="608" y="43583"/>
                    <a:pt x="600" y="42656"/>
                    <a:pt x="1038" y="41878"/>
                  </a:cubicBezTo>
                  <a:lnTo>
                    <a:pt x="23598" y="1788"/>
                  </a:lnTo>
                  <a:cubicBezTo>
                    <a:pt x="24027" y="1027"/>
                    <a:pt x="24792" y="573"/>
                    <a:pt x="25647" y="573"/>
                  </a:cubicBezTo>
                  <a:close/>
                  <a:moveTo>
                    <a:pt x="25647" y="0"/>
                  </a:moveTo>
                  <a:cubicBezTo>
                    <a:pt x="24583" y="0"/>
                    <a:pt x="23631" y="564"/>
                    <a:pt x="23099" y="1508"/>
                  </a:cubicBezTo>
                  <a:lnTo>
                    <a:pt x="540" y="41598"/>
                  </a:lnTo>
                  <a:cubicBezTo>
                    <a:pt x="0" y="42555"/>
                    <a:pt x="11" y="43694"/>
                    <a:pt x="566" y="44644"/>
                  </a:cubicBezTo>
                  <a:cubicBezTo>
                    <a:pt x="1101" y="45560"/>
                    <a:pt x="2043" y="46108"/>
                    <a:pt x="3088" y="46108"/>
                  </a:cubicBezTo>
                  <a:lnTo>
                    <a:pt x="48207" y="46108"/>
                  </a:lnTo>
                  <a:cubicBezTo>
                    <a:pt x="49250" y="46108"/>
                    <a:pt x="50193" y="45560"/>
                    <a:pt x="50729" y="44644"/>
                  </a:cubicBezTo>
                  <a:cubicBezTo>
                    <a:pt x="51284" y="43694"/>
                    <a:pt x="51294" y="42556"/>
                    <a:pt x="50754" y="41598"/>
                  </a:cubicBezTo>
                  <a:lnTo>
                    <a:pt x="28194" y="1508"/>
                  </a:lnTo>
                  <a:cubicBezTo>
                    <a:pt x="27663" y="564"/>
                    <a:pt x="26711" y="0"/>
                    <a:pt x="256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3788;p64">
              <a:extLst>
                <a:ext uri="{FF2B5EF4-FFF2-40B4-BE49-F238E27FC236}">
                  <a16:creationId xmlns:a16="http://schemas.microsoft.com/office/drawing/2014/main" id="{5C663A19-F99F-E367-5CCE-C5D9E650032C}"/>
                </a:ext>
              </a:extLst>
            </p:cNvPr>
            <p:cNvSpPr/>
            <p:nvPr/>
          </p:nvSpPr>
          <p:spPr>
            <a:xfrm>
              <a:off x="3735600" y="2434425"/>
              <a:ext cx="222450" cy="852900"/>
            </a:xfrm>
            <a:custGeom>
              <a:avLst/>
              <a:gdLst/>
              <a:ahLst/>
              <a:cxnLst/>
              <a:rect l="l" t="t" r="r" b="b"/>
              <a:pathLst>
                <a:path w="8898" h="34116" extrusionOk="0">
                  <a:moveTo>
                    <a:pt x="4450" y="1"/>
                  </a:moveTo>
                  <a:cubicBezTo>
                    <a:pt x="3691" y="1"/>
                    <a:pt x="2932" y="181"/>
                    <a:pt x="2173" y="542"/>
                  </a:cubicBezTo>
                  <a:cubicBezTo>
                    <a:pt x="656" y="1263"/>
                    <a:pt x="1" y="2480"/>
                    <a:pt x="210" y="4191"/>
                  </a:cubicBezTo>
                  <a:lnTo>
                    <a:pt x="2308" y="20725"/>
                  </a:lnTo>
                  <a:cubicBezTo>
                    <a:pt x="2382" y="21410"/>
                    <a:pt x="2636" y="21945"/>
                    <a:pt x="3066" y="22333"/>
                  </a:cubicBezTo>
                  <a:cubicBezTo>
                    <a:pt x="3497" y="22720"/>
                    <a:pt x="3962" y="22913"/>
                    <a:pt x="4461" y="22913"/>
                  </a:cubicBezTo>
                  <a:cubicBezTo>
                    <a:pt x="4959" y="22912"/>
                    <a:pt x="5424" y="22718"/>
                    <a:pt x="5855" y="22333"/>
                  </a:cubicBezTo>
                  <a:cubicBezTo>
                    <a:pt x="6286" y="21945"/>
                    <a:pt x="6539" y="21410"/>
                    <a:pt x="6614" y="20725"/>
                  </a:cubicBezTo>
                  <a:lnTo>
                    <a:pt x="8690" y="4191"/>
                  </a:lnTo>
                  <a:cubicBezTo>
                    <a:pt x="8898" y="2480"/>
                    <a:pt x="8243" y="1263"/>
                    <a:pt x="6727" y="542"/>
                  </a:cubicBezTo>
                  <a:cubicBezTo>
                    <a:pt x="5968" y="181"/>
                    <a:pt x="5209" y="1"/>
                    <a:pt x="4450" y="1"/>
                  </a:cubicBezTo>
                  <a:close/>
                  <a:moveTo>
                    <a:pt x="4510" y="26484"/>
                  </a:moveTo>
                  <a:cubicBezTo>
                    <a:pt x="3427" y="26484"/>
                    <a:pt x="2528" y="26860"/>
                    <a:pt x="1816" y="27610"/>
                  </a:cubicBezTo>
                  <a:cubicBezTo>
                    <a:pt x="1102" y="28362"/>
                    <a:pt x="744" y="29258"/>
                    <a:pt x="744" y="30299"/>
                  </a:cubicBezTo>
                  <a:cubicBezTo>
                    <a:pt x="745" y="31370"/>
                    <a:pt x="1113" y="32274"/>
                    <a:pt x="1850" y="33011"/>
                  </a:cubicBezTo>
                  <a:lnTo>
                    <a:pt x="1849" y="33011"/>
                  </a:lnTo>
                  <a:cubicBezTo>
                    <a:pt x="2586" y="33747"/>
                    <a:pt x="3474" y="34115"/>
                    <a:pt x="4516" y="34115"/>
                  </a:cubicBezTo>
                  <a:cubicBezTo>
                    <a:pt x="5572" y="34115"/>
                    <a:pt x="6461" y="33740"/>
                    <a:pt x="7183" y="32988"/>
                  </a:cubicBezTo>
                  <a:cubicBezTo>
                    <a:pt x="7904" y="32237"/>
                    <a:pt x="8264" y="31341"/>
                    <a:pt x="8264" y="30299"/>
                  </a:cubicBezTo>
                  <a:cubicBezTo>
                    <a:pt x="8264" y="29183"/>
                    <a:pt x="7893" y="28267"/>
                    <a:pt x="7149" y="27554"/>
                  </a:cubicBezTo>
                  <a:cubicBezTo>
                    <a:pt x="6405" y="26840"/>
                    <a:pt x="5527" y="26484"/>
                    <a:pt x="4516" y="26484"/>
                  </a:cubicBezTo>
                  <a:cubicBezTo>
                    <a:pt x="4514" y="26484"/>
                    <a:pt x="4512" y="26484"/>
                    <a:pt x="4510" y="26484"/>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3789;p64">
              <a:extLst>
                <a:ext uri="{FF2B5EF4-FFF2-40B4-BE49-F238E27FC236}">
                  <a16:creationId xmlns:a16="http://schemas.microsoft.com/office/drawing/2014/main" id="{237A9D87-2507-ED2E-AB4F-0D451C429D81}"/>
                </a:ext>
              </a:extLst>
            </p:cNvPr>
            <p:cNvSpPr/>
            <p:nvPr/>
          </p:nvSpPr>
          <p:spPr>
            <a:xfrm>
              <a:off x="1186600" y="3338775"/>
              <a:ext cx="682350" cy="1507575"/>
            </a:xfrm>
            <a:custGeom>
              <a:avLst/>
              <a:gdLst/>
              <a:ahLst/>
              <a:cxnLst/>
              <a:rect l="l" t="t" r="r" b="b"/>
              <a:pathLst>
                <a:path w="27294" h="60303" extrusionOk="0">
                  <a:moveTo>
                    <a:pt x="2610" y="1"/>
                  </a:moveTo>
                  <a:cubicBezTo>
                    <a:pt x="2610" y="1"/>
                    <a:pt x="0" y="6553"/>
                    <a:pt x="672" y="11279"/>
                  </a:cubicBezTo>
                  <a:cubicBezTo>
                    <a:pt x="1345" y="16005"/>
                    <a:pt x="16684" y="30216"/>
                    <a:pt x="16684" y="30216"/>
                  </a:cubicBezTo>
                  <a:lnTo>
                    <a:pt x="1994" y="58491"/>
                  </a:lnTo>
                  <a:lnTo>
                    <a:pt x="6065" y="60303"/>
                  </a:lnTo>
                  <a:cubicBezTo>
                    <a:pt x="6065" y="60303"/>
                    <a:pt x="27294" y="34192"/>
                    <a:pt x="27205" y="32200"/>
                  </a:cubicBezTo>
                  <a:cubicBezTo>
                    <a:pt x="27118" y="30210"/>
                    <a:pt x="21146" y="9919"/>
                    <a:pt x="21146" y="9919"/>
                  </a:cubicBezTo>
                  <a:lnTo>
                    <a:pt x="20762" y="6843"/>
                  </a:lnTo>
                  <a:cubicBezTo>
                    <a:pt x="20759" y="5439"/>
                    <a:pt x="2610" y="1"/>
                    <a:pt x="2610"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3790;p64">
              <a:extLst>
                <a:ext uri="{FF2B5EF4-FFF2-40B4-BE49-F238E27FC236}">
                  <a16:creationId xmlns:a16="http://schemas.microsoft.com/office/drawing/2014/main" id="{ED2C41E3-064E-6CFA-5AC5-6803C908DAC8}"/>
                </a:ext>
              </a:extLst>
            </p:cNvPr>
            <p:cNvSpPr/>
            <p:nvPr/>
          </p:nvSpPr>
          <p:spPr>
            <a:xfrm>
              <a:off x="1179450" y="3331650"/>
              <a:ext cx="696750" cy="1521850"/>
            </a:xfrm>
            <a:custGeom>
              <a:avLst/>
              <a:gdLst/>
              <a:ahLst/>
              <a:cxnLst/>
              <a:rect l="l" t="t" r="r" b="b"/>
              <a:pathLst>
                <a:path w="27870" h="60874" extrusionOk="0">
                  <a:moveTo>
                    <a:pt x="3069" y="637"/>
                  </a:moveTo>
                  <a:cubicBezTo>
                    <a:pt x="11508" y="3173"/>
                    <a:pt x="20353" y="6276"/>
                    <a:pt x="20762" y="7151"/>
                  </a:cubicBezTo>
                  <a:cubicBezTo>
                    <a:pt x="20763" y="7155"/>
                    <a:pt x="20764" y="7160"/>
                    <a:pt x="20764" y="7164"/>
                  </a:cubicBezTo>
                  <a:lnTo>
                    <a:pt x="21158" y="10286"/>
                  </a:lnTo>
                  <a:cubicBezTo>
                    <a:pt x="21217" y="10487"/>
                    <a:pt x="27120" y="30566"/>
                    <a:pt x="27206" y="32498"/>
                  </a:cubicBezTo>
                  <a:cubicBezTo>
                    <a:pt x="27238" y="33898"/>
                    <a:pt x="14439" y="50179"/>
                    <a:pt x="6266" y="60237"/>
                  </a:cubicBezTo>
                  <a:lnTo>
                    <a:pt x="2674" y="58637"/>
                  </a:lnTo>
                  <a:lnTo>
                    <a:pt x="17225" y="30635"/>
                  </a:lnTo>
                  <a:cubicBezTo>
                    <a:pt x="17285" y="30519"/>
                    <a:pt x="17259" y="30380"/>
                    <a:pt x="17166" y="30293"/>
                  </a:cubicBezTo>
                  <a:cubicBezTo>
                    <a:pt x="17012" y="30150"/>
                    <a:pt x="1892" y="16095"/>
                    <a:pt x="1242" y="11524"/>
                  </a:cubicBezTo>
                  <a:cubicBezTo>
                    <a:pt x="660" y="7436"/>
                    <a:pt x="2612" y="1865"/>
                    <a:pt x="3069" y="637"/>
                  </a:cubicBezTo>
                  <a:close/>
                  <a:moveTo>
                    <a:pt x="2894" y="0"/>
                  </a:moveTo>
                  <a:cubicBezTo>
                    <a:pt x="2780" y="0"/>
                    <a:pt x="2674" y="69"/>
                    <a:pt x="2630" y="181"/>
                  </a:cubicBezTo>
                  <a:cubicBezTo>
                    <a:pt x="2523" y="451"/>
                    <a:pt x="0" y="6858"/>
                    <a:pt x="676" y="11603"/>
                  </a:cubicBezTo>
                  <a:cubicBezTo>
                    <a:pt x="1324" y="16168"/>
                    <a:pt x="14888" y="28951"/>
                    <a:pt x="16616" y="30564"/>
                  </a:cubicBezTo>
                  <a:lnTo>
                    <a:pt x="2025" y="58644"/>
                  </a:lnTo>
                  <a:cubicBezTo>
                    <a:pt x="1989" y="58713"/>
                    <a:pt x="1983" y="58795"/>
                    <a:pt x="2010" y="58869"/>
                  </a:cubicBezTo>
                  <a:cubicBezTo>
                    <a:pt x="2036" y="58943"/>
                    <a:pt x="2092" y="59005"/>
                    <a:pt x="2164" y="59037"/>
                  </a:cubicBezTo>
                  <a:lnTo>
                    <a:pt x="6234" y="60849"/>
                  </a:lnTo>
                  <a:cubicBezTo>
                    <a:pt x="6270" y="60864"/>
                    <a:pt x="6310" y="60873"/>
                    <a:pt x="6351" y="60873"/>
                  </a:cubicBezTo>
                  <a:cubicBezTo>
                    <a:pt x="6437" y="60873"/>
                    <a:pt x="6519" y="60834"/>
                    <a:pt x="6572" y="60767"/>
                  </a:cubicBezTo>
                  <a:cubicBezTo>
                    <a:pt x="8752" y="58086"/>
                    <a:pt x="27870" y="34513"/>
                    <a:pt x="27779" y="32473"/>
                  </a:cubicBezTo>
                  <a:cubicBezTo>
                    <a:pt x="27689" y="30471"/>
                    <a:pt x="21951" y="10954"/>
                    <a:pt x="21717" y="10169"/>
                  </a:cubicBezTo>
                  <a:lnTo>
                    <a:pt x="21332" y="7094"/>
                  </a:lnTo>
                  <a:cubicBezTo>
                    <a:pt x="21130" y="5604"/>
                    <a:pt x="8452" y="1652"/>
                    <a:pt x="2978" y="13"/>
                  </a:cubicBezTo>
                  <a:cubicBezTo>
                    <a:pt x="2950" y="4"/>
                    <a:pt x="2922" y="0"/>
                    <a:pt x="2894"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3791;p64">
              <a:extLst>
                <a:ext uri="{FF2B5EF4-FFF2-40B4-BE49-F238E27FC236}">
                  <a16:creationId xmlns:a16="http://schemas.microsoft.com/office/drawing/2014/main" id="{358FCF98-F2EF-A9D5-3A5D-0B2EE918B86B}"/>
                </a:ext>
              </a:extLst>
            </p:cNvPr>
            <p:cNvSpPr/>
            <p:nvPr/>
          </p:nvSpPr>
          <p:spPr>
            <a:xfrm>
              <a:off x="1767650" y="2782175"/>
              <a:ext cx="644450" cy="862025"/>
            </a:xfrm>
            <a:custGeom>
              <a:avLst/>
              <a:gdLst/>
              <a:ahLst/>
              <a:cxnLst/>
              <a:rect l="l" t="t" r="r" b="b"/>
              <a:pathLst>
                <a:path w="25778" h="34481" extrusionOk="0">
                  <a:moveTo>
                    <a:pt x="10021" y="0"/>
                  </a:moveTo>
                  <a:lnTo>
                    <a:pt x="1" y="15034"/>
                  </a:lnTo>
                  <a:lnTo>
                    <a:pt x="862" y="24565"/>
                  </a:lnTo>
                  <a:cubicBezTo>
                    <a:pt x="1071" y="26871"/>
                    <a:pt x="2706" y="28797"/>
                    <a:pt x="4948" y="29376"/>
                  </a:cubicBezTo>
                  <a:lnTo>
                    <a:pt x="24676" y="34481"/>
                  </a:lnTo>
                  <a:lnTo>
                    <a:pt x="25777" y="31787"/>
                  </a:lnTo>
                  <a:lnTo>
                    <a:pt x="7517" y="23854"/>
                  </a:lnTo>
                  <a:lnTo>
                    <a:pt x="1002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3792;p64">
              <a:extLst>
                <a:ext uri="{FF2B5EF4-FFF2-40B4-BE49-F238E27FC236}">
                  <a16:creationId xmlns:a16="http://schemas.microsoft.com/office/drawing/2014/main" id="{0C8E08E6-7B7D-94C2-F388-DC3D77C0C049}"/>
                </a:ext>
              </a:extLst>
            </p:cNvPr>
            <p:cNvSpPr/>
            <p:nvPr/>
          </p:nvSpPr>
          <p:spPr>
            <a:xfrm>
              <a:off x="1760375" y="2775025"/>
              <a:ext cx="659825" cy="876325"/>
            </a:xfrm>
            <a:custGeom>
              <a:avLst/>
              <a:gdLst/>
              <a:ahLst/>
              <a:cxnLst/>
              <a:rect l="l" t="t" r="r" b="b"/>
              <a:pathLst>
                <a:path w="26393" h="35053" extrusionOk="0">
                  <a:moveTo>
                    <a:pt x="9906" y="1411"/>
                  </a:moveTo>
                  <a:lnTo>
                    <a:pt x="7524" y="24110"/>
                  </a:lnTo>
                  <a:cubicBezTo>
                    <a:pt x="7511" y="24235"/>
                    <a:pt x="7580" y="24353"/>
                    <a:pt x="7694" y="24403"/>
                  </a:cubicBezTo>
                  <a:lnTo>
                    <a:pt x="25698" y="32223"/>
                  </a:lnTo>
                  <a:lnTo>
                    <a:pt x="24797" y="34427"/>
                  </a:lnTo>
                  <a:lnTo>
                    <a:pt x="5310" y="29385"/>
                  </a:lnTo>
                  <a:cubicBezTo>
                    <a:pt x="3191" y="28837"/>
                    <a:pt x="1635" y="27004"/>
                    <a:pt x="1439" y="24826"/>
                  </a:cubicBezTo>
                  <a:lnTo>
                    <a:pt x="585" y="15396"/>
                  </a:lnTo>
                  <a:lnTo>
                    <a:pt x="9906" y="1411"/>
                  </a:lnTo>
                  <a:close/>
                  <a:moveTo>
                    <a:pt x="10314" y="1"/>
                  </a:moveTo>
                  <a:cubicBezTo>
                    <a:pt x="10220" y="1"/>
                    <a:pt x="10129" y="47"/>
                    <a:pt x="10074" y="128"/>
                  </a:cubicBezTo>
                  <a:lnTo>
                    <a:pt x="53" y="15163"/>
                  </a:lnTo>
                  <a:cubicBezTo>
                    <a:pt x="18" y="15218"/>
                    <a:pt x="1" y="15282"/>
                    <a:pt x="7" y="15347"/>
                  </a:cubicBezTo>
                  <a:lnTo>
                    <a:pt x="869" y="24877"/>
                  </a:lnTo>
                  <a:cubicBezTo>
                    <a:pt x="1088" y="27296"/>
                    <a:pt x="2814" y="29330"/>
                    <a:pt x="5167" y="29939"/>
                  </a:cubicBezTo>
                  <a:lnTo>
                    <a:pt x="24897" y="35044"/>
                  </a:lnTo>
                  <a:cubicBezTo>
                    <a:pt x="24920" y="35050"/>
                    <a:pt x="24944" y="35053"/>
                    <a:pt x="24967" y="35053"/>
                  </a:cubicBezTo>
                  <a:cubicBezTo>
                    <a:pt x="25084" y="35053"/>
                    <a:pt x="25189" y="34982"/>
                    <a:pt x="25233" y="34874"/>
                  </a:cubicBezTo>
                  <a:lnTo>
                    <a:pt x="26333" y="32181"/>
                  </a:lnTo>
                  <a:cubicBezTo>
                    <a:pt x="26392" y="32037"/>
                    <a:pt x="26324" y="31872"/>
                    <a:pt x="26182" y="31809"/>
                  </a:cubicBezTo>
                  <a:lnTo>
                    <a:pt x="8115" y="23962"/>
                  </a:lnTo>
                  <a:lnTo>
                    <a:pt x="10597" y="317"/>
                  </a:lnTo>
                  <a:cubicBezTo>
                    <a:pt x="10611" y="185"/>
                    <a:pt x="10533" y="62"/>
                    <a:pt x="10409" y="17"/>
                  </a:cubicBezTo>
                  <a:cubicBezTo>
                    <a:pt x="10378" y="6"/>
                    <a:pt x="10345" y="1"/>
                    <a:pt x="103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3793;p64">
              <a:extLst>
                <a:ext uri="{FF2B5EF4-FFF2-40B4-BE49-F238E27FC236}">
                  <a16:creationId xmlns:a16="http://schemas.microsoft.com/office/drawing/2014/main" id="{4F935C24-8843-59A2-7B02-FAF3ABC270A0}"/>
                </a:ext>
              </a:extLst>
            </p:cNvPr>
            <p:cNvSpPr/>
            <p:nvPr/>
          </p:nvSpPr>
          <p:spPr>
            <a:xfrm>
              <a:off x="1770925" y="3042250"/>
              <a:ext cx="629000" cy="601950"/>
            </a:xfrm>
            <a:custGeom>
              <a:avLst/>
              <a:gdLst/>
              <a:ahLst/>
              <a:cxnLst/>
              <a:rect l="l" t="t" r="r" b="b"/>
              <a:pathLst>
                <a:path w="25160" h="24078" extrusionOk="0">
                  <a:moveTo>
                    <a:pt x="2957" y="1"/>
                  </a:moveTo>
                  <a:lnTo>
                    <a:pt x="2038" y="1379"/>
                  </a:lnTo>
                  <a:cubicBezTo>
                    <a:pt x="1421" y="2724"/>
                    <a:pt x="561" y="4595"/>
                    <a:pt x="1" y="6072"/>
                  </a:cubicBezTo>
                  <a:lnTo>
                    <a:pt x="731" y="14162"/>
                  </a:lnTo>
                  <a:cubicBezTo>
                    <a:pt x="940" y="16468"/>
                    <a:pt x="2575" y="18394"/>
                    <a:pt x="4817" y="18973"/>
                  </a:cubicBezTo>
                  <a:lnTo>
                    <a:pt x="24545" y="24078"/>
                  </a:lnTo>
                  <a:lnTo>
                    <a:pt x="25159" y="22574"/>
                  </a:lnTo>
                  <a:lnTo>
                    <a:pt x="5431" y="14922"/>
                  </a:lnTo>
                  <a:cubicBezTo>
                    <a:pt x="5431" y="14922"/>
                    <a:pt x="4779" y="15052"/>
                    <a:pt x="4153" y="15052"/>
                  </a:cubicBezTo>
                  <a:cubicBezTo>
                    <a:pt x="3736" y="15052"/>
                    <a:pt x="3330" y="14994"/>
                    <a:pt x="3137" y="14802"/>
                  </a:cubicBezTo>
                  <a:cubicBezTo>
                    <a:pt x="2655" y="14319"/>
                    <a:pt x="5068" y="12991"/>
                    <a:pt x="5068" y="12991"/>
                  </a:cubicBezTo>
                  <a:lnTo>
                    <a:pt x="2533" y="12267"/>
                  </a:lnTo>
                  <a:lnTo>
                    <a:pt x="4706" y="2732"/>
                  </a:lnTo>
                  <a:lnTo>
                    <a:pt x="2957"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3794;p64">
              <a:extLst>
                <a:ext uri="{FF2B5EF4-FFF2-40B4-BE49-F238E27FC236}">
                  <a16:creationId xmlns:a16="http://schemas.microsoft.com/office/drawing/2014/main" id="{540A39CB-1EFA-3337-C9F3-A4A9C01EEC68}"/>
                </a:ext>
              </a:extLst>
            </p:cNvPr>
            <p:cNvSpPr/>
            <p:nvPr/>
          </p:nvSpPr>
          <p:spPr>
            <a:xfrm>
              <a:off x="1770925" y="3042250"/>
              <a:ext cx="629000" cy="601950"/>
            </a:xfrm>
            <a:custGeom>
              <a:avLst/>
              <a:gdLst/>
              <a:ahLst/>
              <a:cxnLst/>
              <a:rect l="l" t="t" r="r" b="b"/>
              <a:pathLst>
                <a:path w="25160" h="24078" extrusionOk="0">
                  <a:moveTo>
                    <a:pt x="2957" y="1"/>
                  </a:moveTo>
                  <a:lnTo>
                    <a:pt x="2038" y="1379"/>
                  </a:lnTo>
                  <a:cubicBezTo>
                    <a:pt x="1421" y="2724"/>
                    <a:pt x="561" y="4595"/>
                    <a:pt x="1" y="6072"/>
                  </a:cubicBezTo>
                  <a:lnTo>
                    <a:pt x="731" y="14162"/>
                  </a:lnTo>
                  <a:cubicBezTo>
                    <a:pt x="940" y="16468"/>
                    <a:pt x="2575" y="18394"/>
                    <a:pt x="4817" y="18973"/>
                  </a:cubicBezTo>
                  <a:lnTo>
                    <a:pt x="24545" y="24078"/>
                  </a:lnTo>
                  <a:lnTo>
                    <a:pt x="25159" y="22574"/>
                  </a:lnTo>
                  <a:lnTo>
                    <a:pt x="5431" y="14922"/>
                  </a:lnTo>
                  <a:cubicBezTo>
                    <a:pt x="5431" y="14922"/>
                    <a:pt x="4779" y="15052"/>
                    <a:pt x="4153" y="15052"/>
                  </a:cubicBezTo>
                  <a:cubicBezTo>
                    <a:pt x="3736" y="15052"/>
                    <a:pt x="3330" y="14994"/>
                    <a:pt x="3137" y="14802"/>
                  </a:cubicBezTo>
                  <a:cubicBezTo>
                    <a:pt x="2655" y="14319"/>
                    <a:pt x="5068" y="12991"/>
                    <a:pt x="5068" y="12991"/>
                  </a:cubicBezTo>
                  <a:lnTo>
                    <a:pt x="2533" y="12267"/>
                  </a:lnTo>
                  <a:lnTo>
                    <a:pt x="4706" y="2732"/>
                  </a:lnTo>
                  <a:lnTo>
                    <a:pt x="2957"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3795;p64">
              <a:extLst>
                <a:ext uri="{FF2B5EF4-FFF2-40B4-BE49-F238E27FC236}">
                  <a16:creationId xmlns:a16="http://schemas.microsoft.com/office/drawing/2014/main" id="{CBF1DBD9-3F79-9B9A-896A-E28149CE80B0}"/>
                </a:ext>
              </a:extLst>
            </p:cNvPr>
            <p:cNvSpPr/>
            <p:nvPr/>
          </p:nvSpPr>
          <p:spPr>
            <a:xfrm>
              <a:off x="1845100" y="3361100"/>
              <a:ext cx="118150" cy="51300"/>
            </a:xfrm>
            <a:custGeom>
              <a:avLst/>
              <a:gdLst/>
              <a:ahLst/>
              <a:cxnLst/>
              <a:rect l="l" t="t" r="r" b="b"/>
              <a:pathLst>
                <a:path w="4726" h="2052" extrusionOk="0">
                  <a:moveTo>
                    <a:pt x="2174" y="0"/>
                  </a:moveTo>
                  <a:cubicBezTo>
                    <a:pt x="1556" y="0"/>
                    <a:pt x="877" y="95"/>
                    <a:pt x="214" y="374"/>
                  </a:cubicBezTo>
                  <a:cubicBezTo>
                    <a:pt x="68" y="436"/>
                    <a:pt x="0" y="603"/>
                    <a:pt x="62" y="748"/>
                  </a:cubicBezTo>
                  <a:cubicBezTo>
                    <a:pt x="108" y="858"/>
                    <a:pt x="215" y="924"/>
                    <a:pt x="326" y="924"/>
                  </a:cubicBezTo>
                  <a:cubicBezTo>
                    <a:pt x="363" y="924"/>
                    <a:pt x="400" y="917"/>
                    <a:pt x="436" y="902"/>
                  </a:cubicBezTo>
                  <a:cubicBezTo>
                    <a:pt x="1014" y="659"/>
                    <a:pt x="1614" y="576"/>
                    <a:pt x="2165" y="576"/>
                  </a:cubicBezTo>
                  <a:cubicBezTo>
                    <a:pt x="2501" y="576"/>
                    <a:pt x="2818" y="607"/>
                    <a:pt x="3101" y="651"/>
                  </a:cubicBezTo>
                  <a:cubicBezTo>
                    <a:pt x="2561" y="814"/>
                    <a:pt x="1916" y="1083"/>
                    <a:pt x="1287" y="1533"/>
                  </a:cubicBezTo>
                  <a:cubicBezTo>
                    <a:pt x="1060" y="1694"/>
                    <a:pt x="1174" y="2052"/>
                    <a:pt x="1454" y="2052"/>
                  </a:cubicBezTo>
                  <a:cubicBezTo>
                    <a:pt x="1513" y="2052"/>
                    <a:pt x="1570" y="2032"/>
                    <a:pt x="1619" y="1998"/>
                  </a:cubicBezTo>
                  <a:cubicBezTo>
                    <a:pt x="2961" y="1040"/>
                    <a:pt x="4413" y="984"/>
                    <a:pt x="4428" y="984"/>
                  </a:cubicBezTo>
                  <a:cubicBezTo>
                    <a:pt x="4563" y="979"/>
                    <a:pt x="4677" y="881"/>
                    <a:pt x="4701" y="748"/>
                  </a:cubicBezTo>
                  <a:cubicBezTo>
                    <a:pt x="4726" y="615"/>
                    <a:pt x="4652" y="483"/>
                    <a:pt x="4528" y="433"/>
                  </a:cubicBezTo>
                  <a:cubicBezTo>
                    <a:pt x="4466" y="407"/>
                    <a:pt x="3452" y="0"/>
                    <a:pt x="21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3796;p64">
              <a:extLst>
                <a:ext uri="{FF2B5EF4-FFF2-40B4-BE49-F238E27FC236}">
                  <a16:creationId xmlns:a16="http://schemas.microsoft.com/office/drawing/2014/main" id="{6760E8E3-809E-47AD-00D4-4B9C759ACE52}"/>
                </a:ext>
              </a:extLst>
            </p:cNvPr>
            <p:cNvSpPr/>
            <p:nvPr/>
          </p:nvSpPr>
          <p:spPr>
            <a:xfrm>
              <a:off x="1241725" y="2559525"/>
              <a:ext cx="776475" cy="993250"/>
            </a:xfrm>
            <a:custGeom>
              <a:avLst/>
              <a:gdLst/>
              <a:ahLst/>
              <a:cxnLst/>
              <a:rect l="l" t="t" r="r" b="b"/>
              <a:pathLst>
                <a:path w="31059" h="39730" extrusionOk="0">
                  <a:moveTo>
                    <a:pt x="15185" y="0"/>
                  </a:moveTo>
                  <a:lnTo>
                    <a:pt x="5445" y="587"/>
                  </a:lnTo>
                  <a:lnTo>
                    <a:pt x="1" y="31701"/>
                  </a:lnTo>
                  <a:cubicBezTo>
                    <a:pt x="1" y="31701"/>
                    <a:pt x="2464" y="36400"/>
                    <a:pt x="9769" y="38476"/>
                  </a:cubicBezTo>
                  <a:cubicBezTo>
                    <a:pt x="13267" y="39471"/>
                    <a:pt x="15492" y="39730"/>
                    <a:pt x="16861" y="39730"/>
                  </a:cubicBezTo>
                  <a:cubicBezTo>
                    <a:pt x="18350" y="39730"/>
                    <a:pt x="18826" y="39423"/>
                    <a:pt x="18826" y="39423"/>
                  </a:cubicBezTo>
                  <a:lnTo>
                    <a:pt x="31058" y="8906"/>
                  </a:lnTo>
                  <a:lnTo>
                    <a:pt x="20853" y="2451"/>
                  </a:lnTo>
                  <a:lnTo>
                    <a:pt x="1518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3797;p64">
              <a:extLst>
                <a:ext uri="{FF2B5EF4-FFF2-40B4-BE49-F238E27FC236}">
                  <a16:creationId xmlns:a16="http://schemas.microsoft.com/office/drawing/2014/main" id="{29DC55FA-9BEB-B39D-BE39-5F2A25879335}"/>
                </a:ext>
              </a:extLst>
            </p:cNvPr>
            <p:cNvSpPr/>
            <p:nvPr/>
          </p:nvSpPr>
          <p:spPr>
            <a:xfrm>
              <a:off x="1234425" y="2552400"/>
              <a:ext cx="791675" cy="1007425"/>
            </a:xfrm>
            <a:custGeom>
              <a:avLst/>
              <a:gdLst/>
              <a:ahLst/>
              <a:cxnLst/>
              <a:rect l="l" t="t" r="r" b="b"/>
              <a:pathLst>
                <a:path w="31667" h="40297" extrusionOk="0">
                  <a:moveTo>
                    <a:pt x="15426" y="575"/>
                  </a:moveTo>
                  <a:lnTo>
                    <a:pt x="21011" y="2989"/>
                  </a:lnTo>
                  <a:lnTo>
                    <a:pt x="30995" y="9305"/>
                  </a:lnTo>
                  <a:lnTo>
                    <a:pt x="18895" y="39498"/>
                  </a:lnTo>
                  <a:cubicBezTo>
                    <a:pt x="18717" y="39567"/>
                    <a:pt x="18204" y="39723"/>
                    <a:pt x="17149" y="39723"/>
                  </a:cubicBezTo>
                  <a:cubicBezTo>
                    <a:pt x="15815" y="39723"/>
                    <a:pt x="13617" y="39474"/>
                    <a:pt x="10139" y="38485"/>
                  </a:cubicBezTo>
                  <a:cubicBezTo>
                    <a:pt x="3575" y="36618"/>
                    <a:pt x="961" y="32559"/>
                    <a:pt x="593" y="31934"/>
                  </a:cubicBezTo>
                  <a:lnTo>
                    <a:pt x="5982" y="1144"/>
                  </a:lnTo>
                  <a:lnTo>
                    <a:pt x="15426" y="575"/>
                  </a:lnTo>
                  <a:close/>
                  <a:moveTo>
                    <a:pt x="15477" y="0"/>
                  </a:moveTo>
                  <a:cubicBezTo>
                    <a:pt x="15472" y="0"/>
                    <a:pt x="15466" y="1"/>
                    <a:pt x="15460" y="1"/>
                  </a:cubicBezTo>
                  <a:lnTo>
                    <a:pt x="5720" y="587"/>
                  </a:lnTo>
                  <a:cubicBezTo>
                    <a:pt x="5588" y="594"/>
                    <a:pt x="5478" y="692"/>
                    <a:pt x="5455" y="822"/>
                  </a:cubicBezTo>
                  <a:lnTo>
                    <a:pt x="11" y="31938"/>
                  </a:lnTo>
                  <a:cubicBezTo>
                    <a:pt x="1" y="31999"/>
                    <a:pt x="10" y="32063"/>
                    <a:pt x="39" y="32120"/>
                  </a:cubicBezTo>
                  <a:cubicBezTo>
                    <a:pt x="143" y="32316"/>
                    <a:pt x="2645" y="36950"/>
                    <a:pt x="9983" y="39036"/>
                  </a:cubicBezTo>
                  <a:cubicBezTo>
                    <a:pt x="13479" y="40031"/>
                    <a:pt x="15734" y="40296"/>
                    <a:pt x="17147" y="40296"/>
                  </a:cubicBezTo>
                  <a:cubicBezTo>
                    <a:pt x="18701" y="40296"/>
                    <a:pt x="19233" y="39974"/>
                    <a:pt x="19273" y="39949"/>
                  </a:cubicBezTo>
                  <a:cubicBezTo>
                    <a:pt x="19323" y="39917"/>
                    <a:pt x="19361" y="39871"/>
                    <a:pt x="19383" y="39815"/>
                  </a:cubicBezTo>
                  <a:lnTo>
                    <a:pt x="31616" y="9297"/>
                  </a:lnTo>
                  <a:cubicBezTo>
                    <a:pt x="31667" y="9169"/>
                    <a:pt x="31620" y="9023"/>
                    <a:pt x="31503" y="8950"/>
                  </a:cubicBezTo>
                  <a:lnTo>
                    <a:pt x="21299" y="2495"/>
                  </a:lnTo>
                  <a:cubicBezTo>
                    <a:pt x="21286" y="2487"/>
                    <a:pt x="21273" y="2479"/>
                    <a:pt x="21259" y="2474"/>
                  </a:cubicBezTo>
                  <a:lnTo>
                    <a:pt x="15591" y="23"/>
                  </a:lnTo>
                  <a:cubicBezTo>
                    <a:pt x="15555" y="8"/>
                    <a:pt x="15516" y="0"/>
                    <a:pt x="154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3798;p64">
              <a:extLst>
                <a:ext uri="{FF2B5EF4-FFF2-40B4-BE49-F238E27FC236}">
                  <a16:creationId xmlns:a16="http://schemas.microsoft.com/office/drawing/2014/main" id="{D6106216-09F8-87BC-FD2A-C3069E7AAD3C}"/>
                </a:ext>
              </a:extLst>
            </p:cNvPr>
            <p:cNvSpPr/>
            <p:nvPr/>
          </p:nvSpPr>
          <p:spPr>
            <a:xfrm>
              <a:off x="1241725" y="2559525"/>
              <a:ext cx="519650" cy="988575"/>
            </a:xfrm>
            <a:custGeom>
              <a:avLst/>
              <a:gdLst/>
              <a:ahLst/>
              <a:cxnLst/>
              <a:rect l="l" t="t" r="r" b="b"/>
              <a:pathLst>
                <a:path w="20786" h="39543" extrusionOk="0">
                  <a:moveTo>
                    <a:pt x="15185" y="0"/>
                  </a:moveTo>
                  <a:lnTo>
                    <a:pt x="5445" y="587"/>
                  </a:lnTo>
                  <a:lnTo>
                    <a:pt x="1" y="31701"/>
                  </a:lnTo>
                  <a:cubicBezTo>
                    <a:pt x="1" y="31701"/>
                    <a:pt x="2465" y="36398"/>
                    <a:pt x="9770" y="38476"/>
                  </a:cubicBezTo>
                  <a:cubicBezTo>
                    <a:pt x="11048" y="38840"/>
                    <a:pt x="12153" y="39102"/>
                    <a:pt x="13111" y="39293"/>
                  </a:cubicBezTo>
                  <a:cubicBezTo>
                    <a:pt x="15136" y="39440"/>
                    <a:pt x="16702" y="39542"/>
                    <a:pt x="16702" y="39542"/>
                  </a:cubicBezTo>
                  <a:cubicBezTo>
                    <a:pt x="16702" y="39542"/>
                    <a:pt x="13684" y="39301"/>
                    <a:pt x="10908" y="37973"/>
                  </a:cubicBezTo>
                  <a:cubicBezTo>
                    <a:pt x="8132" y="36646"/>
                    <a:pt x="2822" y="32783"/>
                    <a:pt x="2822" y="32059"/>
                  </a:cubicBezTo>
                  <a:cubicBezTo>
                    <a:pt x="2822" y="31335"/>
                    <a:pt x="13564" y="27231"/>
                    <a:pt x="15132" y="26870"/>
                  </a:cubicBezTo>
                  <a:cubicBezTo>
                    <a:pt x="15295" y="26832"/>
                    <a:pt x="15311" y="26815"/>
                    <a:pt x="15210" y="26815"/>
                  </a:cubicBezTo>
                  <a:cubicBezTo>
                    <a:pt x="14331" y="26815"/>
                    <a:pt x="4632" y="28077"/>
                    <a:pt x="4632" y="28077"/>
                  </a:cubicBezTo>
                  <a:lnTo>
                    <a:pt x="8373" y="16248"/>
                  </a:lnTo>
                  <a:lnTo>
                    <a:pt x="12597" y="14196"/>
                  </a:lnTo>
                  <a:lnTo>
                    <a:pt x="7407" y="12747"/>
                  </a:lnTo>
                  <a:lnTo>
                    <a:pt x="15084" y="7818"/>
                  </a:lnTo>
                  <a:lnTo>
                    <a:pt x="18270" y="9126"/>
                  </a:lnTo>
                  <a:lnTo>
                    <a:pt x="20785" y="2421"/>
                  </a:lnTo>
                  <a:lnTo>
                    <a:pt x="1518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3799;p64">
              <a:extLst>
                <a:ext uri="{FF2B5EF4-FFF2-40B4-BE49-F238E27FC236}">
                  <a16:creationId xmlns:a16="http://schemas.microsoft.com/office/drawing/2014/main" id="{5A273B04-6AD2-72E5-EBF2-360FD48A6119}"/>
                </a:ext>
              </a:extLst>
            </p:cNvPr>
            <p:cNvSpPr/>
            <p:nvPr/>
          </p:nvSpPr>
          <p:spPr>
            <a:xfrm>
              <a:off x="1241725" y="2559525"/>
              <a:ext cx="519650" cy="988575"/>
            </a:xfrm>
            <a:custGeom>
              <a:avLst/>
              <a:gdLst/>
              <a:ahLst/>
              <a:cxnLst/>
              <a:rect l="l" t="t" r="r" b="b"/>
              <a:pathLst>
                <a:path w="20786" h="39543" extrusionOk="0">
                  <a:moveTo>
                    <a:pt x="15185" y="0"/>
                  </a:moveTo>
                  <a:lnTo>
                    <a:pt x="5445" y="587"/>
                  </a:lnTo>
                  <a:lnTo>
                    <a:pt x="1" y="31701"/>
                  </a:lnTo>
                  <a:cubicBezTo>
                    <a:pt x="1" y="31701"/>
                    <a:pt x="2465" y="36398"/>
                    <a:pt x="9770" y="38476"/>
                  </a:cubicBezTo>
                  <a:cubicBezTo>
                    <a:pt x="11048" y="38840"/>
                    <a:pt x="12153" y="39102"/>
                    <a:pt x="13111" y="39293"/>
                  </a:cubicBezTo>
                  <a:cubicBezTo>
                    <a:pt x="15136" y="39440"/>
                    <a:pt x="16702" y="39542"/>
                    <a:pt x="16702" y="39542"/>
                  </a:cubicBezTo>
                  <a:cubicBezTo>
                    <a:pt x="16702" y="39542"/>
                    <a:pt x="13684" y="39301"/>
                    <a:pt x="10908" y="37973"/>
                  </a:cubicBezTo>
                  <a:cubicBezTo>
                    <a:pt x="8132" y="36646"/>
                    <a:pt x="2822" y="32783"/>
                    <a:pt x="2822" y="32059"/>
                  </a:cubicBezTo>
                  <a:cubicBezTo>
                    <a:pt x="2822" y="31335"/>
                    <a:pt x="13564" y="27231"/>
                    <a:pt x="15132" y="26870"/>
                  </a:cubicBezTo>
                  <a:cubicBezTo>
                    <a:pt x="15295" y="26832"/>
                    <a:pt x="15311" y="26815"/>
                    <a:pt x="15210" y="26815"/>
                  </a:cubicBezTo>
                  <a:cubicBezTo>
                    <a:pt x="14331" y="26815"/>
                    <a:pt x="4632" y="28077"/>
                    <a:pt x="4632" y="28077"/>
                  </a:cubicBezTo>
                  <a:lnTo>
                    <a:pt x="8373" y="16248"/>
                  </a:lnTo>
                  <a:lnTo>
                    <a:pt x="12597" y="14196"/>
                  </a:lnTo>
                  <a:lnTo>
                    <a:pt x="7407" y="12747"/>
                  </a:lnTo>
                  <a:lnTo>
                    <a:pt x="15084" y="7818"/>
                  </a:lnTo>
                  <a:lnTo>
                    <a:pt x="18270" y="9126"/>
                  </a:lnTo>
                  <a:lnTo>
                    <a:pt x="20785" y="2421"/>
                  </a:lnTo>
                  <a:lnTo>
                    <a:pt x="1518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3800;p64">
              <a:extLst>
                <a:ext uri="{FF2B5EF4-FFF2-40B4-BE49-F238E27FC236}">
                  <a16:creationId xmlns:a16="http://schemas.microsoft.com/office/drawing/2014/main" id="{991E02B2-66EC-9231-FA00-D7E5FE0F023E}"/>
                </a:ext>
              </a:extLst>
            </p:cNvPr>
            <p:cNvSpPr/>
            <p:nvPr/>
          </p:nvSpPr>
          <p:spPr>
            <a:xfrm>
              <a:off x="1550600" y="3449400"/>
              <a:ext cx="26300" cy="63850"/>
            </a:xfrm>
            <a:custGeom>
              <a:avLst/>
              <a:gdLst/>
              <a:ahLst/>
              <a:cxnLst/>
              <a:rect l="l" t="t" r="r" b="b"/>
              <a:pathLst>
                <a:path w="1052" h="2554" extrusionOk="0">
                  <a:moveTo>
                    <a:pt x="742" y="1"/>
                  </a:moveTo>
                  <a:cubicBezTo>
                    <a:pt x="609" y="1"/>
                    <a:pt x="489" y="92"/>
                    <a:pt x="459" y="225"/>
                  </a:cubicBezTo>
                  <a:lnTo>
                    <a:pt x="33" y="2207"/>
                  </a:lnTo>
                  <a:cubicBezTo>
                    <a:pt x="0" y="2362"/>
                    <a:pt x="98" y="2514"/>
                    <a:pt x="253" y="2548"/>
                  </a:cubicBezTo>
                  <a:cubicBezTo>
                    <a:pt x="272" y="2551"/>
                    <a:pt x="292" y="2554"/>
                    <a:pt x="313" y="2554"/>
                  </a:cubicBezTo>
                  <a:cubicBezTo>
                    <a:pt x="447" y="2554"/>
                    <a:pt x="564" y="2459"/>
                    <a:pt x="592" y="2328"/>
                  </a:cubicBezTo>
                  <a:lnTo>
                    <a:pt x="1018" y="347"/>
                  </a:lnTo>
                  <a:cubicBezTo>
                    <a:pt x="1051" y="192"/>
                    <a:pt x="952" y="40"/>
                    <a:pt x="799" y="6"/>
                  </a:cubicBezTo>
                  <a:cubicBezTo>
                    <a:pt x="779" y="2"/>
                    <a:pt x="760" y="1"/>
                    <a:pt x="7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3801;p64">
              <a:extLst>
                <a:ext uri="{FF2B5EF4-FFF2-40B4-BE49-F238E27FC236}">
                  <a16:creationId xmlns:a16="http://schemas.microsoft.com/office/drawing/2014/main" id="{3B4EA8C6-616D-75C6-0DDE-D0C496D58190}"/>
                </a:ext>
              </a:extLst>
            </p:cNvPr>
            <p:cNvSpPr/>
            <p:nvPr/>
          </p:nvSpPr>
          <p:spPr>
            <a:xfrm>
              <a:off x="1572100" y="2814100"/>
              <a:ext cx="141250" cy="599050"/>
            </a:xfrm>
            <a:custGeom>
              <a:avLst/>
              <a:gdLst/>
              <a:ahLst/>
              <a:cxnLst/>
              <a:rect l="l" t="t" r="r" b="b"/>
              <a:pathLst>
                <a:path w="5650" h="23962" extrusionOk="0">
                  <a:moveTo>
                    <a:pt x="5335" y="1"/>
                  </a:moveTo>
                  <a:cubicBezTo>
                    <a:pt x="5203" y="1"/>
                    <a:pt x="5085" y="92"/>
                    <a:pt x="5056" y="226"/>
                  </a:cubicBezTo>
                  <a:lnTo>
                    <a:pt x="33" y="23615"/>
                  </a:lnTo>
                  <a:cubicBezTo>
                    <a:pt x="0" y="23769"/>
                    <a:pt x="98" y="23921"/>
                    <a:pt x="253" y="23955"/>
                  </a:cubicBezTo>
                  <a:cubicBezTo>
                    <a:pt x="272" y="23958"/>
                    <a:pt x="292" y="23961"/>
                    <a:pt x="313" y="23961"/>
                  </a:cubicBezTo>
                  <a:cubicBezTo>
                    <a:pt x="447" y="23961"/>
                    <a:pt x="564" y="23867"/>
                    <a:pt x="592" y="23735"/>
                  </a:cubicBezTo>
                  <a:lnTo>
                    <a:pt x="5616" y="347"/>
                  </a:lnTo>
                  <a:cubicBezTo>
                    <a:pt x="5649" y="192"/>
                    <a:pt x="5551" y="40"/>
                    <a:pt x="5396" y="7"/>
                  </a:cubicBezTo>
                  <a:cubicBezTo>
                    <a:pt x="5375" y="3"/>
                    <a:pt x="5355" y="1"/>
                    <a:pt x="53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3802;p64">
              <a:extLst>
                <a:ext uri="{FF2B5EF4-FFF2-40B4-BE49-F238E27FC236}">
                  <a16:creationId xmlns:a16="http://schemas.microsoft.com/office/drawing/2014/main" id="{C7AB35C0-1DDD-CFDA-1F47-EE14745536FC}"/>
                </a:ext>
              </a:extLst>
            </p:cNvPr>
            <p:cNvSpPr/>
            <p:nvPr/>
          </p:nvSpPr>
          <p:spPr>
            <a:xfrm>
              <a:off x="1404600" y="2836875"/>
              <a:ext cx="174275" cy="50200"/>
            </a:xfrm>
            <a:custGeom>
              <a:avLst/>
              <a:gdLst/>
              <a:ahLst/>
              <a:cxnLst/>
              <a:rect l="l" t="t" r="r" b="b"/>
              <a:pathLst>
                <a:path w="6971" h="2008" extrusionOk="0">
                  <a:moveTo>
                    <a:pt x="314" y="0"/>
                  </a:moveTo>
                  <a:cubicBezTo>
                    <a:pt x="183" y="0"/>
                    <a:pt x="66" y="90"/>
                    <a:pt x="35" y="224"/>
                  </a:cubicBezTo>
                  <a:cubicBezTo>
                    <a:pt x="0" y="378"/>
                    <a:pt x="97" y="530"/>
                    <a:pt x="251" y="566"/>
                  </a:cubicBezTo>
                  <a:lnTo>
                    <a:pt x="6607" y="2000"/>
                  </a:lnTo>
                  <a:cubicBezTo>
                    <a:pt x="6627" y="2005"/>
                    <a:pt x="6648" y="2008"/>
                    <a:pt x="6670" y="2008"/>
                  </a:cubicBezTo>
                  <a:lnTo>
                    <a:pt x="6670" y="2008"/>
                  </a:lnTo>
                  <a:cubicBezTo>
                    <a:pt x="6816" y="2008"/>
                    <a:pt x="6939" y="1899"/>
                    <a:pt x="6954" y="1754"/>
                  </a:cubicBezTo>
                  <a:cubicBezTo>
                    <a:pt x="6971" y="1609"/>
                    <a:pt x="6874" y="1475"/>
                    <a:pt x="6732" y="1443"/>
                  </a:cubicBezTo>
                  <a:lnTo>
                    <a:pt x="377" y="7"/>
                  </a:lnTo>
                  <a:cubicBezTo>
                    <a:pt x="356" y="3"/>
                    <a:pt x="335" y="0"/>
                    <a:pt x="314" y="0"/>
                  </a:cubicBezTo>
                  <a:close/>
                  <a:moveTo>
                    <a:pt x="6670" y="2008"/>
                  </a:moveTo>
                  <a:cubicBezTo>
                    <a:pt x="6670" y="2008"/>
                    <a:pt x="6670" y="2008"/>
                    <a:pt x="6669" y="2008"/>
                  </a:cubicBezTo>
                  <a:lnTo>
                    <a:pt x="6671" y="2008"/>
                  </a:lnTo>
                  <a:cubicBezTo>
                    <a:pt x="6670" y="2008"/>
                    <a:pt x="6670" y="2008"/>
                    <a:pt x="6670" y="200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3803;p64">
              <a:extLst>
                <a:ext uri="{FF2B5EF4-FFF2-40B4-BE49-F238E27FC236}">
                  <a16:creationId xmlns:a16="http://schemas.microsoft.com/office/drawing/2014/main" id="{7CF2D273-64EC-4E88-DCC9-1D59B592824E}"/>
                </a:ext>
              </a:extLst>
            </p:cNvPr>
            <p:cNvSpPr/>
            <p:nvPr/>
          </p:nvSpPr>
          <p:spPr>
            <a:xfrm>
              <a:off x="1747675" y="2604275"/>
              <a:ext cx="87000" cy="189875"/>
            </a:xfrm>
            <a:custGeom>
              <a:avLst/>
              <a:gdLst/>
              <a:ahLst/>
              <a:cxnLst/>
              <a:rect l="l" t="t" r="r" b="b"/>
              <a:pathLst>
                <a:path w="3480" h="7595" extrusionOk="0">
                  <a:moveTo>
                    <a:pt x="1938" y="1"/>
                  </a:moveTo>
                  <a:lnTo>
                    <a:pt x="0" y="3694"/>
                  </a:lnTo>
                  <a:lnTo>
                    <a:pt x="3480" y="7594"/>
                  </a:lnTo>
                  <a:lnTo>
                    <a:pt x="193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3804;p64">
              <a:extLst>
                <a:ext uri="{FF2B5EF4-FFF2-40B4-BE49-F238E27FC236}">
                  <a16:creationId xmlns:a16="http://schemas.microsoft.com/office/drawing/2014/main" id="{0FA39CF2-D978-1121-557F-BDEB7DD4412D}"/>
                </a:ext>
              </a:extLst>
            </p:cNvPr>
            <p:cNvSpPr/>
            <p:nvPr/>
          </p:nvSpPr>
          <p:spPr>
            <a:xfrm>
              <a:off x="1739950" y="2597100"/>
              <a:ext cx="102650" cy="204175"/>
            </a:xfrm>
            <a:custGeom>
              <a:avLst/>
              <a:gdLst/>
              <a:ahLst/>
              <a:cxnLst/>
              <a:rect l="l" t="t" r="r" b="b"/>
              <a:pathLst>
                <a:path w="4106" h="8167" extrusionOk="0">
                  <a:moveTo>
                    <a:pt x="2126" y="1134"/>
                  </a:moveTo>
                  <a:lnTo>
                    <a:pt x="3298" y="6901"/>
                  </a:lnTo>
                  <a:lnTo>
                    <a:pt x="3298" y="6901"/>
                  </a:lnTo>
                  <a:lnTo>
                    <a:pt x="654" y="3938"/>
                  </a:lnTo>
                  <a:lnTo>
                    <a:pt x="2126" y="1134"/>
                  </a:lnTo>
                  <a:close/>
                  <a:moveTo>
                    <a:pt x="2246" y="1"/>
                  </a:moveTo>
                  <a:cubicBezTo>
                    <a:pt x="2148" y="1"/>
                    <a:pt x="2049" y="50"/>
                    <a:pt x="1994" y="154"/>
                  </a:cubicBezTo>
                  <a:lnTo>
                    <a:pt x="55" y="3847"/>
                  </a:lnTo>
                  <a:cubicBezTo>
                    <a:pt x="0" y="3952"/>
                    <a:pt x="16" y="4081"/>
                    <a:pt x="95" y="4170"/>
                  </a:cubicBezTo>
                  <a:lnTo>
                    <a:pt x="3576" y="8071"/>
                  </a:lnTo>
                  <a:cubicBezTo>
                    <a:pt x="3630" y="8132"/>
                    <a:pt x="3707" y="8167"/>
                    <a:pt x="3789" y="8167"/>
                  </a:cubicBezTo>
                  <a:cubicBezTo>
                    <a:pt x="3969" y="8167"/>
                    <a:pt x="4105" y="8000"/>
                    <a:pt x="4069" y="7823"/>
                  </a:cubicBezTo>
                  <a:lnTo>
                    <a:pt x="2528" y="230"/>
                  </a:lnTo>
                  <a:cubicBezTo>
                    <a:pt x="2497" y="82"/>
                    <a:pt x="2372" y="1"/>
                    <a:pt x="22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3805;p64">
              <a:extLst>
                <a:ext uri="{FF2B5EF4-FFF2-40B4-BE49-F238E27FC236}">
                  <a16:creationId xmlns:a16="http://schemas.microsoft.com/office/drawing/2014/main" id="{06D28329-07EC-8797-1840-FDA33CDE068E}"/>
                </a:ext>
              </a:extLst>
            </p:cNvPr>
            <p:cNvSpPr/>
            <p:nvPr/>
          </p:nvSpPr>
          <p:spPr>
            <a:xfrm>
              <a:off x="1586575" y="2152000"/>
              <a:ext cx="334200" cy="652050"/>
            </a:xfrm>
            <a:custGeom>
              <a:avLst/>
              <a:gdLst/>
              <a:ahLst/>
              <a:cxnLst/>
              <a:rect l="l" t="t" r="r" b="b"/>
              <a:pathLst>
                <a:path w="13368" h="26082" extrusionOk="0">
                  <a:moveTo>
                    <a:pt x="8863" y="1"/>
                  </a:moveTo>
                  <a:cubicBezTo>
                    <a:pt x="7297" y="1"/>
                    <a:pt x="9153" y="1453"/>
                    <a:pt x="9153" y="1453"/>
                  </a:cubicBezTo>
                  <a:cubicBezTo>
                    <a:pt x="9153" y="1453"/>
                    <a:pt x="5570" y="1481"/>
                    <a:pt x="2961" y="2527"/>
                  </a:cubicBezTo>
                  <a:cubicBezTo>
                    <a:pt x="353" y="3573"/>
                    <a:pt x="0" y="7571"/>
                    <a:pt x="204" y="9155"/>
                  </a:cubicBezTo>
                  <a:cubicBezTo>
                    <a:pt x="408" y="10739"/>
                    <a:pt x="2364" y="12909"/>
                    <a:pt x="2364" y="12909"/>
                  </a:cubicBezTo>
                  <a:lnTo>
                    <a:pt x="2270" y="16763"/>
                  </a:lnTo>
                  <a:lnTo>
                    <a:pt x="4551" y="20245"/>
                  </a:lnTo>
                  <a:lnTo>
                    <a:pt x="4679" y="26081"/>
                  </a:lnTo>
                  <a:lnTo>
                    <a:pt x="9834" y="16690"/>
                  </a:lnTo>
                  <a:cubicBezTo>
                    <a:pt x="9834" y="16690"/>
                    <a:pt x="9669" y="12981"/>
                    <a:pt x="9839" y="10848"/>
                  </a:cubicBezTo>
                  <a:cubicBezTo>
                    <a:pt x="10009" y="8717"/>
                    <a:pt x="10523" y="5375"/>
                    <a:pt x="11438" y="5068"/>
                  </a:cubicBezTo>
                  <a:cubicBezTo>
                    <a:pt x="12355" y="4762"/>
                    <a:pt x="13367" y="3655"/>
                    <a:pt x="12760" y="1955"/>
                  </a:cubicBezTo>
                  <a:cubicBezTo>
                    <a:pt x="12580" y="1452"/>
                    <a:pt x="12403" y="1275"/>
                    <a:pt x="12243" y="1275"/>
                  </a:cubicBezTo>
                  <a:cubicBezTo>
                    <a:pt x="11863" y="1275"/>
                    <a:pt x="11579" y="2275"/>
                    <a:pt x="11579" y="2275"/>
                  </a:cubicBezTo>
                  <a:cubicBezTo>
                    <a:pt x="11579" y="2275"/>
                    <a:pt x="10684" y="57"/>
                    <a:pt x="8955" y="2"/>
                  </a:cubicBezTo>
                  <a:cubicBezTo>
                    <a:pt x="8923" y="1"/>
                    <a:pt x="8893" y="1"/>
                    <a:pt x="886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3806;p64">
              <a:extLst>
                <a:ext uri="{FF2B5EF4-FFF2-40B4-BE49-F238E27FC236}">
                  <a16:creationId xmlns:a16="http://schemas.microsoft.com/office/drawing/2014/main" id="{569F3F3C-8C6D-B408-7649-DD0CB335C783}"/>
                </a:ext>
              </a:extLst>
            </p:cNvPr>
            <p:cNvSpPr/>
            <p:nvPr/>
          </p:nvSpPr>
          <p:spPr>
            <a:xfrm>
              <a:off x="1578825" y="2144825"/>
              <a:ext cx="340525" cy="666350"/>
            </a:xfrm>
            <a:custGeom>
              <a:avLst/>
              <a:gdLst/>
              <a:ahLst/>
              <a:cxnLst/>
              <a:rect l="l" t="t" r="r" b="b"/>
              <a:pathLst>
                <a:path w="13621" h="26654" extrusionOk="0">
                  <a:moveTo>
                    <a:pt x="9189" y="574"/>
                  </a:moveTo>
                  <a:cubicBezTo>
                    <a:pt x="9210" y="574"/>
                    <a:pt x="9232" y="575"/>
                    <a:pt x="9256" y="575"/>
                  </a:cubicBezTo>
                  <a:cubicBezTo>
                    <a:pt x="10774" y="624"/>
                    <a:pt x="11615" y="2649"/>
                    <a:pt x="11623" y="2669"/>
                  </a:cubicBezTo>
                  <a:cubicBezTo>
                    <a:pt x="11668" y="2780"/>
                    <a:pt x="11773" y="2847"/>
                    <a:pt x="11898" y="2847"/>
                  </a:cubicBezTo>
                  <a:cubicBezTo>
                    <a:pt x="11900" y="2847"/>
                    <a:pt x="11902" y="2847"/>
                    <a:pt x="11905" y="2847"/>
                  </a:cubicBezTo>
                  <a:cubicBezTo>
                    <a:pt x="12027" y="2841"/>
                    <a:pt x="12130" y="2758"/>
                    <a:pt x="12164" y="2640"/>
                  </a:cubicBezTo>
                  <a:cubicBezTo>
                    <a:pt x="12265" y="2282"/>
                    <a:pt x="12466" y="1889"/>
                    <a:pt x="12530" y="1844"/>
                  </a:cubicBezTo>
                  <a:cubicBezTo>
                    <a:pt x="12531" y="1845"/>
                    <a:pt x="12644" y="1905"/>
                    <a:pt x="12799" y="2339"/>
                  </a:cubicBezTo>
                  <a:cubicBezTo>
                    <a:pt x="13029" y="2982"/>
                    <a:pt x="13021" y="3588"/>
                    <a:pt x="12775" y="4094"/>
                  </a:cubicBezTo>
                  <a:cubicBezTo>
                    <a:pt x="12552" y="4554"/>
                    <a:pt x="12134" y="4923"/>
                    <a:pt x="11657" y="5084"/>
                  </a:cubicBezTo>
                  <a:cubicBezTo>
                    <a:pt x="10405" y="5503"/>
                    <a:pt x="9967" y="9805"/>
                    <a:pt x="9863" y="11112"/>
                  </a:cubicBezTo>
                  <a:cubicBezTo>
                    <a:pt x="9706" y="13090"/>
                    <a:pt x="9831" y="16344"/>
                    <a:pt x="9856" y="16910"/>
                  </a:cubicBezTo>
                  <a:lnTo>
                    <a:pt x="5252" y="25295"/>
                  </a:lnTo>
                  <a:lnTo>
                    <a:pt x="5147" y="20527"/>
                  </a:lnTo>
                  <a:cubicBezTo>
                    <a:pt x="5146" y="20473"/>
                    <a:pt x="5129" y="20420"/>
                    <a:pt x="5100" y="20375"/>
                  </a:cubicBezTo>
                  <a:lnTo>
                    <a:pt x="2868" y="16968"/>
                  </a:lnTo>
                  <a:lnTo>
                    <a:pt x="2959" y="13204"/>
                  </a:lnTo>
                  <a:cubicBezTo>
                    <a:pt x="2961" y="13131"/>
                    <a:pt x="2935" y="13059"/>
                    <a:pt x="2886" y="13005"/>
                  </a:cubicBezTo>
                  <a:cubicBezTo>
                    <a:pt x="2867" y="12983"/>
                    <a:pt x="987" y="10883"/>
                    <a:pt x="797" y="9406"/>
                  </a:cubicBezTo>
                  <a:cubicBezTo>
                    <a:pt x="595" y="7830"/>
                    <a:pt x="963" y="4048"/>
                    <a:pt x="3377" y="3081"/>
                  </a:cubicBezTo>
                  <a:cubicBezTo>
                    <a:pt x="5903" y="2067"/>
                    <a:pt x="9429" y="2027"/>
                    <a:pt x="9465" y="2027"/>
                  </a:cubicBezTo>
                  <a:cubicBezTo>
                    <a:pt x="9735" y="2025"/>
                    <a:pt x="9852" y="1682"/>
                    <a:pt x="9639" y="1516"/>
                  </a:cubicBezTo>
                  <a:cubicBezTo>
                    <a:pt x="9220" y="1188"/>
                    <a:pt x="8826" y="740"/>
                    <a:pt x="8814" y="630"/>
                  </a:cubicBezTo>
                  <a:cubicBezTo>
                    <a:pt x="8815" y="630"/>
                    <a:pt x="8888" y="574"/>
                    <a:pt x="9189" y="574"/>
                  </a:cubicBezTo>
                  <a:close/>
                  <a:moveTo>
                    <a:pt x="9151" y="1"/>
                  </a:moveTo>
                  <a:cubicBezTo>
                    <a:pt x="8887" y="1"/>
                    <a:pt x="8423" y="44"/>
                    <a:pt x="8289" y="412"/>
                  </a:cubicBezTo>
                  <a:cubicBezTo>
                    <a:pt x="8168" y="748"/>
                    <a:pt x="8437" y="1152"/>
                    <a:pt x="8746" y="1480"/>
                  </a:cubicBezTo>
                  <a:cubicBezTo>
                    <a:pt x="7556" y="1543"/>
                    <a:pt x="5115" y="1766"/>
                    <a:pt x="3164" y="2549"/>
                  </a:cubicBezTo>
                  <a:cubicBezTo>
                    <a:pt x="415" y="3651"/>
                    <a:pt x="0" y="7693"/>
                    <a:pt x="230" y="9478"/>
                  </a:cubicBezTo>
                  <a:cubicBezTo>
                    <a:pt x="421" y="10967"/>
                    <a:pt x="2010" y="12871"/>
                    <a:pt x="2384" y="13301"/>
                  </a:cubicBezTo>
                  <a:lnTo>
                    <a:pt x="2294" y="17043"/>
                  </a:lnTo>
                  <a:cubicBezTo>
                    <a:pt x="2293" y="17101"/>
                    <a:pt x="2308" y="17159"/>
                    <a:pt x="2340" y="17207"/>
                  </a:cubicBezTo>
                  <a:lnTo>
                    <a:pt x="4577" y="20620"/>
                  </a:lnTo>
                  <a:lnTo>
                    <a:pt x="4702" y="26374"/>
                  </a:lnTo>
                  <a:cubicBezTo>
                    <a:pt x="4705" y="26504"/>
                    <a:pt x="4795" y="26615"/>
                    <a:pt x="4921" y="26646"/>
                  </a:cubicBezTo>
                  <a:cubicBezTo>
                    <a:pt x="4943" y="26651"/>
                    <a:pt x="4966" y="26654"/>
                    <a:pt x="4989" y="26654"/>
                  </a:cubicBezTo>
                  <a:cubicBezTo>
                    <a:pt x="5093" y="26654"/>
                    <a:pt x="5189" y="26596"/>
                    <a:pt x="5239" y="26505"/>
                  </a:cubicBezTo>
                  <a:lnTo>
                    <a:pt x="10395" y="17114"/>
                  </a:lnTo>
                  <a:cubicBezTo>
                    <a:pt x="10419" y="17068"/>
                    <a:pt x="10432" y="17015"/>
                    <a:pt x="10430" y="16964"/>
                  </a:cubicBezTo>
                  <a:cubicBezTo>
                    <a:pt x="10428" y="16927"/>
                    <a:pt x="10267" y="13247"/>
                    <a:pt x="10434" y="11157"/>
                  </a:cubicBezTo>
                  <a:cubicBezTo>
                    <a:pt x="10669" y="8193"/>
                    <a:pt x="11274" y="5815"/>
                    <a:pt x="11838" y="5626"/>
                  </a:cubicBezTo>
                  <a:cubicBezTo>
                    <a:pt x="12458" y="5419"/>
                    <a:pt x="13001" y="4940"/>
                    <a:pt x="13289" y="4344"/>
                  </a:cubicBezTo>
                  <a:cubicBezTo>
                    <a:pt x="13604" y="3697"/>
                    <a:pt x="13621" y="2937"/>
                    <a:pt x="13339" y="2146"/>
                  </a:cubicBezTo>
                  <a:cubicBezTo>
                    <a:pt x="13206" y="1773"/>
                    <a:pt x="13000" y="1276"/>
                    <a:pt x="12562" y="1276"/>
                  </a:cubicBezTo>
                  <a:cubicBezTo>
                    <a:pt x="12553" y="1276"/>
                    <a:pt x="12544" y="1276"/>
                    <a:pt x="12535" y="1276"/>
                  </a:cubicBezTo>
                  <a:cubicBezTo>
                    <a:pt x="12234" y="1286"/>
                    <a:pt x="12010" y="1561"/>
                    <a:pt x="11854" y="1862"/>
                  </a:cubicBezTo>
                  <a:cubicBezTo>
                    <a:pt x="11436" y="1149"/>
                    <a:pt x="10580" y="45"/>
                    <a:pt x="9274" y="4"/>
                  </a:cubicBezTo>
                  <a:cubicBezTo>
                    <a:pt x="9242" y="2"/>
                    <a:pt x="9200" y="1"/>
                    <a:pt x="915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3807;p64">
              <a:extLst>
                <a:ext uri="{FF2B5EF4-FFF2-40B4-BE49-F238E27FC236}">
                  <a16:creationId xmlns:a16="http://schemas.microsoft.com/office/drawing/2014/main" id="{5A3738CE-F2A1-35F3-73A7-4D454923988C}"/>
                </a:ext>
              </a:extLst>
            </p:cNvPr>
            <p:cNvSpPr/>
            <p:nvPr/>
          </p:nvSpPr>
          <p:spPr>
            <a:xfrm>
              <a:off x="1586575" y="2152000"/>
              <a:ext cx="334150" cy="606550"/>
            </a:xfrm>
            <a:custGeom>
              <a:avLst/>
              <a:gdLst/>
              <a:ahLst/>
              <a:cxnLst/>
              <a:rect l="l" t="t" r="r" b="b"/>
              <a:pathLst>
                <a:path w="13366" h="24262" extrusionOk="0">
                  <a:moveTo>
                    <a:pt x="8865" y="1"/>
                  </a:moveTo>
                  <a:cubicBezTo>
                    <a:pt x="7294" y="1"/>
                    <a:pt x="9152" y="1453"/>
                    <a:pt x="9152" y="1453"/>
                  </a:cubicBezTo>
                  <a:cubicBezTo>
                    <a:pt x="9152" y="1453"/>
                    <a:pt x="5569" y="1481"/>
                    <a:pt x="2961" y="2527"/>
                  </a:cubicBezTo>
                  <a:cubicBezTo>
                    <a:pt x="353" y="3573"/>
                    <a:pt x="0" y="7571"/>
                    <a:pt x="204" y="9155"/>
                  </a:cubicBezTo>
                  <a:cubicBezTo>
                    <a:pt x="408" y="10739"/>
                    <a:pt x="2364" y="12909"/>
                    <a:pt x="2364" y="12909"/>
                  </a:cubicBezTo>
                  <a:lnTo>
                    <a:pt x="2270" y="16763"/>
                  </a:lnTo>
                  <a:lnTo>
                    <a:pt x="4551" y="20245"/>
                  </a:lnTo>
                  <a:lnTo>
                    <a:pt x="4637" y="24261"/>
                  </a:lnTo>
                  <a:lnTo>
                    <a:pt x="6527" y="18428"/>
                  </a:lnTo>
                  <a:lnTo>
                    <a:pt x="9273" y="17711"/>
                  </a:lnTo>
                  <a:lnTo>
                    <a:pt x="9834" y="16690"/>
                  </a:lnTo>
                  <a:cubicBezTo>
                    <a:pt x="9834" y="16690"/>
                    <a:pt x="9667" y="12981"/>
                    <a:pt x="9838" y="10848"/>
                  </a:cubicBezTo>
                  <a:cubicBezTo>
                    <a:pt x="10008" y="8717"/>
                    <a:pt x="10522" y="5375"/>
                    <a:pt x="11438" y="5068"/>
                  </a:cubicBezTo>
                  <a:cubicBezTo>
                    <a:pt x="12353" y="4762"/>
                    <a:pt x="13366" y="3655"/>
                    <a:pt x="12758" y="1957"/>
                  </a:cubicBezTo>
                  <a:cubicBezTo>
                    <a:pt x="12579" y="1453"/>
                    <a:pt x="12402" y="1276"/>
                    <a:pt x="12242" y="1276"/>
                  </a:cubicBezTo>
                  <a:cubicBezTo>
                    <a:pt x="11862" y="1276"/>
                    <a:pt x="11578" y="2275"/>
                    <a:pt x="11578" y="2275"/>
                  </a:cubicBezTo>
                  <a:cubicBezTo>
                    <a:pt x="11578" y="2275"/>
                    <a:pt x="10682" y="57"/>
                    <a:pt x="8955" y="2"/>
                  </a:cubicBezTo>
                  <a:cubicBezTo>
                    <a:pt x="8924" y="1"/>
                    <a:pt x="8894" y="1"/>
                    <a:pt x="8865"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3808;p64">
              <a:extLst>
                <a:ext uri="{FF2B5EF4-FFF2-40B4-BE49-F238E27FC236}">
                  <a16:creationId xmlns:a16="http://schemas.microsoft.com/office/drawing/2014/main" id="{65E94D69-1D1D-4D16-651D-ACF9DD2941FF}"/>
                </a:ext>
              </a:extLst>
            </p:cNvPr>
            <p:cNvSpPr/>
            <p:nvPr/>
          </p:nvSpPr>
          <p:spPr>
            <a:xfrm>
              <a:off x="1586575" y="2152000"/>
              <a:ext cx="334150" cy="606550"/>
            </a:xfrm>
            <a:custGeom>
              <a:avLst/>
              <a:gdLst/>
              <a:ahLst/>
              <a:cxnLst/>
              <a:rect l="l" t="t" r="r" b="b"/>
              <a:pathLst>
                <a:path w="13366" h="24262" extrusionOk="0">
                  <a:moveTo>
                    <a:pt x="8865" y="1"/>
                  </a:moveTo>
                  <a:cubicBezTo>
                    <a:pt x="7294" y="1"/>
                    <a:pt x="9152" y="1453"/>
                    <a:pt x="9152" y="1453"/>
                  </a:cubicBezTo>
                  <a:cubicBezTo>
                    <a:pt x="9152" y="1453"/>
                    <a:pt x="5569" y="1481"/>
                    <a:pt x="2961" y="2527"/>
                  </a:cubicBezTo>
                  <a:cubicBezTo>
                    <a:pt x="353" y="3573"/>
                    <a:pt x="0" y="7571"/>
                    <a:pt x="204" y="9155"/>
                  </a:cubicBezTo>
                  <a:cubicBezTo>
                    <a:pt x="408" y="10739"/>
                    <a:pt x="2364" y="12909"/>
                    <a:pt x="2364" y="12909"/>
                  </a:cubicBezTo>
                  <a:lnTo>
                    <a:pt x="2270" y="16763"/>
                  </a:lnTo>
                  <a:lnTo>
                    <a:pt x="4551" y="20245"/>
                  </a:lnTo>
                  <a:lnTo>
                    <a:pt x="4637" y="24261"/>
                  </a:lnTo>
                  <a:lnTo>
                    <a:pt x="6527" y="18428"/>
                  </a:lnTo>
                  <a:lnTo>
                    <a:pt x="9273" y="17711"/>
                  </a:lnTo>
                  <a:lnTo>
                    <a:pt x="9834" y="16690"/>
                  </a:lnTo>
                  <a:cubicBezTo>
                    <a:pt x="9834" y="16690"/>
                    <a:pt x="9667" y="12981"/>
                    <a:pt x="9838" y="10848"/>
                  </a:cubicBezTo>
                  <a:cubicBezTo>
                    <a:pt x="10008" y="8717"/>
                    <a:pt x="10522" y="5375"/>
                    <a:pt x="11438" y="5068"/>
                  </a:cubicBezTo>
                  <a:cubicBezTo>
                    <a:pt x="12353" y="4762"/>
                    <a:pt x="13366" y="3655"/>
                    <a:pt x="12758" y="1957"/>
                  </a:cubicBezTo>
                  <a:cubicBezTo>
                    <a:pt x="12579" y="1453"/>
                    <a:pt x="12402" y="1276"/>
                    <a:pt x="12242" y="1276"/>
                  </a:cubicBezTo>
                  <a:cubicBezTo>
                    <a:pt x="11862" y="1276"/>
                    <a:pt x="11578" y="2275"/>
                    <a:pt x="11578" y="2275"/>
                  </a:cubicBezTo>
                  <a:cubicBezTo>
                    <a:pt x="11578" y="2275"/>
                    <a:pt x="10682" y="57"/>
                    <a:pt x="8955" y="2"/>
                  </a:cubicBezTo>
                  <a:cubicBezTo>
                    <a:pt x="8924" y="1"/>
                    <a:pt x="8894" y="1"/>
                    <a:pt x="8865"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3809;p64">
              <a:extLst>
                <a:ext uri="{FF2B5EF4-FFF2-40B4-BE49-F238E27FC236}">
                  <a16:creationId xmlns:a16="http://schemas.microsoft.com/office/drawing/2014/main" id="{AC04167A-2D72-ECEC-28B4-76497B666539}"/>
                </a:ext>
              </a:extLst>
            </p:cNvPr>
            <p:cNvSpPr/>
            <p:nvPr/>
          </p:nvSpPr>
          <p:spPr>
            <a:xfrm>
              <a:off x="1586550" y="2152000"/>
              <a:ext cx="334175" cy="336775"/>
            </a:xfrm>
            <a:custGeom>
              <a:avLst/>
              <a:gdLst/>
              <a:ahLst/>
              <a:cxnLst/>
              <a:rect l="l" t="t" r="r" b="b"/>
              <a:pathLst>
                <a:path w="13367" h="13471" extrusionOk="0">
                  <a:moveTo>
                    <a:pt x="8866" y="1"/>
                  </a:moveTo>
                  <a:cubicBezTo>
                    <a:pt x="7295" y="1"/>
                    <a:pt x="9153" y="1453"/>
                    <a:pt x="9153" y="1453"/>
                  </a:cubicBezTo>
                  <a:cubicBezTo>
                    <a:pt x="9153" y="1453"/>
                    <a:pt x="5570" y="1481"/>
                    <a:pt x="2962" y="2527"/>
                  </a:cubicBezTo>
                  <a:cubicBezTo>
                    <a:pt x="354" y="3573"/>
                    <a:pt x="0" y="7571"/>
                    <a:pt x="204" y="9155"/>
                  </a:cubicBezTo>
                  <a:cubicBezTo>
                    <a:pt x="408" y="10739"/>
                    <a:pt x="2363" y="12909"/>
                    <a:pt x="2363" y="12909"/>
                  </a:cubicBezTo>
                  <a:lnTo>
                    <a:pt x="2356" y="13258"/>
                  </a:lnTo>
                  <a:lnTo>
                    <a:pt x="4646" y="13470"/>
                  </a:lnTo>
                  <a:lnTo>
                    <a:pt x="9873" y="10454"/>
                  </a:lnTo>
                  <a:cubicBezTo>
                    <a:pt x="10072" y="8327"/>
                    <a:pt x="10578" y="5357"/>
                    <a:pt x="11439" y="5068"/>
                  </a:cubicBezTo>
                  <a:cubicBezTo>
                    <a:pt x="12354" y="4762"/>
                    <a:pt x="13367" y="3655"/>
                    <a:pt x="12759" y="1955"/>
                  </a:cubicBezTo>
                  <a:cubicBezTo>
                    <a:pt x="12580" y="1452"/>
                    <a:pt x="12403" y="1275"/>
                    <a:pt x="12243" y="1275"/>
                  </a:cubicBezTo>
                  <a:cubicBezTo>
                    <a:pt x="11863" y="1275"/>
                    <a:pt x="11579" y="2275"/>
                    <a:pt x="11579" y="2275"/>
                  </a:cubicBezTo>
                  <a:cubicBezTo>
                    <a:pt x="11579" y="2275"/>
                    <a:pt x="10683" y="57"/>
                    <a:pt x="8956" y="2"/>
                  </a:cubicBezTo>
                  <a:cubicBezTo>
                    <a:pt x="8925" y="1"/>
                    <a:pt x="8895" y="1"/>
                    <a:pt x="88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3810;p64">
              <a:extLst>
                <a:ext uri="{FF2B5EF4-FFF2-40B4-BE49-F238E27FC236}">
                  <a16:creationId xmlns:a16="http://schemas.microsoft.com/office/drawing/2014/main" id="{755392B2-6499-09E1-2447-07A08160D176}"/>
                </a:ext>
              </a:extLst>
            </p:cNvPr>
            <p:cNvSpPr/>
            <p:nvPr/>
          </p:nvSpPr>
          <p:spPr>
            <a:xfrm>
              <a:off x="1578825" y="2144850"/>
              <a:ext cx="340525" cy="351075"/>
            </a:xfrm>
            <a:custGeom>
              <a:avLst/>
              <a:gdLst/>
              <a:ahLst/>
              <a:cxnLst/>
              <a:rect l="l" t="t" r="r" b="b"/>
              <a:pathLst>
                <a:path w="13621" h="14043" extrusionOk="0">
                  <a:moveTo>
                    <a:pt x="9189" y="573"/>
                  </a:moveTo>
                  <a:cubicBezTo>
                    <a:pt x="9210" y="573"/>
                    <a:pt x="9232" y="574"/>
                    <a:pt x="9256" y="574"/>
                  </a:cubicBezTo>
                  <a:cubicBezTo>
                    <a:pt x="10774" y="623"/>
                    <a:pt x="11615" y="2648"/>
                    <a:pt x="11624" y="2668"/>
                  </a:cubicBezTo>
                  <a:cubicBezTo>
                    <a:pt x="11669" y="2779"/>
                    <a:pt x="11773" y="2846"/>
                    <a:pt x="11898" y="2846"/>
                  </a:cubicBezTo>
                  <a:cubicBezTo>
                    <a:pt x="11900" y="2846"/>
                    <a:pt x="11902" y="2846"/>
                    <a:pt x="11905" y="2846"/>
                  </a:cubicBezTo>
                  <a:cubicBezTo>
                    <a:pt x="12027" y="2840"/>
                    <a:pt x="12130" y="2757"/>
                    <a:pt x="12164" y="2639"/>
                  </a:cubicBezTo>
                  <a:cubicBezTo>
                    <a:pt x="12265" y="2281"/>
                    <a:pt x="12466" y="1888"/>
                    <a:pt x="12530" y="1843"/>
                  </a:cubicBezTo>
                  <a:cubicBezTo>
                    <a:pt x="12531" y="1844"/>
                    <a:pt x="12646" y="1904"/>
                    <a:pt x="12801" y="2338"/>
                  </a:cubicBezTo>
                  <a:cubicBezTo>
                    <a:pt x="13030" y="2981"/>
                    <a:pt x="13021" y="3587"/>
                    <a:pt x="12775" y="4093"/>
                  </a:cubicBezTo>
                  <a:cubicBezTo>
                    <a:pt x="12552" y="4553"/>
                    <a:pt x="12134" y="4922"/>
                    <a:pt x="11657" y="5083"/>
                  </a:cubicBezTo>
                  <a:cubicBezTo>
                    <a:pt x="10577" y="5444"/>
                    <a:pt x="10103" y="8606"/>
                    <a:pt x="9912" y="10565"/>
                  </a:cubicBezTo>
                  <a:lnTo>
                    <a:pt x="4891" y="13463"/>
                  </a:lnTo>
                  <a:lnTo>
                    <a:pt x="2957" y="13283"/>
                  </a:lnTo>
                  <a:lnTo>
                    <a:pt x="2959" y="13203"/>
                  </a:lnTo>
                  <a:cubicBezTo>
                    <a:pt x="2961" y="13130"/>
                    <a:pt x="2935" y="13058"/>
                    <a:pt x="2886" y="13004"/>
                  </a:cubicBezTo>
                  <a:cubicBezTo>
                    <a:pt x="2867" y="12982"/>
                    <a:pt x="988" y="10883"/>
                    <a:pt x="799" y="9405"/>
                  </a:cubicBezTo>
                  <a:cubicBezTo>
                    <a:pt x="595" y="7829"/>
                    <a:pt x="963" y="4047"/>
                    <a:pt x="3377" y="3080"/>
                  </a:cubicBezTo>
                  <a:cubicBezTo>
                    <a:pt x="5904" y="2066"/>
                    <a:pt x="9430" y="2026"/>
                    <a:pt x="9465" y="2026"/>
                  </a:cubicBezTo>
                  <a:cubicBezTo>
                    <a:pt x="9736" y="2024"/>
                    <a:pt x="9852" y="1681"/>
                    <a:pt x="9639" y="1515"/>
                  </a:cubicBezTo>
                  <a:cubicBezTo>
                    <a:pt x="9220" y="1187"/>
                    <a:pt x="8826" y="739"/>
                    <a:pt x="8815" y="629"/>
                  </a:cubicBezTo>
                  <a:cubicBezTo>
                    <a:pt x="8815" y="629"/>
                    <a:pt x="8889" y="573"/>
                    <a:pt x="9189" y="573"/>
                  </a:cubicBezTo>
                  <a:close/>
                  <a:moveTo>
                    <a:pt x="9155" y="0"/>
                  </a:moveTo>
                  <a:cubicBezTo>
                    <a:pt x="8892" y="0"/>
                    <a:pt x="8423" y="41"/>
                    <a:pt x="8289" y="413"/>
                  </a:cubicBezTo>
                  <a:cubicBezTo>
                    <a:pt x="8166" y="747"/>
                    <a:pt x="8436" y="1151"/>
                    <a:pt x="8746" y="1479"/>
                  </a:cubicBezTo>
                  <a:cubicBezTo>
                    <a:pt x="7555" y="1542"/>
                    <a:pt x="5114" y="1765"/>
                    <a:pt x="3163" y="2548"/>
                  </a:cubicBezTo>
                  <a:cubicBezTo>
                    <a:pt x="415" y="3650"/>
                    <a:pt x="0" y="7693"/>
                    <a:pt x="230" y="9477"/>
                  </a:cubicBezTo>
                  <a:cubicBezTo>
                    <a:pt x="421" y="10966"/>
                    <a:pt x="2008" y="12870"/>
                    <a:pt x="2384" y="13300"/>
                  </a:cubicBezTo>
                  <a:lnTo>
                    <a:pt x="2378" y="13536"/>
                  </a:lnTo>
                  <a:cubicBezTo>
                    <a:pt x="2374" y="13687"/>
                    <a:pt x="2488" y="13814"/>
                    <a:pt x="2638" y="13828"/>
                  </a:cubicBezTo>
                  <a:lnTo>
                    <a:pt x="4928" y="14042"/>
                  </a:lnTo>
                  <a:lnTo>
                    <a:pt x="4955" y="14042"/>
                  </a:lnTo>
                  <a:cubicBezTo>
                    <a:pt x="5005" y="14042"/>
                    <a:pt x="5055" y="14028"/>
                    <a:pt x="5097" y="14004"/>
                  </a:cubicBezTo>
                  <a:lnTo>
                    <a:pt x="10325" y="10987"/>
                  </a:lnTo>
                  <a:cubicBezTo>
                    <a:pt x="10405" y="10939"/>
                    <a:pt x="10458" y="10857"/>
                    <a:pt x="10467" y="10765"/>
                  </a:cubicBezTo>
                  <a:cubicBezTo>
                    <a:pt x="10763" y="7592"/>
                    <a:pt x="11381" y="5777"/>
                    <a:pt x="11838" y="5625"/>
                  </a:cubicBezTo>
                  <a:cubicBezTo>
                    <a:pt x="12457" y="5418"/>
                    <a:pt x="12999" y="4939"/>
                    <a:pt x="13289" y="4343"/>
                  </a:cubicBezTo>
                  <a:cubicBezTo>
                    <a:pt x="13604" y="3696"/>
                    <a:pt x="13621" y="2936"/>
                    <a:pt x="13338" y="2145"/>
                  </a:cubicBezTo>
                  <a:cubicBezTo>
                    <a:pt x="13204" y="1772"/>
                    <a:pt x="12999" y="1275"/>
                    <a:pt x="12562" y="1275"/>
                  </a:cubicBezTo>
                  <a:cubicBezTo>
                    <a:pt x="12553" y="1275"/>
                    <a:pt x="12544" y="1275"/>
                    <a:pt x="12535" y="1275"/>
                  </a:cubicBezTo>
                  <a:cubicBezTo>
                    <a:pt x="12234" y="1285"/>
                    <a:pt x="12010" y="1560"/>
                    <a:pt x="11854" y="1861"/>
                  </a:cubicBezTo>
                  <a:cubicBezTo>
                    <a:pt x="11434" y="1148"/>
                    <a:pt x="10578" y="44"/>
                    <a:pt x="9272" y="3"/>
                  </a:cubicBezTo>
                  <a:cubicBezTo>
                    <a:pt x="9242" y="2"/>
                    <a:pt x="9202" y="0"/>
                    <a:pt x="91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3811;p64">
              <a:extLst>
                <a:ext uri="{FF2B5EF4-FFF2-40B4-BE49-F238E27FC236}">
                  <a16:creationId xmlns:a16="http://schemas.microsoft.com/office/drawing/2014/main" id="{658709BE-3F7B-D983-C229-89DD5AF3829E}"/>
                </a:ext>
              </a:extLst>
            </p:cNvPr>
            <p:cNvSpPr/>
            <p:nvPr/>
          </p:nvSpPr>
          <p:spPr>
            <a:xfrm>
              <a:off x="1588150" y="2265250"/>
              <a:ext cx="228125" cy="98050"/>
            </a:xfrm>
            <a:custGeom>
              <a:avLst/>
              <a:gdLst/>
              <a:ahLst/>
              <a:cxnLst/>
              <a:rect l="l" t="t" r="r" b="b"/>
              <a:pathLst>
                <a:path w="9125" h="3922" extrusionOk="0">
                  <a:moveTo>
                    <a:pt x="4273" y="1"/>
                  </a:moveTo>
                  <a:cubicBezTo>
                    <a:pt x="2981" y="1"/>
                    <a:pt x="2081" y="499"/>
                    <a:pt x="1524" y="955"/>
                  </a:cubicBezTo>
                  <a:cubicBezTo>
                    <a:pt x="651" y="1673"/>
                    <a:pt x="69" y="2752"/>
                    <a:pt x="5" y="3771"/>
                  </a:cubicBezTo>
                  <a:cubicBezTo>
                    <a:pt x="0" y="3849"/>
                    <a:pt x="60" y="3917"/>
                    <a:pt x="139" y="3922"/>
                  </a:cubicBezTo>
                  <a:lnTo>
                    <a:pt x="149" y="3922"/>
                  </a:lnTo>
                  <a:cubicBezTo>
                    <a:pt x="223" y="3922"/>
                    <a:pt x="286" y="3863"/>
                    <a:pt x="291" y="3788"/>
                  </a:cubicBezTo>
                  <a:cubicBezTo>
                    <a:pt x="349" y="2862"/>
                    <a:pt x="904" y="1837"/>
                    <a:pt x="1706" y="1178"/>
                  </a:cubicBezTo>
                  <a:cubicBezTo>
                    <a:pt x="2223" y="752"/>
                    <a:pt x="3063" y="288"/>
                    <a:pt x="4270" y="288"/>
                  </a:cubicBezTo>
                  <a:cubicBezTo>
                    <a:pt x="4484" y="288"/>
                    <a:pt x="4710" y="303"/>
                    <a:pt x="4947" y="335"/>
                  </a:cubicBezTo>
                  <a:cubicBezTo>
                    <a:pt x="6182" y="499"/>
                    <a:pt x="7074" y="549"/>
                    <a:pt x="7702" y="549"/>
                  </a:cubicBezTo>
                  <a:cubicBezTo>
                    <a:pt x="8636" y="549"/>
                    <a:pt x="8985" y="438"/>
                    <a:pt x="9008" y="431"/>
                  </a:cubicBezTo>
                  <a:cubicBezTo>
                    <a:pt x="9084" y="405"/>
                    <a:pt x="9125" y="324"/>
                    <a:pt x="9099" y="249"/>
                  </a:cubicBezTo>
                  <a:cubicBezTo>
                    <a:pt x="9080" y="189"/>
                    <a:pt x="9024" y="151"/>
                    <a:pt x="8963" y="151"/>
                  </a:cubicBezTo>
                  <a:cubicBezTo>
                    <a:pt x="8948" y="151"/>
                    <a:pt x="8933" y="153"/>
                    <a:pt x="8919" y="158"/>
                  </a:cubicBezTo>
                  <a:cubicBezTo>
                    <a:pt x="8913" y="160"/>
                    <a:pt x="8583" y="261"/>
                    <a:pt x="7699" y="261"/>
                  </a:cubicBezTo>
                  <a:cubicBezTo>
                    <a:pt x="7086" y="261"/>
                    <a:pt x="6206" y="212"/>
                    <a:pt x="4984" y="49"/>
                  </a:cubicBezTo>
                  <a:cubicBezTo>
                    <a:pt x="4735" y="16"/>
                    <a:pt x="4498" y="1"/>
                    <a:pt x="42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3812;p64">
              <a:extLst>
                <a:ext uri="{FF2B5EF4-FFF2-40B4-BE49-F238E27FC236}">
                  <a16:creationId xmlns:a16="http://schemas.microsoft.com/office/drawing/2014/main" id="{588BDDF0-5381-6522-E86C-DE0684AD1360}"/>
                </a:ext>
              </a:extLst>
            </p:cNvPr>
            <p:cNvSpPr/>
            <p:nvPr/>
          </p:nvSpPr>
          <p:spPr>
            <a:xfrm>
              <a:off x="1603850" y="2350400"/>
              <a:ext cx="199200" cy="66725"/>
            </a:xfrm>
            <a:custGeom>
              <a:avLst/>
              <a:gdLst/>
              <a:ahLst/>
              <a:cxnLst/>
              <a:rect l="l" t="t" r="r" b="b"/>
              <a:pathLst>
                <a:path w="7968" h="2669" extrusionOk="0">
                  <a:moveTo>
                    <a:pt x="2150" y="0"/>
                  </a:moveTo>
                  <a:cubicBezTo>
                    <a:pt x="1435" y="0"/>
                    <a:pt x="771" y="305"/>
                    <a:pt x="396" y="825"/>
                  </a:cubicBezTo>
                  <a:cubicBezTo>
                    <a:pt x="30" y="1333"/>
                    <a:pt x="0" y="1960"/>
                    <a:pt x="314" y="2589"/>
                  </a:cubicBezTo>
                  <a:cubicBezTo>
                    <a:pt x="338" y="2638"/>
                    <a:pt x="388" y="2668"/>
                    <a:pt x="442" y="2669"/>
                  </a:cubicBezTo>
                  <a:lnTo>
                    <a:pt x="444" y="2669"/>
                  </a:lnTo>
                  <a:cubicBezTo>
                    <a:pt x="550" y="2669"/>
                    <a:pt x="619" y="2556"/>
                    <a:pt x="572" y="2461"/>
                  </a:cubicBezTo>
                  <a:cubicBezTo>
                    <a:pt x="306" y="1932"/>
                    <a:pt x="327" y="1410"/>
                    <a:pt x="629" y="991"/>
                  </a:cubicBezTo>
                  <a:cubicBezTo>
                    <a:pt x="946" y="552"/>
                    <a:pt x="1536" y="287"/>
                    <a:pt x="2161" y="287"/>
                  </a:cubicBezTo>
                  <a:cubicBezTo>
                    <a:pt x="2265" y="287"/>
                    <a:pt x="2369" y="294"/>
                    <a:pt x="2474" y="309"/>
                  </a:cubicBezTo>
                  <a:cubicBezTo>
                    <a:pt x="2963" y="380"/>
                    <a:pt x="3726" y="403"/>
                    <a:pt x="4525" y="403"/>
                  </a:cubicBezTo>
                  <a:cubicBezTo>
                    <a:pt x="6060" y="403"/>
                    <a:pt x="7725" y="317"/>
                    <a:pt x="7831" y="311"/>
                  </a:cubicBezTo>
                  <a:cubicBezTo>
                    <a:pt x="7909" y="304"/>
                    <a:pt x="7968" y="238"/>
                    <a:pt x="7964" y="159"/>
                  </a:cubicBezTo>
                  <a:cubicBezTo>
                    <a:pt x="7959" y="84"/>
                    <a:pt x="7897" y="25"/>
                    <a:pt x="7822" y="25"/>
                  </a:cubicBezTo>
                  <a:cubicBezTo>
                    <a:pt x="7820" y="25"/>
                    <a:pt x="7818" y="25"/>
                    <a:pt x="7815" y="25"/>
                  </a:cubicBezTo>
                  <a:cubicBezTo>
                    <a:pt x="7790" y="27"/>
                    <a:pt x="6070" y="116"/>
                    <a:pt x="4508" y="116"/>
                  </a:cubicBezTo>
                  <a:cubicBezTo>
                    <a:pt x="3725" y="116"/>
                    <a:pt x="2982" y="93"/>
                    <a:pt x="2512" y="26"/>
                  </a:cubicBezTo>
                  <a:cubicBezTo>
                    <a:pt x="2391" y="9"/>
                    <a:pt x="2270" y="0"/>
                    <a:pt x="21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3813;p64">
              <a:extLst>
                <a:ext uri="{FF2B5EF4-FFF2-40B4-BE49-F238E27FC236}">
                  <a16:creationId xmlns:a16="http://schemas.microsoft.com/office/drawing/2014/main" id="{96562211-FD97-09BB-99C6-ACC622583B4C}"/>
                </a:ext>
              </a:extLst>
            </p:cNvPr>
            <p:cNvSpPr/>
            <p:nvPr/>
          </p:nvSpPr>
          <p:spPr>
            <a:xfrm>
              <a:off x="1651675" y="2252325"/>
              <a:ext cx="291475" cy="354275"/>
            </a:xfrm>
            <a:custGeom>
              <a:avLst/>
              <a:gdLst/>
              <a:ahLst/>
              <a:cxnLst/>
              <a:rect l="l" t="t" r="r" b="b"/>
              <a:pathLst>
                <a:path w="11659" h="14171" extrusionOk="0">
                  <a:moveTo>
                    <a:pt x="8654" y="1"/>
                  </a:moveTo>
                  <a:lnTo>
                    <a:pt x="5666" y="1463"/>
                  </a:lnTo>
                  <a:cubicBezTo>
                    <a:pt x="5666" y="1463"/>
                    <a:pt x="6447" y="4082"/>
                    <a:pt x="6471" y="4613"/>
                  </a:cubicBezTo>
                  <a:cubicBezTo>
                    <a:pt x="6494" y="5142"/>
                    <a:pt x="4386" y="5502"/>
                    <a:pt x="4386" y="5502"/>
                  </a:cubicBezTo>
                  <a:lnTo>
                    <a:pt x="4072" y="7375"/>
                  </a:lnTo>
                  <a:lnTo>
                    <a:pt x="3278" y="7411"/>
                  </a:lnTo>
                  <a:cubicBezTo>
                    <a:pt x="3278" y="7411"/>
                    <a:pt x="2832" y="6369"/>
                    <a:pt x="2261" y="5465"/>
                  </a:cubicBezTo>
                  <a:cubicBezTo>
                    <a:pt x="2024" y="5092"/>
                    <a:pt x="1597" y="4976"/>
                    <a:pt x="1176" y="4969"/>
                  </a:cubicBezTo>
                  <a:cubicBezTo>
                    <a:pt x="1168" y="4969"/>
                    <a:pt x="1160" y="4969"/>
                    <a:pt x="1152" y="4969"/>
                  </a:cubicBezTo>
                  <a:cubicBezTo>
                    <a:pt x="506" y="4969"/>
                    <a:pt x="0" y="5532"/>
                    <a:pt x="72" y="6178"/>
                  </a:cubicBezTo>
                  <a:cubicBezTo>
                    <a:pt x="130" y="6694"/>
                    <a:pt x="222" y="7294"/>
                    <a:pt x="368" y="7673"/>
                  </a:cubicBezTo>
                  <a:cubicBezTo>
                    <a:pt x="668" y="8456"/>
                    <a:pt x="2041" y="9457"/>
                    <a:pt x="2041" y="9457"/>
                  </a:cubicBezTo>
                  <a:lnTo>
                    <a:pt x="3231" y="12324"/>
                  </a:lnTo>
                  <a:lnTo>
                    <a:pt x="9421" y="14171"/>
                  </a:lnTo>
                  <a:lnTo>
                    <a:pt x="9944" y="14015"/>
                  </a:lnTo>
                  <a:lnTo>
                    <a:pt x="10220" y="8294"/>
                  </a:lnTo>
                  <a:lnTo>
                    <a:pt x="11659" y="7831"/>
                  </a:lnTo>
                  <a:lnTo>
                    <a:pt x="9669" y="4868"/>
                  </a:lnTo>
                  <a:cubicBezTo>
                    <a:pt x="9669" y="4868"/>
                    <a:pt x="10163" y="4049"/>
                    <a:pt x="10115" y="2989"/>
                  </a:cubicBezTo>
                  <a:cubicBezTo>
                    <a:pt x="10067" y="1929"/>
                    <a:pt x="8654" y="1"/>
                    <a:pt x="86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3814;p64">
              <a:extLst>
                <a:ext uri="{FF2B5EF4-FFF2-40B4-BE49-F238E27FC236}">
                  <a16:creationId xmlns:a16="http://schemas.microsoft.com/office/drawing/2014/main" id="{697D1C22-CFEF-F9AA-73E0-0F07E1DB2BBB}"/>
                </a:ext>
              </a:extLst>
            </p:cNvPr>
            <p:cNvSpPr/>
            <p:nvPr/>
          </p:nvSpPr>
          <p:spPr>
            <a:xfrm>
              <a:off x="1645275" y="2245200"/>
              <a:ext cx="306475" cy="368600"/>
            </a:xfrm>
            <a:custGeom>
              <a:avLst/>
              <a:gdLst/>
              <a:ahLst/>
              <a:cxnLst/>
              <a:rect l="l" t="t" r="r" b="b"/>
              <a:pathLst>
                <a:path w="12259" h="14744" extrusionOk="0">
                  <a:moveTo>
                    <a:pt x="8819" y="650"/>
                  </a:moveTo>
                  <a:cubicBezTo>
                    <a:pt x="9257" y="1284"/>
                    <a:pt x="10054" y="2573"/>
                    <a:pt x="10086" y="3287"/>
                  </a:cubicBezTo>
                  <a:cubicBezTo>
                    <a:pt x="10128" y="4242"/>
                    <a:pt x="9685" y="4998"/>
                    <a:pt x="9680" y="5006"/>
                  </a:cubicBezTo>
                  <a:cubicBezTo>
                    <a:pt x="9624" y="5101"/>
                    <a:pt x="9626" y="5220"/>
                    <a:pt x="9688" y="5312"/>
                  </a:cubicBezTo>
                  <a:lnTo>
                    <a:pt x="11466" y="7961"/>
                  </a:lnTo>
                  <a:lnTo>
                    <a:pt x="10389" y="8307"/>
                  </a:lnTo>
                  <a:cubicBezTo>
                    <a:pt x="10275" y="8344"/>
                    <a:pt x="10196" y="8447"/>
                    <a:pt x="10190" y="8566"/>
                  </a:cubicBezTo>
                  <a:lnTo>
                    <a:pt x="9925" y="14084"/>
                  </a:lnTo>
                  <a:lnTo>
                    <a:pt x="9677" y="14159"/>
                  </a:lnTo>
                  <a:lnTo>
                    <a:pt x="3700" y="12375"/>
                  </a:lnTo>
                  <a:lnTo>
                    <a:pt x="2561" y="9632"/>
                  </a:lnTo>
                  <a:cubicBezTo>
                    <a:pt x="2540" y="9583"/>
                    <a:pt x="2507" y="9542"/>
                    <a:pt x="2465" y="9510"/>
                  </a:cubicBezTo>
                  <a:cubicBezTo>
                    <a:pt x="2102" y="9246"/>
                    <a:pt x="1113" y="8434"/>
                    <a:pt x="891" y="7856"/>
                  </a:cubicBezTo>
                  <a:cubicBezTo>
                    <a:pt x="779" y="7565"/>
                    <a:pt x="683" y="7073"/>
                    <a:pt x="612" y="6430"/>
                  </a:cubicBezTo>
                  <a:cubicBezTo>
                    <a:pt x="585" y="6201"/>
                    <a:pt x="659" y="5972"/>
                    <a:pt x="815" y="5803"/>
                  </a:cubicBezTo>
                  <a:cubicBezTo>
                    <a:pt x="968" y="5635"/>
                    <a:pt x="1182" y="5540"/>
                    <a:pt x="1408" y="5540"/>
                  </a:cubicBezTo>
                  <a:cubicBezTo>
                    <a:pt x="1414" y="5540"/>
                    <a:pt x="1419" y="5540"/>
                    <a:pt x="1425" y="5540"/>
                  </a:cubicBezTo>
                  <a:cubicBezTo>
                    <a:pt x="1842" y="5547"/>
                    <a:pt x="2128" y="5668"/>
                    <a:pt x="2275" y="5902"/>
                  </a:cubicBezTo>
                  <a:cubicBezTo>
                    <a:pt x="2826" y="6774"/>
                    <a:pt x="3266" y="7797"/>
                    <a:pt x="3270" y="7807"/>
                  </a:cubicBezTo>
                  <a:cubicBezTo>
                    <a:pt x="3313" y="7909"/>
                    <a:pt x="3410" y="7983"/>
                    <a:pt x="3518" y="7983"/>
                  </a:cubicBezTo>
                  <a:cubicBezTo>
                    <a:pt x="3528" y="7983"/>
                    <a:pt x="3537" y="7983"/>
                    <a:pt x="3546" y="7981"/>
                  </a:cubicBezTo>
                  <a:lnTo>
                    <a:pt x="4341" y="7946"/>
                  </a:lnTo>
                  <a:cubicBezTo>
                    <a:pt x="4475" y="7939"/>
                    <a:pt x="4588" y="7841"/>
                    <a:pt x="4610" y="7707"/>
                  </a:cubicBezTo>
                  <a:lnTo>
                    <a:pt x="4891" y="6034"/>
                  </a:lnTo>
                  <a:cubicBezTo>
                    <a:pt x="5919" y="5841"/>
                    <a:pt x="7040" y="5491"/>
                    <a:pt x="7013" y="4884"/>
                  </a:cubicBezTo>
                  <a:cubicBezTo>
                    <a:pt x="6991" y="4414"/>
                    <a:pt x="6464" y="2580"/>
                    <a:pt x="6265" y="1898"/>
                  </a:cubicBezTo>
                  <a:lnTo>
                    <a:pt x="8819" y="650"/>
                  </a:lnTo>
                  <a:close/>
                  <a:moveTo>
                    <a:pt x="8909" y="1"/>
                  </a:moveTo>
                  <a:cubicBezTo>
                    <a:pt x="8867" y="1"/>
                    <a:pt x="8824" y="10"/>
                    <a:pt x="8784" y="29"/>
                  </a:cubicBezTo>
                  <a:lnTo>
                    <a:pt x="5795" y="1492"/>
                  </a:lnTo>
                  <a:cubicBezTo>
                    <a:pt x="5670" y="1553"/>
                    <a:pt x="5607" y="1697"/>
                    <a:pt x="5648" y="1830"/>
                  </a:cubicBezTo>
                  <a:cubicBezTo>
                    <a:pt x="5958" y="2869"/>
                    <a:pt x="6425" y="4548"/>
                    <a:pt x="6447" y="4879"/>
                  </a:cubicBezTo>
                  <a:cubicBezTo>
                    <a:pt x="6352" y="5058"/>
                    <a:pt x="5470" y="5357"/>
                    <a:pt x="4593" y="5507"/>
                  </a:cubicBezTo>
                  <a:cubicBezTo>
                    <a:pt x="4474" y="5527"/>
                    <a:pt x="4381" y="5621"/>
                    <a:pt x="4360" y="5741"/>
                  </a:cubicBezTo>
                  <a:lnTo>
                    <a:pt x="4085" y="7386"/>
                  </a:lnTo>
                  <a:lnTo>
                    <a:pt x="3716" y="7401"/>
                  </a:lnTo>
                  <a:cubicBezTo>
                    <a:pt x="3560" y="7059"/>
                    <a:pt x="3199" y="6294"/>
                    <a:pt x="2758" y="5596"/>
                  </a:cubicBezTo>
                  <a:cubicBezTo>
                    <a:pt x="2581" y="5317"/>
                    <a:pt x="2210" y="4981"/>
                    <a:pt x="1437" y="4969"/>
                  </a:cubicBezTo>
                  <a:cubicBezTo>
                    <a:pt x="1045" y="4975"/>
                    <a:pt x="659" y="5125"/>
                    <a:pt x="392" y="5417"/>
                  </a:cubicBezTo>
                  <a:cubicBezTo>
                    <a:pt x="127" y="5709"/>
                    <a:pt x="0" y="6101"/>
                    <a:pt x="44" y="6494"/>
                  </a:cubicBezTo>
                  <a:cubicBezTo>
                    <a:pt x="121" y="7193"/>
                    <a:pt x="226" y="7721"/>
                    <a:pt x="357" y="8061"/>
                  </a:cubicBezTo>
                  <a:cubicBezTo>
                    <a:pt x="650" y="8825"/>
                    <a:pt x="1757" y="9695"/>
                    <a:pt x="2064" y="9926"/>
                  </a:cubicBezTo>
                  <a:lnTo>
                    <a:pt x="3223" y="12719"/>
                  </a:lnTo>
                  <a:cubicBezTo>
                    <a:pt x="3257" y="12799"/>
                    <a:pt x="3323" y="12859"/>
                    <a:pt x="3405" y="12884"/>
                  </a:cubicBezTo>
                  <a:lnTo>
                    <a:pt x="9595" y="14732"/>
                  </a:lnTo>
                  <a:cubicBezTo>
                    <a:pt x="9621" y="14739"/>
                    <a:pt x="9649" y="14743"/>
                    <a:pt x="9677" y="14743"/>
                  </a:cubicBezTo>
                  <a:cubicBezTo>
                    <a:pt x="9704" y="14743"/>
                    <a:pt x="9731" y="14741"/>
                    <a:pt x="9758" y="14733"/>
                  </a:cubicBezTo>
                  <a:lnTo>
                    <a:pt x="10282" y="14576"/>
                  </a:lnTo>
                  <a:cubicBezTo>
                    <a:pt x="10398" y="14542"/>
                    <a:pt x="10480" y="14437"/>
                    <a:pt x="10486" y="14316"/>
                  </a:cubicBezTo>
                  <a:lnTo>
                    <a:pt x="10751" y="8793"/>
                  </a:lnTo>
                  <a:lnTo>
                    <a:pt x="12002" y="8392"/>
                  </a:lnTo>
                  <a:cubicBezTo>
                    <a:pt x="12184" y="8333"/>
                    <a:pt x="12258" y="8116"/>
                    <a:pt x="12152" y="7958"/>
                  </a:cubicBezTo>
                  <a:lnTo>
                    <a:pt x="10257" y="5136"/>
                  </a:lnTo>
                  <a:cubicBezTo>
                    <a:pt x="10408" y="4828"/>
                    <a:pt x="10696" y="4121"/>
                    <a:pt x="10656" y="3261"/>
                  </a:cubicBezTo>
                  <a:cubicBezTo>
                    <a:pt x="10607" y="2129"/>
                    <a:pt x="9201" y="199"/>
                    <a:pt x="9140" y="118"/>
                  </a:cubicBezTo>
                  <a:cubicBezTo>
                    <a:pt x="9085" y="42"/>
                    <a:pt x="8998" y="1"/>
                    <a:pt x="89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3815;p64">
              <a:extLst>
                <a:ext uri="{FF2B5EF4-FFF2-40B4-BE49-F238E27FC236}">
                  <a16:creationId xmlns:a16="http://schemas.microsoft.com/office/drawing/2014/main" id="{B1B6EABC-5B93-2764-54CB-754D83ED9BC0}"/>
                </a:ext>
              </a:extLst>
            </p:cNvPr>
            <p:cNvSpPr/>
            <p:nvPr/>
          </p:nvSpPr>
          <p:spPr>
            <a:xfrm>
              <a:off x="1651675" y="2276200"/>
              <a:ext cx="207225" cy="315875"/>
            </a:xfrm>
            <a:custGeom>
              <a:avLst/>
              <a:gdLst/>
              <a:ahLst/>
              <a:cxnLst/>
              <a:rect l="l" t="t" r="r" b="b"/>
              <a:pathLst>
                <a:path w="8289" h="12635" extrusionOk="0">
                  <a:moveTo>
                    <a:pt x="6704" y="0"/>
                  </a:moveTo>
                  <a:lnTo>
                    <a:pt x="5666" y="508"/>
                  </a:lnTo>
                  <a:cubicBezTo>
                    <a:pt x="5666" y="508"/>
                    <a:pt x="6447" y="3127"/>
                    <a:pt x="6471" y="3658"/>
                  </a:cubicBezTo>
                  <a:cubicBezTo>
                    <a:pt x="6494" y="4187"/>
                    <a:pt x="4386" y="4547"/>
                    <a:pt x="4386" y="4547"/>
                  </a:cubicBezTo>
                  <a:lnTo>
                    <a:pt x="4072" y="6420"/>
                  </a:lnTo>
                  <a:lnTo>
                    <a:pt x="3278" y="6456"/>
                  </a:lnTo>
                  <a:cubicBezTo>
                    <a:pt x="3278" y="6456"/>
                    <a:pt x="2832" y="5414"/>
                    <a:pt x="2261" y="4510"/>
                  </a:cubicBezTo>
                  <a:cubicBezTo>
                    <a:pt x="2024" y="4137"/>
                    <a:pt x="1597" y="4021"/>
                    <a:pt x="1176" y="4014"/>
                  </a:cubicBezTo>
                  <a:cubicBezTo>
                    <a:pt x="1168" y="4014"/>
                    <a:pt x="1160" y="4014"/>
                    <a:pt x="1152" y="4014"/>
                  </a:cubicBezTo>
                  <a:cubicBezTo>
                    <a:pt x="506" y="4014"/>
                    <a:pt x="0" y="4577"/>
                    <a:pt x="72" y="5223"/>
                  </a:cubicBezTo>
                  <a:cubicBezTo>
                    <a:pt x="130" y="5739"/>
                    <a:pt x="222" y="6339"/>
                    <a:pt x="368" y="6718"/>
                  </a:cubicBezTo>
                  <a:cubicBezTo>
                    <a:pt x="668" y="7501"/>
                    <a:pt x="2041" y="8502"/>
                    <a:pt x="2041" y="8502"/>
                  </a:cubicBezTo>
                  <a:lnTo>
                    <a:pt x="3231" y="11369"/>
                  </a:lnTo>
                  <a:lnTo>
                    <a:pt x="7468" y="12634"/>
                  </a:lnTo>
                  <a:cubicBezTo>
                    <a:pt x="7218" y="11190"/>
                    <a:pt x="6784" y="8842"/>
                    <a:pt x="6458" y="8028"/>
                  </a:cubicBezTo>
                  <a:cubicBezTo>
                    <a:pt x="5975" y="6821"/>
                    <a:pt x="7545" y="4649"/>
                    <a:pt x="8028" y="3201"/>
                  </a:cubicBezTo>
                  <a:cubicBezTo>
                    <a:pt x="8288" y="2417"/>
                    <a:pt x="7491" y="1073"/>
                    <a:pt x="6704"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3816;p64">
              <a:extLst>
                <a:ext uri="{FF2B5EF4-FFF2-40B4-BE49-F238E27FC236}">
                  <a16:creationId xmlns:a16="http://schemas.microsoft.com/office/drawing/2014/main" id="{704EB5F1-C110-7A20-8C25-583A430391A6}"/>
                </a:ext>
              </a:extLst>
            </p:cNvPr>
            <p:cNvSpPr/>
            <p:nvPr/>
          </p:nvSpPr>
          <p:spPr>
            <a:xfrm>
              <a:off x="1651675" y="2276200"/>
              <a:ext cx="207225" cy="315875"/>
            </a:xfrm>
            <a:custGeom>
              <a:avLst/>
              <a:gdLst/>
              <a:ahLst/>
              <a:cxnLst/>
              <a:rect l="l" t="t" r="r" b="b"/>
              <a:pathLst>
                <a:path w="8289" h="12635" extrusionOk="0">
                  <a:moveTo>
                    <a:pt x="6704" y="0"/>
                  </a:moveTo>
                  <a:lnTo>
                    <a:pt x="5666" y="508"/>
                  </a:lnTo>
                  <a:cubicBezTo>
                    <a:pt x="5666" y="508"/>
                    <a:pt x="6447" y="3127"/>
                    <a:pt x="6471" y="3658"/>
                  </a:cubicBezTo>
                  <a:cubicBezTo>
                    <a:pt x="6494" y="4187"/>
                    <a:pt x="4386" y="4547"/>
                    <a:pt x="4386" y="4547"/>
                  </a:cubicBezTo>
                  <a:lnTo>
                    <a:pt x="4072" y="6420"/>
                  </a:lnTo>
                  <a:lnTo>
                    <a:pt x="3278" y="6456"/>
                  </a:lnTo>
                  <a:cubicBezTo>
                    <a:pt x="3278" y="6456"/>
                    <a:pt x="2832" y="5414"/>
                    <a:pt x="2261" y="4510"/>
                  </a:cubicBezTo>
                  <a:cubicBezTo>
                    <a:pt x="2024" y="4137"/>
                    <a:pt x="1597" y="4021"/>
                    <a:pt x="1176" y="4014"/>
                  </a:cubicBezTo>
                  <a:cubicBezTo>
                    <a:pt x="1168" y="4014"/>
                    <a:pt x="1160" y="4014"/>
                    <a:pt x="1152" y="4014"/>
                  </a:cubicBezTo>
                  <a:cubicBezTo>
                    <a:pt x="506" y="4014"/>
                    <a:pt x="0" y="4577"/>
                    <a:pt x="72" y="5223"/>
                  </a:cubicBezTo>
                  <a:cubicBezTo>
                    <a:pt x="130" y="5739"/>
                    <a:pt x="222" y="6339"/>
                    <a:pt x="368" y="6718"/>
                  </a:cubicBezTo>
                  <a:cubicBezTo>
                    <a:pt x="668" y="7501"/>
                    <a:pt x="2041" y="8502"/>
                    <a:pt x="2041" y="8502"/>
                  </a:cubicBezTo>
                  <a:lnTo>
                    <a:pt x="3231" y="11369"/>
                  </a:lnTo>
                  <a:lnTo>
                    <a:pt x="7468" y="12634"/>
                  </a:lnTo>
                  <a:cubicBezTo>
                    <a:pt x="7218" y="11190"/>
                    <a:pt x="6784" y="8842"/>
                    <a:pt x="6458" y="8028"/>
                  </a:cubicBezTo>
                  <a:cubicBezTo>
                    <a:pt x="5975" y="6821"/>
                    <a:pt x="7545" y="4649"/>
                    <a:pt x="8028" y="3201"/>
                  </a:cubicBezTo>
                  <a:cubicBezTo>
                    <a:pt x="8288" y="2417"/>
                    <a:pt x="7491" y="1073"/>
                    <a:pt x="670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3817;p64">
              <a:extLst>
                <a:ext uri="{FF2B5EF4-FFF2-40B4-BE49-F238E27FC236}">
                  <a16:creationId xmlns:a16="http://schemas.microsoft.com/office/drawing/2014/main" id="{76B3200C-D66E-F463-AF6F-DA95EDA0FFEA}"/>
                </a:ext>
              </a:extLst>
            </p:cNvPr>
            <p:cNvSpPr/>
            <p:nvPr/>
          </p:nvSpPr>
          <p:spPr>
            <a:xfrm>
              <a:off x="1856600" y="2365175"/>
              <a:ext cx="15250" cy="41925"/>
            </a:xfrm>
            <a:custGeom>
              <a:avLst/>
              <a:gdLst/>
              <a:ahLst/>
              <a:cxnLst/>
              <a:rect l="l" t="t" r="r" b="b"/>
              <a:pathLst>
                <a:path w="610" h="1677" extrusionOk="0">
                  <a:moveTo>
                    <a:pt x="304" y="0"/>
                  </a:moveTo>
                  <a:cubicBezTo>
                    <a:pt x="136" y="0"/>
                    <a:pt x="0" y="376"/>
                    <a:pt x="0" y="839"/>
                  </a:cubicBezTo>
                  <a:cubicBezTo>
                    <a:pt x="0" y="1301"/>
                    <a:pt x="136" y="1677"/>
                    <a:pt x="304" y="1677"/>
                  </a:cubicBezTo>
                  <a:cubicBezTo>
                    <a:pt x="472" y="1677"/>
                    <a:pt x="609" y="1301"/>
                    <a:pt x="609" y="839"/>
                  </a:cubicBezTo>
                  <a:cubicBezTo>
                    <a:pt x="609" y="375"/>
                    <a:pt x="472"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3818;p64">
              <a:extLst>
                <a:ext uri="{FF2B5EF4-FFF2-40B4-BE49-F238E27FC236}">
                  <a16:creationId xmlns:a16="http://schemas.microsoft.com/office/drawing/2014/main" id="{C0113916-ABD7-E319-12D1-755B391E7202}"/>
                </a:ext>
              </a:extLst>
            </p:cNvPr>
            <p:cNvSpPr/>
            <p:nvPr/>
          </p:nvSpPr>
          <p:spPr>
            <a:xfrm>
              <a:off x="1832850" y="2314700"/>
              <a:ext cx="55550" cy="39000"/>
            </a:xfrm>
            <a:custGeom>
              <a:avLst/>
              <a:gdLst/>
              <a:ahLst/>
              <a:cxnLst/>
              <a:rect l="l" t="t" r="r" b="b"/>
              <a:pathLst>
                <a:path w="2222" h="1560" extrusionOk="0">
                  <a:moveTo>
                    <a:pt x="1441" y="0"/>
                  </a:moveTo>
                  <a:cubicBezTo>
                    <a:pt x="1001" y="0"/>
                    <a:pt x="569" y="366"/>
                    <a:pt x="114" y="1126"/>
                  </a:cubicBezTo>
                  <a:cubicBezTo>
                    <a:pt x="1" y="1317"/>
                    <a:pt x="137" y="1558"/>
                    <a:pt x="358" y="1559"/>
                  </a:cubicBezTo>
                  <a:cubicBezTo>
                    <a:pt x="458" y="1559"/>
                    <a:pt x="552" y="1507"/>
                    <a:pt x="604" y="1421"/>
                  </a:cubicBezTo>
                  <a:cubicBezTo>
                    <a:pt x="1067" y="649"/>
                    <a:pt x="1334" y="572"/>
                    <a:pt x="1434" y="572"/>
                  </a:cubicBezTo>
                  <a:cubicBezTo>
                    <a:pt x="1436" y="572"/>
                    <a:pt x="1439" y="572"/>
                    <a:pt x="1441" y="572"/>
                  </a:cubicBezTo>
                  <a:cubicBezTo>
                    <a:pt x="1555" y="576"/>
                    <a:pt x="1635" y="715"/>
                    <a:pt x="1640" y="722"/>
                  </a:cubicBezTo>
                  <a:cubicBezTo>
                    <a:pt x="1690" y="822"/>
                    <a:pt x="1790" y="879"/>
                    <a:pt x="1895" y="879"/>
                  </a:cubicBezTo>
                  <a:cubicBezTo>
                    <a:pt x="1939" y="879"/>
                    <a:pt x="1983" y="869"/>
                    <a:pt x="2024" y="848"/>
                  </a:cubicBezTo>
                  <a:cubicBezTo>
                    <a:pt x="2165" y="776"/>
                    <a:pt x="2222" y="604"/>
                    <a:pt x="2150" y="464"/>
                  </a:cubicBezTo>
                  <a:cubicBezTo>
                    <a:pt x="2068" y="298"/>
                    <a:pt x="1831" y="15"/>
                    <a:pt x="1466" y="1"/>
                  </a:cubicBezTo>
                  <a:cubicBezTo>
                    <a:pt x="1457" y="1"/>
                    <a:pt x="1449" y="0"/>
                    <a:pt x="14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3819;p64">
              <a:extLst>
                <a:ext uri="{FF2B5EF4-FFF2-40B4-BE49-F238E27FC236}">
                  <a16:creationId xmlns:a16="http://schemas.microsoft.com/office/drawing/2014/main" id="{BED3510C-8FC5-ECAD-A33B-984A66AC9E1A}"/>
                </a:ext>
              </a:extLst>
            </p:cNvPr>
            <p:cNvSpPr/>
            <p:nvPr/>
          </p:nvSpPr>
          <p:spPr>
            <a:xfrm>
              <a:off x="1858875" y="2491475"/>
              <a:ext cx="19225" cy="27725"/>
            </a:xfrm>
            <a:custGeom>
              <a:avLst/>
              <a:gdLst/>
              <a:ahLst/>
              <a:cxnLst/>
              <a:rect l="l" t="t" r="r" b="b"/>
              <a:pathLst>
                <a:path w="769" h="1109" extrusionOk="0">
                  <a:moveTo>
                    <a:pt x="384" y="0"/>
                  </a:moveTo>
                  <a:cubicBezTo>
                    <a:pt x="171" y="0"/>
                    <a:pt x="0" y="249"/>
                    <a:pt x="0" y="554"/>
                  </a:cubicBezTo>
                  <a:cubicBezTo>
                    <a:pt x="0" y="860"/>
                    <a:pt x="172" y="1109"/>
                    <a:pt x="384" y="1109"/>
                  </a:cubicBezTo>
                  <a:cubicBezTo>
                    <a:pt x="596" y="1109"/>
                    <a:pt x="768" y="860"/>
                    <a:pt x="768" y="554"/>
                  </a:cubicBezTo>
                  <a:cubicBezTo>
                    <a:pt x="768" y="248"/>
                    <a:pt x="596" y="0"/>
                    <a:pt x="3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3820;p64">
              <a:extLst>
                <a:ext uri="{FF2B5EF4-FFF2-40B4-BE49-F238E27FC236}">
                  <a16:creationId xmlns:a16="http://schemas.microsoft.com/office/drawing/2014/main" id="{2A19F5F7-B3B0-7A44-D785-6C1F57FE8B01}"/>
                </a:ext>
              </a:extLst>
            </p:cNvPr>
            <p:cNvSpPr/>
            <p:nvPr/>
          </p:nvSpPr>
          <p:spPr>
            <a:xfrm>
              <a:off x="1599200" y="2539775"/>
              <a:ext cx="112925" cy="215200"/>
            </a:xfrm>
            <a:custGeom>
              <a:avLst/>
              <a:gdLst/>
              <a:ahLst/>
              <a:cxnLst/>
              <a:rect l="l" t="t" r="r" b="b"/>
              <a:pathLst>
                <a:path w="4517" h="8608" extrusionOk="0">
                  <a:moveTo>
                    <a:pt x="1752" y="1"/>
                  </a:moveTo>
                  <a:lnTo>
                    <a:pt x="0" y="1131"/>
                  </a:lnTo>
                  <a:lnTo>
                    <a:pt x="785" y="8608"/>
                  </a:lnTo>
                  <a:lnTo>
                    <a:pt x="4517" y="4685"/>
                  </a:lnTo>
                  <a:lnTo>
                    <a:pt x="1752"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3821;p64">
              <a:extLst>
                <a:ext uri="{FF2B5EF4-FFF2-40B4-BE49-F238E27FC236}">
                  <a16:creationId xmlns:a16="http://schemas.microsoft.com/office/drawing/2014/main" id="{F177EA70-A808-F5FF-0280-2C6B1193ED07}"/>
                </a:ext>
              </a:extLst>
            </p:cNvPr>
            <p:cNvSpPr/>
            <p:nvPr/>
          </p:nvSpPr>
          <p:spPr>
            <a:xfrm>
              <a:off x="1591800" y="2532625"/>
              <a:ext cx="128100" cy="229500"/>
            </a:xfrm>
            <a:custGeom>
              <a:avLst/>
              <a:gdLst/>
              <a:ahLst/>
              <a:cxnLst/>
              <a:rect l="l" t="t" r="r" b="b"/>
              <a:pathLst>
                <a:path w="5124" h="9180" extrusionOk="0">
                  <a:moveTo>
                    <a:pt x="1953" y="688"/>
                  </a:moveTo>
                  <a:lnTo>
                    <a:pt x="4455" y="4931"/>
                  </a:lnTo>
                  <a:lnTo>
                    <a:pt x="1301" y="8247"/>
                  </a:lnTo>
                  <a:lnTo>
                    <a:pt x="599" y="1562"/>
                  </a:lnTo>
                  <a:lnTo>
                    <a:pt x="1953" y="688"/>
                  </a:lnTo>
                  <a:close/>
                  <a:moveTo>
                    <a:pt x="2047" y="0"/>
                  </a:moveTo>
                  <a:cubicBezTo>
                    <a:pt x="1993" y="0"/>
                    <a:pt x="1939" y="16"/>
                    <a:pt x="1893" y="46"/>
                  </a:cubicBezTo>
                  <a:lnTo>
                    <a:pt x="141" y="1176"/>
                  </a:lnTo>
                  <a:cubicBezTo>
                    <a:pt x="50" y="1234"/>
                    <a:pt x="0" y="1339"/>
                    <a:pt x="12" y="1447"/>
                  </a:cubicBezTo>
                  <a:lnTo>
                    <a:pt x="796" y="8923"/>
                  </a:lnTo>
                  <a:cubicBezTo>
                    <a:pt x="809" y="9035"/>
                    <a:pt x="883" y="9128"/>
                    <a:pt x="988" y="9164"/>
                  </a:cubicBezTo>
                  <a:cubicBezTo>
                    <a:pt x="1019" y="9175"/>
                    <a:pt x="1050" y="9180"/>
                    <a:pt x="1082" y="9180"/>
                  </a:cubicBezTo>
                  <a:cubicBezTo>
                    <a:pt x="1160" y="9180"/>
                    <a:pt x="1234" y="9148"/>
                    <a:pt x="1288" y="9091"/>
                  </a:cubicBezTo>
                  <a:lnTo>
                    <a:pt x="5019" y="5168"/>
                  </a:lnTo>
                  <a:cubicBezTo>
                    <a:pt x="5107" y="5075"/>
                    <a:pt x="5124" y="4935"/>
                    <a:pt x="5059" y="4825"/>
                  </a:cubicBezTo>
                  <a:lnTo>
                    <a:pt x="2294" y="141"/>
                  </a:lnTo>
                  <a:cubicBezTo>
                    <a:pt x="2256" y="74"/>
                    <a:pt x="2190" y="27"/>
                    <a:pt x="2115" y="9"/>
                  </a:cubicBezTo>
                  <a:cubicBezTo>
                    <a:pt x="2093" y="3"/>
                    <a:pt x="2070" y="0"/>
                    <a:pt x="20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3822;p64">
              <a:extLst>
                <a:ext uri="{FF2B5EF4-FFF2-40B4-BE49-F238E27FC236}">
                  <a16:creationId xmlns:a16="http://schemas.microsoft.com/office/drawing/2014/main" id="{1C0E964F-3713-2C91-9311-A070DF55B822}"/>
                </a:ext>
              </a:extLst>
            </p:cNvPr>
            <p:cNvSpPr/>
            <p:nvPr/>
          </p:nvSpPr>
          <p:spPr>
            <a:xfrm>
              <a:off x="1599200" y="2539775"/>
              <a:ext cx="112925" cy="215200"/>
            </a:xfrm>
            <a:custGeom>
              <a:avLst/>
              <a:gdLst/>
              <a:ahLst/>
              <a:cxnLst/>
              <a:rect l="l" t="t" r="r" b="b"/>
              <a:pathLst>
                <a:path w="4517" h="8608" extrusionOk="0">
                  <a:moveTo>
                    <a:pt x="1752" y="1"/>
                  </a:moveTo>
                  <a:lnTo>
                    <a:pt x="0" y="1131"/>
                  </a:lnTo>
                  <a:lnTo>
                    <a:pt x="785" y="8608"/>
                  </a:lnTo>
                  <a:lnTo>
                    <a:pt x="4517" y="4685"/>
                  </a:lnTo>
                  <a:lnTo>
                    <a:pt x="175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3823;p64">
              <a:extLst>
                <a:ext uri="{FF2B5EF4-FFF2-40B4-BE49-F238E27FC236}">
                  <a16:creationId xmlns:a16="http://schemas.microsoft.com/office/drawing/2014/main" id="{5A51C675-6B8D-A064-7EB0-17CF236CD6C4}"/>
                </a:ext>
              </a:extLst>
            </p:cNvPr>
            <p:cNvSpPr/>
            <p:nvPr/>
          </p:nvSpPr>
          <p:spPr>
            <a:xfrm>
              <a:off x="1181700" y="3457400"/>
              <a:ext cx="881575" cy="1568625"/>
            </a:xfrm>
            <a:custGeom>
              <a:avLst/>
              <a:gdLst/>
              <a:ahLst/>
              <a:cxnLst/>
              <a:rect l="l" t="t" r="r" b="b"/>
              <a:pathLst>
                <a:path w="35263" h="62745" extrusionOk="0">
                  <a:moveTo>
                    <a:pt x="1389" y="0"/>
                  </a:moveTo>
                  <a:cubicBezTo>
                    <a:pt x="0" y="5352"/>
                    <a:pt x="283" y="7142"/>
                    <a:pt x="3346" y="11918"/>
                  </a:cubicBezTo>
                  <a:cubicBezTo>
                    <a:pt x="9690" y="21806"/>
                    <a:pt x="26222" y="32054"/>
                    <a:pt x="26222" y="32054"/>
                  </a:cubicBezTo>
                  <a:cubicBezTo>
                    <a:pt x="26222" y="32054"/>
                    <a:pt x="24310" y="39396"/>
                    <a:pt x="24791" y="45547"/>
                  </a:cubicBezTo>
                  <a:cubicBezTo>
                    <a:pt x="25268" y="51630"/>
                    <a:pt x="24743" y="62640"/>
                    <a:pt x="24743" y="62640"/>
                  </a:cubicBezTo>
                  <a:lnTo>
                    <a:pt x="29224" y="62745"/>
                  </a:lnTo>
                  <a:cubicBezTo>
                    <a:pt x="29224" y="62745"/>
                    <a:pt x="34705" y="32960"/>
                    <a:pt x="34985" y="32333"/>
                  </a:cubicBezTo>
                  <a:cubicBezTo>
                    <a:pt x="35263" y="31706"/>
                    <a:pt x="34395" y="29444"/>
                    <a:pt x="30814" y="24849"/>
                  </a:cubicBezTo>
                  <a:cubicBezTo>
                    <a:pt x="27234" y="20253"/>
                    <a:pt x="14217" y="4716"/>
                    <a:pt x="14217" y="4716"/>
                  </a:cubicBezTo>
                  <a:lnTo>
                    <a:pt x="1389"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3824;p64">
              <a:extLst>
                <a:ext uri="{FF2B5EF4-FFF2-40B4-BE49-F238E27FC236}">
                  <a16:creationId xmlns:a16="http://schemas.microsoft.com/office/drawing/2014/main" id="{F928A81C-949C-9B44-4874-22FABBBAE27A}"/>
                </a:ext>
              </a:extLst>
            </p:cNvPr>
            <p:cNvSpPr/>
            <p:nvPr/>
          </p:nvSpPr>
          <p:spPr>
            <a:xfrm>
              <a:off x="1174075" y="3450225"/>
              <a:ext cx="899525" cy="1582950"/>
            </a:xfrm>
            <a:custGeom>
              <a:avLst/>
              <a:gdLst/>
              <a:ahLst/>
              <a:cxnLst/>
              <a:rect l="l" t="t" r="r" b="b"/>
              <a:pathLst>
                <a:path w="35981" h="63318" extrusionOk="0">
                  <a:moveTo>
                    <a:pt x="1694" y="1"/>
                  </a:moveTo>
                  <a:cubicBezTo>
                    <a:pt x="1567" y="1"/>
                    <a:pt x="1452" y="86"/>
                    <a:pt x="1419" y="214"/>
                  </a:cubicBezTo>
                  <a:cubicBezTo>
                    <a:pt x="0" y="5686"/>
                    <a:pt x="297" y="7501"/>
                    <a:pt x="3412" y="12357"/>
                  </a:cubicBezTo>
                  <a:cubicBezTo>
                    <a:pt x="9363" y="21637"/>
                    <a:pt x="24395" y="31329"/>
                    <a:pt x="26201" y="32473"/>
                  </a:cubicBezTo>
                  <a:cubicBezTo>
                    <a:pt x="25899" y="33707"/>
                    <a:pt x="24377" y="40297"/>
                    <a:pt x="24811" y="45856"/>
                  </a:cubicBezTo>
                  <a:cubicBezTo>
                    <a:pt x="25280" y="51851"/>
                    <a:pt x="24768" y="62804"/>
                    <a:pt x="24763" y="62914"/>
                  </a:cubicBezTo>
                  <a:cubicBezTo>
                    <a:pt x="24755" y="63074"/>
                    <a:pt x="24881" y="63209"/>
                    <a:pt x="25042" y="63214"/>
                  </a:cubicBezTo>
                  <a:lnTo>
                    <a:pt x="29522" y="63318"/>
                  </a:lnTo>
                  <a:lnTo>
                    <a:pt x="29529" y="63318"/>
                  </a:lnTo>
                  <a:cubicBezTo>
                    <a:pt x="29667" y="63318"/>
                    <a:pt x="29786" y="63219"/>
                    <a:pt x="29811" y="63082"/>
                  </a:cubicBezTo>
                  <a:cubicBezTo>
                    <a:pt x="31319" y="54886"/>
                    <a:pt x="35292" y="33457"/>
                    <a:pt x="35552" y="32735"/>
                  </a:cubicBezTo>
                  <a:cubicBezTo>
                    <a:pt x="35980" y="31774"/>
                    <a:pt x="34446" y="28939"/>
                    <a:pt x="31346" y="24959"/>
                  </a:cubicBezTo>
                  <a:cubicBezTo>
                    <a:pt x="27803" y="20412"/>
                    <a:pt x="14872" y="4973"/>
                    <a:pt x="14741" y="4818"/>
                  </a:cubicBezTo>
                  <a:cubicBezTo>
                    <a:pt x="14684" y="4750"/>
                    <a:pt x="14603" y="4716"/>
                    <a:pt x="14521" y="4716"/>
                  </a:cubicBezTo>
                  <a:cubicBezTo>
                    <a:pt x="14456" y="4716"/>
                    <a:pt x="14391" y="4738"/>
                    <a:pt x="14337" y="4783"/>
                  </a:cubicBezTo>
                  <a:cubicBezTo>
                    <a:pt x="14217" y="4884"/>
                    <a:pt x="14201" y="5065"/>
                    <a:pt x="14302" y="5187"/>
                  </a:cubicBezTo>
                  <a:cubicBezTo>
                    <a:pt x="14433" y="5342"/>
                    <a:pt x="27358" y="20772"/>
                    <a:pt x="30894" y="25311"/>
                  </a:cubicBezTo>
                  <a:cubicBezTo>
                    <a:pt x="34587" y="30052"/>
                    <a:pt x="35214" y="32089"/>
                    <a:pt x="35029" y="32505"/>
                  </a:cubicBezTo>
                  <a:cubicBezTo>
                    <a:pt x="34750" y="33129"/>
                    <a:pt x="30030" y="58741"/>
                    <a:pt x="29293" y="62740"/>
                  </a:cubicBezTo>
                  <a:lnTo>
                    <a:pt x="25348" y="62647"/>
                  </a:lnTo>
                  <a:cubicBezTo>
                    <a:pt x="25427" y="60856"/>
                    <a:pt x="25812" y="51289"/>
                    <a:pt x="25383" y="45811"/>
                  </a:cubicBezTo>
                  <a:cubicBezTo>
                    <a:pt x="24911" y="39779"/>
                    <a:pt x="26788" y="32485"/>
                    <a:pt x="26806" y="32412"/>
                  </a:cubicBezTo>
                  <a:cubicBezTo>
                    <a:pt x="26838" y="32292"/>
                    <a:pt x="26786" y="32164"/>
                    <a:pt x="26680" y="32097"/>
                  </a:cubicBezTo>
                  <a:cubicBezTo>
                    <a:pt x="26515" y="31996"/>
                    <a:pt x="10130" y="21770"/>
                    <a:pt x="3895" y="12049"/>
                  </a:cubicBezTo>
                  <a:cubicBezTo>
                    <a:pt x="893" y="7372"/>
                    <a:pt x="606" y="5624"/>
                    <a:pt x="1972" y="359"/>
                  </a:cubicBezTo>
                  <a:cubicBezTo>
                    <a:pt x="2012" y="206"/>
                    <a:pt x="1920" y="50"/>
                    <a:pt x="1767" y="10"/>
                  </a:cubicBezTo>
                  <a:cubicBezTo>
                    <a:pt x="1743" y="4"/>
                    <a:pt x="1718" y="1"/>
                    <a:pt x="1694"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3825;p64">
              <a:extLst>
                <a:ext uri="{FF2B5EF4-FFF2-40B4-BE49-F238E27FC236}">
                  <a16:creationId xmlns:a16="http://schemas.microsoft.com/office/drawing/2014/main" id="{69ADE37D-334E-1C79-206C-A1A4B00DFEB1}"/>
                </a:ext>
              </a:extLst>
            </p:cNvPr>
            <p:cNvSpPr/>
            <p:nvPr/>
          </p:nvSpPr>
          <p:spPr>
            <a:xfrm>
              <a:off x="1839450" y="4868850"/>
              <a:ext cx="12200" cy="89675"/>
            </a:xfrm>
            <a:custGeom>
              <a:avLst/>
              <a:gdLst/>
              <a:ahLst/>
              <a:cxnLst/>
              <a:rect l="l" t="t" r="r" b="b"/>
              <a:pathLst>
                <a:path w="488" h="3587" extrusionOk="0">
                  <a:moveTo>
                    <a:pt x="349" y="1"/>
                  </a:moveTo>
                  <a:cubicBezTo>
                    <a:pt x="267" y="4"/>
                    <a:pt x="203" y="57"/>
                    <a:pt x="198" y="135"/>
                  </a:cubicBezTo>
                  <a:cubicBezTo>
                    <a:pt x="83" y="2140"/>
                    <a:pt x="6" y="3435"/>
                    <a:pt x="6" y="3435"/>
                  </a:cubicBezTo>
                  <a:cubicBezTo>
                    <a:pt x="1" y="3515"/>
                    <a:pt x="61" y="3583"/>
                    <a:pt x="141" y="3586"/>
                  </a:cubicBezTo>
                  <a:lnTo>
                    <a:pt x="148" y="3586"/>
                  </a:lnTo>
                  <a:cubicBezTo>
                    <a:pt x="149" y="3586"/>
                    <a:pt x="150" y="3586"/>
                    <a:pt x="151" y="3586"/>
                  </a:cubicBezTo>
                  <a:cubicBezTo>
                    <a:pt x="226" y="3586"/>
                    <a:pt x="288" y="3528"/>
                    <a:pt x="293" y="3452"/>
                  </a:cubicBezTo>
                  <a:cubicBezTo>
                    <a:pt x="293" y="3452"/>
                    <a:pt x="370" y="2156"/>
                    <a:pt x="484" y="152"/>
                  </a:cubicBezTo>
                  <a:cubicBezTo>
                    <a:pt x="488" y="74"/>
                    <a:pt x="428" y="6"/>
                    <a:pt x="34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3826;p64">
              <a:extLst>
                <a:ext uri="{FF2B5EF4-FFF2-40B4-BE49-F238E27FC236}">
                  <a16:creationId xmlns:a16="http://schemas.microsoft.com/office/drawing/2014/main" id="{30499342-56F0-07EF-02E9-2FCCFB9A4F0F}"/>
                </a:ext>
              </a:extLst>
            </p:cNvPr>
            <p:cNvSpPr/>
            <p:nvPr/>
          </p:nvSpPr>
          <p:spPr>
            <a:xfrm>
              <a:off x="1388525" y="3764925"/>
              <a:ext cx="536475" cy="1024075"/>
            </a:xfrm>
            <a:custGeom>
              <a:avLst/>
              <a:gdLst/>
              <a:ahLst/>
              <a:cxnLst/>
              <a:rect l="l" t="t" r="r" b="b"/>
              <a:pathLst>
                <a:path w="21459" h="40963" extrusionOk="0">
                  <a:moveTo>
                    <a:pt x="162" y="0"/>
                  </a:moveTo>
                  <a:cubicBezTo>
                    <a:pt x="132" y="0"/>
                    <a:pt x="101" y="10"/>
                    <a:pt x="75" y="30"/>
                  </a:cubicBezTo>
                  <a:cubicBezTo>
                    <a:pt x="13" y="79"/>
                    <a:pt x="1" y="169"/>
                    <a:pt x="50" y="232"/>
                  </a:cubicBezTo>
                  <a:cubicBezTo>
                    <a:pt x="2080" y="2849"/>
                    <a:pt x="4002" y="4997"/>
                    <a:pt x="5762" y="6616"/>
                  </a:cubicBezTo>
                  <a:cubicBezTo>
                    <a:pt x="7496" y="8211"/>
                    <a:pt x="9961" y="10347"/>
                    <a:pt x="12346" y="12413"/>
                  </a:cubicBezTo>
                  <a:cubicBezTo>
                    <a:pt x="16041" y="15613"/>
                    <a:pt x="20606" y="19568"/>
                    <a:pt x="20988" y="20340"/>
                  </a:cubicBezTo>
                  <a:cubicBezTo>
                    <a:pt x="20281" y="20363"/>
                    <a:pt x="19601" y="20713"/>
                    <a:pt x="19241" y="21244"/>
                  </a:cubicBezTo>
                  <a:cubicBezTo>
                    <a:pt x="18958" y="21663"/>
                    <a:pt x="18900" y="22140"/>
                    <a:pt x="19080" y="22589"/>
                  </a:cubicBezTo>
                  <a:cubicBezTo>
                    <a:pt x="19272" y="23071"/>
                    <a:pt x="19035" y="29712"/>
                    <a:pt x="18429" y="40811"/>
                  </a:cubicBezTo>
                  <a:cubicBezTo>
                    <a:pt x="18425" y="40891"/>
                    <a:pt x="18485" y="40958"/>
                    <a:pt x="18563" y="40963"/>
                  </a:cubicBezTo>
                  <a:lnTo>
                    <a:pt x="18571" y="40963"/>
                  </a:lnTo>
                  <a:cubicBezTo>
                    <a:pt x="18648" y="40963"/>
                    <a:pt x="18711" y="40902"/>
                    <a:pt x="18715" y="40827"/>
                  </a:cubicBezTo>
                  <a:cubicBezTo>
                    <a:pt x="19350" y="29195"/>
                    <a:pt x="19563" y="23023"/>
                    <a:pt x="19346" y="22482"/>
                  </a:cubicBezTo>
                  <a:cubicBezTo>
                    <a:pt x="19203" y="22125"/>
                    <a:pt x="19250" y="21742"/>
                    <a:pt x="19478" y="21405"/>
                  </a:cubicBezTo>
                  <a:cubicBezTo>
                    <a:pt x="19800" y="20930"/>
                    <a:pt x="20422" y="20624"/>
                    <a:pt x="21062" y="20624"/>
                  </a:cubicBezTo>
                  <a:cubicBezTo>
                    <a:pt x="21217" y="20624"/>
                    <a:pt x="21269" y="20529"/>
                    <a:pt x="21285" y="20488"/>
                  </a:cubicBezTo>
                  <a:cubicBezTo>
                    <a:pt x="21458" y="20024"/>
                    <a:pt x="19360" y="18110"/>
                    <a:pt x="12533" y="12196"/>
                  </a:cubicBezTo>
                  <a:cubicBezTo>
                    <a:pt x="10151" y="10132"/>
                    <a:pt x="7687" y="7997"/>
                    <a:pt x="5956" y="6405"/>
                  </a:cubicBezTo>
                  <a:cubicBezTo>
                    <a:pt x="4207" y="4795"/>
                    <a:pt x="2296" y="2659"/>
                    <a:pt x="277" y="56"/>
                  </a:cubicBezTo>
                  <a:cubicBezTo>
                    <a:pt x="248" y="20"/>
                    <a:pt x="205" y="0"/>
                    <a:pt x="1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3827;p64">
              <a:extLst>
                <a:ext uri="{FF2B5EF4-FFF2-40B4-BE49-F238E27FC236}">
                  <a16:creationId xmlns:a16="http://schemas.microsoft.com/office/drawing/2014/main" id="{D112582D-E07D-9340-C101-BC0F262B03EC}"/>
                </a:ext>
              </a:extLst>
            </p:cNvPr>
            <p:cNvSpPr/>
            <p:nvPr/>
          </p:nvSpPr>
          <p:spPr>
            <a:xfrm>
              <a:off x="1232575" y="3456725"/>
              <a:ext cx="117725" cy="243750"/>
            </a:xfrm>
            <a:custGeom>
              <a:avLst/>
              <a:gdLst/>
              <a:ahLst/>
              <a:cxnLst/>
              <a:rect l="l" t="t" r="r" b="b"/>
              <a:pathLst>
                <a:path w="4709" h="9750" extrusionOk="0">
                  <a:moveTo>
                    <a:pt x="1824" y="0"/>
                  </a:moveTo>
                  <a:cubicBezTo>
                    <a:pt x="1788" y="0"/>
                    <a:pt x="1751" y="14"/>
                    <a:pt x="1723" y="43"/>
                  </a:cubicBezTo>
                  <a:cubicBezTo>
                    <a:pt x="1546" y="218"/>
                    <a:pt x="0" y="1796"/>
                    <a:pt x="227" y="2670"/>
                  </a:cubicBezTo>
                  <a:cubicBezTo>
                    <a:pt x="269" y="2835"/>
                    <a:pt x="396" y="3053"/>
                    <a:pt x="758" y="3157"/>
                  </a:cubicBezTo>
                  <a:cubicBezTo>
                    <a:pt x="915" y="3202"/>
                    <a:pt x="1096" y="3252"/>
                    <a:pt x="1290" y="3305"/>
                  </a:cubicBezTo>
                  <a:cubicBezTo>
                    <a:pt x="2199" y="3559"/>
                    <a:pt x="4329" y="4151"/>
                    <a:pt x="4420" y="4436"/>
                  </a:cubicBezTo>
                  <a:cubicBezTo>
                    <a:pt x="4420" y="4436"/>
                    <a:pt x="4395" y="4477"/>
                    <a:pt x="4245" y="4527"/>
                  </a:cubicBezTo>
                  <a:cubicBezTo>
                    <a:pt x="2988" y="4946"/>
                    <a:pt x="1962" y="6163"/>
                    <a:pt x="1920" y="6215"/>
                  </a:cubicBezTo>
                  <a:cubicBezTo>
                    <a:pt x="1880" y="6262"/>
                    <a:pt x="1875" y="6330"/>
                    <a:pt x="1909" y="6383"/>
                  </a:cubicBezTo>
                  <a:cubicBezTo>
                    <a:pt x="1918" y="6397"/>
                    <a:pt x="2789" y="7773"/>
                    <a:pt x="4155" y="9690"/>
                  </a:cubicBezTo>
                  <a:cubicBezTo>
                    <a:pt x="4182" y="9727"/>
                    <a:pt x="4226" y="9749"/>
                    <a:pt x="4272" y="9749"/>
                  </a:cubicBezTo>
                  <a:cubicBezTo>
                    <a:pt x="4274" y="9749"/>
                    <a:pt x="4275" y="9749"/>
                    <a:pt x="4277" y="9749"/>
                  </a:cubicBezTo>
                  <a:cubicBezTo>
                    <a:pt x="4305" y="9749"/>
                    <a:pt x="4331" y="9740"/>
                    <a:pt x="4354" y="9725"/>
                  </a:cubicBezTo>
                  <a:cubicBezTo>
                    <a:pt x="4418" y="9679"/>
                    <a:pt x="4433" y="9589"/>
                    <a:pt x="4387" y="9525"/>
                  </a:cubicBezTo>
                  <a:cubicBezTo>
                    <a:pt x="3225" y="7895"/>
                    <a:pt x="2422" y="6655"/>
                    <a:pt x="2207" y="6321"/>
                  </a:cubicBezTo>
                  <a:cubicBezTo>
                    <a:pt x="2453" y="6048"/>
                    <a:pt x="3330" y="5133"/>
                    <a:pt x="4335" y="4800"/>
                  </a:cubicBezTo>
                  <a:cubicBezTo>
                    <a:pt x="4427" y="4769"/>
                    <a:pt x="4709" y="4674"/>
                    <a:pt x="4702" y="4442"/>
                  </a:cubicBezTo>
                  <a:cubicBezTo>
                    <a:pt x="4692" y="4028"/>
                    <a:pt x="3618" y="3658"/>
                    <a:pt x="1365" y="3031"/>
                  </a:cubicBezTo>
                  <a:cubicBezTo>
                    <a:pt x="1173" y="2977"/>
                    <a:pt x="994" y="2927"/>
                    <a:pt x="836" y="2883"/>
                  </a:cubicBezTo>
                  <a:cubicBezTo>
                    <a:pt x="647" y="2829"/>
                    <a:pt x="539" y="2735"/>
                    <a:pt x="504" y="2599"/>
                  </a:cubicBezTo>
                  <a:cubicBezTo>
                    <a:pt x="346" y="1992"/>
                    <a:pt x="1477" y="694"/>
                    <a:pt x="1925" y="245"/>
                  </a:cubicBezTo>
                  <a:cubicBezTo>
                    <a:pt x="1982" y="189"/>
                    <a:pt x="1982" y="98"/>
                    <a:pt x="1925" y="43"/>
                  </a:cubicBezTo>
                  <a:cubicBezTo>
                    <a:pt x="1898" y="14"/>
                    <a:pt x="1861" y="0"/>
                    <a:pt x="18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3828;p64">
              <a:extLst>
                <a:ext uri="{FF2B5EF4-FFF2-40B4-BE49-F238E27FC236}">
                  <a16:creationId xmlns:a16="http://schemas.microsoft.com/office/drawing/2014/main" id="{53ED6DBC-11FB-E84C-F043-0E8669AB6482}"/>
                </a:ext>
              </a:extLst>
            </p:cNvPr>
            <p:cNvSpPr/>
            <p:nvPr/>
          </p:nvSpPr>
          <p:spPr>
            <a:xfrm>
              <a:off x="1356275" y="3508075"/>
              <a:ext cx="414600" cy="356425"/>
            </a:xfrm>
            <a:custGeom>
              <a:avLst/>
              <a:gdLst/>
              <a:ahLst/>
              <a:cxnLst/>
              <a:rect l="l" t="t" r="r" b="b"/>
              <a:pathLst>
                <a:path w="16584" h="14257" extrusionOk="0">
                  <a:moveTo>
                    <a:pt x="162" y="1"/>
                  </a:moveTo>
                  <a:cubicBezTo>
                    <a:pt x="105" y="1"/>
                    <a:pt x="51" y="35"/>
                    <a:pt x="30" y="92"/>
                  </a:cubicBezTo>
                  <a:cubicBezTo>
                    <a:pt x="0" y="165"/>
                    <a:pt x="38" y="248"/>
                    <a:pt x="111" y="276"/>
                  </a:cubicBezTo>
                  <a:cubicBezTo>
                    <a:pt x="4753" y="2093"/>
                    <a:pt x="16175" y="14092"/>
                    <a:pt x="16291" y="14212"/>
                  </a:cubicBezTo>
                  <a:cubicBezTo>
                    <a:pt x="16317" y="14240"/>
                    <a:pt x="16354" y="14257"/>
                    <a:pt x="16394" y="14257"/>
                  </a:cubicBezTo>
                  <a:lnTo>
                    <a:pt x="16394" y="14257"/>
                  </a:lnTo>
                  <a:cubicBezTo>
                    <a:pt x="16519" y="14256"/>
                    <a:pt x="16584" y="14107"/>
                    <a:pt x="16497" y="14016"/>
                  </a:cubicBezTo>
                  <a:cubicBezTo>
                    <a:pt x="16027" y="13519"/>
                    <a:pt x="4915" y="1850"/>
                    <a:pt x="216" y="11"/>
                  </a:cubicBezTo>
                  <a:cubicBezTo>
                    <a:pt x="198" y="4"/>
                    <a:pt x="180" y="1"/>
                    <a:pt x="162" y="1"/>
                  </a:cubicBezTo>
                  <a:close/>
                  <a:moveTo>
                    <a:pt x="16394" y="14257"/>
                  </a:moveTo>
                  <a:cubicBezTo>
                    <a:pt x="16393" y="14257"/>
                    <a:pt x="16393" y="14257"/>
                    <a:pt x="16393" y="14257"/>
                  </a:cubicBezTo>
                  <a:lnTo>
                    <a:pt x="16394" y="14257"/>
                  </a:lnTo>
                  <a:cubicBezTo>
                    <a:pt x="16394" y="14257"/>
                    <a:pt x="16394" y="14257"/>
                    <a:pt x="16394" y="14257"/>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3829;p64">
              <a:extLst>
                <a:ext uri="{FF2B5EF4-FFF2-40B4-BE49-F238E27FC236}">
                  <a16:creationId xmlns:a16="http://schemas.microsoft.com/office/drawing/2014/main" id="{F181B33C-F38A-E775-6EE0-0980BEFEA5CC}"/>
                </a:ext>
              </a:extLst>
            </p:cNvPr>
            <p:cNvSpPr/>
            <p:nvPr/>
          </p:nvSpPr>
          <p:spPr>
            <a:xfrm>
              <a:off x="1756100" y="5023375"/>
              <a:ext cx="386275" cy="154825"/>
            </a:xfrm>
            <a:custGeom>
              <a:avLst/>
              <a:gdLst/>
              <a:ahLst/>
              <a:cxnLst/>
              <a:rect l="l" t="t" r="r" b="b"/>
              <a:pathLst>
                <a:path w="15451" h="6193" extrusionOk="0">
                  <a:moveTo>
                    <a:pt x="1767" y="1"/>
                  </a:moveTo>
                  <a:cubicBezTo>
                    <a:pt x="1767" y="1"/>
                    <a:pt x="0" y="5980"/>
                    <a:pt x="618" y="6156"/>
                  </a:cubicBezTo>
                  <a:cubicBezTo>
                    <a:pt x="706" y="6181"/>
                    <a:pt x="1022" y="6192"/>
                    <a:pt x="1501" y="6192"/>
                  </a:cubicBezTo>
                  <a:cubicBezTo>
                    <a:pt x="4383" y="6192"/>
                    <a:pt x="13187" y="5798"/>
                    <a:pt x="14232" y="5751"/>
                  </a:cubicBezTo>
                  <a:cubicBezTo>
                    <a:pt x="15451" y="5696"/>
                    <a:pt x="15424" y="5087"/>
                    <a:pt x="15424" y="5087"/>
                  </a:cubicBezTo>
                  <a:lnTo>
                    <a:pt x="6248" y="106"/>
                  </a:lnTo>
                  <a:lnTo>
                    <a:pt x="176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3830;p64">
              <a:extLst>
                <a:ext uri="{FF2B5EF4-FFF2-40B4-BE49-F238E27FC236}">
                  <a16:creationId xmlns:a16="http://schemas.microsoft.com/office/drawing/2014/main" id="{93616AFD-150D-8287-862F-4B1CB1116F30}"/>
                </a:ext>
              </a:extLst>
            </p:cNvPr>
            <p:cNvSpPr/>
            <p:nvPr/>
          </p:nvSpPr>
          <p:spPr>
            <a:xfrm>
              <a:off x="1753400" y="5016225"/>
              <a:ext cx="395475" cy="169000"/>
            </a:xfrm>
            <a:custGeom>
              <a:avLst/>
              <a:gdLst/>
              <a:ahLst/>
              <a:cxnLst/>
              <a:rect l="l" t="t" r="r" b="b"/>
              <a:pathLst>
                <a:path w="15819" h="6760" extrusionOk="0">
                  <a:moveTo>
                    <a:pt x="2088" y="578"/>
                  </a:moveTo>
                  <a:lnTo>
                    <a:pt x="6280" y="675"/>
                  </a:lnTo>
                  <a:lnTo>
                    <a:pt x="15172" y="5504"/>
                  </a:lnTo>
                  <a:cubicBezTo>
                    <a:pt x="15063" y="5612"/>
                    <a:pt x="14816" y="5729"/>
                    <a:pt x="14327" y="5751"/>
                  </a:cubicBezTo>
                  <a:cubicBezTo>
                    <a:pt x="9030" y="5988"/>
                    <a:pt x="3542" y="6194"/>
                    <a:pt x="1553" y="6194"/>
                  </a:cubicBezTo>
                  <a:cubicBezTo>
                    <a:pt x="1238" y="6194"/>
                    <a:pt x="1011" y="6189"/>
                    <a:pt x="886" y="6178"/>
                  </a:cubicBezTo>
                  <a:cubicBezTo>
                    <a:pt x="781" y="5609"/>
                    <a:pt x="1403" y="2934"/>
                    <a:pt x="2088" y="578"/>
                  </a:cubicBezTo>
                  <a:close/>
                  <a:moveTo>
                    <a:pt x="1867" y="0"/>
                  </a:moveTo>
                  <a:cubicBezTo>
                    <a:pt x="1746" y="0"/>
                    <a:pt x="1637" y="87"/>
                    <a:pt x="1601" y="206"/>
                  </a:cubicBezTo>
                  <a:cubicBezTo>
                    <a:pt x="1218" y="1502"/>
                    <a:pt x="1" y="5785"/>
                    <a:pt x="402" y="6514"/>
                  </a:cubicBezTo>
                  <a:cubicBezTo>
                    <a:pt x="473" y="6645"/>
                    <a:pt x="576" y="6697"/>
                    <a:pt x="648" y="6718"/>
                  </a:cubicBezTo>
                  <a:cubicBezTo>
                    <a:pt x="753" y="6747"/>
                    <a:pt x="1117" y="6760"/>
                    <a:pt x="1668" y="6760"/>
                  </a:cubicBezTo>
                  <a:cubicBezTo>
                    <a:pt x="4285" y="6760"/>
                    <a:pt x="11116" y="6468"/>
                    <a:pt x="14353" y="6322"/>
                  </a:cubicBezTo>
                  <a:cubicBezTo>
                    <a:pt x="14937" y="6296"/>
                    <a:pt x="15358" y="6146"/>
                    <a:pt x="15604" y="5878"/>
                  </a:cubicBezTo>
                  <a:cubicBezTo>
                    <a:pt x="15819" y="5642"/>
                    <a:pt x="15819" y="5405"/>
                    <a:pt x="15818" y="5360"/>
                  </a:cubicBezTo>
                  <a:cubicBezTo>
                    <a:pt x="15813" y="5260"/>
                    <a:pt x="15756" y="5169"/>
                    <a:pt x="15669" y="5122"/>
                  </a:cubicBezTo>
                  <a:lnTo>
                    <a:pt x="6493" y="139"/>
                  </a:lnTo>
                  <a:cubicBezTo>
                    <a:pt x="6453" y="117"/>
                    <a:pt x="6408" y="106"/>
                    <a:pt x="6364" y="105"/>
                  </a:cubicBezTo>
                  <a:lnTo>
                    <a:pt x="1882" y="1"/>
                  </a:lnTo>
                  <a:cubicBezTo>
                    <a:pt x="1877" y="1"/>
                    <a:pt x="1872" y="0"/>
                    <a:pt x="186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3831;p64">
              <a:extLst>
                <a:ext uri="{FF2B5EF4-FFF2-40B4-BE49-F238E27FC236}">
                  <a16:creationId xmlns:a16="http://schemas.microsoft.com/office/drawing/2014/main" id="{CAED435C-3B82-4504-2209-CAC412A12723}"/>
                </a:ext>
              </a:extLst>
            </p:cNvPr>
            <p:cNvSpPr/>
            <p:nvPr/>
          </p:nvSpPr>
          <p:spPr>
            <a:xfrm>
              <a:off x="809075" y="2574200"/>
              <a:ext cx="578200" cy="951525"/>
            </a:xfrm>
            <a:custGeom>
              <a:avLst/>
              <a:gdLst/>
              <a:ahLst/>
              <a:cxnLst/>
              <a:rect l="l" t="t" r="r" b="b"/>
              <a:pathLst>
                <a:path w="23128" h="38061" extrusionOk="0">
                  <a:moveTo>
                    <a:pt x="22751" y="0"/>
                  </a:moveTo>
                  <a:lnTo>
                    <a:pt x="1614" y="16244"/>
                  </a:lnTo>
                  <a:cubicBezTo>
                    <a:pt x="443" y="17144"/>
                    <a:pt x="0" y="18707"/>
                    <a:pt x="526" y="20089"/>
                  </a:cubicBezTo>
                  <a:lnTo>
                    <a:pt x="7376" y="38060"/>
                  </a:lnTo>
                  <a:lnTo>
                    <a:pt x="11013" y="37491"/>
                  </a:lnTo>
                  <a:lnTo>
                    <a:pt x="8806" y="22084"/>
                  </a:lnTo>
                  <a:cubicBezTo>
                    <a:pt x="8609" y="20713"/>
                    <a:pt x="9279" y="19361"/>
                    <a:pt x="10490" y="18687"/>
                  </a:cubicBezTo>
                  <a:lnTo>
                    <a:pt x="20390" y="13170"/>
                  </a:lnTo>
                  <a:cubicBezTo>
                    <a:pt x="20390" y="13170"/>
                    <a:pt x="23128" y="1568"/>
                    <a:pt x="2275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3832;p64">
              <a:extLst>
                <a:ext uri="{FF2B5EF4-FFF2-40B4-BE49-F238E27FC236}">
                  <a16:creationId xmlns:a16="http://schemas.microsoft.com/office/drawing/2014/main" id="{7368A84C-5C58-45F6-56CE-76024F887123}"/>
                </a:ext>
              </a:extLst>
            </p:cNvPr>
            <p:cNvSpPr/>
            <p:nvPr/>
          </p:nvSpPr>
          <p:spPr>
            <a:xfrm>
              <a:off x="801125" y="2567025"/>
              <a:ext cx="593200" cy="965875"/>
            </a:xfrm>
            <a:custGeom>
              <a:avLst/>
              <a:gdLst/>
              <a:ahLst/>
              <a:cxnLst/>
              <a:rect l="l" t="t" r="r" b="b"/>
              <a:pathLst>
                <a:path w="23728" h="38635" extrusionOk="0">
                  <a:moveTo>
                    <a:pt x="22820" y="839"/>
                  </a:moveTo>
                  <a:cubicBezTo>
                    <a:pt x="22762" y="3024"/>
                    <a:pt x="21164" y="10262"/>
                    <a:pt x="20458" y="13268"/>
                  </a:cubicBezTo>
                  <a:lnTo>
                    <a:pt x="10668" y="18724"/>
                  </a:lnTo>
                  <a:cubicBezTo>
                    <a:pt x="9364" y="19451"/>
                    <a:pt x="8628" y="20933"/>
                    <a:pt x="8840" y="22412"/>
                  </a:cubicBezTo>
                  <a:lnTo>
                    <a:pt x="11007" y="37539"/>
                  </a:lnTo>
                  <a:lnTo>
                    <a:pt x="7878" y="38030"/>
                  </a:lnTo>
                  <a:lnTo>
                    <a:pt x="1113" y="20273"/>
                  </a:lnTo>
                  <a:cubicBezTo>
                    <a:pt x="627" y="19000"/>
                    <a:pt x="1027" y="17587"/>
                    <a:pt x="2108" y="16757"/>
                  </a:cubicBezTo>
                  <a:lnTo>
                    <a:pt x="22820" y="839"/>
                  </a:lnTo>
                  <a:close/>
                  <a:moveTo>
                    <a:pt x="23069" y="0"/>
                  </a:moveTo>
                  <a:cubicBezTo>
                    <a:pt x="23009" y="0"/>
                    <a:pt x="22948" y="19"/>
                    <a:pt x="22895" y="59"/>
                  </a:cubicBezTo>
                  <a:lnTo>
                    <a:pt x="1758" y="16303"/>
                  </a:lnTo>
                  <a:cubicBezTo>
                    <a:pt x="475" y="17290"/>
                    <a:pt x="1" y="18966"/>
                    <a:pt x="576" y="20477"/>
                  </a:cubicBezTo>
                  <a:lnTo>
                    <a:pt x="7427" y="38450"/>
                  </a:lnTo>
                  <a:cubicBezTo>
                    <a:pt x="7468" y="38562"/>
                    <a:pt x="7575" y="38635"/>
                    <a:pt x="7694" y="38635"/>
                  </a:cubicBezTo>
                  <a:cubicBezTo>
                    <a:pt x="7709" y="38635"/>
                    <a:pt x="7723" y="38633"/>
                    <a:pt x="7739" y="38631"/>
                  </a:cubicBezTo>
                  <a:lnTo>
                    <a:pt x="11376" y="38062"/>
                  </a:lnTo>
                  <a:cubicBezTo>
                    <a:pt x="11530" y="38037"/>
                    <a:pt x="11636" y="37893"/>
                    <a:pt x="11614" y="37737"/>
                  </a:cubicBezTo>
                  <a:lnTo>
                    <a:pt x="9407" y="22332"/>
                  </a:lnTo>
                  <a:cubicBezTo>
                    <a:pt x="9229" y="21085"/>
                    <a:pt x="9848" y="19836"/>
                    <a:pt x="10948" y="19224"/>
                  </a:cubicBezTo>
                  <a:lnTo>
                    <a:pt x="20848" y="13707"/>
                  </a:lnTo>
                  <a:cubicBezTo>
                    <a:pt x="20918" y="13668"/>
                    <a:pt x="20968" y="13602"/>
                    <a:pt x="20988" y="13523"/>
                  </a:cubicBezTo>
                  <a:cubicBezTo>
                    <a:pt x="21268" y="12329"/>
                    <a:pt x="23728" y="1809"/>
                    <a:pt x="23348" y="219"/>
                  </a:cubicBezTo>
                  <a:cubicBezTo>
                    <a:pt x="23315" y="83"/>
                    <a:pt x="23194" y="0"/>
                    <a:pt x="230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3833;p64">
              <a:extLst>
                <a:ext uri="{FF2B5EF4-FFF2-40B4-BE49-F238E27FC236}">
                  <a16:creationId xmlns:a16="http://schemas.microsoft.com/office/drawing/2014/main" id="{94CFBB54-32A0-6022-F67A-FFC1D4590D80}"/>
                </a:ext>
              </a:extLst>
            </p:cNvPr>
            <p:cNvSpPr/>
            <p:nvPr/>
          </p:nvSpPr>
          <p:spPr>
            <a:xfrm>
              <a:off x="809075" y="2574200"/>
              <a:ext cx="578200" cy="951525"/>
            </a:xfrm>
            <a:custGeom>
              <a:avLst/>
              <a:gdLst/>
              <a:ahLst/>
              <a:cxnLst/>
              <a:rect l="l" t="t" r="r" b="b"/>
              <a:pathLst>
                <a:path w="23128" h="38061" extrusionOk="0">
                  <a:moveTo>
                    <a:pt x="22751" y="0"/>
                  </a:moveTo>
                  <a:lnTo>
                    <a:pt x="1614" y="16244"/>
                  </a:lnTo>
                  <a:cubicBezTo>
                    <a:pt x="443" y="17144"/>
                    <a:pt x="0" y="18707"/>
                    <a:pt x="526" y="20089"/>
                  </a:cubicBezTo>
                  <a:lnTo>
                    <a:pt x="7376" y="38060"/>
                  </a:lnTo>
                  <a:lnTo>
                    <a:pt x="9156" y="37782"/>
                  </a:lnTo>
                  <a:cubicBezTo>
                    <a:pt x="7384" y="33811"/>
                    <a:pt x="1160" y="19801"/>
                    <a:pt x="1058" y="18558"/>
                  </a:cubicBezTo>
                  <a:cubicBezTo>
                    <a:pt x="946" y="17231"/>
                    <a:pt x="6608" y="12765"/>
                    <a:pt x="9508" y="12765"/>
                  </a:cubicBezTo>
                  <a:cubicBezTo>
                    <a:pt x="9774" y="12765"/>
                    <a:pt x="10017" y="12803"/>
                    <a:pt x="10230" y="12884"/>
                  </a:cubicBezTo>
                  <a:cubicBezTo>
                    <a:pt x="11778" y="13475"/>
                    <a:pt x="13862" y="14961"/>
                    <a:pt x="15254" y="16033"/>
                  </a:cubicBezTo>
                  <a:lnTo>
                    <a:pt x="20390" y="13170"/>
                  </a:lnTo>
                  <a:cubicBezTo>
                    <a:pt x="20390" y="13170"/>
                    <a:pt x="23128" y="1568"/>
                    <a:pt x="22751"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3834;p64">
              <a:extLst>
                <a:ext uri="{FF2B5EF4-FFF2-40B4-BE49-F238E27FC236}">
                  <a16:creationId xmlns:a16="http://schemas.microsoft.com/office/drawing/2014/main" id="{FC46F05D-89E7-0CF4-3F06-FEA3D0DD2114}"/>
                </a:ext>
              </a:extLst>
            </p:cNvPr>
            <p:cNvSpPr/>
            <p:nvPr/>
          </p:nvSpPr>
          <p:spPr>
            <a:xfrm>
              <a:off x="809075" y="2574200"/>
              <a:ext cx="578200" cy="951525"/>
            </a:xfrm>
            <a:custGeom>
              <a:avLst/>
              <a:gdLst/>
              <a:ahLst/>
              <a:cxnLst/>
              <a:rect l="l" t="t" r="r" b="b"/>
              <a:pathLst>
                <a:path w="23128" h="38061" extrusionOk="0">
                  <a:moveTo>
                    <a:pt x="22751" y="0"/>
                  </a:moveTo>
                  <a:lnTo>
                    <a:pt x="1614" y="16244"/>
                  </a:lnTo>
                  <a:cubicBezTo>
                    <a:pt x="443" y="17144"/>
                    <a:pt x="0" y="18707"/>
                    <a:pt x="526" y="20089"/>
                  </a:cubicBezTo>
                  <a:lnTo>
                    <a:pt x="7376" y="38060"/>
                  </a:lnTo>
                  <a:lnTo>
                    <a:pt x="9156" y="37782"/>
                  </a:lnTo>
                  <a:cubicBezTo>
                    <a:pt x="7384" y="33811"/>
                    <a:pt x="1160" y="19801"/>
                    <a:pt x="1058" y="18558"/>
                  </a:cubicBezTo>
                  <a:cubicBezTo>
                    <a:pt x="946" y="17231"/>
                    <a:pt x="6608" y="12765"/>
                    <a:pt x="9508" y="12765"/>
                  </a:cubicBezTo>
                  <a:cubicBezTo>
                    <a:pt x="9774" y="12765"/>
                    <a:pt x="10017" y="12803"/>
                    <a:pt x="10230" y="12884"/>
                  </a:cubicBezTo>
                  <a:cubicBezTo>
                    <a:pt x="11778" y="13475"/>
                    <a:pt x="13862" y="14961"/>
                    <a:pt x="15254" y="16033"/>
                  </a:cubicBezTo>
                  <a:lnTo>
                    <a:pt x="20390" y="13170"/>
                  </a:lnTo>
                  <a:cubicBezTo>
                    <a:pt x="20390" y="13170"/>
                    <a:pt x="23128" y="1568"/>
                    <a:pt x="22751"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3835;p64">
              <a:extLst>
                <a:ext uri="{FF2B5EF4-FFF2-40B4-BE49-F238E27FC236}">
                  <a16:creationId xmlns:a16="http://schemas.microsoft.com/office/drawing/2014/main" id="{252D3AFE-A06E-5328-469E-6E1814CAC21E}"/>
                </a:ext>
              </a:extLst>
            </p:cNvPr>
            <p:cNvSpPr/>
            <p:nvPr/>
          </p:nvSpPr>
          <p:spPr>
            <a:xfrm>
              <a:off x="907375" y="2977675"/>
              <a:ext cx="129450" cy="101625"/>
            </a:xfrm>
            <a:custGeom>
              <a:avLst/>
              <a:gdLst/>
              <a:ahLst/>
              <a:cxnLst/>
              <a:rect l="l" t="t" r="r" b="b"/>
              <a:pathLst>
                <a:path w="5178" h="4065" extrusionOk="0">
                  <a:moveTo>
                    <a:pt x="1535" y="1"/>
                  </a:moveTo>
                  <a:cubicBezTo>
                    <a:pt x="1419" y="1"/>
                    <a:pt x="1309" y="72"/>
                    <a:pt x="1265" y="189"/>
                  </a:cubicBezTo>
                  <a:cubicBezTo>
                    <a:pt x="1209" y="342"/>
                    <a:pt x="1293" y="513"/>
                    <a:pt x="1450" y="560"/>
                  </a:cubicBezTo>
                  <a:cubicBezTo>
                    <a:pt x="2560" y="969"/>
                    <a:pt x="3475" y="2117"/>
                    <a:pt x="4021" y="2954"/>
                  </a:cubicBezTo>
                  <a:cubicBezTo>
                    <a:pt x="3177" y="2466"/>
                    <a:pt x="1868" y="1755"/>
                    <a:pt x="428" y="1156"/>
                  </a:cubicBezTo>
                  <a:cubicBezTo>
                    <a:pt x="394" y="1143"/>
                    <a:pt x="359" y="1137"/>
                    <a:pt x="325" y="1137"/>
                  </a:cubicBezTo>
                  <a:cubicBezTo>
                    <a:pt x="212" y="1137"/>
                    <a:pt x="107" y="1203"/>
                    <a:pt x="61" y="1313"/>
                  </a:cubicBezTo>
                  <a:cubicBezTo>
                    <a:pt x="0" y="1456"/>
                    <a:pt x="66" y="1621"/>
                    <a:pt x="208" y="1684"/>
                  </a:cubicBezTo>
                  <a:cubicBezTo>
                    <a:pt x="2615" y="2686"/>
                    <a:pt x="4652" y="4004"/>
                    <a:pt x="4673" y="4017"/>
                  </a:cubicBezTo>
                  <a:cubicBezTo>
                    <a:pt x="4719" y="4047"/>
                    <a:pt x="4773" y="4064"/>
                    <a:pt x="4828" y="4064"/>
                  </a:cubicBezTo>
                  <a:cubicBezTo>
                    <a:pt x="5039" y="4064"/>
                    <a:pt x="5178" y="3844"/>
                    <a:pt x="5087" y="3654"/>
                  </a:cubicBezTo>
                  <a:cubicBezTo>
                    <a:pt x="5031" y="3536"/>
                    <a:pt x="3680" y="773"/>
                    <a:pt x="1647" y="25"/>
                  </a:cubicBezTo>
                  <a:cubicBezTo>
                    <a:pt x="1610" y="9"/>
                    <a:pt x="1572" y="1"/>
                    <a:pt x="15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3836;p64">
              <a:extLst>
                <a:ext uri="{FF2B5EF4-FFF2-40B4-BE49-F238E27FC236}">
                  <a16:creationId xmlns:a16="http://schemas.microsoft.com/office/drawing/2014/main" id="{DD1105DF-ABAD-3BB4-E358-D151F3FFB18F}"/>
                </a:ext>
              </a:extLst>
            </p:cNvPr>
            <p:cNvSpPr/>
            <p:nvPr/>
          </p:nvSpPr>
          <p:spPr>
            <a:xfrm>
              <a:off x="993450" y="3511475"/>
              <a:ext cx="177000" cy="271500"/>
            </a:xfrm>
            <a:custGeom>
              <a:avLst/>
              <a:gdLst/>
              <a:ahLst/>
              <a:cxnLst/>
              <a:rect l="l" t="t" r="r" b="b"/>
              <a:pathLst>
                <a:path w="7080" h="10860" extrusionOk="0">
                  <a:moveTo>
                    <a:pt x="3638" y="0"/>
                  </a:moveTo>
                  <a:lnTo>
                    <a:pt x="1" y="569"/>
                  </a:lnTo>
                  <a:cubicBezTo>
                    <a:pt x="1" y="569"/>
                    <a:pt x="52" y="4527"/>
                    <a:pt x="243" y="4870"/>
                  </a:cubicBezTo>
                  <a:cubicBezTo>
                    <a:pt x="434" y="5213"/>
                    <a:pt x="1270" y="6229"/>
                    <a:pt x="1270" y="6229"/>
                  </a:cubicBezTo>
                  <a:lnTo>
                    <a:pt x="2158" y="8385"/>
                  </a:lnTo>
                  <a:lnTo>
                    <a:pt x="3141" y="8779"/>
                  </a:lnTo>
                  <a:lnTo>
                    <a:pt x="3760" y="10859"/>
                  </a:lnTo>
                  <a:lnTo>
                    <a:pt x="4804" y="10636"/>
                  </a:lnTo>
                  <a:lnTo>
                    <a:pt x="4525" y="4414"/>
                  </a:lnTo>
                  <a:lnTo>
                    <a:pt x="5008" y="3427"/>
                  </a:lnTo>
                  <a:lnTo>
                    <a:pt x="6492" y="5205"/>
                  </a:lnTo>
                  <a:lnTo>
                    <a:pt x="7079" y="4564"/>
                  </a:lnTo>
                  <a:lnTo>
                    <a:pt x="5539" y="1560"/>
                  </a:lnTo>
                  <a:lnTo>
                    <a:pt x="36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3837;p64">
              <a:extLst>
                <a:ext uri="{FF2B5EF4-FFF2-40B4-BE49-F238E27FC236}">
                  <a16:creationId xmlns:a16="http://schemas.microsoft.com/office/drawing/2014/main" id="{8BA2223F-1728-1D28-6416-D2DAE426B928}"/>
                </a:ext>
              </a:extLst>
            </p:cNvPr>
            <p:cNvSpPr/>
            <p:nvPr/>
          </p:nvSpPr>
          <p:spPr>
            <a:xfrm>
              <a:off x="986250" y="3504300"/>
              <a:ext cx="191875" cy="285825"/>
            </a:xfrm>
            <a:custGeom>
              <a:avLst/>
              <a:gdLst/>
              <a:ahLst/>
              <a:cxnLst/>
              <a:rect l="l" t="t" r="r" b="b"/>
              <a:pathLst>
                <a:path w="7675" h="11433" extrusionOk="0">
                  <a:moveTo>
                    <a:pt x="3844" y="590"/>
                  </a:moveTo>
                  <a:lnTo>
                    <a:pt x="5600" y="2029"/>
                  </a:lnTo>
                  <a:lnTo>
                    <a:pt x="7021" y="4805"/>
                  </a:lnTo>
                  <a:lnTo>
                    <a:pt x="6790" y="5057"/>
                  </a:lnTo>
                  <a:lnTo>
                    <a:pt x="5516" y="3531"/>
                  </a:lnTo>
                  <a:cubicBezTo>
                    <a:pt x="5463" y="3465"/>
                    <a:pt x="5383" y="3427"/>
                    <a:pt x="5298" y="3427"/>
                  </a:cubicBezTo>
                  <a:cubicBezTo>
                    <a:pt x="5286" y="3427"/>
                    <a:pt x="5274" y="3428"/>
                    <a:pt x="5261" y="3430"/>
                  </a:cubicBezTo>
                  <a:cubicBezTo>
                    <a:pt x="5165" y="3441"/>
                    <a:pt x="5082" y="3502"/>
                    <a:pt x="5040" y="3589"/>
                  </a:cubicBezTo>
                  <a:lnTo>
                    <a:pt x="4557" y="4576"/>
                  </a:lnTo>
                  <a:cubicBezTo>
                    <a:pt x="4536" y="4619"/>
                    <a:pt x="4526" y="4667"/>
                    <a:pt x="4528" y="4714"/>
                  </a:cubicBezTo>
                  <a:lnTo>
                    <a:pt x="4795" y="10695"/>
                  </a:lnTo>
                  <a:lnTo>
                    <a:pt x="4246" y="10812"/>
                  </a:lnTo>
                  <a:lnTo>
                    <a:pt x="3702" y="8986"/>
                  </a:lnTo>
                  <a:cubicBezTo>
                    <a:pt x="3677" y="8901"/>
                    <a:pt x="3616" y="8834"/>
                    <a:pt x="3535" y="8801"/>
                  </a:cubicBezTo>
                  <a:lnTo>
                    <a:pt x="2664" y="8451"/>
                  </a:lnTo>
                  <a:lnTo>
                    <a:pt x="1823" y="6407"/>
                  </a:lnTo>
                  <a:cubicBezTo>
                    <a:pt x="1811" y="6381"/>
                    <a:pt x="1797" y="6357"/>
                    <a:pt x="1779" y="6335"/>
                  </a:cubicBezTo>
                  <a:cubicBezTo>
                    <a:pt x="1551" y="6057"/>
                    <a:pt x="927" y="5282"/>
                    <a:pt x="787" y="5031"/>
                  </a:cubicBezTo>
                  <a:cubicBezTo>
                    <a:pt x="690" y="4779"/>
                    <a:pt x="607" y="2880"/>
                    <a:pt x="579" y="1103"/>
                  </a:cubicBezTo>
                  <a:lnTo>
                    <a:pt x="3844" y="590"/>
                  </a:lnTo>
                  <a:close/>
                  <a:moveTo>
                    <a:pt x="3925" y="1"/>
                  </a:moveTo>
                  <a:cubicBezTo>
                    <a:pt x="3910" y="1"/>
                    <a:pt x="3896" y="2"/>
                    <a:pt x="3881" y="4"/>
                  </a:cubicBezTo>
                  <a:lnTo>
                    <a:pt x="244" y="573"/>
                  </a:lnTo>
                  <a:cubicBezTo>
                    <a:pt x="103" y="596"/>
                    <a:pt x="1" y="718"/>
                    <a:pt x="3" y="860"/>
                  </a:cubicBezTo>
                  <a:cubicBezTo>
                    <a:pt x="22" y="2365"/>
                    <a:pt x="84" y="4942"/>
                    <a:pt x="281" y="5296"/>
                  </a:cubicBezTo>
                  <a:cubicBezTo>
                    <a:pt x="466" y="5627"/>
                    <a:pt x="1146" y="6466"/>
                    <a:pt x="1309" y="6665"/>
                  </a:cubicBezTo>
                  <a:lnTo>
                    <a:pt x="2181" y="8780"/>
                  </a:lnTo>
                  <a:cubicBezTo>
                    <a:pt x="2209" y="8852"/>
                    <a:pt x="2266" y="8909"/>
                    <a:pt x="2338" y="8937"/>
                  </a:cubicBezTo>
                  <a:lnTo>
                    <a:pt x="3193" y="9280"/>
                  </a:lnTo>
                  <a:lnTo>
                    <a:pt x="3774" y="11228"/>
                  </a:lnTo>
                  <a:cubicBezTo>
                    <a:pt x="3809" y="11349"/>
                    <a:pt x="3921" y="11432"/>
                    <a:pt x="4048" y="11432"/>
                  </a:cubicBezTo>
                  <a:cubicBezTo>
                    <a:pt x="4068" y="11432"/>
                    <a:pt x="4087" y="11431"/>
                    <a:pt x="4108" y="11426"/>
                  </a:cubicBezTo>
                  <a:lnTo>
                    <a:pt x="5151" y="11204"/>
                  </a:lnTo>
                  <a:cubicBezTo>
                    <a:pt x="5288" y="11174"/>
                    <a:pt x="5383" y="11050"/>
                    <a:pt x="5378" y="10910"/>
                  </a:cubicBezTo>
                  <a:lnTo>
                    <a:pt x="5103" y="4761"/>
                  </a:lnTo>
                  <a:lnTo>
                    <a:pt x="5359" y="4236"/>
                  </a:lnTo>
                  <a:lnTo>
                    <a:pt x="6561" y="5675"/>
                  </a:lnTo>
                  <a:cubicBezTo>
                    <a:pt x="6613" y="5739"/>
                    <a:pt x="6690" y="5776"/>
                    <a:pt x="6774" y="5778"/>
                  </a:cubicBezTo>
                  <a:cubicBezTo>
                    <a:pt x="6775" y="5778"/>
                    <a:pt x="6777" y="5778"/>
                    <a:pt x="6778" y="5778"/>
                  </a:cubicBezTo>
                  <a:cubicBezTo>
                    <a:pt x="6859" y="5778"/>
                    <a:pt x="6936" y="5743"/>
                    <a:pt x="6992" y="5684"/>
                  </a:cubicBezTo>
                  <a:lnTo>
                    <a:pt x="7577" y="5043"/>
                  </a:lnTo>
                  <a:cubicBezTo>
                    <a:pt x="7658" y="4956"/>
                    <a:pt x="7675" y="4827"/>
                    <a:pt x="7621" y="4720"/>
                  </a:cubicBezTo>
                  <a:lnTo>
                    <a:pt x="6082" y="1716"/>
                  </a:lnTo>
                  <a:cubicBezTo>
                    <a:pt x="6064" y="1681"/>
                    <a:pt x="6038" y="1650"/>
                    <a:pt x="6009" y="1625"/>
                  </a:cubicBezTo>
                  <a:lnTo>
                    <a:pt x="4107" y="66"/>
                  </a:lnTo>
                  <a:cubicBezTo>
                    <a:pt x="4054" y="24"/>
                    <a:pt x="3990" y="1"/>
                    <a:pt x="39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3838;p64">
              <a:extLst>
                <a:ext uri="{FF2B5EF4-FFF2-40B4-BE49-F238E27FC236}">
                  <a16:creationId xmlns:a16="http://schemas.microsoft.com/office/drawing/2014/main" id="{1CFD13D2-0CA9-53D8-2446-7E4B2595A3B6}"/>
                </a:ext>
              </a:extLst>
            </p:cNvPr>
            <p:cNvSpPr/>
            <p:nvPr/>
          </p:nvSpPr>
          <p:spPr>
            <a:xfrm>
              <a:off x="1066425" y="3656550"/>
              <a:ext cx="5525" cy="74425"/>
            </a:xfrm>
            <a:custGeom>
              <a:avLst/>
              <a:gdLst/>
              <a:ahLst/>
              <a:cxnLst/>
              <a:rect l="l" t="t" r="r" b="b"/>
              <a:pathLst>
                <a:path w="221" h="2977" extrusionOk="0">
                  <a:moveTo>
                    <a:pt x="220" y="2976"/>
                  </a:moveTo>
                  <a:lnTo>
                    <a:pt x="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3839;p64">
              <a:extLst>
                <a:ext uri="{FF2B5EF4-FFF2-40B4-BE49-F238E27FC236}">
                  <a16:creationId xmlns:a16="http://schemas.microsoft.com/office/drawing/2014/main" id="{12E16C79-F6D4-7552-D015-22685F2C9EFB}"/>
                </a:ext>
              </a:extLst>
            </p:cNvPr>
            <p:cNvSpPr/>
            <p:nvPr/>
          </p:nvSpPr>
          <p:spPr>
            <a:xfrm>
              <a:off x="1058975" y="3649400"/>
              <a:ext cx="20400" cy="88750"/>
            </a:xfrm>
            <a:custGeom>
              <a:avLst/>
              <a:gdLst/>
              <a:ahLst/>
              <a:cxnLst/>
              <a:rect l="l" t="t" r="r" b="b"/>
              <a:pathLst>
                <a:path w="816" h="3550" extrusionOk="0">
                  <a:moveTo>
                    <a:pt x="303" y="1"/>
                  </a:moveTo>
                  <a:cubicBezTo>
                    <a:pt x="294" y="1"/>
                    <a:pt x="286" y="1"/>
                    <a:pt x="278" y="2"/>
                  </a:cubicBezTo>
                  <a:cubicBezTo>
                    <a:pt x="120" y="13"/>
                    <a:pt x="1" y="152"/>
                    <a:pt x="12" y="310"/>
                  </a:cubicBezTo>
                  <a:lnTo>
                    <a:pt x="234" y="3284"/>
                  </a:lnTo>
                  <a:cubicBezTo>
                    <a:pt x="246" y="3433"/>
                    <a:pt x="370" y="3548"/>
                    <a:pt x="518" y="3549"/>
                  </a:cubicBezTo>
                  <a:lnTo>
                    <a:pt x="540" y="3549"/>
                  </a:lnTo>
                  <a:cubicBezTo>
                    <a:pt x="698" y="3537"/>
                    <a:pt x="816" y="3399"/>
                    <a:pt x="804" y="3242"/>
                  </a:cubicBezTo>
                  <a:lnTo>
                    <a:pt x="584" y="266"/>
                  </a:lnTo>
                  <a:cubicBezTo>
                    <a:pt x="574" y="117"/>
                    <a:pt x="450"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3840;p64">
              <a:extLst>
                <a:ext uri="{FF2B5EF4-FFF2-40B4-BE49-F238E27FC236}">
                  <a16:creationId xmlns:a16="http://schemas.microsoft.com/office/drawing/2014/main" id="{B4140C8B-AD96-6451-E97A-DA5C81D64B70}"/>
                </a:ext>
              </a:extLst>
            </p:cNvPr>
            <p:cNvSpPr/>
            <p:nvPr/>
          </p:nvSpPr>
          <p:spPr>
            <a:xfrm>
              <a:off x="1035550" y="3653575"/>
              <a:ext cx="11825" cy="67525"/>
            </a:xfrm>
            <a:custGeom>
              <a:avLst/>
              <a:gdLst/>
              <a:ahLst/>
              <a:cxnLst/>
              <a:rect l="l" t="t" r="r" b="b"/>
              <a:pathLst>
                <a:path w="473" h="2701" extrusionOk="0">
                  <a:moveTo>
                    <a:pt x="473" y="2701"/>
                  </a:moveTo>
                  <a:lnTo>
                    <a:pt x="1"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3841;p64">
              <a:extLst>
                <a:ext uri="{FF2B5EF4-FFF2-40B4-BE49-F238E27FC236}">
                  <a16:creationId xmlns:a16="http://schemas.microsoft.com/office/drawing/2014/main" id="{A78BDFD2-43F2-25ED-99F0-07745FD36E09}"/>
                </a:ext>
              </a:extLst>
            </p:cNvPr>
            <p:cNvSpPr/>
            <p:nvPr/>
          </p:nvSpPr>
          <p:spPr>
            <a:xfrm>
              <a:off x="1027800" y="3646375"/>
              <a:ext cx="27300" cy="81875"/>
            </a:xfrm>
            <a:custGeom>
              <a:avLst/>
              <a:gdLst/>
              <a:ahLst/>
              <a:cxnLst/>
              <a:rect l="l" t="t" r="r" b="b"/>
              <a:pathLst>
                <a:path w="1092" h="3275" extrusionOk="0">
                  <a:moveTo>
                    <a:pt x="315" y="1"/>
                  </a:moveTo>
                  <a:cubicBezTo>
                    <a:pt x="297" y="1"/>
                    <a:pt x="279" y="3"/>
                    <a:pt x="261" y="6"/>
                  </a:cubicBezTo>
                  <a:cubicBezTo>
                    <a:pt x="106" y="33"/>
                    <a:pt x="1" y="181"/>
                    <a:pt x="28" y="337"/>
                  </a:cubicBezTo>
                  <a:lnTo>
                    <a:pt x="501" y="3037"/>
                  </a:lnTo>
                  <a:cubicBezTo>
                    <a:pt x="525" y="3174"/>
                    <a:pt x="643" y="3274"/>
                    <a:pt x="783" y="3274"/>
                  </a:cubicBezTo>
                  <a:cubicBezTo>
                    <a:pt x="799" y="3274"/>
                    <a:pt x="816" y="3273"/>
                    <a:pt x="831" y="3270"/>
                  </a:cubicBezTo>
                  <a:cubicBezTo>
                    <a:pt x="988" y="3244"/>
                    <a:pt x="1091" y="3095"/>
                    <a:pt x="1064" y="2940"/>
                  </a:cubicBezTo>
                  <a:lnTo>
                    <a:pt x="592" y="238"/>
                  </a:lnTo>
                  <a:cubicBezTo>
                    <a:pt x="569" y="102"/>
                    <a:pt x="449" y="1"/>
                    <a:pt x="3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3842;p64">
              <a:extLst>
                <a:ext uri="{FF2B5EF4-FFF2-40B4-BE49-F238E27FC236}">
                  <a16:creationId xmlns:a16="http://schemas.microsoft.com/office/drawing/2014/main" id="{2204B4CE-A85B-06E4-42EB-7EFC9D6E5A45}"/>
                </a:ext>
              </a:extLst>
            </p:cNvPr>
            <p:cNvSpPr/>
            <p:nvPr/>
          </p:nvSpPr>
          <p:spPr>
            <a:xfrm>
              <a:off x="1019125" y="3630150"/>
              <a:ext cx="6075" cy="37050"/>
            </a:xfrm>
            <a:custGeom>
              <a:avLst/>
              <a:gdLst/>
              <a:ahLst/>
              <a:cxnLst/>
              <a:rect l="l" t="t" r="r" b="b"/>
              <a:pathLst>
                <a:path w="243" h="1482" extrusionOk="0">
                  <a:moveTo>
                    <a:pt x="243" y="1482"/>
                  </a:moveTo>
                  <a:lnTo>
                    <a:pt x="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3843;p64">
              <a:extLst>
                <a:ext uri="{FF2B5EF4-FFF2-40B4-BE49-F238E27FC236}">
                  <a16:creationId xmlns:a16="http://schemas.microsoft.com/office/drawing/2014/main" id="{E9CF1607-D4FD-3979-2F55-39D69C0B04D4}"/>
                </a:ext>
              </a:extLst>
            </p:cNvPr>
            <p:cNvSpPr/>
            <p:nvPr/>
          </p:nvSpPr>
          <p:spPr>
            <a:xfrm>
              <a:off x="1011525" y="3623150"/>
              <a:ext cx="21375" cy="51200"/>
            </a:xfrm>
            <a:custGeom>
              <a:avLst/>
              <a:gdLst/>
              <a:ahLst/>
              <a:cxnLst/>
              <a:rect l="l" t="t" r="r" b="b"/>
              <a:pathLst>
                <a:path w="855" h="2048" extrusionOk="0">
                  <a:moveTo>
                    <a:pt x="305" y="0"/>
                  </a:moveTo>
                  <a:cubicBezTo>
                    <a:pt x="290" y="0"/>
                    <a:pt x="275" y="1"/>
                    <a:pt x="260" y="4"/>
                  </a:cubicBezTo>
                  <a:cubicBezTo>
                    <a:pt x="107" y="29"/>
                    <a:pt x="1" y="171"/>
                    <a:pt x="23" y="327"/>
                  </a:cubicBezTo>
                  <a:lnTo>
                    <a:pt x="265" y="1808"/>
                  </a:lnTo>
                  <a:cubicBezTo>
                    <a:pt x="287" y="1946"/>
                    <a:pt x="406" y="2048"/>
                    <a:pt x="547" y="2048"/>
                  </a:cubicBezTo>
                  <a:cubicBezTo>
                    <a:pt x="562" y="2048"/>
                    <a:pt x="577" y="2046"/>
                    <a:pt x="593" y="2044"/>
                  </a:cubicBezTo>
                  <a:cubicBezTo>
                    <a:pt x="749" y="2018"/>
                    <a:pt x="854" y="1872"/>
                    <a:pt x="829" y="1716"/>
                  </a:cubicBezTo>
                  <a:lnTo>
                    <a:pt x="588" y="234"/>
                  </a:lnTo>
                  <a:cubicBezTo>
                    <a:pt x="562" y="97"/>
                    <a:pt x="441" y="0"/>
                    <a:pt x="3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3844;p64">
              <a:extLst>
                <a:ext uri="{FF2B5EF4-FFF2-40B4-BE49-F238E27FC236}">
                  <a16:creationId xmlns:a16="http://schemas.microsoft.com/office/drawing/2014/main" id="{A9642188-832C-BBA7-8D70-AFC826A5A1C3}"/>
                </a:ext>
              </a:extLst>
            </p:cNvPr>
            <p:cNvSpPr/>
            <p:nvPr/>
          </p:nvSpPr>
          <p:spPr>
            <a:xfrm>
              <a:off x="2384550" y="3570950"/>
              <a:ext cx="149000" cy="130800"/>
            </a:xfrm>
            <a:custGeom>
              <a:avLst/>
              <a:gdLst/>
              <a:ahLst/>
              <a:cxnLst/>
              <a:rect l="l" t="t" r="r" b="b"/>
              <a:pathLst>
                <a:path w="5960" h="5232" extrusionOk="0">
                  <a:moveTo>
                    <a:pt x="4049" y="0"/>
                  </a:moveTo>
                  <a:lnTo>
                    <a:pt x="1101" y="236"/>
                  </a:lnTo>
                  <a:lnTo>
                    <a:pt x="0" y="2930"/>
                  </a:lnTo>
                  <a:lnTo>
                    <a:pt x="1525" y="4116"/>
                  </a:lnTo>
                  <a:lnTo>
                    <a:pt x="4897" y="5231"/>
                  </a:lnTo>
                  <a:lnTo>
                    <a:pt x="5960" y="1496"/>
                  </a:lnTo>
                  <a:lnTo>
                    <a:pt x="40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3845;p64">
              <a:extLst>
                <a:ext uri="{FF2B5EF4-FFF2-40B4-BE49-F238E27FC236}">
                  <a16:creationId xmlns:a16="http://schemas.microsoft.com/office/drawing/2014/main" id="{B0D3E0E2-100D-604D-BA1B-AD922A07F711}"/>
                </a:ext>
              </a:extLst>
            </p:cNvPr>
            <p:cNvSpPr/>
            <p:nvPr/>
          </p:nvSpPr>
          <p:spPr>
            <a:xfrm>
              <a:off x="2376725" y="3563800"/>
              <a:ext cx="164525" cy="145100"/>
            </a:xfrm>
            <a:custGeom>
              <a:avLst/>
              <a:gdLst/>
              <a:ahLst/>
              <a:cxnLst/>
              <a:rect l="l" t="t" r="r" b="b"/>
              <a:pathLst>
                <a:path w="6581" h="5804" extrusionOk="0">
                  <a:moveTo>
                    <a:pt x="4273" y="581"/>
                  </a:moveTo>
                  <a:lnTo>
                    <a:pt x="5946" y="1888"/>
                  </a:lnTo>
                  <a:lnTo>
                    <a:pt x="5018" y="5151"/>
                  </a:lnTo>
                  <a:lnTo>
                    <a:pt x="1974" y="4146"/>
                  </a:lnTo>
                  <a:lnTo>
                    <a:pt x="661" y="3122"/>
                  </a:lnTo>
                  <a:lnTo>
                    <a:pt x="1613" y="792"/>
                  </a:lnTo>
                  <a:lnTo>
                    <a:pt x="4273" y="581"/>
                  </a:lnTo>
                  <a:close/>
                  <a:moveTo>
                    <a:pt x="4361" y="1"/>
                  </a:moveTo>
                  <a:cubicBezTo>
                    <a:pt x="4354" y="1"/>
                    <a:pt x="4347" y="1"/>
                    <a:pt x="4340" y="2"/>
                  </a:cubicBezTo>
                  <a:lnTo>
                    <a:pt x="1392" y="236"/>
                  </a:lnTo>
                  <a:cubicBezTo>
                    <a:pt x="1285" y="245"/>
                    <a:pt x="1190" y="313"/>
                    <a:pt x="1149" y="413"/>
                  </a:cubicBezTo>
                  <a:lnTo>
                    <a:pt x="49" y="3107"/>
                  </a:lnTo>
                  <a:cubicBezTo>
                    <a:pt x="1" y="3226"/>
                    <a:pt x="36" y="3362"/>
                    <a:pt x="138" y="3441"/>
                  </a:cubicBezTo>
                  <a:lnTo>
                    <a:pt x="1661" y="4628"/>
                  </a:lnTo>
                  <a:cubicBezTo>
                    <a:pt x="1687" y="4649"/>
                    <a:pt x="1717" y="4664"/>
                    <a:pt x="1749" y="4673"/>
                  </a:cubicBezTo>
                  <a:lnTo>
                    <a:pt x="5120" y="5789"/>
                  </a:lnTo>
                  <a:cubicBezTo>
                    <a:pt x="5150" y="5798"/>
                    <a:pt x="5181" y="5803"/>
                    <a:pt x="5210" y="5803"/>
                  </a:cubicBezTo>
                  <a:lnTo>
                    <a:pt x="5211" y="5803"/>
                  </a:lnTo>
                  <a:cubicBezTo>
                    <a:pt x="5338" y="5803"/>
                    <a:pt x="5451" y="5719"/>
                    <a:pt x="5486" y="5596"/>
                  </a:cubicBezTo>
                  <a:lnTo>
                    <a:pt x="6548" y="1860"/>
                  </a:lnTo>
                  <a:cubicBezTo>
                    <a:pt x="6580" y="1748"/>
                    <a:pt x="6540" y="1628"/>
                    <a:pt x="6449" y="1556"/>
                  </a:cubicBezTo>
                  <a:lnTo>
                    <a:pt x="4539" y="62"/>
                  </a:lnTo>
                  <a:cubicBezTo>
                    <a:pt x="4488" y="21"/>
                    <a:pt x="4425" y="1"/>
                    <a:pt x="43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3846;p64">
              <a:extLst>
                <a:ext uri="{FF2B5EF4-FFF2-40B4-BE49-F238E27FC236}">
                  <a16:creationId xmlns:a16="http://schemas.microsoft.com/office/drawing/2014/main" id="{2BAD5BF3-8652-AEAF-CFB9-CD92DC54280C}"/>
                </a:ext>
              </a:extLst>
            </p:cNvPr>
            <p:cNvSpPr/>
            <p:nvPr/>
          </p:nvSpPr>
          <p:spPr>
            <a:xfrm>
              <a:off x="2502950" y="3601225"/>
              <a:ext cx="85450" cy="63625"/>
            </a:xfrm>
            <a:custGeom>
              <a:avLst/>
              <a:gdLst/>
              <a:ahLst/>
              <a:cxnLst/>
              <a:rect l="l" t="t" r="r" b="b"/>
              <a:pathLst>
                <a:path w="3418" h="2545" extrusionOk="0">
                  <a:moveTo>
                    <a:pt x="565" y="0"/>
                  </a:moveTo>
                  <a:lnTo>
                    <a:pt x="1" y="1188"/>
                  </a:lnTo>
                  <a:lnTo>
                    <a:pt x="2852" y="2544"/>
                  </a:lnTo>
                  <a:lnTo>
                    <a:pt x="3418" y="1356"/>
                  </a:lnTo>
                  <a:lnTo>
                    <a:pt x="5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3847;p64">
              <a:extLst>
                <a:ext uri="{FF2B5EF4-FFF2-40B4-BE49-F238E27FC236}">
                  <a16:creationId xmlns:a16="http://schemas.microsoft.com/office/drawing/2014/main" id="{CFB65765-6558-CD8D-0FEB-538A1F9BCBD9}"/>
                </a:ext>
              </a:extLst>
            </p:cNvPr>
            <p:cNvSpPr/>
            <p:nvPr/>
          </p:nvSpPr>
          <p:spPr>
            <a:xfrm>
              <a:off x="2494725" y="3594075"/>
              <a:ext cx="101750" cy="77950"/>
            </a:xfrm>
            <a:custGeom>
              <a:avLst/>
              <a:gdLst/>
              <a:ahLst/>
              <a:cxnLst/>
              <a:rect l="l" t="t" r="r" b="b"/>
              <a:pathLst>
                <a:path w="4070" h="3118" extrusionOk="0">
                  <a:moveTo>
                    <a:pt x="1028" y="667"/>
                  </a:moveTo>
                  <a:lnTo>
                    <a:pt x="3363" y="1778"/>
                  </a:lnTo>
                  <a:lnTo>
                    <a:pt x="3044" y="2449"/>
                  </a:lnTo>
                  <a:lnTo>
                    <a:pt x="709" y="1340"/>
                  </a:lnTo>
                  <a:lnTo>
                    <a:pt x="1028" y="667"/>
                  </a:lnTo>
                  <a:close/>
                  <a:moveTo>
                    <a:pt x="892" y="1"/>
                  </a:moveTo>
                  <a:cubicBezTo>
                    <a:pt x="785" y="1"/>
                    <a:pt x="683" y="61"/>
                    <a:pt x="634" y="163"/>
                  </a:cubicBezTo>
                  <a:lnTo>
                    <a:pt x="68" y="1351"/>
                  </a:lnTo>
                  <a:cubicBezTo>
                    <a:pt x="1" y="1495"/>
                    <a:pt x="62" y="1665"/>
                    <a:pt x="204" y="1733"/>
                  </a:cubicBezTo>
                  <a:lnTo>
                    <a:pt x="3057" y="3089"/>
                  </a:lnTo>
                  <a:cubicBezTo>
                    <a:pt x="3094" y="3108"/>
                    <a:pt x="3137" y="3117"/>
                    <a:pt x="3180" y="3117"/>
                  </a:cubicBezTo>
                  <a:cubicBezTo>
                    <a:pt x="3212" y="3117"/>
                    <a:pt x="3244" y="3112"/>
                    <a:pt x="3275" y="3100"/>
                  </a:cubicBezTo>
                  <a:cubicBezTo>
                    <a:pt x="3347" y="3075"/>
                    <a:pt x="3406" y="3022"/>
                    <a:pt x="3438" y="2954"/>
                  </a:cubicBezTo>
                  <a:lnTo>
                    <a:pt x="4002" y="1765"/>
                  </a:lnTo>
                  <a:cubicBezTo>
                    <a:pt x="4070" y="1623"/>
                    <a:pt x="4009" y="1452"/>
                    <a:pt x="3867" y="1384"/>
                  </a:cubicBezTo>
                  <a:lnTo>
                    <a:pt x="1016" y="29"/>
                  </a:lnTo>
                  <a:cubicBezTo>
                    <a:pt x="976" y="10"/>
                    <a:pt x="933" y="1"/>
                    <a:pt x="89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3848;p64">
              <a:extLst>
                <a:ext uri="{FF2B5EF4-FFF2-40B4-BE49-F238E27FC236}">
                  <a16:creationId xmlns:a16="http://schemas.microsoft.com/office/drawing/2014/main" id="{DE9E857D-3074-0A60-21FC-4D9D78F768AF}"/>
                </a:ext>
              </a:extLst>
            </p:cNvPr>
            <p:cNvSpPr/>
            <p:nvPr/>
          </p:nvSpPr>
          <p:spPr>
            <a:xfrm>
              <a:off x="2486750" y="3630475"/>
              <a:ext cx="85475" cy="63650"/>
            </a:xfrm>
            <a:custGeom>
              <a:avLst/>
              <a:gdLst/>
              <a:ahLst/>
              <a:cxnLst/>
              <a:rect l="l" t="t" r="r" b="b"/>
              <a:pathLst>
                <a:path w="3419" h="2546" extrusionOk="0">
                  <a:moveTo>
                    <a:pt x="566" y="0"/>
                  </a:moveTo>
                  <a:lnTo>
                    <a:pt x="0" y="1190"/>
                  </a:lnTo>
                  <a:lnTo>
                    <a:pt x="2853" y="2545"/>
                  </a:lnTo>
                  <a:lnTo>
                    <a:pt x="3418" y="1357"/>
                  </a:lnTo>
                  <a:lnTo>
                    <a:pt x="56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3849;p64">
              <a:extLst>
                <a:ext uri="{FF2B5EF4-FFF2-40B4-BE49-F238E27FC236}">
                  <a16:creationId xmlns:a16="http://schemas.microsoft.com/office/drawing/2014/main" id="{C6722964-D881-9F98-C1BC-A044CFDF9559}"/>
                </a:ext>
              </a:extLst>
            </p:cNvPr>
            <p:cNvSpPr/>
            <p:nvPr/>
          </p:nvSpPr>
          <p:spPr>
            <a:xfrm>
              <a:off x="2478475" y="3623325"/>
              <a:ext cx="101800" cy="77950"/>
            </a:xfrm>
            <a:custGeom>
              <a:avLst/>
              <a:gdLst/>
              <a:ahLst/>
              <a:cxnLst/>
              <a:rect l="l" t="t" r="r" b="b"/>
              <a:pathLst>
                <a:path w="4072" h="3118" extrusionOk="0">
                  <a:moveTo>
                    <a:pt x="1029" y="668"/>
                  </a:moveTo>
                  <a:lnTo>
                    <a:pt x="3364" y="1778"/>
                  </a:lnTo>
                  <a:lnTo>
                    <a:pt x="3045" y="2451"/>
                  </a:lnTo>
                  <a:lnTo>
                    <a:pt x="708" y="1340"/>
                  </a:lnTo>
                  <a:lnTo>
                    <a:pt x="1029" y="668"/>
                  </a:lnTo>
                  <a:close/>
                  <a:moveTo>
                    <a:pt x="893" y="1"/>
                  </a:moveTo>
                  <a:cubicBezTo>
                    <a:pt x="786" y="1"/>
                    <a:pt x="684" y="61"/>
                    <a:pt x="634" y="164"/>
                  </a:cubicBezTo>
                  <a:lnTo>
                    <a:pt x="70" y="1353"/>
                  </a:lnTo>
                  <a:cubicBezTo>
                    <a:pt x="1" y="1495"/>
                    <a:pt x="62" y="1666"/>
                    <a:pt x="205" y="1734"/>
                  </a:cubicBezTo>
                  <a:lnTo>
                    <a:pt x="3056" y="3089"/>
                  </a:lnTo>
                  <a:cubicBezTo>
                    <a:pt x="3095" y="3108"/>
                    <a:pt x="3137" y="3117"/>
                    <a:pt x="3179" y="3117"/>
                  </a:cubicBezTo>
                  <a:cubicBezTo>
                    <a:pt x="3289" y="3117"/>
                    <a:pt x="3391" y="3053"/>
                    <a:pt x="3438" y="2954"/>
                  </a:cubicBezTo>
                  <a:lnTo>
                    <a:pt x="4003" y="1766"/>
                  </a:lnTo>
                  <a:cubicBezTo>
                    <a:pt x="4071" y="1623"/>
                    <a:pt x="4010" y="1452"/>
                    <a:pt x="3867" y="1385"/>
                  </a:cubicBezTo>
                  <a:lnTo>
                    <a:pt x="1016" y="29"/>
                  </a:lnTo>
                  <a:cubicBezTo>
                    <a:pt x="976" y="10"/>
                    <a:pt x="934" y="1"/>
                    <a:pt x="8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3850;p64">
              <a:extLst>
                <a:ext uri="{FF2B5EF4-FFF2-40B4-BE49-F238E27FC236}">
                  <a16:creationId xmlns:a16="http://schemas.microsoft.com/office/drawing/2014/main" id="{D61A1CC2-9BE3-7181-F762-B0B81161A24C}"/>
                </a:ext>
              </a:extLst>
            </p:cNvPr>
            <p:cNvSpPr/>
            <p:nvPr/>
          </p:nvSpPr>
          <p:spPr>
            <a:xfrm>
              <a:off x="2459100" y="3651475"/>
              <a:ext cx="85450" cy="63625"/>
            </a:xfrm>
            <a:custGeom>
              <a:avLst/>
              <a:gdLst/>
              <a:ahLst/>
              <a:cxnLst/>
              <a:rect l="l" t="t" r="r" b="b"/>
              <a:pathLst>
                <a:path w="3418" h="2545" extrusionOk="0">
                  <a:moveTo>
                    <a:pt x="566" y="1"/>
                  </a:moveTo>
                  <a:lnTo>
                    <a:pt x="0" y="1189"/>
                  </a:lnTo>
                  <a:lnTo>
                    <a:pt x="2852" y="2545"/>
                  </a:lnTo>
                  <a:lnTo>
                    <a:pt x="3417" y="1357"/>
                  </a:lnTo>
                  <a:lnTo>
                    <a:pt x="56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3851;p64">
              <a:extLst>
                <a:ext uri="{FF2B5EF4-FFF2-40B4-BE49-F238E27FC236}">
                  <a16:creationId xmlns:a16="http://schemas.microsoft.com/office/drawing/2014/main" id="{8DC5A230-033A-295C-D5F3-404508A3BF31}"/>
                </a:ext>
              </a:extLst>
            </p:cNvPr>
            <p:cNvSpPr/>
            <p:nvPr/>
          </p:nvSpPr>
          <p:spPr>
            <a:xfrm>
              <a:off x="2450900" y="3644325"/>
              <a:ext cx="101750" cy="77950"/>
            </a:xfrm>
            <a:custGeom>
              <a:avLst/>
              <a:gdLst/>
              <a:ahLst/>
              <a:cxnLst/>
              <a:rect l="l" t="t" r="r" b="b"/>
              <a:pathLst>
                <a:path w="4070" h="3118" extrusionOk="0">
                  <a:moveTo>
                    <a:pt x="1027" y="668"/>
                  </a:moveTo>
                  <a:lnTo>
                    <a:pt x="3362" y="1779"/>
                  </a:lnTo>
                  <a:lnTo>
                    <a:pt x="3043" y="2450"/>
                  </a:lnTo>
                  <a:lnTo>
                    <a:pt x="708" y="1339"/>
                  </a:lnTo>
                  <a:lnTo>
                    <a:pt x="1027" y="668"/>
                  </a:lnTo>
                  <a:close/>
                  <a:moveTo>
                    <a:pt x="893" y="0"/>
                  </a:moveTo>
                  <a:cubicBezTo>
                    <a:pt x="785" y="0"/>
                    <a:pt x="683" y="61"/>
                    <a:pt x="633" y="164"/>
                  </a:cubicBezTo>
                  <a:lnTo>
                    <a:pt x="68" y="1352"/>
                  </a:lnTo>
                  <a:cubicBezTo>
                    <a:pt x="0" y="1494"/>
                    <a:pt x="61" y="1666"/>
                    <a:pt x="204" y="1734"/>
                  </a:cubicBezTo>
                  <a:lnTo>
                    <a:pt x="3056" y="3090"/>
                  </a:lnTo>
                  <a:cubicBezTo>
                    <a:pt x="3094" y="3108"/>
                    <a:pt x="3136" y="3118"/>
                    <a:pt x="3179" y="3118"/>
                  </a:cubicBezTo>
                  <a:cubicBezTo>
                    <a:pt x="3211" y="3118"/>
                    <a:pt x="3244" y="3112"/>
                    <a:pt x="3275" y="3101"/>
                  </a:cubicBezTo>
                  <a:cubicBezTo>
                    <a:pt x="3345" y="3076"/>
                    <a:pt x="3404" y="3023"/>
                    <a:pt x="3436" y="2954"/>
                  </a:cubicBezTo>
                  <a:lnTo>
                    <a:pt x="4001" y="1766"/>
                  </a:lnTo>
                  <a:cubicBezTo>
                    <a:pt x="4069" y="1622"/>
                    <a:pt x="4009" y="1452"/>
                    <a:pt x="3867" y="1384"/>
                  </a:cubicBezTo>
                  <a:lnTo>
                    <a:pt x="1015" y="28"/>
                  </a:lnTo>
                  <a:cubicBezTo>
                    <a:pt x="976" y="9"/>
                    <a:pt x="934" y="0"/>
                    <a:pt x="8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3852;p64">
              <a:extLst>
                <a:ext uri="{FF2B5EF4-FFF2-40B4-BE49-F238E27FC236}">
                  <a16:creationId xmlns:a16="http://schemas.microsoft.com/office/drawing/2014/main" id="{DECE06C8-ED19-0212-DC2A-C3135E2AB387}"/>
                </a:ext>
              </a:extLst>
            </p:cNvPr>
            <p:cNvSpPr/>
            <p:nvPr/>
          </p:nvSpPr>
          <p:spPr>
            <a:xfrm>
              <a:off x="2456725" y="3682875"/>
              <a:ext cx="64725" cy="48800"/>
            </a:xfrm>
            <a:custGeom>
              <a:avLst/>
              <a:gdLst/>
              <a:ahLst/>
              <a:cxnLst/>
              <a:rect l="l" t="t" r="r" b="b"/>
              <a:pathLst>
                <a:path w="2589" h="1952" extrusionOk="0">
                  <a:moveTo>
                    <a:pt x="444" y="1"/>
                  </a:moveTo>
                  <a:lnTo>
                    <a:pt x="1" y="931"/>
                  </a:lnTo>
                  <a:lnTo>
                    <a:pt x="2145" y="1951"/>
                  </a:lnTo>
                  <a:lnTo>
                    <a:pt x="2588" y="1020"/>
                  </a:lnTo>
                  <a:lnTo>
                    <a:pt x="44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3853;p64">
              <a:extLst>
                <a:ext uri="{FF2B5EF4-FFF2-40B4-BE49-F238E27FC236}">
                  <a16:creationId xmlns:a16="http://schemas.microsoft.com/office/drawing/2014/main" id="{8ACFFE55-8F61-E737-37C0-7CBD13033B09}"/>
                </a:ext>
              </a:extLst>
            </p:cNvPr>
            <p:cNvSpPr/>
            <p:nvPr/>
          </p:nvSpPr>
          <p:spPr>
            <a:xfrm>
              <a:off x="2448525" y="3675750"/>
              <a:ext cx="81025" cy="63100"/>
            </a:xfrm>
            <a:custGeom>
              <a:avLst/>
              <a:gdLst/>
              <a:ahLst/>
              <a:cxnLst/>
              <a:rect l="l" t="t" r="r" b="b"/>
              <a:pathLst>
                <a:path w="3241" h="2524" extrusionOk="0">
                  <a:moveTo>
                    <a:pt x="905" y="667"/>
                  </a:moveTo>
                  <a:lnTo>
                    <a:pt x="2533" y="1441"/>
                  </a:lnTo>
                  <a:lnTo>
                    <a:pt x="2337" y="1855"/>
                  </a:lnTo>
                  <a:lnTo>
                    <a:pt x="708" y="1082"/>
                  </a:lnTo>
                  <a:lnTo>
                    <a:pt x="905" y="667"/>
                  </a:lnTo>
                  <a:close/>
                  <a:moveTo>
                    <a:pt x="769" y="0"/>
                  </a:moveTo>
                  <a:cubicBezTo>
                    <a:pt x="662" y="0"/>
                    <a:pt x="560" y="60"/>
                    <a:pt x="511" y="163"/>
                  </a:cubicBezTo>
                  <a:lnTo>
                    <a:pt x="68" y="1095"/>
                  </a:lnTo>
                  <a:cubicBezTo>
                    <a:pt x="1" y="1237"/>
                    <a:pt x="61" y="1407"/>
                    <a:pt x="204" y="1475"/>
                  </a:cubicBezTo>
                  <a:lnTo>
                    <a:pt x="2348" y="2495"/>
                  </a:lnTo>
                  <a:cubicBezTo>
                    <a:pt x="2387" y="2513"/>
                    <a:pt x="2428" y="2522"/>
                    <a:pt x="2471" y="2524"/>
                  </a:cubicBezTo>
                  <a:cubicBezTo>
                    <a:pt x="2582" y="2522"/>
                    <a:pt x="2682" y="2459"/>
                    <a:pt x="2729" y="2359"/>
                  </a:cubicBezTo>
                  <a:lnTo>
                    <a:pt x="3172" y="1429"/>
                  </a:lnTo>
                  <a:cubicBezTo>
                    <a:pt x="3240" y="1286"/>
                    <a:pt x="3179" y="1115"/>
                    <a:pt x="3037" y="1047"/>
                  </a:cubicBezTo>
                  <a:lnTo>
                    <a:pt x="892" y="28"/>
                  </a:lnTo>
                  <a:cubicBezTo>
                    <a:pt x="853" y="9"/>
                    <a:pt x="811" y="0"/>
                    <a:pt x="7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3854;p64">
              <a:extLst>
                <a:ext uri="{FF2B5EF4-FFF2-40B4-BE49-F238E27FC236}">
                  <a16:creationId xmlns:a16="http://schemas.microsoft.com/office/drawing/2014/main" id="{D7932967-FC34-4DA1-E814-A444572DA0C0}"/>
                </a:ext>
              </a:extLst>
            </p:cNvPr>
            <p:cNvSpPr/>
            <p:nvPr/>
          </p:nvSpPr>
          <p:spPr>
            <a:xfrm>
              <a:off x="2437900" y="3570950"/>
              <a:ext cx="108775" cy="117150"/>
            </a:xfrm>
            <a:custGeom>
              <a:avLst/>
              <a:gdLst/>
              <a:ahLst/>
              <a:cxnLst/>
              <a:rect l="l" t="t" r="r" b="b"/>
              <a:pathLst>
                <a:path w="4351" h="4686" extrusionOk="0">
                  <a:moveTo>
                    <a:pt x="1915" y="0"/>
                  </a:moveTo>
                  <a:lnTo>
                    <a:pt x="0" y="2370"/>
                  </a:lnTo>
                  <a:cubicBezTo>
                    <a:pt x="416" y="2654"/>
                    <a:pt x="902" y="2742"/>
                    <a:pt x="1342" y="2742"/>
                  </a:cubicBezTo>
                  <a:cubicBezTo>
                    <a:pt x="2050" y="2742"/>
                    <a:pt x="2641" y="2515"/>
                    <a:pt x="2641" y="2515"/>
                  </a:cubicBezTo>
                  <a:lnTo>
                    <a:pt x="2641" y="2515"/>
                  </a:lnTo>
                  <a:lnTo>
                    <a:pt x="2532" y="4013"/>
                  </a:lnTo>
                  <a:lnTo>
                    <a:pt x="3178" y="4686"/>
                  </a:lnTo>
                  <a:lnTo>
                    <a:pt x="4351" y="1471"/>
                  </a:lnTo>
                  <a:lnTo>
                    <a:pt x="191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3855;p64">
              <a:extLst>
                <a:ext uri="{FF2B5EF4-FFF2-40B4-BE49-F238E27FC236}">
                  <a16:creationId xmlns:a16="http://schemas.microsoft.com/office/drawing/2014/main" id="{BBCEFE7D-09A5-2F78-610E-885C911888DC}"/>
                </a:ext>
              </a:extLst>
            </p:cNvPr>
            <p:cNvSpPr/>
            <p:nvPr/>
          </p:nvSpPr>
          <p:spPr>
            <a:xfrm>
              <a:off x="2429625" y="3563800"/>
              <a:ext cx="124975" cy="131450"/>
            </a:xfrm>
            <a:custGeom>
              <a:avLst/>
              <a:gdLst/>
              <a:ahLst/>
              <a:cxnLst/>
              <a:rect l="l" t="t" r="r" b="b"/>
              <a:pathLst>
                <a:path w="4999" h="5258" extrusionOk="0">
                  <a:moveTo>
                    <a:pt x="2247" y="1"/>
                  </a:moveTo>
                  <a:cubicBezTo>
                    <a:pt x="2150" y="1"/>
                    <a:pt x="2055" y="50"/>
                    <a:pt x="2001" y="139"/>
                  </a:cubicBezTo>
                  <a:cubicBezTo>
                    <a:pt x="1919" y="273"/>
                    <a:pt x="1962" y="450"/>
                    <a:pt x="2098" y="531"/>
                  </a:cubicBezTo>
                  <a:lnTo>
                    <a:pt x="4333" y="1880"/>
                  </a:lnTo>
                  <a:lnTo>
                    <a:pt x="3398" y="4442"/>
                  </a:lnTo>
                  <a:lnTo>
                    <a:pt x="3159" y="4192"/>
                  </a:lnTo>
                  <a:lnTo>
                    <a:pt x="3258" y="2821"/>
                  </a:lnTo>
                  <a:cubicBezTo>
                    <a:pt x="3266" y="2724"/>
                    <a:pt x="3222" y="2629"/>
                    <a:pt x="3144" y="2571"/>
                  </a:cubicBezTo>
                  <a:cubicBezTo>
                    <a:pt x="3094" y="2533"/>
                    <a:pt x="3034" y="2514"/>
                    <a:pt x="2973" y="2514"/>
                  </a:cubicBezTo>
                  <a:cubicBezTo>
                    <a:pt x="2939" y="2514"/>
                    <a:pt x="2904" y="2520"/>
                    <a:pt x="2871" y="2533"/>
                  </a:cubicBezTo>
                  <a:cubicBezTo>
                    <a:pt x="2862" y="2536"/>
                    <a:pt x="2314" y="2740"/>
                    <a:pt x="1672" y="2740"/>
                  </a:cubicBezTo>
                  <a:cubicBezTo>
                    <a:pt x="1280" y="2740"/>
                    <a:pt x="853" y="2664"/>
                    <a:pt x="494" y="2419"/>
                  </a:cubicBezTo>
                  <a:cubicBezTo>
                    <a:pt x="443" y="2382"/>
                    <a:pt x="385" y="2365"/>
                    <a:pt x="327" y="2365"/>
                  </a:cubicBezTo>
                  <a:cubicBezTo>
                    <a:pt x="236" y="2365"/>
                    <a:pt x="146" y="2409"/>
                    <a:pt x="90" y="2490"/>
                  </a:cubicBezTo>
                  <a:cubicBezTo>
                    <a:pt x="0" y="2622"/>
                    <a:pt x="36" y="2804"/>
                    <a:pt x="171" y="2892"/>
                  </a:cubicBezTo>
                  <a:cubicBezTo>
                    <a:pt x="645" y="3215"/>
                    <a:pt x="1188" y="3314"/>
                    <a:pt x="1676" y="3314"/>
                  </a:cubicBezTo>
                  <a:cubicBezTo>
                    <a:pt x="2057" y="3314"/>
                    <a:pt x="2404" y="3254"/>
                    <a:pt x="2658" y="3193"/>
                  </a:cubicBezTo>
                  <a:lnTo>
                    <a:pt x="2658" y="3193"/>
                  </a:lnTo>
                  <a:lnTo>
                    <a:pt x="2580" y="4278"/>
                  </a:lnTo>
                  <a:cubicBezTo>
                    <a:pt x="2574" y="4358"/>
                    <a:pt x="2602" y="4438"/>
                    <a:pt x="2657" y="4496"/>
                  </a:cubicBezTo>
                  <a:lnTo>
                    <a:pt x="3302" y="5169"/>
                  </a:lnTo>
                  <a:cubicBezTo>
                    <a:pt x="3356" y="5225"/>
                    <a:pt x="3431" y="5257"/>
                    <a:pt x="3509" y="5257"/>
                  </a:cubicBezTo>
                  <a:cubicBezTo>
                    <a:pt x="3529" y="5257"/>
                    <a:pt x="3549" y="5256"/>
                    <a:pt x="3568" y="5252"/>
                  </a:cubicBezTo>
                  <a:cubicBezTo>
                    <a:pt x="3664" y="5232"/>
                    <a:pt x="3744" y="5162"/>
                    <a:pt x="3778" y="5070"/>
                  </a:cubicBezTo>
                  <a:lnTo>
                    <a:pt x="4951" y="1856"/>
                  </a:lnTo>
                  <a:cubicBezTo>
                    <a:pt x="4999" y="1728"/>
                    <a:pt x="4947" y="1584"/>
                    <a:pt x="4831" y="1514"/>
                  </a:cubicBezTo>
                  <a:lnTo>
                    <a:pt x="2393" y="41"/>
                  </a:lnTo>
                  <a:cubicBezTo>
                    <a:pt x="2347" y="14"/>
                    <a:pt x="2297" y="1"/>
                    <a:pt x="224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856;p64">
              <a:extLst>
                <a:ext uri="{FF2B5EF4-FFF2-40B4-BE49-F238E27FC236}">
                  <a16:creationId xmlns:a16="http://schemas.microsoft.com/office/drawing/2014/main" id="{340BADBB-4522-74DA-28C2-1E540FB3F877}"/>
                </a:ext>
              </a:extLst>
            </p:cNvPr>
            <p:cNvSpPr/>
            <p:nvPr/>
          </p:nvSpPr>
          <p:spPr>
            <a:xfrm>
              <a:off x="1166800" y="4801025"/>
              <a:ext cx="327325" cy="176250"/>
            </a:xfrm>
            <a:custGeom>
              <a:avLst/>
              <a:gdLst/>
              <a:ahLst/>
              <a:cxnLst/>
              <a:rect l="l" t="t" r="r" b="b"/>
              <a:pathLst>
                <a:path w="13093" h="7050" extrusionOk="0">
                  <a:moveTo>
                    <a:pt x="2786" y="1"/>
                  </a:moveTo>
                  <a:lnTo>
                    <a:pt x="431" y="2919"/>
                  </a:lnTo>
                  <a:cubicBezTo>
                    <a:pt x="0" y="3452"/>
                    <a:pt x="153" y="4246"/>
                    <a:pt x="753" y="4578"/>
                  </a:cubicBezTo>
                  <a:cubicBezTo>
                    <a:pt x="1545" y="5015"/>
                    <a:pt x="2567" y="5506"/>
                    <a:pt x="3164" y="5506"/>
                  </a:cubicBezTo>
                  <a:cubicBezTo>
                    <a:pt x="3179" y="5506"/>
                    <a:pt x="3194" y="5505"/>
                    <a:pt x="3208" y="5505"/>
                  </a:cubicBezTo>
                  <a:cubicBezTo>
                    <a:pt x="3229" y="5504"/>
                    <a:pt x="3249" y="5503"/>
                    <a:pt x="3270" y="5503"/>
                  </a:cubicBezTo>
                  <a:cubicBezTo>
                    <a:pt x="4281" y="5503"/>
                    <a:pt x="5178" y="6613"/>
                    <a:pt x="5861" y="6613"/>
                  </a:cubicBezTo>
                  <a:cubicBezTo>
                    <a:pt x="5870" y="6613"/>
                    <a:pt x="5879" y="6613"/>
                    <a:pt x="5888" y="6612"/>
                  </a:cubicBezTo>
                  <a:cubicBezTo>
                    <a:pt x="5908" y="6611"/>
                    <a:pt x="5931" y="6611"/>
                    <a:pt x="5956" y="6611"/>
                  </a:cubicBezTo>
                  <a:cubicBezTo>
                    <a:pt x="6774" y="6611"/>
                    <a:pt x="10286" y="7049"/>
                    <a:pt x="11661" y="7049"/>
                  </a:cubicBezTo>
                  <a:cubicBezTo>
                    <a:pt x="11737" y="7049"/>
                    <a:pt x="11806" y="7048"/>
                    <a:pt x="11868" y="7045"/>
                  </a:cubicBezTo>
                  <a:cubicBezTo>
                    <a:pt x="13093" y="6990"/>
                    <a:pt x="12712" y="6306"/>
                    <a:pt x="12712" y="6306"/>
                  </a:cubicBezTo>
                  <a:lnTo>
                    <a:pt x="8928" y="4021"/>
                  </a:lnTo>
                  <a:lnTo>
                    <a:pt x="6857" y="1813"/>
                  </a:lnTo>
                  <a:lnTo>
                    <a:pt x="278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857;p64">
              <a:extLst>
                <a:ext uri="{FF2B5EF4-FFF2-40B4-BE49-F238E27FC236}">
                  <a16:creationId xmlns:a16="http://schemas.microsoft.com/office/drawing/2014/main" id="{410E0852-E6F6-FCDF-A551-09498035761B}"/>
                </a:ext>
              </a:extLst>
            </p:cNvPr>
            <p:cNvSpPr/>
            <p:nvPr/>
          </p:nvSpPr>
          <p:spPr>
            <a:xfrm>
              <a:off x="1158425" y="4793850"/>
              <a:ext cx="337250" cy="190600"/>
            </a:xfrm>
            <a:custGeom>
              <a:avLst/>
              <a:gdLst/>
              <a:ahLst/>
              <a:cxnLst/>
              <a:rect l="l" t="t" r="r" b="b"/>
              <a:pathLst>
                <a:path w="13490" h="7624" extrusionOk="0">
                  <a:moveTo>
                    <a:pt x="3206" y="639"/>
                  </a:moveTo>
                  <a:lnTo>
                    <a:pt x="7022" y="2337"/>
                  </a:lnTo>
                  <a:lnTo>
                    <a:pt x="9054" y="4503"/>
                  </a:lnTo>
                  <a:cubicBezTo>
                    <a:pt x="9072" y="4522"/>
                    <a:pt x="9092" y="4538"/>
                    <a:pt x="9115" y="4553"/>
                  </a:cubicBezTo>
                  <a:lnTo>
                    <a:pt x="12814" y="6786"/>
                  </a:lnTo>
                  <a:cubicBezTo>
                    <a:pt x="12822" y="6815"/>
                    <a:pt x="12818" y="6844"/>
                    <a:pt x="12806" y="6870"/>
                  </a:cubicBezTo>
                  <a:cubicBezTo>
                    <a:pt x="12791" y="6895"/>
                    <a:pt x="12691" y="7025"/>
                    <a:pt x="12191" y="7047"/>
                  </a:cubicBezTo>
                  <a:cubicBezTo>
                    <a:pt x="12135" y="7049"/>
                    <a:pt x="12073" y="7050"/>
                    <a:pt x="12004" y="7050"/>
                  </a:cubicBezTo>
                  <a:cubicBezTo>
                    <a:pt x="11245" y="7050"/>
                    <a:pt x="9747" y="6908"/>
                    <a:pt x="8527" y="6790"/>
                  </a:cubicBezTo>
                  <a:cubicBezTo>
                    <a:pt x="7495" y="6692"/>
                    <a:pt x="6665" y="6612"/>
                    <a:pt x="6292" y="6612"/>
                  </a:cubicBezTo>
                  <a:lnTo>
                    <a:pt x="6291" y="6612"/>
                  </a:lnTo>
                  <a:cubicBezTo>
                    <a:pt x="6261" y="6612"/>
                    <a:pt x="6234" y="6612"/>
                    <a:pt x="6210" y="6613"/>
                  </a:cubicBezTo>
                  <a:cubicBezTo>
                    <a:pt x="6206" y="6613"/>
                    <a:pt x="6202" y="6614"/>
                    <a:pt x="6199" y="6614"/>
                  </a:cubicBezTo>
                  <a:cubicBezTo>
                    <a:pt x="5988" y="6614"/>
                    <a:pt x="5649" y="6407"/>
                    <a:pt x="5304" y="6185"/>
                  </a:cubicBezTo>
                  <a:cubicBezTo>
                    <a:pt x="4806" y="5865"/>
                    <a:pt x="4248" y="5504"/>
                    <a:pt x="3608" y="5504"/>
                  </a:cubicBezTo>
                  <a:cubicBezTo>
                    <a:pt x="3582" y="5504"/>
                    <a:pt x="3556" y="5505"/>
                    <a:pt x="3530" y="5506"/>
                  </a:cubicBezTo>
                  <a:cubicBezTo>
                    <a:pt x="3529" y="5506"/>
                    <a:pt x="3527" y="5506"/>
                    <a:pt x="3525" y="5506"/>
                  </a:cubicBezTo>
                  <a:cubicBezTo>
                    <a:pt x="3285" y="5506"/>
                    <a:pt x="2666" y="5410"/>
                    <a:pt x="1226" y="4614"/>
                  </a:cubicBezTo>
                  <a:cubicBezTo>
                    <a:pt x="1016" y="4499"/>
                    <a:pt x="867" y="4295"/>
                    <a:pt x="822" y="4059"/>
                  </a:cubicBezTo>
                  <a:cubicBezTo>
                    <a:pt x="775" y="3821"/>
                    <a:pt x="836" y="3573"/>
                    <a:pt x="989" y="3385"/>
                  </a:cubicBezTo>
                  <a:lnTo>
                    <a:pt x="3206" y="639"/>
                  </a:lnTo>
                  <a:close/>
                  <a:moveTo>
                    <a:pt x="3121" y="0"/>
                  </a:moveTo>
                  <a:cubicBezTo>
                    <a:pt x="3037" y="0"/>
                    <a:pt x="2954" y="38"/>
                    <a:pt x="2898" y="107"/>
                  </a:cubicBezTo>
                  <a:lnTo>
                    <a:pt x="544" y="3025"/>
                  </a:lnTo>
                  <a:cubicBezTo>
                    <a:pt x="1" y="3696"/>
                    <a:pt x="194" y="4696"/>
                    <a:pt x="950" y="5115"/>
                  </a:cubicBezTo>
                  <a:cubicBezTo>
                    <a:pt x="2092" y="5745"/>
                    <a:pt x="2947" y="6079"/>
                    <a:pt x="3479" y="6079"/>
                  </a:cubicBezTo>
                  <a:cubicBezTo>
                    <a:pt x="3506" y="6079"/>
                    <a:pt x="3531" y="6078"/>
                    <a:pt x="3556" y="6076"/>
                  </a:cubicBezTo>
                  <a:cubicBezTo>
                    <a:pt x="3570" y="6076"/>
                    <a:pt x="3585" y="6076"/>
                    <a:pt x="3599" y="6076"/>
                  </a:cubicBezTo>
                  <a:cubicBezTo>
                    <a:pt x="4067" y="6076"/>
                    <a:pt x="4541" y="6374"/>
                    <a:pt x="4995" y="6666"/>
                  </a:cubicBezTo>
                  <a:cubicBezTo>
                    <a:pt x="5397" y="6924"/>
                    <a:pt x="5783" y="7187"/>
                    <a:pt x="6159" y="7187"/>
                  </a:cubicBezTo>
                  <a:cubicBezTo>
                    <a:pt x="6184" y="7187"/>
                    <a:pt x="6210" y="7186"/>
                    <a:pt x="6236" y="7184"/>
                  </a:cubicBezTo>
                  <a:cubicBezTo>
                    <a:pt x="6249" y="7183"/>
                    <a:pt x="6263" y="7183"/>
                    <a:pt x="6279" y="7183"/>
                  </a:cubicBezTo>
                  <a:cubicBezTo>
                    <a:pt x="6608" y="7183"/>
                    <a:pt x="7514" y="7269"/>
                    <a:pt x="8472" y="7361"/>
                  </a:cubicBezTo>
                  <a:cubicBezTo>
                    <a:pt x="9762" y="7484"/>
                    <a:pt x="11209" y="7623"/>
                    <a:pt x="12001" y="7623"/>
                  </a:cubicBezTo>
                  <a:cubicBezTo>
                    <a:pt x="12078" y="7623"/>
                    <a:pt x="12151" y="7622"/>
                    <a:pt x="12215" y="7618"/>
                  </a:cubicBezTo>
                  <a:cubicBezTo>
                    <a:pt x="12778" y="7592"/>
                    <a:pt x="13145" y="7435"/>
                    <a:pt x="13305" y="7146"/>
                  </a:cubicBezTo>
                  <a:cubicBezTo>
                    <a:pt x="13489" y="6818"/>
                    <a:pt x="13316" y="6490"/>
                    <a:pt x="13297" y="6453"/>
                  </a:cubicBezTo>
                  <a:cubicBezTo>
                    <a:pt x="13273" y="6410"/>
                    <a:pt x="13237" y="6374"/>
                    <a:pt x="13195" y="6348"/>
                  </a:cubicBezTo>
                  <a:lnTo>
                    <a:pt x="9443" y="4082"/>
                  </a:lnTo>
                  <a:lnTo>
                    <a:pt x="7399" y="1902"/>
                  </a:lnTo>
                  <a:cubicBezTo>
                    <a:pt x="7374" y="1875"/>
                    <a:pt x="7342" y="1852"/>
                    <a:pt x="7307" y="1837"/>
                  </a:cubicBezTo>
                  <a:lnTo>
                    <a:pt x="3238" y="25"/>
                  </a:lnTo>
                  <a:cubicBezTo>
                    <a:pt x="3200" y="8"/>
                    <a:pt x="3161" y="0"/>
                    <a:pt x="3121"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858;p64">
              <a:extLst>
                <a:ext uri="{FF2B5EF4-FFF2-40B4-BE49-F238E27FC236}">
                  <a16:creationId xmlns:a16="http://schemas.microsoft.com/office/drawing/2014/main" id="{070B1258-E8F2-5734-BD58-0B2B27C868AC}"/>
                </a:ext>
              </a:extLst>
            </p:cNvPr>
            <p:cNvSpPr/>
            <p:nvPr/>
          </p:nvSpPr>
          <p:spPr>
            <a:xfrm>
              <a:off x="1166800" y="4872150"/>
              <a:ext cx="327325" cy="105125"/>
            </a:xfrm>
            <a:custGeom>
              <a:avLst/>
              <a:gdLst/>
              <a:ahLst/>
              <a:cxnLst/>
              <a:rect l="l" t="t" r="r" b="b"/>
              <a:pathLst>
                <a:path w="13093" h="4205" extrusionOk="0">
                  <a:moveTo>
                    <a:pt x="489" y="1"/>
                  </a:moveTo>
                  <a:lnTo>
                    <a:pt x="431" y="74"/>
                  </a:lnTo>
                  <a:cubicBezTo>
                    <a:pt x="0" y="607"/>
                    <a:pt x="153" y="1401"/>
                    <a:pt x="753" y="1733"/>
                  </a:cubicBezTo>
                  <a:cubicBezTo>
                    <a:pt x="1545" y="2170"/>
                    <a:pt x="2567" y="2661"/>
                    <a:pt x="3164" y="2661"/>
                  </a:cubicBezTo>
                  <a:cubicBezTo>
                    <a:pt x="3179" y="2661"/>
                    <a:pt x="3194" y="2660"/>
                    <a:pt x="3208" y="2660"/>
                  </a:cubicBezTo>
                  <a:cubicBezTo>
                    <a:pt x="3229" y="2659"/>
                    <a:pt x="3249" y="2658"/>
                    <a:pt x="3270" y="2658"/>
                  </a:cubicBezTo>
                  <a:cubicBezTo>
                    <a:pt x="4281" y="2658"/>
                    <a:pt x="5178" y="3768"/>
                    <a:pt x="5861" y="3768"/>
                  </a:cubicBezTo>
                  <a:cubicBezTo>
                    <a:pt x="5870" y="3768"/>
                    <a:pt x="5879" y="3768"/>
                    <a:pt x="5888" y="3767"/>
                  </a:cubicBezTo>
                  <a:cubicBezTo>
                    <a:pt x="5908" y="3766"/>
                    <a:pt x="5931" y="3766"/>
                    <a:pt x="5956" y="3766"/>
                  </a:cubicBezTo>
                  <a:cubicBezTo>
                    <a:pt x="6774" y="3766"/>
                    <a:pt x="10286" y="4204"/>
                    <a:pt x="11661" y="4204"/>
                  </a:cubicBezTo>
                  <a:cubicBezTo>
                    <a:pt x="11737" y="4204"/>
                    <a:pt x="11806" y="4203"/>
                    <a:pt x="11868" y="4200"/>
                  </a:cubicBezTo>
                  <a:cubicBezTo>
                    <a:pt x="13093" y="4145"/>
                    <a:pt x="12712" y="3461"/>
                    <a:pt x="12712" y="3461"/>
                  </a:cubicBezTo>
                  <a:lnTo>
                    <a:pt x="12635" y="3415"/>
                  </a:lnTo>
                  <a:cubicBezTo>
                    <a:pt x="10887" y="3378"/>
                    <a:pt x="7173" y="3181"/>
                    <a:pt x="5292" y="2215"/>
                  </a:cubicBezTo>
                  <a:cubicBezTo>
                    <a:pt x="3626" y="1360"/>
                    <a:pt x="1747" y="821"/>
                    <a:pt x="48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859;p64">
              <a:extLst>
                <a:ext uri="{FF2B5EF4-FFF2-40B4-BE49-F238E27FC236}">
                  <a16:creationId xmlns:a16="http://schemas.microsoft.com/office/drawing/2014/main" id="{F385E433-E15D-FDD0-3D76-313B2503C5AC}"/>
                </a:ext>
              </a:extLst>
            </p:cNvPr>
            <p:cNvSpPr/>
            <p:nvPr/>
          </p:nvSpPr>
          <p:spPr>
            <a:xfrm>
              <a:off x="1158425" y="4865000"/>
              <a:ext cx="337275" cy="119450"/>
            </a:xfrm>
            <a:custGeom>
              <a:avLst/>
              <a:gdLst/>
              <a:ahLst/>
              <a:cxnLst/>
              <a:rect l="l" t="t" r="r" b="b"/>
              <a:pathLst>
                <a:path w="13491" h="4778" extrusionOk="0">
                  <a:moveTo>
                    <a:pt x="900" y="671"/>
                  </a:moveTo>
                  <a:cubicBezTo>
                    <a:pt x="1598" y="1086"/>
                    <a:pt x="2436" y="1428"/>
                    <a:pt x="3316" y="1790"/>
                  </a:cubicBezTo>
                  <a:cubicBezTo>
                    <a:pt x="4042" y="2086"/>
                    <a:pt x="4790" y="2394"/>
                    <a:pt x="5496" y="2755"/>
                  </a:cubicBezTo>
                  <a:cubicBezTo>
                    <a:pt x="7344" y="3705"/>
                    <a:pt x="10815" y="3933"/>
                    <a:pt x="12818" y="3984"/>
                  </a:cubicBezTo>
                  <a:cubicBezTo>
                    <a:pt x="12816" y="3997"/>
                    <a:pt x="12813" y="4011"/>
                    <a:pt x="12806" y="4024"/>
                  </a:cubicBezTo>
                  <a:cubicBezTo>
                    <a:pt x="12791" y="4049"/>
                    <a:pt x="12691" y="4179"/>
                    <a:pt x="12191" y="4201"/>
                  </a:cubicBezTo>
                  <a:cubicBezTo>
                    <a:pt x="12135" y="4203"/>
                    <a:pt x="12073" y="4204"/>
                    <a:pt x="12004" y="4204"/>
                  </a:cubicBezTo>
                  <a:cubicBezTo>
                    <a:pt x="11245" y="4204"/>
                    <a:pt x="9747" y="4062"/>
                    <a:pt x="8527" y="3944"/>
                  </a:cubicBezTo>
                  <a:cubicBezTo>
                    <a:pt x="7495" y="3846"/>
                    <a:pt x="6665" y="3766"/>
                    <a:pt x="6292" y="3766"/>
                  </a:cubicBezTo>
                  <a:lnTo>
                    <a:pt x="6291" y="3766"/>
                  </a:lnTo>
                  <a:cubicBezTo>
                    <a:pt x="6261" y="3766"/>
                    <a:pt x="6234" y="3766"/>
                    <a:pt x="6210" y="3767"/>
                  </a:cubicBezTo>
                  <a:cubicBezTo>
                    <a:pt x="6207" y="3767"/>
                    <a:pt x="6204" y="3767"/>
                    <a:pt x="6200" y="3767"/>
                  </a:cubicBezTo>
                  <a:cubicBezTo>
                    <a:pt x="5989" y="3767"/>
                    <a:pt x="5650" y="3561"/>
                    <a:pt x="5304" y="3339"/>
                  </a:cubicBezTo>
                  <a:cubicBezTo>
                    <a:pt x="4805" y="3018"/>
                    <a:pt x="4246" y="2657"/>
                    <a:pt x="3605" y="2657"/>
                  </a:cubicBezTo>
                  <a:cubicBezTo>
                    <a:pt x="3580" y="2657"/>
                    <a:pt x="3555" y="2658"/>
                    <a:pt x="3530" y="2659"/>
                  </a:cubicBezTo>
                  <a:cubicBezTo>
                    <a:pt x="3527" y="2659"/>
                    <a:pt x="3524" y="2659"/>
                    <a:pt x="3521" y="2659"/>
                  </a:cubicBezTo>
                  <a:cubicBezTo>
                    <a:pt x="3277" y="2659"/>
                    <a:pt x="2656" y="2558"/>
                    <a:pt x="1226" y="1768"/>
                  </a:cubicBezTo>
                  <a:cubicBezTo>
                    <a:pt x="1016" y="1653"/>
                    <a:pt x="867" y="1449"/>
                    <a:pt x="822" y="1213"/>
                  </a:cubicBezTo>
                  <a:cubicBezTo>
                    <a:pt x="785" y="1029"/>
                    <a:pt x="813" y="838"/>
                    <a:pt x="900" y="671"/>
                  </a:cubicBezTo>
                  <a:close/>
                  <a:moveTo>
                    <a:pt x="825" y="0"/>
                  </a:moveTo>
                  <a:cubicBezTo>
                    <a:pt x="741" y="0"/>
                    <a:pt x="658" y="37"/>
                    <a:pt x="602" y="107"/>
                  </a:cubicBezTo>
                  <a:lnTo>
                    <a:pt x="544" y="179"/>
                  </a:lnTo>
                  <a:cubicBezTo>
                    <a:pt x="1" y="850"/>
                    <a:pt x="194" y="1850"/>
                    <a:pt x="950" y="2269"/>
                  </a:cubicBezTo>
                  <a:cubicBezTo>
                    <a:pt x="2092" y="2899"/>
                    <a:pt x="2947" y="3233"/>
                    <a:pt x="3479" y="3233"/>
                  </a:cubicBezTo>
                  <a:cubicBezTo>
                    <a:pt x="3506" y="3233"/>
                    <a:pt x="3531" y="3232"/>
                    <a:pt x="3556" y="3230"/>
                  </a:cubicBezTo>
                  <a:cubicBezTo>
                    <a:pt x="3570" y="3230"/>
                    <a:pt x="3585" y="3230"/>
                    <a:pt x="3599" y="3230"/>
                  </a:cubicBezTo>
                  <a:cubicBezTo>
                    <a:pt x="4067" y="3230"/>
                    <a:pt x="4541" y="3528"/>
                    <a:pt x="4995" y="3820"/>
                  </a:cubicBezTo>
                  <a:cubicBezTo>
                    <a:pt x="5397" y="4078"/>
                    <a:pt x="5783" y="4341"/>
                    <a:pt x="6159" y="4341"/>
                  </a:cubicBezTo>
                  <a:cubicBezTo>
                    <a:pt x="6184" y="4341"/>
                    <a:pt x="6210" y="4340"/>
                    <a:pt x="6236" y="4338"/>
                  </a:cubicBezTo>
                  <a:cubicBezTo>
                    <a:pt x="6249" y="4337"/>
                    <a:pt x="6263" y="4337"/>
                    <a:pt x="6279" y="4337"/>
                  </a:cubicBezTo>
                  <a:cubicBezTo>
                    <a:pt x="6608" y="4337"/>
                    <a:pt x="7514" y="4423"/>
                    <a:pt x="8472" y="4515"/>
                  </a:cubicBezTo>
                  <a:cubicBezTo>
                    <a:pt x="9762" y="4638"/>
                    <a:pt x="11209" y="4777"/>
                    <a:pt x="12001" y="4777"/>
                  </a:cubicBezTo>
                  <a:cubicBezTo>
                    <a:pt x="12078" y="4777"/>
                    <a:pt x="12151" y="4776"/>
                    <a:pt x="12217" y="4771"/>
                  </a:cubicBezTo>
                  <a:cubicBezTo>
                    <a:pt x="12779" y="4746"/>
                    <a:pt x="13146" y="4589"/>
                    <a:pt x="13306" y="4300"/>
                  </a:cubicBezTo>
                  <a:cubicBezTo>
                    <a:pt x="13491" y="3971"/>
                    <a:pt x="13318" y="3643"/>
                    <a:pt x="13298" y="3607"/>
                  </a:cubicBezTo>
                  <a:cubicBezTo>
                    <a:pt x="13274" y="3564"/>
                    <a:pt x="13238" y="3526"/>
                    <a:pt x="13196" y="3501"/>
                  </a:cubicBezTo>
                  <a:lnTo>
                    <a:pt x="13118" y="3455"/>
                  </a:lnTo>
                  <a:cubicBezTo>
                    <a:pt x="13075" y="3429"/>
                    <a:pt x="13027" y="3415"/>
                    <a:pt x="12977" y="3414"/>
                  </a:cubicBezTo>
                  <a:cubicBezTo>
                    <a:pt x="11426" y="3382"/>
                    <a:pt x="7617" y="3201"/>
                    <a:pt x="5759" y="2246"/>
                  </a:cubicBezTo>
                  <a:cubicBezTo>
                    <a:pt x="5031" y="1873"/>
                    <a:pt x="4270" y="1560"/>
                    <a:pt x="3534" y="1259"/>
                  </a:cubicBezTo>
                  <a:cubicBezTo>
                    <a:pt x="2578" y="868"/>
                    <a:pt x="1674" y="499"/>
                    <a:pt x="981" y="47"/>
                  </a:cubicBezTo>
                  <a:cubicBezTo>
                    <a:pt x="933" y="15"/>
                    <a:pt x="879" y="0"/>
                    <a:pt x="825"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860;p64">
              <a:extLst>
                <a:ext uri="{FF2B5EF4-FFF2-40B4-BE49-F238E27FC236}">
                  <a16:creationId xmlns:a16="http://schemas.microsoft.com/office/drawing/2014/main" id="{939A4F52-2249-DF79-3215-985C91B4D062}"/>
                </a:ext>
              </a:extLst>
            </p:cNvPr>
            <p:cNvSpPr/>
            <p:nvPr/>
          </p:nvSpPr>
          <p:spPr>
            <a:xfrm>
              <a:off x="1766750" y="5135800"/>
              <a:ext cx="375625" cy="42400"/>
            </a:xfrm>
            <a:custGeom>
              <a:avLst/>
              <a:gdLst/>
              <a:ahLst/>
              <a:cxnLst/>
              <a:rect l="l" t="t" r="r" b="b"/>
              <a:pathLst>
                <a:path w="15025" h="1696" extrusionOk="0">
                  <a:moveTo>
                    <a:pt x="13914" y="1"/>
                  </a:moveTo>
                  <a:cubicBezTo>
                    <a:pt x="11577" y="213"/>
                    <a:pt x="8054" y="475"/>
                    <a:pt x="4896" y="475"/>
                  </a:cubicBezTo>
                  <a:cubicBezTo>
                    <a:pt x="3116" y="475"/>
                    <a:pt x="1453" y="392"/>
                    <a:pt x="183" y="170"/>
                  </a:cubicBezTo>
                  <a:lnTo>
                    <a:pt x="183" y="170"/>
                  </a:lnTo>
                  <a:cubicBezTo>
                    <a:pt x="38" y="991"/>
                    <a:pt x="1" y="1604"/>
                    <a:pt x="192" y="1659"/>
                  </a:cubicBezTo>
                  <a:cubicBezTo>
                    <a:pt x="280" y="1684"/>
                    <a:pt x="596" y="1695"/>
                    <a:pt x="1075" y="1695"/>
                  </a:cubicBezTo>
                  <a:cubicBezTo>
                    <a:pt x="3957" y="1695"/>
                    <a:pt x="12761" y="1301"/>
                    <a:pt x="13806" y="1254"/>
                  </a:cubicBezTo>
                  <a:cubicBezTo>
                    <a:pt x="15025" y="1199"/>
                    <a:pt x="14998" y="590"/>
                    <a:pt x="14998" y="590"/>
                  </a:cubicBezTo>
                  <a:lnTo>
                    <a:pt x="13914"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861;p64">
              <a:extLst>
                <a:ext uri="{FF2B5EF4-FFF2-40B4-BE49-F238E27FC236}">
                  <a16:creationId xmlns:a16="http://schemas.microsoft.com/office/drawing/2014/main" id="{8D5D0006-B866-F921-96CC-5E544A4FEDD4}"/>
                </a:ext>
              </a:extLst>
            </p:cNvPr>
            <p:cNvSpPr/>
            <p:nvPr/>
          </p:nvSpPr>
          <p:spPr>
            <a:xfrm>
              <a:off x="1758850" y="5128675"/>
              <a:ext cx="390025" cy="56550"/>
            </a:xfrm>
            <a:custGeom>
              <a:avLst/>
              <a:gdLst/>
              <a:ahLst/>
              <a:cxnLst/>
              <a:rect l="l" t="t" r="r" b="b"/>
              <a:pathLst>
                <a:path w="15601" h="2262" extrusionOk="0">
                  <a:moveTo>
                    <a:pt x="14169" y="579"/>
                  </a:moveTo>
                  <a:lnTo>
                    <a:pt x="14954" y="1006"/>
                  </a:lnTo>
                  <a:cubicBezTo>
                    <a:pt x="14845" y="1114"/>
                    <a:pt x="14598" y="1230"/>
                    <a:pt x="14109" y="1252"/>
                  </a:cubicBezTo>
                  <a:cubicBezTo>
                    <a:pt x="8797" y="1491"/>
                    <a:pt x="3292" y="1695"/>
                    <a:pt x="1318" y="1695"/>
                  </a:cubicBezTo>
                  <a:cubicBezTo>
                    <a:pt x="1015" y="1695"/>
                    <a:pt x="795" y="1690"/>
                    <a:pt x="672" y="1680"/>
                  </a:cubicBezTo>
                  <a:cubicBezTo>
                    <a:pt x="658" y="1580"/>
                    <a:pt x="650" y="1335"/>
                    <a:pt x="735" y="783"/>
                  </a:cubicBezTo>
                  <a:cubicBezTo>
                    <a:pt x="1978" y="972"/>
                    <a:pt x="3544" y="1044"/>
                    <a:pt x="5208" y="1044"/>
                  </a:cubicBezTo>
                  <a:cubicBezTo>
                    <a:pt x="8354" y="1044"/>
                    <a:pt x="11849" y="787"/>
                    <a:pt x="14169" y="579"/>
                  </a:cubicBezTo>
                  <a:close/>
                  <a:moveTo>
                    <a:pt x="14225" y="0"/>
                  </a:moveTo>
                  <a:cubicBezTo>
                    <a:pt x="14218" y="0"/>
                    <a:pt x="14211" y="1"/>
                    <a:pt x="14204" y="1"/>
                  </a:cubicBezTo>
                  <a:cubicBezTo>
                    <a:pt x="11894" y="210"/>
                    <a:pt x="8363" y="473"/>
                    <a:pt x="5206" y="473"/>
                  </a:cubicBezTo>
                  <a:cubicBezTo>
                    <a:pt x="3445" y="473"/>
                    <a:pt x="1800" y="391"/>
                    <a:pt x="548" y="173"/>
                  </a:cubicBezTo>
                  <a:cubicBezTo>
                    <a:pt x="528" y="169"/>
                    <a:pt x="509" y="167"/>
                    <a:pt x="491" y="167"/>
                  </a:cubicBezTo>
                  <a:cubicBezTo>
                    <a:pt x="355" y="167"/>
                    <a:pt x="240" y="269"/>
                    <a:pt x="216" y="405"/>
                  </a:cubicBezTo>
                  <a:cubicBezTo>
                    <a:pt x="0" y="1639"/>
                    <a:pt x="57" y="2114"/>
                    <a:pt x="430" y="2220"/>
                  </a:cubicBezTo>
                  <a:cubicBezTo>
                    <a:pt x="535" y="2249"/>
                    <a:pt x="899" y="2262"/>
                    <a:pt x="1450" y="2262"/>
                  </a:cubicBezTo>
                  <a:cubicBezTo>
                    <a:pt x="4067" y="2262"/>
                    <a:pt x="10898" y="1970"/>
                    <a:pt x="14135" y="1824"/>
                  </a:cubicBezTo>
                  <a:cubicBezTo>
                    <a:pt x="14719" y="1798"/>
                    <a:pt x="15140" y="1648"/>
                    <a:pt x="15386" y="1380"/>
                  </a:cubicBezTo>
                  <a:cubicBezTo>
                    <a:pt x="15601" y="1144"/>
                    <a:pt x="15601" y="907"/>
                    <a:pt x="15600" y="862"/>
                  </a:cubicBezTo>
                  <a:cubicBezTo>
                    <a:pt x="15595" y="761"/>
                    <a:pt x="15538" y="671"/>
                    <a:pt x="15450" y="623"/>
                  </a:cubicBezTo>
                  <a:lnTo>
                    <a:pt x="14366" y="34"/>
                  </a:lnTo>
                  <a:cubicBezTo>
                    <a:pt x="14322" y="12"/>
                    <a:pt x="14274" y="0"/>
                    <a:pt x="14225"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6" name="مربع نص 305">
            <a:extLst>
              <a:ext uri="{FF2B5EF4-FFF2-40B4-BE49-F238E27FC236}">
                <a16:creationId xmlns:a16="http://schemas.microsoft.com/office/drawing/2014/main" id="{77028BC4-76FE-8820-B491-D5F39671EB5A}"/>
              </a:ext>
            </a:extLst>
          </p:cNvPr>
          <p:cNvSpPr txBox="1"/>
          <p:nvPr/>
        </p:nvSpPr>
        <p:spPr>
          <a:xfrm>
            <a:off x="42067" y="1652950"/>
            <a:ext cx="4572000" cy="1754326"/>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مثلث الحماية</a:t>
            </a:r>
          </a:p>
          <a:p>
            <a:pPr algn="ctr" rtl="1"/>
            <a:r>
              <a:rPr lang="en-GB"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CIA</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extLst>
      <p:ext uri="{BB962C8B-B14F-4D97-AF65-F5344CB8AC3E}">
        <p14:creationId xmlns:p14="http://schemas.microsoft.com/office/powerpoint/2010/main" val="220987398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مثلث متساوي الساقين 19">
            <a:extLst>
              <a:ext uri="{FF2B5EF4-FFF2-40B4-BE49-F238E27FC236}">
                <a16:creationId xmlns:a16="http://schemas.microsoft.com/office/drawing/2014/main" id="{59028658-23D0-1CF4-EDCD-8E5887B68624}"/>
              </a:ext>
            </a:extLst>
          </p:cNvPr>
          <p:cNvSpPr/>
          <p:nvPr/>
        </p:nvSpPr>
        <p:spPr>
          <a:xfrm>
            <a:off x="1539624" y="847080"/>
            <a:ext cx="6214946" cy="3886725"/>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مربع نص 5">
            <a:extLst>
              <a:ext uri="{FF2B5EF4-FFF2-40B4-BE49-F238E27FC236}">
                <a16:creationId xmlns:a16="http://schemas.microsoft.com/office/drawing/2014/main" id="{A64E66BB-3965-2E5A-DFB4-4292EDC5B217}"/>
              </a:ext>
            </a:extLst>
          </p:cNvPr>
          <p:cNvSpPr txBox="1"/>
          <p:nvPr/>
        </p:nvSpPr>
        <p:spPr>
          <a:xfrm>
            <a:off x="0" y="370027"/>
            <a:ext cx="8690516" cy="954107"/>
          </a:xfrm>
          <a:prstGeom prst="rect">
            <a:avLst/>
          </a:prstGeom>
          <a:noFill/>
        </p:spPr>
        <p:txBody>
          <a:bodyPr wrap="square">
            <a:spAutoFit/>
          </a:bodyPr>
          <a:lstStyle/>
          <a:p>
            <a:pPr algn="r" rtl="1" fontAlgn="base"/>
            <a:r>
              <a:rPr lang="ar-KW" sz="28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يهدف أمن المعلومات كذلك إلى تحقيق 3 مبادئ أساسية، تُعرف بنموذج </a:t>
            </a:r>
            <a:r>
              <a:rPr lang="en-GB" sz="28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CIA، </a:t>
            </a:r>
            <a:r>
              <a:rPr lang="ar-KW" sz="28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وهي:</a:t>
            </a:r>
            <a:r>
              <a:rPr lang="en-GB" sz="2800" b="1"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endParaRPr lang="ar-KW" sz="2800" b="0" i="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1" name="مربع نص 20">
            <a:extLst>
              <a:ext uri="{FF2B5EF4-FFF2-40B4-BE49-F238E27FC236}">
                <a16:creationId xmlns:a16="http://schemas.microsoft.com/office/drawing/2014/main" id="{4CD99AD1-02DF-3ECC-F616-D83397F8DE84}"/>
              </a:ext>
            </a:extLst>
          </p:cNvPr>
          <p:cNvSpPr txBox="1"/>
          <p:nvPr/>
        </p:nvSpPr>
        <p:spPr>
          <a:xfrm>
            <a:off x="3953108" y="1530169"/>
            <a:ext cx="1237784" cy="646331"/>
          </a:xfrm>
          <a:prstGeom prst="rect">
            <a:avLst/>
          </a:prstGeom>
          <a:noFill/>
        </p:spPr>
        <p:txBody>
          <a:bodyPr wrap="square">
            <a:spAutoFit/>
          </a:bodyPr>
          <a:lstStyle/>
          <a:p>
            <a:pPr algn="r" rtl="1" fontAlgn="base"/>
            <a:r>
              <a:rPr lang="ar-KW" sz="36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السرية</a:t>
            </a:r>
            <a:endParaRPr lang="ar-KW" sz="3600" b="0"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2" name="مربع نص 21">
            <a:extLst>
              <a:ext uri="{FF2B5EF4-FFF2-40B4-BE49-F238E27FC236}">
                <a16:creationId xmlns:a16="http://schemas.microsoft.com/office/drawing/2014/main" id="{1C05FE79-AE18-B063-CB40-82290D99B560}"/>
              </a:ext>
            </a:extLst>
          </p:cNvPr>
          <p:cNvSpPr txBox="1"/>
          <p:nvPr/>
        </p:nvSpPr>
        <p:spPr>
          <a:xfrm>
            <a:off x="5698273" y="3960720"/>
            <a:ext cx="1237784" cy="646331"/>
          </a:xfrm>
          <a:prstGeom prst="rect">
            <a:avLst/>
          </a:prstGeom>
          <a:noFill/>
        </p:spPr>
        <p:txBody>
          <a:bodyPr wrap="square">
            <a:spAutoFit/>
          </a:bodyPr>
          <a:lstStyle/>
          <a:p>
            <a:pPr algn="r" rtl="1" fontAlgn="base"/>
            <a:r>
              <a:rPr lang="ar-KW" sz="36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النزاهة</a:t>
            </a:r>
            <a:endParaRPr lang="ar-KW" sz="3600" b="0"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3" name="مربع نص 22">
            <a:extLst>
              <a:ext uri="{FF2B5EF4-FFF2-40B4-BE49-F238E27FC236}">
                <a16:creationId xmlns:a16="http://schemas.microsoft.com/office/drawing/2014/main" id="{91890169-A93E-18FC-1206-60F91B42D32C}"/>
              </a:ext>
            </a:extLst>
          </p:cNvPr>
          <p:cNvSpPr txBox="1"/>
          <p:nvPr/>
        </p:nvSpPr>
        <p:spPr>
          <a:xfrm>
            <a:off x="2397513" y="3819367"/>
            <a:ext cx="1237784" cy="646331"/>
          </a:xfrm>
          <a:prstGeom prst="rect">
            <a:avLst/>
          </a:prstGeom>
          <a:noFill/>
        </p:spPr>
        <p:txBody>
          <a:bodyPr wrap="square">
            <a:spAutoFit/>
          </a:bodyPr>
          <a:lstStyle/>
          <a:p>
            <a:pPr algn="r" rtl="1" fontAlgn="base"/>
            <a:r>
              <a:rPr lang="ar-KW" sz="36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التوافر</a:t>
            </a:r>
            <a:endParaRPr lang="ar-KW" sz="3600" b="0"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grpSp>
        <p:nvGrpSpPr>
          <p:cNvPr id="26" name="Google Shape;905;p37">
            <a:extLst>
              <a:ext uri="{FF2B5EF4-FFF2-40B4-BE49-F238E27FC236}">
                <a16:creationId xmlns:a16="http://schemas.microsoft.com/office/drawing/2014/main" id="{5DD592C2-79B8-7104-8DFC-90E298DDAA21}"/>
              </a:ext>
            </a:extLst>
          </p:cNvPr>
          <p:cNvGrpSpPr/>
          <p:nvPr/>
        </p:nvGrpSpPr>
        <p:grpSpPr>
          <a:xfrm>
            <a:off x="5949208" y="3426703"/>
            <a:ext cx="630391" cy="534017"/>
            <a:chOff x="2770052" y="2009628"/>
            <a:chExt cx="327085" cy="277080"/>
          </a:xfrm>
        </p:grpSpPr>
        <p:sp>
          <p:nvSpPr>
            <p:cNvPr id="27" name="Google Shape;906;p37">
              <a:extLst>
                <a:ext uri="{FF2B5EF4-FFF2-40B4-BE49-F238E27FC236}">
                  <a16:creationId xmlns:a16="http://schemas.microsoft.com/office/drawing/2014/main" id="{9281A376-0DEE-6421-EF7B-95047F0A9C6B}"/>
                </a:ext>
              </a:extLst>
            </p:cNvPr>
            <p:cNvSpPr/>
            <p:nvPr/>
          </p:nvSpPr>
          <p:spPr>
            <a:xfrm>
              <a:off x="2770052" y="2023537"/>
              <a:ext cx="327085" cy="263170"/>
            </a:xfrm>
            <a:custGeom>
              <a:avLst/>
              <a:gdLst/>
              <a:ahLst/>
              <a:cxnLst/>
              <a:rect l="l" t="t" r="r" b="b"/>
              <a:pathLst>
                <a:path w="10276" h="8268" extrusionOk="0">
                  <a:moveTo>
                    <a:pt x="6251" y="2267"/>
                  </a:moveTo>
                  <a:lnTo>
                    <a:pt x="7061" y="2541"/>
                  </a:lnTo>
                  <a:cubicBezTo>
                    <a:pt x="7073" y="2544"/>
                    <a:pt x="7086" y="2545"/>
                    <a:pt x="7098" y="2545"/>
                  </a:cubicBezTo>
                  <a:cubicBezTo>
                    <a:pt x="7136" y="2545"/>
                    <a:pt x="7174" y="2532"/>
                    <a:pt x="7192" y="2505"/>
                  </a:cubicBezTo>
                  <a:lnTo>
                    <a:pt x="7454" y="2314"/>
                  </a:lnTo>
                  <a:lnTo>
                    <a:pt x="9240" y="4660"/>
                  </a:lnTo>
                  <a:lnTo>
                    <a:pt x="8978" y="4874"/>
                  </a:lnTo>
                  <a:cubicBezTo>
                    <a:pt x="8966" y="4862"/>
                    <a:pt x="8942" y="4839"/>
                    <a:pt x="8930" y="4839"/>
                  </a:cubicBezTo>
                  <a:lnTo>
                    <a:pt x="5811" y="3148"/>
                  </a:lnTo>
                  <a:lnTo>
                    <a:pt x="5930" y="2969"/>
                  </a:lnTo>
                  <a:cubicBezTo>
                    <a:pt x="5978" y="2898"/>
                    <a:pt x="5966" y="2803"/>
                    <a:pt x="5894" y="2755"/>
                  </a:cubicBezTo>
                  <a:cubicBezTo>
                    <a:pt x="5864" y="2742"/>
                    <a:pt x="5834" y="2735"/>
                    <a:pt x="5806" y="2735"/>
                  </a:cubicBezTo>
                  <a:cubicBezTo>
                    <a:pt x="5756" y="2735"/>
                    <a:pt x="5710" y="2757"/>
                    <a:pt x="5680" y="2803"/>
                  </a:cubicBezTo>
                  <a:lnTo>
                    <a:pt x="5358" y="3326"/>
                  </a:lnTo>
                  <a:cubicBezTo>
                    <a:pt x="5335" y="3350"/>
                    <a:pt x="5323" y="3374"/>
                    <a:pt x="5323" y="3398"/>
                  </a:cubicBezTo>
                  <a:lnTo>
                    <a:pt x="5323" y="4684"/>
                  </a:lnTo>
                  <a:cubicBezTo>
                    <a:pt x="5323" y="4946"/>
                    <a:pt x="5097" y="5172"/>
                    <a:pt x="4835" y="5172"/>
                  </a:cubicBezTo>
                  <a:cubicBezTo>
                    <a:pt x="4561" y="5172"/>
                    <a:pt x="4346" y="4946"/>
                    <a:pt x="4346" y="4684"/>
                  </a:cubicBezTo>
                  <a:lnTo>
                    <a:pt x="4346" y="3410"/>
                  </a:lnTo>
                  <a:lnTo>
                    <a:pt x="4620" y="2267"/>
                  </a:lnTo>
                  <a:close/>
                  <a:moveTo>
                    <a:pt x="2680" y="1767"/>
                  </a:moveTo>
                  <a:lnTo>
                    <a:pt x="2918" y="1898"/>
                  </a:lnTo>
                  <a:lnTo>
                    <a:pt x="941" y="5303"/>
                  </a:lnTo>
                  <a:lnTo>
                    <a:pt x="703" y="5172"/>
                  </a:lnTo>
                  <a:lnTo>
                    <a:pt x="2680" y="1767"/>
                  </a:lnTo>
                  <a:close/>
                  <a:moveTo>
                    <a:pt x="3180" y="4743"/>
                  </a:moveTo>
                  <a:cubicBezTo>
                    <a:pt x="3287" y="4743"/>
                    <a:pt x="3370" y="4779"/>
                    <a:pt x="3442" y="4874"/>
                  </a:cubicBezTo>
                  <a:cubicBezTo>
                    <a:pt x="3561" y="5017"/>
                    <a:pt x="3525" y="5231"/>
                    <a:pt x="3370" y="5339"/>
                  </a:cubicBezTo>
                  <a:lnTo>
                    <a:pt x="2322" y="6112"/>
                  </a:lnTo>
                  <a:cubicBezTo>
                    <a:pt x="2262" y="6150"/>
                    <a:pt x="2194" y="6169"/>
                    <a:pt x="2127" y="6169"/>
                  </a:cubicBezTo>
                  <a:cubicBezTo>
                    <a:pt x="2023" y="6169"/>
                    <a:pt x="1923" y="6123"/>
                    <a:pt x="1858" y="6029"/>
                  </a:cubicBezTo>
                  <a:cubicBezTo>
                    <a:pt x="1751" y="5886"/>
                    <a:pt x="1787" y="5672"/>
                    <a:pt x="1929" y="5565"/>
                  </a:cubicBezTo>
                  <a:lnTo>
                    <a:pt x="2989" y="4803"/>
                  </a:lnTo>
                  <a:cubicBezTo>
                    <a:pt x="3049" y="4755"/>
                    <a:pt x="3120" y="4743"/>
                    <a:pt x="3180" y="4743"/>
                  </a:cubicBezTo>
                  <a:close/>
                  <a:moveTo>
                    <a:pt x="3775" y="5493"/>
                  </a:moveTo>
                  <a:cubicBezTo>
                    <a:pt x="3870" y="5493"/>
                    <a:pt x="3954" y="5553"/>
                    <a:pt x="4013" y="5636"/>
                  </a:cubicBezTo>
                  <a:cubicBezTo>
                    <a:pt x="4132" y="5779"/>
                    <a:pt x="4085" y="5993"/>
                    <a:pt x="3942" y="6089"/>
                  </a:cubicBezTo>
                  <a:lnTo>
                    <a:pt x="3132" y="6708"/>
                  </a:lnTo>
                  <a:cubicBezTo>
                    <a:pt x="3076" y="6745"/>
                    <a:pt x="3013" y="6764"/>
                    <a:pt x="2949" y="6764"/>
                  </a:cubicBezTo>
                  <a:cubicBezTo>
                    <a:pt x="2851" y="6764"/>
                    <a:pt x="2752" y="6718"/>
                    <a:pt x="2680" y="6624"/>
                  </a:cubicBezTo>
                  <a:cubicBezTo>
                    <a:pt x="2572" y="6482"/>
                    <a:pt x="2596" y="6255"/>
                    <a:pt x="2751" y="6148"/>
                  </a:cubicBezTo>
                  <a:lnTo>
                    <a:pt x="3537" y="5589"/>
                  </a:lnTo>
                  <a:cubicBezTo>
                    <a:pt x="3573" y="5565"/>
                    <a:pt x="3596" y="5541"/>
                    <a:pt x="3620" y="5529"/>
                  </a:cubicBezTo>
                  <a:cubicBezTo>
                    <a:pt x="3668" y="5517"/>
                    <a:pt x="3715" y="5493"/>
                    <a:pt x="3775" y="5493"/>
                  </a:cubicBezTo>
                  <a:close/>
                  <a:moveTo>
                    <a:pt x="4359" y="6281"/>
                  </a:moveTo>
                  <a:cubicBezTo>
                    <a:pt x="4454" y="6281"/>
                    <a:pt x="4550" y="6321"/>
                    <a:pt x="4620" y="6398"/>
                  </a:cubicBezTo>
                  <a:cubicBezTo>
                    <a:pt x="4739" y="6553"/>
                    <a:pt x="4704" y="6755"/>
                    <a:pt x="4549" y="6863"/>
                  </a:cubicBezTo>
                  <a:lnTo>
                    <a:pt x="3954" y="7303"/>
                  </a:lnTo>
                  <a:cubicBezTo>
                    <a:pt x="3898" y="7331"/>
                    <a:pt x="3829" y="7358"/>
                    <a:pt x="3767" y="7358"/>
                  </a:cubicBezTo>
                  <a:cubicBezTo>
                    <a:pt x="3749" y="7358"/>
                    <a:pt x="3732" y="7356"/>
                    <a:pt x="3715" y="7351"/>
                  </a:cubicBezTo>
                  <a:cubicBezTo>
                    <a:pt x="3620" y="7339"/>
                    <a:pt x="3549" y="7303"/>
                    <a:pt x="3513" y="7220"/>
                  </a:cubicBezTo>
                  <a:cubicBezTo>
                    <a:pt x="3406" y="7077"/>
                    <a:pt x="3430" y="6863"/>
                    <a:pt x="3584" y="6755"/>
                  </a:cubicBezTo>
                  <a:lnTo>
                    <a:pt x="4144" y="6363"/>
                  </a:lnTo>
                  <a:lnTo>
                    <a:pt x="4168" y="6339"/>
                  </a:lnTo>
                  <a:cubicBezTo>
                    <a:pt x="4226" y="6300"/>
                    <a:pt x="4292" y="6281"/>
                    <a:pt x="4359" y="6281"/>
                  </a:cubicBezTo>
                  <a:close/>
                  <a:moveTo>
                    <a:pt x="2870" y="2553"/>
                  </a:moveTo>
                  <a:lnTo>
                    <a:pt x="3156" y="2707"/>
                  </a:lnTo>
                  <a:cubicBezTo>
                    <a:pt x="3173" y="2725"/>
                    <a:pt x="3197" y="2736"/>
                    <a:pt x="3218" y="2736"/>
                  </a:cubicBezTo>
                  <a:cubicBezTo>
                    <a:pt x="3226" y="2736"/>
                    <a:pt x="3233" y="2734"/>
                    <a:pt x="3239" y="2731"/>
                  </a:cubicBezTo>
                  <a:lnTo>
                    <a:pt x="3942" y="2636"/>
                  </a:lnTo>
                  <a:lnTo>
                    <a:pt x="4192" y="2743"/>
                  </a:lnTo>
                  <a:lnTo>
                    <a:pt x="4049" y="3338"/>
                  </a:lnTo>
                  <a:lnTo>
                    <a:pt x="4049" y="3362"/>
                  </a:lnTo>
                  <a:lnTo>
                    <a:pt x="4049" y="4648"/>
                  </a:lnTo>
                  <a:cubicBezTo>
                    <a:pt x="4049" y="5077"/>
                    <a:pt x="4406" y="5434"/>
                    <a:pt x="4835" y="5434"/>
                  </a:cubicBezTo>
                  <a:cubicBezTo>
                    <a:pt x="5263" y="5434"/>
                    <a:pt x="5620" y="5077"/>
                    <a:pt x="5620" y="4648"/>
                  </a:cubicBezTo>
                  <a:lnTo>
                    <a:pt x="5620" y="3410"/>
                  </a:lnTo>
                  <a:lnTo>
                    <a:pt x="5656" y="3362"/>
                  </a:lnTo>
                  <a:lnTo>
                    <a:pt x="8776" y="5065"/>
                  </a:lnTo>
                  <a:cubicBezTo>
                    <a:pt x="8942" y="5184"/>
                    <a:pt x="9002" y="5374"/>
                    <a:pt x="8907" y="5541"/>
                  </a:cubicBezTo>
                  <a:cubicBezTo>
                    <a:pt x="8850" y="5654"/>
                    <a:pt x="8745" y="5717"/>
                    <a:pt x="8631" y="5717"/>
                  </a:cubicBezTo>
                  <a:cubicBezTo>
                    <a:pt x="8576" y="5717"/>
                    <a:pt x="8520" y="5703"/>
                    <a:pt x="8466" y="5672"/>
                  </a:cubicBezTo>
                  <a:lnTo>
                    <a:pt x="6740" y="4743"/>
                  </a:lnTo>
                  <a:cubicBezTo>
                    <a:pt x="6711" y="4727"/>
                    <a:pt x="6682" y="4719"/>
                    <a:pt x="6655" y="4719"/>
                  </a:cubicBezTo>
                  <a:cubicBezTo>
                    <a:pt x="6603" y="4719"/>
                    <a:pt x="6557" y="4748"/>
                    <a:pt x="6525" y="4803"/>
                  </a:cubicBezTo>
                  <a:cubicBezTo>
                    <a:pt x="6490" y="4874"/>
                    <a:pt x="6513" y="4958"/>
                    <a:pt x="6585" y="5005"/>
                  </a:cubicBezTo>
                  <a:lnTo>
                    <a:pt x="8037" y="5791"/>
                  </a:lnTo>
                  <a:cubicBezTo>
                    <a:pt x="8192" y="5886"/>
                    <a:pt x="8252" y="6077"/>
                    <a:pt x="8168" y="6243"/>
                  </a:cubicBezTo>
                  <a:cubicBezTo>
                    <a:pt x="8104" y="6356"/>
                    <a:pt x="7996" y="6415"/>
                    <a:pt x="7881" y="6415"/>
                  </a:cubicBezTo>
                  <a:cubicBezTo>
                    <a:pt x="7826" y="6415"/>
                    <a:pt x="7770" y="6401"/>
                    <a:pt x="7716" y="6374"/>
                  </a:cubicBezTo>
                  <a:lnTo>
                    <a:pt x="6251" y="5565"/>
                  </a:lnTo>
                  <a:cubicBezTo>
                    <a:pt x="6226" y="5554"/>
                    <a:pt x="6200" y="5548"/>
                    <a:pt x="6175" y="5548"/>
                  </a:cubicBezTo>
                  <a:cubicBezTo>
                    <a:pt x="6120" y="5548"/>
                    <a:pt x="6070" y="5575"/>
                    <a:pt x="6037" y="5624"/>
                  </a:cubicBezTo>
                  <a:cubicBezTo>
                    <a:pt x="5990" y="5708"/>
                    <a:pt x="6025" y="5791"/>
                    <a:pt x="6097" y="5839"/>
                  </a:cubicBezTo>
                  <a:lnTo>
                    <a:pt x="7287" y="6493"/>
                  </a:lnTo>
                  <a:cubicBezTo>
                    <a:pt x="7454" y="6577"/>
                    <a:pt x="7514" y="6779"/>
                    <a:pt x="7418" y="6934"/>
                  </a:cubicBezTo>
                  <a:cubicBezTo>
                    <a:pt x="7360" y="7050"/>
                    <a:pt x="7250" y="7114"/>
                    <a:pt x="7132" y="7114"/>
                  </a:cubicBezTo>
                  <a:cubicBezTo>
                    <a:pt x="7081" y="7114"/>
                    <a:pt x="7028" y="7102"/>
                    <a:pt x="6978" y="7077"/>
                  </a:cubicBezTo>
                  <a:lnTo>
                    <a:pt x="5728" y="6386"/>
                  </a:lnTo>
                  <a:cubicBezTo>
                    <a:pt x="5705" y="6371"/>
                    <a:pt x="5680" y="6365"/>
                    <a:pt x="5655" y="6365"/>
                  </a:cubicBezTo>
                  <a:cubicBezTo>
                    <a:pt x="5601" y="6365"/>
                    <a:pt x="5546" y="6397"/>
                    <a:pt x="5513" y="6446"/>
                  </a:cubicBezTo>
                  <a:cubicBezTo>
                    <a:pt x="5478" y="6517"/>
                    <a:pt x="5501" y="6613"/>
                    <a:pt x="5573" y="6660"/>
                  </a:cubicBezTo>
                  <a:lnTo>
                    <a:pt x="6549" y="7172"/>
                  </a:lnTo>
                  <a:cubicBezTo>
                    <a:pt x="6704" y="7267"/>
                    <a:pt x="6763" y="7458"/>
                    <a:pt x="6680" y="7625"/>
                  </a:cubicBezTo>
                  <a:cubicBezTo>
                    <a:pt x="6616" y="7737"/>
                    <a:pt x="6508" y="7801"/>
                    <a:pt x="6393" y="7801"/>
                  </a:cubicBezTo>
                  <a:cubicBezTo>
                    <a:pt x="6338" y="7801"/>
                    <a:pt x="6282" y="7786"/>
                    <a:pt x="6228" y="7756"/>
                  </a:cubicBezTo>
                  <a:lnTo>
                    <a:pt x="5549" y="7386"/>
                  </a:lnTo>
                  <a:cubicBezTo>
                    <a:pt x="5549" y="7255"/>
                    <a:pt x="5501" y="7101"/>
                    <a:pt x="5406" y="6994"/>
                  </a:cubicBezTo>
                  <a:cubicBezTo>
                    <a:pt x="5299" y="6851"/>
                    <a:pt x="5132" y="6755"/>
                    <a:pt x="4954" y="6744"/>
                  </a:cubicBezTo>
                  <a:lnTo>
                    <a:pt x="4954" y="6696"/>
                  </a:lnTo>
                  <a:cubicBezTo>
                    <a:pt x="4977" y="6541"/>
                    <a:pt x="4930" y="6363"/>
                    <a:pt x="4835" y="6220"/>
                  </a:cubicBezTo>
                  <a:cubicBezTo>
                    <a:pt x="4716" y="6077"/>
                    <a:pt x="4549" y="5982"/>
                    <a:pt x="4370" y="5970"/>
                  </a:cubicBezTo>
                  <a:lnTo>
                    <a:pt x="4370" y="5922"/>
                  </a:lnTo>
                  <a:cubicBezTo>
                    <a:pt x="4406" y="5767"/>
                    <a:pt x="4358" y="5589"/>
                    <a:pt x="4251" y="5446"/>
                  </a:cubicBezTo>
                  <a:cubicBezTo>
                    <a:pt x="4132" y="5303"/>
                    <a:pt x="3965" y="5208"/>
                    <a:pt x="3787" y="5196"/>
                  </a:cubicBezTo>
                  <a:lnTo>
                    <a:pt x="3787" y="5148"/>
                  </a:lnTo>
                  <a:cubicBezTo>
                    <a:pt x="3823" y="4993"/>
                    <a:pt x="3775" y="4815"/>
                    <a:pt x="3668" y="4672"/>
                  </a:cubicBezTo>
                  <a:cubicBezTo>
                    <a:pt x="3547" y="4516"/>
                    <a:pt x="3359" y="4432"/>
                    <a:pt x="3172" y="4432"/>
                  </a:cubicBezTo>
                  <a:cubicBezTo>
                    <a:pt x="3044" y="4432"/>
                    <a:pt x="2917" y="4471"/>
                    <a:pt x="2811" y="4553"/>
                  </a:cubicBezTo>
                  <a:lnTo>
                    <a:pt x="1763" y="5315"/>
                  </a:lnTo>
                  <a:lnTo>
                    <a:pt x="1394" y="5112"/>
                  </a:lnTo>
                  <a:lnTo>
                    <a:pt x="2870" y="2553"/>
                  </a:lnTo>
                  <a:close/>
                  <a:moveTo>
                    <a:pt x="4936" y="7026"/>
                  </a:moveTo>
                  <a:cubicBezTo>
                    <a:pt x="5036" y="7026"/>
                    <a:pt x="5132" y="7070"/>
                    <a:pt x="5204" y="7148"/>
                  </a:cubicBezTo>
                  <a:cubicBezTo>
                    <a:pt x="5251" y="7244"/>
                    <a:pt x="5275" y="7315"/>
                    <a:pt x="5263" y="7398"/>
                  </a:cubicBezTo>
                  <a:cubicBezTo>
                    <a:pt x="5251" y="7494"/>
                    <a:pt x="5204" y="7565"/>
                    <a:pt x="5132" y="7625"/>
                  </a:cubicBezTo>
                  <a:lnTo>
                    <a:pt x="4787" y="7875"/>
                  </a:lnTo>
                  <a:cubicBezTo>
                    <a:pt x="4729" y="7918"/>
                    <a:pt x="4658" y="7940"/>
                    <a:pt x="4588" y="7940"/>
                  </a:cubicBezTo>
                  <a:cubicBezTo>
                    <a:pt x="4487" y="7940"/>
                    <a:pt x="4386" y="7895"/>
                    <a:pt x="4323" y="7803"/>
                  </a:cubicBezTo>
                  <a:cubicBezTo>
                    <a:pt x="4215" y="7660"/>
                    <a:pt x="4251" y="7446"/>
                    <a:pt x="4406" y="7339"/>
                  </a:cubicBezTo>
                  <a:lnTo>
                    <a:pt x="4727" y="7101"/>
                  </a:lnTo>
                  <a:lnTo>
                    <a:pt x="4739" y="7089"/>
                  </a:lnTo>
                  <a:cubicBezTo>
                    <a:pt x="4802" y="7046"/>
                    <a:pt x="4870" y="7026"/>
                    <a:pt x="4936" y="7026"/>
                  </a:cubicBezTo>
                  <a:close/>
                  <a:moveTo>
                    <a:pt x="180" y="0"/>
                  </a:moveTo>
                  <a:cubicBezTo>
                    <a:pt x="125" y="0"/>
                    <a:pt x="69" y="27"/>
                    <a:pt x="36" y="76"/>
                  </a:cubicBezTo>
                  <a:cubicBezTo>
                    <a:pt x="1" y="159"/>
                    <a:pt x="24" y="243"/>
                    <a:pt x="96" y="290"/>
                  </a:cubicBezTo>
                  <a:lnTo>
                    <a:pt x="2382" y="1600"/>
                  </a:lnTo>
                  <a:lnTo>
                    <a:pt x="405" y="5005"/>
                  </a:lnTo>
                  <a:lnTo>
                    <a:pt x="251" y="4922"/>
                  </a:lnTo>
                  <a:cubicBezTo>
                    <a:pt x="221" y="4905"/>
                    <a:pt x="192" y="4897"/>
                    <a:pt x="164" y="4897"/>
                  </a:cubicBezTo>
                  <a:cubicBezTo>
                    <a:pt x="113" y="4897"/>
                    <a:pt x="67" y="4923"/>
                    <a:pt x="36" y="4969"/>
                  </a:cubicBezTo>
                  <a:cubicBezTo>
                    <a:pt x="1" y="5053"/>
                    <a:pt x="24" y="5136"/>
                    <a:pt x="96" y="5184"/>
                  </a:cubicBezTo>
                  <a:lnTo>
                    <a:pt x="882" y="5648"/>
                  </a:lnTo>
                  <a:cubicBezTo>
                    <a:pt x="908" y="5663"/>
                    <a:pt x="934" y="5670"/>
                    <a:pt x="959" y="5670"/>
                  </a:cubicBezTo>
                  <a:cubicBezTo>
                    <a:pt x="1014" y="5670"/>
                    <a:pt x="1063" y="5638"/>
                    <a:pt x="1096" y="5589"/>
                  </a:cubicBezTo>
                  <a:lnTo>
                    <a:pt x="1215" y="5398"/>
                  </a:lnTo>
                  <a:lnTo>
                    <a:pt x="1537" y="5565"/>
                  </a:lnTo>
                  <a:cubicBezTo>
                    <a:pt x="1441" y="5779"/>
                    <a:pt x="1453" y="6029"/>
                    <a:pt x="1584" y="6220"/>
                  </a:cubicBezTo>
                  <a:cubicBezTo>
                    <a:pt x="1703" y="6386"/>
                    <a:pt x="1894" y="6482"/>
                    <a:pt x="2096" y="6482"/>
                  </a:cubicBezTo>
                  <a:cubicBezTo>
                    <a:pt x="2156" y="6482"/>
                    <a:pt x="2227" y="6458"/>
                    <a:pt x="2287" y="6446"/>
                  </a:cubicBezTo>
                  <a:cubicBezTo>
                    <a:pt x="2287" y="6577"/>
                    <a:pt x="2334" y="6720"/>
                    <a:pt x="2406" y="6815"/>
                  </a:cubicBezTo>
                  <a:cubicBezTo>
                    <a:pt x="2525" y="6982"/>
                    <a:pt x="2715" y="7077"/>
                    <a:pt x="2906" y="7077"/>
                  </a:cubicBezTo>
                  <a:cubicBezTo>
                    <a:pt x="2965" y="7077"/>
                    <a:pt x="3049" y="7053"/>
                    <a:pt x="3108" y="7041"/>
                  </a:cubicBezTo>
                  <a:cubicBezTo>
                    <a:pt x="3108" y="7160"/>
                    <a:pt x="3144" y="7291"/>
                    <a:pt x="3227" y="7398"/>
                  </a:cubicBezTo>
                  <a:cubicBezTo>
                    <a:pt x="3323" y="7529"/>
                    <a:pt x="3465" y="7625"/>
                    <a:pt x="3644" y="7648"/>
                  </a:cubicBezTo>
                  <a:cubicBezTo>
                    <a:pt x="3668" y="7648"/>
                    <a:pt x="3715" y="7672"/>
                    <a:pt x="3739" y="7672"/>
                  </a:cubicBezTo>
                  <a:cubicBezTo>
                    <a:pt x="3799" y="7672"/>
                    <a:pt x="3882" y="7648"/>
                    <a:pt x="3942" y="7636"/>
                  </a:cubicBezTo>
                  <a:cubicBezTo>
                    <a:pt x="3942" y="7767"/>
                    <a:pt x="3977" y="7886"/>
                    <a:pt x="4061" y="7994"/>
                  </a:cubicBezTo>
                  <a:cubicBezTo>
                    <a:pt x="4156" y="8125"/>
                    <a:pt x="4299" y="8220"/>
                    <a:pt x="4477" y="8244"/>
                  </a:cubicBezTo>
                  <a:cubicBezTo>
                    <a:pt x="4501" y="8244"/>
                    <a:pt x="4549" y="8267"/>
                    <a:pt x="4573" y="8267"/>
                  </a:cubicBezTo>
                  <a:cubicBezTo>
                    <a:pt x="4716" y="8267"/>
                    <a:pt x="4835" y="8220"/>
                    <a:pt x="4954" y="8148"/>
                  </a:cubicBezTo>
                  <a:lnTo>
                    <a:pt x="5287" y="7886"/>
                  </a:lnTo>
                  <a:cubicBezTo>
                    <a:pt x="5370" y="7827"/>
                    <a:pt x="5430" y="7767"/>
                    <a:pt x="5466" y="7684"/>
                  </a:cubicBezTo>
                  <a:lnTo>
                    <a:pt x="6085" y="8029"/>
                  </a:lnTo>
                  <a:cubicBezTo>
                    <a:pt x="6168" y="8077"/>
                    <a:pt x="6275" y="8101"/>
                    <a:pt x="6382" y="8101"/>
                  </a:cubicBezTo>
                  <a:cubicBezTo>
                    <a:pt x="6442" y="8101"/>
                    <a:pt x="6501" y="8089"/>
                    <a:pt x="6561" y="8077"/>
                  </a:cubicBezTo>
                  <a:cubicBezTo>
                    <a:pt x="6716" y="8029"/>
                    <a:pt x="6859" y="7922"/>
                    <a:pt x="6930" y="7779"/>
                  </a:cubicBezTo>
                  <a:cubicBezTo>
                    <a:pt x="6990" y="7648"/>
                    <a:pt x="7013" y="7529"/>
                    <a:pt x="7002" y="7398"/>
                  </a:cubicBezTo>
                  <a:cubicBezTo>
                    <a:pt x="7049" y="7398"/>
                    <a:pt x="7073" y="7422"/>
                    <a:pt x="7121" y="7422"/>
                  </a:cubicBezTo>
                  <a:cubicBezTo>
                    <a:pt x="7347" y="7422"/>
                    <a:pt x="7573" y="7303"/>
                    <a:pt x="7668" y="7089"/>
                  </a:cubicBezTo>
                  <a:cubicBezTo>
                    <a:pt x="7728" y="6970"/>
                    <a:pt x="7764" y="6839"/>
                    <a:pt x="7752" y="6720"/>
                  </a:cubicBezTo>
                  <a:cubicBezTo>
                    <a:pt x="7787" y="6720"/>
                    <a:pt x="7823" y="6732"/>
                    <a:pt x="7871" y="6732"/>
                  </a:cubicBezTo>
                  <a:cubicBezTo>
                    <a:pt x="8085" y="6732"/>
                    <a:pt x="8311" y="6613"/>
                    <a:pt x="8418" y="6410"/>
                  </a:cubicBezTo>
                  <a:cubicBezTo>
                    <a:pt x="8478" y="6291"/>
                    <a:pt x="8502" y="6172"/>
                    <a:pt x="8490" y="6029"/>
                  </a:cubicBezTo>
                  <a:cubicBezTo>
                    <a:pt x="8537" y="6029"/>
                    <a:pt x="8561" y="6053"/>
                    <a:pt x="8609" y="6053"/>
                  </a:cubicBezTo>
                  <a:cubicBezTo>
                    <a:pt x="8668" y="6053"/>
                    <a:pt x="8728" y="6029"/>
                    <a:pt x="8787" y="6017"/>
                  </a:cubicBezTo>
                  <a:cubicBezTo>
                    <a:pt x="8954" y="5970"/>
                    <a:pt x="9085" y="5874"/>
                    <a:pt x="9157" y="5720"/>
                  </a:cubicBezTo>
                  <a:cubicBezTo>
                    <a:pt x="9240" y="5577"/>
                    <a:pt x="9264" y="5410"/>
                    <a:pt x="9204" y="5243"/>
                  </a:cubicBezTo>
                  <a:cubicBezTo>
                    <a:pt x="9192" y="5196"/>
                    <a:pt x="9180" y="5172"/>
                    <a:pt x="9157" y="5136"/>
                  </a:cubicBezTo>
                  <a:lnTo>
                    <a:pt x="9430" y="4946"/>
                  </a:lnTo>
                  <a:lnTo>
                    <a:pt x="9561" y="5124"/>
                  </a:lnTo>
                  <a:cubicBezTo>
                    <a:pt x="9591" y="5161"/>
                    <a:pt x="9644" y="5180"/>
                    <a:pt x="9694" y="5180"/>
                  </a:cubicBezTo>
                  <a:cubicBezTo>
                    <a:pt x="9724" y="5180"/>
                    <a:pt x="9753" y="5173"/>
                    <a:pt x="9776" y="5160"/>
                  </a:cubicBezTo>
                  <a:lnTo>
                    <a:pt x="10192" y="4827"/>
                  </a:lnTo>
                  <a:cubicBezTo>
                    <a:pt x="10264" y="4743"/>
                    <a:pt x="10276" y="4648"/>
                    <a:pt x="10240" y="4577"/>
                  </a:cubicBezTo>
                  <a:cubicBezTo>
                    <a:pt x="10210" y="4539"/>
                    <a:pt x="10157" y="4521"/>
                    <a:pt x="10107" y="4521"/>
                  </a:cubicBezTo>
                  <a:cubicBezTo>
                    <a:pt x="10077" y="4521"/>
                    <a:pt x="10048" y="4527"/>
                    <a:pt x="10026" y="4541"/>
                  </a:cubicBezTo>
                  <a:lnTo>
                    <a:pt x="9728" y="4779"/>
                  </a:lnTo>
                  <a:lnTo>
                    <a:pt x="7347" y="1671"/>
                  </a:lnTo>
                  <a:lnTo>
                    <a:pt x="8704" y="790"/>
                  </a:lnTo>
                  <a:cubicBezTo>
                    <a:pt x="8776" y="755"/>
                    <a:pt x="8787" y="659"/>
                    <a:pt x="8752" y="588"/>
                  </a:cubicBezTo>
                  <a:cubicBezTo>
                    <a:pt x="8721" y="542"/>
                    <a:pt x="8670" y="516"/>
                    <a:pt x="8619" y="516"/>
                  </a:cubicBezTo>
                  <a:cubicBezTo>
                    <a:pt x="8591" y="516"/>
                    <a:pt x="8563" y="523"/>
                    <a:pt x="8537" y="540"/>
                  </a:cubicBezTo>
                  <a:lnTo>
                    <a:pt x="7049" y="1493"/>
                  </a:lnTo>
                  <a:cubicBezTo>
                    <a:pt x="6978" y="1540"/>
                    <a:pt x="6966" y="1648"/>
                    <a:pt x="7002" y="1719"/>
                  </a:cubicBezTo>
                  <a:lnTo>
                    <a:pt x="7275" y="2076"/>
                  </a:lnTo>
                  <a:lnTo>
                    <a:pt x="7085" y="2219"/>
                  </a:lnTo>
                  <a:lnTo>
                    <a:pt x="6311" y="1969"/>
                  </a:lnTo>
                  <a:cubicBezTo>
                    <a:pt x="6287" y="1969"/>
                    <a:pt x="6275" y="1957"/>
                    <a:pt x="6263" y="1957"/>
                  </a:cubicBezTo>
                  <a:lnTo>
                    <a:pt x="4501" y="1957"/>
                  </a:lnTo>
                  <a:cubicBezTo>
                    <a:pt x="4430" y="1957"/>
                    <a:pt x="4370" y="2005"/>
                    <a:pt x="4358" y="2076"/>
                  </a:cubicBezTo>
                  <a:lnTo>
                    <a:pt x="4251" y="2481"/>
                  </a:lnTo>
                  <a:lnTo>
                    <a:pt x="4001" y="2374"/>
                  </a:lnTo>
                  <a:cubicBezTo>
                    <a:pt x="3965" y="2362"/>
                    <a:pt x="3954" y="2362"/>
                    <a:pt x="3930" y="2362"/>
                  </a:cubicBezTo>
                  <a:lnTo>
                    <a:pt x="3227" y="2433"/>
                  </a:lnTo>
                  <a:lnTo>
                    <a:pt x="2989" y="2302"/>
                  </a:lnTo>
                  <a:lnTo>
                    <a:pt x="3215" y="1910"/>
                  </a:lnTo>
                  <a:cubicBezTo>
                    <a:pt x="3251" y="1838"/>
                    <a:pt x="3227" y="1743"/>
                    <a:pt x="3156" y="1707"/>
                  </a:cubicBezTo>
                  <a:lnTo>
                    <a:pt x="251" y="16"/>
                  </a:lnTo>
                  <a:cubicBezTo>
                    <a:pt x="229" y="5"/>
                    <a:pt x="204" y="0"/>
                    <a:pt x="180"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907;p37">
              <a:extLst>
                <a:ext uri="{FF2B5EF4-FFF2-40B4-BE49-F238E27FC236}">
                  <a16:creationId xmlns:a16="http://schemas.microsoft.com/office/drawing/2014/main" id="{37B3023B-39EB-374C-671C-D09F4A125300}"/>
                </a:ext>
              </a:extLst>
            </p:cNvPr>
            <p:cNvSpPr/>
            <p:nvPr/>
          </p:nvSpPr>
          <p:spPr>
            <a:xfrm>
              <a:off x="3059960" y="2009628"/>
              <a:ext cx="37177" cy="26960"/>
            </a:xfrm>
            <a:custGeom>
              <a:avLst/>
              <a:gdLst/>
              <a:ahLst/>
              <a:cxnLst/>
              <a:rect l="l" t="t" r="r" b="b"/>
              <a:pathLst>
                <a:path w="1168" h="847" extrusionOk="0">
                  <a:moveTo>
                    <a:pt x="999" y="0"/>
                  </a:moveTo>
                  <a:cubicBezTo>
                    <a:pt x="971" y="0"/>
                    <a:pt x="943" y="8"/>
                    <a:pt x="918" y="25"/>
                  </a:cubicBezTo>
                  <a:lnTo>
                    <a:pt x="84" y="561"/>
                  </a:lnTo>
                  <a:cubicBezTo>
                    <a:pt x="13" y="608"/>
                    <a:pt x="1" y="692"/>
                    <a:pt x="37" y="775"/>
                  </a:cubicBezTo>
                  <a:cubicBezTo>
                    <a:pt x="72" y="811"/>
                    <a:pt x="120" y="846"/>
                    <a:pt x="156" y="846"/>
                  </a:cubicBezTo>
                  <a:cubicBezTo>
                    <a:pt x="191" y="846"/>
                    <a:pt x="215" y="823"/>
                    <a:pt x="239" y="811"/>
                  </a:cubicBezTo>
                  <a:lnTo>
                    <a:pt x="1073" y="275"/>
                  </a:lnTo>
                  <a:cubicBezTo>
                    <a:pt x="1156" y="239"/>
                    <a:pt x="1168" y="144"/>
                    <a:pt x="1132" y="72"/>
                  </a:cubicBezTo>
                  <a:cubicBezTo>
                    <a:pt x="1101" y="26"/>
                    <a:pt x="1051" y="0"/>
                    <a:pt x="99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 name="Google Shape;899;p37">
            <a:extLst>
              <a:ext uri="{FF2B5EF4-FFF2-40B4-BE49-F238E27FC236}">
                <a16:creationId xmlns:a16="http://schemas.microsoft.com/office/drawing/2014/main" id="{71CEFAEA-55D1-8288-1751-8F82E7D94CD7}"/>
              </a:ext>
            </a:extLst>
          </p:cNvPr>
          <p:cNvGrpSpPr/>
          <p:nvPr/>
        </p:nvGrpSpPr>
        <p:grpSpPr>
          <a:xfrm>
            <a:off x="2788645" y="3402696"/>
            <a:ext cx="676401" cy="506963"/>
            <a:chOff x="1817317" y="2480330"/>
            <a:chExt cx="350958" cy="263043"/>
          </a:xfrm>
        </p:grpSpPr>
        <p:sp>
          <p:nvSpPr>
            <p:cNvPr id="30" name="Google Shape;900;p37">
              <a:extLst>
                <a:ext uri="{FF2B5EF4-FFF2-40B4-BE49-F238E27FC236}">
                  <a16:creationId xmlns:a16="http://schemas.microsoft.com/office/drawing/2014/main" id="{57673146-D9D3-E528-1205-358A3A9DF9DB}"/>
                </a:ext>
              </a:extLst>
            </p:cNvPr>
            <p:cNvSpPr/>
            <p:nvPr/>
          </p:nvSpPr>
          <p:spPr>
            <a:xfrm>
              <a:off x="1817317" y="2480330"/>
              <a:ext cx="350958" cy="191426"/>
            </a:xfrm>
            <a:custGeom>
              <a:avLst/>
              <a:gdLst/>
              <a:ahLst/>
              <a:cxnLst/>
              <a:rect l="l" t="t" r="r" b="b"/>
              <a:pathLst>
                <a:path w="11026" h="6014" extrusionOk="0">
                  <a:moveTo>
                    <a:pt x="4477" y="1"/>
                  </a:moveTo>
                  <a:cubicBezTo>
                    <a:pt x="3918" y="1"/>
                    <a:pt x="3382" y="179"/>
                    <a:pt x="2917" y="524"/>
                  </a:cubicBezTo>
                  <a:cubicBezTo>
                    <a:pt x="2513" y="834"/>
                    <a:pt x="2203" y="1251"/>
                    <a:pt x="2036" y="1727"/>
                  </a:cubicBezTo>
                  <a:cubicBezTo>
                    <a:pt x="905" y="1787"/>
                    <a:pt x="0" y="2727"/>
                    <a:pt x="0" y="3870"/>
                  </a:cubicBezTo>
                  <a:cubicBezTo>
                    <a:pt x="0" y="5061"/>
                    <a:pt x="965" y="6013"/>
                    <a:pt x="2143" y="6013"/>
                  </a:cubicBezTo>
                  <a:lnTo>
                    <a:pt x="2917" y="6013"/>
                  </a:lnTo>
                  <a:cubicBezTo>
                    <a:pt x="3001" y="6013"/>
                    <a:pt x="3084" y="5942"/>
                    <a:pt x="3084" y="5847"/>
                  </a:cubicBezTo>
                  <a:cubicBezTo>
                    <a:pt x="3084" y="5763"/>
                    <a:pt x="3001" y="5692"/>
                    <a:pt x="2917" y="5692"/>
                  </a:cubicBezTo>
                  <a:lnTo>
                    <a:pt x="2143" y="5692"/>
                  </a:lnTo>
                  <a:cubicBezTo>
                    <a:pt x="1131" y="5692"/>
                    <a:pt x="310" y="4870"/>
                    <a:pt x="310" y="3858"/>
                  </a:cubicBezTo>
                  <a:cubicBezTo>
                    <a:pt x="310" y="2846"/>
                    <a:pt x="1131" y="2025"/>
                    <a:pt x="2132" y="2025"/>
                  </a:cubicBezTo>
                  <a:lnTo>
                    <a:pt x="2143" y="2025"/>
                  </a:lnTo>
                  <a:cubicBezTo>
                    <a:pt x="2215" y="2025"/>
                    <a:pt x="2274" y="1977"/>
                    <a:pt x="2286" y="1906"/>
                  </a:cubicBezTo>
                  <a:cubicBezTo>
                    <a:pt x="2429" y="1441"/>
                    <a:pt x="2703" y="1036"/>
                    <a:pt x="3096" y="739"/>
                  </a:cubicBezTo>
                  <a:cubicBezTo>
                    <a:pt x="3477" y="441"/>
                    <a:pt x="3953" y="286"/>
                    <a:pt x="4453" y="286"/>
                  </a:cubicBezTo>
                  <a:cubicBezTo>
                    <a:pt x="5239" y="286"/>
                    <a:pt x="5953" y="679"/>
                    <a:pt x="6370" y="1334"/>
                  </a:cubicBezTo>
                  <a:cubicBezTo>
                    <a:pt x="6412" y="1386"/>
                    <a:pt x="6471" y="1420"/>
                    <a:pt x="6533" y="1420"/>
                  </a:cubicBezTo>
                  <a:cubicBezTo>
                    <a:pt x="6542" y="1420"/>
                    <a:pt x="6551" y="1419"/>
                    <a:pt x="6561" y="1417"/>
                  </a:cubicBezTo>
                  <a:cubicBezTo>
                    <a:pt x="6751" y="1358"/>
                    <a:pt x="6954" y="1322"/>
                    <a:pt x="7144" y="1322"/>
                  </a:cubicBezTo>
                  <a:cubicBezTo>
                    <a:pt x="7942" y="1322"/>
                    <a:pt x="8644" y="1846"/>
                    <a:pt x="8882" y="2608"/>
                  </a:cubicBezTo>
                  <a:cubicBezTo>
                    <a:pt x="8918" y="2679"/>
                    <a:pt x="8978" y="2727"/>
                    <a:pt x="9061" y="2727"/>
                  </a:cubicBezTo>
                  <a:cubicBezTo>
                    <a:pt x="9121" y="2727"/>
                    <a:pt x="9168" y="2703"/>
                    <a:pt x="9228" y="2703"/>
                  </a:cubicBezTo>
                  <a:cubicBezTo>
                    <a:pt x="10049" y="2703"/>
                    <a:pt x="10704" y="3382"/>
                    <a:pt x="10704" y="4180"/>
                  </a:cubicBezTo>
                  <a:cubicBezTo>
                    <a:pt x="10704" y="4989"/>
                    <a:pt x="10025" y="5656"/>
                    <a:pt x="9228" y="5656"/>
                  </a:cubicBezTo>
                  <a:lnTo>
                    <a:pt x="8109" y="5656"/>
                  </a:lnTo>
                  <a:cubicBezTo>
                    <a:pt x="8025" y="5656"/>
                    <a:pt x="7942" y="5727"/>
                    <a:pt x="7942" y="5823"/>
                  </a:cubicBezTo>
                  <a:cubicBezTo>
                    <a:pt x="7942" y="5906"/>
                    <a:pt x="8025" y="5978"/>
                    <a:pt x="8109" y="5978"/>
                  </a:cubicBezTo>
                  <a:lnTo>
                    <a:pt x="9228" y="5978"/>
                  </a:lnTo>
                  <a:cubicBezTo>
                    <a:pt x="10228" y="5978"/>
                    <a:pt x="11026" y="5180"/>
                    <a:pt x="11026" y="4180"/>
                  </a:cubicBezTo>
                  <a:cubicBezTo>
                    <a:pt x="11026" y="3180"/>
                    <a:pt x="10204" y="2429"/>
                    <a:pt x="9228" y="2429"/>
                  </a:cubicBezTo>
                  <a:lnTo>
                    <a:pt x="9168" y="2429"/>
                  </a:lnTo>
                  <a:cubicBezTo>
                    <a:pt x="9013" y="2060"/>
                    <a:pt x="8763" y="1715"/>
                    <a:pt x="8442" y="1477"/>
                  </a:cubicBezTo>
                  <a:cubicBezTo>
                    <a:pt x="8061" y="1191"/>
                    <a:pt x="7620" y="1048"/>
                    <a:pt x="7156" y="1048"/>
                  </a:cubicBezTo>
                  <a:cubicBezTo>
                    <a:pt x="6966" y="1048"/>
                    <a:pt x="6787" y="1072"/>
                    <a:pt x="6596" y="1120"/>
                  </a:cubicBezTo>
                  <a:cubicBezTo>
                    <a:pt x="6096" y="417"/>
                    <a:pt x="5322" y="1"/>
                    <a:pt x="44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1;p37">
              <a:extLst>
                <a:ext uri="{FF2B5EF4-FFF2-40B4-BE49-F238E27FC236}">
                  <a16:creationId xmlns:a16="http://schemas.microsoft.com/office/drawing/2014/main" id="{DA062B95-75F2-2126-F3E5-4CE488459BB3}"/>
                </a:ext>
              </a:extLst>
            </p:cNvPr>
            <p:cNvSpPr/>
            <p:nvPr/>
          </p:nvSpPr>
          <p:spPr>
            <a:xfrm>
              <a:off x="1926844" y="2568626"/>
              <a:ext cx="131140" cy="174747"/>
            </a:xfrm>
            <a:custGeom>
              <a:avLst/>
              <a:gdLst/>
              <a:ahLst/>
              <a:cxnLst/>
              <a:rect l="l" t="t" r="r" b="b"/>
              <a:pathLst>
                <a:path w="4120" h="5490" extrusionOk="0">
                  <a:moveTo>
                    <a:pt x="2417" y="322"/>
                  </a:moveTo>
                  <a:lnTo>
                    <a:pt x="2417" y="1370"/>
                  </a:lnTo>
                  <a:cubicBezTo>
                    <a:pt x="2417" y="1537"/>
                    <a:pt x="2572" y="1691"/>
                    <a:pt x="2751" y="1691"/>
                  </a:cubicBezTo>
                  <a:lnTo>
                    <a:pt x="3274" y="1691"/>
                  </a:lnTo>
                  <a:cubicBezTo>
                    <a:pt x="3358" y="1691"/>
                    <a:pt x="3429" y="1620"/>
                    <a:pt x="3429" y="1525"/>
                  </a:cubicBezTo>
                  <a:cubicBezTo>
                    <a:pt x="3429" y="1441"/>
                    <a:pt x="3358" y="1358"/>
                    <a:pt x="3274" y="1358"/>
                  </a:cubicBezTo>
                  <a:lnTo>
                    <a:pt x="2751" y="1358"/>
                  </a:lnTo>
                  <a:cubicBezTo>
                    <a:pt x="2751" y="1358"/>
                    <a:pt x="2727" y="1358"/>
                    <a:pt x="2727" y="1346"/>
                  </a:cubicBezTo>
                  <a:lnTo>
                    <a:pt x="2727" y="346"/>
                  </a:lnTo>
                  <a:lnTo>
                    <a:pt x="3751" y="1358"/>
                  </a:lnTo>
                  <a:cubicBezTo>
                    <a:pt x="3775" y="1394"/>
                    <a:pt x="3798" y="1441"/>
                    <a:pt x="3798" y="1501"/>
                  </a:cubicBezTo>
                  <a:lnTo>
                    <a:pt x="3798" y="5180"/>
                  </a:lnTo>
                  <a:lnTo>
                    <a:pt x="3810" y="5180"/>
                  </a:lnTo>
                  <a:lnTo>
                    <a:pt x="334" y="5192"/>
                  </a:lnTo>
                  <a:cubicBezTo>
                    <a:pt x="334" y="5192"/>
                    <a:pt x="322" y="5192"/>
                    <a:pt x="322" y="5180"/>
                  </a:cubicBezTo>
                  <a:lnTo>
                    <a:pt x="322" y="334"/>
                  </a:lnTo>
                  <a:cubicBezTo>
                    <a:pt x="322" y="334"/>
                    <a:pt x="322" y="322"/>
                    <a:pt x="334" y="322"/>
                  </a:cubicBezTo>
                  <a:close/>
                  <a:moveTo>
                    <a:pt x="322" y="1"/>
                  </a:moveTo>
                  <a:cubicBezTo>
                    <a:pt x="143" y="1"/>
                    <a:pt x="0" y="144"/>
                    <a:pt x="0" y="322"/>
                  </a:cubicBezTo>
                  <a:lnTo>
                    <a:pt x="0" y="5156"/>
                  </a:lnTo>
                  <a:cubicBezTo>
                    <a:pt x="0" y="5335"/>
                    <a:pt x="143" y="5489"/>
                    <a:pt x="322" y="5489"/>
                  </a:cubicBezTo>
                  <a:lnTo>
                    <a:pt x="3775" y="5489"/>
                  </a:lnTo>
                  <a:cubicBezTo>
                    <a:pt x="3953" y="5489"/>
                    <a:pt x="4108" y="5335"/>
                    <a:pt x="4108" y="5156"/>
                  </a:cubicBezTo>
                  <a:lnTo>
                    <a:pt x="4108" y="1501"/>
                  </a:lnTo>
                  <a:cubicBezTo>
                    <a:pt x="4120" y="1382"/>
                    <a:pt x="4072" y="1251"/>
                    <a:pt x="3965" y="1156"/>
                  </a:cubicBezTo>
                  <a:lnTo>
                    <a:pt x="2953" y="144"/>
                  </a:lnTo>
                  <a:cubicBezTo>
                    <a:pt x="2870" y="48"/>
                    <a:pt x="2739" y="1"/>
                    <a:pt x="2596"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02;p37">
              <a:extLst>
                <a:ext uri="{FF2B5EF4-FFF2-40B4-BE49-F238E27FC236}">
                  <a16:creationId xmlns:a16="http://schemas.microsoft.com/office/drawing/2014/main" id="{D008D6F1-3D02-209E-739C-B7867F4E07F9}"/>
                </a:ext>
              </a:extLst>
            </p:cNvPr>
            <p:cNvSpPr/>
            <p:nvPr/>
          </p:nvSpPr>
          <p:spPr>
            <a:xfrm>
              <a:off x="1965485" y="2639893"/>
              <a:ext cx="55002" cy="70885"/>
            </a:xfrm>
            <a:custGeom>
              <a:avLst/>
              <a:gdLst/>
              <a:ahLst/>
              <a:cxnLst/>
              <a:rect l="l" t="t" r="r" b="b"/>
              <a:pathLst>
                <a:path w="1728" h="2227" extrusionOk="0">
                  <a:moveTo>
                    <a:pt x="870" y="0"/>
                  </a:moveTo>
                  <a:cubicBezTo>
                    <a:pt x="822" y="0"/>
                    <a:pt x="775" y="36"/>
                    <a:pt x="751" y="60"/>
                  </a:cubicBezTo>
                  <a:lnTo>
                    <a:pt x="60" y="929"/>
                  </a:lnTo>
                  <a:cubicBezTo>
                    <a:pt x="1" y="1000"/>
                    <a:pt x="13" y="1107"/>
                    <a:pt x="84" y="1155"/>
                  </a:cubicBezTo>
                  <a:cubicBezTo>
                    <a:pt x="117" y="1178"/>
                    <a:pt x="151" y="1189"/>
                    <a:pt x="183" y="1189"/>
                  </a:cubicBezTo>
                  <a:cubicBezTo>
                    <a:pt x="234" y="1189"/>
                    <a:pt x="281" y="1163"/>
                    <a:pt x="310" y="1119"/>
                  </a:cubicBezTo>
                  <a:lnTo>
                    <a:pt x="715" y="619"/>
                  </a:lnTo>
                  <a:lnTo>
                    <a:pt x="715" y="2060"/>
                  </a:lnTo>
                  <a:cubicBezTo>
                    <a:pt x="715" y="2143"/>
                    <a:pt x="787" y="2227"/>
                    <a:pt x="882" y="2227"/>
                  </a:cubicBezTo>
                  <a:cubicBezTo>
                    <a:pt x="965" y="2227"/>
                    <a:pt x="1048" y="2143"/>
                    <a:pt x="1048" y="2060"/>
                  </a:cubicBezTo>
                  <a:lnTo>
                    <a:pt x="1048" y="619"/>
                  </a:lnTo>
                  <a:lnTo>
                    <a:pt x="1441" y="1119"/>
                  </a:lnTo>
                  <a:cubicBezTo>
                    <a:pt x="1477" y="1167"/>
                    <a:pt x="1513" y="1179"/>
                    <a:pt x="1560" y="1179"/>
                  </a:cubicBezTo>
                  <a:cubicBezTo>
                    <a:pt x="1596" y="1179"/>
                    <a:pt x="1644" y="1167"/>
                    <a:pt x="1668" y="1155"/>
                  </a:cubicBezTo>
                  <a:cubicBezTo>
                    <a:pt x="1715" y="1107"/>
                    <a:pt x="1727" y="1000"/>
                    <a:pt x="1668" y="929"/>
                  </a:cubicBezTo>
                  <a:lnTo>
                    <a:pt x="989" y="60"/>
                  </a:lnTo>
                  <a:cubicBezTo>
                    <a:pt x="953" y="24"/>
                    <a:pt x="906" y="0"/>
                    <a:pt x="870"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903;p37">
              <a:extLst>
                <a:ext uri="{FF2B5EF4-FFF2-40B4-BE49-F238E27FC236}">
                  <a16:creationId xmlns:a16="http://schemas.microsoft.com/office/drawing/2014/main" id="{81466651-B418-67CA-B0B7-FE423394B631}"/>
                </a:ext>
              </a:extLst>
            </p:cNvPr>
            <p:cNvSpPr/>
            <p:nvPr/>
          </p:nvSpPr>
          <p:spPr>
            <a:xfrm>
              <a:off x="1965103" y="2503406"/>
              <a:ext cx="43989" cy="31162"/>
            </a:xfrm>
            <a:custGeom>
              <a:avLst/>
              <a:gdLst/>
              <a:ahLst/>
              <a:cxnLst/>
              <a:rect l="l" t="t" r="r" b="b"/>
              <a:pathLst>
                <a:path w="1382" h="979" extrusionOk="0">
                  <a:moveTo>
                    <a:pt x="181" y="0"/>
                  </a:moveTo>
                  <a:cubicBezTo>
                    <a:pt x="104" y="0"/>
                    <a:pt x="24" y="56"/>
                    <a:pt x="13" y="121"/>
                  </a:cubicBezTo>
                  <a:cubicBezTo>
                    <a:pt x="1" y="216"/>
                    <a:pt x="60" y="300"/>
                    <a:pt x="132" y="323"/>
                  </a:cubicBezTo>
                  <a:cubicBezTo>
                    <a:pt x="501" y="395"/>
                    <a:pt x="846" y="597"/>
                    <a:pt x="1072" y="919"/>
                  </a:cubicBezTo>
                  <a:cubicBezTo>
                    <a:pt x="1096" y="954"/>
                    <a:pt x="1144" y="978"/>
                    <a:pt x="1203" y="978"/>
                  </a:cubicBezTo>
                  <a:cubicBezTo>
                    <a:pt x="1227" y="978"/>
                    <a:pt x="1275" y="954"/>
                    <a:pt x="1310" y="942"/>
                  </a:cubicBezTo>
                  <a:cubicBezTo>
                    <a:pt x="1370" y="895"/>
                    <a:pt x="1382" y="800"/>
                    <a:pt x="1334" y="716"/>
                  </a:cubicBezTo>
                  <a:cubicBezTo>
                    <a:pt x="1060" y="347"/>
                    <a:pt x="656" y="97"/>
                    <a:pt x="203" y="2"/>
                  </a:cubicBezTo>
                  <a:cubicBezTo>
                    <a:pt x="196" y="1"/>
                    <a:pt x="189" y="0"/>
                    <a:pt x="181"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904;p37">
              <a:extLst>
                <a:ext uri="{FF2B5EF4-FFF2-40B4-BE49-F238E27FC236}">
                  <a16:creationId xmlns:a16="http://schemas.microsoft.com/office/drawing/2014/main" id="{52AAF569-6404-A550-B5FF-3BD2BC240999}"/>
                </a:ext>
              </a:extLst>
            </p:cNvPr>
            <p:cNvSpPr/>
            <p:nvPr/>
          </p:nvSpPr>
          <p:spPr>
            <a:xfrm>
              <a:off x="2052668" y="2537369"/>
              <a:ext cx="34504" cy="30175"/>
            </a:xfrm>
            <a:custGeom>
              <a:avLst/>
              <a:gdLst/>
              <a:ahLst/>
              <a:cxnLst/>
              <a:rect l="l" t="t" r="r" b="b"/>
              <a:pathLst>
                <a:path w="1084" h="948" extrusionOk="0">
                  <a:moveTo>
                    <a:pt x="194" y="0"/>
                  </a:moveTo>
                  <a:cubicBezTo>
                    <a:pt x="124" y="0"/>
                    <a:pt x="56" y="45"/>
                    <a:pt x="36" y="114"/>
                  </a:cubicBezTo>
                  <a:cubicBezTo>
                    <a:pt x="0" y="209"/>
                    <a:pt x="48" y="292"/>
                    <a:pt x="131" y="328"/>
                  </a:cubicBezTo>
                  <a:cubicBezTo>
                    <a:pt x="405" y="411"/>
                    <a:pt x="631" y="602"/>
                    <a:pt x="762" y="864"/>
                  </a:cubicBezTo>
                  <a:cubicBezTo>
                    <a:pt x="786" y="923"/>
                    <a:pt x="845" y="947"/>
                    <a:pt x="905" y="947"/>
                  </a:cubicBezTo>
                  <a:cubicBezTo>
                    <a:pt x="941" y="947"/>
                    <a:pt x="953" y="947"/>
                    <a:pt x="988" y="935"/>
                  </a:cubicBezTo>
                  <a:cubicBezTo>
                    <a:pt x="1060" y="887"/>
                    <a:pt x="1084" y="804"/>
                    <a:pt x="1048" y="709"/>
                  </a:cubicBezTo>
                  <a:cubicBezTo>
                    <a:pt x="869" y="387"/>
                    <a:pt x="584" y="149"/>
                    <a:pt x="238" y="6"/>
                  </a:cubicBezTo>
                  <a:cubicBezTo>
                    <a:pt x="224" y="2"/>
                    <a:pt x="209" y="0"/>
                    <a:pt x="19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 name="Google Shape;16061;p82">
            <a:extLst>
              <a:ext uri="{FF2B5EF4-FFF2-40B4-BE49-F238E27FC236}">
                <a16:creationId xmlns:a16="http://schemas.microsoft.com/office/drawing/2014/main" id="{8015A6E7-3F55-B7D6-AA7F-D6074A928F4E}"/>
              </a:ext>
            </a:extLst>
          </p:cNvPr>
          <p:cNvGrpSpPr/>
          <p:nvPr/>
        </p:nvGrpSpPr>
        <p:grpSpPr>
          <a:xfrm>
            <a:off x="4198012" y="2183497"/>
            <a:ext cx="898169" cy="954107"/>
            <a:chOff x="4212429" y="1502385"/>
            <a:chExt cx="321037" cy="353822"/>
          </a:xfrm>
        </p:grpSpPr>
        <p:sp>
          <p:nvSpPr>
            <p:cNvPr id="36" name="Google Shape;16062;p82">
              <a:extLst>
                <a:ext uri="{FF2B5EF4-FFF2-40B4-BE49-F238E27FC236}">
                  <a16:creationId xmlns:a16="http://schemas.microsoft.com/office/drawing/2014/main" id="{8C8DDC13-F08C-97A9-CEC3-C389EF8A5099}"/>
                </a:ext>
              </a:extLst>
            </p:cNvPr>
            <p:cNvSpPr/>
            <p:nvPr/>
          </p:nvSpPr>
          <p:spPr>
            <a:xfrm>
              <a:off x="4310592" y="1585938"/>
              <a:ext cx="125092" cy="163001"/>
            </a:xfrm>
            <a:custGeom>
              <a:avLst/>
              <a:gdLst/>
              <a:ahLst/>
              <a:cxnLst/>
              <a:rect l="l" t="t" r="r" b="b"/>
              <a:pathLst>
                <a:path w="3930" h="5121" extrusionOk="0">
                  <a:moveTo>
                    <a:pt x="1941" y="310"/>
                  </a:moveTo>
                  <a:cubicBezTo>
                    <a:pt x="2227" y="310"/>
                    <a:pt x="2477" y="489"/>
                    <a:pt x="2584" y="751"/>
                  </a:cubicBezTo>
                  <a:cubicBezTo>
                    <a:pt x="2620" y="834"/>
                    <a:pt x="2644" y="930"/>
                    <a:pt x="2644" y="1013"/>
                  </a:cubicBezTo>
                  <a:lnTo>
                    <a:pt x="2644" y="1192"/>
                  </a:lnTo>
                  <a:cubicBezTo>
                    <a:pt x="2370" y="1096"/>
                    <a:pt x="2275" y="834"/>
                    <a:pt x="2251" y="822"/>
                  </a:cubicBezTo>
                  <a:cubicBezTo>
                    <a:pt x="2227" y="763"/>
                    <a:pt x="2179" y="715"/>
                    <a:pt x="2108" y="715"/>
                  </a:cubicBezTo>
                  <a:cubicBezTo>
                    <a:pt x="2048" y="715"/>
                    <a:pt x="1989" y="751"/>
                    <a:pt x="1953" y="811"/>
                  </a:cubicBezTo>
                  <a:cubicBezTo>
                    <a:pt x="1953" y="811"/>
                    <a:pt x="1763" y="1168"/>
                    <a:pt x="1239" y="1227"/>
                  </a:cubicBezTo>
                  <a:lnTo>
                    <a:pt x="1239" y="1025"/>
                  </a:lnTo>
                  <a:cubicBezTo>
                    <a:pt x="1263" y="930"/>
                    <a:pt x="1275" y="834"/>
                    <a:pt x="1310" y="751"/>
                  </a:cubicBezTo>
                  <a:cubicBezTo>
                    <a:pt x="1406" y="489"/>
                    <a:pt x="1667" y="310"/>
                    <a:pt x="1941" y="310"/>
                  </a:cubicBezTo>
                  <a:close/>
                  <a:moveTo>
                    <a:pt x="2108" y="1180"/>
                  </a:moveTo>
                  <a:cubicBezTo>
                    <a:pt x="2215" y="1322"/>
                    <a:pt x="2394" y="1489"/>
                    <a:pt x="2656" y="1549"/>
                  </a:cubicBezTo>
                  <a:lnTo>
                    <a:pt x="2656" y="1775"/>
                  </a:lnTo>
                  <a:cubicBezTo>
                    <a:pt x="2656" y="2144"/>
                    <a:pt x="2358" y="2454"/>
                    <a:pt x="1989" y="2477"/>
                  </a:cubicBezTo>
                  <a:lnTo>
                    <a:pt x="1929" y="2477"/>
                  </a:lnTo>
                  <a:cubicBezTo>
                    <a:pt x="1560" y="2442"/>
                    <a:pt x="1263" y="2144"/>
                    <a:pt x="1263" y="1763"/>
                  </a:cubicBezTo>
                  <a:lnTo>
                    <a:pt x="1263" y="1549"/>
                  </a:lnTo>
                  <a:cubicBezTo>
                    <a:pt x="1679" y="1501"/>
                    <a:pt x="1941" y="1322"/>
                    <a:pt x="2108" y="1180"/>
                  </a:cubicBezTo>
                  <a:close/>
                  <a:moveTo>
                    <a:pt x="2132" y="2799"/>
                  </a:moveTo>
                  <a:lnTo>
                    <a:pt x="2048" y="2966"/>
                  </a:lnTo>
                  <a:lnTo>
                    <a:pt x="1846" y="2966"/>
                  </a:lnTo>
                  <a:lnTo>
                    <a:pt x="1751" y="2799"/>
                  </a:lnTo>
                  <a:close/>
                  <a:moveTo>
                    <a:pt x="2025" y="3287"/>
                  </a:moveTo>
                  <a:lnTo>
                    <a:pt x="2215" y="4109"/>
                  </a:lnTo>
                  <a:lnTo>
                    <a:pt x="1941" y="4347"/>
                  </a:lnTo>
                  <a:lnTo>
                    <a:pt x="1679" y="4109"/>
                  </a:lnTo>
                  <a:lnTo>
                    <a:pt x="1870" y="3287"/>
                  </a:lnTo>
                  <a:close/>
                  <a:moveTo>
                    <a:pt x="2453" y="2870"/>
                  </a:moveTo>
                  <a:cubicBezTo>
                    <a:pt x="2668" y="2954"/>
                    <a:pt x="2894" y="3085"/>
                    <a:pt x="3072" y="3263"/>
                  </a:cubicBezTo>
                  <a:cubicBezTo>
                    <a:pt x="3394" y="3561"/>
                    <a:pt x="3561" y="3966"/>
                    <a:pt x="3561" y="4359"/>
                  </a:cubicBezTo>
                  <a:lnTo>
                    <a:pt x="3596" y="4775"/>
                  </a:lnTo>
                  <a:lnTo>
                    <a:pt x="322" y="4775"/>
                  </a:lnTo>
                  <a:lnTo>
                    <a:pt x="322" y="4359"/>
                  </a:lnTo>
                  <a:cubicBezTo>
                    <a:pt x="322" y="3942"/>
                    <a:pt x="501" y="3561"/>
                    <a:pt x="810" y="3263"/>
                  </a:cubicBezTo>
                  <a:cubicBezTo>
                    <a:pt x="989" y="3097"/>
                    <a:pt x="1215" y="2966"/>
                    <a:pt x="1441" y="2870"/>
                  </a:cubicBezTo>
                  <a:lnTo>
                    <a:pt x="1572" y="3144"/>
                  </a:lnTo>
                  <a:lnTo>
                    <a:pt x="1346" y="4120"/>
                  </a:lnTo>
                  <a:cubicBezTo>
                    <a:pt x="1334" y="4180"/>
                    <a:pt x="1346" y="4240"/>
                    <a:pt x="1394" y="4287"/>
                  </a:cubicBezTo>
                  <a:lnTo>
                    <a:pt x="1834" y="4692"/>
                  </a:lnTo>
                  <a:cubicBezTo>
                    <a:pt x="1870" y="4716"/>
                    <a:pt x="1917" y="4740"/>
                    <a:pt x="1941" y="4740"/>
                  </a:cubicBezTo>
                  <a:cubicBezTo>
                    <a:pt x="1989" y="4740"/>
                    <a:pt x="2025" y="4716"/>
                    <a:pt x="2048" y="4692"/>
                  </a:cubicBezTo>
                  <a:lnTo>
                    <a:pt x="2501" y="4287"/>
                  </a:lnTo>
                  <a:cubicBezTo>
                    <a:pt x="2537" y="4240"/>
                    <a:pt x="2560" y="4180"/>
                    <a:pt x="2537" y="4120"/>
                  </a:cubicBezTo>
                  <a:lnTo>
                    <a:pt x="2322" y="3144"/>
                  </a:lnTo>
                  <a:lnTo>
                    <a:pt x="2453" y="2870"/>
                  </a:lnTo>
                  <a:close/>
                  <a:moveTo>
                    <a:pt x="1965" y="1"/>
                  </a:moveTo>
                  <a:cubicBezTo>
                    <a:pt x="1394" y="1"/>
                    <a:pt x="929" y="465"/>
                    <a:pt x="929" y="1025"/>
                  </a:cubicBezTo>
                  <a:lnTo>
                    <a:pt x="929" y="1406"/>
                  </a:lnTo>
                  <a:lnTo>
                    <a:pt x="929" y="1775"/>
                  </a:lnTo>
                  <a:cubicBezTo>
                    <a:pt x="929" y="2096"/>
                    <a:pt x="1084" y="2394"/>
                    <a:pt x="1334" y="2573"/>
                  </a:cubicBezTo>
                  <a:cubicBezTo>
                    <a:pt x="560" y="2846"/>
                    <a:pt x="1" y="3561"/>
                    <a:pt x="1" y="4382"/>
                  </a:cubicBezTo>
                  <a:lnTo>
                    <a:pt x="1" y="4954"/>
                  </a:lnTo>
                  <a:cubicBezTo>
                    <a:pt x="1" y="5049"/>
                    <a:pt x="72" y="5121"/>
                    <a:pt x="155" y="5121"/>
                  </a:cubicBezTo>
                  <a:lnTo>
                    <a:pt x="3763" y="5121"/>
                  </a:lnTo>
                  <a:cubicBezTo>
                    <a:pt x="3846" y="5121"/>
                    <a:pt x="3930" y="5049"/>
                    <a:pt x="3930" y="4954"/>
                  </a:cubicBezTo>
                  <a:lnTo>
                    <a:pt x="3930" y="4382"/>
                  </a:lnTo>
                  <a:cubicBezTo>
                    <a:pt x="3930" y="3561"/>
                    <a:pt x="3346" y="2846"/>
                    <a:pt x="2584" y="2573"/>
                  </a:cubicBezTo>
                  <a:cubicBezTo>
                    <a:pt x="2822" y="2382"/>
                    <a:pt x="2989" y="2096"/>
                    <a:pt x="2989" y="1775"/>
                  </a:cubicBezTo>
                  <a:lnTo>
                    <a:pt x="2989" y="1406"/>
                  </a:lnTo>
                  <a:lnTo>
                    <a:pt x="2989" y="1025"/>
                  </a:lnTo>
                  <a:cubicBezTo>
                    <a:pt x="2989" y="465"/>
                    <a:pt x="2525" y="1"/>
                    <a:pt x="196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6063;p82">
              <a:extLst>
                <a:ext uri="{FF2B5EF4-FFF2-40B4-BE49-F238E27FC236}">
                  <a16:creationId xmlns:a16="http://schemas.microsoft.com/office/drawing/2014/main" id="{201B0507-22F2-732A-AD09-91D5C723034E}"/>
                </a:ext>
              </a:extLst>
            </p:cNvPr>
            <p:cNvSpPr/>
            <p:nvPr/>
          </p:nvSpPr>
          <p:spPr>
            <a:xfrm>
              <a:off x="4248428" y="1536124"/>
              <a:ext cx="253972" cy="152179"/>
            </a:xfrm>
            <a:custGeom>
              <a:avLst/>
              <a:gdLst/>
              <a:ahLst/>
              <a:cxnLst/>
              <a:rect l="l" t="t" r="r" b="b"/>
              <a:pathLst>
                <a:path w="7979" h="4781" extrusionOk="0">
                  <a:moveTo>
                    <a:pt x="3906" y="0"/>
                  </a:moveTo>
                  <a:cubicBezTo>
                    <a:pt x="3876" y="0"/>
                    <a:pt x="3847" y="6"/>
                    <a:pt x="3823" y="18"/>
                  </a:cubicBezTo>
                  <a:cubicBezTo>
                    <a:pt x="3811" y="30"/>
                    <a:pt x="1775" y="1244"/>
                    <a:pt x="239" y="1244"/>
                  </a:cubicBezTo>
                  <a:cubicBezTo>
                    <a:pt x="156" y="1244"/>
                    <a:pt x="84" y="1304"/>
                    <a:pt x="72" y="1375"/>
                  </a:cubicBezTo>
                  <a:cubicBezTo>
                    <a:pt x="72" y="1387"/>
                    <a:pt x="1" y="1875"/>
                    <a:pt x="1" y="2614"/>
                  </a:cubicBezTo>
                  <a:cubicBezTo>
                    <a:pt x="1" y="2697"/>
                    <a:pt x="72" y="2768"/>
                    <a:pt x="156" y="2768"/>
                  </a:cubicBezTo>
                  <a:cubicBezTo>
                    <a:pt x="251" y="2768"/>
                    <a:pt x="322" y="2697"/>
                    <a:pt x="322" y="2614"/>
                  </a:cubicBezTo>
                  <a:cubicBezTo>
                    <a:pt x="322" y="2137"/>
                    <a:pt x="358" y="1744"/>
                    <a:pt x="382" y="1566"/>
                  </a:cubicBezTo>
                  <a:cubicBezTo>
                    <a:pt x="1037" y="1542"/>
                    <a:pt x="1835" y="1328"/>
                    <a:pt x="2739" y="923"/>
                  </a:cubicBezTo>
                  <a:cubicBezTo>
                    <a:pt x="3299" y="685"/>
                    <a:pt x="3728" y="435"/>
                    <a:pt x="3906" y="351"/>
                  </a:cubicBezTo>
                  <a:cubicBezTo>
                    <a:pt x="4085" y="447"/>
                    <a:pt x="4525" y="685"/>
                    <a:pt x="5085" y="923"/>
                  </a:cubicBezTo>
                  <a:cubicBezTo>
                    <a:pt x="5990" y="1316"/>
                    <a:pt x="6788" y="1542"/>
                    <a:pt x="7442" y="1566"/>
                  </a:cubicBezTo>
                  <a:cubicBezTo>
                    <a:pt x="7478" y="1971"/>
                    <a:pt x="7585" y="3233"/>
                    <a:pt x="7288" y="4590"/>
                  </a:cubicBezTo>
                  <a:cubicBezTo>
                    <a:pt x="7276" y="4673"/>
                    <a:pt x="7323" y="4769"/>
                    <a:pt x="7407" y="4781"/>
                  </a:cubicBezTo>
                  <a:lnTo>
                    <a:pt x="7442" y="4781"/>
                  </a:lnTo>
                  <a:cubicBezTo>
                    <a:pt x="7514" y="4781"/>
                    <a:pt x="7585" y="4733"/>
                    <a:pt x="7597" y="4650"/>
                  </a:cubicBezTo>
                  <a:cubicBezTo>
                    <a:pt x="7978" y="2947"/>
                    <a:pt x="7752" y="1435"/>
                    <a:pt x="7740" y="1375"/>
                  </a:cubicBezTo>
                  <a:cubicBezTo>
                    <a:pt x="7728" y="1304"/>
                    <a:pt x="7669" y="1244"/>
                    <a:pt x="7573" y="1244"/>
                  </a:cubicBezTo>
                  <a:cubicBezTo>
                    <a:pt x="6037" y="1244"/>
                    <a:pt x="4001" y="30"/>
                    <a:pt x="3990" y="18"/>
                  </a:cubicBezTo>
                  <a:cubicBezTo>
                    <a:pt x="3966" y="6"/>
                    <a:pt x="3936" y="0"/>
                    <a:pt x="3906"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6064;p82">
              <a:extLst>
                <a:ext uri="{FF2B5EF4-FFF2-40B4-BE49-F238E27FC236}">
                  <a16:creationId xmlns:a16="http://schemas.microsoft.com/office/drawing/2014/main" id="{95FCAA0A-02BE-E532-F923-36CD75692088}"/>
                </a:ext>
              </a:extLst>
            </p:cNvPr>
            <p:cNvSpPr/>
            <p:nvPr/>
          </p:nvSpPr>
          <p:spPr>
            <a:xfrm>
              <a:off x="4248428" y="1633270"/>
              <a:ext cx="238407" cy="187288"/>
            </a:xfrm>
            <a:custGeom>
              <a:avLst/>
              <a:gdLst/>
              <a:ahLst/>
              <a:cxnLst/>
              <a:rect l="l" t="t" r="r" b="b"/>
              <a:pathLst>
                <a:path w="7490" h="5884" extrusionOk="0">
                  <a:moveTo>
                    <a:pt x="186" y="1"/>
                  </a:moveTo>
                  <a:cubicBezTo>
                    <a:pt x="180" y="1"/>
                    <a:pt x="174" y="1"/>
                    <a:pt x="168" y="2"/>
                  </a:cubicBezTo>
                  <a:cubicBezTo>
                    <a:pt x="72" y="2"/>
                    <a:pt x="1" y="97"/>
                    <a:pt x="13" y="181"/>
                  </a:cubicBezTo>
                  <a:cubicBezTo>
                    <a:pt x="84" y="1383"/>
                    <a:pt x="370" y="2455"/>
                    <a:pt x="846" y="3348"/>
                  </a:cubicBezTo>
                  <a:cubicBezTo>
                    <a:pt x="1501" y="4574"/>
                    <a:pt x="2513" y="5419"/>
                    <a:pt x="3859" y="5860"/>
                  </a:cubicBezTo>
                  <a:cubicBezTo>
                    <a:pt x="3870" y="5860"/>
                    <a:pt x="3882" y="5884"/>
                    <a:pt x="3894" y="5884"/>
                  </a:cubicBezTo>
                  <a:cubicBezTo>
                    <a:pt x="3918" y="5884"/>
                    <a:pt x="3930" y="5884"/>
                    <a:pt x="3942" y="5860"/>
                  </a:cubicBezTo>
                  <a:cubicBezTo>
                    <a:pt x="4811" y="5586"/>
                    <a:pt x="5549" y="5110"/>
                    <a:pt x="6133" y="4503"/>
                  </a:cubicBezTo>
                  <a:cubicBezTo>
                    <a:pt x="6716" y="3872"/>
                    <a:pt x="7157" y="3086"/>
                    <a:pt x="7442" y="2145"/>
                  </a:cubicBezTo>
                  <a:cubicBezTo>
                    <a:pt x="7490" y="2062"/>
                    <a:pt x="7442" y="1967"/>
                    <a:pt x="7347" y="1955"/>
                  </a:cubicBezTo>
                  <a:cubicBezTo>
                    <a:pt x="7330" y="1948"/>
                    <a:pt x="7313" y="1944"/>
                    <a:pt x="7296" y="1944"/>
                  </a:cubicBezTo>
                  <a:cubicBezTo>
                    <a:pt x="7228" y="1944"/>
                    <a:pt x="7164" y="1996"/>
                    <a:pt x="7145" y="2062"/>
                  </a:cubicBezTo>
                  <a:cubicBezTo>
                    <a:pt x="6871" y="2931"/>
                    <a:pt x="6454" y="3693"/>
                    <a:pt x="5906" y="4277"/>
                  </a:cubicBezTo>
                  <a:cubicBezTo>
                    <a:pt x="5371" y="4836"/>
                    <a:pt x="4704" y="5265"/>
                    <a:pt x="3894" y="5539"/>
                  </a:cubicBezTo>
                  <a:cubicBezTo>
                    <a:pt x="2668" y="5122"/>
                    <a:pt x="1727" y="4336"/>
                    <a:pt x="1132" y="3181"/>
                  </a:cubicBezTo>
                  <a:cubicBezTo>
                    <a:pt x="680" y="2336"/>
                    <a:pt x="418" y="1312"/>
                    <a:pt x="346" y="157"/>
                  </a:cubicBezTo>
                  <a:cubicBezTo>
                    <a:pt x="346" y="69"/>
                    <a:pt x="264" y="1"/>
                    <a:pt x="186"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6065;p82">
              <a:extLst>
                <a:ext uri="{FF2B5EF4-FFF2-40B4-BE49-F238E27FC236}">
                  <a16:creationId xmlns:a16="http://schemas.microsoft.com/office/drawing/2014/main" id="{38C0211C-3724-74BB-E668-66C3EE964242}"/>
                </a:ext>
              </a:extLst>
            </p:cNvPr>
            <p:cNvSpPr/>
            <p:nvPr/>
          </p:nvSpPr>
          <p:spPr>
            <a:xfrm>
              <a:off x="4212429" y="1502385"/>
              <a:ext cx="321037" cy="353822"/>
            </a:xfrm>
            <a:custGeom>
              <a:avLst/>
              <a:gdLst/>
              <a:ahLst/>
              <a:cxnLst/>
              <a:rect l="l" t="t" r="r" b="b"/>
              <a:pathLst>
                <a:path w="10086" h="11116" extrusionOk="0">
                  <a:moveTo>
                    <a:pt x="5061" y="316"/>
                  </a:moveTo>
                  <a:cubicBezTo>
                    <a:pt x="5263" y="435"/>
                    <a:pt x="5811" y="757"/>
                    <a:pt x="6549" y="1066"/>
                  </a:cubicBezTo>
                  <a:cubicBezTo>
                    <a:pt x="7692" y="1554"/>
                    <a:pt x="8692" y="1828"/>
                    <a:pt x="9526" y="1852"/>
                  </a:cubicBezTo>
                  <a:cubicBezTo>
                    <a:pt x="9550" y="2328"/>
                    <a:pt x="9693" y="3876"/>
                    <a:pt x="9335" y="5579"/>
                  </a:cubicBezTo>
                  <a:cubicBezTo>
                    <a:pt x="9073" y="6745"/>
                    <a:pt x="8645" y="7757"/>
                    <a:pt x="8049" y="8591"/>
                  </a:cubicBezTo>
                  <a:cubicBezTo>
                    <a:pt x="7311" y="9603"/>
                    <a:pt x="6299" y="10341"/>
                    <a:pt x="5049" y="10770"/>
                  </a:cubicBezTo>
                  <a:cubicBezTo>
                    <a:pt x="3799" y="10341"/>
                    <a:pt x="2775" y="9603"/>
                    <a:pt x="2037" y="8591"/>
                  </a:cubicBezTo>
                  <a:cubicBezTo>
                    <a:pt x="1430" y="7781"/>
                    <a:pt x="989" y="6745"/>
                    <a:pt x="751" y="5579"/>
                  </a:cubicBezTo>
                  <a:cubicBezTo>
                    <a:pt x="394" y="3876"/>
                    <a:pt x="537" y="2316"/>
                    <a:pt x="596" y="1852"/>
                  </a:cubicBezTo>
                  <a:cubicBezTo>
                    <a:pt x="1406" y="1828"/>
                    <a:pt x="2418" y="1554"/>
                    <a:pt x="3573" y="1066"/>
                  </a:cubicBezTo>
                  <a:cubicBezTo>
                    <a:pt x="4299" y="757"/>
                    <a:pt x="4847" y="435"/>
                    <a:pt x="5061" y="316"/>
                  </a:cubicBezTo>
                  <a:close/>
                  <a:moveTo>
                    <a:pt x="5037" y="1"/>
                  </a:moveTo>
                  <a:cubicBezTo>
                    <a:pt x="5007" y="1"/>
                    <a:pt x="4978" y="7"/>
                    <a:pt x="4954" y="18"/>
                  </a:cubicBezTo>
                  <a:cubicBezTo>
                    <a:pt x="4930" y="30"/>
                    <a:pt x="2370" y="1554"/>
                    <a:pt x="441" y="1554"/>
                  </a:cubicBezTo>
                  <a:cubicBezTo>
                    <a:pt x="370" y="1554"/>
                    <a:pt x="299" y="1614"/>
                    <a:pt x="287" y="1685"/>
                  </a:cubicBezTo>
                  <a:cubicBezTo>
                    <a:pt x="263" y="1769"/>
                    <a:pt x="1" y="3578"/>
                    <a:pt x="429" y="5650"/>
                  </a:cubicBezTo>
                  <a:cubicBezTo>
                    <a:pt x="680" y="6865"/>
                    <a:pt x="1132" y="7924"/>
                    <a:pt x="1775" y="8793"/>
                  </a:cubicBezTo>
                  <a:cubicBezTo>
                    <a:pt x="2561" y="9877"/>
                    <a:pt x="3644" y="10651"/>
                    <a:pt x="5001" y="11091"/>
                  </a:cubicBezTo>
                  <a:cubicBezTo>
                    <a:pt x="5013" y="11091"/>
                    <a:pt x="5025" y="11115"/>
                    <a:pt x="5049" y="11115"/>
                  </a:cubicBezTo>
                  <a:cubicBezTo>
                    <a:pt x="5061" y="11115"/>
                    <a:pt x="5073" y="11115"/>
                    <a:pt x="5085" y="11091"/>
                  </a:cubicBezTo>
                  <a:cubicBezTo>
                    <a:pt x="6430" y="10651"/>
                    <a:pt x="7514" y="9877"/>
                    <a:pt x="8323" y="8793"/>
                  </a:cubicBezTo>
                  <a:cubicBezTo>
                    <a:pt x="8954" y="7924"/>
                    <a:pt x="9407" y="6865"/>
                    <a:pt x="9657" y="5650"/>
                  </a:cubicBezTo>
                  <a:cubicBezTo>
                    <a:pt x="10085" y="3566"/>
                    <a:pt x="9812" y="1769"/>
                    <a:pt x="9788" y="1685"/>
                  </a:cubicBezTo>
                  <a:cubicBezTo>
                    <a:pt x="9776" y="1614"/>
                    <a:pt x="9716" y="1554"/>
                    <a:pt x="9633" y="1554"/>
                  </a:cubicBezTo>
                  <a:cubicBezTo>
                    <a:pt x="7692" y="1554"/>
                    <a:pt x="5132" y="42"/>
                    <a:pt x="5121" y="18"/>
                  </a:cubicBezTo>
                  <a:cubicBezTo>
                    <a:pt x="5097" y="7"/>
                    <a:pt x="5067" y="1"/>
                    <a:pt x="503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73471597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3">
            <a:extLst>
              <a:ext uri="{FF2B5EF4-FFF2-40B4-BE49-F238E27FC236}">
                <a16:creationId xmlns:a16="http://schemas.microsoft.com/office/drawing/2014/main" id="{DED7F5E2-32D1-58FC-E4EA-BA3FCBBB2A79}"/>
              </a:ext>
            </a:extLst>
          </p:cNvPr>
          <p:cNvPicPr>
            <a:picLocks noChangeAspect="1"/>
          </p:cNvPicPr>
          <p:nvPr/>
        </p:nvPicPr>
        <p:blipFill>
          <a:blip r:embed="rId2"/>
          <a:srcRect b="7924"/>
          <a:stretch>
            <a:fillRect/>
          </a:stretch>
        </p:blipFill>
        <p:spPr>
          <a:xfrm>
            <a:off x="3357133" y="852351"/>
            <a:ext cx="2429734" cy="2846289"/>
          </a:xfrm>
          <a:prstGeom prst="rect">
            <a:avLst/>
          </a:prstGeom>
          <a:noFill/>
          <a:ln cap="flat">
            <a:noFill/>
          </a:ln>
        </p:spPr>
      </p:pic>
      <p:sp>
        <p:nvSpPr>
          <p:cNvPr id="6" name="مستطيل 7">
            <a:extLst>
              <a:ext uri="{FF2B5EF4-FFF2-40B4-BE49-F238E27FC236}">
                <a16:creationId xmlns:a16="http://schemas.microsoft.com/office/drawing/2014/main" id="{18A3488B-95F4-DDFD-752C-2633A6D58DB1}"/>
              </a:ext>
            </a:extLst>
          </p:cNvPr>
          <p:cNvSpPr/>
          <p:nvPr/>
        </p:nvSpPr>
        <p:spPr>
          <a:xfrm>
            <a:off x="1471961" y="1304790"/>
            <a:ext cx="2218772" cy="523220"/>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1"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ar-SA" sz="2800" b="1" i="0" u="none" strike="noStrike" kern="0" cap="none" spc="0" baseline="0" dirty="0">
                <a:solidFill>
                  <a:srgbClr val="002060"/>
                </a:solidFill>
                <a:uFillTx/>
                <a:latin typeface="Calibri" panose="020F0502020204030204" pitchFamily="34" charset="0"/>
                <a:ea typeface="Calibri" panose="020F0502020204030204" pitchFamily="34" charset="0"/>
                <a:cs typeface="Calibri" panose="020F0502020204030204" pitchFamily="34" charset="0"/>
              </a:rPr>
              <a:t>أمن المعلومات </a:t>
            </a:r>
          </a:p>
        </p:txBody>
      </p:sp>
      <p:sp>
        <p:nvSpPr>
          <p:cNvPr id="7" name="مستطيل 8">
            <a:extLst>
              <a:ext uri="{FF2B5EF4-FFF2-40B4-BE49-F238E27FC236}">
                <a16:creationId xmlns:a16="http://schemas.microsoft.com/office/drawing/2014/main" id="{170A7954-CD0F-320D-E5EB-5395C1F35A4A}"/>
              </a:ext>
            </a:extLst>
          </p:cNvPr>
          <p:cNvSpPr/>
          <p:nvPr/>
        </p:nvSpPr>
        <p:spPr>
          <a:xfrm>
            <a:off x="5581754" y="911824"/>
            <a:ext cx="1917512" cy="523220"/>
          </a:xfrm>
          <a:prstGeom prst="rect">
            <a:avLst/>
          </a:prstGeom>
          <a:noFill/>
          <a:ln cap="flat">
            <a:noFill/>
            <a:prstDash val="solid"/>
          </a:ln>
        </p:spPr>
        <p:txBody>
          <a:bodyPr vert="horz" wrap="none" lIns="91440" tIns="45720" rIns="91440" bIns="45720" anchor="t" anchorCtr="1" compatLnSpc="1">
            <a:spAutoFit/>
          </a:bodyPr>
          <a:lstStyle/>
          <a:p>
            <a:pPr marL="0" marR="0" lvl="0" indent="0" algn="ctr" defTabSz="914400" rtl="1"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ar-SA" sz="2800" b="1" i="0" u="none" strike="noStrike" kern="0" cap="none" spc="0" baseline="0" dirty="0">
                <a:solidFill>
                  <a:srgbClr val="002060"/>
                </a:solidFill>
                <a:uFillTx/>
                <a:latin typeface="Calibri" panose="020F0502020204030204" pitchFamily="34" charset="0"/>
                <a:ea typeface="Calibri" panose="020F0502020204030204" pitchFamily="34" charset="0"/>
                <a:cs typeface="Calibri" panose="020F0502020204030204" pitchFamily="34" charset="0"/>
              </a:rPr>
              <a:t>الأمن السيبراني</a:t>
            </a:r>
          </a:p>
        </p:txBody>
      </p:sp>
      <p:sp>
        <p:nvSpPr>
          <p:cNvPr id="8" name="مستطيل 9">
            <a:extLst>
              <a:ext uri="{FF2B5EF4-FFF2-40B4-BE49-F238E27FC236}">
                <a16:creationId xmlns:a16="http://schemas.microsoft.com/office/drawing/2014/main" id="{21920394-C61B-B1D8-3286-2010E8EB069E}"/>
              </a:ext>
            </a:extLst>
          </p:cNvPr>
          <p:cNvSpPr/>
          <p:nvPr/>
        </p:nvSpPr>
        <p:spPr>
          <a:xfrm>
            <a:off x="3219275" y="4025648"/>
            <a:ext cx="2795958" cy="584775"/>
          </a:xfrm>
          <a:prstGeom prst="rect">
            <a:avLst/>
          </a:prstGeom>
          <a:noFill/>
          <a:ln cap="flat">
            <a:noFill/>
            <a:prstDash val="solid"/>
          </a:ln>
        </p:spPr>
        <p:txBody>
          <a:bodyPr vert="horz" wrap="none" lIns="91440" tIns="45720" rIns="91440" bIns="45720" anchor="t" anchorCtr="1" compatLnSpc="1">
            <a:spAutoFit/>
          </a:bodyPr>
          <a:lstStyle/>
          <a:p>
            <a:pPr marL="0" marR="0" lvl="0" indent="0" algn="ctr" defTabSz="914400" rtl="1"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ar-SA" sz="3200" b="1" i="0" u="none" strike="noStrike" kern="0" cap="none" spc="0" baseline="0" dirty="0">
                <a:solidFill>
                  <a:srgbClr val="000000"/>
                </a:solidFill>
                <a:uFillTx/>
                <a:latin typeface="Calibri" panose="020F0502020204030204" pitchFamily="34" charset="0"/>
                <a:ea typeface="Calibri" panose="020F0502020204030204" pitchFamily="34" charset="0"/>
                <a:cs typeface="Calibri" panose="020F0502020204030204" pitchFamily="34" charset="0"/>
              </a:rPr>
              <a:t>هل هناك فرق ؟؟؟</a:t>
            </a:r>
          </a:p>
        </p:txBody>
      </p:sp>
    </p:spTree>
    <p:extLst>
      <p:ext uri="{BB962C8B-B14F-4D97-AF65-F5344CB8AC3E}">
        <p14:creationId xmlns:p14="http://schemas.microsoft.com/office/powerpoint/2010/main" val="375648533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oogle Shape;3133;p64">
            <a:extLst>
              <a:ext uri="{FF2B5EF4-FFF2-40B4-BE49-F238E27FC236}">
                <a16:creationId xmlns:a16="http://schemas.microsoft.com/office/drawing/2014/main" id="{850D4F77-1D99-7924-3618-D4B21BEAECAF}"/>
              </a:ext>
            </a:extLst>
          </p:cNvPr>
          <p:cNvGrpSpPr/>
          <p:nvPr/>
        </p:nvGrpSpPr>
        <p:grpSpPr>
          <a:xfrm>
            <a:off x="6537070" y="21827"/>
            <a:ext cx="1769888" cy="1999786"/>
            <a:chOff x="1252700" y="238400"/>
            <a:chExt cx="5219700" cy="5237775"/>
          </a:xfrm>
        </p:grpSpPr>
        <p:sp>
          <p:nvSpPr>
            <p:cNvPr id="5" name="Google Shape;3134;p64">
              <a:extLst>
                <a:ext uri="{FF2B5EF4-FFF2-40B4-BE49-F238E27FC236}">
                  <a16:creationId xmlns:a16="http://schemas.microsoft.com/office/drawing/2014/main" id="{6C039EBF-303E-FE64-D1C9-85FA56431447}"/>
                </a:ext>
              </a:extLst>
            </p:cNvPr>
            <p:cNvSpPr/>
            <p:nvPr/>
          </p:nvSpPr>
          <p:spPr>
            <a:xfrm>
              <a:off x="2451375" y="1351625"/>
              <a:ext cx="469250" cy="37725"/>
            </a:xfrm>
            <a:custGeom>
              <a:avLst/>
              <a:gdLst/>
              <a:ahLst/>
              <a:cxnLst/>
              <a:rect l="l" t="t" r="r" b="b"/>
              <a:pathLst>
                <a:path w="18770" h="1509" extrusionOk="0">
                  <a:moveTo>
                    <a:pt x="18770" y="1"/>
                  </a:moveTo>
                  <a:cubicBezTo>
                    <a:pt x="12824" y="577"/>
                    <a:pt x="6970" y="485"/>
                    <a:pt x="0" y="1077"/>
                  </a:cubicBezTo>
                  <a:cubicBezTo>
                    <a:pt x="74" y="1212"/>
                    <a:pt x="127" y="1357"/>
                    <a:pt x="156" y="1508"/>
                  </a:cubicBezTo>
                  <a:lnTo>
                    <a:pt x="18770" y="1508"/>
                  </a:lnTo>
                  <a:lnTo>
                    <a:pt x="18770"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3135;p64">
              <a:extLst>
                <a:ext uri="{FF2B5EF4-FFF2-40B4-BE49-F238E27FC236}">
                  <a16:creationId xmlns:a16="http://schemas.microsoft.com/office/drawing/2014/main" id="{D790DAEE-4713-FA9E-2C8F-092D9B966B6F}"/>
                </a:ext>
              </a:extLst>
            </p:cNvPr>
            <p:cNvSpPr/>
            <p:nvPr/>
          </p:nvSpPr>
          <p:spPr>
            <a:xfrm>
              <a:off x="1252700" y="693600"/>
              <a:ext cx="5219700" cy="3620175"/>
            </a:xfrm>
            <a:custGeom>
              <a:avLst/>
              <a:gdLst/>
              <a:ahLst/>
              <a:cxnLst/>
              <a:rect l="l" t="t" r="r" b="b"/>
              <a:pathLst>
                <a:path w="208788" h="144807" extrusionOk="0">
                  <a:moveTo>
                    <a:pt x="166787" y="50315"/>
                  </a:moveTo>
                  <a:cubicBezTo>
                    <a:pt x="166836" y="50315"/>
                    <a:pt x="166886" y="50317"/>
                    <a:pt x="166937" y="50322"/>
                  </a:cubicBezTo>
                  <a:cubicBezTo>
                    <a:pt x="167741" y="50397"/>
                    <a:pt x="168355" y="51073"/>
                    <a:pt x="168355" y="51882"/>
                  </a:cubicBezTo>
                  <a:cubicBezTo>
                    <a:pt x="168355" y="52690"/>
                    <a:pt x="167741" y="53366"/>
                    <a:pt x="166937" y="53441"/>
                  </a:cubicBezTo>
                  <a:cubicBezTo>
                    <a:pt x="166886" y="53446"/>
                    <a:pt x="166836" y="53449"/>
                    <a:pt x="166787" y="53449"/>
                  </a:cubicBezTo>
                  <a:cubicBezTo>
                    <a:pt x="166043" y="53449"/>
                    <a:pt x="165392" y="52920"/>
                    <a:pt x="165250" y="52176"/>
                  </a:cubicBezTo>
                  <a:lnTo>
                    <a:pt x="145519" y="52176"/>
                  </a:lnTo>
                  <a:lnTo>
                    <a:pt x="145519" y="51587"/>
                  </a:lnTo>
                  <a:lnTo>
                    <a:pt x="165250" y="51587"/>
                  </a:lnTo>
                  <a:cubicBezTo>
                    <a:pt x="165392" y="50843"/>
                    <a:pt x="166043" y="50315"/>
                    <a:pt x="166787" y="50315"/>
                  </a:cubicBezTo>
                  <a:close/>
                  <a:moveTo>
                    <a:pt x="39992" y="50314"/>
                  </a:moveTo>
                  <a:cubicBezTo>
                    <a:pt x="39997" y="50314"/>
                    <a:pt x="40002" y="50314"/>
                    <a:pt x="40006" y="50314"/>
                  </a:cubicBezTo>
                  <a:cubicBezTo>
                    <a:pt x="40814" y="50314"/>
                    <a:pt x="41471" y="50928"/>
                    <a:pt x="41557" y="51713"/>
                  </a:cubicBezTo>
                  <a:lnTo>
                    <a:pt x="70690" y="51713"/>
                  </a:lnTo>
                  <a:lnTo>
                    <a:pt x="70690" y="52302"/>
                  </a:lnTo>
                  <a:lnTo>
                    <a:pt x="41510" y="52302"/>
                  </a:lnTo>
                  <a:cubicBezTo>
                    <a:pt x="41324" y="52962"/>
                    <a:pt x="40726" y="53449"/>
                    <a:pt x="40006" y="53449"/>
                  </a:cubicBezTo>
                  <a:cubicBezTo>
                    <a:pt x="40002" y="53449"/>
                    <a:pt x="39997" y="53449"/>
                    <a:pt x="39992" y="53449"/>
                  </a:cubicBezTo>
                  <a:cubicBezTo>
                    <a:pt x="39127" y="53449"/>
                    <a:pt x="38424" y="52748"/>
                    <a:pt x="38424" y="51882"/>
                  </a:cubicBezTo>
                  <a:cubicBezTo>
                    <a:pt x="38424" y="51015"/>
                    <a:pt x="39127" y="50314"/>
                    <a:pt x="39992" y="50314"/>
                  </a:cubicBezTo>
                  <a:close/>
                  <a:moveTo>
                    <a:pt x="189267" y="65419"/>
                  </a:moveTo>
                  <a:cubicBezTo>
                    <a:pt x="190075" y="65419"/>
                    <a:pt x="190750" y="66033"/>
                    <a:pt x="190827" y="66837"/>
                  </a:cubicBezTo>
                  <a:cubicBezTo>
                    <a:pt x="190904" y="67642"/>
                    <a:pt x="190355" y="68373"/>
                    <a:pt x="189561" y="68524"/>
                  </a:cubicBezTo>
                  <a:lnTo>
                    <a:pt x="189561" y="84816"/>
                  </a:lnTo>
                  <a:lnTo>
                    <a:pt x="180120" y="84816"/>
                  </a:lnTo>
                  <a:lnTo>
                    <a:pt x="180120" y="95311"/>
                  </a:lnTo>
                  <a:lnTo>
                    <a:pt x="179530" y="95311"/>
                  </a:lnTo>
                  <a:lnTo>
                    <a:pt x="179530" y="84226"/>
                  </a:lnTo>
                  <a:lnTo>
                    <a:pt x="188972" y="84226"/>
                  </a:lnTo>
                  <a:lnTo>
                    <a:pt x="188972" y="68524"/>
                  </a:lnTo>
                  <a:cubicBezTo>
                    <a:pt x="188178" y="68373"/>
                    <a:pt x="187629" y="67642"/>
                    <a:pt x="187706" y="66837"/>
                  </a:cubicBezTo>
                  <a:cubicBezTo>
                    <a:pt x="187782" y="66033"/>
                    <a:pt x="188458" y="65419"/>
                    <a:pt x="189267" y="65419"/>
                  </a:cubicBezTo>
                  <a:close/>
                  <a:moveTo>
                    <a:pt x="15147" y="88090"/>
                  </a:moveTo>
                  <a:cubicBezTo>
                    <a:pt x="15152" y="88090"/>
                    <a:pt x="15158" y="88090"/>
                    <a:pt x="15163" y="88090"/>
                  </a:cubicBezTo>
                  <a:cubicBezTo>
                    <a:pt x="15858" y="88090"/>
                    <a:pt x="16440" y="88545"/>
                    <a:pt x="16646" y="89172"/>
                  </a:cubicBezTo>
                  <a:lnTo>
                    <a:pt x="30860" y="89172"/>
                  </a:lnTo>
                  <a:lnTo>
                    <a:pt x="30860" y="94304"/>
                  </a:lnTo>
                  <a:cubicBezTo>
                    <a:pt x="31360" y="94499"/>
                    <a:pt x="31725" y="94938"/>
                    <a:pt x="31827" y="95467"/>
                  </a:cubicBezTo>
                  <a:lnTo>
                    <a:pt x="191326" y="95467"/>
                  </a:lnTo>
                  <a:cubicBezTo>
                    <a:pt x="191468" y="94722"/>
                    <a:pt x="192120" y="94193"/>
                    <a:pt x="192864" y="94193"/>
                  </a:cubicBezTo>
                  <a:cubicBezTo>
                    <a:pt x="192913" y="94193"/>
                    <a:pt x="192963" y="94195"/>
                    <a:pt x="193012" y="94200"/>
                  </a:cubicBezTo>
                  <a:cubicBezTo>
                    <a:pt x="193817" y="94277"/>
                    <a:pt x="194431" y="94952"/>
                    <a:pt x="194431" y="95760"/>
                  </a:cubicBezTo>
                  <a:cubicBezTo>
                    <a:pt x="194431" y="96569"/>
                    <a:pt x="193817" y="97244"/>
                    <a:pt x="193012" y="97321"/>
                  </a:cubicBezTo>
                  <a:cubicBezTo>
                    <a:pt x="192962" y="97326"/>
                    <a:pt x="192912" y="97328"/>
                    <a:pt x="192862" y="97328"/>
                  </a:cubicBezTo>
                  <a:cubicBezTo>
                    <a:pt x="192119" y="97328"/>
                    <a:pt x="191468" y="96800"/>
                    <a:pt x="191326" y="96055"/>
                  </a:cubicBezTo>
                  <a:lnTo>
                    <a:pt x="31826" y="96055"/>
                  </a:lnTo>
                  <a:cubicBezTo>
                    <a:pt x="31686" y="96793"/>
                    <a:pt x="31040" y="97327"/>
                    <a:pt x="30289" y="97327"/>
                  </a:cubicBezTo>
                  <a:cubicBezTo>
                    <a:pt x="29538" y="97327"/>
                    <a:pt x="28892" y="96793"/>
                    <a:pt x="28751" y="96055"/>
                  </a:cubicBezTo>
                  <a:lnTo>
                    <a:pt x="23560" y="96055"/>
                  </a:lnTo>
                  <a:cubicBezTo>
                    <a:pt x="23418" y="96800"/>
                    <a:pt x="22767" y="97328"/>
                    <a:pt x="22023" y="97328"/>
                  </a:cubicBezTo>
                  <a:cubicBezTo>
                    <a:pt x="21973" y="97328"/>
                    <a:pt x="21923" y="97326"/>
                    <a:pt x="21873" y="97321"/>
                  </a:cubicBezTo>
                  <a:cubicBezTo>
                    <a:pt x="21069" y="97244"/>
                    <a:pt x="20455" y="96569"/>
                    <a:pt x="20455" y="95760"/>
                  </a:cubicBezTo>
                  <a:cubicBezTo>
                    <a:pt x="20455" y="94952"/>
                    <a:pt x="21069" y="94276"/>
                    <a:pt x="21873" y="94200"/>
                  </a:cubicBezTo>
                  <a:cubicBezTo>
                    <a:pt x="21923" y="94195"/>
                    <a:pt x="21973" y="94193"/>
                    <a:pt x="22023" y="94193"/>
                  </a:cubicBezTo>
                  <a:cubicBezTo>
                    <a:pt x="22767" y="94193"/>
                    <a:pt x="23418" y="94721"/>
                    <a:pt x="23560" y="95465"/>
                  </a:cubicBezTo>
                  <a:lnTo>
                    <a:pt x="28751" y="95465"/>
                  </a:lnTo>
                  <a:cubicBezTo>
                    <a:pt x="28891" y="94734"/>
                    <a:pt x="29527" y="94203"/>
                    <a:pt x="30270" y="94195"/>
                  </a:cubicBezTo>
                  <a:lnTo>
                    <a:pt x="30270" y="89761"/>
                  </a:lnTo>
                  <a:lnTo>
                    <a:pt x="16720" y="89761"/>
                  </a:lnTo>
                  <a:cubicBezTo>
                    <a:pt x="16665" y="90577"/>
                    <a:pt x="15993" y="91224"/>
                    <a:pt x="15163" y="91224"/>
                  </a:cubicBezTo>
                  <a:cubicBezTo>
                    <a:pt x="15158" y="91224"/>
                    <a:pt x="15152" y="91224"/>
                    <a:pt x="15147" y="91224"/>
                  </a:cubicBezTo>
                  <a:cubicBezTo>
                    <a:pt x="14282" y="91224"/>
                    <a:pt x="13581" y="90523"/>
                    <a:pt x="13581" y="89657"/>
                  </a:cubicBezTo>
                  <a:cubicBezTo>
                    <a:pt x="13581" y="88791"/>
                    <a:pt x="14282" y="88090"/>
                    <a:pt x="15147" y="88090"/>
                  </a:cubicBezTo>
                  <a:close/>
                  <a:moveTo>
                    <a:pt x="169604" y="115323"/>
                  </a:moveTo>
                  <a:cubicBezTo>
                    <a:pt x="170357" y="115323"/>
                    <a:pt x="171001" y="115858"/>
                    <a:pt x="171142" y="116596"/>
                  </a:cubicBezTo>
                  <a:lnTo>
                    <a:pt x="191775" y="116596"/>
                  </a:lnTo>
                  <a:cubicBezTo>
                    <a:pt x="191917" y="115852"/>
                    <a:pt x="192569" y="115323"/>
                    <a:pt x="193312" y="115323"/>
                  </a:cubicBezTo>
                  <a:cubicBezTo>
                    <a:pt x="193362" y="115323"/>
                    <a:pt x="193412" y="115326"/>
                    <a:pt x="193462" y="115330"/>
                  </a:cubicBezTo>
                  <a:cubicBezTo>
                    <a:pt x="194267" y="115407"/>
                    <a:pt x="194880" y="116083"/>
                    <a:pt x="194880" y="116891"/>
                  </a:cubicBezTo>
                  <a:cubicBezTo>
                    <a:pt x="194880" y="117699"/>
                    <a:pt x="194267" y="118374"/>
                    <a:pt x="193462" y="118450"/>
                  </a:cubicBezTo>
                  <a:cubicBezTo>
                    <a:pt x="193412" y="118455"/>
                    <a:pt x="193362" y="118457"/>
                    <a:pt x="193312" y="118457"/>
                  </a:cubicBezTo>
                  <a:cubicBezTo>
                    <a:pt x="192569" y="118457"/>
                    <a:pt x="191917" y="117929"/>
                    <a:pt x="191775" y="117186"/>
                  </a:cubicBezTo>
                  <a:lnTo>
                    <a:pt x="171143" y="117186"/>
                  </a:lnTo>
                  <a:cubicBezTo>
                    <a:pt x="171016" y="117853"/>
                    <a:pt x="170464" y="118364"/>
                    <a:pt x="169780" y="118440"/>
                  </a:cubicBezTo>
                  <a:lnTo>
                    <a:pt x="169780" y="123789"/>
                  </a:lnTo>
                  <a:lnTo>
                    <a:pt x="191767" y="123789"/>
                  </a:lnTo>
                  <a:cubicBezTo>
                    <a:pt x="191869" y="123023"/>
                    <a:pt x="192518" y="122430"/>
                    <a:pt x="193313" y="122430"/>
                  </a:cubicBezTo>
                  <a:cubicBezTo>
                    <a:pt x="194172" y="122437"/>
                    <a:pt x="194865" y="123137"/>
                    <a:pt x="194865" y="123996"/>
                  </a:cubicBezTo>
                  <a:cubicBezTo>
                    <a:pt x="194865" y="124856"/>
                    <a:pt x="194172" y="125556"/>
                    <a:pt x="193313" y="125565"/>
                  </a:cubicBezTo>
                  <a:cubicBezTo>
                    <a:pt x="192579" y="125565"/>
                    <a:pt x="191969" y="125059"/>
                    <a:pt x="191797" y="124378"/>
                  </a:cubicBezTo>
                  <a:lnTo>
                    <a:pt x="169191" y="124378"/>
                  </a:lnTo>
                  <a:lnTo>
                    <a:pt x="169191" y="118395"/>
                  </a:lnTo>
                  <a:cubicBezTo>
                    <a:pt x="168620" y="118239"/>
                    <a:pt x="168179" y="117774"/>
                    <a:pt x="168067" y="117186"/>
                  </a:cubicBezTo>
                  <a:lnTo>
                    <a:pt x="142960" y="117186"/>
                  </a:lnTo>
                  <a:lnTo>
                    <a:pt x="142960" y="116596"/>
                  </a:lnTo>
                  <a:lnTo>
                    <a:pt x="168067" y="116596"/>
                  </a:lnTo>
                  <a:cubicBezTo>
                    <a:pt x="168207" y="115858"/>
                    <a:pt x="168853" y="115323"/>
                    <a:pt x="169604" y="115323"/>
                  </a:cubicBezTo>
                  <a:close/>
                  <a:moveTo>
                    <a:pt x="14087" y="111137"/>
                  </a:moveTo>
                  <a:cubicBezTo>
                    <a:pt x="14092" y="111137"/>
                    <a:pt x="14097" y="111137"/>
                    <a:pt x="14102" y="111137"/>
                  </a:cubicBezTo>
                  <a:cubicBezTo>
                    <a:pt x="14914" y="111137"/>
                    <a:pt x="15574" y="111758"/>
                    <a:pt x="15653" y="112550"/>
                  </a:cubicBezTo>
                  <a:lnTo>
                    <a:pt x="27665" y="112550"/>
                  </a:lnTo>
                  <a:cubicBezTo>
                    <a:pt x="27744" y="111758"/>
                    <a:pt x="28404" y="111137"/>
                    <a:pt x="29216" y="111137"/>
                  </a:cubicBezTo>
                  <a:cubicBezTo>
                    <a:pt x="30029" y="111137"/>
                    <a:pt x="30689" y="111758"/>
                    <a:pt x="30768" y="112550"/>
                  </a:cubicBezTo>
                  <a:lnTo>
                    <a:pt x="39402" y="112550"/>
                  </a:lnTo>
                  <a:lnTo>
                    <a:pt x="39402" y="122440"/>
                  </a:lnTo>
                  <a:lnTo>
                    <a:pt x="57801" y="122440"/>
                  </a:lnTo>
                  <a:cubicBezTo>
                    <a:pt x="57922" y="121811"/>
                    <a:pt x="58414" y="121318"/>
                    <a:pt x="59043" y="121197"/>
                  </a:cubicBezTo>
                  <a:lnTo>
                    <a:pt x="59043" y="116486"/>
                  </a:lnTo>
                  <a:lnTo>
                    <a:pt x="69556" y="116486"/>
                  </a:lnTo>
                  <a:lnTo>
                    <a:pt x="69556" y="117075"/>
                  </a:lnTo>
                  <a:lnTo>
                    <a:pt x="59632" y="117075"/>
                  </a:lnTo>
                  <a:lnTo>
                    <a:pt x="59632" y="121198"/>
                  </a:lnTo>
                  <a:cubicBezTo>
                    <a:pt x="60202" y="121307"/>
                    <a:pt x="60665" y="121721"/>
                    <a:pt x="60836" y="122275"/>
                  </a:cubicBezTo>
                  <a:cubicBezTo>
                    <a:pt x="61006" y="122830"/>
                    <a:pt x="60857" y="123433"/>
                    <a:pt x="60447" y="123843"/>
                  </a:cubicBezTo>
                  <a:cubicBezTo>
                    <a:pt x="60149" y="124142"/>
                    <a:pt x="59749" y="124302"/>
                    <a:pt x="59339" y="124302"/>
                  </a:cubicBezTo>
                  <a:cubicBezTo>
                    <a:pt x="59185" y="124302"/>
                    <a:pt x="59030" y="124280"/>
                    <a:pt x="58879" y="124233"/>
                  </a:cubicBezTo>
                  <a:cubicBezTo>
                    <a:pt x="58324" y="124062"/>
                    <a:pt x="57910" y="123600"/>
                    <a:pt x="57801" y="123030"/>
                  </a:cubicBezTo>
                  <a:lnTo>
                    <a:pt x="38812" y="123030"/>
                  </a:lnTo>
                  <a:lnTo>
                    <a:pt x="38812" y="113140"/>
                  </a:lnTo>
                  <a:lnTo>
                    <a:pt x="30715" y="113140"/>
                  </a:lnTo>
                  <a:cubicBezTo>
                    <a:pt x="30553" y="113700"/>
                    <a:pt x="30091" y="114132"/>
                    <a:pt x="29511" y="114243"/>
                  </a:cubicBezTo>
                  <a:lnTo>
                    <a:pt x="29511" y="129324"/>
                  </a:lnTo>
                  <a:lnTo>
                    <a:pt x="20101" y="129324"/>
                  </a:lnTo>
                  <a:cubicBezTo>
                    <a:pt x="19877" y="129917"/>
                    <a:pt x="19309" y="130341"/>
                    <a:pt x="18638" y="130341"/>
                  </a:cubicBezTo>
                  <a:cubicBezTo>
                    <a:pt x="18633" y="130341"/>
                    <a:pt x="18629" y="130341"/>
                    <a:pt x="18624" y="130341"/>
                  </a:cubicBezTo>
                  <a:cubicBezTo>
                    <a:pt x="17759" y="130341"/>
                    <a:pt x="17056" y="129640"/>
                    <a:pt x="17056" y="128773"/>
                  </a:cubicBezTo>
                  <a:cubicBezTo>
                    <a:pt x="17056" y="127907"/>
                    <a:pt x="17759" y="127206"/>
                    <a:pt x="18624" y="127206"/>
                  </a:cubicBezTo>
                  <a:cubicBezTo>
                    <a:pt x="18629" y="127206"/>
                    <a:pt x="18633" y="127206"/>
                    <a:pt x="18638" y="127206"/>
                  </a:cubicBezTo>
                  <a:cubicBezTo>
                    <a:pt x="19490" y="127206"/>
                    <a:pt x="20180" y="127888"/>
                    <a:pt x="20201" y="128735"/>
                  </a:cubicBezTo>
                  <a:lnTo>
                    <a:pt x="28921" y="128735"/>
                  </a:lnTo>
                  <a:lnTo>
                    <a:pt x="28921" y="114243"/>
                  </a:lnTo>
                  <a:cubicBezTo>
                    <a:pt x="28341" y="114132"/>
                    <a:pt x="27880" y="113700"/>
                    <a:pt x="27717" y="113140"/>
                  </a:cubicBezTo>
                  <a:lnTo>
                    <a:pt x="15601" y="113140"/>
                  </a:lnTo>
                  <a:cubicBezTo>
                    <a:pt x="15411" y="113792"/>
                    <a:pt x="14815" y="114272"/>
                    <a:pt x="14102" y="114272"/>
                  </a:cubicBezTo>
                  <a:cubicBezTo>
                    <a:pt x="14097" y="114272"/>
                    <a:pt x="14092" y="114272"/>
                    <a:pt x="14087" y="114272"/>
                  </a:cubicBezTo>
                  <a:cubicBezTo>
                    <a:pt x="13223" y="114272"/>
                    <a:pt x="12519" y="113571"/>
                    <a:pt x="12519" y="112705"/>
                  </a:cubicBezTo>
                  <a:cubicBezTo>
                    <a:pt x="12519" y="111838"/>
                    <a:pt x="13223" y="111137"/>
                    <a:pt x="14087" y="111137"/>
                  </a:cubicBezTo>
                  <a:close/>
                  <a:moveTo>
                    <a:pt x="136905" y="1"/>
                  </a:moveTo>
                  <a:cubicBezTo>
                    <a:pt x="132240" y="1"/>
                    <a:pt x="127894" y="738"/>
                    <a:pt x="123858" y="1748"/>
                  </a:cubicBezTo>
                  <a:cubicBezTo>
                    <a:pt x="110020" y="5210"/>
                    <a:pt x="103470" y="13062"/>
                    <a:pt x="88405" y="20150"/>
                  </a:cubicBezTo>
                  <a:lnTo>
                    <a:pt x="88405" y="23084"/>
                  </a:lnTo>
                  <a:lnTo>
                    <a:pt x="101149" y="23084"/>
                  </a:lnTo>
                  <a:lnTo>
                    <a:pt x="101149" y="23672"/>
                  </a:lnTo>
                  <a:lnTo>
                    <a:pt x="87817" y="23672"/>
                  </a:lnTo>
                  <a:lnTo>
                    <a:pt x="87817" y="20427"/>
                  </a:lnTo>
                  <a:cubicBezTo>
                    <a:pt x="86732" y="20929"/>
                    <a:pt x="85607" y="21426"/>
                    <a:pt x="84429" y="21917"/>
                  </a:cubicBezTo>
                  <a:cubicBezTo>
                    <a:pt x="78037" y="24581"/>
                    <a:pt x="72617" y="25705"/>
                    <a:pt x="67307" y="26261"/>
                  </a:cubicBezTo>
                  <a:lnTo>
                    <a:pt x="67307" y="28418"/>
                  </a:lnTo>
                  <a:lnTo>
                    <a:pt x="48103" y="28418"/>
                  </a:lnTo>
                  <a:cubicBezTo>
                    <a:pt x="47960" y="29163"/>
                    <a:pt x="47309" y="29691"/>
                    <a:pt x="46565" y="29691"/>
                  </a:cubicBezTo>
                  <a:cubicBezTo>
                    <a:pt x="46516" y="29691"/>
                    <a:pt x="46466" y="29688"/>
                    <a:pt x="46417" y="29684"/>
                  </a:cubicBezTo>
                  <a:cubicBezTo>
                    <a:pt x="45613" y="29607"/>
                    <a:pt x="44999" y="28931"/>
                    <a:pt x="44999" y="28124"/>
                  </a:cubicBezTo>
                  <a:cubicBezTo>
                    <a:pt x="44999" y="27968"/>
                    <a:pt x="45028" y="27819"/>
                    <a:pt x="45071" y="27678"/>
                  </a:cubicBezTo>
                  <a:lnTo>
                    <a:pt x="45071" y="27678"/>
                  </a:lnTo>
                  <a:cubicBezTo>
                    <a:pt x="41448" y="28073"/>
                    <a:pt x="37848" y="28655"/>
                    <a:pt x="34286" y="29422"/>
                  </a:cubicBezTo>
                  <a:cubicBezTo>
                    <a:pt x="12428" y="34111"/>
                    <a:pt x="0" y="63661"/>
                    <a:pt x="0" y="80547"/>
                  </a:cubicBezTo>
                  <a:cubicBezTo>
                    <a:pt x="0" y="97433"/>
                    <a:pt x="1314" y="121838"/>
                    <a:pt x="20143" y="134487"/>
                  </a:cubicBezTo>
                  <a:cubicBezTo>
                    <a:pt x="24099" y="137145"/>
                    <a:pt x="29192" y="138189"/>
                    <a:pt x="34933" y="138189"/>
                  </a:cubicBezTo>
                  <a:cubicBezTo>
                    <a:pt x="55990" y="138189"/>
                    <a:pt x="85762" y="124142"/>
                    <a:pt x="100094" y="124142"/>
                  </a:cubicBezTo>
                  <a:cubicBezTo>
                    <a:pt x="100454" y="124142"/>
                    <a:pt x="100804" y="124150"/>
                    <a:pt x="101144" y="124169"/>
                  </a:cubicBezTo>
                  <a:cubicBezTo>
                    <a:pt x="118716" y="125107"/>
                    <a:pt x="138858" y="144807"/>
                    <a:pt x="164145" y="144807"/>
                  </a:cubicBezTo>
                  <a:cubicBezTo>
                    <a:pt x="199570" y="144806"/>
                    <a:pt x="208787" y="98789"/>
                    <a:pt x="202926" y="65885"/>
                  </a:cubicBezTo>
                  <a:cubicBezTo>
                    <a:pt x="200074" y="49872"/>
                    <a:pt x="192226" y="37294"/>
                    <a:pt x="182144" y="25669"/>
                  </a:cubicBezTo>
                  <a:cubicBezTo>
                    <a:pt x="180993" y="24341"/>
                    <a:pt x="179852" y="23076"/>
                    <a:pt x="178721" y="21874"/>
                  </a:cubicBezTo>
                  <a:lnTo>
                    <a:pt x="148778" y="21874"/>
                  </a:lnTo>
                  <a:cubicBezTo>
                    <a:pt x="148554" y="22468"/>
                    <a:pt x="147986" y="22893"/>
                    <a:pt x="147314" y="22893"/>
                  </a:cubicBezTo>
                  <a:cubicBezTo>
                    <a:pt x="147313" y="22893"/>
                    <a:pt x="147313" y="22893"/>
                    <a:pt x="147312" y="22893"/>
                  </a:cubicBezTo>
                  <a:cubicBezTo>
                    <a:pt x="146447" y="22893"/>
                    <a:pt x="145746" y="22190"/>
                    <a:pt x="145747" y="21326"/>
                  </a:cubicBezTo>
                  <a:cubicBezTo>
                    <a:pt x="145747" y="20512"/>
                    <a:pt x="146369" y="19852"/>
                    <a:pt x="147161" y="19773"/>
                  </a:cubicBezTo>
                  <a:lnTo>
                    <a:pt x="147161" y="12882"/>
                  </a:lnTo>
                  <a:lnTo>
                    <a:pt x="129767" y="12882"/>
                  </a:lnTo>
                  <a:lnTo>
                    <a:pt x="129767" y="21874"/>
                  </a:lnTo>
                  <a:lnTo>
                    <a:pt x="109249" y="21874"/>
                  </a:lnTo>
                  <a:lnTo>
                    <a:pt x="109249" y="38214"/>
                  </a:lnTo>
                  <a:lnTo>
                    <a:pt x="108659" y="38214"/>
                  </a:lnTo>
                  <a:lnTo>
                    <a:pt x="108659" y="21285"/>
                  </a:lnTo>
                  <a:lnTo>
                    <a:pt x="129178" y="21285"/>
                  </a:lnTo>
                  <a:lnTo>
                    <a:pt x="129178" y="12293"/>
                  </a:lnTo>
                  <a:lnTo>
                    <a:pt x="161653" y="12293"/>
                  </a:lnTo>
                  <a:cubicBezTo>
                    <a:pt x="161795" y="11549"/>
                    <a:pt x="162447" y="11021"/>
                    <a:pt x="163191" y="11021"/>
                  </a:cubicBezTo>
                  <a:cubicBezTo>
                    <a:pt x="163240" y="11021"/>
                    <a:pt x="163291" y="11023"/>
                    <a:pt x="163341" y="11028"/>
                  </a:cubicBezTo>
                  <a:cubicBezTo>
                    <a:pt x="164145" y="11104"/>
                    <a:pt x="164759" y="11779"/>
                    <a:pt x="164759" y="12588"/>
                  </a:cubicBezTo>
                  <a:cubicBezTo>
                    <a:pt x="164759" y="13397"/>
                    <a:pt x="164145" y="14072"/>
                    <a:pt x="163341" y="14149"/>
                  </a:cubicBezTo>
                  <a:cubicBezTo>
                    <a:pt x="163291" y="14154"/>
                    <a:pt x="163242" y="14156"/>
                    <a:pt x="163193" y="14156"/>
                  </a:cubicBezTo>
                  <a:cubicBezTo>
                    <a:pt x="162448" y="14156"/>
                    <a:pt x="161795" y="13627"/>
                    <a:pt x="161653" y="12882"/>
                  </a:cubicBezTo>
                  <a:lnTo>
                    <a:pt x="147750" y="12882"/>
                  </a:lnTo>
                  <a:lnTo>
                    <a:pt x="147750" y="19828"/>
                  </a:lnTo>
                  <a:cubicBezTo>
                    <a:pt x="148403" y="20016"/>
                    <a:pt x="148859" y="20605"/>
                    <a:pt x="148878" y="21285"/>
                  </a:cubicBezTo>
                  <a:lnTo>
                    <a:pt x="178162" y="21285"/>
                  </a:lnTo>
                  <a:cubicBezTo>
                    <a:pt x="162316" y="4644"/>
                    <a:pt x="148608" y="1"/>
                    <a:pt x="136905"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3136;p64">
              <a:extLst>
                <a:ext uri="{FF2B5EF4-FFF2-40B4-BE49-F238E27FC236}">
                  <a16:creationId xmlns:a16="http://schemas.microsoft.com/office/drawing/2014/main" id="{50698969-B267-82A6-9596-3CF86C48619C}"/>
                </a:ext>
              </a:extLst>
            </p:cNvPr>
            <p:cNvSpPr/>
            <p:nvPr/>
          </p:nvSpPr>
          <p:spPr>
            <a:xfrm>
              <a:off x="2451375" y="1351625"/>
              <a:ext cx="469250" cy="37725"/>
            </a:xfrm>
            <a:custGeom>
              <a:avLst/>
              <a:gdLst/>
              <a:ahLst/>
              <a:cxnLst/>
              <a:rect l="l" t="t" r="r" b="b"/>
              <a:pathLst>
                <a:path w="18770" h="1509" extrusionOk="0">
                  <a:moveTo>
                    <a:pt x="18770" y="1"/>
                  </a:moveTo>
                  <a:cubicBezTo>
                    <a:pt x="12824" y="577"/>
                    <a:pt x="6970" y="485"/>
                    <a:pt x="0" y="1077"/>
                  </a:cubicBezTo>
                  <a:cubicBezTo>
                    <a:pt x="74" y="1212"/>
                    <a:pt x="127" y="1357"/>
                    <a:pt x="156" y="1508"/>
                  </a:cubicBezTo>
                  <a:lnTo>
                    <a:pt x="18770" y="1508"/>
                  </a:lnTo>
                  <a:lnTo>
                    <a:pt x="1877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3137;p64">
              <a:extLst>
                <a:ext uri="{FF2B5EF4-FFF2-40B4-BE49-F238E27FC236}">
                  <a16:creationId xmlns:a16="http://schemas.microsoft.com/office/drawing/2014/main" id="{17A0F80E-EC62-FE3A-E29B-0785FF7D7E9A}"/>
                </a:ext>
              </a:extLst>
            </p:cNvPr>
            <p:cNvSpPr/>
            <p:nvPr/>
          </p:nvSpPr>
          <p:spPr>
            <a:xfrm>
              <a:off x="3739775" y="587475"/>
              <a:ext cx="435225" cy="424425"/>
            </a:xfrm>
            <a:custGeom>
              <a:avLst/>
              <a:gdLst/>
              <a:ahLst/>
              <a:cxnLst/>
              <a:rect l="l" t="t" r="r" b="b"/>
              <a:pathLst>
                <a:path w="17409" h="16977" extrusionOk="0">
                  <a:moveTo>
                    <a:pt x="8704" y="2482"/>
                  </a:moveTo>
                  <a:cubicBezTo>
                    <a:pt x="12135" y="2482"/>
                    <a:pt x="14927" y="5273"/>
                    <a:pt x="14927" y="8705"/>
                  </a:cubicBezTo>
                  <a:lnTo>
                    <a:pt x="14927" y="14496"/>
                  </a:lnTo>
                  <a:lnTo>
                    <a:pt x="2481" y="14496"/>
                  </a:lnTo>
                  <a:lnTo>
                    <a:pt x="2481" y="8705"/>
                  </a:lnTo>
                  <a:cubicBezTo>
                    <a:pt x="2481" y="5274"/>
                    <a:pt x="5273" y="2482"/>
                    <a:pt x="8704" y="2482"/>
                  </a:cubicBezTo>
                  <a:close/>
                  <a:moveTo>
                    <a:pt x="8704" y="0"/>
                  </a:moveTo>
                  <a:cubicBezTo>
                    <a:pt x="3905" y="0"/>
                    <a:pt x="1" y="3905"/>
                    <a:pt x="1" y="8705"/>
                  </a:cubicBezTo>
                  <a:lnTo>
                    <a:pt x="1" y="15736"/>
                  </a:lnTo>
                  <a:cubicBezTo>
                    <a:pt x="1" y="16420"/>
                    <a:pt x="556" y="16976"/>
                    <a:pt x="1241" y="16976"/>
                  </a:cubicBezTo>
                  <a:lnTo>
                    <a:pt x="16167" y="16976"/>
                  </a:lnTo>
                  <a:cubicBezTo>
                    <a:pt x="16852" y="16976"/>
                    <a:pt x="17407" y="16421"/>
                    <a:pt x="17408" y="15736"/>
                  </a:cubicBezTo>
                  <a:lnTo>
                    <a:pt x="17408" y="8705"/>
                  </a:lnTo>
                  <a:cubicBezTo>
                    <a:pt x="17408" y="3905"/>
                    <a:pt x="13504" y="0"/>
                    <a:pt x="87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138;p64">
              <a:extLst>
                <a:ext uri="{FF2B5EF4-FFF2-40B4-BE49-F238E27FC236}">
                  <a16:creationId xmlns:a16="http://schemas.microsoft.com/office/drawing/2014/main" id="{B34EB84B-4E38-7502-CA98-862EB066A5C8}"/>
                </a:ext>
              </a:extLst>
            </p:cNvPr>
            <p:cNvSpPr/>
            <p:nvPr/>
          </p:nvSpPr>
          <p:spPr>
            <a:xfrm>
              <a:off x="3732400" y="580100"/>
              <a:ext cx="449950" cy="439125"/>
            </a:xfrm>
            <a:custGeom>
              <a:avLst/>
              <a:gdLst/>
              <a:ahLst/>
              <a:cxnLst/>
              <a:rect l="l" t="t" r="r" b="b"/>
              <a:pathLst>
                <a:path w="17998" h="17565" extrusionOk="0">
                  <a:moveTo>
                    <a:pt x="8998" y="3070"/>
                  </a:moveTo>
                  <a:cubicBezTo>
                    <a:pt x="12268" y="3070"/>
                    <a:pt x="14927" y="5730"/>
                    <a:pt x="14927" y="8999"/>
                  </a:cubicBezTo>
                  <a:lnTo>
                    <a:pt x="14927" y="14496"/>
                  </a:lnTo>
                  <a:lnTo>
                    <a:pt x="3070" y="14496"/>
                  </a:lnTo>
                  <a:lnTo>
                    <a:pt x="3070" y="8999"/>
                  </a:lnTo>
                  <a:cubicBezTo>
                    <a:pt x="3070" y="5729"/>
                    <a:pt x="5728" y="3070"/>
                    <a:pt x="8998" y="3070"/>
                  </a:cubicBezTo>
                  <a:close/>
                  <a:moveTo>
                    <a:pt x="8999" y="2482"/>
                  </a:moveTo>
                  <a:cubicBezTo>
                    <a:pt x="5406" y="2482"/>
                    <a:pt x="2482" y="5405"/>
                    <a:pt x="2482" y="9000"/>
                  </a:cubicBezTo>
                  <a:lnTo>
                    <a:pt x="2482" y="14791"/>
                  </a:lnTo>
                  <a:cubicBezTo>
                    <a:pt x="2482" y="14953"/>
                    <a:pt x="2614" y="15085"/>
                    <a:pt x="2777" y="15085"/>
                  </a:cubicBezTo>
                  <a:lnTo>
                    <a:pt x="15223" y="15085"/>
                  </a:lnTo>
                  <a:cubicBezTo>
                    <a:pt x="15385" y="15085"/>
                    <a:pt x="15517" y="14953"/>
                    <a:pt x="15517" y="14791"/>
                  </a:cubicBezTo>
                  <a:lnTo>
                    <a:pt x="15517" y="9000"/>
                  </a:lnTo>
                  <a:cubicBezTo>
                    <a:pt x="15517" y="5405"/>
                    <a:pt x="12592" y="2482"/>
                    <a:pt x="8999" y="2482"/>
                  </a:cubicBezTo>
                  <a:close/>
                  <a:moveTo>
                    <a:pt x="8999" y="590"/>
                  </a:moveTo>
                  <a:cubicBezTo>
                    <a:pt x="13636" y="590"/>
                    <a:pt x="17408" y="4362"/>
                    <a:pt x="17407" y="9000"/>
                  </a:cubicBezTo>
                  <a:lnTo>
                    <a:pt x="17407" y="16031"/>
                  </a:lnTo>
                  <a:cubicBezTo>
                    <a:pt x="17406" y="16553"/>
                    <a:pt x="16984" y="16976"/>
                    <a:pt x="16462" y="16977"/>
                  </a:cubicBezTo>
                  <a:lnTo>
                    <a:pt x="1535" y="16977"/>
                  </a:lnTo>
                  <a:cubicBezTo>
                    <a:pt x="1013" y="16976"/>
                    <a:pt x="590" y="16553"/>
                    <a:pt x="590" y="16031"/>
                  </a:cubicBezTo>
                  <a:lnTo>
                    <a:pt x="590" y="9000"/>
                  </a:lnTo>
                  <a:cubicBezTo>
                    <a:pt x="590" y="4362"/>
                    <a:pt x="4362" y="590"/>
                    <a:pt x="8999" y="590"/>
                  </a:cubicBezTo>
                  <a:close/>
                  <a:moveTo>
                    <a:pt x="8999" y="0"/>
                  </a:moveTo>
                  <a:cubicBezTo>
                    <a:pt x="4037" y="0"/>
                    <a:pt x="1" y="4038"/>
                    <a:pt x="1" y="9000"/>
                  </a:cubicBezTo>
                  <a:lnTo>
                    <a:pt x="1" y="16030"/>
                  </a:lnTo>
                  <a:cubicBezTo>
                    <a:pt x="2" y="16877"/>
                    <a:pt x="688" y="17564"/>
                    <a:pt x="1536" y="17565"/>
                  </a:cubicBezTo>
                  <a:lnTo>
                    <a:pt x="16462" y="17565"/>
                  </a:lnTo>
                  <a:cubicBezTo>
                    <a:pt x="17310" y="17565"/>
                    <a:pt x="17996" y="16878"/>
                    <a:pt x="17997" y="16031"/>
                  </a:cubicBezTo>
                  <a:lnTo>
                    <a:pt x="17997" y="9000"/>
                  </a:lnTo>
                  <a:cubicBezTo>
                    <a:pt x="17997" y="4038"/>
                    <a:pt x="13961" y="0"/>
                    <a:pt x="89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139;p64">
              <a:extLst>
                <a:ext uri="{FF2B5EF4-FFF2-40B4-BE49-F238E27FC236}">
                  <a16:creationId xmlns:a16="http://schemas.microsoft.com/office/drawing/2014/main" id="{EF5E0F50-4398-BBF5-2AFB-D9694D84ECF0}"/>
                </a:ext>
              </a:extLst>
            </p:cNvPr>
            <p:cNvSpPr/>
            <p:nvPr/>
          </p:nvSpPr>
          <p:spPr>
            <a:xfrm>
              <a:off x="3716725" y="927125"/>
              <a:ext cx="475125" cy="401500"/>
            </a:xfrm>
            <a:custGeom>
              <a:avLst/>
              <a:gdLst/>
              <a:ahLst/>
              <a:cxnLst/>
              <a:rect l="l" t="t" r="r" b="b"/>
              <a:pathLst>
                <a:path w="19005" h="16060" extrusionOk="0">
                  <a:moveTo>
                    <a:pt x="1" y="1"/>
                  </a:moveTo>
                  <a:lnTo>
                    <a:pt x="1" y="16060"/>
                  </a:lnTo>
                  <a:lnTo>
                    <a:pt x="19005" y="16060"/>
                  </a:lnTo>
                  <a:lnTo>
                    <a:pt x="1900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140;p64">
              <a:extLst>
                <a:ext uri="{FF2B5EF4-FFF2-40B4-BE49-F238E27FC236}">
                  <a16:creationId xmlns:a16="http://schemas.microsoft.com/office/drawing/2014/main" id="{271DD448-5D23-3266-5A69-F3B7F450052F}"/>
                </a:ext>
              </a:extLst>
            </p:cNvPr>
            <p:cNvSpPr/>
            <p:nvPr/>
          </p:nvSpPr>
          <p:spPr>
            <a:xfrm>
              <a:off x="3709350" y="919775"/>
              <a:ext cx="489875" cy="416200"/>
            </a:xfrm>
            <a:custGeom>
              <a:avLst/>
              <a:gdLst/>
              <a:ahLst/>
              <a:cxnLst/>
              <a:rect l="l" t="t" r="r" b="b"/>
              <a:pathLst>
                <a:path w="19595" h="16648" extrusionOk="0">
                  <a:moveTo>
                    <a:pt x="19005" y="590"/>
                  </a:moveTo>
                  <a:lnTo>
                    <a:pt x="19005" y="16059"/>
                  </a:lnTo>
                  <a:lnTo>
                    <a:pt x="589" y="16059"/>
                  </a:lnTo>
                  <a:lnTo>
                    <a:pt x="589" y="590"/>
                  </a:lnTo>
                  <a:close/>
                  <a:moveTo>
                    <a:pt x="296" y="1"/>
                  </a:moveTo>
                  <a:cubicBezTo>
                    <a:pt x="132" y="1"/>
                    <a:pt x="1" y="132"/>
                    <a:pt x="1" y="295"/>
                  </a:cubicBezTo>
                  <a:lnTo>
                    <a:pt x="1" y="16352"/>
                  </a:lnTo>
                  <a:cubicBezTo>
                    <a:pt x="1" y="16516"/>
                    <a:pt x="132" y="16647"/>
                    <a:pt x="296" y="16647"/>
                  </a:cubicBezTo>
                  <a:lnTo>
                    <a:pt x="19300" y="16647"/>
                  </a:lnTo>
                  <a:cubicBezTo>
                    <a:pt x="19462" y="16647"/>
                    <a:pt x="19595" y="16516"/>
                    <a:pt x="19594" y="16352"/>
                  </a:cubicBezTo>
                  <a:lnTo>
                    <a:pt x="19594" y="295"/>
                  </a:lnTo>
                  <a:cubicBezTo>
                    <a:pt x="19595" y="132"/>
                    <a:pt x="19462" y="1"/>
                    <a:pt x="193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141;p64">
              <a:extLst>
                <a:ext uri="{FF2B5EF4-FFF2-40B4-BE49-F238E27FC236}">
                  <a16:creationId xmlns:a16="http://schemas.microsoft.com/office/drawing/2014/main" id="{5DCF2D46-3099-73A4-490F-17529101A087}"/>
                </a:ext>
              </a:extLst>
            </p:cNvPr>
            <p:cNvSpPr/>
            <p:nvPr/>
          </p:nvSpPr>
          <p:spPr>
            <a:xfrm>
              <a:off x="3899800" y="1042075"/>
              <a:ext cx="103925" cy="188500"/>
            </a:xfrm>
            <a:custGeom>
              <a:avLst/>
              <a:gdLst/>
              <a:ahLst/>
              <a:cxnLst/>
              <a:rect l="l" t="t" r="r" b="b"/>
              <a:pathLst>
                <a:path w="4157" h="7540" extrusionOk="0">
                  <a:moveTo>
                    <a:pt x="2086" y="1"/>
                  </a:moveTo>
                  <a:cubicBezTo>
                    <a:pt x="1719" y="1"/>
                    <a:pt x="1352" y="98"/>
                    <a:pt x="1026" y="293"/>
                  </a:cubicBezTo>
                  <a:cubicBezTo>
                    <a:pt x="385" y="675"/>
                    <a:pt x="0" y="1371"/>
                    <a:pt x="17" y="2116"/>
                  </a:cubicBezTo>
                  <a:cubicBezTo>
                    <a:pt x="33" y="2860"/>
                    <a:pt x="449" y="3539"/>
                    <a:pt x="1105" y="3892"/>
                  </a:cubicBezTo>
                  <a:lnTo>
                    <a:pt x="757" y="7539"/>
                  </a:lnTo>
                  <a:lnTo>
                    <a:pt x="3417" y="7539"/>
                  </a:lnTo>
                  <a:lnTo>
                    <a:pt x="3070" y="3892"/>
                  </a:lnTo>
                  <a:cubicBezTo>
                    <a:pt x="3738" y="3531"/>
                    <a:pt x="4156" y="2832"/>
                    <a:pt x="4156" y="2072"/>
                  </a:cubicBezTo>
                  <a:cubicBezTo>
                    <a:pt x="4156" y="1326"/>
                    <a:pt x="3756" y="639"/>
                    <a:pt x="3108" y="271"/>
                  </a:cubicBezTo>
                  <a:cubicBezTo>
                    <a:pt x="2791" y="91"/>
                    <a:pt x="2438" y="1"/>
                    <a:pt x="208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142;p64">
              <a:extLst>
                <a:ext uri="{FF2B5EF4-FFF2-40B4-BE49-F238E27FC236}">
                  <a16:creationId xmlns:a16="http://schemas.microsoft.com/office/drawing/2014/main" id="{54F59659-61CD-8111-2EFB-0C161CFC5A6A}"/>
                </a:ext>
              </a:extLst>
            </p:cNvPr>
            <p:cNvSpPr/>
            <p:nvPr/>
          </p:nvSpPr>
          <p:spPr>
            <a:xfrm>
              <a:off x="3892850" y="1034750"/>
              <a:ext cx="118250" cy="203200"/>
            </a:xfrm>
            <a:custGeom>
              <a:avLst/>
              <a:gdLst/>
              <a:ahLst/>
              <a:cxnLst/>
              <a:rect l="l" t="t" r="r" b="b"/>
              <a:pathLst>
                <a:path w="4730" h="8128" extrusionOk="0">
                  <a:moveTo>
                    <a:pt x="2364" y="589"/>
                  </a:moveTo>
                  <a:cubicBezTo>
                    <a:pt x="3343" y="589"/>
                    <a:pt x="4139" y="1386"/>
                    <a:pt x="4139" y="2364"/>
                  </a:cubicBezTo>
                  <a:cubicBezTo>
                    <a:pt x="4139" y="3016"/>
                    <a:pt x="3782" y="3617"/>
                    <a:pt x="3207" y="3926"/>
                  </a:cubicBezTo>
                  <a:lnTo>
                    <a:pt x="3035" y="4019"/>
                  </a:lnTo>
                  <a:lnTo>
                    <a:pt x="3371" y="7537"/>
                  </a:lnTo>
                  <a:lnTo>
                    <a:pt x="1358" y="7537"/>
                  </a:lnTo>
                  <a:lnTo>
                    <a:pt x="1694" y="4019"/>
                  </a:lnTo>
                  <a:lnTo>
                    <a:pt x="1522" y="3926"/>
                  </a:lnTo>
                  <a:cubicBezTo>
                    <a:pt x="947" y="3617"/>
                    <a:pt x="590" y="3016"/>
                    <a:pt x="590" y="2364"/>
                  </a:cubicBezTo>
                  <a:cubicBezTo>
                    <a:pt x="590" y="1386"/>
                    <a:pt x="1386" y="589"/>
                    <a:pt x="2364" y="589"/>
                  </a:cubicBezTo>
                  <a:close/>
                  <a:moveTo>
                    <a:pt x="2365" y="1"/>
                  </a:moveTo>
                  <a:cubicBezTo>
                    <a:pt x="1061" y="1"/>
                    <a:pt x="1" y="1061"/>
                    <a:pt x="1" y="2365"/>
                  </a:cubicBezTo>
                  <a:cubicBezTo>
                    <a:pt x="1" y="3162"/>
                    <a:pt x="403" y="3907"/>
                    <a:pt x="1072" y="4343"/>
                  </a:cubicBezTo>
                  <a:lnTo>
                    <a:pt x="711" y="8127"/>
                  </a:lnTo>
                  <a:lnTo>
                    <a:pt x="4019" y="8127"/>
                  </a:lnTo>
                  <a:lnTo>
                    <a:pt x="3658" y="4343"/>
                  </a:lnTo>
                  <a:cubicBezTo>
                    <a:pt x="4326" y="3907"/>
                    <a:pt x="4729" y="3162"/>
                    <a:pt x="4728" y="2365"/>
                  </a:cubicBezTo>
                  <a:cubicBezTo>
                    <a:pt x="4728" y="1061"/>
                    <a:pt x="3668" y="1"/>
                    <a:pt x="23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143;p64">
              <a:extLst>
                <a:ext uri="{FF2B5EF4-FFF2-40B4-BE49-F238E27FC236}">
                  <a16:creationId xmlns:a16="http://schemas.microsoft.com/office/drawing/2014/main" id="{944758A9-659C-65C3-2DAD-98F72119EB98}"/>
                </a:ext>
              </a:extLst>
            </p:cNvPr>
            <p:cNvSpPr/>
            <p:nvPr/>
          </p:nvSpPr>
          <p:spPr>
            <a:xfrm>
              <a:off x="5477025" y="2569425"/>
              <a:ext cx="435225" cy="424400"/>
            </a:xfrm>
            <a:custGeom>
              <a:avLst/>
              <a:gdLst/>
              <a:ahLst/>
              <a:cxnLst/>
              <a:rect l="l" t="t" r="r" b="b"/>
              <a:pathLst>
                <a:path w="17409" h="16976" extrusionOk="0">
                  <a:moveTo>
                    <a:pt x="8705" y="2481"/>
                  </a:moveTo>
                  <a:cubicBezTo>
                    <a:pt x="12136" y="2481"/>
                    <a:pt x="14928" y="5273"/>
                    <a:pt x="14928" y="8704"/>
                  </a:cubicBezTo>
                  <a:lnTo>
                    <a:pt x="14928" y="14495"/>
                  </a:lnTo>
                  <a:lnTo>
                    <a:pt x="2482" y="14495"/>
                  </a:lnTo>
                  <a:lnTo>
                    <a:pt x="2482" y="8704"/>
                  </a:lnTo>
                  <a:cubicBezTo>
                    <a:pt x="2482" y="5273"/>
                    <a:pt x="5273" y="2481"/>
                    <a:pt x="8705" y="2481"/>
                  </a:cubicBezTo>
                  <a:close/>
                  <a:moveTo>
                    <a:pt x="8705" y="0"/>
                  </a:moveTo>
                  <a:cubicBezTo>
                    <a:pt x="3906" y="0"/>
                    <a:pt x="1" y="3904"/>
                    <a:pt x="1" y="8704"/>
                  </a:cubicBezTo>
                  <a:lnTo>
                    <a:pt x="1" y="15735"/>
                  </a:lnTo>
                  <a:cubicBezTo>
                    <a:pt x="1" y="16420"/>
                    <a:pt x="557" y="16975"/>
                    <a:pt x="1242" y="16975"/>
                  </a:cubicBezTo>
                  <a:lnTo>
                    <a:pt x="16168" y="16975"/>
                  </a:lnTo>
                  <a:cubicBezTo>
                    <a:pt x="16854" y="16975"/>
                    <a:pt x="17409" y="16420"/>
                    <a:pt x="17409" y="15735"/>
                  </a:cubicBezTo>
                  <a:lnTo>
                    <a:pt x="17409" y="8704"/>
                  </a:lnTo>
                  <a:cubicBezTo>
                    <a:pt x="17409" y="3905"/>
                    <a:pt x="13505" y="0"/>
                    <a:pt x="8705"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144;p64">
              <a:extLst>
                <a:ext uri="{FF2B5EF4-FFF2-40B4-BE49-F238E27FC236}">
                  <a16:creationId xmlns:a16="http://schemas.microsoft.com/office/drawing/2014/main" id="{520CC84A-DBEF-2A16-39B1-EA6451046D6D}"/>
                </a:ext>
              </a:extLst>
            </p:cNvPr>
            <p:cNvSpPr/>
            <p:nvPr/>
          </p:nvSpPr>
          <p:spPr>
            <a:xfrm>
              <a:off x="5469700" y="2562050"/>
              <a:ext cx="449925" cy="439125"/>
            </a:xfrm>
            <a:custGeom>
              <a:avLst/>
              <a:gdLst/>
              <a:ahLst/>
              <a:cxnLst/>
              <a:rect l="l" t="t" r="r" b="b"/>
              <a:pathLst>
                <a:path w="17997" h="17565" extrusionOk="0">
                  <a:moveTo>
                    <a:pt x="8998" y="3069"/>
                  </a:moveTo>
                  <a:cubicBezTo>
                    <a:pt x="12267" y="3069"/>
                    <a:pt x="14926" y="5729"/>
                    <a:pt x="14926" y="8999"/>
                  </a:cubicBezTo>
                  <a:lnTo>
                    <a:pt x="14926" y="14495"/>
                  </a:lnTo>
                  <a:lnTo>
                    <a:pt x="3069" y="14495"/>
                  </a:lnTo>
                  <a:lnTo>
                    <a:pt x="3069" y="8999"/>
                  </a:lnTo>
                  <a:cubicBezTo>
                    <a:pt x="3069" y="5729"/>
                    <a:pt x="5728" y="3069"/>
                    <a:pt x="8998" y="3069"/>
                  </a:cubicBezTo>
                  <a:close/>
                  <a:moveTo>
                    <a:pt x="8998" y="2481"/>
                  </a:moveTo>
                  <a:cubicBezTo>
                    <a:pt x="5405" y="2481"/>
                    <a:pt x="2480" y="5405"/>
                    <a:pt x="2480" y="8999"/>
                  </a:cubicBezTo>
                  <a:lnTo>
                    <a:pt x="2480" y="14790"/>
                  </a:lnTo>
                  <a:cubicBezTo>
                    <a:pt x="2480" y="14952"/>
                    <a:pt x="2613" y="15085"/>
                    <a:pt x="2775" y="15085"/>
                  </a:cubicBezTo>
                  <a:lnTo>
                    <a:pt x="15221" y="15085"/>
                  </a:lnTo>
                  <a:cubicBezTo>
                    <a:pt x="15383" y="15085"/>
                    <a:pt x="15516" y="14952"/>
                    <a:pt x="15516" y="14790"/>
                  </a:cubicBezTo>
                  <a:lnTo>
                    <a:pt x="15516" y="8999"/>
                  </a:lnTo>
                  <a:cubicBezTo>
                    <a:pt x="15516" y="5405"/>
                    <a:pt x="12592" y="2481"/>
                    <a:pt x="8998" y="2481"/>
                  </a:cubicBezTo>
                  <a:close/>
                  <a:moveTo>
                    <a:pt x="8998" y="589"/>
                  </a:moveTo>
                  <a:cubicBezTo>
                    <a:pt x="13634" y="589"/>
                    <a:pt x="17408" y="4361"/>
                    <a:pt x="17407" y="8999"/>
                  </a:cubicBezTo>
                  <a:lnTo>
                    <a:pt x="17407" y="16030"/>
                  </a:lnTo>
                  <a:cubicBezTo>
                    <a:pt x="17407" y="16552"/>
                    <a:pt x="16983" y="16975"/>
                    <a:pt x="16461" y="16975"/>
                  </a:cubicBezTo>
                  <a:lnTo>
                    <a:pt x="1534" y="16975"/>
                  </a:lnTo>
                  <a:cubicBezTo>
                    <a:pt x="1012" y="16974"/>
                    <a:pt x="589" y="16552"/>
                    <a:pt x="589" y="16030"/>
                  </a:cubicBezTo>
                  <a:lnTo>
                    <a:pt x="589" y="8999"/>
                  </a:lnTo>
                  <a:cubicBezTo>
                    <a:pt x="589" y="4361"/>
                    <a:pt x="4361" y="589"/>
                    <a:pt x="8998" y="589"/>
                  </a:cubicBezTo>
                  <a:close/>
                  <a:moveTo>
                    <a:pt x="8998" y="1"/>
                  </a:moveTo>
                  <a:cubicBezTo>
                    <a:pt x="4036" y="1"/>
                    <a:pt x="0" y="4037"/>
                    <a:pt x="0" y="8999"/>
                  </a:cubicBezTo>
                  <a:lnTo>
                    <a:pt x="0" y="16030"/>
                  </a:lnTo>
                  <a:cubicBezTo>
                    <a:pt x="1" y="16877"/>
                    <a:pt x="688" y="17564"/>
                    <a:pt x="1535" y="17565"/>
                  </a:cubicBezTo>
                  <a:lnTo>
                    <a:pt x="16461" y="17565"/>
                  </a:lnTo>
                  <a:cubicBezTo>
                    <a:pt x="17309" y="17564"/>
                    <a:pt x="17996" y="16877"/>
                    <a:pt x="17996" y="16030"/>
                  </a:cubicBezTo>
                  <a:lnTo>
                    <a:pt x="17996" y="8999"/>
                  </a:lnTo>
                  <a:cubicBezTo>
                    <a:pt x="17996" y="4037"/>
                    <a:pt x="13960" y="1"/>
                    <a:pt x="89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145;p64">
              <a:extLst>
                <a:ext uri="{FF2B5EF4-FFF2-40B4-BE49-F238E27FC236}">
                  <a16:creationId xmlns:a16="http://schemas.microsoft.com/office/drawing/2014/main" id="{2A844994-92FF-3B3C-64A4-0A5A6B83C9EB}"/>
                </a:ext>
              </a:extLst>
            </p:cNvPr>
            <p:cNvSpPr/>
            <p:nvPr/>
          </p:nvSpPr>
          <p:spPr>
            <a:xfrm>
              <a:off x="5453975" y="2909075"/>
              <a:ext cx="475150" cy="401475"/>
            </a:xfrm>
            <a:custGeom>
              <a:avLst/>
              <a:gdLst/>
              <a:ahLst/>
              <a:cxnLst/>
              <a:rect l="l" t="t" r="r" b="b"/>
              <a:pathLst>
                <a:path w="19006" h="16059" extrusionOk="0">
                  <a:moveTo>
                    <a:pt x="1" y="1"/>
                  </a:moveTo>
                  <a:lnTo>
                    <a:pt x="1" y="16059"/>
                  </a:lnTo>
                  <a:lnTo>
                    <a:pt x="19006" y="16059"/>
                  </a:lnTo>
                  <a:lnTo>
                    <a:pt x="1900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146;p64">
              <a:extLst>
                <a:ext uri="{FF2B5EF4-FFF2-40B4-BE49-F238E27FC236}">
                  <a16:creationId xmlns:a16="http://schemas.microsoft.com/office/drawing/2014/main" id="{2D5A649C-34FF-BE13-A435-26145C2D9C94}"/>
                </a:ext>
              </a:extLst>
            </p:cNvPr>
            <p:cNvSpPr/>
            <p:nvPr/>
          </p:nvSpPr>
          <p:spPr>
            <a:xfrm>
              <a:off x="5446600" y="2901700"/>
              <a:ext cx="489875" cy="416225"/>
            </a:xfrm>
            <a:custGeom>
              <a:avLst/>
              <a:gdLst/>
              <a:ahLst/>
              <a:cxnLst/>
              <a:rect l="l" t="t" r="r" b="b"/>
              <a:pathLst>
                <a:path w="19595" h="16649" extrusionOk="0">
                  <a:moveTo>
                    <a:pt x="19006" y="590"/>
                  </a:moveTo>
                  <a:lnTo>
                    <a:pt x="19006" y="16059"/>
                  </a:lnTo>
                  <a:lnTo>
                    <a:pt x="590" y="16059"/>
                  </a:lnTo>
                  <a:lnTo>
                    <a:pt x="591" y="590"/>
                  </a:lnTo>
                  <a:close/>
                  <a:moveTo>
                    <a:pt x="296" y="1"/>
                  </a:moveTo>
                  <a:cubicBezTo>
                    <a:pt x="133" y="1"/>
                    <a:pt x="1" y="132"/>
                    <a:pt x="2" y="296"/>
                  </a:cubicBezTo>
                  <a:lnTo>
                    <a:pt x="2" y="16354"/>
                  </a:lnTo>
                  <a:cubicBezTo>
                    <a:pt x="2" y="16516"/>
                    <a:pt x="133" y="16649"/>
                    <a:pt x="296" y="16649"/>
                  </a:cubicBezTo>
                  <a:lnTo>
                    <a:pt x="19301" y="16649"/>
                  </a:lnTo>
                  <a:cubicBezTo>
                    <a:pt x="19463" y="16649"/>
                    <a:pt x="19595" y="16516"/>
                    <a:pt x="19595" y="16354"/>
                  </a:cubicBezTo>
                  <a:lnTo>
                    <a:pt x="19595" y="296"/>
                  </a:lnTo>
                  <a:cubicBezTo>
                    <a:pt x="19595" y="132"/>
                    <a:pt x="19463" y="1"/>
                    <a:pt x="193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147;p64">
              <a:extLst>
                <a:ext uri="{FF2B5EF4-FFF2-40B4-BE49-F238E27FC236}">
                  <a16:creationId xmlns:a16="http://schemas.microsoft.com/office/drawing/2014/main" id="{9D294CF0-20F1-2E00-367A-EDCD10D16870}"/>
                </a:ext>
              </a:extLst>
            </p:cNvPr>
            <p:cNvSpPr/>
            <p:nvPr/>
          </p:nvSpPr>
          <p:spPr>
            <a:xfrm>
              <a:off x="5637075" y="3024025"/>
              <a:ext cx="103925" cy="188500"/>
            </a:xfrm>
            <a:custGeom>
              <a:avLst/>
              <a:gdLst/>
              <a:ahLst/>
              <a:cxnLst/>
              <a:rect l="l" t="t" r="r" b="b"/>
              <a:pathLst>
                <a:path w="4157" h="7540" extrusionOk="0">
                  <a:moveTo>
                    <a:pt x="2085" y="0"/>
                  </a:moveTo>
                  <a:cubicBezTo>
                    <a:pt x="1718" y="0"/>
                    <a:pt x="1351" y="98"/>
                    <a:pt x="1025" y="292"/>
                  </a:cubicBezTo>
                  <a:cubicBezTo>
                    <a:pt x="385" y="675"/>
                    <a:pt x="1" y="1370"/>
                    <a:pt x="17" y="2116"/>
                  </a:cubicBezTo>
                  <a:cubicBezTo>
                    <a:pt x="33" y="2860"/>
                    <a:pt x="448" y="3539"/>
                    <a:pt x="1104" y="3892"/>
                  </a:cubicBezTo>
                  <a:lnTo>
                    <a:pt x="757" y="7539"/>
                  </a:lnTo>
                  <a:lnTo>
                    <a:pt x="3416" y="7539"/>
                  </a:lnTo>
                  <a:lnTo>
                    <a:pt x="3069" y="3892"/>
                  </a:lnTo>
                  <a:cubicBezTo>
                    <a:pt x="3739" y="3531"/>
                    <a:pt x="4155" y="2832"/>
                    <a:pt x="4155" y="2071"/>
                  </a:cubicBezTo>
                  <a:cubicBezTo>
                    <a:pt x="4156" y="1326"/>
                    <a:pt x="3756" y="639"/>
                    <a:pt x="3108" y="270"/>
                  </a:cubicBezTo>
                  <a:cubicBezTo>
                    <a:pt x="2790" y="90"/>
                    <a:pt x="2438" y="0"/>
                    <a:pt x="2085"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148;p64">
              <a:extLst>
                <a:ext uri="{FF2B5EF4-FFF2-40B4-BE49-F238E27FC236}">
                  <a16:creationId xmlns:a16="http://schemas.microsoft.com/office/drawing/2014/main" id="{75851F70-6232-1F1B-8705-3378AA4F76C7}"/>
                </a:ext>
              </a:extLst>
            </p:cNvPr>
            <p:cNvSpPr/>
            <p:nvPr/>
          </p:nvSpPr>
          <p:spPr>
            <a:xfrm>
              <a:off x="5630150" y="3016700"/>
              <a:ext cx="118200" cy="203200"/>
            </a:xfrm>
            <a:custGeom>
              <a:avLst/>
              <a:gdLst/>
              <a:ahLst/>
              <a:cxnLst/>
              <a:rect l="l" t="t" r="r" b="b"/>
              <a:pathLst>
                <a:path w="4728" h="8128" extrusionOk="0">
                  <a:moveTo>
                    <a:pt x="2364" y="590"/>
                  </a:moveTo>
                  <a:cubicBezTo>
                    <a:pt x="3342" y="590"/>
                    <a:pt x="4138" y="1386"/>
                    <a:pt x="4138" y="2364"/>
                  </a:cubicBezTo>
                  <a:cubicBezTo>
                    <a:pt x="4138" y="3016"/>
                    <a:pt x="3781" y="3616"/>
                    <a:pt x="3206" y="3926"/>
                  </a:cubicBezTo>
                  <a:lnTo>
                    <a:pt x="3034" y="4018"/>
                  </a:lnTo>
                  <a:lnTo>
                    <a:pt x="3370" y="7537"/>
                  </a:lnTo>
                  <a:lnTo>
                    <a:pt x="1358" y="7537"/>
                  </a:lnTo>
                  <a:lnTo>
                    <a:pt x="1693" y="4018"/>
                  </a:lnTo>
                  <a:lnTo>
                    <a:pt x="1521" y="3926"/>
                  </a:lnTo>
                  <a:cubicBezTo>
                    <a:pt x="947" y="3616"/>
                    <a:pt x="589" y="3016"/>
                    <a:pt x="589" y="2364"/>
                  </a:cubicBezTo>
                  <a:cubicBezTo>
                    <a:pt x="589" y="1386"/>
                    <a:pt x="1386" y="590"/>
                    <a:pt x="2364" y="590"/>
                  </a:cubicBezTo>
                  <a:close/>
                  <a:moveTo>
                    <a:pt x="2364" y="1"/>
                  </a:moveTo>
                  <a:cubicBezTo>
                    <a:pt x="1060" y="1"/>
                    <a:pt x="0" y="1060"/>
                    <a:pt x="0" y="2364"/>
                  </a:cubicBezTo>
                  <a:cubicBezTo>
                    <a:pt x="0" y="3162"/>
                    <a:pt x="403" y="3907"/>
                    <a:pt x="1070" y="4343"/>
                  </a:cubicBezTo>
                  <a:lnTo>
                    <a:pt x="710" y="8127"/>
                  </a:lnTo>
                  <a:lnTo>
                    <a:pt x="4018" y="8127"/>
                  </a:lnTo>
                  <a:lnTo>
                    <a:pt x="3657" y="4343"/>
                  </a:lnTo>
                  <a:cubicBezTo>
                    <a:pt x="4325" y="3907"/>
                    <a:pt x="4727" y="3162"/>
                    <a:pt x="4727" y="2364"/>
                  </a:cubicBezTo>
                  <a:cubicBezTo>
                    <a:pt x="4727" y="1060"/>
                    <a:pt x="3667" y="1"/>
                    <a:pt x="23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149;p64">
              <a:extLst>
                <a:ext uri="{FF2B5EF4-FFF2-40B4-BE49-F238E27FC236}">
                  <a16:creationId xmlns:a16="http://schemas.microsoft.com/office/drawing/2014/main" id="{4C8A7D04-0D3C-A163-B6D5-D2DE3F7817D8}"/>
                </a:ext>
              </a:extLst>
            </p:cNvPr>
            <p:cNvSpPr/>
            <p:nvPr/>
          </p:nvSpPr>
          <p:spPr>
            <a:xfrm>
              <a:off x="1981725" y="2569425"/>
              <a:ext cx="435225" cy="424400"/>
            </a:xfrm>
            <a:custGeom>
              <a:avLst/>
              <a:gdLst/>
              <a:ahLst/>
              <a:cxnLst/>
              <a:rect l="l" t="t" r="r" b="b"/>
              <a:pathLst>
                <a:path w="17409" h="16976" extrusionOk="0">
                  <a:moveTo>
                    <a:pt x="8704" y="2481"/>
                  </a:moveTo>
                  <a:cubicBezTo>
                    <a:pt x="12135" y="2481"/>
                    <a:pt x="14927" y="5273"/>
                    <a:pt x="14927" y="8704"/>
                  </a:cubicBezTo>
                  <a:lnTo>
                    <a:pt x="14927" y="14495"/>
                  </a:lnTo>
                  <a:lnTo>
                    <a:pt x="2481" y="14495"/>
                  </a:lnTo>
                  <a:lnTo>
                    <a:pt x="2481" y="8704"/>
                  </a:lnTo>
                  <a:cubicBezTo>
                    <a:pt x="2481" y="5273"/>
                    <a:pt x="5273" y="2481"/>
                    <a:pt x="8704" y="2481"/>
                  </a:cubicBezTo>
                  <a:close/>
                  <a:moveTo>
                    <a:pt x="8704" y="0"/>
                  </a:moveTo>
                  <a:cubicBezTo>
                    <a:pt x="3905" y="0"/>
                    <a:pt x="0" y="3904"/>
                    <a:pt x="0" y="8704"/>
                  </a:cubicBezTo>
                  <a:lnTo>
                    <a:pt x="0" y="15735"/>
                  </a:lnTo>
                  <a:cubicBezTo>
                    <a:pt x="0" y="16420"/>
                    <a:pt x="555" y="16975"/>
                    <a:pt x="1241" y="16975"/>
                  </a:cubicBezTo>
                  <a:lnTo>
                    <a:pt x="16168" y="16975"/>
                  </a:lnTo>
                  <a:cubicBezTo>
                    <a:pt x="16852" y="16975"/>
                    <a:pt x="17408" y="16420"/>
                    <a:pt x="17408" y="15735"/>
                  </a:cubicBezTo>
                  <a:lnTo>
                    <a:pt x="17408" y="8704"/>
                  </a:lnTo>
                  <a:cubicBezTo>
                    <a:pt x="17408" y="3905"/>
                    <a:pt x="13503" y="0"/>
                    <a:pt x="870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150;p64">
              <a:extLst>
                <a:ext uri="{FF2B5EF4-FFF2-40B4-BE49-F238E27FC236}">
                  <a16:creationId xmlns:a16="http://schemas.microsoft.com/office/drawing/2014/main" id="{2500B80C-2661-743F-8884-104775A117D7}"/>
                </a:ext>
              </a:extLst>
            </p:cNvPr>
            <p:cNvSpPr/>
            <p:nvPr/>
          </p:nvSpPr>
          <p:spPr>
            <a:xfrm>
              <a:off x="1974350" y="2562050"/>
              <a:ext cx="449975" cy="439125"/>
            </a:xfrm>
            <a:custGeom>
              <a:avLst/>
              <a:gdLst/>
              <a:ahLst/>
              <a:cxnLst/>
              <a:rect l="l" t="t" r="r" b="b"/>
              <a:pathLst>
                <a:path w="17999" h="17565" extrusionOk="0">
                  <a:moveTo>
                    <a:pt x="8999" y="3069"/>
                  </a:moveTo>
                  <a:cubicBezTo>
                    <a:pt x="12269" y="3069"/>
                    <a:pt x="14928" y="5729"/>
                    <a:pt x="14928" y="8999"/>
                  </a:cubicBezTo>
                  <a:lnTo>
                    <a:pt x="14928" y="14495"/>
                  </a:lnTo>
                  <a:lnTo>
                    <a:pt x="3070" y="14495"/>
                  </a:lnTo>
                  <a:lnTo>
                    <a:pt x="3071" y="8999"/>
                  </a:lnTo>
                  <a:cubicBezTo>
                    <a:pt x="3071" y="5730"/>
                    <a:pt x="5729" y="3069"/>
                    <a:pt x="8999" y="3069"/>
                  </a:cubicBezTo>
                  <a:close/>
                  <a:moveTo>
                    <a:pt x="9000" y="2481"/>
                  </a:moveTo>
                  <a:cubicBezTo>
                    <a:pt x="5405" y="2481"/>
                    <a:pt x="2482" y="5405"/>
                    <a:pt x="2482" y="8999"/>
                  </a:cubicBezTo>
                  <a:lnTo>
                    <a:pt x="2482" y="14790"/>
                  </a:lnTo>
                  <a:cubicBezTo>
                    <a:pt x="2481" y="14952"/>
                    <a:pt x="2614" y="15085"/>
                    <a:pt x="2776" y="15085"/>
                  </a:cubicBezTo>
                  <a:lnTo>
                    <a:pt x="15223" y="15085"/>
                  </a:lnTo>
                  <a:cubicBezTo>
                    <a:pt x="15385" y="15085"/>
                    <a:pt x="15517" y="14952"/>
                    <a:pt x="15517" y="14790"/>
                  </a:cubicBezTo>
                  <a:lnTo>
                    <a:pt x="15517" y="8999"/>
                  </a:lnTo>
                  <a:cubicBezTo>
                    <a:pt x="15517" y="5405"/>
                    <a:pt x="12593" y="2481"/>
                    <a:pt x="9000" y="2481"/>
                  </a:cubicBezTo>
                  <a:close/>
                  <a:moveTo>
                    <a:pt x="9000" y="589"/>
                  </a:moveTo>
                  <a:cubicBezTo>
                    <a:pt x="13636" y="589"/>
                    <a:pt x="17409" y="4361"/>
                    <a:pt x="17408" y="8999"/>
                  </a:cubicBezTo>
                  <a:lnTo>
                    <a:pt x="17408" y="16030"/>
                  </a:lnTo>
                  <a:cubicBezTo>
                    <a:pt x="17407" y="16552"/>
                    <a:pt x="16985" y="16974"/>
                    <a:pt x="16463" y="16975"/>
                  </a:cubicBezTo>
                  <a:lnTo>
                    <a:pt x="1536" y="16975"/>
                  </a:lnTo>
                  <a:cubicBezTo>
                    <a:pt x="1013" y="16975"/>
                    <a:pt x="590" y="16552"/>
                    <a:pt x="589" y="16030"/>
                  </a:cubicBezTo>
                  <a:lnTo>
                    <a:pt x="589" y="8999"/>
                  </a:lnTo>
                  <a:cubicBezTo>
                    <a:pt x="589" y="4361"/>
                    <a:pt x="4361" y="589"/>
                    <a:pt x="8999" y="589"/>
                  </a:cubicBezTo>
                  <a:close/>
                  <a:moveTo>
                    <a:pt x="8999" y="1"/>
                  </a:moveTo>
                  <a:cubicBezTo>
                    <a:pt x="4038" y="1"/>
                    <a:pt x="0" y="4037"/>
                    <a:pt x="0" y="8999"/>
                  </a:cubicBezTo>
                  <a:lnTo>
                    <a:pt x="0" y="16030"/>
                  </a:lnTo>
                  <a:cubicBezTo>
                    <a:pt x="2" y="16877"/>
                    <a:pt x="688" y="17564"/>
                    <a:pt x="1536" y="17565"/>
                  </a:cubicBezTo>
                  <a:lnTo>
                    <a:pt x="16463" y="17565"/>
                  </a:lnTo>
                  <a:cubicBezTo>
                    <a:pt x="17309" y="17564"/>
                    <a:pt x="17997" y="16877"/>
                    <a:pt x="17998" y="16030"/>
                  </a:cubicBezTo>
                  <a:lnTo>
                    <a:pt x="17998" y="8999"/>
                  </a:lnTo>
                  <a:cubicBezTo>
                    <a:pt x="17998" y="4037"/>
                    <a:pt x="13961" y="1"/>
                    <a:pt x="89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151;p64">
              <a:extLst>
                <a:ext uri="{FF2B5EF4-FFF2-40B4-BE49-F238E27FC236}">
                  <a16:creationId xmlns:a16="http://schemas.microsoft.com/office/drawing/2014/main" id="{E30F794E-E06C-A363-5059-B31897694D2D}"/>
                </a:ext>
              </a:extLst>
            </p:cNvPr>
            <p:cNvSpPr/>
            <p:nvPr/>
          </p:nvSpPr>
          <p:spPr>
            <a:xfrm>
              <a:off x="1958675" y="2909075"/>
              <a:ext cx="475150" cy="401475"/>
            </a:xfrm>
            <a:custGeom>
              <a:avLst/>
              <a:gdLst/>
              <a:ahLst/>
              <a:cxnLst/>
              <a:rect l="l" t="t" r="r" b="b"/>
              <a:pathLst>
                <a:path w="19006" h="16059" extrusionOk="0">
                  <a:moveTo>
                    <a:pt x="0" y="1"/>
                  </a:moveTo>
                  <a:lnTo>
                    <a:pt x="0" y="16059"/>
                  </a:lnTo>
                  <a:lnTo>
                    <a:pt x="19006" y="16059"/>
                  </a:lnTo>
                  <a:lnTo>
                    <a:pt x="1900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152;p64">
              <a:extLst>
                <a:ext uri="{FF2B5EF4-FFF2-40B4-BE49-F238E27FC236}">
                  <a16:creationId xmlns:a16="http://schemas.microsoft.com/office/drawing/2014/main" id="{AF147600-F915-9A43-805A-D5999B006745}"/>
                </a:ext>
              </a:extLst>
            </p:cNvPr>
            <p:cNvSpPr/>
            <p:nvPr/>
          </p:nvSpPr>
          <p:spPr>
            <a:xfrm>
              <a:off x="1951300" y="2901700"/>
              <a:ext cx="489875" cy="416225"/>
            </a:xfrm>
            <a:custGeom>
              <a:avLst/>
              <a:gdLst/>
              <a:ahLst/>
              <a:cxnLst/>
              <a:rect l="l" t="t" r="r" b="b"/>
              <a:pathLst>
                <a:path w="19595" h="16649" extrusionOk="0">
                  <a:moveTo>
                    <a:pt x="19006" y="590"/>
                  </a:moveTo>
                  <a:lnTo>
                    <a:pt x="19006" y="16059"/>
                  </a:lnTo>
                  <a:lnTo>
                    <a:pt x="590" y="16059"/>
                  </a:lnTo>
                  <a:lnTo>
                    <a:pt x="590" y="590"/>
                  </a:lnTo>
                  <a:close/>
                  <a:moveTo>
                    <a:pt x="295" y="1"/>
                  </a:moveTo>
                  <a:cubicBezTo>
                    <a:pt x="133" y="1"/>
                    <a:pt x="0" y="132"/>
                    <a:pt x="1" y="296"/>
                  </a:cubicBezTo>
                  <a:lnTo>
                    <a:pt x="1" y="16354"/>
                  </a:lnTo>
                  <a:cubicBezTo>
                    <a:pt x="0" y="16516"/>
                    <a:pt x="133" y="16649"/>
                    <a:pt x="295" y="16649"/>
                  </a:cubicBezTo>
                  <a:lnTo>
                    <a:pt x="19299" y="16649"/>
                  </a:lnTo>
                  <a:cubicBezTo>
                    <a:pt x="19463" y="16649"/>
                    <a:pt x="19594" y="16516"/>
                    <a:pt x="19594" y="16354"/>
                  </a:cubicBezTo>
                  <a:lnTo>
                    <a:pt x="19594" y="296"/>
                  </a:lnTo>
                  <a:cubicBezTo>
                    <a:pt x="19594" y="132"/>
                    <a:pt x="19463" y="1"/>
                    <a:pt x="192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153;p64">
              <a:extLst>
                <a:ext uri="{FF2B5EF4-FFF2-40B4-BE49-F238E27FC236}">
                  <a16:creationId xmlns:a16="http://schemas.microsoft.com/office/drawing/2014/main" id="{FAC5418A-80BF-179C-60EE-21D138A5175C}"/>
                </a:ext>
              </a:extLst>
            </p:cNvPr>
            <p:cNvSpPr/>
            <p:nvPr/>
          </p:nvSpPr>
          <p:spPr>
            <a:xfrm>
              <a:off x="2141775" y="3024025"/>
              <a:ext cx="103875" cy="188500"/>
            </a:xfrm>
            <a:custGeom>
              <a:avLst/>
              <a:gdLst/>
              <a:ahLst/>
              <a:cxnLst/>
              <a:rect l="l" t="t" r="r" b="b"/>
              <a:pathLst>
                <a:path w="4155" h="7540" extrusionOk="0">
                  <a:moveTo>
                    <a:pt x="2084" y="0"/>
                  </a:moveTo>
                  <a:cubicBezTo>
                    <a:pt x="1717" y="0"/>
                    <a:pt x="1351" y="98"/>
                    <a:pt x="1024" y="292"/>
                  </a:cubicBezTo>
                  <a:cubicBezTo>
                    <a:pt x="385" y="675"/>
                    <a:pt x="0" y="1370"/>
                    <a:pt x="15" y="2116"/>
                  </a:cubicBezTo>
                  <a:cubicBezTo>
                    <a:pt x="32" y="2860"/>
                    <a:pt x="447" y="3539"/>
                    <a:pt x="1103" y="3892"/>
                  </a:cubicBezTo>
                  <a:lnTo>
                    <a:pt x="756" y="7539"/>
                  </a:lnTo>
                  <a:lnTo>
                    <a:pt x="3416" y="7539"/>
                  </a:lnTo>
                  <a:lnTo>
                    <a:pt x="3068" y="3892"/>
                  </a:lnTo>
                  <a:cubicBezTo>
                    <a:pt x="3738" y="3531"/>
                    <a:pt x="4155" y="2832"/>
                    <a:pt x="4155" y="2071"/>
                  </a:cubicBezTo>
                  <a:cubicBezTo>
                    <a:pt x="4155" y="1326"/>
                    <a:pt x="3756" y="639"/>
                    <a:pt x="3108" y="270"/>
                  </a:cubicBezTo>
                  <a:cubicBezTo>
                    <a:pt x="2790" y="90"/>
                    <a:pt x="2437" y="0"/>
                    <a:pt x="208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154;p64">
              <a:extLst>
                <a:ext uri="{FF2B5EF4-FFF2-40B4-BE49-F238E27FC236}">
                  <a16:creationId xmlns:a16="http://schemas.microsoft.com/office/drawing/2014/main" id="{E9F6EBDA-6F5D-8F9D-05A8-BF5EBFB96158}"/>
                </a:ext>
              </a:extLst>
            </p:cNvPr>
            <p:cNvSpPr/>
            <p:nvPr/>
          </p:nvSpPr>
          <p:spPr>
            <a:xfrm>
              <a:off x="2134800" y="3016675"/>
              <a:ext cx="118225" cy="203225"/>
            </a:xfrm>
            <a:custGeom>
              <a:avLst/>
              <a:gdLst/>
              <a:ahLst/>
              <a:cxnLst/>
              <a:rect l="l" t="t" r="r" b="b"/>
              <a:pathLst>
                <a:path w="4729" h="8129" extrusionOk="0">
                  <a:moveTo>
                    <a:pt x="2365" y="591"/>
                  </a:moveTo>
                  <a:cubicBezTo>
                    <a:pt x="3344" y="591"/>
                    <a:pt x="4140" y="1387"/>
                    <a:pt x="4140" y="2365"/>
                  </a:cubicBezTo>
                  <a:cubicBezTo>
                    <a:pt x="4140" y="3017"/>
                    <a:pt x="3781" y="3617"/>
                    <a:pt x="3208" y="3927"/>
                  </a:cubicBezTo>
                  <a:lnTo>
                    <a:pt x="3036" y="4019"/>
                  </a:lnTo>
                  <a:lnTo>
                    <a:pt x="3371" y="7538"/>
                  </a:lnTo>
                  <a:lnTo>
                    <a:pt x="1358" y="7538"/>
                  </a:lnTo>
                  <a:lnTo>
                    <a:pt x="1695" y="4019"/>
                  </a:lnTo>
                  <a:lnTo>
                    <a:pt x="1523" y="3927"/>
                  </a:lnTo>
                  <a:cubicBezTo>
                    <a:pt x="948" y="3617"/>
                    <a:pt x="590" y="3017"/>
                    <a:pt x="590" y="2365"/>
                  </a:cubicBezTo>
                  <a:cubicBezTo>
                    <a:pt x="590" y="1387"/>
                    <a:pt x="1387" y="591"/>
                    <a:pt x="2365" y="591"/>
                  </a:cubicBezTo>
                  <a:close/>
                  <a:moveTo>
                    <a:pt x="2365" y="1"/>
                  </a:moveTo>
                  <a:cubicBezTo>
                    <a:pt x="1062" y="1"/>
                    <a:pt x="2" y="1061"/>
                    <a:pt x="2" y="2365"/>
                  </a:cubicBezTo>
                  <a:cubicBezTo>
                    <a:pt x="1" y="3162"/>
                    <a:pt x="403" y="3907"/>
                    <a:pt x="1072" y="4344"/>
                  </a:cubicBezTo>
                  <a:lnTo>
                    <a:pt x="711" y="8128"/>
                  </a:lnTo>
                  <a:lnTo>
                    <a:pt x="4019" y="8128"/>
                  </a:lnTo>
                  <a:lnTo>
                    <a:pt x="3659" y="4343"/>
                  </a:lnTo>
                  <a:cubicBezTo>
                    <a:pt x="4326" y="3907"/>
                    <a:pt x="4729" y="3162"/>
                    <a:pt x="4729" y="2365"/>
                  </a:cubicBezTo>
                  <a:cubicBezTo>
                    <a:pt x="4729" y="1062"/>
                    <a:pt x="3667" y="1"/>
                    <a:pt x="23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155;p64">
              <a:extLst>
                <a:ext uri="{FF2B5EF4-FFF2-40B4-BE49-F238E27FC236}">
                  <a16:creationId xmlns:a16="http://schemas.microsoft.com/office/drawing/2014/main" id="{869D3550-E57E-F2DE-29E1-9B6BB66BC182}"/>
                </a:ext>
              </a:extLst>
            </p:cNvPr>
            <p:cNvSpPr/>
            <p:nvPr/>
          </p:nvSpPr>
          <p:spPr>
            <a:xfrm>
              <a:off x="6074275" y="2700300"/>
              <a:ext cx="144125" cy="518900"/>
            </a:xfrm>
            <a:custGeom>
              <a:avLst/>
              <a:gdLst/>
              <a:ahLst/>
              <a:cxnLst/>
              <a:rect l="l" t="t" r="r" b="b"/>
              <a:pathLst>
                <a:path w="5765" h="20756" extrusionOk="0">
                  <a:moveTo>
                    <a:pt x="4480" y="0"/>
                  </a:moveTo>
                  <a:cubicBezTo>
                    <a:pt x="4218" y="0"/>
                    <a:pt x="3956" y="103"/>
                    <a:pt x="3761" y="306"/>
                  </a:cubicBezTo>
                  <a:cubicBezTo>
                    <a:pt x="1396" y="2772"/>
                    <a:pt x="0" y="6537"/>
                    <a:pt x="26" y="10377"/>
                  </a:cubicBezTo>
                  <a:cubicBezTo>
                    <a:pt x="54" y="14266"/>
                    <a:pt x="1529" y="18039"/>
                    <a:pt x="3973" y="20469"/>
                  </a:cubicBezTo>
                  <a:cubicBezTo>
                    <a:pt x="4167" y="20660"/>
                    <a:pt x="4419" y="20755"/>
                    <a:pt x="4672" y="20755"/>
                  </a:cubicBezTo>
                  <a:cubicBezTo>
                    <a:pt x="4927" y="20755"/>
                    <a:pt x="5183" y="20657"/>
                    <a:pt x="5378" y="20461"/>
                  </a:cubicBezTo>
                  <a:cubicBezTo>
                    <a:pt x="5765" y="20073"/>
                    <a:pt x="5764" y="19444"/>
                    <a:pt x="5375" y="19056"/>
                  </a:cubicBezTo>
                  <a:cubicBezTo>
                    <a:pt x="3296" y="16989"/>
                    <a:pt x="2041" y="13739"/>
                    <a:pt x="2018" y="10363"/>
                  </a:cubicBezTo>
                  <a:cubicBezTo>
                    <a:pt x="1995" y="7029"/>
                    <a:pt x="3183" y="3786"/>
                    <a:pt x="5198" y="1685"/>
                  </a:cubicBezTo>
                  <a:cubicBezTo>
                    <a:pt x="5578" y="1288"/>
                    <a:pt x="5565" y="657"/>
                    <a:pt x="5168" y="277"/>
                  </a:cubicBezTo>
                  <a:cubicBezTo>
                    <a:pt x="4975" y="92"/>
                    <a:pt x="4727" y="0"/>
                    <a:pt x="44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156;p64">
              <a:extLst>
                <a:ext uri="{FF2B5EF4-FFF2-40B4-BE49-F238E27FC236}">
                  <a16:creationId xmlns:a16="http://schemas.microsoft.com/office/drawing/2014/main" id="{09CFE48E-2AE2-91E5-ED10-7529D4B50FC3}"/>
                </a:ext>
              </a:extLst>
            </p:cNvPr>
            <p:cNvSpPr/>
            <p:nvPr/>
          </p:nvSpPr>
          <p:spPr>
            <a:xfrm>
              <a:off x="6177275" y="2766625"/>
              <a:ext cx="113725" cy="384825"/>
            </a:xfrm>
            <a:custGeom>
              <a:avLst/>
              <a:gdLst/>
              <a:ahLst/>
              <a:cxnLst/>
              <a:rect l="l" t="t" r="r" b="b"/>
              <a:pathLst>
                <a:path w="4549" h="15393" extrusionOk="0">
                  <a:moveTo>
                    <a:pt x="3301" y="0"/>
                  </a:moveTo>
                  <a:cubicBezTo>
                    <a:pt x="3019" y="0"/>
                    <a:pt x="2738" y="120"/>
                    <a:pt x="2542" y="353"/>
                  </a:cubicBezTo>
                  <a:cubicBezTo>
                    <a:pt x="897" y="2345"/>
                    <a:pt x="1" y="4953"/>
                    <a:pt x="21" y="7696"/>
                  </a:cubicBezTo>
                  <a:cubicBezTo>
                    <a:pt x="39" y="10459"/>
                    <a:pt x="983" y="13070"/>
                    <a:pt x="2680" y="15046"/>
                  </a:cubicBezTo>
                  <a:cubicBezTo>
                    <a:pt x="2876" y="15275"/>
                    <a:pt x="3155" y="15392"/>
                    <a:pt x="3435" y="15392"/>
                  </a:cubicBezTo>
                  <a:cubicBezTo>
                    <a:pt x="3664" y="15392"/>
                    <a:pt x="3895" y="15313"/>
                    <a:pt x="4082" y="15152"/>
                  </a:cubicBezTo>
                  <a:cubicBezTo>
                    <a:pt x="4500" y="14795"/>
                    <a:pt x="4548" y="14166"/>
                    <a:pt x="4190" y="13750"/>
                  </a:cubicBezTo>
                  <a:cubicBezTo>
                    <a:pt x="2800" y="12130"/>
                    <a:pt x="2027" y="9975"/>
                    <a:pt x="2011" y="7681"/>
                  </a:cubicBezTo>
                  <a:cubicBezTo>
                    <a:pt x="1994" y="5406"/>
                    <a:pt x="2729" y="3253"/>
                    <a:pt x="4077" y="1620"/>
                  </a:cubicBezTo>
                  <a:cubicBezTo>
                    <a:pt x="4418" y="1195"/>
                    <a:pt x="4355" y="575"/>
                    <a:pt x="3934" y="228"/>
                  </a:cubicBezTo>
                  <a:cubicBezTo>
                    <a:pt x="3749" y="75"/>
                    <a:pt x="3525" y="0"/>
                    <a:pt x="33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157;p64">
              <a:extLst>
                <a:ext uri="{FF2B5EF4-FFF2-40B4-BE49-F238E27FC236}">
                  <a16:creationId xmlns:a16="http://schemas.microsoft.com/office/drawing/2014/main" id="{82A05CB0-B40D-9BD5-043B-C796461F0BAF}"/>
                </a:ext>
              </a:extLst>
            </p:cNvPr>
            <p:cNvSpPr/>
            <p:nvPr/>
          </p:nvSpPr>
          <p:spPr>
            <a:xfrm>
              <a:off x="6272025" y="2833800"/>
              <a:ext cx="91725" cy="251225"/>
            </a:xfrm>
            <a:custGeom>
              <a:avLst/>
              <a:gdLst/>
              <a:ahLst/>
              <a:cxnLst/>
              <a:rect l="l" t="t" r="r" b="b"/>
              <a:pathLst>
                <a:path w="3669" h="10049" extrusionOk="0">
                  <a:moveTo>
                    <a:pt x="2402" y="1"/>
                  </a:moveTo>
                  <a:cubicBezTo>
                    <a:pt x="2106" y="1"/>
                    <a:pt x="1813" y="132"/>
                    <a:pt x="1617" y="383"/>
                  </a:cubicBezTo>
                  <a:lnTo>
                    <a:pt x="1618" y="383"/>
                  </a:lnTo>
                  <a:cubicBezTo>
                    <a:pt x="557" y="1743"/>
                    <a:pt x="1" y="3333"/>
                    <a:pt x="13" y="4982"/>
                  </a:cubicBezTo>
                  <a:cubicBezTo>
                    <a:pt x="24" y="6697"/>
                    <a:pt x="643" y="8331"/>
                    <a:pt x="1803" y="9707"/>
                  </a:cubicBezTo>
                  <a:cubicBezTo>
                    <a:pt x="2000" y="9933"/>
                    <a:pt x="2276" y="10049"/>
                    <a:pt x="2554" y="10049"/>
                  </a:cubicBezTo>
                  <a:cubicBezTo>
                    <a:pt x="2781" y="10049"/>
                    <a:pt x="3009" y="9972"/>
                    <a:pt x="3196" y="9815"/>
                  </a:cubicBezTo>
                  <a:cubicBezTo>
                    <a:pt x="3612" y="9464"/>
                    <a:pt x="3669" y="8844"/>
                    <a:pt x="3324" y="8424"/>
                  </a:cubicBezTo>
                  <a:cubicBezTo>
                    <a:pt x="2468" y="7408"/>
                    <a:pt x="2011" y="6213"/>
                    <a:pt x="2002" y="4969"/>
                  </a:cubicBezTo>
                  <a:cubicBezTo>
                    <a:pt x="1994" y="3773"/>
                    <a:pt x="2403" y="2611"/>
                    <a:pt x="3186" y="1609"/>
                  </a:cubicBezTo>
                  <a:cubicBezTo>
                    <a:pt x="3524" y="1176"/>
                    <a:pt x="3447" y="550"/>
                    <a:pt x="3014" y="212"/>
                  </a:cubicBezTo>
                  <a:cubicBezTo>
                    <a:pt x="2832" y="70"/>
                    <a:pt x="2616" y="1"/>
                    <a:pt x="24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158;p64">
              <a:extLst>
                <a:ext uri="{FF2B5EF4-FFF2-40B4-BE49-F238E27FC236}">
                  <a16:creationId xmlns:a16="http://schemas.microsoft.com/office/drawing/2014/main" id="{3822A46F-C2EF-C81E-B37B-8D1F499BF4E6}"/>
                </a:ext>
              </a:extLst>
            </p:cNvPr>
            <p:cNvSpPr/>
            <p:nvPr/>
          </p:nvSpPr>
          <p:spPr>
            <a:xfrm>
              <a:off x="1692475" y="2700300"/>
              <a:ext cx="144300" cy="519000"/>
            </a:xfrm>
            <a:custGeom>
              <a:avLst/>
              <a:gdLst/>
              <a:ahLst/>
              <a:cxnLst/>
              <a:rect l="l" t="t" r="r" b="b"/>
              <a:pathLst>
                <a:path w="5772" h="20760" extrusionOk="0">
                  <a:moveTo>
                    <a:pt x="1292" y="0"/>
                  </a:moveTo>
                  <a:cubicBezTo>
                    <a:pt x="1045" y="0"/>
                    <a:pt x="797" y="92"/>
                    <a:pt x="604" y="277"/>
                  </a:cubicBezTo>
                  <a:cubicBezTo>
                    <a:pt x="207" y="657"/>
                    <a:pt x="194" y="1288"/>
                    <a:pt x="574" y="1685"/>
                  </a:cubicBezTo>
                  <a:cubicBezTo>
                    <a:pt x="2589" y="3786"/>
                    <a:pt x="3777" y="7029"/>
                    <a:pt x="3754" y="10363"/>
                  </a:cubicBezTo>
                  <a:cubicBezTo>
                    <a:pt x="3731" y="13739"/>
                    <a:pt x="2476" y="16989"/>
                    <a:pt x="396" y="19056"/>
                  </a:cubicBezTo>
                  <a:cubicBezTo>
                    <a:pt x="4" y="19443"/>
                    <a:pt x="1" y="20075"/>
                    <a:pt x="389" y="20466"/>
                  </a:cubicBezTo>
                  <a:cubicBezTo>
                    <a:pt x="584" y="20662"/>
                    <a:pt x="839" y="20760"/>
                    <a:pt x="1095" y="20760"/>
                  </a:cubicBezTo>
                  <a:cubicBezTo>
                    <a:pt x="1350" y="20760"/>
                    <a:pt x="1605" y="20663"/>
                    <a:pt x="1799" y="20469"/>
                  </a:cubicBezTo>
                  <a:cubicBezTo>
                    <a:pt x="4243" y="18039"/>
                    <a:pt x="5717" y="14266"/>
                    <a:pt x="5745" y="10377"/>
                  </a:cubicBezTo>
                  <a:cubicBezTo>
                    <a:pt x="5772" y="6537"/>
                    <a:pt x="4376" y="2772"/>
                    <a:pt x="2011" y="306"/>
                  </a:cubicBezTo>
                  <a:cubicBezTo>
                    <a:pt x="1815" y="103"/>
                    <a:pt x="1554" y="0"/>
                    <a:pt x="12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159;p64">
              <a:extLst>
                <a:ext uri="{FF2B5EF4-FFF2-40B4-BE49-F238E27FC236}">
                  <a16:creationId xmlns:a16="http://schemas.microsoft.com/office/drawing/2014/main" id="{31BC4C34-177E-D96B-577F-E9B0161FEDDD}"/>
                </a:ext>
              </a:extLst>
            </p:cNvPr>
            <p:cNvSpPr/>
            <p:nvPr/>
          </p:nvSpPr>
          <p:spPr>
            <a:xfrm>
              <a:off x="1619925" y="2766125"/>
              <a:ext cx="113825" cy="385475"/>
            </a:xfrm>
            <a:custGeom>
              <a:avLst/>
              <a:gdLst/>
              <a:ahLst/>
              <a:cxnLst/>
              <a:rect l="l" t="t" r="r" b="b"/>
              <a:pathLst>
                <a:path w="4553" h="15419" extrusionOk="0">
                  <a:moveTo>
                    <a:pt x="1236" y="1"/>
                  </a:moveTo>
                  <a:cubicBezTo>
                    <a:pt x="1013" y="1"/>
                    <a:pt x="789" y="75"/>
                    <a:pt x="603" y="228"/>
                  </a:cubicBezTo>
                  <a:cubicBezTo>
                    <a:pt x="176" y="581"/>
                    <a:pt x="119" y="1216"/>
                    <a:pt x="477" y="1640"/>
                  </a:cubicBezTo>
                  <a:cubicBezTo>
                    <a:pt x="1825" y="3273"/>
                    <a:pt x="2559" y="5426"/>
                    <a:pt x="2543" y="7701"/>
                  </a:cubicBezTo>
                  <a:cubicBezTo>
                    <a:pt x="2527" y="9995"/>
                    <a:pt x="1753" y="12150"/>
                    <a:pt x="364" y="13770"/>
                  </a:cubicBezTo>
                  <a:cubicBezTo>
                    <a:pt x="0" y="14186"/>
                    <a:pt x="46" y="14819"/>
                    <a:pt x="465" y="15179"/>
                  </a:cubicBezTo>
                  <a:cubicBezTo>
                    <a:pt x="653" y="15340"/>
                    <a:pt x="884" y="15419"/>
                    <a:pt x="1114" y="15419"/>
                  </a:cubicBezTo>
                  <a:cubicBezTo>
                    <a:pt x="1397" y="15419"/>
                    <a:pt x="1678" y="15299"/>
                    <a:pt x="1874" y="15066"/>
                  </a:cubicBezTo>
                  <a:cubicBezTo>
                    <a:pt x="3571" y="13090"/>
                    <a:pt x="4515" y="10479"/>
                    <a:pt x="4533" y="7716"/>
                  </a:cubicBezTo>
                  <a:cubicBezTo>
                    <a:pt x="4552" y="4973"/>
                    <a:pt x="3657" y="2365"/>
                    <a:pt x="2012" y="373"/>
                  </a:cubicBezTo>
                  <a:cubicBezTo>
                    <a:pt x="1816" y="128"/>
                    <a:pt x="1527" y="1"/>
                    <a:pt x="12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60;p64">
              <a:extLst>
                <a:ext uri="{FF2B5EF4-FFF2-40B4-BE49-F238E27FC236}">
                  <a16:creationId xmlns:a16="http://schemas.microsoft.com/office/drawing/2014/main" id="{7E1239B4-6CD1-E703-50C2-14350C72961B}"/>
                </a:ext>
              </a:extLst>
            </p:cNvPr>
            <p:cNvSpPr/>
            <p:nvPr/>
          </p:nvSpPr>
          <p:spPr>
            <a:xfrm>
              <a:off x="1547400" y="2833800"/>
              <a:ext cx="91625" cy="251100"/>
            </a:xfrm>
            <a:custGeom>
              <a:avLst/>
              <a:gdLst/>
              <a:ahLst/>
              <a:cxnLst/>
              <a:rect l="l" t="t" r="r" b="b"/>
              <a:pathLst>
                <a:path w="3665" h="10044" extrusionOk="0">
                  <a:moveTo>
                    <a:pt x="1263" y="1"/>
                  </a:moveTo>
                  <a:cubicBezTo>
                    <a:pt x="1048" y="1"/>
                    <a:pt x="832" y="70"/>
                    <a:pt x="650" y="212"/>
                  </a:cubicBezTo>
                  <a:cubicBezTo>
                    <a:pt x="217" y="550"/>
                    <a:pt x="140" y="1176"/>
                    <a:pt x="479" y="1609"/>
                  </a:cubicBezTo>
                  <a:cubicBezTo>
                    <a:pt x="1262" y="2611"/>
                    <a:pt x="1671" y="3773"/>
                    <a:pt x="1663" y="4969"/>
                  </a:cubicBezTo>
                  <a:cubicBezTo>
                    <a:pt x="1655" y="6213"/>
                    <a:pt x="1197" y="7408"/>
                    <a:pt x="340" y="8424"/>
                  </a:cubicBezTo>
                  <a:cubicBezTo>
                    <a:pt x="1" y="8845"/>
                    <a:pt x="60" y="9460"/>
                    <a:pt x="474" y="9809"/>
                  </a:cubicBezTo>
                  <a:cubicBezTo>
                    <a:pt x="660" y="9966"/>
                    <a:pt x="888" y="10043"/>
                    <a:pt x="1114" y="10043"/>
                  </a:cubicBezTo>
                  <a:cubicBezTo>
                    <a:pt x="1390" y="10043"/>
                    <a:pt x="1665" y="9929"/>
                    <a:pt x="1862" y="9707"/>
                  </a:cubicBezTo>
                  <a:cubicBezTo>
                    <a:pt x="3022" y="8331"/>
                    <a:pt x="3640" y="6697"/>
                    <a:pt x="3652" y="4982"/>
                  </a:cubicBezTo>
                  <a:cubicBezTo>
                    <a:pt x="3664" y="3333"/>
                    <a:pt x="3109" y="1743"/>
                    <a:pt x="2047" y="383"/>
                  </a:cubicBezTo>
                  <a:cubicBezTo>
                    <a:pt x="1851" y="132"/>
                    <a:pt x="1559" y="1"/>
                    <a:pt x="1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161;p64">
              <a:extLst>
                <a:ext uri="{FF2B5EF4-FFF2-40B4-BE49-F238E27FC236}">
                  <a16:creationId xmlns:a16="http://schemas.microsoft.com/office/drawing/2014/main" id="{E1295D91-B04C-7200-73DB-D82AFB066042}"/>
                </a:ext>
              </a:extLst>
            </p:cNvPr>
            <p:cNvSpPr/>
            <p:nvPr/>
          </p:nvSpPr>
          <p:spPr>
            <a:xfrm>
              <a:off x="3693525" y="383050"/>
              <a:ext cx="523850" cy="141150"/>
            </a:xfrm>
            <a:custGeom>
              <a:avLst/>
              <a:gdLst/>
              <a:ahLst/>
              <a:cxnLst/>
              <a:rect l="l" t="t" r="r" b="b"/>
              <a:pathLst>
                <a:path w="20954" h="5646" extrusionOk="0">
                  <a:moveTo>
                    <a:pt x="1095" y="0"/>
                  </a:moveTo>
                  <a:cubicBezTo>
                    <a:pt x="841" y="0"/>
                    <a:pt x="587" y="97"/>
                    <a:pt x="392" y="290"/>
                  </a:cubicBezTo>
                  <a:cubicBezTo>
                    <a:pt x="2" y="678"/>
                    <a:pt x="1" y="1310"/>
                    <a:pt x="391" y="1700"/>
                  </a:cubicBezTo>
                  <a:cubicBezTo>
                    <a:pt x="2820" y="4144"/>
                    <a:pt x="6592" y="5618"/>
                    <a:pt x="10482" y="5645"/>
                  </a:cubicBezTo>
                  <a:cubicBezTo>
                    <a:pt x="10517" y="5646"/>
                    <a:pt x="10553" y="5646"/>
                    <a:pt x="10588" y="5646"/>
                  </a:cubicBezTo>
                  <a:cubicBezTo>
                    <a:pt x="14391" y="5646"/>
                    <a:pt x="18109" y="4254"/>
                    <a:pt x="20552" y="1912"/>
                  </a:cubicBezTo>
                  <a:cubicBezTo>
                    <a:pt x="20944" y="1530"/>
                    <a:pt x="20954" y="904"/>
                    <a:pt x="20575" y="510"/>
                  </a:cubicBezTo>
                  <a:cubicBezTo>
                    <a:pt x="20380" y="306"/>
                    <a:pt x="20118" y="204"/>
                    <a:pt x="19857" y="204"/>
                  </a:cubicBezTo>
                  <a:cubicBezTo>
                    <a:pt x="19612" y="204"/>
                    <a:pt x="19366" y="293"/>
                    <a:pt x="19174" y="474"/>
                  </a:cubicBezTo>
                  <a:cubicBezTo>
                    <a:pt x="17093" y="2470"/>
                    <a:pt x="13888" y="3656"/>
                    <a:pt x="10587" y="3656"/>
                  </a:cubicBezTo>
                  <a:cubicBezTo>
                    <a:pt x="10556" y="3656"/>
                    <a:pt x="10526" y="3655"/>
                    <a:pt x="10496" y="3655"/>
                  </a:cubicBezTo>
                  <a:cubicBezTo>
                    <a:pt x="7120" y="3632"/>
                    <a:pt x="3870" y="2377"/>
                    <a:pt x="1803" y="297"/>
                  </a:cubicBezTo>
                  <a:cubicBezTo>
                    <a:pt x="1608" y="99"/>
                    <a:pt x="1351" y="0"/>
                    <a:pt x="1095"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162;p64">
              <a:extLst>
                <a:ext uri="{FF2B5EF4-FFF2-40B4-BE49-F238E27FC236}">
                  <a16:creationId xmlns:a16="http://schemas.microsoft.com/office/drawing/2014/main" id="{C93A333F-ECC1-BE55-31BC-718C252DEB4E}"/>
                </a:ext>
              </a:extLst>
            </p:cNvPr>
            <p:cNvSpPr/>
            <p:nvPr/>
          </p:nvSpPr>
          <p:spPr>
            <a:xfrm>
              <a:off x="3760900" y="311100"/>
              <a:ext cx="390750" cy="110275"/>
            </a:xfrm>
            <a:custGeom>
              <a:avLst/>
              <a:gdLst/>
              <a:ahLst/>
              <a:cxnLst/>
              <a:rect l="l" t="t" r="r" b="b"/>
              <a:pathLst>
                <a:path w="15630" h="4411" extrusionOk="0">
                  <a:moveTo>
                    <a:pt x="1114" y="0"/>
                  </a:moveTo>
                  <a:cubicBezTo>
                    <a:pt x="834" y="0"/>
                    <a:pt x="555" y="118"/>
                    <a:pt x="359" y="348"/>
                  </a:cubicBezTo>
                  <a:cubicBezTo>
                    <a:pt x="0" y="764"/>
                    <a:pt x="48" y="1393"/>
                    <a:pt x="465" y="1751"/>
                  </a:cubicBezTo>
                  <a:cubicBezTo>
                    <a:pt x="2441" y="3446"/>
                    <a:pt x="5052" y="4391"/>
                    <a:pt x="7815" y="4410"/>
                  </a:cubicBezTo>
                  <a:cubicBezTo>
                    <a:pt x="7843" y="4411"/>
                    <a:pt x="7871" y="4411"/>
                    <a:pt x="7899" y="4411"/>
                  </a:cubicBezTo>
                  <a:cubicBezTo>
                    <a:pt x="10610" y="4411"/>
                    <a:pt x="13186" y="3517"/>
                    <a:pt x="15158" y="1889"/>
                  </a:cubicBezTo>
                  <a:lnTo>
                    <a:pt x="15158" y="1888"/>
                  </a:lnTo>
                  <a:cubicBezTo>
                    <a:pt x="15574" y="1536"/>
                    <a:pt x="15629" y="916"/>
                    <a:pt x="15283" y="496"/>
                  </a:cubicBezTo>
                  <a:cubicBezTo>
                    <a:pt x="15086" y="257"/>
                    <a:pt x="14801" y="134"/>
                    <a:pt x="14514" y="134"/>
                  </a:cubicBezTo>
                  <a:cubicBezTo>
                    <a:pt x="14295" y="134"/>
                    <a:pt x="14075" y="206"/>
                    <a:pt x="13891" y="353"/>
                  </a:cubicBezTo>
                  <a:cubicBezTo>
                    <a:pt x="12274" y="1688"/>
                    <a:pt x="10149" y="2420"/>
                    <a:pt x="7899" y="2420"/>
                  </a:cubicBezTo>
                  <a:cubicBezTo>
                    <a:pt x="7876" y="2420"/>
                    <a:pt x="7853" y="2420"/>
                    <a:pt x="7829" y="2420"/>
                  </a:cubicBezTo>
                  <a:cubicBezTo>
                    <a:pt x="5535" y="2404"/>
                    <a:pt x="3381" y="1629"/>
                    <a:pt x="1761" y="240"/>
                  </a:cubicBezTo>
                  <a:cubicBezTo>
                    <a:pt x="1574" y="79"/>
                    <a:pt x="1343" y="0"/>
                    <a:pt x="111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163;p64">
              <a:extLst>
                <a:ext uri="{FF2B5EF4-FFF2-40B4-BE49-F238E27FC236}">
                  <a16:creationId xmlns:a16="http://schemas.microsoft.com/office/drawing/2014/main" id="{BDA1ABBC-F128-6B2B-7B12-D134D0C51BF2}"/>
                </a:ext>
              </a:extLst>
            </p:cNvPr>
            <p:cNvSpPr/>
            <p:nvPr/>
          </p:nvSpPr>
          <p:spPr>
            <a:xfrm>
              <a:off x="3827425" y="238400"/>
              <a:ext cx="257250" cy="88425"/>
            </a:xfrm>
            <a:custGeom>
              <a:avLst/>
              <a:gdLst/>
              <a:ahLst/>
              <a:cxnLst/>
              <a:rect l="l" t="t" r="r" b="b"/>
              <a:pathLst>
                <a:path w="10290" h="3537" extrusionOk="0">
                  <a:moveTo>
                    <a:pt x="1111" y="1"/>
                  </a:moveTo>
                  <a:cubicBezTo>
                    <a:pt x="828" y="1"/>
                    <a:pt x="547" y="121"/>
                    <a:pt x="350" y="354"/>
                  </a:cubicBezTo>
                  <a:cubicBezTo>
                    <a:pt x="0" y="770"/>
                    <a:pt x="48" y="1388"/>
                    <a:pt x="456" y="1746"/>
                  </a:cubicBezTo>
                  <a:cubicBezTo>
                    <a:pt x="1832" y="2906"/>
                    <a:pt x="3466" y="3524"/>
                    <a:pt x="5181" y="3536"/>
                  </a:cubicBezTo>
                  <a:cubicBezTo>
                    <a:pt x="5198" y="3536"/>
                    <a:pt x="5216" y="3537"/>
                    <a:pt x="5233" y="3537"/>
                  </a:cubicBezTo>
                  <a:cubicBezTo>
                    <a:pt x="6863" y="3537"/>
                    <a:pt x="8434" y="2981"/>
                    <a:pt x="9779" y="1931"/>
                  </a:cubicBezTo>
                  <a:cubicBezTo>
                    <a:pt x="10213" y="1592"/>
                    <a:pt x="10289" y="967"/>
                    <a:pt x="9950" y="534"/>
                  </a:cubicBezTo>
                  <a:cubicBezTo>
                    <a:pt x="9755" y="283"/>
                    <a:pt x="9461" y="151"/>
                    <a:pt x="9165" y="151"/>
                  </a:cubicBezTo>
                  <a:cubicBezTo>
                    <a:pt x="8951" y="151"/>
                    <a:pt x="8735" y="220"/>
                    <a:pt x="8553" y="362"/>
                  </a:cubicBezTo>
                  <a:cubicBezTo>
                    <a:pt x="7562" y="1137"/>
                    <a:pt x="6414" y="1546"/>
                    <a:pt x="5231" y="1546"/>
                  </a:cubicBezTo>
                  <a:cubicBezTo>
                    <a:pt x="5219" y="1546"/>
                    <a:pt x="5206" y="1546"/>
                    <a:pt x="5194" y="1546"/>
                  </a:cubicBezTo>
                  <a:cubicBezTo>
                    <a:pt x="3950" y="1537"/>
                    <a:pt x="2755" y="1080"/>
                    <a:pt x="1738" y="224"/>
                  </a:cubicBezTo>
                  <a:cubicBezTo>
                    <a:pt x="1554" y="74"/>
                    <a:pt x="1332" y="1"/>
                    <a:pt x="1111"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164;p64">
              <a:extLst>
                <a:ext uri="{FF2B5EF4-FFF2-40B4-BE49-F238E27FC236}">
                  <a16:creationId xmlns:a16="http://schemas.microsoft.com/office/drawing/2014/main" id="{E2546406-AB56-C142-0B48-B9BB44D49877}"/>
                </a:ext>
              </a:extLst>
            </p:cNvPr>
            <p:cNvSpPr/>
            <p:nvPr/>
          </p:nvSpPr>
          <p:spPr>
            <a:xfrm>
              <a:off x="1543650" y="3991975"/>
              <a:ext cx="4747325" cy="1484200"/>
            </a:xfrm>
            <a:custGeom>
              <a:avLst/>
              <a:gdLst/>
              <a:ahLst/>
              <a:cxnLst/>
              <a:rect l="l" t="t" r="r" b="b"/>
              <a:pathLst>
                <a:path w="189893" h="59368" extrusionOk="0">
                  <a:moveTo>
                    <a:pt x="94946" y="0"/>
                  </a:moveTo>
                  <a:cubicBezTo>
                    <a:pt x="69765" y="0"/>
                    <a:pt x="45615" y="3128"/>
                    <a:pt x="27809" y="8694"/>
                  </a:cubicBezTo>
                  <a:cubicBezTo>
                    <a:pt x="10003" y="14261"/>
                    <a:pt x="1" y="21811"/>
                    <a:pt x="1" y="29684"/>
                  </a:cubicBezTo>
                  <a:cubicBezTo>
                    <a:pt x="1" y="37556"/>
                    <a:pt x="10003" y="45106"/>
                    <a:pt x="27809" y="50673"/>
                  </a:cubicBezTo>
                  <a:cubicBezTo>
                    <a:pt x="45615" y="56240"/>
                    <a:pt x="69765" y="59367"/>
                    <a:pt x="94946" y="59367"/>
                  </a:cubicBezTo>
                  <a:cubicBezTo>
                    <a:pt x="120127" y="59367"/>
                    <a:pt x="144277" y="56240"/>
                    <a:pt x="162083" y="50673"/>
                  </a:cubicBezTo>
                  <a:cubicBezTo>
                    <a:pt x="179888" y="45106"/>
                    <a:pt x="189892" y="37556"/>
                    <a:pt x="189892" y="29684"/>
                  </a:cubicBezTo>
                  <a:cubicBezTo>
                    <a:pt x="189892" y="21811"/>
                    <a:pt x="179888" y="14261"/>
                    <a:pt x="162083" y="8694"/>
                  </a:cubicBezTo>
                  <a:cubicBezTo>
                    <a:pt x="144277" y="3128"/>
                    <a:pt x="120127" y="0"/>
                    <a:pt x="94946"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165;p64">
              <a:extLst>
                <a:ext uri="{FF2B5EF4-FFF2-40B4-BE49-F238E27FC236}">
                  <a16:creationId xmlns:a16="http://schemas.microsoft.com/office/drawing/2014/main" id="{B32CE10F-1481-CEFB-4FA3-5C62599F3761}"/>
                </a:ext>
              </a:extLst>
            </p:cNvPr>
            <p:cNvSpPr/>
            <p:nvPr/>
          </p:nvSpPr>
          <p:spPr>
            <a:xfrm>
              <a:off x="1778600" y="3998425"/>
              <a:ext cx="4325100" cy="1313725"/>
            </a:xfrm>
            <a:custGeom>
              <a:avLst/>
              <a:gdLst/>
              <a:ahLst/>
              <a:cxnLst/>
              <a:rect l="l" t="t" r="r" b="b"/>
              <a:pathLst>
                <a:path w="173004" h="52549" extrusionOk="0">
                  <a:moveTo>
                    <a:pt x="86502" y="0"/>
                  </a:moveTo>
                  <a:cubicBezTo>
                    <a:pt x="63560" y="0"/>
                    <a:pt x="41558" y="2768"/>
                    <a:pt x="25336" y="7696"/>
                  </a:cubicBezTo>
                  <a:cubicBezTo>
                    <a:pt x="9113" y="12623"/>
                    <a:pt x="0" y="19306"/>
                    <a:pt x="0" y="26275"/>
                  </a:cubicBezTo>
                  <a:cubicBezTo>
                    <a:pt x="0" y="33243"/>
                    <a:pt x="9113" y="39925"/>
                    <a:pt x="25336" y="44853"/>
                  </a:cubicBezTo>
                  <a:cubicBezTo>
                    <a:pt x="41558" y="49780"/>
                    <a:pt x="63560" y="52549"/>
                    <a:pt x="86502" y="52549"/>
                  </a:cubicBezTo>
                  <a:cubicBezTo>
                    <a:pt x="109443" y="52549"/>
                    <a:pt x="131445" y="49780"/>
                    <a:pt x="147667" y="44853"/>
                  </a:cubicBezTo>
                  <a:cubicBezTo>
                    <a:pt x="163889" y="39925"/>
                    <a:pt x="173004" y="33243"/>
                    <a:pt x="173004" y="26275"/>
                  </a:cubicBezTo>
                  <a:cubicBezTo>
                    <a:pt x="173004" y="19306"/>
                    <a:pt x="163889" y="12623"/>
                    <a:pt x="147667" y="7696"/>
                  </a:cubicBezTo>
                  <a:cubicBezTo>
                    <a:pt x="131445" y="2768"/>
                    <a:pt x="109443" y="0"/>
                    <a:pt x="865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166;p64">
              <a:extLst>
                <a:ext uri="{FF2B5EF4-FFF2-40B4-BE49-F238E27FC236}">
                  <a16:creationId xmlns:a16="http://schemas.microsoft.com/office/drawing/2014/main" id="{22C579A1-A247-C81E-ADAD-494FC292B7F4}"/>
                </a:ext>
              </a:extLst>
            </p:cNvPr>
            <p:cNvSpPr/>
            <p:nvPr/>
          </p:nvSpPr>
          <p:spPr>
            <a:xfrm>
              <a:off x="1771225" y="3991075"/>
              <a:ext cx="4339825" cy="1328450"/>
            </a:xfrm>
            <a:custGeom>
              <a:avLst/>
              <a:gdLst/>
              <a:ahLst/>
              <a:cxnLst/>
              <a:rect l="l" t="t" r="r" b="b"/>
              <a:pathLst>
                <a:path w="173593" h="53138" extrusionOk="0">
                  <a:moveTo>
                    <a:pt x="86797" y="589"/>
                  </a:moveTo>
                  <a:cubicBezTo>
                    <a:pt x="134332" y="589"/>
                    <a:pt x="173005" y="12243"/>
                    <a:pt x="173005" y="26569"/>
                  </a:cubicBezTo>
                  <a:cubicBezTo>
                    <a:pt x="173005" y="40894"/>
                    <a:pt x="134331" y="52549"/>
                    <a:pt x="86797" y="52549"/>
                  </a:cubicBezTo>
                  <a:cubicBezTo>
                    <a:pt x="39262" y="52549"/>
                    <a:pt x="589" y="40894"/>
                    <a:pt x="589" y="26569"/>
                  </a:cubicBezTo>
                  <a:cubicBezTo>
                    <a:pt x="589" y="12243"/>
                    <a:pt x="39262" y="589"/>
                    <a:pt x="86797" y="589"/>
                  </a:cubicBezTo>
                  <a:close/>
                  <a:moveTo>
                    <a:pt x="86797" y="0"/>
                  </a:moveTo>
                  <a:cubicBezTo>
                    <a:pt x="63663" y="0"/>
                    <a:pt x="41910" y="2737"/>
                    <a:pt x="25545" y="7708"/>
                  </a:cubicBezTo>
                  <a:cubicBezTo>
                    <a:pt x="9072" y="12711"/>
                    <a:pt x="0" y="19410"/>
                    <a:pt x="0" y="26569"/>
                  </a:cubicBezTo>
                  <a:cubicBezTo>
                    <a:pt x="0" y="33728"/>
                    <a:pt x="9072" y="40426"/>
                    <a:pt x="25545" y="45429"/>
                  </a:cubicBezTo>
                  <a:cubicBezTo>
                    <a:pt x="41910" y="50400"/>
                    <a:pt x="63663" y="53138"/>
                    <a:pt x="86797" y="53138"/>
                  </a:cubicBezTo>
                  <a:cubicBezTo>
                    <a:pt x="109930" y="53138"/>
                    <a:pt x="131683" y="50400"/>
                    <a:pt x="148049" y="45429"/>
                  </a:cubicBezTo>
                  <a:cubicBezTo>
                    <a:pt x="164521" y="40427"/>
                    <a:pt x="173593" y="33728"/>
                    <a:pt x="173593" y="26569"/>
                  </a:cubicBezTo>
                  <a:cubicBezTo>
                    <a:pt x="173593" y="19410"/>
                    <a:pt x="164521" y="12713"/>
                    <a:pt x="148049" y="7708"/>
                  </a:cubicBezTo>
                  <a:cubicBezTo>
                    <a:pt x="131683" y="2737"/>
                    <a:pt x="109931" y="0"/>
                    <a:pt x="867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167;p64">
              <a:extLst>
                <a:ext uri="{FF2B5EF4-FFF2-40B4-BE49-F238E27FC236}">
                  <a16:creationId xmlns:a16="http://schemas.microsoft.com/office/drawing/2014/main" id="{6820F0DA-E2BB-278A-0308-93D3B776AC81}"/>
                </a:ext>
              </a:extLst>
            </p:cNvPr>
            <p:cNvSpPr/>
            <p:nvPr/>
          </p:nvSpPr>
          <p:spPr>
            <a:xfrm>
              <a:off x="2012975" y="3937675"/>
              <a:ext cx="3856325" cy="1114050"/>
            </a:xfrm>
            <a:custGeom>
              <a:avLst/>
              <a:gdLst/>
              <a:ahLst/>
              <a:cxnLst/>
              <a:rect l="l" t="t" r="r" b="b"/>
              <a:pathLst>
                <a:path w="154253" h="44562" extrusionOk="0">
                  <a:moveTo>
                    <a:pt x="77127" y="0"/>
                  </a:moveTo>
                  <a:cubicBezTo>
                    <a:pt x="56671" y="0"/>
                    <a:pt x="37054" y="2348"/>
                    <a:pt x="22590" y="6526"/>
                  </a:cubicBezTo>
                  <a:cubicBezTo>
                    <a:pt x="8126" y="10705"/>
                    <a:pt x="1" y="16372"/>
                    <a:pt x="1" y="22281"/>
                  </a:cubicBezTo>
                  <a:cubicBezTo>
                    <a:pt x="1" y="28190"/>
                    <a:pt x="8126" y="33857"/>
                    <a:pt x="22590" y="38036"/>
                  </a:cubicBezTo>
                  <a:cubicBezTo>
                    <a:pt x="37054" y="42214"/>
                    <a:pt x="56671" y="44562"/>
                    <a:pt x="77127" y="44562"/>
                  </a:cubicBezTo>
                  <a:cubicBezTo>
                    <a:pt x="97582" y="44562"/>
                    <a:pt x="117199" y="42214"/>
                    <a:pt x="131662" y="38036"/>
                  </a:cubicBezTo>
                  <a:cubicBezTo>
                    <a:pt x="146127" y="33857"/>
                    <a:pt x="154252" y="28190"/>
                    <a:pt x="154252" y="22281"/>
                  </a:cubicBezTo>
                  <a:cubicBezTo>
                    <a:pt x="154252" y="16372"/>
                    <a:pt x="146127" y="10705"/>
                    <a:pt x="131662" y="6526"/>
                  </a:cubicBezTo>
                  <a:cubicBezTo>
                    <a:pt x="117199" y="2348"/>
                    <a:pt x="97582" y="0"/>
                    <a:pt x="771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168;p64">
              <a:extLst>
                <a:ext uri="{FF2B5EF4-FFF2-40B4-BE49-F238E27FC236}">
                  <a16:creationId xmlns:a16="http://schemas.microsoft.com/office/drawing/2014/main" id="{D0A0F4DE-79A1-F198-9F72-6119F5AC66A9}"/>
                </a:ext>
              </a:extLst>
            </p:cNvPr>
            <p:cNvSpPr/>
            <p:nvPr/>
          </p:nvSpPr>
          <p:spPr>
            <a:xfrm>
              <a:off x="2005600" y="3930300"/>
              <a:ext cx="3871075" cy="1128800"/>
            </a:xfrm>
            <a:custGeom>
              <a:avLst/>
              <a:gdLst/>
              <a:ahLst/>
              <a:cxnLst/>
              <a:rect l="l" t="t" r="r" b="b"/>
              <a:pathLst>
                <a:path w="154843" h="45152" extrusionOk="0">
                  <a:moveTo>
                    <a:pt x="77422" y="590"/>
                  </a:moveTo>
                  <a:cubicBezTo>
                    <a:pt x="119787" y="590"/>
                    <a:pt x="154253" y="10451"/>
                    <a:pt x="154253" y="22576"/>
                  </a:cubicBezTo>
                  <a:cubicBezTo>
                    <a:pt x="154253" y="34699"/>
                    <a:pt x="119787" y="44562"/>
                    <a:pt x="77422" y="44562"/>
                  </a:cubicBezTo>
                  <a:cubicBezTo>
                    <a:pt x="35056" y="44562"/>
                    <a:pt x="589" y="34698"/>
                    <a:pt x="589" y="22576"/>
                  </a:cubicBezTo>
                  <a:cubicBezTo>
                    <a:pt x="589" y="10453"/>
                    <a:pt x="35056" y="590"/>
                    <a:pt x="77422" y="590"/>
                  </a:cubicBezTo>
                  <a:close/>
                  <a:moveTo>
                    <a:pt x="77422" y="0"/>
                  </a:moveTo>
                  <a:cubicBezTo>
                    <a:pt x="56794" y="0"/>
                    <a:pt x="37396" y="2322"/>
                    <a:pt x="22803" y="6537"/>
                  </a:cubicBezTo>
                  <a:cubicBezTo>
                    <a:pt x="8099" y="10785"/>
                    <a:pt x="1" y="16481"/>
                    <a:pt x="1" y="22575"/>
                  </a:cubicBezTo>
                  <a:cubicBezTo>
                    <a:pt x="1" y="28669"/>
                    <a:pt x="8099" y="34365"/>
                    <a:pt x="22803" y="38613"/>
                  </a:cubicBezTo>
                  <a:cubicBezTo>
                    <a:pt x="37397" y="42829"/>
                    <a:pt x="56794" y="45152"/>
                    <a:pt x="77422" y="45152"/>
                  </a:cubicBezTo>
                  <a:cubicBezTo>
                    <a:pt x="98049" y="45152"/>
                    <a:pt x="117447" y="42829"/>
                    <a:pt x="132040" y="38613"/>
                  </a:cubicBezTo>
                  <a:cubicBezTo>
                    <a:pt x="146744" y="34365"/>
                    <a:pt x="154842" y="28669"/>
                    <a:pt x="154842" y="22575"/>
                  </a:cubicBezTo>
                  <a:cubicBezTo>
                    <a:pt x="154842" y="16481"/>
                    <a:pt x="146744" y="10785"/>
                    <a:pt x="132040" y="6537"/>
                  </a:cubicBezTo>
                  <a:cubicBezTo>
                    <a:pt x="117447" y="2322"/>
                    <a:pt x="98049" y="0"/>
                    <a:pt x="774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169;p64">
              <a:extLst>
                <a:ext uri="{FF2B5EF4-FFF2-40B4-BE49-F238E27FC236}">
                  <a16:creationId xmlns:a16="http://schemas.microsoft.com/office/drawing/2014/main" id="{676FF909-9B20-55A5-DE09-AAA13CAF0229}"/>
                </a:ext>
              </a:extLst>
            </p:cNvPr>
            <p:cNvSpPr/>
            <p:nvPr/>
          </p:nvSpPr>
          <p:spPr>
            <a:xfrm>
              <a:off x="2182475" y="3986625"/>
              <a:ext cx="3517325" cy="979400"/>
            </a:xfrm>
            <a:custGeom>
              <a:avLst/>
              <a:gdLst/>
              <a:ahLst/>
              <a:cxnLst/>
              <a:rect l="l" t="t" r="r" b="b"/>
              <a:pathLst>
                <a:path w="140693" h="39176" extrusionOk="0">
                  <a:moveTo>
                    <a:pt x="70347" y="1"/>
                  </a:moveTo>
                  <a:cubicBezTo>
                    <a:pt x="51689" y="1"/>
                    <a:pt x="33797" y="2064"/>
                    <a:pt x="20604" y="5738"/>
                  </a:cubicBezTo>
                  <a:cubicBezTo>
                    <a:pt x="7412" y="9411"/>
                    <a:pt x="0" y="14393"/>
                    <a:pt x="0" y="19588"/>
                  </a:cubicBezTo>
                  <a:cubicBezTo>
                    <a:pt x="0" y="24784"/>
                    <a:pt x="7412" y="29765"/>
                    <a:pt x="20604" y="33439"/>
                  </a:cubicBezTo>
                  <a:cubicBezTo>
                    <a:pt x="33797" y="37112"/>
                    <a:pt x="51689" y="39176"/>
                    <a:pt x="70347" y="39176"/>
                  </a:cubicBezTo>
                  <a:cubicBezTo>
                    <a:pt x="89003" y="39176"/>
                    <a:pt x="106896" y="37112"/>
                    <a:pt x="120088" y="33439"/>
                  </a:cubicBezTo>
                  <a:cubicBezTo>
                    <a:pt x="133281" y="29765"/>
                    <a:pt x="140692" y="24784"/>
                    <a:pt x="140692" y="19588"/>
                  </a:cubicBezTo>
                  <a:cubicBezTo>
                    <a:pt x="140692" y="14393"/>
                    <a:pt x="133281" y="9411"/>
                    <a:pt x="120088" y="5738"/>
                  </a:cubicBezTo>
                  <a:cubicBezTo>
                    <a:pt x="106896" y="2064"/>
                    <a:pt x="89003" y="1"/>
                    <a:pt x="703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170;p64">
              <a:extLst>
                <a:ext uri="{FF2B5EF4-FFF2-40B4-BE49-F238E27FC236}">
                  <a16:creationId xmlns:a16="http://schemas.microsoft.com/office/drawing/2014/main" id="{6784F20F-5D90-8536-43D6-EF17332DBCD9}"/>
                </a:ext>
              </a:extLst>
            </p:cNvPr>
            <p:cNvSpPr/>
            <p:nvPr/>
          </p:nvSpPr>
          <p:spPr>
            <a:xfrm>
              <a:off x="2175125" y="3979250"/>
              <a:ext cx="3532025" cy="994150"/>
            </a:xfrm>
            <a:custGeom>
              <a:avLst/>
              <a:gdLst/>
              <a:ahLst/>
              <a:cxnLst/>
              <a:rect l="l" t="t" r="r" b="b"/>
              <a:pathLst>
                <a:path w="141281" h="39766" extrusionOk="0">
                  <a:moveTo>
                    <a:pt x="70641" y="590"/>
                  </a:moveTo>
                  <a:cubicBezTo>
                    <a:pt x="109267" y="590"/>
                    <a:pt x="140691" y="9245"/>
                    <a:pt x="140691" y="19883"/>
                  </a:cubicBezTo>
                  <a:cubicBezTo>
                    <a:pt x="140691" y="30522"/>
                    <a:pt x="109267" y="39177"/>
                    <a:pt x="70641" y="39177"/>
                  </a:cubicBezTo>
                  <a:cubicBezTo>
                    <a:pt x="32014" y="39177"/>
                    <a:pt x="589" y="30522"/>
                    <a:pt x="589" y="19883"/>
                  </a:cubicBezTo>
                  <a:cubicBezTo>
                    <a:pt x="589" y="9245"/>
                    <a:pt x="32014" y="590"/>
                    <a:pt x="70641" y="590"/>
                  </a:cubicBezTo>
                  <a:close/>
                  <a:moveTo>
                    <a:pt x="70641" y="1"/>
                  </a:moveTo>
                  <a:cubicBezTo>
                    <a:pt x="51824" y="1"/>
                    <a:pt x="34132" y="2042"/>
                    <a:pt x="20820" y="5749"/>
                  </a:cubicBezTo>
                  <a:cubicBezTo>
                    <a:pt x="7395" y="9488"/>
                    <a:pt x="1" y="14507"/>
                    <a:pt x="1" y="19883"/>
                  </a:cubicBezTo>
                  <a:cubicBezTo>
                    <a:pt x="1" y="25260"/>
                    <a:pt x="7395" y="30280"/>
                    <a:pt x="20820" y="34018"/>
                  </a:cubicBezTo>
                  <a:cubicBezTo>
                    <a:pt x="34132" y="37724"/>
                    <a:pt x="51824" y="39766"/>
                    <a:pt x="70641" y="39766"/>
                  </a:cubicBezTo>
                  <a:cubicBezTo>
                    <a:pt x="89456" y="39766"/>
                    <a:pt x="107150" y="37724"/>
                    <a:pt x="120461" y="34018"/>
                  </a:cubicBezTo>
                  <a:cubicBezTo>
                    <a:pt x="133887" y="30280"/>
                    <a:pt x="141280" y="25260"/>
                    <a:pt x="141280" y="19883"/>
                  </a:cubicBezTo>
                  <a:cubicBezTo>
                    <a:pt x="141280" y="14507"/>
                    <a:pt x="133887" y="9488"/>
                    <a:pt x="120461" y="5749"/>
                  </a:cubicBezTo>
                  <a:cubicBezTo>
                    <a:pt x="107150" y="2042"/>
                    <a:pt x="89456" y="1"/>
                    <a:pt x="706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171;p64">
              <a:extLst>
                <a:ext uri="{FF2B5EF4-FFF2-40B4-BE49-F238E27FC236}">
                  <a16:creationId xmlns:a16="http://schemas.microsoft.com/office/drawing/2014/main" id="{3B1F3F95-B586-7098-C8F3-DAD24FD55428}"/>
                </a:ext>
              </a:extLst>
            </p:cNvPr>
            <p:cNvSpPr/>
            <p:nvPr/>
          </p:nvSpPr>
          <p:spPr>
            <a:xfrm>
              <a:off x="2205725" y="4145775"/>
              <a:ext cx="3470825" cy="820250"/>
            </a:xfrm>
            <a:custGeom>
              <a:avLst/>
              <a:gdLst/>
              <a:ahLst/>
              <a:cxnLst/>
              <a:rect l="l" t="t" r="r" b="b"/>
              <a:pathLst>
                <a:path w="138833" h="32810" extrusionOk="0">
                  <a:moveTo>
                    <a:pt x="69417" y="0"/>
                  </a:moveTo>
                  <a:cubicBezTo>
                    <a:pt x="51006" y="0"/>
                    <a:pt x="33349" y="1729"/>
                    <a:pt x="20332" y="4805"/>
                  </a:cubicBezTo>
                  <a:cubicBezTo>
                    <a:pt x="7314" y="7882"/>
                    <a:pt x="0" y="12054"/>
                    <a:pt x="0" y="16406"/>
                  </a:cubicBezTo>
                  <a:cubicBezTo>
                    <a:pt x="0" y="20756"/>
                    <a:pt x="7314" y="24929"/>
                    <a:pt x="20332" y="28005"/>
                  </a:cubicBezTo>
                  <a:cubicBezTo>
                    <a:pt x="33349" y="31082"/>
                    <a:pt x="51006" y="32810"/>
                    <a:pt x="69417" y="32810"/>
                  </a:cubicBezTo>
                  <a:cubicBezTo>
                    <a:pt x="87827" y="32810"/>
                    <a:pt x="105483" y="31082"/>
                    <a:pt x="118501" y="28005"/>
                  </a:cubicBezTo>
                  <a:cubicBezTo>
                    <a:pt x="131520" y="24929"/>
                    <a:pt x="138832" y="20756"/>
                    <a:pt x="138832" y="16406"/>
                  </a:cubicBezTo>
                  <a:cubicBezTo>
                    <a:pt x="138832" y="12054"/>
                    <a:pt x="131520" y="7882"/>
                    <a:pt x="118501" y="4805"/>
                  </a:cubicBezTo>
                  <a:cubicBezTo>
                    <a:pt x="105483" y="1729"/>
                    <a:pt x="87827" y="0"/>
                    <a:pt x="694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172;p64">
              <a:extLst>
                <a:ext uri="{FF2B5EF4-FFF2-40B4-BE49-F238E27FC236}">
                  <a16:creationId xmlns:a16="http://schemas.microsoft.com/office/drawing/2014/main" id="{B1591CB1-1DE3-2F53-0D50-2322E124A3E7}"/>
                </a:ext>
              </a:extLst>
            </p:cNvPr>
            <p:cNvSpPr/>
            <p:nvPr/>
          </p:nvSpPr>
          <p:spPr>
            <a:xfrm>
              <a:off x="2197200" y="4138425"/>
              <a:ext cx="3487875" cy="834975"/>
            </a:xfrm>
            <a:custGeom>
              <a:avLst/>
              <a:gdLst/>
              <a:ahLst/>
              <a:cxnLst/>
              <a:rect l="l" t="t" r="r" b="b"/>
              <a:pathLst>
                <a:path w="139515" h="33399" extrusionOk="0">
                  <a:moveTo>
                    <a:pt x="69758" y="589"/>
                  </a:moveTo>
                  <a:cubicBezTo>
                    <a:pt x="103563" y="589"/>
                    <a:pt x="133159" y="7504"/>
                    <a:pt x="138829" y="16700"/>
                  </a:cubicBezTo>
                  <a:cubicBezTo>
                    <a:pt x="133159" y="25895"/>
                    <a:pt x="103562" y="32810"/>
                    <a:pt x="69758" y="32810"/>
                  </a:cubicBezTo>
                  <a:cubicBezTo>
                    <a:pt x="35953" y="32810"/>
                    <a:pt x="6356" y="25895"/>
                    <a:pt x="685" y="16700"/>
                  </a:cubicBezTo>
                  <a:cubicBezTo>
                    <a:pt x="6356" y="7504"/>
                    <a:pt x="35953" y="589"/>
                    <a:pt x="69758" y="589"/>
                  </a:cubicBezTo>
                  <a:close/>
                  <a:moveTo>
                    <a:pt x="69758" y="0"/>
                  </a:moveTo>
                  <a:cubicBezTo>
                    <a:pt x="35017" y="0"/>
                    <a:pt x="5717" y="6961"/>
                    <a:pt x="87" y="16550"/>
                  </a:cubicBezTo>
                  <a:lnTo>
                    <a:pt x="0" y="16700"/>
                  </a:lnTo>
                  <a:lnTo>
                    <a:pt x="87" y="16849"/>
                  </a:lnTo>
                  <a:cubicBezTo>
                    <a:pt x="5717" y="26438"/>
                    <a:pt x="35017" y="33399"/>
                    <a:pt x="69758" y="33399"/>
                  </a:cubicBezTo>
                  <a:cubicBezTo>
                    <a:pt x="104497" y="33399"/>
                    <a:pt x="133799" y="26438"/>
                    <a:pt x="139428" y="16849"/>
                  </a:cubicBezTo>
                  <a:lnTo>
                    <a:pt x="139514" y="16700"/>
                  </a:lnTo>
                  <a:lnTo>
                    <a:pt x="139428" y="16550"/>
                  </a:lnTo>
                  <a:cubicBezTo>
                    <a:pt x="133799" y="6961"/>
                    <a:pt x="104497" y="0"/>
                    <a:pt x="697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173;p64">
              <a:extLst>
                <a:ext uri="{FF2B5EF4-FFF2-40B4-BE49-F238E27FC236}">
                  <a16:creationId xmlns:a16="http://schemas.microsoft.com/office/drawing/2014/main" id="{ED1BC860-F2D6-D3FC-C16B-E100E2E426AF}"/>
                </a:ext>
              </a:extLst>
            </p:cNvPr>
            <p:cNvSpPr/>
            <p:nvPr/>
          </p:nvSpPr>
          <p:spPr>
            <a:xfrm>
              <a:off x="2166250" y="4842425"/>
              <a:ext cx="119075" cy="104200"/>
            </a:xfrm>
            <a:custGeom>
              <a:avLst/>
              <a:gdLst/>
              <a:ahLst/>
              <a:cxnLst/>
              <a:rect l="l" t="t" r="r" b="b"/>
              <a:pathLst>
                <a:path w="4763" h="4168" extrusionOk="0">
                  <a:moveTo>
                    <a:pt x="2382" y="1"/>
                  </a:moveTo>
                  <a:cubicBezTo>
                    <a:pt x="1066" y="1"/>
                    <a:pt x="0" y="933"/>
                    <a:pt x="0" y="2084"/>
                  </a:cubicBezTo>
                  <a:cubicBezTo>
                    <a:pt x="0" y="3235"/>
                    <a:pt x="1066" y="4168"/>
                    <a:pt x="2382" y="4168"/>
                  </a:cubicBezTo>
                  <a:cubicBezTo>
                    <a:pt x="3697" y="4168"/>
                    <a:pt x="4763" y="3235"/>
                    <a:pt x="4763" y="2084"/>
                  </a:cubicBezTo>
                  <a:cubicBezTo>
                    <a:pt x="4763" y="934"/>
                    <a:pt x="3697" y="1"/>
                    <a:pt x="23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174;p64">
              <a:extLst>
                <a:ext uri="{FF2B5EF4-FFF2-40B4-BE49-F238E27FC236}">
                  <a16:creationId xmlns:a16="http://schemas.microsoft.com/office/drawing/2014/main" id="{1972B1C6-04FF-6A4B-A77E-664A3B44C54C}"/>
                </a:ext>
              </a:extLst>
            </p:cNvPr>
            <p:cNvSpPr/>
            <p:nvPr/>
          </p:nvSpPr>
          <p:spPr>
            <a:xfrm>
              <a:off x="2158900" y="4835075"/>
              <a:ext cx="133800" cy="118925"/>
            </a:xfrm>
            <a:custGeom>
              <a:avLst/>
              <a:gdLst/>
              <a:ahLst/>
              <a:cxnLst/>
              <a:rect l="l" t="t" r="r" b="b"/>
              <a:pathLst>
                <a:path w="5352" h="4757" extrusionOk="0">
                  <a:moveTo>
                    <a:pt x="2676" y="590"/>
                  </a:moveTo>
                  <a:cubicBezTo>
                    <a:pt x="3826" y="590"/>
                    <a:pt x="4763" y="1391"/>
                    <a:pt x="4763" y="2378"/>
                  </a:cubicBezTo>
                  <a:cubicBezTo>
                    <a:pt x="4763" y="3364"/>
                    <a:pt x="3826" y="4168"/>
                    <a:pt x="2676" y="4168"/>
                  </a:cubicBezTo>
                  <a:cubicBezTo>
                    <a:pt x="1525" y="4168"/>
                    <a:pt x="589" y="3364"/>
                    <a:pt x="589" y="2378"/>
                  </a:cubicBezTo>
                  <a:cubicBezTo>
                    <a:pt x="589" y="1391"/>
                    <a:pt x="1525" y="590"/>
                    <a:pt x="2676" y="590"/>
                  </a:cubicBezTo>
                  <a:close/>
                  <a:moveTo>
                    <a:pt x="2676" y="1"/>
                  </a:moveTo>
                  <a:cubicBezTo>
                    <a:pt x="1200" y="1"/>
                    <a:pt x="0" y="1067"/>
                    <a:pt x="0" y="2378"/>
                  </a:cubicBezTo>
                  <a:cubicBezTo>
                    <a:pt x="0" y="3690"/>
                    <a:pt x="1200" y="4756"/>
                    <a:pt x="2676" y="4756"/>
                  </a:cubicBezTo>
                  <a:cubicBezTo>
                    <a:pt x="4151" y="4756"/>
                    <a:pt x="5352" y="3688"/>
                    <a:pt x="5352" y="2378"/>
                  </a:cubicBezTo>
                  <a:cubicBezTo>
                    <a:pt x="5352" y="1067"/>
                    <a:pt x="4151" y="1"/>
                    <a:pt x="2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175;p64">
              <a:extLst>
                <a:ext uri="{FF2B5EF4-FFF2-40B4-BE49-F238E27FC236}">
                  <a16:creationId xmlns:a16="http://schemas.microsoft.com/office/drawing/2014/main" id="{CA9A6FC6-2113-CE3C-032B-5F150755E2FA}"/>
                </a:ext>
              </a:extLst>
            </p:cNvPr>
            <p:cNvSpPr/>
            <p:nvPr/>
          </p:nvSpPr>
          <p:spPr>
            <a:xfrm>
              <a:off x="3023025" y="5069875"/>
              <a:ext cx="119075" cy="104200"/>
            </a:xfrm>
            <a:custGeom>
              <a:avLst/>
              <a:gdLst/>
              <a:ahLst/>
              <a:cxnLst/>
              <a:rect l="l" t="t" r="r" b="b"/>
              <a:pathLst>
                <a:path w="4763" h="4168" extrusionOk="0">
                  <a:moveTo>
                    <a:pt x="2382" y="1"/>
                  </a:moveTo>
                  <a:cubicBezTo>
                    <a:pt x="1066" y="1"/>
                    <a:pt x="1" y="934"/>
                    <a:pt x="1" y="2084"/>
                  </a:cubicBezTo>
                  <a:cubicBezTo>
                    <a:pt x="1" y="3234"/>
                    <a:pt x="1066" y="4168"/>
                    <a:pt x="2382" y="4168"/>
                  </a:cubicBezTo>
                  <a:cubicBezTo>
                    <a:pt x="3697" y="4168"/>
                    <a:pt x="4763" y="3234"/>
                    <a:pt x="4763" y="2084"/>
                  </a:cubicBezTo>
                  <a:cubicBezTo>
                    <a:pt x="4763" y="934"/>
                    <a:pt x="3697" y="1"/>
                    <a:pt x="23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176;p64">
              <a:extLst>
                <a:ext uri="{FF2B5EF4-FFF2-40B4-BE49-F238E27FC236}">
                  <a16:creationId xmlns:a16="http://schemas.microsoft.com/office/drawing/2014/main" id="{468D3FAE-79BF-0CE4-03F9-C317ADF7ACC7}"/>
                </a:ext>
              </a:extLst>
            </p:cNvPr>
            <p:cNvSpPr/>
            <p:nvPr/>
          </p:nvSpPr>
          <p:spPr>
            <a:xfrm>
              <a:off x="3015650" y="5062500"/>
              <a:ext cx="133800" cy="118925"/>
            </a:xfrm>
            <a:custGeom>
              <a:avLst/>
              <a:gdLst/>
              <a:ahLst/>
              <a:cxnLst/>
              <a:rect l="l" t="t" r="r" b="b"/>
              <a:pathLst>
                <a:path w="5352" h="4757" extrusionOk="0">
                  <a:moveTo>
                    <a:pt x="2676" y="590"/>
                  </a:moveTo>
                  <a:cubicBezTo>
                    <a:pt x="3828" y="590"/>
                    <a:pt x="4763" y="1393"/>
                    <a:pt x="4763" y="2379"/>
                  </a:cubicBezTo>
                  <a:cubicBezTo>
                    <a:pt x="4763" y="3366"/>
                    <a:pt x="3826" y="4168"/>
                    <a:pt x="2676" y="4168"/>
                  </a:cubicBezTo>
                  <a:cubicBezTo>
                    <a:pt x="1526" y="4168"/>
                    <a:pt x="589" y="3366"/>
                    <a:pt x="589" y="2379"/>
                  </a:cubicBezTo>
                  <a:cubicBezTo>
                    <a:pt x="589" y="1392"/>
                    <a:pt x="1526" y="590"/>
                    <a:pt x="2676" y="590"/>
                  </a:cubicBezTo>
                  <a:close/>
                  <a:moveTo>
                    <a:pt x="2676" y="1"/>
                  </a:moveTo>
                  <a:cubicBezTo>
                    <a:pt x="1201" y="1"/>
                    <a:pt x="1" y="1069"/>
                    <a:pt x="1" y="2379"/>
                  </a:cubicBezTo>
                  <a:cubicBezTo>
                    <a:pt x="1" y="3689"/>
                    <a:pt x="1201" y="4756"/>
                    <a:pt x="2676" y="4756"/>
                  </a:cubicBezTo>
                  <a:cubicBezTo>
                    <a:pt x="4152" y="4756"/>
                    <a:pt x="5352" y="3691"/>
                    <a:pt x="5352" y="2379"/>
                  </a:cubicBezTo>
                  <a:cubicBezTo>
                    <a:pt x="5352" y="1068"/>
                    <a:pt x="4151" y="1"/>
                    <a:pt x="2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177;p64">
              <a:extLst>
                <a:ext uri="{FF2B5EF4-FFF2-40B4-BE49-F238E27FC236}">
                  <a16:creationId xmlns:a16="http://schemas.microsoft.com/office/drawing/2014/main" id="{549866F4-CD9A-EF25-0000-F42E0C16A86E}"/>
                </a:ext>
              </a:extLst>
            </p:cNvPr>
            <p:cNvSpPr/>
            <p:nvPr/>
          </p:nvSpPr>
          <p:spPr>
            <a:xfrm>
              <a:off x="4042400" y="5107075"/>
              <a:ext cx="119075" cy="104200"/>
            </a:xfrm>
            <a:custGeom>
              <a:avLst/>
              <a:gdLst/>
              <a:ahLst/>
              <a:cxnLst/>
              <a:rect l="l" t="t" r="r" b="b"/>
              <a:pathLst>
                <a:path w="4763" h="4168" extrusionOk="0">
                  <a:moveTo>
                    <a:pt x="2382" y="1"/>
                  </a:moveTo>
                  <a:cubicBezTo>
                    <a:pt x="1067" y="1"/>
                    <a:pt x="1" y="933"/>
                    <a:pt x="1" y="2084"/>
                  </a:cubicBezTo>
                  <a:cubicBezTo>
                    <a:pt x="1" y="3236"/>
                    <a:pt x="1067" y="4168"/>
                    <a:pt x="2382" y="4168"/>
                  </a:cubicBezTo>
                  <a:cubicBezTo>
                    <a:pt x="3697" y="4168"/>
                    <a:pt x="4763" y="3236"/>
                    <a:pt x="4763" y="2084"/>
                  </a:cubicBezTo>
                  <a:cubicBezTo>
                    <a:pt x="4763" y="934"/>
                    <a:pt x="3697" y="1"/>
                    <a:pt x="23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178;p64">
              <a:extLst>
                <a:ext uri="{FF2B5EF4-FFF2-40B4-BE49-F238E27FC236}">
                  <a16:creationId xmlns:a16="http://schemas.microsoft.com/office/drawing/2014/main" id="{7C0FFAB2-C658-7BCE-DAF0-31CB87081045}"/>
                </a:ext>
              </a:extLst>
            </p:cNvPr>
            <p:cNvSpPr/>
            <p:nvPr/>
          </p:nvSpPr>
          <p:spPr>
            <a:xfrm>
              <a:off x="4035050" y="5099725"/>
              <a:ext cx="133800" cy="118925"/>
            </a:xfrm>
            <a:custGeom>
              <a:avLst/>
              <a:gdLst/>
              <a:ahLst/>
              <a:cxnLst/>
              <a:rect l="l" t="t" r="r" b="b"/>
              <a:pathLst>
                <a:path w="5352" h="4757" extrusionOk="0">
                  <a:moveTo>
                    <a:pt x="2676" y="590"/>
                  </a:moveTo>
                  <a:cubicBezTo>
                    <a:pt x="3827" y="590"/>
                    <a:pt x="4763" y="1391"/>
                    <a:pt x="4763" y="2378"/>
                  </a:cubicBezTo>
                  <a:cubicBezTo>
                    <a:pt x="4763" y="3365"/>
                    <a:pt x="3827" y="4168"/>
                    <a:pt x="2676" y="4168"/>
                  </a:cubicBezTo>
                  <a:cubicBezTo>
                    <a:pt x="1526" y="4168"/>
                    <a:pt x="590" y="3364"/>
                    <a:pt x="590" y="2378"/>
                  </a:cubicBezTo>
                  <a:cubicBezTo>
                    <a:pt x="590" y="1392"/>
                    <a:pt x="1526" y="590"/>
                    <a:pt x="2676" y="590"/>
                  </a:cubicBezTo>
                  <a:close/>
                  <a:moveTo>
                    <a:pt x="2676" y="1"/>
                  </a:moveTo>
                  <a:cubicBezTo>
                    <a:pt x="1200" y="1"/>
                    <a:pt x="1" y="1067"/>
                    <a:pt x="1" y="2378"/>
                  </a:cubicBezTo>
                  <a:cubicBezTo>
                    <a:pt x="1" y="3690"/>
                    <a:pt x="1200" y="4757"/>
                    <a:pt x="2676" y="4757"/>
                  </a:cubicBezTo>
                  <a:cubicBezTo>
                    <a:pt x="4151" y="4757"/>
                    <a:pt x="5352" y="3689"/>
                    <a:pt x="5352" y="2378"/>
                  </a:cubicBezTo>
                  <a:cubicBezTo>
                    <a:pt x="5352" y="1068"/>
                    <a:pt x="4151" y="1"/>
                    <a:pt x="2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179;p64">
              <a:extLst>
                <a:ext uri="{FF2B5EF4-FFF2-40B4-BE49-F238E27FC236}">
                  <a16:creationId xmlns:a16="http://schemas.microsoft.com/office/drawing/2014/main" id="{CACE9926-BE21-D9A0-B134-9FE3B23D0D4E}"/>
                </a:ext>
              </a:extLst>
            </p:cNvPr>
            <p:cNvSpPr/>
            <p:nvPr/>
          </p:nvSpPr>
          <p:spPr>
            <a:xfrm>
              <a:off x="5054350" y="5017800"/>
              <a:ext cx="119075" cy="104200"/>
            </a:xfrm>
            <a:custGeom>
              <a:avLst/>
              <a:gdLst/>
              <a:ahLst/>
              <a:cxnLst/>
              <a:rect l="l" t="t" r="r" b="b"/>
              <a:pathLst>
                <a:path w="4763" h="4168" extrusionOk="0">
                  <a:moveTo>
                    <a:pt x="2381" y="0"/>
                  </a:moveTo>
                  <a:cubicBezTo>
                    <a:pt x="1066" y="0"/>
                    <a:pt x="0" y="933"/>
                    <a:pt x="0" y="2084"/>
                  </a:cubicBezTo>
                  <a:cubicBezTo>
                    <a:pt x="0" y="3234"/>
                    <a:pt x="1066" y="4167"/>
                    <a:pt x="2381" y="4167"/>
                  </a:cubicBezTo>
                  <a:cubicBezTo>
                    <a:pt x="3697" y="4167"/>
                    <a:pt x="4763" y="3234"/>
                    <a:pt x="4763" y="2084"/>
                  </a:cubicBezTo>
                  <a:cubicBezTo>
                    <a:pt x="4763" y="933"/>
                    <a:pt x="3697" y="0"/>
                    <a:pt x="23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180;p64">
              <a:extLst>
                <a:ext uri="{FF2B5EF4-FFF2-40B4-BE49-F238E27FC236}">
                  <a16:creationId xmlns:a16="http://schemas.microsoft.com/office/drawing/2014/main" id="{67367234-810F-4EE4-7A86-F98C071D9831}"/>
                </a:ext>
              </a:extLst>
            </p:cNvPr>
            <p:cNvSpPr/>
            <p:nvPr/>
          </p:nvSpPr>
          <p:spPr>
            <a:xfrm>
              <a:off x="5047000" y="5010425"/>
              <a:ext cx="133800" cy="118950"/>
            </a:xfrm>
            <a:custGeom>
              <a:avLst/>
              <a:gdLst/>
              <a:ahLst/>
              <a:cxnLst/>
              <a:rect l="l" t="t" r="r" b="b"/>
              <a:pathLst>
                <a:path w="5352" h="4758" extrusionOk="0">
                  <a:moveTo>
                    <a:pt x="2676" y="590"/>
                  </a:moveTo>
                  <a:cubicBezTo>
                    <a:pt x="3826" y="590"/>
                    <a:pt x="4763" y="1392"/>
                    <a:pt x="4763" y="2379"/>
                  </a:cubicBezTo>
                  <a:cubicBezTo>
                    <a:pt x="4763" y="3364"/>
                    <a:pt x="3826" y="4167"/>
                    <a:pt x="2676" y="4167"/>
                  </a:cubicBezTo>
                  <a:cubicBezTo>
                    <a:pt x="1526" y="4167"/>
                    <a:pt x="589" y="3364"/>
                    <a:pt x="589" y="2379"/>
                  </a:cubicBezTo>
                  <a:cubicBezTo>
                    <a:pt x="589" y="1392"/>
                    <a:pt x="1526" y="590"/>
                    <a:pt x="2676" y="590"/>
                  </a:cubicBezTo>
                  <a:close/>
                  <a:moveTo>
                    <a:pt x="2676" y="0"/>
                  </a:moveTo>
                  <a:cubicBezTo>
                    <a:pt x="1201" y="0"/>
                    <a:pt x="0" y="1067"/>
                    <a:pt x="0" y="2379"/>
                  </a:cubicBezTo>
                  <a:cubicBezTo>
                    <a:pt x="0" y="3690"/>
                    <a:pt x="1201" y="4757"/>
                    <a:pt x="2676" y="4757"/>
                  </a:cubicBezTo>
                  <a:cubicBezTo>
                    <a:pt x="4151" y="4757"/>
                    <a:pt x="5352" y="3689"/>
                    <a:pt x="5352" y="2379"/>
                  </a:cubicBezTo>
                  <a:cubicBezTo>
                    <a:pt x="5352" y="1067"/>
                    <a:pt x="4151" y="0"/>
                    <a:pt x="26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181;p64">
              <a:extLst>
                <a:ext uri="{FF2B5EF4-FFF2-40B4-BE49-F238E27FC236}">
                  <a16:creationId xmlns:a16="http://schemas.microsoft.com/office/drawing/2014/main" id="{6C3CE668-7454-99C5-F72E-CC686340D9BB}"/>
                </a:ext>
              </a:extLst>
            </p:cNvPr>
            <p:cNvSpPr/>
            <p:nvPr/>
          </p:nvSpPr>
          <p:spPr>
            <a:xfrm>
              <a:off x="5709150" y="4779675"/>
              <a:ext cx="119050" cy="104200"/>
            </a:xfrm>
            <a:custGeom>
              <a:avLst/>
              <a:gdLst/>
              <a:ahLst/>
              <a:cxnLst/>
              <a:rect l="l" t="t" r="r" b="b"/>
              <a:pathLst>
                <a:path w="4762" h="4168" extrusionOk="0">
                  <a:moveTo>
                    <a:pt x="2381" y="1"/>
                  </a:moveTo>
                  <a:cubicBezTo>
                    <a:pt x="1066" y="1"/>
                    <a:pt x="0" y="934"/>
                    <a:pt x="0" y="2084"/>
                  </a:cubicBezTo>
                  <a:cubicBezTo>
                    <a:pt x="0" y="3235"/>
                    <a:pt x="1066" y="4168"/>
                    <a:pt x="2381" y="4168"/>
                  </a:cubicBezTo>
                  <a:cubicBezTo>
                    <a:pt x="3696" y="4168"/>
                    <a:pt x="4762" y="3235"/>
                    <a:pt x="4762" y="2084"/>
                  </a:cubicBezTo>
                  <a:cubicBezTo>
                    <a:pt x="4762" y="934"/>
                    <a:pt x="3696" y="1"/>
                    <a:pt x="23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182;p64">
              <a:extLst>
                <a:ext uri="{FF2B5EF4-FFF2-40B4-BE49-F238E27FC236}">
                  <a16:creationId xmlns:a16="http://schemas.microsoft.com/office/drawing/2014/main" id="{A64A1520-AE47-12BC-AB77-32EA442612C7}"/>
                </a:ext>
              </a:extLst>
            </p:cNvPr>
            <p:cNvSpPr/>
            <p:nvPr/>
          </p:nvSpPr>
          <p:spPr>
            <a:xfrm>
              <a:off x="5701775" y="4772325"/>
              <a:ext cx="133800" cy="118925"/>
            </a:xfrm>
            <a:custGeom>
              <a:avLst/>
              <a:gdLst/>
              <a:ahLst/>
              <a:cxnLst/>
              <a:rect l="l" t="t" r="r" b="b"/>
              <a:pathLst>
                <a:path w="5352" h="4757" extrusionOk="0">
                  <a:moveTo>
                    <a:pt x="2676" y="590"/>
                  </a:moveTo>
                  <a:lnTo>
                    <a:pt x="2676" y="591"/>
                  </a:lnTo>
                  <a:cubicBezTo>
                    <a:pt x="3826" y="591"/>
                    <a:pt x="4763" y="1391"/>
                    <a:pt x="4763" y="2378"/>
                  </a:cubicBezTo>
                  <a:cubicBezTo>
                    <a:pt x="4763" y="3364"/>
                    <a:pt x="3826" y="4167"/>
                    <a:pt x="2676" y="4167"/>
                  </a:cubicBezTo>
                  <a:cubicBezTo>
                    <a:pt x="1526" y="4167"/>
                    <a:pt x="589" y="3364"/>
                    <a:pt x="589" y="2378"/>
                  </a:cubicBezTo>
                  <a:cubicBezTo>
                    <a:pt x="589" y="1391"/>
                    <a:pt x="1526" y="590"/>
                    <a:pt x="2676" y="590"/>
                  </a:cubicBezTo>
                  <a:close/>
                  <a:moveTo>
                    <a:pt x="2676" y="1"/>
                  </a:moveTo>
                  <a:cubicBezTo>
                    <a:pt x="1201" y="1"/>
                    <a:pt x="0" y="1068"/>
                    <a:pt x="0" y="2378"/>
                  </a:cubicBezTo>
                  <a:cubicBezTo>
                    <a:pt x="0" y="3690"/>
                    <a:pt x="1201" y="4756"/>
                    <a:pt x="2676" y="4756"/>
                  </a:cubicBezTo>
                  <a:cubicBezTo>
                    <a:pt x="4151" y="4756"/>
                    <a:pt x="5351" y="3690"/>
                    <a:pt x="5351" y="2378"/>
                  </a:cubicBezTo>
                  <a:cubicBezTo>
                    <a:pt x="5351" y="1068"/>
                    <a:pt x="4151" y="1"/>
                    <a:pt x="2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183;p64">
              <a:extLst>
                <a:ext uri="{FF2B5EF4-FFF2-40B4-BE49-F238E27FC236}">
                  <a16:creationId xmlns:a16="http://schemas.microsoft.com/office/drawing/2014/main" id="{51D0D399-FE4D-B97B-0D15-9A3308B14642}"/>
                </a:ext>
              </a:extLst>
            </p:cNvPr>
            <p:cNvSpPr/>
            <p:nvPr/>
          </p:nvSpPr>
          <p:spPr>
            <a:xfrm>
              <a:off x="5907275" y="4468250"/>
              <a:ext cx="137700" cy="91925"/>
            </a:xfrm>
            <a:custGeom>
              <a:avLst/>
              <a:gdLst/>
              <a:ahLst/>
              <a:cxnLst/>
              <a:rect l="l" t="t" r="r" b="b"/>
              <a:pathLst>
                <a:path w="5508" h="3677" extrusionOk="0">
                  <a:moveTo>
                    <a:pt x="1702" y="1"/>
                  </a:moveTo>
                  <a:cubicBezTo>
                    <a:pt x="1092" y="1"/>
                    <a:pt x="602" y="206"/>
                    <a:pt x="393" y="608"/>
                  </a:cubicBezTo>
                  <a:cubicBezTo>
                    <a:pt x="0" y="1363"/>
                    <a:pt x="738" y="2525"/>
                    <a:pt x="2042" y="3204"/>
                  </a:cubicBezTo>
                  <a:cubicBezTo>
                    <a:pt x="2650" y="3521"/>
                    <a:pt x="3273" y="3676"/>
                    <a:pt x="3805" y="3676"/>
                  </a:cubicBezTo>
                  <a:cubicBezTo>
                    <a:pt x="4415" y="3676"/>
                    <a:pt x="4905" y="3471"/>
                    <a:pt x="5114" y="3069"/>
                  </a:cubicBezTo>
                  <a:cubicBezTo>
                    <a:pt x="5508" y="2315"/>
                    <a:pt x="4769" y="1152"/>
                    <a:pt x="3465" y="473"/>
                  </a:cubicBezTo>
                  <a:cubicBezTo>
                    <a:pt x="2857" y="157"/>
                    <a:pt x="2234" y="1"/>
                    <a:pt x="17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184;p64">
              <a:extLst>
                <a:ext uri="{FF2B5EF4-FFF2-40B4-BE49-F238E27FC236}">
                  <a16:creationId xmlns:a16="http://schemas.microsoft.com/office/drawing/2014/main" id="{76335208-13B3-20E7-D116-CFEC6B3F1183}"/>
                </a:ext>
              </a:extLst>
            </p:cNvPr>
            <p:cNvSpPr/>
            <p:nvPr/>
          </p:nvSpPr>
          <p:spPr>
            <a:xfrm>
              <a:off x="5904525" y="4460875"/>
              <a:ext cx="143175" cy="106700"/>
            </a:xfrm>
            <a:custGeom>
              <a:avLst/>
              <a:gdLst/>
              <a:ahLst/>
              <a:cxnLst/>
              <a:rect l="l" t="t" r="r" b="b"/>
              <a:pathLst>
                <a:path w="5727" h="4268" extrusionOk="0">
                  <a:moveTo>
                    <a:pt x="1800" y="588"/>
                  </a:moveTo>
                  <a:cubicBezTo>
                    <a:pt x="2286" y="588"/>
                    <a:pt x="2874" y="736"/>
                    <a:pt x="3439" y="1029"/>
                  </a:cubicBezTo>
                  <a:cubicBezTo>
                    <a:pt x="4025" y="1334"/>
                    <a:pt x="4504" y="1750"/>
                    <a:pt x="4788" y="2196"/>
                  </a:cubicBezTo>
                  <a:cubicBezTo>
                    <a:pt x="4935" y="2426"/>
                    <a:pt x="5152" y="2867"/>
                    <a:pt x="4964" y="3228"/>
                  </a:cubicBezTo>
                  <a:cubicBezTo>
                    <a:pt x="4807" y="3529"/>
                    <a:pt x="4419" y="3680"/>
                    <a:pt x="3928" y="3680"/>
                  </a:cubicBezTo>
                  <a:cubicBezTo>
                    <a:pt x="3442" y="3680"/>
                    <a:pt x="2854" y="3532"/>
                    <a:pt x="2289" y="3238"/>
                  </a:cubicBezTo>
                  <a:cubicBezTo>
                    <a:pt x="1703" y="2933"/>
                    <a:pt x="1224" y="2519"/>
                    <a:pt x="940" y="2072"/>
                  </a:cubicBezTo>
                  <a:cubicBezTo>
                    <a:pt x="793" y="1841"/>
                    <a:pt x="576" y="1401"/>
                    <a:pt x="764" y="1040"/>
                  </a:cubicBezTo>
                  <a:cubicBezTo>
                    <a:pt x="920" y="739"/>
                    <a:pt x="1308" y="588"/>
                    <a:pt x="1800" y="588"/>
                  </a:cubicBezTo>
                  <a:close/>
                  <a:moveTo>
                    <a:pt x="1816" y="0"/>
                  </a:moveTo>
                  <a:cubicBezTo>
                    <a:pt x="1093" y="0"/>
                    <a:pt x="505" y="261"/>
                    <a:pt x="241" y="767"/>
                  </a:cubicBezTo>
                  <a:cubicBezTo>
                    <a:pt x="0" y="1229"/>
                    <a:pt x="72" y="1805"/>
                    <a:pt x="442" y="2388"/>
                  </a:cubicBezTo>
                  <a:cubicBezTo>
                    <a:pt x="781" y="2921"/>
                    <a:pt x="1340" y="3409"/>
                    <a:pt x="2016" y="3761"/>
                  </a:cubicBezTo>
                  <a:cubicBezTo>
                    <a:pt x="2669" y="4101"/>
                    <a:pt x="3334" y="4268"/>
                    <a:pt x="3912" y="4268"/>
                  </a:cubicBezTo>
                  <a:cubicBezTo>
                    <a:pt x="4634" y="4268"/>
                    <a:pt x="5222" y="4007"/>
                    <a:pt x="5485" y="3500"/>
                  </a:cubicBezTo>
                  <a:cubicBezTo>
                    <a:pt x="5727" y="3038"/>
                    <a:pt x="5654" y="2463"/>
                    <a:pt x="5285" y="1880"/>
                  </a:cubicBezTo>
                  <a:cubicBezTo>
                    <a:pt x="4946" y="1346"/>
                    <a:pt x="4388" y="860"/>
                    <a:pt x="3711" y="508"/>
                  </a:cubicBezTo>
                  <a:cubicBezTo>
                    <a:pt x="3058" y="167"/>
                    <a:pt x="2394" y="0"/>
                    <a:pt x="181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185;p64">
              <a:extLst>
                <a:ext uri="{FF2B5EF4-FFF2-40B4-BE49-F238E27FC236}">
                  <a16:creationId xmlns:a16="http://schemas.microsoft.com/office/drawing/2014/main" id="{1CDD055D-A98A-7767-0910-1B80883FD31F}"/>
                </a:ext>
              </a:extLst>
            </p:cNvPr>
            <p:cNvSpPr/>
            <p:nvPr/>
          </p:nvSpPr>
          <p:spPr>
            <a:xfrm>
              <a:off x="1837300" y="4468250"/>
              <a:ext cx="137725" cy="91925"/>
            </a:xfrm>
            <a:custGeom>
              <a:avLst/>
              <a:gdLst/>
              <a:ahLst/>
              <a:cxnLst/>
              <a:rect l="l" t="t" r="r" b="b"/>
              <a:pathLst>
                <a:path w="5509" h="3677" extrusionOk="0">
                  <a:moveTo>
                    <a:pt x="3807" y="1"/>
                  </a:moveTo>
                  <a:cubicBezTo>
                    <a:pt x="3275" y="1"/>
                    <a:pt x="2651" y="157"/>
                    <a:pt x="2044" y="473"/>
                  </a:cubicBezTo>
                  <a:cubicBezTo>
                    <a:pt x="739" y="1152"/>
                    <a:pt x="1" y="2315"/>
                    <a:pt x="393" y="3069"/>
                  </a:cubicBezTo>
                  <a:cubicBezTo>
                    <a:pt x="603" y="3471"/>
                    <a:pt x="1094" y="3676"/>
                    <a:pt x="1704" y="3676"/>
                  </a:cubicBezTo>
                  <a:cubicBezTo>
                    <a:pt x="2236" y="3676"/>
                    <a:pt x="2859" y="3521"/>
                    <a:pt x="3466" y="3204"/>
                  </a:cubicBezTo>
                  <a:cubicBezTo>
                    <a:pt x="4771" y="2525"/>
                    <a:pt x="5509" y="1363"/>
                    <a:pt x="5116" y="608"/>
                  </a:cubicBezTo>
                  <a:cubicBezTo>
                    <a:pt x="4907" y="206"/>
                    <a:pt x="4417" y="1"/>
                    <a:pt x="38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186;p64">
              <a:extLst>
                <a:ext uri="{FF2B5EF4-FFF2-40B4-BE49-F238E27FC236}">
                  <a16:creationId xmlns:a16="http://schemas.microsoft.com/office/drawing/2014/main" id="{4D5D2A5C-113F-69C0-EAF4-07F9C87A9149}"/>
                </a:ext>
              </a:extLst>
            </p:cNvPr>
            <p:cNvSpPr/>
            <p:nvPr/>
          </p:nvSpPr>
          <p:spPr>
            <a:xfrm>
              <a:off x="1834575" y="4460850"/>
              <a:ext cx="143175" cy="106725"/>
            </a:xfrm>
            <a:custGeom>
              <a:avLst/>
              <a:gdLst/>
              <a:ahLst/>
              <a:cxnLst/>
              <a:rect l="l" t="t" r="r" b="b"/>
              <a:pathLst>
                <a:path w="5727" h="4269" extrusionOk="0">
                  <a:moveTo>
                    <a:pt x="3927" y="589"/>
                  </a:moveTo>
                  <a:cubicBezTo>
                    <a:pt x="4419" y="589"/>
                    <a:pt x="4806" y="740"/>
                    <a:pt x="4964" y="1041"/>
                  </a:cubicBezTo>
                  <a:cubicBezTo>
                    <a:pt x="5152" y="1401"/>
                    <a:pt x="4935" y="1842"/>
                    <a:pt x="4788" y="2073"/>
                  </a:cubicBezTo>
                  <a:cubicBezTo>
                    <a:pt x="4504" y="2520"/>
                    <a:pt x="4025" y="2934"/>
                    <a:pt x="3439" y="3239"/>
                  </a:cubicBezTo>
                  <a:cubicBezTo>
                    <a:pt x="2873" y="3534"/>
                    <a:pt x="2286" y="3681"/>
                    <a:pt x="1800" y="3681"/>
                  </a:cubicBezTo>
                  <a:cubicBezTo>
                    <a:pt x="1309" y="3681"/>
                    <a:pt x="921" y="3530"/>
                    <a:pt x="763" y="3229"/>
                  </a:cubicBezTo>
                  <a:cubicBezTo>
                    <a:pt x="576" y="2868"/>
                    <a:pt x="793" y="2427"/>
                    <a:pt x="940" y="2197"/>
                  </a:cubicBezTo>
                  <a:cubicBezTo>
                    <a:pt x="1224" y="1750"/>
                    <a:pt x="1703" y="1335"/>
                    <a:pt x="2289" y="1030"/>
                  </a:cubicBezTo>
                  <a:cubicBezTo>
                    <a:pt x="2853" y="737"/>
                    <a:pt x="3441" y="589"/>
                    <a:pt x="3927" y="589"/>
                  </a:cubicBezTo>
                  <a:close/>
                  <a:moveTo>
                    <a:pt x="3912" y="1"/>
                  </a:moveTo>
                  <a:cubicBezTo>
                    <a:pt x="3334" y="1"/>
                    <a:pt x="2670" y="167"/>
                    <a:pt x="2017" y="507"/>
                  </a:cubicBezTo>
                  <a:cubicBezTo>
                    <a:pt x="1340" y="859"/>
                    <a:pt x="781" y="1347"/>
                    <a:pt x="442" y="1880"/>
                  </a:cubicBezTo>
                  <a:cubicBezTo>
                    <a:pt x="73" y="2464"/>
                    <a:pt x="0" y="3039"/>
                    <a:pt x="241" y="3501"/>
                  </a:cubicBezTo>
                  <a:cubicBezTo>
                    <a:pt x="506" y="4009"/>
                    <a:pt x="1093" y="4269"/>
                    <a:pt x="1816" y="4269"/>
                  </a:cubicBezTo>
                  <a:cubicBezTo>
                    <a:pt x="2394" y="4269"/>
                    <a:pt x="3057" y="4102"/>
                    <a:pt x="3711" y="3761"/>
                  </a:cubicBezTo>
                  <a:cubicBezTo>
                    <a:pt x="4386" y="3409"/>
                    <a:pt x="4946" y="2922"/>
                    <a:pt x="5284" y="2388"/>
                  </a:cubicBezTo>
                  <a:cubicBezTo>
                    <a:pt x="5655" y="1806"/>
                    <a:pt x="5726" y="1230"/>
                    <a:pt x="5486" y="768"/>
                  </a:cubicBezTo>
                  <a:cubicBezTo>
                    <a:pt x="5222" y="261"/>
                    <a:pt x="4634" y="1"/>
                    <a:pt x="39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187;p64">
              <a:extLst>
                <a:ext uri="{FF2B5EF4-FFF2-40B4-BE49-F238E27FC236}">
                  <a16:creationId xmlns:a16="http://schemas.microsoft.com/office/drawing/2014/main" id="{B1A4EB78-6FE3-07FC-6B52-46119B64AC88}"/>
                </a:ext>
              </a:extLst>
            </p:cNvPr>
            <p:cNvSpPr/>
            <p:nvPr/>
          </p:nvSpPr>
          <p:spPr>
            <a:xfrm>
              <a:off x="2172400" y="3867125"/>
              <a:ext cx="14750" cy="502475"/>
            </a:xfrm>
            <a:custGeom>
              <a:avLst/>
              <a:gdLst/>
              <a:ahLst/>
              <a:cxnLst/>
              <a:rect l="l" t="t" r="r" b="b"/>
              <a:pathLst>
                <a:path w="590" h="20099" extrusionOk="0">
                  <a:moveTo>
                    <a:pt x="1" y="1"/>
                  </a:moveTo>
                  <a:lnTo>
                    <a:pt x="1" y="20098"/>
                  </a:lnTo>
                  <a:lnTo>
                    <a:pt x="590" y="20098"/>
                  </a:lnTo>
                  <a:lnTo>
                    <a:pt x="59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188;p64">
              <a:extLst>
                <a:ext uri="{FF2B5EF4-FFF2-40B4-BE49-F238E27FC236}">
                  <a16:creationId xmlns:a16="http://schemas.microsoft.com/office/drawing/2014/main" id="{213F3B89-B910-1474-BB40-F05402825DB1}"/>
                </a:ext>
              </a:extLst>
            </p:cNvPr>
            <p:cNvSpPr/>
            <p:nvPr/>
          </p:nvSpPr>
          <p:spPr>
            <a:xfrm>
              <a:off x="2496875" y="4484675"/>
              <a:ext cx="14750" cy="251250"/>
            </a:xfrm>
            <a:custGeom>
              <a:avLst/>
              <a:gdLst/>
              <a:ahLst/>
              <a:cxnLst/>
              <a:rect l="l" t="t" r="r" b="b"/>
              <a:pathLst>
                <a:path w="590" h="10050" extrusionOk="0">
                  <a:moveTo>
                    <a:pt x="1" y="1"/>
                  </a:moveTo>
                  <a:lnTo>
                    <a:pt x="1" y="10049"/>
                  </a:lnTo>
                  <a:lnTo>
                    <a:pt x="590" y="10049"/>
                  </a:lnTo>
                  <a:lnTo>
                    <a:pt x="59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189;p64">
              <a:extLst>
                <a:ext uri="{FF2B5EF4-FFF2-40B4-BE49-F238E27FC236}">
                  <a16:creationId xmlns:a16="http://schemas.microsoft.com/office/drawing/2014/main" id="{17235CC4-696E-25EC-058A-4C89BF9C3B6D}"/>
                </a:ext>
              </a:extLst>
            </p:cNvPr>
            <p:cNvSpPr/>
            <p:nvPr/>
          </p:nvSpPr>
          <p:spPr>
            <a:xfrm>
              <a:off x="2496875" y="3919475"/>
              <a:ext cx="14750" cy="502425"/>
            </a:xfrm>
            <a:custGeom>
              <a:avLst/>
              <a:gdLst/>
              <a:ahLst/>
              <a:cxnLst/>
              <a:rect l="l" t="t" r="r" b="b"/>
              <a:pathLst>
                <a:path w="590" h="20097" extrusionOk="0">
                  <a:moveTo>
                    <a:pt x="1" y="0"/>
                  </a:moveTo>
                  <a:lnTo>
                    <a:pt x="1" y="20097"/>
                  </a:lnTo>
                  <a:lnTo>
                    <a:pt x="590" y="20097"/>
                  </a:lnTo>
                  <a:lnTo>
                    <a:pt x="59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190;p64">
              <a:extLst>
                <a:ext uri="{FF2B5EF4-FFF2-40B4-BE49-F238E27FC236}">
                  <a16:creationId xmlns:a16="http://schemas.microsoft.com/office/drawing/2014/main" id="{BD4DF066-EC83-5ED3-BFCC-73253E579D2B}"/>
                </a:ext>
              </a:extLst>
            </p:cNvPr>
            <p:cNvSpPr/>
            <p:nvPr/>
          </p:nvSpPr>
          <p:spPr>
            <a:xfrm>
              <a:off x="5396200" y="4254400"/>
              <a:ext cx="14750" cy="502475"/>
            </a:xfrm>
            <a:custGeom>
              <a:avLst/>
              <a:gdLst/>
              <a:ahLst/>
              <a:cxnLst/>
              <a:rect l="l" t="t" r="r" b="b"/>
              <a:pathLst>
                <a:path w="590" h="20099" extrusionOk="0">
                  <a:moveTo>
                    <a:pt x="0" y="1"/>
                  </a:moveTo>
                  <a:lnTo>
                    <a:pt x="0" y="20098"/>
                  </a:lnTo>
                  <a:lnTo>
                    <a:pt x="589" y="20098"/>
                  </a:lnTo>
                  <a:lnTo>
                    <a:pt x="5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191;p64">
              <a:extLst>
                <a:ext uri="{FF2B5EF4-FFF2-40B4-BE49-F238E27FC236}">
                  <a16:creationId xmlns:a16="http://schemas.microsoft.com/office/drawing/2014/main" id="{EFE688B3-76FC-43F2-5C85-6547782612AC}"/>
                </a:ext>
              </a:extLst>
            </p:cNvPr>
            <p:cNvSpPr/>
            <p:nvPr/>
          </p:nvSpPr>
          <p:spPr>
            <a:xfrm>
              <a:off x="5091050" y="3739200"/>
              <a:ext cx="14750" cy="1104850"/>
            </a:xfrm>
            <a:custGeom>
              <a:avLst/>
              <a:gdLst/>
              <a:ahLst/>
              <a:cxnLst/>
              <a:rect l="l" t="t" r="r" b="b"/>
              <a:pathLst>
                <a:path w="590" h="44194" extrusionOk="0">
                  <a:moveTo>
                    <a:pt x="1" y="0"/>
                  </a:moveTo>
                  <a:lnTo>
                    <a:pt x="1" y="44193"/>
                  </a:lnTo>
                  <a:lnTo>
                    <a:pt x="589" y="44193"/>
                  </a:lnTo>
                  <a:lnTo>
                    <a:pt x="58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192;p64">
              <a:extLst>
                <a:ext uri="{FF2B5EF4-FFF2-40B4-BE49-F238E27FC236}">
                  <a16:creationId xmlns:a16="http://schemas.microsoft.com/office/drawing/2014/main" id="{B9A5BF6C-7AAA-5DB3-C130-0D7988730AAB}"/>
                </a:ext>
              </a:extLst>
            </p:cNvPr>
            <p:cNvSpPr/>
            <p:nvPr/>
          </p:nvSpPr>
          <p:spPr>
            <a:xfrm>
              <a:off x="3826175" y="4725425"/>
              <a:ext cx="14725" cy="230300"/>
            </a:xfrm>
            <a:custGeom>
              <a:avLst/>
              <a:gdLst/>
              <a:ahLst/>
              <a:cxnLst/>
              <a:rect l="l" t="t" r="r" b="b"/>
              <a:pathLst>
                <a:path w="589" h="9212" extrusionOk="0">
                  <a:moveTo>
                    <a:pt x="0" y="1"/>
                  </a:moveTo>
                  <a:lnTo>
                    <a:pt x="0" y="9212"/>
                  </a:lnTo>
                  <a:lnTo>
                    <a:pt x="589" y="9212"/>
                  </a:lnTo>
                  <a:lnTo>
                    <a:pt x="5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193;p64">
              <a:extLst>
                <a:ext uri="{FF2B5EF4-FFF2-40B4-BE49-F238E27FC236}">
                  <a16:creationId xmlns:a16="http://schemas.microsoft.com/office/drawing/2014/main" id="{F4EBB451-AF54-A7D5-C983-40C5DA027573}"/>
                </a:ext>
              </a:extLst>
            </p:cNvPr>
            <p:cNvSpPr/>
            <p:nvPr/>
          </p:nvSpPr>
          <p:spPr>
            <a:xfrm>
              <a:off x="2860325" y="4309025"/>
              <a:ext cx="14750" cy="563275"/>
            </a:xfrm>
            <a:custGeom>
              <a:avLst/>
              <a:gdLst/>
              <a:ahLst/>
              <a:cxnLst/>
              <a:rect l="l" t="t" r="r" b="b"/>
              <a:pathLst>
                <a:path w="590" h="22531" extrusionOk="0">
                  <a:moveTo>
                    <a:pt x="1" y="0"/>
                  </a:moveTo>
                  <a:lnTo>
                    <a:pt x="1" y="22531"/>
                  </a:lnTo>
                  <a:lnTo>
                    <a:pt x="589" y="22531"/>
                  </a:lnTo>
                  <a:lnTo>
                    <a:pt x="58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194;p64">
              <a:extLst>
                <a:ext uri="{FF2B5EF4-FFF2-40B4-BE49-F238E27FC236}">
                  <a16:creationId xmlns:a16="http://schemas.microsoft.com/office/drawing/2014/main" id="{C2D59BF7-6B49-D7A0-6C09-A1B55D462CD5}"/>
                </a:ext>
              </a:extLst>
            </p:cNvPr>
            <p:cNvSpPr/>
            <p:nvPr/>
          </p:nvSpPr>
          <p:spPr>
            <a:xfrm>
              <a:off x="4577075" y="4827050"/>
              <a:ext cx="14750" cy="113825"/>
            </a:xfrm>
            <a:custGeom>
              <a:avLst/>
              <a:gdLst/>
              <a:ahLst/>
              <a:cxnLst/>
              <a:rect l="l" t="t" r="r" b="b"/>
              <a:pathLst>
                <a:path w="590" h="4553" extrusionOk="0">
                  <a:moveTo>
                    <a:pt x="1" y="0"/>
                  </a:moveTo>
                  <a:lnTo>
                    <a:pt x="1" y="4552"/>
                  </a:lnTo>
                  <a:lnTo>
                    <a:pt x="589" y="4552"/>
                  </a:lnTo>
                  <a:lnTo>
                    <a:pt x="58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195;p64">
              <a:extLst>
                <a:ext uri="{FF2B5EF4-FFF2-40B4-BE49-F238E27FC236}">
                  <a16:creationId xmlns:a16="http://schemas.microsoft.com/office/drawing/2014/main" id="{16039FFF-9B37-7F6E-530D-EBDFEA71F258}"/>
                </a:ext>
              </a:extLst>
            </p:cNvPr>
            <p:cNvSpPr/>
            <p:nvPr/>
          </p:nvSpPr>
          <p:spPr>
            <a:xfrm>
              <a:off x="4577075" y="4559250"/>
              <a:ext cx="14750" cy="232350"/>
            </a:xfrm>
            <a:custGeom>
              <a:avLst/>
              <a:gdLst/>
              <a:ahLst/>
              <a:cxnLst/>
              <a:rect l="l" t="t" r="r" b="b"/>
              <a:pathLst>
                <a:path w="590" h="9294" extrusionOk="0">
                  <a:moveTo>
                    <a:pt x="1" y="0"/>
                  </a:moveTo>
                  <a:lnTo>
                    <a:pt x="1" y="9294"/>
                  </a:lnTo>
                  <a:lnTo>
                    <a:pt x="589" y="9294"/>
                  </a:lnTo>
                  <a:lnTo>
                    <a:pt x="58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196;p64">
              <a:extLst>
                <a:ext uri="{FF2B5EF4-FFF2-40B4-BE49-F238E27FC236}">
                  <a16:creationId xmlns:a16="http://schemas.microsoft.com/office/drawing/2014/main" id="{81402A0F-59FA-6A9E-502B-72807E0E9398}"/>
                </a:ext>
              </a:extLst>
            </p:cNvPr>
            <p:cNvSpPr/>
            <p:nvPr/>
          </p:nvSpPr>
          <p:spPr>
            <a:xfrm>
              <a:off x="3826175" y="4495150"/>
              <a:ext cx="14725" cy="125625"/>
            </a:xfrm>
            <a:custGeom>
              <a:avLst/>
              <a:gdLst/>
              <a:ahLst/>
              <a:cxnLst/>
              <a:rect l="l" t="t" r="r" b="b"/>
              <a:pathLst>
                <a:path w="589" h="5025" extrusionOk="0">
                  <a:moveTo>
                    <a:pt x="0" y="1"/>
                  </a:moveTo>
                  <a:lnTo>
                    <a:pt x="0" y="5025"/>
                  </a:lnTo>
                  <a:lnTo>
                    <a:pt x="589" y="5025"/>
                  </a:lnTo>
                  <a:lnTo>
                    <a:pt x="5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197;p64">
              <a:extLst>
                <a:ext uri="{FF2B5EF4-FFF2-40B4-BE49-F238E27FC236}">
                  <a16:creationId xmlns:a16="http://schemas.microsoft.com/office/drawing/2014/main" id="{34040C70-1CD9-A02D-1D8B-A532ED6BA507}"/>
                </a:ext>
              </a:extLst>
            </p:cNvPr>
            <p:cNvSpPr/>
            <p:nvPr/>
          </p:nvSpPr>
          <p:spPr>
            <a:xfrm>
              <a:off x="5396200" y="3909025"/>
              <a:ext cx="14750" cy="230300"/>
            </a:xfrm>
            <a:custGeom>
              <a:avLst/>
              <a:gdLst/>
              <a:ahLst/>
              <a:cxnLst/>
              <a:rect l="l" t="t" r="r" b="b"/>
              <a:pathLst>
                <a:path w="590" h="9212" extrusionOk="0">
                  <a:moveTo>
                    <a:pt x="0" y="0"/>
                  </a:moveTo>
                  <a:lnTo>
                    <a:pt x="0" y="9211"/>
                  </a:lnTo>
                  <a:lnTo>
                    <a:pt x="589" y="9211"/>
                  </a:lnTo>
                  <a:lnTo>
                    <a:pt x="58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198;p64">
              <a:extLst>
                <a:ext uri="{FF2B5EF4-FFF2-40B4-BE49-F238E27FC236}">
                  <a16:creationId xmlns:a16="http://schemas.microsoft.com/office/drawing/2014/main" id="{2191103E-58E7-DE76-B8B3-7A399CC67790}"/>
                </a:ext>
              </a:extLst>
            </p:cNvPr>
            <p:cNvSpPr/>
            <p:nvPr/>
          </p:nvSpPr>
          <p:spPr>
            <a:xfrm>
              <a:off x="5689275" y="3417075"/>
              <a:ext cx="14750" cy="1119950"/>
            </a:xfrm>
            <a:custGeom>
              <a:avLst/>
              <a:gdLst/>
              <a:ahLst/>
              <a:cxnLst/>
              <a:rect l="l" t="t" r="r" b="b"/>
              <a:pathLst>
                <a:path w="590" h="44798" extrusionOk="0">
                  <a:moveTo>
                    <a:pt x="0" y="1"/>
                  </a:moveTo>
                  <a:lnTo>
                    <a:pt x="0" y="44798"/>
                  </a:lnTo>
                  <a:lnTo>
                    <a:pt x="589" y="44798"/>
                  </a:lnTo>
                  <a:lnTo>
                    <a:pt x="5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199;p64">
              <a:extLst>
                <a:ext uri="{FF2B5EF4-FFF2-40B4-BE49-F238E27FC236}">
                  <a16:creationId xmlns:a16="http://schemas.microsoft.com/office/drawing/2014/main" id="{CA8172AB-3D23-6989-9BC5-62E38BD56B5D}"/>
                </a:ext>
              </a:extLst>
            </p:cNvPr>
            <p:cNvSpPr/>
            <p:nvPr/>
          </p:nvSpPr>
          <p:spPr>
            <a:xfrm>
              <a:off x="2172400" y="3522075"/>
              <a:ext cx="14750" cy="271825"/>
            </a:xfrm>
            <a:custGeom>
              <a:avLst/>
              <a:gdLst/>
              <a:ahLst/>
              <a:cxnLst/>
              <a:rect l="l" t="t" r="r" b="b"/>
              <a:pathLst>
                <a:path w="590" h="10873" extrusionOk="0">
                  <a:moveTo>
                    <a:pt x="1" y="1"/>
                  </a:moveTo>
                  <a:lnTo>
                    <a:pt x="1" y="10873"/>
                  </a:lnTo>
                  <a:lnTo>
                    <a:pt x="590" y="10873"/>
                  </a:lnTo>
                  <a:lnTo>
                    <a:pt x="590"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200;p64">
              <a:extLst>
                <a:ext uri="{FF2B5EF4-FFF2-40B4-BE49-F238E27FC236}">
                  <a16:creationId xmlns:a16="http://schemas.microsoft.com/office/drawing/2014/main" id="{F69DCB25-8F69-5A54-45FD-D51FA1BEC256}"/>
                </a:ext>
              </a:extLst>
            </p:cNvPr>
            <p:cNvSpPr/>
            <p:nvPr/>
          </p:nvSpPr>
          <p:spPr>
            <a:xfrm>
              <a:off x="4837850" y="2968175"/>
              <a:ext cx="69975" cy="184900"/>
            </a:xfrm>
            <a:custGeom>
              <a:avLst/>
              <a:gdLst/>
              <a:ahLst/>
              <a:cxnLst/>
              <a:rect l="l" t="t" r="r" b="b"/>
              <a:pathLst>
                <a:path w="2799" h="7396" extrusionOk="0">
                  <a:moveTo>
                    <a:pt x="1" y="1"/>
                  </a:moveTo>
                  <a:lnTo>
                    <a:pt x="1" y="7396"/>
                  </a:lnTo>
                  <a:lnTo>
                    <a:pt x="2798" y="7396"/>
                  </a:lnTo>
                  <a:lnTo>
                    <a:pt x="279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201;p64">
              <a:extLst>
                <a:ext uri="{FF2B5EF4-FFF2-40B4-BE49-F238E27FC236}">
                  <a16:creationId xmlns:a16="http://schemas.microsoft.com/office/drawing/2014/main" id="{6929363C-114C-73BC-592D-8773DAD333F5}"/>
                </a:ext>
              </a:extLst>
            </p:cNvPr>
            <p:cNvSpPr/>
            <p:nvPr/>
          </p:nvSpPr>
          <p:spPr>
            <a:xfrm>
              <a:off x="4830525" y="2960825"/>
              <a:ext cx="84675" cy="199625"/>
            </a:xfrm>
            <a:custGeom>
              <a:avLst/>
              <a:gdLst/>
              <a:ahLst/>
              <a:cxnLst/>
              <a:rect l="l" t="t" r="r" b="b"/>
              <a:pathLst>
                <a:path w="3387" h="7985" extrusionOk="0">
                  <a:moveTo>
                    <a:pt x="2797" y="590"/>
                  </a:moveTo>
                  <a:lnTo>
                    <a:pt x="2797" y="7395"/>
                  </a:lnTo>
                  <a:lnTo>
                    <a:pt x="589" y="7395"/>
                  </a:lnTo>
                  <a:lnTo>
                    <a:pt x="589" y="590"/>
                  </a:lnTo>
                  <a:close/>
                  <a:moveTo>
                    <a:pt x="0" y="1"/>
                  </a:moveTo>
                  <a:lnTo>
                    <a:pt x="0" y="7985"/>
                  </a:lnTo>
                  <a:lnTo>
                    <a:pt x="3386" y="7985"/>
                  </a:lnTo>
                  <a:lnTo>
                    <a:pt x="33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202;p64">
              <a:extLst>
                <a:ext uri="{FF2B5EF4-FFF2-40B4-BE49-F238E27FC236}">
                  <a16:creationId xmlns:a16="http://schemas.microsoft.com/office/drawing/2014/main" id="{0157806A-A39F-0903-30E3-81E1FC09E784}"/>
                </a:ext>
              </a:extLst>
            </p:cNvPr>
            <p:cNvSpPr/>
            <p:nvPr/>
          </p:nvSpPr>
          <p:spPr>
            <a:xfrm>
              <a:off x="3019925" y="1595025"/>
              <a:ext cx="1840900" cy="398775"/>
            </a:xfrm>
            <a:custGeom>
              <a:avLst/>
              <a:gdLst/>
              <a:ahLst/>
              <a:cxnLst/>
              <a:rect l="l" t="t" r="r" b="b"/>
              <a:pathLst>
                <a:path w="73636" h="15951" extrusionOk="0">
                  <a:moveTo>
                    <a:pt x="1" y="1"/>
                  </a:moveTo>
                  <a:lnTo>
                    <a:pt x="1" y="15950"/>
                  </a:lnTo>
                  <a:lnTo>
                    <a:pt x="73636" y="15950"/>
                  </a:lnTo>
                  <a:lnTo>
                    <a:pt x="7363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203;p64">
              <a:extLst>
                <a:ext uri="{FF2B5EF4-FFF2-40B4-BE49-F238E27FC236}">
                  <a16:creationId xmlns:a16="http://schemas.microsoft.com/office/drawing/2014/main" id="{867C98E3-03D1-5106-F740-6ABA0FC7E2CB}"/>
                </a:ext>
              </a:extLst>
            </p:cNvPr>
            <p:cNvSpPr/>
            <p:nvPr/>
          </p:nvSpPr>
          <p:spPr>
            <a:xfrm>
              <a:off x="3012575" y="1587675"/>
              <a:ext cx="1855600" cy="413525"/>
            </a:xfrm>
            <a:custGeom>
              <a:avLst/>
              <a:gdLst/>
              <a:ahLst/>
              <a:cxnLst/>
              <a:rect l="l" t="t" r="r" b="b"/>
              <a:pathLst>
                <a:path w="74224" h="16541" extrusionOk="0">
                  <a:moveTo>
                    <a:pt x="73635" y="590"/>
                  </a:moveTo>
                  <a:lnTo>
                    <a:pt x="73635" y="15950"/>
                  </a:lnTo>
                  <a:lnTo>
                    <a:pt x="590" y="15950"/>
                  </a:lnTo>
                  <a:lnTo>
                    <a:pt x="590" y="590"/>
                  </a:lnTo>
                  <a:close/>
                  <a:moveTo>
                    <a:pt x="1" y="1"/>
                  </a:moveTo>
                  <a:lnTo>
                    <a:pt x="1" y="16540"/>
                  </a:lnTo>
                  <a:lnTo>
                    <a:pt x="74224" y="16540"/>
                  </a:lnTo>
                  <a:lnTo>
                    <a:pt x="742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204;p64">
              <a:extLst>
                <a:ext uri="{FF2B5EF4-FFF2-40B4-BE49-F238E27FC236}">
                  <a16:creationId xmlns:a16="http://schemas.microsoft.com/office/drawing/2014/main" id="{D139DBAE-3B9B-7333-5379-DA3352AEE31C}"/>
                </a:ext>
              </a:extLst>
            </p:cNvPr>
            <p:cNvSpPr/>
            <p:nvPr/>
          </p:nvSpPr>
          <p:spPr>
            <a:xfrm>
              <a:off x="4837850" y="4059175"/>
              <a:ext cx="69975" cy="184900"/>
            </a:xfrm>
            <a:custGeom>
              <a:avLst/>
              <a:gdLst/>
              <a:ahLst/>
              <a:cxnLst/>
              <a:rect l="l" t="t" r="r" b="b"/>
              <a:pathLst>
                <a:path w="2799" h="7396" extrusionOk="0">
                  <a:moveTo>
                    <a:pt x="1" y="0"/>
                  </a:moveTo>
                  <a:lnTo>
                    <a:pt x="1" y="7395"/>
                  </a:lnTo>
                  <a:lnTo>
                    <a:pt x="2798" y="7395"/>
                  </a:lnTo>
                  <a:lnTo>
                    <a:pt x="27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205;p64">
              <a:extLst>
                <a:ext uri="{FF2B5EF4-FFF2-40B4-BE49-F238E27FC236}">
                  <a16:creationId xmlns:a16="http://schemas.microsoft.com/office/drawing/2014/main" id="{6FD818A2-2D20-7C06-F408-15268472B0CF}"/>
                </a:ext>
              </a:extLst>
            </p:cNvPr>
            <p:cNvSpPr/>
            <p:nvPr/>
          </p:nvSpPr>
          <p:spPr>
            <a:xfrm>
              <a:off x="4830525" y="4051825"/>
              <a:ext cx="84675" cy="199625"/>
            </a:xfrm>
            <a:custGeom>
              <a:avLst/>
              <a:gdLst/>
              <a:ahLst/>
              <a:cxnLst/>
              <a:rect l="l" t="t" r="r" b="b"/>
              <a:pathLst>
                <a:path w="3387" h="7985" extrusionOk="0">
                  <a:moveTo>
                    <a:pt x="2797" y="588"/>
                  </a:moveTo>
                  <a:lnTo>
                    <a:pt x="2797" y="7394"/>
                  </a:lnTo>
                  <a:lnTo>
                    <a:pt x="589" y="7394"/>
                  </a:lnTo>
                  <a:lnTo>
                    <a:pt x="589" y="588"/>
                  </a:lnTo>
                  <a:close/>
                  <a:moveTo>
                    <a:pt x="0" y="0"/>
                  </a:moveTo>
                  <a:lnTo>
                    <a:pt x="0" y="7984"/>
                  </a:lnTo>
                  <a:lnTo>
                    <a:pt x="3386" y="7984"/>
                  </a:lnTo>
                  <a:lnTo>
                    <a:pt x="338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206;p64">
              <a:extLst>
                <a:ext uri="{FF2B5EF4-FFF2-40B4-BE49-F238E27FC236}">
                  <a16:creationId xmlns:a16="http://schemas.microsoft.com/office/drawing/2014/main" id="{769570E8-FBCF-1959-FA13-BE8A73E3D022}"/>
                </a:ext>
              </a:extLst>
            </p:cNvPr>
            <p:cNvSpPr/>
            <p:nvPr/>
          </p:nvSpPr>
          <p:spPr>
            <a:xfrm>
              <a:off x="2966825" y="4059175"/>
              <a:ext cx="69950" cy="184900"/>
            </a:xfrm>
            <a:custGeom>
              <a:avLst/>
              <a:gdLst/>
              <a:ahLst/>
              <a:cxnLst/>
              <a:rect l="l" t="t" r="r" b="b"/>
              <a:pathLst>
                <a:path w="2798" h="7396" extrusionOk="0">
                  <a:moveTo>
                    <a:pt x="1" y="0"/>
                  </a:moveTo>
                  <a:lnTo>
                    <a:pt x="1" y="7395"/>
                  </a:lnTo>
                  <a:lnTo>
                    <a:pt x="2798" y="7395"/>
                  </a:lnTo>
                  <a:lnTo>
                    <a:pt x="27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207;p64">
              <a:extLst>
                <a:ext uri="{FF2B5EF4-FFF2-40B4-BE49-F238E27FC236}">
                  <a16:creationId xmlns:a16="http://schemas.microsoft.com/office/drawing/2014/main" id="{1C954731-04DF-9D02-0CC3-D7753207161D}"/>
                </a:ext>
              </a:extLst>
            </p:cNvPr>
            <p:cNvSpPr/>
            <p:nvPr/>
          </p:nvSpPr>
          <p:spPr>
            <a:xfrm>
              <a:off x="2959450" y="4051825"/>
              <a:ext cx="84700" cy="199625"/>
            </a:xfrm>
            <a:custGeom>
              <a:avLst/>
              <a:gdLst/>
              <a:ahLst/>
              <a:cxnLst/>
              <a:rect l="l" t="t" r="r" b="b"/>
              <a:pathLst>
                <a:path w="3388" h="7985" extrusionOk="0">
                  <a:moveTo>
                    <a:pt x="2799" y="588"/>
                  </a:moveTo>
                  <a:lnTo>
                    <a:pt x="2799" y="7394"/>
                  </a:lnTo>
                  <a:lnTo>
                    <a:pt x="590" y="7394"/>
                  </a:lnTo>
                  <a:lnTo>
                    <a:pt x="591" y="588"/>
                  </a:lnTo>
                  <a:close/>
                  <a:moveTo>
                    <a:pt x="1" y="0"/>
                  </a:moveTo>
                  <a:lnTo>
                    <a:pt x="1" y="7984"/>
                  </a:lnTo>
                  <a:lnTo>
                    <a:pt x="3388" y="7984"/>
                  </a:lnTo>
                  <a:lnTo>
                    <a:pt x="338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208;p64">
              <a:extLst>
                <a:ext uri="{FF2B5EF4-FFF2-40B4-BE49-F238E27FC236}">
                  <a16:creationId xmlns:a16="http://schemas.microsoft.com/office/drawing/2014/main" id="{345BB13B-C400-F889-2E43-7EE5E9291E0D}"/>
                </a:ext>
              </a:extLst>
            </p:cNvPr>
            <p:cNvSpPr/>
            <p:nvPr/>
          </p:nvSpPr>
          <p:spPr>
            <a:xfrm>
              <a:off x="2956625" y="1898175"/>
              <a:ext cx="69975" cy="184925"/>
            </a:xfrm>
            <a:custGeom>
              <a:avLst/>
              <a:gdLst/>
              <a:ahLst/>
              <a:cxnLst/>
              <a:rect l="l" t="t" r="r" b="b"/>
              <a:pathLst>
                <a:path w="2799" h="7397" extrusionOk="0">
                  <a:moveTo>
                    <a:pt x="1" y="0"/>
                  </a:moveTo>
                  <a:lnTo>
                    <a:pt x="1" y="7397"/>
                  </a:lnTo>
                  <a:lnTo>
                    <a:pt x="2798" y="7397"/>
                  </a:lnTo>
                  <a:lnTo>
                    <a:pt x="27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209;p64">
              <a:extLst>
                <a:ext uri="{FF2B5EF4-FFF2-40B4-BE49-F238E27FC236}">
                  <a16:creationId xmlns:a16="http://schemas.microsoft.com/office/drawing/2014/main" id="{A5D5DB3A-1A3A-9457-5AE2-35CC5CB34529}"/>
                </a:ext>
              </a:extLst>
            </p:cNvPr>
            <p:cNvSpPr/>
            <p:nvPr/>
          </p:nvSpPr>
          <p:spPr>
            <a:xfrm>
              <a:off x="2949275" y="1890825"/>
              <a:ext cx="84650" cy="199625"/>
            </a:xfrm>
            <a:custGeom>
              <a:avLst/>
              <a:gdLst/>
              <a:ahLst/>
              <a:cxnLst/>
              <a:rect l="l" t="t" r="r" b="b"/>
              <a:pathLst>
                <a:path w="3386" h="7985" extrusionOk="0">
                  <a:moveTo>
                    <a:pt x="2797" y="589"/>
                  </a:moveTo>
                  <a:lnTo>
                    <a:pt x="2797" y="7396"/>
                  </a:lnTo>
                  <a:lnTo>
                    <a:pt x="589" y="7396"/>
                  </a:lnTo>
                  <a:lnTo>
                    <a:pt x="589" y="589"/>
                  </a:lnTo>
                  <a:close/>
                  <a:moveTo>
                    <a:pt x="1" y="1"/>
                  </a:moveTo>
                  <a:lnTo>
                    <a:pt x="1" y="7985"/>
                  </a:lnTo>
                  <a:lnTo>
                    <a:pt x="3386" y="7985"/>
                  </a:lnTo>
                  <a:lnTo>
                    <a:pt x="33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210;p64">
              <a:extLst>
                <a:ext uri="{FF2B5EF4-FFF2-40B4-BE49-F238E27FC236}">
                  <a16:creationId xmlns:a16="http://schemas.microsoft.com/office/drawing/2014/main" id="{3031F156-1F3C-BCBA-F411-F07923FA89CB}"/>
                </a:ext>
              </a:extLst>
            </p:cNvPr>
            <p:cNvSpPr/>
            <p:nvPr/>
          </p:nvSpPr>
          <p:spPr>
            <a:xfrm>
              <a:off x="2956625" y="3520650"/>
              <a:ext cx="69975" cy="184925"/>
            </a:xfrm>
            <a:custGeom>
              <a:avLst/>
              <a:gdLst/>
              <a:ahLst/>
              <a:cxnLst/>
              <a:rect l="l" t="t" r="r" b="b"/>
              <a:pathLst>
                <a:path w="2799" h="7397" extrusionOk="0">
                  <a:moveTo>
                    <a:pt x="1" y="1"/>
                  </a:moveTo>
                  <a:lnTo>
                    <a:pt x="1" y="7397"/>
                  </a:lnTo>
                  <a:lnTo>
                    <a:pt x="2798" y="7397"/>
                  </a:lnTo>
                  <a:lnTo>
                    <a:pt x="279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211;p64">
              <a:extLst>
                <a:ext uri="{FF2B5EF4-FFF2-40B4-BE49-F238E27FC236}">
                  <a16:creationId xmlns:a16="http://schemas.microsoft.com/office/drawing/2014/main" id="{CF93E9E7-D13A-A984-FD4B-B2527DCFF543}"/>
                </a:ext>
              </a:extLst>
            </p:cNvPr>
            <p:cNvSpPr/>
            <p:nvPr/>
          </p:nvSpPr>
          <p:spPr>
            <a:xfrm>
              <a:off x="2949275" y="3513300"/>
              <a:ext cx="84650" cy="199625"/>
            </a:xfrm>
            <a:custGeom>
              <a:avLst/>
              <a:gdLst/>
              <a:ahLst/>
              <a:cxnLst/>
              <a:rect l="l" t="t" r="r" b="b"/>
              <a:pathLst>
                <a:path w="3386" h="7985" extrusionOk="0">
                  <a:moveTo>
                    <a:pt x="2797" y="590"/>
                  </a:moveTo>
                  <a:lnTo>
                    <a:pt x="2797" y="7396"/>
                  </a:lnTo>
                  <a:lnTo>
                    <a:pt x="589" y="7396"/>
                  </a:lnTo>
                  <a:lnTo>
                    <a:pt x="589" y="590"/>
                  </a:lnTo>
                  <a:close/>
                  <a:moveTo>
                    <a:pt x="1" y="1"/>
                  </a:moveTo>
                  <a:lnTo>
                    <a:pt x="1" y="7985"/>
                  </a:lnTo>
                  <a:lnTo>
                    <a:pt x="3386" y="7985"/>
                  </a:lnTo>
                  <a:lnTo>
                    <a:pt x="33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212;p64">
              <a:extLst>
                <a:ext uri="{FF2B5EF4-FFF2-40B4-BE49-F238E27FC236}">
                  <a16:creationId xmlns:a16="http://schemas.microsoft.com/office/drawing/2014/main" id="{CCC44240-1CFD-C2D3-598E-6A86BD5D2B57}"/>
                </a:ext>
              </a:extLst>
            </p:cNvPr>
            <p:cNvSpPr/>
            <p:nvPr/>
          </p:nvSpPr>
          <p:spPr>
            <a:xfrm>
              <a:off x="2956625" y="2967050"/>
              <a:ext cx="69975" cy="184925"/>
            </a:xfrm>
            <a:custGeom>
              <a:avLst/>
              <a:gdLst/>
              <a:ahLst/>
              <a:cxnLst/>
              <a:rect l="l" t="t" r="r" b="b"/>
              <a:pathLst>
                <a:path w="2799" h="7397" extrusionOk="0">
                  <a:moveTo>
                    <a:pt x="1" y="1"/>
                  </a:moveTo>
                  <a:lnTo>
                    <a:pt x="1" y="7396"/>
                  </a:lnTo>
                  <a:lnTo>
                    <a:pt x="2798" y="7396"/>
                  </a:lnTo>
                  <a:lnTo>
                    <a:pt x="279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213;p64">
              <a:extLst>
                <a:ext uri="{FF2B5EF4-FFF2-40B4-BE49-F238E27FC236}">
                  <a16:creationId xmlns:a16="http://schemas.microsoft.com/office/drawing/2014/main" id="{D36FEB24-4094-54F2-CFAD-0BE1EDF596AF}"/>
                </a:ext>
              </a:extLst>
            </p:cNvPr>
            <p:cNvSpPr/>
            <p:nvPr/>
          </p:nvSpPr>
          <p:spPr>
            <a:xfrm>
              <a:off x="2949275" y="2959725"/>
              <a:ext cx="84650" cy="199600"/>
            </a:xfrm>
            <a:custGeom>
              <a:avLst/>
              <a:gdLst/>
              <a:ahLst/>
              <a:cxnLst/>
              <a:rect l="l" t="t" r="r" b="b"/>
              <a:pathLst>
                <a:path w="3386" h="7984" extrusionOk="0">
                  <a:moveTo>
                    <a:pt x="2797" y="589"/>
                  </a:moveTo>
                  <a:lnTo>
                    <a:pt x="2797" y="7394"/>
                  </a:lnTo>
                  <a:lnTo>
                    <a:pt x="589" y="7394"/>
                  </a:lnTo>
                  <a:lnTo>
                    <a:pt x="589" y="589"/>
                  </a:lnTo>
                  <a:close/>
                  <a:moveTo>
                    <a:pt x="1" y="0"/>
                  </a:moveTo>
                  <a:lnTo>
                    <a:pt x="1" y="7984"/>
                  </a:lnTo>
                  <a:lnTo>
                    <a:pt x="3386" y="7984"/>
                  </a:lnTo>
                  <a:lnTo>
                    <a:pt x="338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214;p64">
              <a:extLst>
                <a:ext uri="{FF2B5EF4-FFF2-40B4-BE49-F238E27FC236}">
                  <a16:creationId xmlns:a16="http://schemas.microsoft.com/office/drawing/2014/main" id="{392C05FC-725D-1748-3A56-A902C2840E39}"/>
                </a:ext>
              </a:extLst>
            </p:cNvPr>
            <p:cNvSpPr/>
            <p:nvPr/>
          </p:nvSpPr>
          <p:spPr>
            <a:xfrm>
              <a:off x="4855675" y="1898175"/>
              <a:ext cx="69950" cy="184925"/>
            </a:xfrm>
            <a:custGeom>
              <a:avLst/>
              <a:gdLst/>
              <a:ahLst/>
              <a:cxnLst/>
              <a:rect l="l" t="t" r="r" b="b"/>
              <a:pathLst>
                <a:path w="2798" h="7397" extrusionOk="0">
                  <a:moveTo>
                    <a:pt x="1" y="0"/>
                  </a:moveTo>
                  <a:lnTo>
                    <a:pt x="1" y="7397"/>
                  </a:lnTo>
                  <a:lnTo>
                    <a:pt x="2798" y="7397"/>
                  </a:lnTo>
                  <a:lnTo>
                    <a:pt x="27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215;p64">
              <a:extLst>
                <a:ext uri="{FF2B5EF4-FFF2-40B4-BE49-F238E27FC236}">
                  <a16:creationId xmlns:a16="http://schemas.microsoft.com/office/drawing/2014/main" id="{F3281B39-1A91-8F11-1C42-4703D67AF10E}"/>
                </a:ext>
              </a:extLst>
            </p:cNvPr>
            <p:cNvSpPr/>
            <p:nvPr/>
          </p:nvSpPr>
          <p:spPr>
            <a:xfrm>
              <a:off x="4848325" y="1890825"/>
              <a:ext cx="84675" cy="199625"/>
            </a:xfrm>
            <a:custGeom>
              <a:avLst/>
              <a:gdLst/>
              <a:ahLst/>
              <a:cxnLst/>
              <a:rect l="l" t="t" r="r" b="b"/>
              <a:pathLst>
                <a:path w="3387" h="7985" extrusionOk="0">
                  <a:moveTo>
                    <a:pt x="2798" y="589"/>
                  </a:moveTo>
                  <a:lnTo>
                    <a:pt x="2798" y="7396"/>
                  </a:lnTo>
                  <a:lnTo>
                    <a:pt x="590" y="7396"/>
                  </a:lnTo>
                  <a:lnTo>
                    <a:pt x="590" y="589"/>
                  </a:lnTo>
                  <a:close/>
                  <a:moveTo>
                    <a:pt x="1" y="1"/>
                  </a:moveTo>
                  <a:lnTo>
                    <a:pt x="1" y="7985"/>
                  </a:lnTo>
                  <a:lnTo>
                    <a:pt x="3387" y="7985"/>
                  </a:lnTo>
                  <a:lnTo>
                    <a:pt x="338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216;p64">
              <a:extLst>
                <a:ext uri="{FF2B5EF4-FFF2-40B4-BE49-F238E27FC236}">
                  <a16:creationId xmlns:a16="http://schemas.microsoft.com/office/drawing/2014/main" id="{8B0BD72B-A288-44BE-DF75-0DEFB98358CC}"/>
                </a:ext>
              </a:extLst>
            </p:cNvPr>
            <p:cNvSpPr/>
            <p:nvPr/>
          </p:nvSpPr>
          <p:spPr>
            <a:xfrm>
              <a:off x="4855675" y="3520650"/>
              <a:ext cx="69950" cy="184925"/>
            </a:xfrm>
            <a:custGeom>
              <a:avLst/>
              <a:gdLst/>
              <a:ahLst/>
              <a:cxnLst/>
              <a:rect l="l" t="t" r="r" b="b"/>
              <a:pathLst>
                <a:path w="2798" h="7397" extrusionOk="0">
                  <a:moveTo>
                    <a:pt x="1" y="1"/>
                  </a:moveTo>
                  <a:lnTo>
                    <a:pt x="1" y="7397"/>
                  </a:lnTo>
                  <a:lnTo>
                    <a:pt x="2798" y="7397"/>
                  </a:lnTo>
                  <a:lnTo>
                    <a:pt x="279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217;p64">
              <a:extLst>
                <a:ext uri="{FF2B5EF4-FFF2-40B4-BE49-F238E27FC236}">
                  <a16:creationId xmlns:a16="http://schemas.microsoft.com/office/drawing/2014/main" id="{966A69C8-675E-BB8E-7DB2-0179B00E8F90}"/>
                </a:ext>
              </a:extLst>
            </p:cNvPr>
            <p:cNvSpPr/>
            <p:nvPr/>
          </p:nvSpPr>
          <p:spPr>
            <a:xfrm>
              <a:off x="4848325" y="3513300"/>
              <a:ext cx="84675" cy="199625"/>
            </a:xfrm>
            <a:custGeom>
              <a:avLst/>
              <a:gdLst/>
              <a:ahLst/>
              <a:cxnLst/>
              <a:rect l="l" t="t" r="r" b="b"/>
              <a:pathLst>
                <a:path w="3387" h="7985" extrusionOk="0">
                  <a:moveTo>
                    <a:pt x="2798" y="590"/>
                  </a:moveTo>
                  <a:lnTo>
                    <a:pt x="2798" y="7396"/>
                  </a:lnTo>
                  <a:lnTo>
                    <a:pt x="590" y="7396"/>
                  </a:lnTo>
                  <a:lnTo>
                    <a:pt x="590" y="590"/>
                  </a:lnTo>
                  <a:close/>
                  <a:moveTo>
                    <a:pt x="1" y="1"/>
                  </a:moveTo>
                  <a:lnTo>
                    <a:pt x="1" y="7985"/>
                  </a:lnTo>
                  <a:lnTo>
                    <a:pt x="3387" y="7985"/>
                  </a:lnTo>
                  <a:lnTo>
                    <a:pt x="338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218;p64">
              <a:extLst>
                <a:ext uri="{FF2B5EF4-FFF2-40B4-BE49-F238E27FC236}">
                  <a16:creationId xmlns:a16="http://schemas.microsoft.com/office/drawing/2014/main" id="{D6DFCBE6-D974-056D-7A33-23DE3AFF9EE7}"/>
                </a:ext>
              </a:extLst>
            </p:cNvPr>
            <p:cNvSpPr/>
            <p:nvPr/>
          </p:nvSpPr>
          <p:spPr>
            <a:xfrm>
              <a:off x="2956625" y="2431675"/>
              <a:ext cx="69975" cy="184900"/>
            </a:xfrm>
            <a:custGeom>
              <a:avLst/>
              <a:gdLst/>
              <a:ahLst/>
              <a:cxnLst/>
              <a:rect l="l" t="t" r="r" b="b"/>
              <a:pathLst>
                <a:path w="2799" h="7396" extrusionOk="0">
                  <a:moveTo>
                    <a:pt x="1" y="0"/>
                  </a:moveTo>
                  <a:lnTo>
                    <a:pt x="1" y="7395"/>
                  </a:lnTo>
                  <a:lnTo>
                    <a:pt x="2798" y="7395"/>
                  </a:lnTo>
                  <a:lnTo>
                    <a:pt x="27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219;p64">
              <a:extLst>
                <a:ext uri="{FF2B5EF4-FFF2-40B4-BE49-F238E27FC236}">
                  <a16:creationId xmlns:a16="http://schemas.microsoft.com/office/drawing/2014/main" id="{DB36189E-825B-5D44-FA49-00F2C22EBBE7}"/>
                </a:ext>
              </a:extLst>
            </p:cNvPr>
            <p:cNvSpPr/>
            <p:nvPr/>
          </p:nvSpPr>
          <p:spPr>
            <a:xfrm>
              <a:off x="2949275" y="2424300"/>
              <a:ext cx="84650" cy="199650"/>
            </a:xfrm>
            <a:custGeom>
              <a:avLst/>
              <a:gdLst/>
              <a:ahLst/>
              <a:cxnLst/>
              <a:rect l="l" t="t" r="r" b="b"/>
              <a:pathLst>
                <a:path w="3386" h="7986" extrusionOk="0">
                  <a:moveTo>
                    <a:pt x="2797" y="589"/>
                  </a:moveTo>
                  <a:lnTo>
                    <a:pt x="2797" y="7397"/>
                  </a:lnTo>
                  <a:lnTo>
                    <a:pt x="589" y="7397"/>
                  </a:lnTo>
                  <a:lnTo>
                    <a:pt x="589" y="589"/>
                  </a:lnTo>
                  <a:close/>
                  <a:moveTo>
                    <a:pt x="1" y="0"/>
                  </a:moveTo>
                  <a:lnTo>
                    <a:pt x="1" y="7985"/>
                  </a:lnTo>
                  <a:lnTo>
                    <a:pt x="3386" y="7985"/>
                  </a:lnTo>
                  <a:lnTo>
                    <a:pt x="338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220;p64">
              <a:extLst>
                <a:ext uri="{FF2B5EF4-FFF2-40B4-BE49-F238E27FC236}">
                  <a16:creationId xmlns:a16="http://schemas.microsoft.com/office/drawing/2014/main" id="{CC9D8880-5C21-53C6-2738-89A48EC6EC38}"/>
                </a:ext>
              </a:extLst>
            </p:cNvPr>
            <p:cNvSpPr/>
            <p:nvPr/>
          </p:nvSpPr>
          <p:spPr>
            <a:xfrm>
              <a:off x="4855675" y="2431675"/>
              <a:ext cx="69950" cy="184900"/>
            </a:xfrm>
            <a:custGeom>
              <a:avLst/>
              <a:gdLst/>
              <a:ahLst/>
              <a:cxnLst/>
              <a:rect l="l" t="t" r="r" b="b"/>
              <a:pathLst>
                <a:path w="2798" h="7396" extrusionOk="0">
                  <a:moveTo>
                    <a:pt x="1" y="0"/>
                  </a:moveTo>
                  <a:lnTo>
                    <a:pt x="1" y="7395"/>
                  </a:lnTo>
                  <a:lnTo>
                    <a:pt x="2798" y="7395"/>
                  </a:lnTo>
                  <a:lnTo>
                    <a:pt x="27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221;p64">
              <a:extLst>
                <a:ext uri="{FF2B5EF4-FFF2-40B4-BE49-F238E27FC236}">
                  <a16:creationId xmlns:a16="http://schemas.microsoft.com/office/drawing/2014/main" id="{6E225F70-6C55-3E20-E3A8-D72A85287E51}"/>
                </a:ext>
              </a:extLst>
            </p:cNvPr>
            <p:cNvSpPr/>
            <p:nvPr/>
          </p:nvSpPr>
          <p:spPr>
            <a:xfrm>
              <a:off x="4848325" y="2424300"/>
              <a:ext cx="84675" cy="199650"/>
            </a:xfrm>
            <a:custGeom>
              <a:avLst/>
              <a:gdLst/>
              <a:ahLst/>
              <a:cxnLst/>
              <a:rect l="l" t="t" r="r" b="b"/>
              <a:pathLst>
                <a:path w="3387" h="7986" extrusionOk="0">
                  <a:moveTo>
                    <a:pt x="2798" y="589"/>
                  </a:moveTo>
                  <a:lnTo>
                    <a:pt x="2798" y="7397"/>
                  </a:lnTo>
                  <a:lnTo>
                    <a:pt x="590" y="7397"/>
                  </a:lnTo>
                  <a:lnTo>
                    <a:pt x="590" y="589"/>
                  </a:lnTo>
                  <a:close/>
                  <a:moveTo>
                    <a:pt x="1" y="0"/>
                  </a:moveTo>
                  <a:lnTo>
                    <a:pt x="1" y="7985"/>
                  </a:lnTo>
                  <a:lnTo>
                    <a:pt x="3387" y="7985"/>
                  </a:lnTo>
                  <a:lnTo>
                    <a:pt x="338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222;p64">
              <a:extLst>
                <a:ext uri="{FF2B5EF4-FFF2-40B4-BE49-F238E27FC236}">
                  <a16:creationId xmlns:a16="http://schemas.microsoft.com/office/drawing/2014/main" id="{A81DA89C-3F15-4DA1-1698-39D1B9BDDD93}"/>
                </a:ext>
              </a:extLst>
            </p:cNvPr>
            <p:cNvSpPr/>
            <p:nvPr/>
          </p:nvSpPr>
          <p:spPr>
            <a:xfrm>
              <a:off x="3019925" y="1795900"/>
              <a:ext cx="1840900" cy="398750"/>
            </a:xfrm>
            <a:custGeom>
              <a:avLst/>
              <a:gdLst/>
              <a:ahLst/>
              <a:cxnLst/>
              <a:rect l="l" t="t" r="r" b="b"/>
              <a:pathLst>
                <a:path w="73636" h="15950" extrusionOk="0">
                  <a:moveTo>
                    <a:pt x="1" y="0"/>
                  </a:moveTo>
                  <a:lnTo>
                    <a:pt x="1" y="15950"/>
                  </a:lnTo>
                  <a:lnTo>
                    <a:pt x="73636" y="15950"/>
                  </a:lnTo>
                  <a:lnTo>
                    <a:pt x="736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223;p64">
              <a:extLst>
                <a:ext uri="{FF2B5EF4-FFF2-40B4-BE49-F238E27FC236}">
                  <a16:creationId xmlns:a16="http://schemas.microsoft.com/office/drawing/2014/main" id="{AB73B30B-F65C-22CD-E9DD-482C52F29D62}"/>
                </a:ext>
              </a:extLst>
            </p:cNvPr>
            <p:cNvSpPr/>
            <p:nvPr/>
          </p:nvSpPr>
          <p:spPr>
            <a:xfrm>
              <a:off x="3012575" y="1788525"/>
              <a:ext cx="1855600" cy="413500"/>
            </a:xfrm>
            <a:custGeom>
              <a:avLst/>
              <a:gdLst/>
              <a:ahLst/>
              <a:cxnLst/>
              <a:rect l="l" t="t" r="r" b="b"/>
              <a:pathLst>
                <a:path w="74224" h="16540" extrusionOk="0">
                  <a:moveTo>
                    <a:pt x="73635" y="589"/>
                  </a:moveTo>
                  <a:lnTo>
                    <a:pt x="73635" y="15950"/>
                  </a:lnTo>
                  <a:lnTo>
                    <a:pt x="590" y="15950"/>
                  </a:lnTo>
                  <a:lnTo>
                    <a:pt x="590" y="589"/>
                  </a:lnTo>
                  <a:close/>
                  <a:moveTo>
                    <a:pt x="1" y="0"/>
                  </a:moveTo>
                  <a:lnTo>
                    <a:pt x="1" y="16539"/>
                  </a:lnTo>
                  <a:lnTo>
                    <a:pt x="74224" y="16539"/>
                  </a:lnTo>
                  <a:lnTo>
                    <a:pt x="7422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224;p64">
              <a:extLst>
                <a:ext uri="{FF2B5EF4-FFF2-40B4-BE49-F238E27FC236}">
                  <a16:creationId xmlns:a16="http://schemas.microsoft.com/office/drawing/2014/main" id="{A155E451-06A2-C02C-E772-042074302765}"/>
                </a:ext>
              </a:extLst>
            </p:cNvPr>
            <p:cNvSpPr/>
            <p:nvPr/>
          </p:nvSpPr>
          <p:spPr>
            <a:xfrm>
              <a:off x="3409425" y="1897625"/>
              <a:ext cx="105150" cy="195325"/>
            </a:xfrm>
            <a:custGeom>
              <a:avLst/>
              <a:gdLst/>
              <a:ahLst/>
              <a:cxnLst/>
              <a:rect l="l" t="t" r="r" b="b"/>
              <a:pathLst>
                <a:path w="4206" h="7813" extrusionOk="0">
                  <a:moveTo>
                    <a:pt x="0" y="1"/>
                  </a:moveTo>
                  <a:lnTo>
                    <a:pt x="0" y="7812"/>
                  </a:lnTo>
                  <a:lnTo>
                    <a:pt x="4206" y="7812"/>
                  </a:lnTo>
                  <a:lnTo>
                    <a:pt x="4206"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225;p64">
              <a:extLst>
                <a:ext uri="{FF2B5EF4-FFF2-40B4-BE49-F238E27FC236}">
                  <a16:creationId xmlns:a16="http://schemas.microsoft.com/office/drawing/2014/main" id="{72F28A6B-41FD-653C-62B2-146870F86D62}"/>
                </a:ext>
              </a:extLst>
            </p:cNvPr>
            <p:cNvSpPr/>
            <p:nvPr/>
          </p:nvSpPr>
          <p:spPr>
            <a:xfrm>
              <a:off x="3402075" y="1890250"/>
              <a:ext cx="119850" cy="210050"/>
            </a:xfrm>
            <a:custGeom>
              <a:avLst/>
              <a:gdLst/>
              <a:ahLst/>
              <a:cxnLst/>
              <a:rect l="l" t="t" r="r" b="b"/>
              <a:pathLst>
                <a:path w="4794" h="8402" extrusionOk="0">
                  <a:moveTo>
                    <a:pt x="4205" y="588"/>
                  </a:moveTo>
                  <a:lnTo>
                    <a:pt x="4205" y="7812"/>
                  </a:lnTo>
                  <a:lnTo>
                    <a:pt x="589" y="7812"/>
                  </a:lnTo>
                  <a:lnTo>
                    <a:pt x="589" y="588"/>
                  </a:lnTo>
                  <a:close/>
                  <a:moveTo>
                    <a:pt x="1" y="1"/>
                  </a:moveTo>
                  <a:lnTo>
                    <a:pt x="1" y="8401"/>
                  </a:lnTo>
                  <a:lnTo>
                    <a:pt x="4793" y="8401"/>
                  </a:lnTo>
                  <a:lnTo>
                    <a:pt x="479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226;p64">
              <a:extLst>
                <a:ext uri="{FF2B5EF4-FFF2-40B4-BE49-F238E27FC236}">
                  <a16:creationId xmlns:a16="http://schemas.microsoft.com/office/drawing/2014/main" id="{CA6CB8B0-1151-34A9-FBC6-B9A7D4DF574F}"/>
                </a:ext>
              </a:extLst>
            </p:cNvPr>
            <p:cNvSpPr/>
            <p:nvPr/>
          </p:nvSpPr>
          <p:spPr>
            <a:xfrm>
              <a:off x="3248250" y="1897625"/>
              <a:ext cx="105125" cy="195325"/>
            </a:xfrm>
            <a:custGeom>
              <a:avLst/>
              <a:gdLst/>
              <a:ahLst/>
              <a:cxnLst/>
              <a:rect l="l" t="t" r="r" b="b"/>
              <a:pathLst>
                <a:path w="4205" h="7813" extrusionOk="0">
                  <a:moveTo>
                    <a:pt x="1" y="1"/>
                  </a:moveTo>
                  <a:lnTo>
                    <a:pt x="1" y="7812"/>
                  </a:lnTo>
                  <a:lnTo>
                    <a:pt x="4205" y="7812"/>
                  </a:lnTo>
                  <a:lnTo>
                    <a:pt x="4205"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227;p64">
              <a:extLst>
                <a:ext uri="{FF2B5EF4-FFF2-40B4-BE49-F238E27FC236}">
                  <a16:creationId xmlns:a16="http://schemas.microsoft.com/office/drawing/2014/main" id="{6AA3E36A-363B-E8E7-BB53-4ADEFC1A2062}"/>
                </a:ext>
              </a:extLst>
            </p:cNvPr>
            <p:cNvSpPr/>
            <p:nvPr/>
          </p:nvSpPr>
          <p:spPr>
            <a:xfrm>
              <a:off x="3240875" y="1890250"/>
              <a:ext cx="119875" cy="210050"/>
            </a:xfrm>
            <a:custGeom>
              <a:avLst/>
              <a:gdLst/>
              <a:ahLst/>
              <a:cxnLst/>
              <a:rect l="l" t="t" r="r" b="b"/>
              <a:pathLst>
                <a:path w="4795" h="8402" extrusionOk="0">
                  <a:moveTo>
                    <a:pt x="4206" y="588"/>
                  </a:moveTo>
                  <a:lnTo>
                    <a:pt x="4206" y="7812"/>
                  </a:lnTo>
                  <a:lnTo>
                    <a:pt x="590" y="7812"/>
                  </a:lnTo>
                  <a:lnTo>
                    <a:pt x="590" y="588"/>
                  </a:lnTo>
                  <a:close/>
                  <a:moveTo>
                    <a:pt x="1" y="1"/>
                  </a:moveTo>
                  <a:lnTo>
                    <a:pt x="1" y="8401"/>
                  </a:lnTo>
                  <a:lnTo>
                    <a:pt x="4795" y="8401"/>
                  </a:lnTo>
                  <a:lnTo>
                    <a:pt x="47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228;p64">
              <a:extLst>
                <a:ext uri="{FF2B5EF4-FFF2-40B4-BE49-F238E27FC236}">
                  <a16:creationId xmlns:a16="http://schemas.microsoft.com/office/drawing/2014/main" id="{E0600DF2-6050-C161-C61D-D2438C5F4360}"/>
                </a:ext>
              </a:extLst>
            </p:cNvPr>
            <p:cNvSpPr/>
            <p:nvPr/>
          </p:nvSpPr>
          <p:spPr>
            <a:xfrm>
              <a:off x="3108475" y="1897625"/>
              <a:ext cx="83750" cy="195325"/>
            </a:xfrm>
            <a:custGeom>
              <a:avLst/>
              <a:gdLst/>
              <a:ahLst/>
              <a:cxnLst/>
              <a:rect l="l" t="t" r="r" b="b"/>
              <a:pathLst>
                <a:path w="3350" h="7813" extrusionOk="0">
                  <a:moveTo>
                    <a:pt x="1" y="1"/>
                  </a:moveTo>
                  <a:lnTo>
                    <a:pt x="1" y="7812"/>
                  </a:lnTo>
                  <a:lnTo>
                    <a:pt x="3349" y="7812"/>
                  </a:lnTo>
                  <a:lnTo>
                    <a:pt x="3349"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229;p64">
              <a:extLst>
                <a:ext uri="{FF2B5EF4-FFF2-40B4-BE49-F238E27FC236}">
                  <a16:creationId xmlns:a16="http://schemas.microsoft.com/office/drawing/2014/main" id="{FDE00A87-BDFF-B116-911C-A2017EFCDBFD}"/>
                </a:ext>
              </a:extLst>
            </p:cNvPr>
            <p:cNvSpPr/>
            <p:nvPr/>
          </p:nvSpPr>
          <p:spPr>
            <a:xfrm>
              <a:off x="3101100" y="1890250"/>
              <a:ext cx="98475" cy="210050"/>
            </a:xfrm>
            <a:custGeom>
              <a:avLst/>
              <a:gdLst/>
              <a:ahLst/>
              <a:cxnLst/>
              <a:rect l="l" t="t" r="r" b="b"/>
              <a:pathLst>
                <a:path w="3939" h="8402" extrusionOk="0">
                  <a:moveTo>
                    <a:pt x="3349" y="588"/>
                  </a:moveTo>
                  <a:lnTo>
                    <a:pt x="3349" y="7812"/>
                  </a:lnTo>
                  <a:lnTo>
                    <a:pt x="589" y="7812"/>
                  </a:lnTo>
                  <a:lnTo>
                    <a:pt x="589" y="588"/>
                  </a:lnTo>
                  <a:close/>
                  <a:moveTo>
                    <a:pt x="1" y="1"/>
                  </a:moveTo>
                  <a:lnTo>
                    <a:pt x="1" y="8401"/>
                  </a:lnTo>
                  <a:lnTo>
                    <a:pt x="3938" y="8401"/>
                  </a:lnTo>
                  <a:lnTo>
                    <a:pt x="393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230;p64">
              <a:extLst>
                <a:ext uri="{FF2B5EF4-FFF2-40B4-BE49-F238E27FC236}">
                  <a16:creationId xmlns:a16="http://schemas.microsoft.com/office/drawing/2014/main" id="{38C78040-B839-B8D9-007F-B0A169A01CE9}"/>
                </a:ext>
              </a:extLst>
            </p:cNvPr>
            <p:cNvSpPr/>
            <p:nvPr/>
          </p:nvSpPr>
          <p:spPr>
            <a:xfrm>
              <a:off x="3570625" y="1897625"/>
              <a:ext cx="105125" cy="195325"/>
            </a:xfrm>
            <a:custGeom>
              <a:avLst/>
              <a:gdLst/>
              <a:ahLst/>
              <a:cxnLst/>
              <a:rect l="l" t="t" r="r" b="b"/>
              <a:pathLst>
                <a:path w="4205" h="7813" extrusionOk="0">
                  <a:moveTo>
                    <a:pt x="0" y="1"/>
                  </a:moveTo>
                  <a:lnTo>
                    <a:pt x="0" y="7812"/>
                  </a:lnTo>
                  <a:lnTo>
                    <a:pt x="4204" y="7812"/>
                  </a:lnTo>
                  <a:lnTo>
                    <a:pt x="4204"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231;p64">
              <a:extLst>
                <a:ext uri="{FF2B5EF4-FFF2-40B4-BE49-F238E27FC236}">
                  <a16:creationId xmlns:a16="http://schemas.microsoft.com/office/drawing/2014/main" id="{9BC93A35-E6EF-5D8F-F569-10DF555B9DFD}"/>
                </a:ext>
              </a:extLst>
            </p:cNvPr>
            <p:cNvSpPr/>
            <p:nvPr/>
          </p:nvSpPr>
          <p:spPr>
            <a:xfrm>
              <a:off x="3563250" y="1890250"/>
              <a:ext cx="119875" cy="210050"/>
            </a:xfrm>
            <a:custGeom>
              <a:avLst/>
              <a:gdLst/>
              <a:ahLst/>
              <a:cxnLst/>
              <a:rect l="l" t="t" r="r" b="b"/>
              <a:pathLst>
                <a:path w="4795" h="8402" extrusionOk="0">
                  <a:moveTo>
                    <a:pt x="4204" y="588"/>
                  </a:moveTo>
                  <a:lnTo>
                    <a:pt x="4204" y="7812"/>
                  </a:lnTo>
                  <a:lnTo>
                    <a:pt x="589" y="7812"/>
                  </a:lnTo>
                  <a:lnTo>
                    <a:pt x="589" y="588"/>
                  </a:lnTo>
                  <a:close/>
                  <a:moveTo>
                    <a:pt x="0" y="1"/>
                  </a:moveTo>
                  <a:lnTo>
                    <a:pt x="0" y="8401"/>
                  </a:lnTo>
                  <a:lnTo>
                    <a:pt x="4794" y="8401"/>
                  </a:lnTo>
                  <a:lnTo>
                    <a:pt x="47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232;p64">
              <a:extLst>
                <a:ext uri="{FF2B5EF4-FFF2-40B4-BE49-F238E27FC236}">
                  <a16:creationId xmlns:a16="http://schemas.microsoft.com/office/drawing/2014/main" id="{610D5A38-ED29-2CC8-218A-E7CEBD07F00F}"/>
                </a:ext>
              </a:extLst>
            </p:cNvPr>
            <p:cNvSpPr/>
            <p:nvPr/>
          </p:nvSpPr>
          <p:spPr>
            <a:xfrm>
              <a:off x="3731775" y="1897625"/>
              <a:ext cx="645425" cy="195325"/>
            </a:xfrm>
            <a:custGeom>
              <a:avLst/>
              <a:gdLst/>
              <a:ahLst/>
              <a:cxnLst/>
              <a:rect l="l" t="t" r="r" b="b"/>
              <a:pathLst>
                <a:path w="25817" h="7813" extrusionOk="0">
                  <a:moveTo>
                    <a:pt x="1" y="1"/>
                  </a:moveTo>
                  <a:lnTo>
                    <a:pt x="1" y="7812"/>
                  </a:lnTo>
                  <a:lnTo>
                    <a:pt x="25817" y="7812"/>
                  </a:lnTo>
                  <a:lnTo>
                    <a:pt x="25817"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233;p64">
              <a:extLst>
                <a:ext uri="{FF2B5EF4-FFF2-40B4-BE49-F238E27FC236}">
                  <a16:creationId xmlns:a16="http://schemas.microsoft.com/office/drawing/2014/main" id="{FF1E691A-F32C-49CD-118F-A32630F123F9}"/>
                </a:ext>
              </a:extLst>
            </p:cNvPr>
            <p:cNvSpPr/>
            <p:nvPr/>
          </p:nvSpPr>
          <p:spPr>
            <a:xfrm>
              <a:off x="3724425" y="1890250"/>
              <a:ext cx="660150" cy="210050"/>
            </a:xfrm>
            <a:custGeom>
              <a:avLst/>
              <a:gdLst/>
              <a:ahLst/>
              <a:cxnLst/>
              <a:rect l="l" t="t" r="r" b="b"/>
              <a:pathLst>
                <a:path w="26406" h="8402" extrusionOk="0">
                  <a:moveTo>
                    <a:pt x="25817" y="588"/>
                  </a:moveTo>
                  <a:lnTo>
                    <a:pt x="25817" y="7812"/>
                  </a:lnTo>
                  <a:lnTo>
                    <a:pt x="590" y="7812"/>
                  </a:lnTo>
                  <a:lnTo>
                    <a:pt x="590" y="588"/>
                  </a:lnTo>
                  <a:close/>
                  <a:moveTo>
                    <a:pt x="1" y="1"/>
                  </a:moveTo>
                  <a:lnTo>
                    <a:pt x="1" y="8401"/>
                  </a:lnTo>
                  <a:lnTo>
                    <a:pt x="26405" y="8401"/>
                  </a:lnTo>
                  <a:lnTo>
                    <a:pt x="2640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234;p64">
              <a:extLst>
                <a:ext uri="{FF2B5EF4-FFF2-40B4-BE49-F238E27FC236}">
                  <a16:creationId xmlns:a16="http://schemas.microsoft.com/office/drawing/2014/main" id="{5C8EA5D9-0CC7-E0FC-F34B-8B3E24C2584F}"/>
                </a:ext>
              </a:extLst>
            </p:cNvPr>
            <p:cNvSpPr/>
            <p:nvPr/>
          </p:nvSpPr>
          <p:spPr>
            <a:xfrm>
              <a:off x="4499825" y="1937575"/>
              <a:ext cx="98450" cy="98400"/>
            </a:xfrm>
            <a:custGeom>
              <a:avLst/>
              <a:gdLst/>
              <a:ahLst/>
              <a:cxnLst/>
              <a:rect l="l" t="t" r="r" b="b"/>
              <a:pathLst>
                <a:path w="3938" h="3936" extrusionOk="0">
                  <a:moveTo>
                    <a:pt x="1969" y="0"/>
                  </a:moveTo>
                  <a:cubicBezTo>
                    <a:pt x="882" y="0"/>
                    <a:pt x="0" y="881"/>
                    <a:pt x="0" y="1968"/>
                  </a:cubicBezTo>
                  <a:cubicBezTo>
                    <a:pt x="0" y="3055"/>
                    <a:pt x="882" y="3936"/>
                    <a:pt x="1969" y="3936"/>
                  </a:cubicBezTo>
                  <a:cubicBezTo>
                    <a:pt x="3057" y="3936"/>
                    <a:pt x="3937" y="3055"/>
                    <a:pt x="3937" y="1968"/>
                  </a:cubicBezTo>
                  <a:cubicBezTo>
                    <a:pt x="3937" y="881"/>
                    <a:pt x="3057" y="0"/>
                    <a:pt x="19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235;p64">
              <a:extLst>
                <a:ext uri="{FF2B5EF4-FFF2-40B4-BE49-F238E27FC236}">
                  <a16:creationId xmlns:a16="http://schemas.microsoft.com/office/drawing/2014/main" id="{FAD8DD4D-2D44-F857-B0F4-BC3CE43785CA}"/>
                </a:ext>
              </a:extLst>
            </p:cNvPr>
            <p:cNvSpPr/>
            <p:nvPr/>
          </p:nvSpPr>
          <p:spPr>
            <a:xfrm>
              <a:off x="4492475" y="1930200"/>
              <a:ext cx="113150" cy="113150"/>
            </a:xfrm>
            <a:custGeom>
              <a:avLst/>
              <a:gdLst/>
              <a:ahLst/>
              <a:cxnLst/>
              <a:rect l="l" t="t" r="r" b="b"/>
              <a:pathLst>
                <a:path w="4526" h="4526" extrusionOk="0">
                  <a:moveTo>
                    <a:pt x="2263" y="589"/>
                  </a:moveTo>
                  <a:cubicBezTo>
                    <a:pt x="3187" y="590"/>
                    <a:pt x="3936" y="1339"/>
                    <a:pt x="3936" y="2263"/>
                  </a:cubicBezTo>
                  <a:cubicBezTo>
                    <a:pt x="3936" y="2940"/>
                    <a:pt x="3529" y="3550"/>
                    <a:pt x="2903" y="3810"/>
                  </a:cubicBezTo>
                  <a:cubicBezTo>
                    <a:pt x="2696" y="3895"/>
                    <a:pt x="2479" y="3937"/>
                    <a:pt x="2264" y="3937"/>
                  </a:cubicBezTo>
                  <a:cubicBezTo>
                    <a:pt x="1828" y="3937"/>
                    <a:pt x="1400" y="3767"/>
                    <a:pt x="1080" y="3447"/>
                  </a:cubicBezTo>
                  <a:cubicBezTo>
                    <a:pt x="600" y="2967"/>
                    <a:pt x="458" y="2248"/>
                    <a:pt x="717" y="1622"/>
                  </a:cubicBezTo>
                  <a:cubicBezTo>
                    <a:pt x="975" y="997"/>
                    <a:pt x="1586" y="589"/>
                    <a:pt x="2263" y="589"/>
                  </a:cubicBezTo>
                  <a:close/>
                  <a:moveTo>
                    <a:pt x="2263" y="0"/>
                  </a:moveTo>
                  <a:cubicBezTo>
                    <a:pt x="1016" y="0"/>
                    <a:pt x="1" y="1016"/>
                    <a:pt x="1" y="2263"/>
                  </a:cubicBezTo>
                  <a:cubicBezTo>
                    <a:pt x="1" y="3510"/>
                    <a:pt x="1016" y="4526"/>
                    <a:pt x="2263" y="4526"/>
                  </a:cubicBezTo>
                  <a:cubicBezTo>
                    <a:pt x="3511" y="4526"/>
                    <a:pt x="4526" y="3510"/>
                    <a:pt x="4526" y="2263"/>
                  </a:cubicBezTo>
                  <a:cubicBezTo>
                    <a:pt x="4526" y="1016"/>
                    <a:pt x="3511" y="0"/>
                    <a:pt x="22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236;p64">
              <a:extLst>
                <a:ext uri="{FF2B5EF4-FFF2-40B4-BE49-F238E27FC236}">
                  <a16:creationId xmlns:a16="http://schemas.microsoft.com/office/drawing/2014/main" id="{23B1751D-F041-3378-A7A2-E37E3A34040F}"/>
                </a:ext>
              </a:extLst>
            </p:cNvPr>
            <p:cNvSpPr/>
            <p:nvPr/>
          </p:nvSpPr>
          <p:spPr>
            <a:xfrm>
              <a:off x="4688675" y="1937550"/>
              <a:ext cx="102300" cy="98425"/>
            </a:xfrm>
            <a:custGeom>
              <a:avLst/>
              <a:gdLst/>
              <a:ahLst/>
              <a:cxnLst/>
              <a:rect l="l" t="t" r="r" b="b"/>
              <a:pathLst>
                <a:path w="4092" h="3937" extrusionOk="0">
                  <a:moveTo>
                    <a:pt x="2124" y="0"/>
                  </a:moveTo>
                  <a:cubicBezTo>
                    <a:pt x="1612" y="0"/>
                    <a:pt x="1108" y="201"/>
                    <a:pt x="732" y="577"/>
                  </a:cubicBezTo>
                  <a:cubicBezTo>
                    <a:pt x="168" y="1141"/>
                    <a:pt x="1" y="1987"/>
                    <a:pt x="305" y="2722"/>
                  </a:cubicBezTo>
                  <a:cubicBezTo>
                    <a:pt x="609" y="3458"/>
                    <a:pt x="1327" y="3937"/>
                    <a:pt x="2123" y="3937"/>
                  </a:cubicBezTo>
                  <a:cubicBezTo>
                    <a:pt x="3210" y="3937"/>
                    <a:pt x="4092" y="3056"/>
                    <a:pt x="4092" y="1969"/>
                  </a:cubicBezTo>
                  <a:cubicBezTo>
                    <a:pt x="4092" y="1173"/>
                    <a:pt x="3611" y="455"/>
                    <a:pt x="2877" y="150"/>
                  </a:cubicBezTo>
                  <a:cubicBezTo>
                    <a:pt x="2633" y="49"/>
                    <a:pt x="2378" y="0"/>
                    <a:pt x="212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237;p64">
              <a:extLst>
                <a:ext uri="{FF2B5EF4-FFF2-40B4-BE49-F238E27FC236}">
                  <a16:creationId xmlns:a16="http://schemas.microsoft.com/office/drawing/2014/main" id="{BB87674A-7B06-5E0B-3DD9-0CC68590A03A}"/>
                </a:ext>
              </a:extLst>
            </p:cNvPr>
            <p:cNvSpPr/>
            <p:nvPr/>
          </p:nvSpPr>
          <p:spPr>
            <a:xfrm>
              <a:off x="4685200" y="1930200"/>
              <a:ext cx="113125" cy="113150"/>
            </a:xfrm>
            <a:custGeom>
              <a:avLst/>
              <a:gdLst/>
              <a:ahLst/>
              <a:cxnLst/>
              <a:rect l="l" t="t" r="r" b="b"/>
              <a:pathLst>
                <a:path w="4525" h="4526" extrusionOk="0">
                  <a:moveTo>
                    <a:pt x="2262" y="589"/>
                  </a:moveTo>
                  <a:cubicBezTo>
                    <a:pt x="3187" y="590"/>
                    <a:pt x="3935" y="1339"/>
                    <a:pt x="3936" y="2262"/>
                  </a:cubicBezTo>
                  <a:cubicBezTo>
                    <a:pt x="3936" y="2940"/>
                    <a:pt x="3528" y="3550"/>
                    <a:pt x="2903" y="3810"/>
                  </a:cubicBezTo>
                  <a:cubicBezTo>
                    <a:pt x="2696" y="3895"/>
                    <a:pt x="2479" y="3937"/>
                    <a:pt x="2264" y="3937"/>
                  </a:cubicBezTo>
                  <a:cubicBezTo>
                    <a:pt x="1828" y="3937"/>
                    <a:pt x="1399" y="3767"/>
                    <a:pt x="1079" y="3447"/>
                  </a:cubicBezTo>
                  <a:cubicBezTo>
                    <a:pt x="600" y="2967"/>
                    <a:pt x="456" y="2248"/>
                    <a:pt x="716" y="1622"/>
                  </a:cubicBezTo>
                  <a:cubicBezTo>
                    <a:pt x="975" y="997"/>
                    <a:pt x="1586" y="589"/>
                    <a:pt x="2262" y="589"/>
                  </a:cubicBezTo>
                  <a:close/>
                  <a:moveTo>
                    <a:pt x="2262" y="0"/>
                  </a:moveTo>
                  <a:cubicBezTo>
                    <a:pt x="1015" y="0"/>
                    <a:pt x="0" y="1016"/>
                    <a:pt x="0" y="2263"/>
                  </a:cubicBezTo>
                  <a:cubicBezTo>
                    <a:pt x="0" y="3510"/>
                    <a:pt x="1016" y="4526"/>
                    <a:pt x="2262" y="4526"/>
                  </a:cubicBezTo>
                  <a:cubicBezTo>
                    <a:pt x="3510" y="4526"/>
                    <a:pt x="4525" y="3510"/>
                    <a:pt x="4525" y="2263"/>
                  </a:cubicBezTo>
                  <a:cubicBezTo>
                    <a:pt x="4525" y="1016"/>
                    <a:pt x="3510" y="0"/>
                    <a:pt x="22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238;p64">
              <a:extLst>
                <a:ext uri="{FF2B5EF4-FFF2-40B4-BE49-F238E27FC236}">
                  <a16:creationId xmlns:a16="http://schemas.microsoft.com/office/drawing/2014/main" id="{DBF38A4A-ECA3-5455-5AA7-43B4B34E4654}"/>
                </a:ext>
              </a:extLst>
            </p:cNvPr>
            <p:cNvSpPr/>
            <p:nvPr/>
          </p:nvSpPr>
          <p:spPr>
            <a:xfrm>
              <a:off x="4212825" y="1937575"/>
              <a:ext cx="98425" cy="98400"/>
            </a:xfrm>
            <a:custGeom>
              <a:avLst/>
              <a:gdLst/>
              <a:ahLst/>
              <a:cxnLst/>
              <a:rect l="l" t="t" r="r" b="b"/>
              <a:pathLst>
                <a:path w="3937" h="3936" extrusionOk="0">
                  <a:moveTo>
                    <a:pt x="1969" y="0"/>
                  </a:moveTo>
                  <a:cubicBezTo>
                    <a:pt x="881" y="0"/>
                    <a:pt x="1" y="881"/>
                    <a:pt x="1" y="1968"/>
                  </a:cubicBezTo>
                  <a:cubicBezTo>
                    <a:pt x="1" y="3055"/>
                    <a:pt x="881" y="3936"/>
                    <a:pt x="1969" y="3936"/>
                  </a:cubicBezTo>
                  <a:cubicBezTo>
                    <a:pt x="3056" y="3936"/>
                    <a:pt x="3936" y="3055"/>
                    <a:pt x="3936" y="1968"/>
                  </a:cubicBezTo>
                  <a:cubicBezTo>
                    <a:pt x="3936" y="881"/>
                    <a:pt x="3056" y="0"/>
                    <a:pt x="19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239;p64">
              <a:extLst>
                <a:ext uri="{FF2B5EF4-FFF2-40B4-BE49-F238E27FC236}">
                  <a16:creationId xmlns:a16="http://schemas.microsoft.com/office/drawing/2014/main" id="{1B229FEA-473B-C490-0737-59388FF3F5CB}"/>
                </a:ext>
              </a:extLst>
            </p:cNvPr>
            <p:cNvSpPr/>
            <p:nvPr/>
          </p:nvSpPr>
          <p:spPr>
            <a:xfrm>
              <a:off x="4205475" y="1930200"/>
              <a:ext cx="113150" cy="113150"/>
            </a:xfrm>
            <a:custGeom>
              <a:avLst/>
              <a:gdLst/>
              <a:ahLst/>
              <a:cxnLst/>
              <a:rect l="l" t="t" r="r" b="b"/>
              <a:pathLst>
                <a:path w="4526" h="4526" extrusionOk="0">
                  <a:moveTo>
                    <a:pt x="2262" y="589"/>
                  </a:moveTo>
                  <a:cubicBezTo>
                    <a:pt x="3186" y="590"/>
                    <a:pt x="3935" y="1339"/>
                    <a:pt x="3936" y="2263"/>
                  </a:cubicBezTo>
                  <a:cubicBezTo>
                    <a:pt x="3936" y="2940"/>
                    <a:pt x="3528" y="3550"/>
                    <a:pt x="2903" y="3810"/>
                  </a:cubicBezTo>
                  <a:cubicBezTo>
                    <a:pt x="2696" y="3895"/>
                    <a:pt x="2479" y="3937"/>
                    <a:pt x="2264" y="3937"/>
                  </a:cubicBezTo>
                  <a:cubicBezTo>
                    <a:pt x="1828" y="3937"/>
                    <a:pt x="1399" y="3767"/>
                    <a:pt x="1079" y="3447"/>
                  </a:cubicBezTo>
                  <a:cubicBezTo>
                    <a:pt x="601" y="2967"/>
                    <a:pt x="457" y="2248"/>
                    <a:pt x="716" y="1623"/>
                  </a:cubicBezTo>
                  <a:cubicBezTo>
                    <a:pt x="975" y="997"/>
                    <a:pt x="1585" y="589"/>
                    <a:pt x="2262" y="589"/>
                  </a:cubicBezTo>
                  <a:close/>
                  <a:moveTo>
                    <a:pt x="2262" y="0"/>
                  </a:moveTo>
                  <a:cubicBezTo>
                    <a:pt x="1015" y="0"/>
                    <a:pt x="1" y="1016"/>
                    <a:pt x="1" y="2263"/>
                  </a:cubicBezTo>
                  <a:cubicBezTo>
                    <a:pt x="1" y="3510"/>
                    <a:pt x="1015" y="4526"/>
                    <a:pt x="2262" y="4526"/>
                  </a:cubicBezTo>
                  <a:cubicBezTo>
                    <a:pt x="3510" y="4526"/>
                    <a:pt x="4525" y="3510"/>
                    <a:pt x="4525" y="2263"/>
                  </a:cubicBezTo>
                  <a:cubicBezTo>
                    <a:pt x="4525" y="1016"/>
                    <a:pt x="3510" y="0"/>
                    <a:pt x="22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240;p64">
              <a:extLst>
                <a:ext uri="{FF2B5EF4-FFF2-40B4-BE49-F238E27FC236}">
                  <a16:creationId xmlns:a16="http://schemas.microsoft.com/office/drawing/2014/main" id="{06FDE48C-EF44-E42F-DED6-3E1B4FBC1013}"/>
                </a:ext>
              </a:extLst>
            </p:cNvPr>
            <p:cNvSpPr/>
            <p:nvPr/>
          </p:nvSpPr>
          <p:spPr>
            <a:xfrm>
              <a:off x="3089800" y="2194625"/>
              <a:ext cx="1701175" cy="136575"/>
            </a:xfrm>
            <a:custGeom>
              <a:avLst/>
              <a:gdLst/>
              <a:ahLst/>
              <a:cxnLst/>
              <a:rect l="l" t="t" r="r" b="b"/>
              <a:pathLst>
                <a:path w="68047" h="5463" extrusionOk="0">
                  <a:moveTo>
                    <a:pt x="1" y="1"/>
                  </a:moveTo>
                  <a:lnTo>
                    <a:pt x="1" y="5462"/>
                  </a:lnTo>
                  <a:lnTo>
                    <a:pt x="68047" y="5462"/>
                  </a:lnTo>
                  <a:lnTo>
                    <a:pt x="680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241;p64">
              <a:extLst>
                <a:ext uri="{FF2B5EF4-FFF2-40B4-BE49-F238E27FC236}">
                  <a16:creationId xmlns:a16="http://schemas.microsoft.com/office/drawing/2014/main" id="{6E0339FE-6437-5EC8-2475-5293D64492E5}"/>
                </a:ext>
              </a:extLst>
            </p:cNvPr>
            <p:cNvSpPr/>
            <p:nvPr/>
          </p:nvSpPr>
          <p:spPr>
            <a:xfrm>
              <a:off x="3082425" y="2187275"/>
              <a:ext cx="1715900" cy="151300"/>
            </a:xfrm>
            <a:custGeom>
              <a:avLst/>
              <a:gdLst/>
              <a:ahLst/>
              <a:cxnLst/>
              <a:rect l="l" t="t" r="r" b="b"/>
              <a:pathLst>
                <a:path w="68636" h="6052" extrusionOk="0">
                  <a:moveTo>
                    <a:pt x="68047" y="589"/>
                  </a:moveTo>
                  <a:lnTo>
                    <a:pt x="68047" y="5461"/>
                  </a:lnTo>
                  <a:lnTo>
                    <a:pt x="590" y="5461"/>
                  </a:lnTo>
                  <a:lnTo>
                    <a:pt x="590" y="589"/>
                  </a:lnTo>
                  <a:close/>
                  <a:moveTo>
                    <a:pt x="1" y="1"/>
                  </a:moveTo>
                  <a:lnTo>
                    <a:pt x="1" y="6051"/>
                  </a:lnTo>
                  <a:lnTo>
                    <a:pt x="68636" y="6051"/>
                  </a:lnTo>
                  <a:lnTo>
                    <a:pt x="6863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242;p64">
              <a:extLst>
                <a:ext uri="{FF2B5EF4-FFF2-40B4-BE49-F238E27FC236}">
                  <a16:creationId xmlns:a16="http://schemas.microsoft.com/office/drawing/2014/main" id="{2A7A48FA-1720-4801-041B-1C8CDE14CDE6}"/>
                </a:ext>
              </a:extLst>
            </p:cNvPr>
            <p:cNvSpPr/>
            <p:nvPr/>
          </p:nvSpPr>
          <p:spPr>
            <a:xfrm>
              <a:off x="3019925" y="2331175"/>
              <a:ext cx="1840900" cy="398750"/>
            </a:xfrm>
            <a:custGeom>
              <a:avLst/>
              <a:gdLst/>
              <a:ahLst/>
              <a:cxnLst/>
              <a:rect l="l" t="t" r="r" b="b"/>
              <a:pathLst>
                <a:path w="73636" h="15950" extrusionOk="0">
                  <a:moveTo>
                    <a:pt x="1" y="0"/>
                  </a:moveTo>
                  <a:lnTo>
                    <a:pt x="1" y="15950"/>
                  </a:lnTo>
                  <a:lnTo>
                    <a:pt x="73636" y="15950"/>
                  </a:lnTo>
                  <a:lnTo>
                    <a:pt x="736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243;p64">
              <a:extLst>
                <a:ext uri="{FF2B5EF4-FFF2-40B4-BE49-F238E27FC236}">
                  <a16:creationId xmlns:a16="http://schemas.microsoft.com/office/drawing/2014/main" id="{BCFFCF26-F0A5-5D21-3C86-E92273BDD971}"/>
                </a:ext>
              </a:extLst>
            </p:cNvPr>
            <p:cNvSpPr/>
            <p:nvPr/>
          </p:nvSpPr>
          <p:spPr>
            <a:xfrm>
              <a:off x="3012575" y="2323825"/>
              <a:ext cx="1855600" cy="413475"/>
            </a:xfrm>
            <a:custGeom>
              <a:avLst/>
              <a:gdLst/>
              <a:ahLst/>
              <a:cxnLst/>
              <a:rect l="l" t="t" r="r" b="b"/>
              <a:pathLst>
                <a:path w="74224" h="16539" extrusionOk="0">
                  <a:moveTo>
                    <a:pt x="73635" y="589"/>
                  </a:moveTo>
                  <a:lnTo>
                    <a:pt x="73635" y="15949"/>
                  </a:lnTo>
                  <a:lnTo>
                    <a:pt x="590" y="15949"/>
                  </a:lnTo>
                  <a:lnTo>
                    <a:pt x="590" y="589"/>
                  </a:lnTo>
                  <a:close/>
                  <a:moveTo>
                    <a:pt x="1" y="1"/>
                  </a:moveTo>
                  <a:lnTo>
                    <a:pt x="1" y="16539"/>
                  </a:lnTo>
                  <a:lnTo>
                    <a:pt x="74224" y="16539"/>
                  </a:lnTo>
                  <a:lnTo>
                    <a:pt x="742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244;p64">
              <a:extLst>
                <a:ext uri="{FF2B5EF4-FFF2-40B4-BE49-F238E27FC236}">
                  <a16:creationId xmlns:a16="http://schemas.microsoft.com/office/drawing/2014/main" id="{A7F2BA88-072C-7DFA-E751-1289236DDC4F}"/>
                </a:ext>
              </a:extLst>
            </p:cNvPr>
            <p:cNvSpPr/>
            <p:nvPr/>
          </p:nvSpPr>
          <p:spPr>
            <a:xfrm>
              <a:off x="3248250" y="2432900"/>
              <a:ext cx="105125" cy="195325"/>
            </a:xfrm>
            <a:custGeom>
              <a:avLst/>
              <a:gdLst/>
              <a:ahLst/>
              <a:cxnLst/>
              <a:rect l="l" t="t" r="r" b="b"/>
              <a:pathLst>
                <a:path w="4205" h="7813" extrusionOk="0">
                  <a:moveTo>
                    <a:pt x="1" y="1"/>
                  </a:moveTo>
                  <a:lnTo>
                    <a:pt x="1" y="7812"/>
                  </a:lnTo>
                  <a:lnTo>
                    <a:pt x="4205" y="7812"/>
                  </a:lnTo>
                  <a:lnTo>
                    <a:pt x="4205"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245;p64">
              <a:extLst>
                <a:ext uri="{FF2B5EF4-FFF2-40B4-BE49-F238E27FC236}">
                  <a16:creationId xmlns:a16="http://schemas.microsoft.com/office/drawing/2014/main" id="{815CBF48-081F-EC0F-DA0F-FB6B2DCAC769}"/>
                </a:ext>
              </a:extLst>
            </p:cNvPr>
            <p:cNvSpPr/>
            <p:nvPr/>
          </p:nvSpPr>
          <p:spPr>
            <a:xfrm>
              <a:off x="3240875" y="2425525"/>
              <a:ext cx="119875" cy="210050"/>
            </a:xfrm>
            <a:custGeom>
              <a:avLst/>
              <a:gdLst/>
              <a:ahLst/>
              <a:cxnLst/>
              <a:rect l="l" t="t" r="r" b="b"/>
              <a:pathLst>
                <a:path w="4795" h="8402" extrusionOk="0">
                  <a:moveTo>
                    <a:pt x="4206" y="588"/>
                  </a:moveTo>
                  <a:lnTo>
                    <a:pt x="4206" y="7813"/>
                  </a:lnTo>
                  <a:lnTo>
                    <a:pt x="590" y="7813"/>
                  </a:lnTo>
                  <a:lnTo>
                    <a:pt x="590" y="588"/>
                  </a:lnTo>
                  <a:close/>
                  <a:moveTo>
                    <a:pt x="1" y="1"/>
                  </a:moveTo>
                  <a:lnTo>
                    <a:pt x="1" y="8401"/>
                  </a:lnTo>
                  <a:lnTo>
                    <a:pt x="4795" y="8401"/>
                  </a:lnTo>
                  <a:lnTo>
                    <a:pt x="47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246;p64">
              <a:extLst>
                <a:ext uri="{FF2B5EF4-FFF2-40B4-BE49-F238E27FC236}">
                  <a16:creationId xmlns:a16="http://schemas.microsoft.com/office/drawing/2014/main" id="{7195E29B-749D-6476-DC8B-71C33C81A2CF}"/>
                </a:ext>
              </a:extLst>
            </p:cNvPr>
            <p:cNvSpPr/>
            <p:nvPr/>
          </p:nvSpPr>
          <p:spPr>
            <a:xfrm>
              <a:off x="3570625" y="2432900"/>
              <a:ext cx="105125" cy="195325"/>
            </a:xfrm>
            <a:custGeom>
              <a:avLst/>
              <a:gdLst/>
              <a:ahLst/>
              <a:cxnLst/>
              <a:rect l="l" t="t" r="r" b="b"/>
              <a:pathLst>
                <a:path w="4205" h="7813" extrusionOk="0">
                  <a:moveTo>
                    <a:pt x="0" y="1"/>
                  </a:moveTo>
                  <a:lnTo>
                    <a:pt x="0" y="7812"/>
                  </a:lnTo>
                  <a:lnTo>
                    <a:pt x="4204" y="7812"/>
                  </a:lnTo>
                  <a:lnTo>
                    <a:pt x="4204"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247;p64">
              <a:extLst>
                <a:ext uri="{FF2B5EF4-FFF2-40B4-BE49-F238E27FC236}">
                  <a16:creationId xmlns:a16="http://schemas.microsoft.com/office/drawing/2014/main" id="{61354D5F-6543-CE4A-63DF-9593737E0322}"/>
                </a:ext>
              </a:extLst>
            </p:cNvPr>
            <p:cNvSpPr/>
            <p:nvPr/>
          </p:nvSpPr>
          <p:spPr>
            <a:xfrm>
              <a:off x="3563250" y="2425525"/>
              <a:ext cx="119875" cy="210050"/>
            </a:xfrm>
            <a:custGeom>
              <a:avLst/>
              <a:gdLst/>
              <a:ahLst/>
              <a:cxnLst/>
              <a:rect l="l" t="t" r="r" b="b"/>
              <a:pathLst>
                <a:path w="4795" h="8402" extrusionOk="0">
                  <a:moveTo>
                    <a:pt x="4204" y="588"/>
                  </a:moveTo>
                  <a:lnTo>
                    <a:pt x="4204" y="7813"/>
                  </a:lnTo>
                  <a:lnTo>
                    <a:pt x="589" y="7813"/>
                  </a:lnTo>
                  <a:lnTo>
                    <a:pt x="589" y="588"/>
                  </a:lnTo>
                  <a:close/>
                  <a:moveTo>
                    <a:pt x="0" y="1"/>
                  </a:moveTo>
                  <a:lnTo>
                    <a:pt x="0" y="8401"/>
                  </a:lnTo>
                  <a:lnTo>
                    <a:pt x="4794" y="8401"/>
                  </a:lnTo>
                  <a:lnTo>
                    <a:pt x="47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248;p64">
              <a:extLst>
                <a:ext uri="{FF2B5EF4-FFF2-40B4-BE49-F238E27FC236}">
                  <a16:creationId xmlns:a16="http://schemas.microsoft.com/office/drawing/2014/main" id="{43E460A2-0ACA-A793-FC64-63983017358A}"/>
                </a:ext>
              </a:extLst>
            </p:cNvPr>
            <p:cNvSpPr/>
            <p:nvPr/>
          </p:nvSpPr>
          <p:spPr>
            <a:xfrm>
              <a:off x="3409425" y="2432900"/>
              <a:ext cx="105150" cy="195325"/>
            </a:xfrm>
            <a:custGeom>
              <a:avLst/>
              <a:gdLst/>
              <a:ahLst/>
              <a:cxnLst/>
              <a:rect l="l" t="t" r="r" b="b"/>
              <a:pathLst>
                <a:path w="4206" h="7813" extrusionOk="0">
                  <a:moveTo>
                    <a:pt x="0" y="1"/>
                  </a:moveTo>
                  <a:lnTo>
                    <a:pt x="0" y="7812"/>
                  </a:lnTo>
                  <a:lnTo>
                    <a:pt x="4206" y="7812"/>
                  </a:lnTo>
                  <a:lnTo>
                    <a:pt x="4206"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249;p64">
              <a:extLst>
                <a:ext uri="{FF2B5EF4-FFF2-40B4-BE49-F238E27FC236}">
                  <a16:creationId xmlns:a16="http://schemas.microsoft.com/office/drawing/2014/main" id="{1118C791-F7CF-267D-07B7-9D708908CBA9}"/>
                </a:ext>
              </a:extLst>
            </p:cNvPr>
            <p:cNvSpPr/>
            <p:nvPr/>
          </p:nvSpPr>
          <p:spPr>
            <a:xfrm>
              <a:off x="3402075" y="2425525"/>
              <a:ext cx="119850" cy="210050"/>
            </a:xfrm>
            <a:custGeom>
              <a:avLst/>
              <a:gdLst/>
              <a:ahLst/>
              <a:cxnLst/>
              <a:rect l="l" t="t" r="r" b="b"/>
              <a:pathLst>
                <a:path w="4794" h="8402" extrusionOk="0">
                  <a:moveTo>
                    <a:pt x="4205" y="588"/>
                  </a:moveTo>
                  <a:lnTo>
                    <a:pt x="4205" y="7813"/>
                  </a:lnTo>
                  <a:lnTo>
                    <a:pt x="589" y="7813"/>
                  </a:lnTo>
                  <a:lnTo>
                    <a:pt x="589" y="588"/>
                  </a:lnTo>
                  <a:close/>
                  <a:moveTo>
                    <a:pt x="1" y="1"/>
                  </a:moveTo>
                  <a:lnTo>
                    <a:pt x="1" y="8401"/>
                  </a:lnTo>
                  <a:lnTo>
                    <a:pt x="4793" y="8401"/>
                  </a:lnTo>
                  <a:lnTo>
                    <a:pt x="479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250;p64">
              <a:extLst>
                <a:ext uri="{FF2B5EF4-FFF2-40B4-BE49-F238E27FC236}">
                  <a16:creationId xmlns:a16="http://schemas.microsoft.com/office/drawing/2014/main" id="{A3516422-02B6-5B03-ECC7-111216F1E476}"/>
                </a:ext>
              </a:extLst>
            </p:cNvPr>
            <p:cNvSpPr/>
            <p:nvPr/>
          </p:nvSpPr>
          <p:spPr>
            <a:xfrm>
              <a:off x="3108475" y="2432900"/>
              <a:ext cx="83750" cy="195325"/>
            </a:xfrm>
            <a:custGeom>
              <a:avLst/>
              <a:gdLst/>
              <a:ahLst/>
              <a:cxnLst/>
              <a:rect l="l" t="t" r="r" b="b"/>
              <a:pathLst>
                <a:path w="3350" h="7813" extrusionOk="0">
                  <a:moveTo>
                    <a:pt x="1" y="1"/>
                  </a:moveTo>
                  <a:lnTo>
                    <a:pt x="1" y="7812"/>
                  </a:lnTo>
                  <a:lnTo>
                    <a:pt x="3349" y="7812"/>
                  </a:lnTo>
                  <a:lnTo>
                    <a:pt x="3349"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251;p64">
              <a:extLst>
                <a:ext uri="{FF2B5EF4-FFF2-40B4-BE49-F238E27FC236}">
                  <a16:creationId xmlns:a16="http://schemas.microsoft.com/office/drawing/2014/main" id="{27670222-8CD4-5BA3-43B3-484129F242F0}"/>
                </a:ext>
              </a:extLst>
            </p:cNvPr>
            <p:cNvSpPr/>
            <p:nvPr/>
          </p:nvSpPr>
          <p:spPr>
            <a:xfrm>
              <a:off x="3101100" y="2425525"/>
              <a:ext cx="98475" cy="210050"/>
            </a:xfrm>
            <a:custGeom>
              <a:avLst/>
              <a:gdLst/>
              <a:ahLst/>
              <a:cxnLst/>
              <a:rect l="l" t="t" r="r" b="b"/>
              <a:pathLst>
                <a:path w="3939" h="8402" extrusionOk="0">
                  <a:moveTo>
                    <a:pt x="3349" y="588"/>
                  </a:moveTo>
                  <a:lnTo>
                    <a:pt x="3349" y="7813"/>
                  </a:lnTo>
                  <a:lnTo>
                    <a:pt x="589" y="7813"/>
                  </a:lnTo>
                  <a:lnTo>
                    <a:pt x="589" y="588"/>
                  </a:lnTo>
                  <a:close/>
                  <a:moveTo>
                    <a:pt x="1" y="1"/>
                  </a:moveTo>
                  <a:lnTo>
                    <a:pt x="1" y="8401"/>
                  </a:lnTo>
                  <a:lnTo>
                    <a:pt x="3938" y="8401"/>
                  </a:lnTo>
                  <a:lnTo>
                    <a:pt x="393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252;p64">
              <a:extLst>
                <a:ext uri="{FF2B5EF4-FFF2-40B4-BE49-F238E27FC236}">
                  <a16:creationId xmlns:a16="http://schemas.microsoft.com/office/drawing/2014/main" id="{0D598464-A35F-2850-B2ED-AFFE63146E44}"/>
                </a:ext>
              </a:extLst>
            </p:cNvPr>
            <p:cNvSpPr/>
            <p:nvPr/>
          </p:nvSpPr>
          <p:spPr>
            <a:xfrm>
              <a:off x="3731775" y="2432900"/>
              <a:ext cx="645425" cy="195325"/>
            </a:xfrm>
            <a:custGeom>
              <a:avLst/>
              <a:gdLst/>
              <a:ahLst/>
              <a:cxnLst/>
              <a:rect l="l" t="t" r="r" b="b"/>
              <a:pathLst>
                <a:path w="25817" h="7813" extrusionOk="0">
                  <a:moveTo>
                    <a:pt x="1" y="1"/>
                  </a:moveTo>
                  <a:lnTo>
                    <a:pt x="1" y="7812"/>
                  </a:lnTo>
                  <a:lnTo>
                    <a:pt x="25817" y="7812"/>
                  </a:lnTo>
                  <a:lnTo>
                    <a:pt x="25817"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253;p64">
              <a:extLst>
                <a:ext uri="{FF2B5EF4-FFF2-40B4-BE49-F238E27FC236}">
                  <a16:creationId xmlns:a16="http://schemas.microsoft.com/office/drawing/2014/main" id="{CBC71991-3008-B93D-AD82-E81E692800FF}"/>
                </a:ext>
              </a:extLst>
            </p:cNvPr>
            <p:cNvSpPr/>
            <p:nvPr/>
          </p:nvSpPr>
          <p:spPr>
            <a:xfrm>
              <a:off x="3724425" y="2425525"/>
              <a:ext cx="660150" cy="210050"/>
            </a:xfrm>
            <a:custGeom>
              <a:avLst/>
              <a:gdLst/>
              <a:ahLst/>
              <a:cxnLst/>
              <a:rect l="l" t="t" r="r" b="b"/>
              <a:pathLst>
                <a:path w="26406" h="8402" extrusionOk="0">
                  <a:moveTo>
                    <a:pt x="25817" y="588"/>
                  </a:moveTo>
                  <a:lnTo>
                    <a:pt x="25817" y="7813"/>
                  </a:lnTo>
                  <a:lnTo>
                    <a:pt x="590" y="7813"/>
                  </a:lnTo>
                  <a:lnTo>
                    <a:pt x="590" y="588"/>
                  </a:lnTo>
                  <a:close/>
                  <a:moveTo>
                    <a:pt x="1" y="1"/>
                  </a:moveTo>
                  <a:lnTo>
                    <a:pt x="1" y="8401"/>
                  </a:lnTo>
                  <a:lnTo>
                    <a:pt x="26405" y="8401"/>
                  </a:lnTo>
                  <a:lnTo>
                    <a:pt x="2640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254;p64">
              <a:extLst>
                <a:ext uri="{FF2B5EF4-FFF2-40B4-BE49-F238E27FC236}">
                  <a16:creationId xmlns:a16="http://schemas.microsoft.com/office/drawing/2014/main" id="{B43379CA-78A7-5171-BE9F-1B2DD970BBBF}"/>
                </a:ext>
              </a:extLst>
            </p:cNvPr>
            <p:cNvSpPr/>
            <p:nvPr/>
          </p:nvSpPr>
          <p:spPr>
            <a:xfrm>
              <a:off x="4499825" y="2472850"/>
              <a:ext cx="98450" cy="98400"/>
            </a:xfrm>
            <a:custGeom>
              <a:avLst/>
              <a:gdLst/>
              <a:ahLst/>
              <a:cxnLst/>
              <a:rect l="l" t="t" r="r" b="b"/>
              <a:pathLst>
                <a:path w="3938" h="3936" extrusionOk="0">
                  <a:moveTo>
                    <a:pt x="1969" y="0"/>
                  </a:moveTo>
                  <a:cubicBezTo>
                    <a:pt x="882" y="0"/>
                    <a:pt x="0" y="881"/>
                    <a:pt x="0" y="1969"/>
                  </a:cubicBezTo>
                  <a:cubicBezTo>
                    <a:pt x="0" y="3055"/>
                    <a:pt x="882" y="3936"/>
                    <a:pt x="1969" y="3936"/>
                  </a:cubicBezTo>
                  <a:cubicBezTo>
                    <a:pt x="3057" y="3936"/>
                    <a:pt x="3937" y="3055"/>
                    <a:pt x="3937" y="1969"/>
                  </a:cubicBezTo>
                  <a:cubicBezTo>
                    <a:pt x="3937" y="881"/>
                    <a:pt x="3057" y="0"/>
                    <a:pt x="196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255;p64">
              <a:extLst>
                <a:ext uri="{FF2B5EF4-FFF2-40B4-BE49-F238E27FC236}">
                  <a16:creationId xmlns:a16="http://schemas.microsoft.com/office/drawing/2014/main" id="{3093090F-2F98-194C-9167-2EC39DB8A8D2}"/>
                </a:ext>
              </a:extLst>
            </p:cNvPr>
            <p:cNvSpPr/>
            <p:nvPr/>
          </p:nvSpPr>
          <p:spPr>
            <a:xfrm>
              <a:off x="4492475" y="2465475"/>
              <a:ext cx="113150" cy="113150"/>
            </a:xfrm>
            <a:custGeom>
              <a:avLst/>
              <a:gdLst/>
              <a:ahLst/>
              <a:cxnLst/>
              <a:rect l="l" t="t" r="r" b="b"/>
              <a:pathLst>
                <a:path w="4526" h="4526" extrusionOk="0">
                  <a:moveTo>
                    <a:pt x="2263" y="589"/>
                  </a:moveTo>
                  <a:lnTo>
                    <a:pt x="2263" y="590"/>
                  </a:lnTo>
                  <a:cubicBezTo>
                    <a:pt x="3187" y="590"/>
                    <a:pt x="3935" y="1339"/>
                    <a:pt x="3937" y="2264"/>
                  </a:cubicBezTo>
                  <a:cubicBezTo>
                    <a:pt x="3936" y="2940"/>
                    <a:pt x="3529" y="3551"/>
                    <a:pt x="2903" y="3810"/>
                  </a:cubicBezTo>
                  <a:cubicBezTo>
                    <a:pt x="2696" y="3895"/>
                    <a:pt x="2479" y="3937"/>
                    <a:pt x="2264" y="3937"/>
                  </a:cubicBezTo>
                  <a:cubicBezTo>
                    <a:pt x="1828" y="3937"/>
                    <a:pt x="1400" y="3767"/>
                    <a:pt x="1080" y="3447"/>
                  </a:cubicBezTo>
                  <a:cubicBezTo>
                    <a:pt x="600" y="2968"/>
                    <a:pt x="458" y="2248"/>
                    <a:pt x="717" y="1622"/>
                  </a:cubicBezTo>
                  <a:cubicBezTo>
                    <a:pt x="975" y="997"/>
                    <a:pt x="1586" y="589"/>
                    <a:pt x="2263" y="589"/>
                  </a:cubicBezTo>
                  <a:close/>
                  <a:moveTo>
                    <a:pt x="2263" y="0"/>
                  </a:moveTo>
                  <a:cubicBezTo>
                    <a:pt x="1016" y="0"/>
                    <a:pt x="1" y="1016"/>
                    <a:pt x="1" y="2264"/>
                  </a:cubicBezTo>
                  <a:cubicBezTo>
                    <a:pt x="1" y="3510"/>
                    <a:pt x="1016" y="4526"/>
                    <a:pt x="2263" y="4526"/>
                  </a:cubicBezTo>
                  <a:cubicBezTo>
                    <a:pt x="3511" y="4526"/>
                    <a:pt x="4526" y="3510"/>
                    <a:pt x="4526" y="2264"/>
                  </a:cubicBezTo>
                  <a:cubicBezTo>
                    <a:pt x="4526" y="1016"/>
                    <a:pt x="3511" y="0"/>
                    <a:pt x="22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256;p64">
              <a:extLst>
                <a:ext uri="{FF2B5EF4-FFF2-40B4-BE49-F238E27FC236}">
                  <a16:creationId xmlns:a16="http://schemas.microsoft.com/office/drawing/2014/main" id="{3648D8AD-F05C-4237-3C0B-FE48660E199D}"/>
                </a:ext>
              </a:extLst>
            </p:cNvPr>
            <p:cNvSpPr/>
            <p:nvPr/>
          </p:nvSpPr>
          <p:spPr>
            <a:xfrm>
              <a:off x="4688675" y="2472825"/>
              <a:ext cx="102300" cy="98425"/>
            </a:xfrm>
            <a:custGeom>
              <a:avLst/>
              <a:gdLst/>
              <a:ahLst/>
              <a:cxnLst/>
              <a:rect l="l" t="t" r="r" b="b"/>
              <a:pathLst>
                <a:path w="4092" h="3937" extrusionOk="0">
                  <a:moveTo>
                    <a:pt x="2124" y="1"/>
                  </a:moveTo>
                  <a:cubicBezTo>
                    <a:pt x="1612" y="1"/>
                    <a:pt x="1108" y="201"/>
                    <a:pt x="732" y="577"/>
                  </a:cubicBezTo>
                  <a:cubicBezTo>
                    <a:pt x="168" y="1141"/>
                    <a:pt x="1" y="1987"/>
                    <a:pt x="305" y="2723"/>
                  </a:cubicBezTo>
                  <a:cubicBezTo>
                    <a:pt x="609" y="3458"/>
                    <a:pt x="1327" y="3937"/>
                    <a:pt x="2123" y="3937"/>
                  </a:cubicBezTo>
                  <a:cubicBezTo>
                    <a:pt x="3210" y="3937"/>
                    <a:pt x="4092" y="3056"/>
                    <a:pt x="4092" y="1970"/>
                  </a:cubicBezTo>
                  <a:cubicBezTo>
                    <a:pt x="4092" y="1174"/>
                    <a:pt x="3611" y="455"/>
                    <a:pt x="2877" y="150"/>
                  </a:cubicBezTo>
                  <a:cubicBezTo>
                    <a:pt x="2633" y="50"/>
                    <a:pt x="2378" y="1"/>
                    <a:pt x="21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257;p64">
              <a:extLst>
                <a:ext uri="{FF2B5EF4-FFF2-40B4-BE49-F238E27FC236}">
                  <a16:creationId xmlns:a16="http://schemas.microsoft.com/office/drawing/2014/main" id="{6EF41841-8089-3825-3CC4-B0263ECEC98D}"/>
                </a:ext>
              </a:extLst>
            </p:cNvPr>
            <p:cNvSpPr/>
            <p:nvPr/>
          </p:nvSpPr>
          <p:spPr>
            <a:xfrm>
              <a:off x="4685200" y="2465475"/>
              <a:ext cx="113125" cy="113150"/>
            </a:xfrm>
            <a:custGeom>
              <a:avLst/>
              <a:gdLst/>
              <a:ahLst/>
              <a:cxnLst/>
              <a:rect l="l" t="t" r="r" b="b"/>
              <a:pathLst>
                <a:path w="4525" h="4526" extrusionOk="0">
                  <a:moveTo>
                    <a:pt x="2262" y="589"/>
                  </a:moveTo>
                  <a:lnTo>
                    <a:pt x="2262" y="590"/>
                  </a:lnTo>
                  <a:cubicBezTo>
                    <a:pt x="3186" y="590"/>
                    <a:pt x="3935" y="1339"/>
                    <a:pt x="3936" y="2264"/>
                  </a:cubicBezTo>
                  <a:cubicBezTo>
                    <a:pt x="3936" y="2940"/>
                    <a:pt x="3528" y="3551"/>
                    <a:pt x="2903" y="3810"/>
                  </a:cubicBezTo>
                  <a:cubicBezTo>
                    <a:pt x="2696" y="3895"/>
                    <a:pt x="2479" y="3937"/>
                    <a:pt x="2264" y="3937"/>
                  </a:cubicBezTo>
                  <a:cubicBezTo>
                    <a:pt x="1828" y="3937"/>
                    <a:pt x="1399" y="3767"/>
                    <a:pt x="1079" y="3447"/>
                  </a:cubicBezTo>
                  <a:cubicBezTo>
                    <a:pt x="600" y="2968"/>
                    <a:pt x="456" y="2248"/>
                    <a:pt x="716" y="1622"/>
                  </a:cubicBezTo>
                  <a:cubicBezTo>
                    <a:pt x="975" y="997"/>
                    <a:pt x="1586" y="589"/>
                    <a:pt x="2262" y="589"/>
                  </a:cubicBezTo>
                  <a:close/>
                  <a:moveTo>
                    <a:pt x="2262" y="0"/>
                  </a:moveTo>
                  <a:cubicBezTo>
                    <a:pt x="1016" y="0"/>
                    <a:pt x="0" y="1016"/>
                    <a:pt x="0" y="2264"/>
                  </a:cubicBezTo>
                  <a:cubicBezTo>
                    <a:pt x="0" y="3510"/>
                    <a:pt x="1016" y="4526"/>
                    <a:pt x="2262" y="4526"/>
                  </a:cubicBezTo>
                  <a:cubicBezTo>
                    <a:pt x="3510" y="4526"/>
                    <a:pt x="4525" y="3510"/>
                    <a:pt x="4525" y="2264"/>
                  </a:cubicBezTo>
                  <a:cubicBezTo>
                    <a:pt x="4525" y="1016"/>
                    <a:pt x="3510" y="0"/>
                    <a:pt x="22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258;p64">
              <a:extLst>
                <a:ext uri="{FF2B5EF4-FFF2-40B4-BE49-F238E27FC236}">
                  <a16:creationId xmlns:a16="http://schemas.microsoft.com/office/drawing/2014/main" id="{76F6B17F-0600-865D-68A4-9E76A3C56FB1}"/>
                </a:ext>
              </a:extLst>
            </p:cNvPr>
            <p:cNvSpPr/>
            <p:nvPr/>
          </p:nvSpPr>
          <p:spPr>
            <a:xfrm>
              <a:off x="4212825" y="2472850"/>
              <a:ext cx="98425" cy="98400"/>
            </a:xfrm>
            <a:custGeom>
              <a:avLst/>
              <a:gdLst/>
              <a:ahLst/>
              <a:cxnLst/>
              <a:rect l="l" t="t" r="r" b="b"/>
              <a:pathLst>
                <a:path w="3937" h="3936" extrusionOk="0">
                  <a:moveTo>
                    <a:pt x="1969" y="0"/>
                  </a:moveTo>
                  <a:cubicBezTo>
                    <a:pt x="881" y="0"/>
                    <a:pt x="1" y="881"/>
                    <a:pt x="1" y="1969"/>
                  </a:cubicBezTo>
                  <a:cubicBezTo>
                    <a:pt x="1" y="3055"/>
                    <a:pt x="881" y="3936"/>
                    <a:pt x="1969" y="3936"/>
                  </a:cubicBezTo>
                  <a:cubicBezTo>
                    <a:pt x="3056" y="3936"/>
                    <a:pt x="3936" y="3055"/>
                    <a:pt x="3936" y="1969"/>
                  </a:cubicBezTo>
                  <a:cubicBezTo>
                    <a:pt x="3936" y="881"/>
                    <a:pt x="3056" y="0"/>
                    <a:pt x="19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259;p64">
              <a:extLst>
                <a:ext uri="{FF2B5EF4-FFF2-40B4-BE49-F238E27FC236}">
                  <a16:creationId xmlns:a16="http://schemas.microsoft.com/office/drawing/2014/main" id="{099820F5-CB29-11A5-FA96-FF7F6676360A}"/>
                </a:ext>
              </a:extLst>
            </p:cNvPr>
            <p:cNvSpPr/>
            <p:nvPr/>
          </p:nvSpPr>
          <p:spPr>
            <a:xfrm>
              <a:off x="4205450" y="2465475"/>
              <a:ext cx="113175" cy="113150"/>
            </a:xfrm>
            <a:custGeom>
              <a:avLst/>
              <a:gdLst/>
              <a:ahLst/>
              <a:cxnLst/>
              <a:rect l="l" t="t" r="r" b="b"/>
              <a:pathLst>
                <a:path w="4527" h="4526" extrusionOk="0">
                  <a:moveTo>
                    <a:pt x="2263" y="589"/>
                  </a:moveTo>
                  <a:lnTo>
                    <a:pt x="2263" y="590"/>
                  </a:lnTo>
                  <a:cubicBezTo>
                    <a:pt x="3187" y="590"/>
                    <a:pt x="3935" y="1339"/>
                    <a:pt x="3936" y="2264"/>
                  </a:cubicBezTo>
                  <a:cubicBezTo>
                    <a:pt x="3936" y="2940"/>
                    <a:pt x="3528" y="3551"/>
                    <a:pt x="2903" y="3810"/>
                  </a:cubicBezTo>
                  <a:cubicBezTo>
                    <a:pt x="2697" y="3895"/>
                    <a:pt x="2479" y="3937"/>
                    <a:pt x="2264" y="3937"/>
                  </a:cubicBezTo>
                  <a:cubicBezTo>
                    <a:pt x="1828" y="3937"/>
                    <a:pt x="1400" y="3767"/>
                    <a:pt x="1080" y="3447"/>
                  </a:cubicBezTo>
                  <a:cubicBezTo>
                    <a:pt x="601" y="2968"/>
                    <a:pt x="458" y="2248"/>
                    <a:pt x="717" y="1622"/>
                  </a:cubicBezTo>
                  <a:cubicBezTo>
                    <a:pt x="976" y="997"/>
                    <a:pt x="1586" y="589"/>
                    <a:pt x="2263" y="589"/>
                  </a:cubicBezTo>
                  <a:close/>
                  <a:moveTo>
                    <a:pt x="2263" y="0"/>
                  </a:moveTo>
                  <a:cubicBezTo>
                    <a:pt x="1016" y="0"/>
                    <a:pt x="1" y="1016"/>
                    <a:pt x="1" y="2264"/>
                  </a:cubicBezTo>
                  <a:cubicBezTo>
                    <a:pt x="1" y="3510"/>
                    <a:pt x="1016" y="4526"/>
                    <a:pt x="2263" y="4526"/>
                  </a:cubicBezTo>
                  <a:cubicBezTo>
                    <a:pt x="3511" y="4526"/>
                    <a:pt x="4526" y="3510"/>
                    <a:pt x="4526" y="2264"/>
                  </a:cubicBezTo>
                  <a:cubicBezTo>
                    <a:pt x="4526" y="1016"/>
                    <a:pt x="3511" y="0"/>
                    <a:pt x="22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260;p64">
              <a:extLst>
                <a:ext uri="{FF2B5EF4-FFF2-40B4-BE49-F238E27FC236}">
                  <a16:creationId xmlns:a16="http://schemas.microsoft.com/office/drawing/2014/main" id="{0CC8E004-5ED4-3EA8-4A41-E0315284870A}"/>
                </a:ext>
              </a:extLst>
            </p:cNvPr>
            <p:cNvSpPr/>
            <p:nvPr/>
          </p:nvSpPr>
          <p:spPr>
            <a:xfrm>
              <a:off x="3089800" y="2729900"/>
              <a:ext cx="1701175" cy="136575"/>
            </a:xfrm>
            <a:custGeom>
              <a:avLst/>
              <a:gdLst/>
              <a:ahLst/>
              <a:cxnLst/>
              <a:rect l="l" t="t" r="r" b="b"/>
              <a:pathLst>
                <a:path w="68047" h="5463" extrusionOk="0">
                  <a:moveTo>
                    <a:pt x="1" y="1"/>
                  </a:moveTo>
                  <a:lnTo>
                    <a:pt x="1" y="5463"/>
                  </a:lnTo>
                  <a:lnTo>
                    <a:pt x="68047" y="5463"/>
                  </a:lnTo>
                  <a:lnTo>
                    <a:pt x="680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261;p64">
              <a:extLst>
                <a:ext uri="{FF2B5EF4-FFF2-40B4-BE49-F238E27FC236}">
                  <a16:creationId xmlns:a16="http://schemas.microsoft.com/office/drawing/2014/main" id="{345DB9AD-78C7-ABA2-1C9A-A190727B7015}"/>
                </a:ext>
              </a:extLst>
            </p:cNvPr>
            <p:cNvSpPr/>
            <p:nvPr/>
          </p:nvSpPr>
          <p:spPr>
            <a:xfrm>
              <a:off x="3082425" y="2722550"/>
              <a:ext cx="1715900" cy="151300"/>
            </a:xfrm>
            <a:custGeom>
              <a:avLst/>
              <a:gdLst/>
              <a:ahLst/>
              <a:cxnLst/>
              <a:rect l="l" t="t" r="r" b="b"/>
              <a:pathLst>
                <a:path w="68636" h="6052" extrusionOk="0">
                  <a:moveTo>
                    <a:pt x="68047" y="590"/>
                  </a:moveTo>
                  <a:lnTo>
                    <a:pt x="68047" y="5462"/>
                  </a:lnTo>
                  <a:lnTo>
                    <a:pt x="590" y="5462"/>
                  </a:lnTo>
                  <a:lnTo>
                    <a:pt x="590" y="590"/>
                  </a:lnTo>
                  <a:close/>
                  <a:moveTo>
                    <a:pt x="1" y="1"/>
                  </a:moveTo>
                  <a:lnTo>
                    <a:pt x="1" y="6052"/>
                  </a:lnTo>
                  <a:lnTo>
                    <a:pt x="68636" y="6052"/>
                  </a:lnTo>
                  <a:lnTo>
                    <a:pt x="6863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262;p64">
              <a:extLst>
                <a:ext uri="{FF2B5EF4-FFF2-40B4-BE49-F238E27FC236}">
                  <a16:creationId xmlns:a16="http://schemas.microsoft.com/office/drawing/2014/main" id="{5D6841BB-4A81-52D1-6117-8220889E5FD7}"/>
                </a:ext>
              </a:extLst>
            </p:cNvPr>
            <p:cNvSpPr/>
            <p:nvPr/>
          </p:nvSpPr>
          <p:spPr>
            <a:xfrm>
              <a:off x="3019925" y="2866450"/>
              <a:ext cx="1840900" cy="398775"/>
            </a:xfrm>
            <a:custGeom>
              <a:avLst/>
              <a:gdLst/>
              <a:ahLst/>
              <a:cxnLst/>
              <a:rect l="l" t="t" r="r" b="b"/>
              <a:pathLst>
                <a:path w="73636" h="15951" extrusionOk="0">
                  <a:moveTo>
                    <a:pt x="1" y="1"/>
                  </a:moveTo>
                  <a:lnTo>
                    <a:pt x="1" y="15951"/>
                  </a:lnTo>
                  <a:lnTo>
                    <a:pt x="73636" y="15951"/>
                  </a:lnTo>
                  <a:lnTo>
                    <a:pt x="736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263;p64">
              <a:extLst>
                <a:ext uri="{FF2B5EF4-FFF2-40B4-BE49-F238E27FC236}">
                  <a16:creationId xmlns:a16="http://schemas.microsoft.com/office/drawing/2014/main" id="{7C452D75-F093-41A1-CF7A-0371F12B9C2E}"/>
                </a:ext>
              </a:extLst>
            </p:cNvPr>
            <p:cNvSpPr/>
            <p:nvPr/>
          </p:nvSpPr>
          <p:spPr>
            <a:xfrm>
              <a:off x="3012575" y="2859100"/>
              <a:ext cx="1855600" cy="413475"/>
            </a:xfrm>
            <a:custGeom>
              <a:avLst/>
              <a:gdLst/>
              <a:ahLst/>
              <a:cxnLst/>
              <a:rect l="l" t="t" r="r" b="b"/>
              <a:pathLst>
                <a:path w="74224" h="16539" extrusionOk="0">
                  <a:moveTo>
                    <a:pt x="73635" y="590"/>
                  </a:moveTo>
                  <a:lnTo>
                    <a:pt x="73635" y="15949"/>
                  </a:lnTo>
                  <a:lnTo>
                    <a:pt x="590" y="15949"/>
                  </a:lnTo>
                  <a:lnTo>
                    <a:pt x="590" y="590"/>
                  </a:lnTo>
                  <a:close/>
                  <a:moveTo>
                    <a:pt x="1" y="1"/>
                  </a:moveTo>
                  <a:lnTo>
                    <a:pt x="1" y="16539"/>
                  </a:lnTo>
                  <a:lnTo>
                    <a:pt x="74224" y="16539"/>
                  </a:lnTo>
                  <a:lnTo>
                    <a:pt x="742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264;p64">
              <a:extLst>
                <a:ext uri="{FF2B5EF4-FFF2-40B4-BE49-F238E27FC236}">
                  <a16:creationId xmlns:a16="http://schemas.microsoft.com/office/drawing/2014/main" id="{BEFD03EC-9E74-934B-69AB-0CE6444F64AA}"/>
                </a:ext>
              </a:extLst>
            </p:cNvPr>
            <p:cNvSpPr/>
            <p:nvPr/>
          </p:nvSpPr>
          <p:spPr>
            <a:xfrm>
              <a:off x="3409425" y="2968175"/>
              <a:ext cx="105150" cy="195325"/>
            </a:xfrm>
            <a:custGeom>
              <a:avLst/>
              <a:gdLst/>
              <a:ahLst/>
              <a:cxnLst/>
              <a:rect l="l" t="t" r="r" b="b"/>
              <a:pathLst>
                <a:path w="4206" h="7813" extrusionOk="0">
                  <a:moveTo>
                    <a:pt x="0" y="1"/>
                  </a:moveTo>
                  <a:lnTo>
                    <a:pt x="0" y="7813"/>
                  </a:lnTo>
                  <a:lnTo>
                    <a:pt x="4206" y="7813"/>
                  </a:lnTo>
                  <a:lnTo>
                    <a:pt x="4206"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265;p64">
              <a:extLst>
                <a:ext uri="{FF2B5EF4-FFF2-40B4-BE49-F238E27FC236}">
                  <a16:creationId xmlns:a16="http://schemas.microsoft.com/office/drawing/2014/main" id="{D691D989-4226-ABA3-811C-CC14B9ECFB26}"/>
                </a:ext>
              </a:extLst>
            </p:cNvPr>
            <p:cNvSpPr/>
            <p:nvPr/>
          </p:nvSpPr>
          <p:spPr>
            <a:xfrm>
              <a:off x="3402075" y="2960825"/>
              <a:ext cx="119850" cy="210025"/>
            </a:xfrm>
            <a:custGeom>
              <a:avLst/>
              <a:gdLst/>
              <a:ahLst/>
              <a:cxnLst/>
              <a:rect l="l" t="t" r="r" b="b"/>
              <a:pathLst>
                <a:path w="4794" h="8401" extrusionOk="0">
                  <a:moveTo>
                    <a:pt x="4205" y="590"/>
                  </a:moveTo>
                  <a:lnTo>
                    <a:pt x="4205" y="7812"/>
                  </a:lnTo>
                  <a:lnTo>
                    <a:pt x="589" y="7812"/>
                  </a:lnTo>
                  <a:lnTo>
                    <a:pt x="589" y="590"/>
                  </a:lnTo>
                  <a:close/>
                  <a:moveTo>
                    <a:pt x="1" y="1"/>
                  </a:moveTo>
                  <a:lnTo>
                    <a:pt x="1" y="8401"/>
                  </a:lnTo>
                  <a:lnTo>
                    <a:pt x="4793" y="8401"/>
                  </a:lnTo>
                  <a:lnTo>
                    <a:pt x="479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266;p64">
              <a:extLst>
                <a:ext uri="{FF2B5EF4-FFF2-40B4-BE49-F238E27FC236}">
                  <a16:creationId xmlns:a16="http://schemas.microsoft.com/office/drawing/2014/main" id="{B7E0CB38-6FE0-5B34-B3DA-D1A511F00BC2}"/>
                </a:ext>
              </a:extLst>
            </p:cNvPr>
            <p:cNvSpPr/>
            <p:nvPr/>
          </p:nvSpPr>
          <p:spPr>
            <a:xfrm>
              <a:off x="3570625" y="2968175"/>
              <a:ext cx="105125" cy="195325"/>
            </a:xfrm>
            <a:custGeom>
              <a:avLst/>
              <a:gdLst/>
              <a:ahLst/>
              <a:cxnLst/>
              <a:rect l="l" t="t" r="r" b="b"/>
              <a:pathLst>
                <a:path w="4205" h="7813" extrusionOk="0">
                  <a:moveTo>
                    <a:pt x="0" y="1"/>
                  </a:moveTo>
                  <a:lnTo>
                    <a:pt x="0" y="7813"/>
                  </a:lnTo>
                  <a:lnTo>
                    <a:pt x="4204" y="7813"/>
                  </a:lnTo>
                  <a:lnTo>
                    <a:pt x="4204"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267;p64">
              <a:extLst>
                <a:ext uri="{FF2B5EF4-FFF2-40B4-BE49-F238E27FC236}">
                  <a16:creationId xmlns:a16="http://schemas.microsoft.com/office/drawing/2014/main" id="{4574F3C3-9C2F-FD4D-874B-691DE63C0C50}"/>
                </a:ext>
              </a:extLst>
            </p:cNvPr>
            <p:cNvSpPr/>
            <p:nvPr/>
          </p:nvSpPr>
          <p:spPr>
            <a:xfrm>
              <a:off x="3563250" y="2960825"/>
              <a:ext cx="119875" cy="210025"/>
            </a:xfrm>
            <a:custGeom>
              <a:avLst/>
              <a:gdLst/>
              <a:ahLst/>
              <a:cxnLst/>
              <a:rect l="l" t="t" r="r" b="b"/>
              <a:pathLst>
                <a:path w="4795" h="8401" extrusionOk="0">
                  <a:moveTo>
                    <a:pt x="4204" y="590"/>
                  </a:moveTo>
                  <a:lnTo>
                    <a:pt x="4204" y="7812"/>
                  </a:lnTo>
                  <a:lnTo>
                    <a:pt x="589" y="7812"/>
                  </a:lnTo>
                  <a:lnTo>
                    <a:pt x="589" y="590"/>
                  </a:lnTo>
                  <a:close/>
                  <a:moveTo>
                    <a:pt x="0" y="1"/>
                  </a:moveTo>
                  <a:lnTo>
                    <a:pt x="0" y="8401"/>
                  </a:lnTo>
                  <a:lnTo>
                    <a:pt x="4794" y="8401"/>
                  </a:lnTo>
                  <a:lnTo>
                    <a:pt x="47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268;p64">
              <a:extLst>
                <a:ext uri="{FF2B5EF4-FFF2-40B4-BE49-F238E27FC236}">
                  <a16:creationId xmlns:a16="http://schemas.microsoft.com/office/drawing/2014/main" id="{3A2608F5-A434-32E4-732C-86EBBA40A3D9}"/>
                </a:ext>
              </a:extLst>
            </p:cNvPr>
            <p:cNvSpPr/>
            <p:nvPr/>
          </p:nvSpPr>
          <p:spPr>
            <a:xfrm>
              <a:off x="3248250" y="2968175"/>
              <a:ext cx="105125" cy="195325"/>
            </a:xfrm>
            <a:custGeom>
              <a:avLst/>
              <a:gdLst/>
              <a:ahLst/>
              <a:cxnLst/>
              <a:rect l="l" t="t" r="r" b="b"/>
              <a:pathLst>
                <a:path w="4205" h="7813" extrusionOk="0">
                  <a:moveTo>
                    <a:pt x="1" y="1"/>
                  </a:moveTo>
                  <a:lnTo>
                    <a:pt x="1" y="7813"/>
                  </a:lnTo>
                  <a:lnTo>
                    <a:pt x="4205" y="7813"/>
                  </a:lnTo>
                  <a:lnTo>
                    <a:pt x="4205"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269;p64">
              <a:extLst>
                <a:ext uri="{FF2B5EF4-FFF2-40B4-BE49-F238E27FC236}">
                  <a16:creationId xmlns:a16="http://schemas.microsoft.com/office/drawing/2014/main" id="{FBA80FC5-E201-21CB-7562-F6B1A008BA66}"/>
                </a:ext>
              </a:extLst>
            </p:cNvPr>
            <p:cNvSpPr/>
            <p:nvPr/>
          </p:nvSpPr>
          <p:spPr>
            <a:xfrm>
              <a:off x="3240875" y="2960825"/>
              <a:ext cx="119875" cy="210025"/>
            </a:xfrm>
            <a:custGeom>
              <a:avLst/>
              <a:gdLst/>
              <a:ahLst/>
              <a:cxnLst/>
              <a:rect l="l" t="t" r="r" b="b"/>
              <a:pathLst>
                <a:path w="4795" h="8401" extrusionOk="0">
                  <a:moveTo>
                    <a:pt x="4206" y="590"/>
                  </a:moveTo>
                  <a:lnTo>
                    <a:pt x="4206" y="7812"/>
                  </a:lnTo>
                  <a:lnTo>
                    <a:pt x="590" y="7812"/>
                  </a:lnTo>
                  <a:lnTo>
                    <a:pt x="590" y="590"/>
                  </a:lnTo>
                  <a:close/>
                  <a:moveTo>
                    <a:pt x="1" y="1"/>
                  </a:moveTo>
                  <a:lnTo>
                    <a:pt x="1" y="8401"/>
                  </a:lnTo>
                  <a:lnTo>
                    <a:pt x="4795" y="8401"/>
                  </a:lnTo>
                  <a:lnTo>
                    <a:pt x="479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270;p64">
              <a:extLst>
                <a:ext uri="{FF2B5EF4-FFF2-40B4-BE49-F238E27FC236}">
                  <a16:creationId xmlns:a16="http://schemas.microsoft.com/office/drawing/2014/main" id="{874F704F-C9F7-E30C-A334-2DB677621B43}"/>
                </a:ext>
              </a:extLst>
            </p:cNvPr>
            <p:cNvSpPr/>
            <p:nvPr/>
          </p:nvSpPr>
          <p:spPr>
            <a:xfrm>
              <a:off x="3731775" y="2968175"/>
              <a:ext cx="645425" cy="195325"/>
            </a:xfrm>
            <a:custGeom>
              <a:avLst/>
              <a:gdLst/>
              <a:ahLst/>
              <a:cxnLst/>
              <a:rect l="l" t="t" r="r" b="b"/>
              <a:pathLst>
                <a:path w="25817" h="7813" extrusionOk="0">
                  <a:moveTo>
                    <a:pt x="1" y="1"/>
                  </a:moveTo>
                  <a:lnTo>
                    <a:pt x="1" y="7813"/>
                  </a:lnTo>
                  <a:lnTo>
                    <a:pt x="25817" y="7813"/>
                  </a:lnTo>
                  <a:lnTo>
                    <a:pt x="25817"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271;p64">
              <a:extLst>
                <a:ext uri="{FF2B5EF4-FFF2-40B4-BE49-F238E27FC236}">
                  <a16:creationId xmlns:a16="http://schemas.microsoft.com/office/drawing/2014/main" id="{9B3C1CB7-BCFA-461D-BAFD-913DDCF16FD4}"/>
                </a:ext>
              </a:extLst>
            </p:cNvPr>
            <p:cNvSpPr/>
            <p:nvPr/>
          </p:nvSpPr>
          <p:spPr>
            <a:xfrm>
              <a:off x="3724425" y="2960825"/>
              <a:ext cx="660150" cy="210025"/>
            </a:xfrm>
            <a:custGeom>
              <a:avLst/>
              <a:gdLst/>
              <a:ahLst/>
              <a:cxnLst/>
              <a:rect l="l" t="t" r="r" b="b"/>
              <a:pathLst>
                <a:path w="26406" h="8401" extrusionOk="0">
                  <a:moveTo>
                    <a:pt x="25817" y="590"/>
                  </a:moveTo>
                  <a:lnTo>
                    <a:pt x="25817" y="7812"/>
                  </a:lnTo>
                  <a:lnTo>
                    <a:pt x="590" y="7812"/>
                  </a:lnTo>
                  <a:lnTo>
                    <a:pt x="590" y="590"/>
                  </a:lnTo>
                  <a:close/>
                  <a:moveTo>
                    <a:pt x="1" y="1"/>
                  </a:moveTo>
                  <a:lnTo>
                    <a:pt x="1" y="8401"/>
                  </a:lnTo>
                  <a:lnTo>
                    <a:pt x="26405" y="8401"/>
                  </a:lnTo>
                  <a:lnTo>
                    <a:pt x="2640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272;p64">
              <a:extLst>
                <a:ext uri="{FF2B5EF4-FFF2-40B4-BE49-F238E27FC236}">
                  <a16:creationId xmlns:a16="http://schemas.microsoft.com/office/drawing/2014/main" id="{A3EEFB8E-0721-F5DA-4BF6-553461F97032}"/>
                </a:ext>
              </a:extLst>
            </p:cNvPr>
            <p:cNvSpPr/>
            <p:nvPr/>
          </p:nvSpPr>
          <p:spPr>
            <a:xfrm>
              <a:off x="3108475" y="2968175"/>
              <a:ext cx="83750" cy="195325"/>
            </a:xfrm>
            <a:custGeom>
              <a:avLst/>
              <a:gdLst/>
              <a:ahLst/>
              <a:cxnLst/>
              <a:rect l="l" t="t" r="r" b="b"/>
              <a:pathLst>
                <a:path w="3350" h="7813" extrusionOk="0">
                  <a:moveTo>
                    <a:pt x="1" y="1"/>
                  </a:moveTo>
                  <a:lnTo>
                    <a:pt x="1" y="7813"/>
                  </a:lnTo>
                  <a:lnTo>
                    <a:pt x="3349" y="7813"/>
                  </a:lnTo>
                  <a:lnTo>
                    <a:pt x="3349"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273;p64">
              <a:extLst>
                <a:ext uri="{FF2B5EF4-FFF2-40B4-BE49-F238E27FC236}">
                  <a16:creationId xmlns:a16="http://schemas.microsoft.com/office/drawing/2014/main" id="{C1F61465-54D4-F3E0-3324-D39E0D3D5255}"/>
                </a:ext>
              </a:extLst>
            </p:cNvPr>
            <p:cNvSpPr/>
            <p:nvPr/>
          </p:nvSpPr>
          <p:spPr>
            <a:xfrm>
              <a:off x="3101100" y="2960825"/>
              <a:ext cx="98475" cy="210025"/>
            </a:xfrm>
            <a:custGeom>
              <a:avLst/>
              <a:gdLst/>
              <a:ahLst/>
              <a:cxnLst/>
              <a:rect l="l" t="t" r="r" b="b"/>
              <a:pathLst>
                <a:path w="3939" h="8401" extrusionOk="0">
                  <a:moveTo>
                    <a:pt x="3349" y="590"/>
                  </a:moveTo>
                  <a:lnTo>
                    <a:pt x="3349" y="7812"/>
                  </a:lnTo>
                  <a:lnTo>
                    <a:pt x="589" y="7812"/>
                  </a:lnTo>
                  <a:lnTo>
                    <a:pt x="589" y="590"/>
                  </a:lnTo>
                  <a:close/>
                  <a:moveTo>
                    <a:pt x="1" y="1"/>
                  </a:moveTo>
                  <a:lnTo>
                    <a:pt x="1" y="8401"/>
                  </a:lnTo>
                  <a:lnTo>
                    <a:pt x="3938" y="8401"/>
                  </a:lnTo>
                  <a:lnTo>
                    <a:pt x="393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274;p64">
              <a:extLst>
                <a:ext uri="{FF2B5EF4-FFF2-40B4-BE49-F238E27FC236}">
                  <a16:creationId xmlns:a16="http://schemas.microsoft.com/office/drawing/2014/main" id="{0D344A13-982E-F55A-1267-A708B58107C4}"/>
                </a:ext>
              </a:extLst>
            </p:cNvPr>
            <p:cNvSpPr/>
            <p:nvPr/>
          </p:nvSpPr>
          <p:spPr>
            <a:xfrm>
              <a:off x="4499825" y="3008125"/>
              <a:ext cx="98450" cy="98450"/>
            </a:xfrm>
            <a:custGeom>
              <a:avLst/>
              <a:gdLst/>
              <a:ahLst/>
              <a:cxnLst/>
              <a:rect l="l" t="t" r="r" b="b"/>
              <a:pathLst>
                <a:path w="3938" h="3938" extrusionOk="0">
                  <a:moveTo>
                    <a:pt x="1969" y="1"/>
                  </a:moveTo>
                  <a:cubicBezTo>
                    <a:pt x="882" y="1"/>
                    <a:pt x="0" y="881"/>
                    <a:pt x="0" y="1969"/>
                  </a:cubicBezTo>
                  <a:cubicBezTo>
                    <a:pt x="0" y="3056"/>
                    <a:pt x="882" y="3937"/>
                    <a:pt x="1969" y="3937"/>
                  </a:cubicBezTo>
                  <a:cubicBezTo>
                    <a:pt x="3057" y="3937"/>
                    <a:pt x="3937" y="3056"/>
                    <a:pt x="3937" y="1969"/>
                  </a:cubicBezTo>
                  <a:cubicBezTo>
                    <a:pt x="3937" y="881"/>
                    <a:pt x="3057" y="1"/>
                    <a:pt x="19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275;p64">
              <a:extLst>
                <a:ext uri="{FF2B5EF4-FFF2-40B4-BE49-F238E27FC236}">
                  <a16:creationId xmlns:a16="http://schemas.microsoft.com/office/drawing/2014/main" id="{B1903D88-AFEE-CB87-8689-1638D6C0093C}"/>
                </a:ext>
              </a:extLst>
            </p:cNvPr>
            <p:cNvSpPr/>
            <p:nvPr/>
          </p:nvSpPr>
          <p:spPr>
            <a:xfrm>
              <a:off x="4492475" y="3000775"/>
              <a:ext cx="113150" cy="113125"/>
            </a:xfrm>
            <a:custGeom>
              <a:avLst/>
              <a:gdLst/>
              <a:ahLst/>
              <a:cxnLst/>
              <a:rect l="l" t="t" r="r" b="b"/>
              <a:pathLst>
                <a:path w="4526" h="4525" extrusionOk="0">
                  <a:moveTo>
                    <a:pt x="2263" y="589"/>
                  </a:moveTo>
                  <a:cubicBezTo>
                    <a:pt x="3187" y="589"/>
                    <a:pt x="3936" y="1338"/>
                    <a:pt x="3937" y="2263"/>
                  </a:cubicBezTo>
                  <a:cubicBezTo>
                    <a:pt x="3936" y="2939"/>
                    <a:pt x="3529" y="3550"/>
                    <a:pt x="2903" y="3809"/>
                  </a:cubicBezTo>
                  <a:cubicBezTo>
                    <a:pt x="2696" y="3895"/>
                    <a:pt x="2479" y="3936"/>
                    <a:pt x="2264" y="3936"/>
                  </a:cubicBezTo>
                  <a:cubicBezTo>
                    <a:pt x="1829" y="3936"/>
                    <a:pt x="1400" y="3766"/>
                    <a:pt x="1080" y="3446"/>
                  </a:cubicBezTo>
                  <a:cubicBezTo>
                    <a:pt x="601" y="2967"/>
                    <a:pt x="458" y="2247"/>
                    <a:pt x="717" y="1622"/>
                  </a:cubicBezTo>
                  <a:cubicBezTo>
                    <a:pt x="976" y="997"/>
                    <a:pt x="1586" y="589"/>
                    <a:pt x="2263" y="589"/>
                  </a:cubicBezTo>
                  <a:close/>
                  <a:moveTo>
                    <a:pt x="2263" y="1"/>
                  </a:moveTo>
                  <a:cubicBezTo>
                    <a:pt x="1016" y="1"/>
                    <a:pt x="1" y="1016"/>
                    <a:pt x="1" y="2263"/>
                  </a:cubicBezTo>
                  <a:cubicBezTo>
                    <a:pt x="1" y="3511"/>
                    <a:pt x="1016" y="4525"/>
                    <a:pt x="2263" y="4525"/>
                  </a:cubicBezTo>
                  <a:cubicBezTo>
                    <a:pt x="3511" y="4525"/>
                    <a:pt x="4526" y="3511"/>
                    <a:pt x="4526" y="2263"/>
                  </a:cubicBezTo>
                  <a:cubicBezTo>
                    <a:pt x="4526" y="1016"/>
                    <a:pt x="3511" y="1"/>
                    <a:pt x="2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276;p64">
              <a:extLst>
                <a:ext uri="{FF2B5EF4-FFF2-40B4-BE49-F238E27FC236}">
                  <a16:creationId xmlns:a16="http://schemas.microsoft.com/office/drawing/2014/main" id="{9522351B-AA7D-20B8-511D-A84931537779}"/>
                </a:ext>
              </a:extLst>
            </p:cNvPr>
            <p:cNvSpPr/>
            <p:nvPr/>
          </p:nvSpPr>
          <p:spPr>
            <a:xfrm>
              <a:off x="4688675" y="3008125"/>
              <a:ext cx="102300" cy="98450"/>
            </a:xfrm>
            <a:custGeom>
              <a:avLst/>
              <a:gdLst/>
              <a:ahLst/>
              <a:cxnLst/>
              <a:rect l="l" t="t" r="r" b="b"/>
              <a:pathLst>
                <a:path w="4092" h="3938" extrusionOk="0">
                  <a:moveTo>
                    <a:pt x="2124" y="0"/>
                  </a:moveTo>
                  <a:cubicBezTo>
                    <a:pt x="1612" y="0"/>
                    <a:pt x="1108" y="200"/>
                    <a:pt x="732" y="577"/>
                  </a:cubicBezTo>
                  <a:cubicBezTo>
                    <a:pt x="168" y="1140"/>
                    <a:pt x="1" y="1986"/>
                    <a:pt x="305" y="2722"/>
                  </a:cubicBezTo>
                  <a:cubicBezTo>
                    <a:pt x="609" y="3457"/>
                    <a:pt x="1327" y="3937"/>
                    <a:pt x="2123" y="3937"/>
                  </a:cubicBezTo>
                  <a:cubicBezTo>
                    <a:pt x="3210" y="3936"/>
                    <a:pt x="4092" y="3056"/>
                    <a:pt x="4092" y="1969"/>
                  </a:cubicBezTo>
                  <a:cubicBezTo>
                    <a:pt x="4092" y="1173"/>
                    <a:pt x="3611" y="454"/>
                    <a:pt x="2877" y="150"/>
                  </a:cubicBezTo>
                  <a:cubicBezTo>
                    <a:pt x="2633" y="49"/>
                    <a:pt x="2378" y="0"/>
                    <a:pt x="212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277;p64">
              <a:extLst>
                <a:ext uri="{FF2B5EF4-FFF2-40B4-BE49-F238E27FC236}">
                  <a16:creationId xmlns:a16="http://schemas.microsoft.com/office/drawing/2014/main" id="{EE0AE0C1-240B-94F9-C9B8-9C5302717CB3}"/>
                </a:ext>
              </a:extLst>
            </p:cNvPr>
            <p:cNvSpPr/>
            <p:nvPr/>
          </p:nvSpPr>
          <p:spPr>
            <a:xfrm>
              <a:off x="4685200" y="3000775"/>
              <a:ext cx="113125" cy="113125"/>
            </a:xfrm>
            <a:custGeom>
              <a:avLst/>
              <a:gdLst/>
              <a:ahLst/>
              <a:cxnLst/>
              <a:rect l="l" t="t" r="r" b="b"/>
              <a:pathLst>
                <a:path w="4525" h="4525" extrusionOk="0">
                  <a:moveTo>
                    <a:pt x="2262" y="589"/>
                  </a:moveTo>
                  <a:cubicBezTo>
                    <a:pt x="3187" y="589"/>
                    <a:pt x="3935" y="1338"/>
                    <a:pt x="3936" y="2263"/>
                  </a:cubicBezTo>
                  <a:cubicBezTo>
                    <a:pt x="3936" y="2939"/>
                    <a:pt x="3528" y="3550"/>
                    <a:pt x="2903" y="3809"/>
                  </a:cubicBezTo>
                  <a:cubicBezTo>
                    <a:pt x="2696" y="3895"/>
                    <a:pt x="2479" y="3936"/>
                    <a:pt x="2264" y="3936"/>
                  </a:cubicBezTo>
                  <a:cubicBezTo>
                    <a:pt x="1828" y="3936"/>
                    <a:pt x="1399" y="3766"/>
                    <a:pt x="1079" y="3446"/>
                  </a:cubicBezTo>
                  <a:cubicBezTo>
                    <a:pt x="601" y="2967"/>
                    <a:pt x="458" y="2247"/>
                    <a:pt x="716" y="1622"/>
                  </a:cubicBezTo>
                  <a:cubicBezTo>
                    <a:pt x="975" y="997"/>
                    <a:pt x="1586" y="589"/>
                    <a:pt x="2262" y="589"/>
                  </a:cubicBezTo>
                  <a:close/>
                  <a:moveTo>
                    <a:pt x="2262" y="1"/>
                  </a:moveTo>
                  <a:cubicBezTo>
                    <a:pt x="1015" y="1"/>
                    <a:pt x="0" y="1016"/>
                    <a:pt x="0" y="2263"/>
                  </a:cubicBezTo>
                  <a:cubicBezTo>
                    <a:pt x="0" y="3511"/>
                    <a:pt x="1016" y="4525"/>
                    <a:pt x="2262" y="4525"/>
                  </a:cubicBezTo>
                  <a:cubicBezTo>
                    <a:pt x="3510" y="4525"/>
                    <a:pt x="4525" y="3511"/>
                    <a:pt x="4525" y="2263"/>
                  </a:cubicBezTo>
                  <a:cubicBezTo>
                    <a:pt x="4525" y="1016"/>
                    <a:pt x="3510" y="1"/>
                    <a:pt x="226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278;p64">
              <a:extLst>
                <a:ext uri="{FF2B5EF4-FFF2-40B4-BE49-F238E27FC236}">
                  <a16:creationId xmlns:a16="http://schemas.microsoft.com/office/drawing/2014/main" id="{80CA3BFB-EB16-9D8E-0CB0-579C68AB38AD}"/>
                </a:ext>
              </a:extLst>
            </p:cNvPr>
            <p:cNvSpPr/>
            <p:nvPr/>
          </p:nvSpPr>
          <p:spPr>
            <a:xfrm>
              <a:off x="4212825" y="3008125"/>
              <a:ext cx="98425" cy="98450"/>
            </a:xfrm>
            <a:custGeom>
              <a:avLst/>
              <a:gdLst/>
              <a:ahLst/>
              <a:cxnLst/>
              <a:rect l="l" t="t" r="r" b="b"/>
              <a:pathLst>
                <a:path w="3937" h="3938" extrusionOk="0">
                  <a:moveTo>
                    <a:pt x="1969" y="1"/>
                  </a:moveTo>
                  <a:cubicBezTo>
                    <a:pt x="881" y="1"/>
                    <a:pt x="1" y="881"/>
                    <a:pt x="1" y="1969"/>
                  </a:cubicBezTo>
                  <a:cubicBezTo>
                    <a:pt x="1" y="3056"/>
                    <a:pt x="881" y="3937"/>
                    <a:pt x="1969" y="3937"/>
                  </a:cubicBezTo>
                  <a:cubicBezTo>
                    <a:pt x="3056" y="3937"/>
                    <a:pt x="3936" y="3056"/>
                    <a:pt x="3936" y="1969"/>
                  </a:cubicBezTo>
                  <a:cubicBezTo>
                    <a:pt x="3936" y="881"/>
                    <a:pt x="3056" y="1"/>
                    <a:pt x="19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279;p64">
              <a:extLst>
                <a:ext uri="{FF2B5EF4-FFF2-40B4-BE49-F238E27FC236}">
                  <a16:creationId xmlns:a16="http://schemas.microsoft.com/office/drawing/2014/main" id="{9344368A-E3DA-8C3C-DF46-9416573EE94A}"/>
                </a:ext>
              </a:extLst>
            </p:cNvPr>
            <p:cNvSpPr/>
            <p:nvPr/>
          </p:nvSpPr>
          <p:spPr>
            <a:xfrm>
              <a:off x="4205450" y="3000775"/>
              <a:ext cx="113175" cy="113125"/>
            </a:xfrm>
            <a:custGeom>
              <a:avLst/>
              <a:gdLst/>
              <a:ahLst/>
              <a:cxnLst/>
              <a:rect l="l" t="t" r="r" b="b"/>
              <a:pathLst>
                <a:path w="4527" h="4525" extrusionOk="0">
                  <a:moveTo>
                    <a:pt x="2263" y="589"/>
                  </a:moveTo>
                  <a:cubicBezTo>
                    <a:pt x="3187" y="589"/>
                    <a:pt x="3936" y="1338"/>
                    <a:pt x="3936" y="2263"/>
                  </a:cubicBezTo>
                  <a:cubicBezTo>
                    <a:pt x="3936" y="2939"/>
                    <a:pt x="3528" y="3550"/>
                    <a:pt x="2903" y="3809"/>
                  </a:cubicBezTo>
                  <a:cubicBezTo>
                    <a:pt x="2697" y="3895"/>
                    <a:pt x="2480" y="3936"/>
                    <a:pt x="2264" y="3936"/>
                  </a:cubicBezTo>
                  <a:cubicBezTo>
                    <a:pt x="1829" y="3936"/>
                    <a:pt x="1400" y="3766"/>
                    <a:pt x="1080" y="3446"/>
                  </a:cubicBezTo>
                  <a:cubicBezTo>
                    <a:pt x="602" y="2967"/>
                    <a:pt x="458" y="2247"/>
                    <a:pt x="717" y="1622"/>
                  </a:cubicBezTo>
                  <a:cubicBezTo>
                    <a:pt x="976" y="997"/>
                    <a:pt x="1586" y="589"/>
                    <a:pt x="2263" y="589"/>
                  </a:cubicBezTo>
                  <a:close/>
                  <a:moveTo>
                    <a:pt x="2263" y="1"/>
                  </a:moveTo>
                  <a:cubicBezTo>
                    <a:pt x="1016" y="1"/>
                    <a:pt x="1" y="1016"/>
                    <a:pt x="1" y="2263"/>
                  </a:cubicBezTo>
                  <a:cubicBezTo>
                    <a:pt x="1" y="3511"/>
                    <a:pt x="1016" y="4525"/>
                    <a:pt x="2263" y="4525"/>
                  </a:cubicBezTo>
                  <a:cubicBezTo>
                    <a:pt x="3511" y="4525"/>
                    <a:pt x="4526" y="3511"/>
                    <a:pt x="4526" y="2263"/>
                  </a:cubicBezTo>
                  <a:cubicBezTo>
                    <a:pt x="4526" y="1015"/>
                    <a:pt x="3511" y="1"/>
                    <a:pt x="2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280;p64">
              <a:extLst>
                <a:ext uri="{FF2B5EF4-FFF2-40B4-BE49-F238E27FC236}">
                  <a16:creationId xmlns:a16="http://schemas.microsoft.com/office/drawing/2014/main" id="{0A05C936-6CDC-3200-5A3A-153CAF184AA0}"/>
                </a:ext>
              </a:extLst>
            </p:cNvPr>
            <p:cNvSpPr/>
            <p:nvPr/>
          </p:nvSpPr>
          <p:spPr>
            <a:xfrm>
              <a:off x="3089800" y="3265175"/>
              <a:ext cx="1701175" cy="136575"/>
            </a:xfrm>
            <a:custGeom>
              <a:avLst/>
              <a:gdLst/>
              <a:ahLst/>
              <a:cxnLst/>
              <a:rect l="l" t="t" r="r" b="b"/>
              <a:pathLst>
                <a:path w="68047" h="5463" extrusionOk="0">
                  <a:moveTo>
                    <a:pt x="1" y="1"/>
                  </a:moveTo>
                  <a:lnTo>
                    <a:pt x="1" y="5463"/>
                  </a:lnTo>
                  <a:lnTo>
                    <a:pt x="68047" y="5463"/>
                  </a:lnTo>
                  <a:lnTo>
                    <a:pt x="680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281;p64">
              <a:extLst>
                <a:ext uri="{FF2B5EF4-FFF2-40B4-BE49-F238E27FC236}">
                  <a16:creationId xmlns:a16="http://schemas.microsoft.com/office/drawing/2014/main" id="{B8C8161D-0337-DFB3-88BD-438C220930D7}"/>
                </a:ext>
              </a:extLst>
            </p:cNvPr>
            <p:cNvSpPr/>
            <p:nvPr/>
          </p:nvSpPr>
          <p:spPr>
            <a:xfrm>
              <a:off x="3082425" y="3257825"/>
              <a:ext cx="1715900" cy="151300"/>
            </a:xfrm>
            <a:custGeom>
              <a:avLst/>
              <a:gdLst/>
              <a:ahLst/>
              <a:cxnLst/>
              <a:rect l="l" t="t" r="r" b="b"/>
              <a:pathLst>
                <a:path w="68636" h="6052" extrusionOk="0">
                  <a:moveTo>
                    <a:pt x="68047" y="590"/>
                  </a:moveTo>
                  <a:lnTo>
                    <a:pt x="68047" y="5463"/>
                  </a:lnTo>
                  <a:lnTo>
                    <a:pt x="590" y="5463"/>
                  </a:lnTo>
                  <a:lnTo>
                    <a:pt x="590" y="590"/>
                  </a:lnTo>
                  <a:close/>
                  <a:moveTo>
                    <a:pt x="1" y="1"/>
                  </a:moveTo>
                  <a:lnTo>
                    <a:pt x="1" y="6052"/>
                  </a:lnTo>
                  <a:lnTo>
                    <a:pt x="68636" y="6052"/>
                  </a:lnTo>
                  <a:lnTo>
                    <a:pt x="6863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282;p64">
              <a:extLst>
                <a:ext uri="{FF2B5EF4-FFF2-40B4-BE49-F238E27FC236}">
                  <a16:creationId xmlns:a16="http://schemas.microsoft.com/office/drawing/2014/main" id="{9DEBA0D8-2C61-CC04-F37A-52308C213CCF}"/>
                </a:ext>
              </a:extLst>
            </p:cNvPr>
            <p:cNvSpPr/>
            <p:nvPr/>
          </p:nvSpPr>
          <p:spPr>
            <a:xfrm>
              <a:off x="3019925" y="3401725"/>
              <a:ext cx="1840900" cy="398800"/>
            </a:xfrm>
            <a:custGeom>
              <a:avLst/>
              <a:gdLst/>
              <a:ahLst/>
              <a:cxnLst/>
              <a:rect l="l" t="t" r="r" b="b"/>
              <a:pathLst>
                <a:path w="73636" h="15952" extrusionOk="0">
                  <a:moveTo>
                    <a:pt x="1" y="1"/>
                  </a:moveTo>
                  <a:lnTo>
                    <a:pt x="1" y="15951"/>
                  </a:lnTo>
                  <a:lnTo>
                    <a:pt x="73636" y="15951"/>
                  </a:lnTo>
                  <a:lnTo>
                    <a:pt x="736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283;p64">
              <a:extLst>
                <a:ext uri="{FF2B5EF4-FFF2-40B4-BE49-F238E27FC236}">
                  <a16:creationId xmlns:a16="http://schemas.microsoft.com/office/drawing/2014/main" id="{CCF5BF25-67AF-84CE-F467-527547A5F6EA}"/>
                </a:ext>
              </a:extLst>
            </p:cNvPr>
            <p:cNvSpPr/>
            <p:nvPr/>
          </p:nvSpPr>
          <p:spPr>
            <a:xfrm>
              <a:off x="3012575" y="3394375"/>
              <a:ext cx="1855600" cy="413475"/>
            </a:xfrm>
            <a:custGeom>
              <a:avLst/>
              <a:gdLst/>
              <a:ahLst/>
              <a:cxnLst/>
              <a:rect l="l" t="t" r="r" b="b"/>
              <a:pathLst>
                <a:path w="74224" h="16539" extrusionOk="0">
                  <a:moveTo>
                    <a:pt x="73635" y="590"/>
                  </a:moveTo>
                  <a:lnTo>
                    <a:pt x="73635" y="15950"/>
                  </a:lnTo>
                  <a:lnTo>
                    <a:pt x="590" y="15950"/>
                  </a:lnTo>
                  <a:lnTo>
                    <a:pt x="590" y="590"/>
                  </a:lnTo>
                  <a:close/>
                  <a:moveTo>
                    <a:pt x="1" y="1"/>
                  </a:moveTo>
                  <a:lnTo>
                    <a:pt x="1" y="16539"/>
                  </a:lnTo>
                  <a:lnTo>
                    <a:pt x="74224" y="16539"/>
                  </a:lnTo>
                  <a:lnTo>
                    <a:pt x="742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284;p64">
              <a:extLst>
                <a:ext uri="{FF2B5EF4-FFF2-40B4-BE49-F238E27FC236}">
                  <a16:creationId xmlns:a16="http://schemas.microsoft.com/office/drawing/2014/main" id="{21BEAD73-1475-C857-7EC7-FC34E00D5127}"/>
                </a:ext>
              </a:extLst>
            </p:cNvPr>
            <p:cNvSpPr/>
            <p:nvPr/>
          </p:nvSpPr>
          <p:spPr>
            <a:xfrm>
              <a:off x="3570625" y="3503475"/>
              <a:ext cx="105125" cy="195300"/>
            </a:xfrm>
            <a:custGeom>
              <a:avLst/>
              <a:gdLst/>
              <a:ahLst/>
              <a:cxnLst/>
              <a:rect l="l" t="t" r="r" b="b"/>
              <a:pathLst>
                <a:path w="4205" h="7812" extrusionOk="0">
                  <a:moveTo>
                    <a:pt x="0" y="0"/>
                  </a:moveTo>
                  <a:lnTo>
                    <a:pt x="0" y="7812"/>
                  </a:lnTo>
                  <a:lnTo>
                    <a:pt x="4204" y="7812"/>
                  </a:lnTo>
                  <a:lnTo>
                    <a:pt x="420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285;p64">
              <a:extLst>
                <a:ext uri="{FF2B5EF4-FFF2-40B4-BE49-F238E27FC236}">
                  <a16:creationId xmlns:a16="http://schemas.microsoft.com/office/drawing/2014/main" id="{5DC09E7F-412F-FCA1-5806-7963CB398CC0}"/>
                </a:ext>
              </a:extLst>
            </p:cNvPr>
            <p:cNvSpPr/>
            <p:nvPr/>
          </p:nvSpPr>
          <p:spPr>
            <a:xfrm>
              <a:off x="3563250" y="3496100"/>
              <a:ext cx="119875" cy="210025"/>
            </a:xfrm>
            <a:custGeom>
              <a:avLst/>
              <a:gdLst/>
              <a:ahLst/>
              <a:cxnLst/>
              <a:rect l="l" t="t" r="r" b="b"/>
              <a:pathLst>
                <a:path w="4795" h="8401" extrusionOk="0">
                  <a:moveTo>
                    <a:pt x="4204" y="589"/>
                  </a:moveTo>
                  <a:lnTo>
                    <a:pt x="4204" y="7812"/>
                  </a:lnTo>
                  <a:lnTo>
                    <a:pt x="589" y="7812"/>
                  </a:lnTo>
                  <a:lnTo>
                    <a:pt x="589" y="589"/>
                  </a:lnTo>
                  <a:close/>
                  <a:moveTo>
                    <a:pt x="0" y="0"/>
                  </a:moveTo>
                  <a:lnTo>
                    <a:pt x="0" y="8401"/>
                  </a:lnTo>
                  <a:lnTo>
                    <a:pt x="4794" y="8401"/>
                  </a:lnTo>
                  <a:lnTo>
                    <a:pt x="47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286;p64">
              <a:extLst>
                <a:ext uri="{FF2B5EF4-FFF2-40B4-BE49-F238E27FC236}">
                  <a16:creationId xmlns:a16="http://schemas.microsoft.com/office/drawing/2014/main" id="{B104E963-A0BD-21F9-6146-9C8E54D673CC}"/>
                </a:ext>
              </a:extLst>
            </p:cNvPr>
            <p:cNvSpPr/>
            <p:nvPr/>
          </p:nvSpPr>
          <p:spPr>
            <a:xfrm>
              <a:off x="3248250" y="3503475"/>
              <a:ext cx="105125" cy="195300"/>
            </a:xfrm>
            <a:custGeom>
              <a:avLst/>
              <a:gdLst/>
              <a:ahLst/>
              <a:cxnLst/>
              <a:rect l="l" t="t" r="r" b="b"/>
              <a:pathLst>
                <a:path w="4205" h="7812" extrusionOk="0">
                  <a:moveTo>
                    <a:pt x="1" y="0"/>
                  </a:moveTo>
                  <a:lnTo>
                    <a:pt x="1" y="7812"/>
                  </a:lnTo>
                  <a:lnTo>
                    <a:pt x="4205" y="7812"/>
                  </a:lnTo>
                  <a:lnTo>
                    <a:pt x="420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287;p64">
              <a:extLst>
                <a:ext uri="{FF2B5EF4-FFF2-40B4-BE49-F238E27FC236}">
                  <a16:creationId xmlns:a16="http://schemas.microsoft.com/office/drawing/2014/main" id="{A215B686-10D2-959E-65C9-B8F078259A00}"/>
                </a:ext>
              </a:extLst>
            </p:cNvPr>
            <p:cNvSpPr/>
            <p:nvPr/>
          </p:nvSpPr>
          <p:spPr>
            <a:xfrm>
              <a:off x="3240875" y="3496100"/>
              <a:ext cx="119875" cy="210025"/>
            </a:xfrm>
            <a:custGeom>
              <a:avLst/>
              <a:gdLst/>
              <a:ahLst/>
              <a:cxnLst/>
              <a:rect l="l" t="t" r="r" b="b"/>
              <a:pathLst>
                <a:path w="4795" h="8401" extrusionOk="0">
                  <a:moveTo>
                    <a:pt x="4206" y="589"/>
                  </a:moveTo>
                  <a:lnTo>
                    <a:pt x="4206" y="7812"/>
                  </a:lnTo>
                  <a:lnTo>
                    <a:pt x="590" y="7812"/>
                  </a:lnTo>
                  <a:lnTo>
                    <a:pt x="590" y="589"/>
                  </a:lnTo>
                  <a:close/>
                  <a:moveTo>
                    <a:pt x="1" y="0"/>
                  </a:moveTo>
                  <a:lnTo>
                    <a:pt x="1" y="8401"/>
                  </a:lnTo>
                  <a:lnTo>
                    <a:pt x="4795" y="8401"/>
                  </a:lnTo>
                  <a:lnTo>
                    <a:pt x="47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288;p64">
              <a:extLst>
                <a:ext uri="{FF2B5EF4-FFF2-40B4-BE49-F238E27FC236}">
                  <a16:creationId xmlns:a16="http://schemas.microsoft.com/office/drawing/2014/main" id="{014058A1-D59E-F710-7A20-3E84D199597C}"/>
                </a:ext>
              </a:extLst>
            </p:cNvPr>
            <p:cNvSpPr/>
            <p:nvPr/>
          </p:nvSpPr>
          <p:spPr>
            <a:xfrm>
              <a:off x="3409425" y="3503475"/>
              <a:ext cx="105150" cy="195300"/>
            </a:xfrm>
            <a:custGeom>
              <a:avLst/>
              <a:gdLst/>
              <a:ahLst/>
              <a:cxnLst/>
              <a:rect l="l" t="t" r="r" b="b"/>
              <a:pathLst>
                <a:path w="4206" h="7812" extrusionOk="0">
                  <a:moveTo>
                    <a:pt x="0" y="0"/>
                  </a:moveTo>
                  <a:lnTo>
                    <a:pt x="0" y="7812"/>
                  </a:lnTo>
                  <a:lnTo>
                    <a:pt x="4206" y="7812"/>
                  </a:lnTo>
                  <a:lnTo>
                    <a:pt x="420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289;p64">
              <a:extLst>
                <a:ext uri="{FF2B5EF4-FFF2-40B4-BE49-F238E27FC236}">
                  <a16:creationId xmlns:a16="http://schemas.microsoft.com/office/drawing/2014/main" id="{81C85879-010A-52CB-2F61-EF7031212994}"/>
                </a:ext>
              </a:extLst>
            </p:cNvPr>
            <p:cNvSpPr/>
            <p:nvPr/>
          </p:nvSpPr>
          <p:spPr>
            <a:xfrm>
              <a:off x="3402075" y="3496100"/>
              <a:ext cx="119850" cy="210025"/>
            </a:xfrm>
            <a:custGeom>
              <a:avLst/>
              <a:gdLst/>
              <a:ahLst/>
              <a:cxnLst/>
              <a:rect l="l" t="t" r="r" b="b"/>
              <a:pathLst>
                <a:path w="4794" h="8401" extrusionOk="0">
                  <a:moveTo>
                    <a:pt x="4205" y="589"/>
                  </a:moveTo>
                  <a:lnTo>
                    <a:pt x="4205" y="7812"/>
                  </a:lnTo>
                  <a:lnTo>
                    <a:pt x="589" y="7812"/>
                  </a:lnTo>
                  <a:lnTo>
                    <a:pt x="589" y="589"/>
                  </a:lnTo>
                  <a:close/>
                  <a:moveTo>
                    <a:pt x="1" y="0"/>
                  </a:moveTo>
                  <a:lnTo>
                    <a:pt x="1" y="8401"/>
                  </a:lnTo>
                  <a:lnTo>
                    <a:pt x="4793" y="8401"/>
                  </a:lnTo>
                  <a:lnTo>
                    <a:pt x="479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290;p64">
              <a:extLst>
                <a:ext uri="{FF2B5EF4-FFF2-40B4-BE49-F238E27FC236}">
                  <a16:creationId xmlns:a16="http://schemas.microsoft.com/office/drawing/2014/main" id="{6F858BD3-0945-A66D-C13F-3D1DDB16E09A}"/>
                </a:ext>
              </a:extLst>
            </p:cNvPr>
            <p:cNvSpPr/>
            <p:nvPr/>
          </p:nvSpPr>
          <p:spPr>
            <a:xfrm>
              <a:off x="3108475" y="3503475"/>
              <a:ext cx="83750" cy="195300"/>
            </a:xfrm>
            <a:custGeom>
              <a:avLst/>
              <a:gdLst/>
              <a:ahLst/>
              <a:cxnLst/>
              <a:rect l="l" t="t" r="r" b="b"/>
              <a:pathLst>
                <a:path w="3350" h="7812" extrusionOk="0">
                  <a:moveTo>
                    <a:pt x="1" y="0"/>
                  </a:moveTo>
                  <a:lnTo>
                    <a:pt x="1" y="7812"/>
                  </a:lnTo>
                  <a:lnTo>
                    <a:pt x="3349" y="7812"/>
                  </a:lnTo>
                  <a:lnTo>
                    <a:pt x="3349"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291;p64">
              <a:extLst>
                <a:ext uri="{FF2B5EF4-FFF2-40B4-BE49-F238E27FC236}">
                  <a16:creationId xmlns:a16="http://schemas.microsoft.com/office/drawing/2014/main" id="{F709714B-54F3-1698-80B4-6EE22062A29C}"/>
                </a:ext>
              </a:extLst>
            </p:cNvPr>
            <p:cNvSpPr/>
            <p:nvPr/>
          </p:nvSpPr>
          <p:spPr>
            <a:xfrm>
              <a:off x="3101100" y="3496100"/>
              <a:ext cx="98475" cy="210025"/>
            </a:xfrm>
            <a:custGeom>
              <a:avLst/>
              <a:gdLst/>
              <a:ahLst/>
              <a:cxnLst/>
              <a:rect l="l" t="t" r="r" b="b"/>
              <a:pathLst>
                <a:path w="3939" h="8401" extrusionOk="0">
                  <a:moveTo>
                    <a:pt x="3349" y="589"/>
                  </a:moveTo>
                  <a:lnTo>
                    <a:pt x="3349" y="7812"/>
                  </a:lnTo>
                  <a:lnTo>
                    <a:pt x="589" y="7812"/>
                  </a:lnTo>
                  <a:lnTo>
                    <a:pt x="589" y="589"/>
                  </a:lnTo>
                  <a:close/>
                  <a:moveTo>
                    <a:pt x="1" y="0"/>
                  </a:moveTo>
                  <a:lnTo>
                    <a:pt x="1" y="8401"/>
                  </a:lnTo>
                  <a:lnTo>
                    <a:pt x="3938" y="8401"/>
                  </a:lnTo>
                  <a:lnTo>
                    <a:pt x="393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292;p64">
              <a:extLst>
                <a:ext uri="{FF2B5EF4-FFF2-40B4-BE49-F238E27FC236}">
                  <a16:creationId xmlns:a16="http://schemas.microsoft.com/office/drawing/2014/main" id="{27F1CA6C-588B-E694-B2F9-71D9FC43680A}"/>
                </a:ext>
              </a:extLst>
            </p:cNvPr>
            <p:cNvSpPr/>
            <p:nvPr/>
          </p:nvSpPr>
          <p:spPr>
            <a:xfrm>
              <a:off x="3731775" y="3503475"/>
              <a:ext cx="645425" cy="195300"/>
            </a:xfrm>
            <a:custGeom>
              <a:avLst/>
              <a:gdLst/>
              <a:ahLst/>
              <a:cxnLst/>
              <a:rect l="l" t="t" r="r" b="b"/>
              <a:pathLst>
                <a:path w="25817" h="7812" extrusionOk="0">
                  <a:moveTo>
                    <a:pt x="1" y="0"/>
                  </a:moveTo>
                  <a:lnTo>
                    <a:pt x="1" y="7812"/>
                  </a:lnTo>
                  <a:lnTo>
                    <a:pt x="25817" y="7812"/>
                  </a:lnTo>
                  <a:lnTo>
                    <a:pt x="2581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293;p64">
              <a:extLst>
                <a:ext uri="{FF2B5EF4-FFF2-40B4-BE49-F238E27FC236}">
                  <a16:creationId xmlns:a16="http://schemas.microsoft.com/office/drawing/2014/main" id="{F02B4755-B45E-A715-7F0C-DD3E05DD93FD}"/>
                </a:ext>
              </a:extLst>
            </p:cNvPr>
            <p:cNvSpPr/>
            <p:nvPr/>
          </p:nvSpPr>
          <p:spPr>
            <a:xfrm>
              <a:off x="3724425" y="3496100"/>
              <a:ext cx="660150" cy="210025"/>
            </a:xfrm>
            <a:custGeom>
              <a:avLst/>
              <a:gdLst/>
              <a:ahLst/>
              <a:cxnLst/>
              <a:rect l="l" t="t" r="r" b="b"/>
              <a:pathLst>
                <a:path w="26406" h="8401" extrusionOk="0">
                  <a:moveTo>
                    <a:pt x="25817" y="589"/>
                  </a:moveTo>
                  <a:lnTo>
                    <a:pt x="25817" y="7812"/>
                  </a:lnTo>
                  <a:lnTo>
                    <a:pt x="590" y="7812"/>
                  </a:lnTo>
                  <a:lnTo>
                    <a:pt x="590" y="589"/>
                  </a:lnTo>
                  <a:close/>
                  <a:moveTo>
                    <a:pt x="1" y="0"/>
                  </a:moveTo>
                  <a:lnTo>
                    <a:pt x="1" y="8401"/>
                  </a:lnTo>
                  <a:lnTo>
                    <a:pt x="26405" y="8401"/>
                  </a:lnTo>
                  <a:lnTo>
                    <a:pt x="2640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294;p64">
              <a:extLst>
                <a:ext uri="{FF2B5EF4-FFF2-40B4-BE49-F238E27FC236}">
                  <a16:creationId xmlns:a16="http://schemas.microsoft.com/office/drawing/2014/main" id="{72792CAC-D591-8E8B-804B-E171763DBF89}"/>
                </a:ext>
              </a:extLst>
            </p:cNvPr>
            <p:cNvSpPr/>
            <p:nvPr/>
          </p:nvSpPr>
          <p:spPr>
            <a:xfrm>
              <a:off x="4499825" y="3543400"/>
              <a:ext cx="98450" cy="98450"/>
            </a:xfrm>
            <a:custGeom>
              <a:avLst/>
              <a:gdLst/>
              <a:ahLst/>
              <a:cxnLst/>
              <a:rect l="l" t="t" r="r" b="b"/>
              <a:pathLst>
                <a:path w="3938" h="3938" extrusionOk="0">
                  <a:moveTo>
                    <a:pt x="1969" y="1"/>
                  </a:moveTo>
                  <a:cubicBezTo>
                    <a:pt x="882" y="1"/>
                    <a:pt x="0" y="882"/>
                    <a:pt x="0" y="1969"/>
                  </a:cubicBezTo>
                  <a:cubicBezTo>
                    <a:pt x="0" y="3056"/>
                    <a:pt x="882" y="3937"/>
                    <a:pt x="1969" y="3937"/>
                  </a:cubicBezTo>
                  <a:cubicBezTo>
                    <a:pt x="3057" y="3937"/>
                    <a:pt x="3937" y="3056"/>
                    <a:pt x="3937" y="1969"/>
                  </a:cubicBezTo>
                  <a:cubicBezTo>
                    <a:pt x="3937" y="882"/>
                    <a:pt x="3057" y="1"/>
                    <a:pt x="1969"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295;p64">
              <a:extLst>
                <a:ext uri="{FF2B5EF4-FFF2-40B4-BE49-F238E27FC236}">
                  <a16:creationId xmlns:a16="http://schemas.microsoft.com/office/drawing/2014/main" id="{5C785252-7D7A-0ABB-658A-4FA87096D91F}"/>
                </a:ext>
              </a:extLst>
            </p:cNvPr>
            <p:cNvSpPr/>
            <p:nvPr/>
          </p:nvSpPr>
          <p:spPr>
            <a:xfrm>
              <a:off x="4492475" y="3536025"/>
              <a:ext cx="113150" cy="113175"/>
            </a:xfrm>
            <a:custGeom>
              <a:avLst/>
              <a:gdLst/>
              <a:ahLst/>
              <a:cxnLst/>
              <a:rect l="l" t="t" r="r" b="b"/>
              <a:pathLst>
                <a:path w="4526" h="4527" extrusionOk="0">
                  <a:moveTo>
                    <a:pt x="2260" y="591"/>
                  </a:moveTo>
                  <a:cubicBezTo>
                    <a:pt x="2261" y="591"/>
                    <a:pt x="2262" y="591"/>
                    <a:pt x="2263" y="591"/>
                  </a:cubicBezTo>
                  <a:cubicBezTo>
                    <a:pt x="3187" y="591"/>
                    <a:pt x="3936" y="1340"/>
                    <a:pt x="3937" y="2264"/>
                  </a:cubicBezTo>
                  <a:cubicBezTo>
                    <a:pt x="3937" y="2941"/>
                    <a:pt x="3529" y="3551"/>
                    <a:pt x="2903" y="3810"/>
                  </a:cubicBezTo>
                  <a:cubicBezTo>
                    <a:pt x="2696" y="3896"/>
                    <a:pt x="2479" y="3938"/>
                    <a:pt x="2263" y="3938"/>
                  </a:cubicBezTo>
                  <a:cubicBezTo>
                    <a:pt x="1827" y="3938"/>
                    <a:pt x="1399" y="3768"/>
                    <a:pt x="1080" y="3447"/>
                  </a:cubicBezTo>
                  <a:cubicBezTo>
                    <a:pt x="600" y="2969"/>
                    <a:pt x="458" y="2249"/>
                    <a:pt x="717" y="1624"/>
                  </a:cubicBezTo>
                  <a:cubicBezTo>
                    <a:pt x="975" y="998"/>
                    <a:pt x="1585" y="591"/>
                    <a:pt x="2260" y="591"/>
                  </a:cubicBezTo>
                  <a:close/>
                  <a:moveTo>
                    <a:pt x="2263" y="1"/>
                  </a:moveTo>
                  <a:cubicBezTo>
                    <a:pt x="1016" y="1"/>
                    <a:pt x="1" y="1016"/>
                    <a:pt x="1" y="2264"/>
                  </a:cubicBezTo>
                  <a:cubicBezTo>
                    <a:pt x="1" y="3511"/>
                    <a:pt x="1016" y="4526"/>
                    <a:pt x="2263" y="4526"/>
                  </a:cubicBezTo>
                  <a:cubicBezTo>
                    <a:pt x="3511" y="4526"/>
                    <a:pt x="4526" y="3511"/>
                    <a:pt x="4526" y="2264"/>
                  </a:cubicBezTo>
                  <a:cubicBezTo>
                    <a:pt x="4526" y="1016"/>
                    <a:pt x="3511" y="1"/>
                    <a:pt x="2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296;p64">
              <a:extLst>
                <a:ext uri="{FF2B5EF4-FFF2-40B4-BE49-F238E27FC236}">
                  <a16:creationId xmlns:a16="http://schemas.microsoft.com/office/drawing/2014/main" id="{8C8BEF75-9414-BB1E-9173-F55C9F7B9762}"/>
                </a:ext>
              </a:extLst>
            </p:cNvPr>
            <p:cNvSpPr/>
            <p:nvPr/>
          </p:nvSpPr>
          <p:spPr>
            <a:xfrm>
              <a:off x="4688675" y="3543400"/>
              <a:ext cx="102300" cy="98450"/>
            </a:xfrm>
            <a:custGeom>
              <a:avLst/>
              <a:gdLst/>
              <a:ahLst/>
              <a:cxnLst/>
              <a:rect l="l" t="t" r="r" b="b"/>
              <a:pathLst>
                <a:path w="4092" h="3938" extrusionOk="0">
                  <a:moveTo>
                    <a:pt x="2123" y="1"/>
                  </a:moveTo>
                  <a:cubicBezTo>
                    <a:pt x="1611" y="1"/>
                    <a:pt x="1108" y="201"/>
                    <a:pt x="732" y="577"/>
                  </a:cubicBezTo>
                  <a:cubicBezTo>
                    <a:pt x="168" y="1140"/>
                    <a:pt x="1" y="1987"/>
                    <a:pt x="305" y="2722"/>
                  </a:cubicBezTo>
                  <a:cubicBezTo>
                    <a:pt x="609" y="3457"/>
                    <a:pt x="1327" y="3937"/>
                    <a:pt x="2123" y="3937"/>
                  </a:cubicBezTo>
                  <a:cubicBezTo>
                    <a:pt x="3210" y="3937"/>
                    <a:pt x="4092" y="3056"/>
                    <a:pt x="4092" y="1969"/>
                  </a:cubicBezTo>
                  <a:cubicBezTo>
                    <a:pt x="4092" y="1173"/>
                    <a:pt x="3611" y="455"/>
                    <a:pt x="2877" y="151"/>
                  </a:cubicBezTo>
                  <a:cubicBezTo>
                    <a:pt x="2633" y="50"/>
                    <a:pt x="2377" y="1"/>
                    <a:pt x="21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297;p64">
              <a:extLst>
                <a:ext uri="{FF2B5EF4-FFF2-40B4-BE49-F238E27FC236}">
                  <a16:creationId xmlns:a16="http://schemas.microsoft.com/office/drawing/2014/main" id="{44AE0831-68A6-D2E8-2964-AB0C9A77C6F2}"/>
                </a:ext>
              </a:extLst>
            </p:cNvPr>
            <p:cNvSpPr/>
            <p:nvPr/>
          </p:nvSpPr>
          <p:spPr>
            <a:xfrm>
              <a:off x="4685200" y="3536025"/>
              <a:ext cx="113125" cy="113175"/>
            </a:xfrm>
            <a:custGeom>
              <a:avLst/>
              <a:gdLst/>
              <a:ahLst/>
              <a:cxnLst/>
              <a:rect l="l" t="t" r="r" b="b"/>
              <a:pathLst>
                <a:path w="4525" h="4527" extrusionOk="0">
                  <a:moveTo>
                    <a:pt x="2260" y="591"/>
                  </a:moveTo>
                  <a:cubicBezTo>
                    <a:pt x="2261" y="591"/>
                    <a:pt x="2262" y="591"/>
                    <a:pt x="2262" y="591"/>
                  </a:cubicBezTo>
                  <a:cubicBezTo>
                    <a:pt x="3187" y="591"/>
                    <a:pt x="3935" y="1340"/>
                    <a:pt x="3936" y="2264"/>
                  </a:cubicBezTo>
                  <a:cubicBezTo>
                    <a:pt x="3936" y="2941"/>
                    <a:pt x="3528" y="3551"/>
                    <a:pt x="2903" y="3810"/>
                  </a:cubicBezTo>
                  <a:cubicBezTo>
                    <a:pt x="2696" y="3896"/>
                    <a:pt x="2478" y="3938"/>
                    <a:pt x="2263" y="3938"/>
                  </a:cubicBezTo>
                  <a:cubicBezTo>
                    <a:pt x="1827" y="3938"/>
                    <a:pt x="1399" y="3768"/>
                    <a:pt x="1079" y="3447"/>
                  </a:cubicBezTo>
                  <a:cubicBezTo>
                    <a:pt x="600" y="2969"/>
                    <a:pt x="456" y="2249"/>
                    <a:pt x="716" y="1624"/>
                  </a:cubicBezTo>
                  <a:cubicBezTo>
                    <a:pt x="975" y="998"/>
                    <a:pt x="1584" y="591"/>
                    <a:pt x="2260" y="591"/>
                  </a:cubicBezTo>
                  <a:close/>
                  <a:moveTo>
                    <a:pt x="2262" y="1"/>
                  </a:moveTo>
                  <a:cubicBezTo>
                    <a:pt x="1015" y="1"/>
                    <a:pt x="0" y="1016"/>
                    <a:pt x="0" y="2264"/>
                  </a:cubicBezTo>
                  <a:cubicBezTo>
                    <a:pt x="0" y="3511"/>
                    <a:pt x="1016" y="4526"/>
                    <a:pt x="2262" y="4526"/>
                  </a:cubicBezTo>
                  <a:cubicBezTo>
                    <a:pt x="3510" y="4526"/>
                    <a:pt x="4525" y="3511"/>
                    <a:pt x="4525" y="2264"/>
                  </a:cubicBezTo>
                  <a:cubicBezTo>
                    <a:pt x="4525" y="1016"/>
                    <a:pt x="3510" y="1"/>
                    <a:pt x="226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298;p64">
              <a:extLst>
                <a:ext uri="{FF2B5EF4-FFF2-40B4-BE49-F238E27FC236}">
                  <a16:creationId xmlns:a16="http://schemas.microsoft.com/office/drawing/2014/main" id="{006AFD68-BEC6-C30A-71FB-3ABCCE4308BA}"/>
                </a:ext>
              </a:extLst>
            </p:cNvPr>
            <p:cNvSpPr/>
            <p:nvPr/>
          </p:nvSpPr>
          <p:spPr>
            <a:xfrm>
              <a:off x="4212825" y="3543400"/>
              <a:ext cx="98425" cy="98450"/>
            </a:xfrm>
            <a:custGeom>
              <a:avLst/>
              <a:gdLst/>
              <a:ahLst/>
              <a:cxnLst/>
              <a:rect l="l" t="t" r="r" b="b"/>
              <a:pathLst>
                <a:path w="3937" h="3938" extrusionOk="0">
                  <a:moveTo>
                    <a:pt x="1969" y="1"/>
                  </a:moveTo>
                  <a:cubicBezTo>
                    <a:pt x="881" y="1"/>
                    <a:pt x="1" y="882"/>
                    <a:pt x="1" y="1969"/>
                  </a:cubicBezTo>
                  <a:cubicBezTo>
                    <a:pt x="1" y="3056"/>
                    <a:pt x="881" y="3937"/>
                    <a:pt x="1969" y="3937"/>
                  </a:cubicBezTo>
                  <a:cubicBezTo>
                    <a:pt x="3056" y="3937"/>
                    <a:pt x="3936" y="3056"/>
                    <a:pt x="3936" y="1969"/>
                  </a:cubicBezTo>
                  <a:cubicBezTo>
                    <a:pt x="3936" y="882"/>
                    <a:pt x="3056" y="1"/>
                    <a:pt x="19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299;p64">
              <a:extLst>
                <a:ext uri="{FF2B5EF4-FFF2-40B4-BE49-F238E27FC236}">
                  <a16:creationId xmlns:a16="http://schemas.microsoft.com/office/drawing/2014/main" id="{08C922E8-E2A0-CAF7-428C-37BE04BDF951}"/>
                </a:ext>
              </a:extLst>
            </p:cNvPr>
            <p:cNvSpPr/>
            <p:nvPr/>
          </p:nvSpPr>
          <p:spPr>
            <a:xfrm>
              <a:off x="4205450" y="3536025"/>
              <a:ext cx="113175" cy="113175"/>
            </a:xfrm>
            <a:custGeom>
              <a:avLst/>
              <a:gdLst/>
              <a:ahLst/>
              <a:cxnLst/>
              <a:rect l="l" t="t" r="r" b="b"/>
              <a:pathLst>
                <a:path w="4527" h="4527" extrusionOk="0">
                  <a:moveTo>
                    <a:pt x="2263" y="591"/>
                  </a:moveTo>
                  <a:cubicBezTo>
                    <a:pt x="3187" y="591"/>
                    <a:pt x="3936" y="1340"/>
                    <a:pt x="3936" y="2264"/>
                  </a:cubicBezTo>
                  <a:cubicBezTo>
                    <a:pt x="3936" y="2941"/>
                    <a:pt x="3529" y="3551"/>
                    <a:pt x="2903" y="3810"/>
                  </a:cubicBezTo>
                  <a:cubicBezTo>
                    <a:pt x="2696" y="3896"/>
                    <a:pt x="2479" y="3938"/>
                    <a:pt x="2263" y="3938"/>
                  </a:cubicBezTo>
                  <a:cubicBezTo>
                    <a:pt x="1828" y="3938"/>
                    <a:pt x="1399" y="3768"/>
                    <a:pt x="1080" y="3447"/>
                  </a:cubicBezTo>
                  <a:cubicBezTo>
                    <a:pt x="601" y="2969"/>
                    <a:pt x="458" y="2249"/>
                    <a:pt x="717" y="1624"/>
                  </a:cubicBezTo>
                  <a:cubicBezTo>
                    <a:pt x="976" y="997"/>
                    <a:pt x="1586" y="591"/>
                    <a:pt x="2263" y="591"/>
                  </a:cubicBezTo>
                  <a:close/>
                  <a:moveTo>
                    <a:pt x="2263" y="1"/>
                  </a:moveTo>
                  <a:cubicBezTo>
                    <a:pt x="1016" y="1"/>
                    <a:pt x="1" y="1016"/>
                    <a:pt x="1" y="2264"/>
                  </a:cubicBezTo>
                  <a:cubicBezTo>
                    <a:pt x="1" y="3511"/>
                    <a:pt x="1016" y="4526"/>
                    <a:pt x="2263" y="4526"/>
                  </a:cubicBezTo>
                  <a:cubicBezTo>
                    <a:pt x="3511" y="4526"/>
                    <a:pt x="4526" y="3511"/>
                    <a:pt x="4526" y="2264"/>
                  </a:cubicBezTo>
                  <a:cubicBezTo>
                    <a:pt x="4526" y="1016"/>
                    <a:pt x="3511" y="1"/>
                    <a:pt x="2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300;p64">
              <a:extLst>
                <a:ext uri="{FF2B5EF4-FFF2-40B4-BE49-F238E27FC236}">
                  <a16:creationId xmlns:a16="http://schemas.microsoft.com/office/drawing/2014/main" id="{4F31FFE0-DE6C-088B-CD84-BF413742FCFC}"/>
                </a:ext>
              </a:extLst>
            </p:cNvPr>
            <p:cNvSpPr/>
            <p:nvPr/>
          </p:nvSpPr>
          <p:spPr>
            <a:xfrm>
              <a:off x="3089800" y="3800475"/>
              <a:ext cx="1701175" cy="136550"/>
            </a:xfrm>
            <a:custGeom>
              <a:avLst/>
              <a:gdLst/>
              <a:ahLst/>
              <a:cxnLst/>
              <a:rect l="l" t="t" r="r" b="b"/>
              <a:pathLst>
                <a:path w="68047" h="5462" extrusionOk="0">
                  <a:moveTo>
                    <a:pt x="1" y="0"/>
                  </a:moveTo>
                  <a:lnTo>
                    <a:pt x="1" y="5462"/>
                  </a:lnTo>
                  <a:lnTo>
                    <a:pt x="68047" y="5462"/>
                  </a:lnTo>
                  <a:lnTo>
                    <a:pt x="6804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301;p64">
              <a:extLst>
                <a:ext uri="{FF2B5EF4-FFF2-40B4-BE49-F238E27FC236}">
                  <a16:creationId xmlns:a16="http://schemas.microsoft.com/office/drawing/2014/main" id="{5654D4F0-0480-9AF7-7C8F-EECA40B9FD0B}"/>
                </a:ext>
              </a:extLst>
            </p:cNvPr>
            <p:cNvSpPr/>
            <p:nvPr/>
          </p:nvSpPr>
          <p:spPr>
            <a:xfrm>
              <a:off x="3082425" y="3793125"/>
              <a:ext cx="1715900" cy="151275"/>
            </a:xfrm>
            <a:custGeom>
              <a:avLst/>
              <a:gdLst/>
              <a:ahLst/>
              <a:cxnLst/>
              <a:rect l="l" t="t" r="r" b="b"/>
              <a:pathLst>
                <a:path w="68636" h="6051" extrusionOk="0">
                  <a:moveTo>
                    <a:pt x="68047" y="589"/>
                  </a:moveTo>
                  <a:lnTo>
                    <a:pt x="68047" y="5461"/>
                  </a:lnTo>
                  <a:lnTo>
                    <a:pt x="590" y="5461"/>
                  </a:lnTo>
                  <a:lnTo>
                    <a:pt x="590" y="589"/>
                  </a:lnTo>
                  <a:close/>
                  <a:moveTo>
                    <a:pt x="1" y="0"/>
                  </a:moveTo>
                  <a:lnTo>
                    <a:pt x="1" y="6051"/>
                  </a:lnTo>
                  <a:lnTo>
                    <a:pt x="68636" y="6051"/>
                  </a:lnTo>
                  <a:lnTo>
                    <a:pt x="6863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302;p64">
              <a:extLst>
                <a:ext uri="{FF2B5EF4-FFF2-40B4-BE49-F238E27FC236}">
                  <a16:creationId xmlns:a16="http://schemas.microsoft.com/office/drawing/2014/main" id="{6B216A7A-27B1-708E-0ECF-F0A8BBFDE531}"/>
                </a:ext>
              </a:extLst>
            </p:cNvPr>
            <p:cNvSpPr/>
            <p:nvPr/>
          </p:nvSpPr>
          <p:spPr>
            <a:xfrm>
              <a:off x="3019925" y="3937050"/>
              <a:ext cx="1840900" cy="398750"/>
            </a:xfrm>
            <a:custGeom>
              <a:avLst/>
              <a:gdLst/>
              <a:ahLst/>
              <a:cxnLst/>
              <a:rect l="l" t="t" r="r" b="b"/>
              <a:pathLst>
                <a:path w="73636" h="15950" extrusionOk="0">
                  <a:moveTo>
                    <a:pt x="1" y="0"/>
                  </a:moveTo>
                  <a:lnTo>
                    <a:pt x="1" y="15949"/>
                  </a:lnTo>
                  <a:lnTo>
                    <a:pt x="73636" y="15949"/>
                  </a:lnTo>
                  <a:lnTo>
                    <a:pt x="736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303;p64">
              <a:extLst>
                <a:ext uri="{FF2B5EF4-FFF2-40B4-BE49-F238E27FC236}">
                  <a16:creationId xmlns:a16="http://schemas.microsoft.com/office/drawing/2014/main" id="{9AD56234-920C-9745-270E-FF272D83187E}"/>
                </a:ext>
              </a:extLst>
            </p:cNvPr>
            <p:cNvSpPr/>
            <p:nvPr/>
          </p:nvSpPr>
          <p:spPr>
            <a:xfrm>
              <a:off x="3012575" y="3929675"/>
              <a:ext cx="1855600" cy="413475"/>
            </a:xfrm>
            <a:custGeom>
              <a:avLst/>
              <a:gdLst/>
              <a:ahLst/>
              <a:cxnLst/>
              <a:rect l="l" t="t" r="r" b="b"/>
              <a:pathLst>
                <a:path w="74224" h="16539" extrusionOk="0">
                  <a:moveTo>
                    <a:pt x="73635" y="589"/>
                  </a:moveTo>
                  <a:lnTo>
                    <a:pt x="73635" y="15949"/>
                  </a:lnTo>
                  <a:lnTo>
                    <a:pt x="590" y="15949"/>
                  </a:lnTo>
                  <a:lnTo>
                    <a:pt x="590" y="589"/>
                  </a:lnTo>
                  <a:close/>
                  <a:moveTo>
                    <a:pt x="1" y="0"/>
                  </a:moveTo>
                  <a:lnTo>
                    <a:pt x="1" y="16538"/>
                  </a:lnTo>
                  <a:lnTo>
                    <a:pt x="74224" y="16538"/>
                  </a:lnTo>
                  <a:lnTo>
                    <a:pt x="7422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304;p64">
              <a:extLst>
                <a:ext uri="{FF2B5EF4-FFF2-40B4-BE49-F238E27FC236}">
                  <a16:creationId xmlns:a16="http://schemas.microsoft.com/office/drawing/2014/main" id="{96EFD4BE-B28D-D3BB-0880-D65EE3158FAB}"/>
                </a:ext>
              </a:extLst>
            </p:cNvPr>
            <p:cNvSpPr/>
            <p:nvPr/>
          </p:nvSpPr>
          <p:spPr>
            <a:xfrm>
              <a:off x="3248250" y="4038750"/>
              <a:ext cx="105125" cy="195300"/>
            </a:xfrm>
            <a:custGeom>
              <a:avLst/>
              <a:gdLst/>
              <a:ahLst/>
              <a:cxnLst/>
              <a:rect l="l" t="t" r="r" b="b"/>
              <a:pathLst>
                <a:path w="4205" h="7812" extrusionOk="0">
                  <a:moveTo>
                    <a:pt x="1" y="0"/>
                  </a:moveTo>
                  <a:lnTo>
                    <a:pt x="1" y="7812"/>
                  </a:lnTo>
                  <a:lnTo>
                    <a:pt x="4205" y="7812"/>
                  </a:lnTo>
                  <a:lnTo>
                    <a:pt x="4205"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305;p64">
              <a:extLst>
                <a:ext uri="{FF2B5EF4-FFF2-40B4-BE49-F238E27FC236}">
                  <a16:creationId xmlns:a16="http://schemas.microsoft.com/office/drawing/2014/main" id="{A58352A9-8FB9-63F7-2B38-B2D56AB440F4}"/>
                </a:ext>
              </a:extLst>
            </p:cNvPr>
            <p:cNvSpPr/>
            <p:nvPr/>
          </p:nvSpPr>
          <p:spPr>
            <a:xfrm>
              <a:off x="3240875" y="4031400"/>
              <a:ext cx="119875" cy="210025"/>
            </a:xfrm>
            <a:custGeom>
              <a:avLst/>
              <a:gdLst/>
              <a:ahLst/>
              <a:cxnLst/>
              <a:rect l="l" t="t" r="r" b="b"/>
              <a:pathLst>
                <a:path w="4795" h="8401" extrusionOk="0">
                  <a:moveTo>
                    <a:pt x="4206" y="589"/>
                  </a:moveTo>
                  <a:lnTo>
                    <a:pt x="4206" y="7811"/>
                  </a:lnTo>
                  <a:lnTo>
                    <a:pt x="590" y="7811"/>
                  </a:lnTo>
                  <a:lnTo>
                    <a:pt x="590" y="589"/>
                  </a:lnTo>
                  <a:close/>
                  <a:moveTo>
                    <a:pt x="1" y="0"/>
                  </a:moveTo>
                  <a:lnTo>
                    <a:pt x="1" y="8401"/>
                  </a:lnTo>
                  <a:lnTo>
                    <a:pt x="4795" y="8401"/>
                  </a:lnTo>
                  <a:lnTo>
                    <a:pt x="47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306;p64">
              <a:extLst>
                <a:ext uri="{FF2B5EF4-FFF2-40B4-BE49-F238E27FC236}">
                  <a16:creationId xmlns:a16="http://schemas.microsoft.com/office/drawing/2014/main" id="{22BF5FFE-8586-CBEA-A2AE-477514C85B10}"/>
                </a:ext>
              </a:extLst>
            </p:cNvPr>
            <p:cNvSpPr/>
            <p:nvPr/>
          </p:nvSpPr>
          <p:spPr>
            <a:xfrm>
              <a:off x="3409425" y="4038750"/>
              <a:ext cx="105150" cy="195300"/>
            </a:xfrm>
            <a:custGeom>
              <a:avLst/>
              <a:gdLst/>
              <a:ahLst/>
              <a:cxnLst/>
              <a:rect l="l" t="t" r="r" b="b"/>
              <a:pathLst>
                <a:path w="4206" h="7812" extrusionOk="0">
                  <a:moveTo>
                    <a:pt x="0" y="0"/>
                  </a:moveTo>
                  <a:lnTo>
                    <a:pt x="0" y="7812"/>
                  </a:lnTo>
                  <a:lnTo>
                    <a:pt x="4206" y="7812"/>
                  </a:lnTo>
                  <a:lnTo>
                    <a:pt x="4206"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307;p64">
              <a:extLst>
                <a:ext uri="{FF2B5EF4-FFF2-40B4-BE49-F238E27FC236}">
                  <a16:creationId xmlns:a16="http://schemas.microsoft.com/office/drawing/2014/main" id="{508DC070-EAAC-DC45-1F57-8F71F2609125}"/>
                </a:ext>
              </a:extLst>
            </p:cNvPr>
            <p:cNvSpPr/>
            <p:nvPr/>
          </p:nvSpPr>
          <p:spPr>
            <a:xfrm>
              <a:off x="3402075" y="4031400"/>
              <a:ext cx="119850" cy="210025"/>
            </a:xfrm>
            <a:custGeom>
              <a:avLst/>
              <a:gdLst/>
              <a:ahLst/>
              <a:cxnLst/>
              <a:rect l="l" t="t" r="r" b="b"/>
              <a:pathLst>
                <a:path w="4794" h="8401" extrusionOk="0">
                  <a:moveTo>
                    <a:pt x="4205" y="589"/>
                  </a:moveTo>
                  <a:lnTo>
                    <a:pt x="4205" y="7811"/>
                  </a:lnTo>
                  <a:lnTo>
                    <a:pt x="589" y="7811"/>
                  </a:lnTo>
                  <a:lnTo>
                    <a:pt x="589" y="589"/>
                  </a:lnTo>
                  <a:close/>
                  <a:moveTo>
                    <a:pt x="1" y="0"/>
                  </a:moveTo>
                  <a:lnTo>
                    <a:pt x="1" y="8401"/>
                  </a:lnTo>
                  <a:lnTo>
                    <a:pt x="4793" y="8401"/>
                  </a:lnTo>
                  <a:lnTo>
                    <a:pt x="479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308;p64">
              <a:extLst>
                <a:ext uri="{FF2B5EF4-FFF2-40B4-BE49-F238E27FC236}">
                  <a16:creationId xmlns:a16="http://schemas.microsoft.com/office/drawing/2014/main" id="{A8DA9996-D509-5134-99AF-A3CE574B14B5}"/>
                </a:ext>
              </a:extLst>
            </p:cNvPr>
            <p:cNvSpPr/>
            <p:nvPr/>
          </p:nvSpPr>
          <p:spPr>
            <a:xfrm>
              <a:off x="3570625" y="4038750"/>
              <a:ext cx="105125" cy="195300"/>
            </a:xfrm>
            <a:custGeom>
              <a:avLst/>
              <a:gdLst/>
              <a:ahLst/>
              <a:cxnLst/>
              <a:rect l="l" t="t" r="r" b="b"/>
              <a:pathLst>
                <a:path w="4205" h="7812" extrusionOk="0">
                  <a:moveTo>
                    <a:pt x="0" y="0"/>
                  </a:moveTo>
                  <a:lnTo>
                    <a:pt x="0" y="7812"/>
                  </a:lnTo>
                  <a:lnTo>
                    <a:pt x="4204" y="7812"/>
                  </a:lnTo>
                  <a:lnTo>
                    <a:pt x="4204"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309;p64">
              <a:extLst>
                <a:ext uri="{FF2B5EF4-FFF2-40B4-BE49-F238E27FC236}">
                  <a16:creationId xmlns:a16="http://schemas.microsoft.com/office/drawing/2014/main" id="{263ECEC0-9023-39EA-F110-225FE53A04C0}"/>
                </a:ext>
              </a:extLst>
            </p:cNvPr>
            <p:cNvSpPr/>
            <p:nvPr/>
          </p:nvSpPr>
          <p:spPr>
            <a:xfrm>
              <a:off x="3563250" y="4031400"/>
              <a:ext cx="119875" cy="210025"/>
            </a:xfrm>
            <a:custGeom>
              <a:avLst/>
              <a:gdLst/>
              <a:ahLst/>
              <a:cxnLst/>
              <a:rect l="l" t="t" r="r" b="b"/>
              <a:pathLst>
                <a:path w="4795" h="8401" extrusionOk="0">
                  <a:moveTo>
                    <a:pt x="4204" y="589"/>
                  </a:moveTo>
                  <a:lnTo>
                    <a:pt x="4204" y="7811"/>
                  </a:lnTo>
                  <a:lnTo>
                    <a:pt x="589" y="7811"/>
                  </a:lnTo>
                  <a:lnTo>
                    <a:pt x="589" y="589"/>
                  </a:lnTo>
                  <a:close/>
                  <a:moveTo>
                    <a:pt x="0" y="0"/>
                  </a:moveTo>
                  <a:lnTo>
                    <a:pt x="0" y="8401"/>
                  </a:lnTo>
                  <a:lnTo>
                    <a:pt x="4794" y="8401"/>
                  </a:lnTo>
                  <a:lnTo>
                    <a:pt x="47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310;p64">
              <a:extLst>
                <a:ext uri="{FF2B5EF4-FFF2-40B4-BE49-F238E27FC236}">
                  <a16:creationId xmlns:a16="http://schemas.microsoft.com/office/drawing/2014/main" id="{7E788FC1-1AA5-7DBE-57BD-D38EBB1A4159}"/>
                </a:ext>
              </a:extLst>
            </p:cNvPr>
            <p:cNvSpPr/>
            <p:nvPr/>
          </p:nvSpPr>
          <p:spPr>
            <a:xfrm>
              <a:off x="3108475" y="4038750"/>
              <a:ext cx="83750" cy="195300"/>
            </a:xfrm>
            <a:custGeom>
              <a:avLst/>
              <a:gdLst/>
              <a:ahLst/>
              <a:cxnLst/>
              <a:rect l="l" t="t" r="r" b="b"/>
              <a:pathLst>
                <a:path w="3350" h="7812" extrusionOk="0">
                  <a:moveTo>
                    <a:pt x="1" y="0"/>
                  </a:moveTo>
                  <a:lnTo>
                    <a:pt x="1" y="7812"/>
                  </a:lnTo>
                  <a:lnTo>
                    <a:pt x="3349" y="7812"/>
                  </a:lnTo>
                  <a:lnTo>
                    <a:pt x="3349"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311;p64">
              <a:extLst>
                <a:ext uri="{FF2B5EF4-FFF2-40B4-BE49-F238E27FC236}">
                  <a16:creationId xmlns:a16="http://schemas.microsoft.com/office/drawing/2014/main" id="{065A3EBC-3F8B-01FE-0F5E-71836F8C8B6C}"/>
                </a:ext>
              </a:extLst>
            </p:cNvPr>
            <p:cNvSpPr/>
            <p:nvPr/>
          </p:nvSpPr>
          <p:spPr>
            <a:xfrm>
              <a:off x="3101100" y="4031400"/>
              <a:ext cx="98475" cy="210025"/>
            </a:xfrm>
            <a:custGeom>
              <a:avLst/>
              <a:gdLst/>
              <a:ahLst/>
              <a:cxnLst/>
              <a:rect l="l" t="t" r="r" b="b"/>
              <a:pathLst>
                <a:path w="3939" h="8401" extrusionOk="0">
                  <a:moveTo>
                    <a:pt x="3349" y="589"/>
                  </a:moveTo>
                  <a:lnTo>
                    <a:pt x="3349" y="7811"/>
                  </a:lnTo>
                  <a:lnTo>
                    <a:pt x="589" y="7811"/>
                  </a:lnTo>
                  <a:lnTo>
                    <a:pt x="589" y="589"/>
                  </a:lnTo>
                  <a:close/>
                  <a:moveTo>
                    <a:pt x="1" y="0"/>
                  </a:moveTo>
                  <a:lnTo>
                    <a:pt x="1" y="8401"/>
                  </a:lnTo>
                  <a:lnTo>
                    <a:pt x="3938" y="8401"/>
                  </a:lnTo>
                  <a:lnTo>
                    <a:pt x="393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312;p64">
              <a:extLst>
                <a:ext uri="{FF2B5EF4-FFF2-40B4-BE49-F238E27FC236}">
                  <a16:creationId xmlns:a16="http://schemas.microsoft.com/office/drawing/2014/main" id="{551A8694-2417-BDA4-7F9E-8EF701E6403F}"/>
                </a:ext>
              </a:extLst>
            </p:cNvPr>
            <p:cNvSpPr/>
            <p:nvPr/>
          </p:nvSpPr>
          <p:spPr>
            <a:xfrm>
              <a:off x="3731775" y="4038750"/>
              <a:ext cx="645425" cy="195300"/>
            </a:xfrm>
            <a:custGeom>
              <a:avLst/>
              <a:gdLst/>
              <a:ahLst/>
              <a:cxnLst/>
              <a:rect l="l" t="t" r="r" b="b"/>
              <a:pathLst>
                <a:path w="25817" h="7812" extrusionOk="0">
                  <a:moveTo>
                    <a:pt x="1" y="0"/>
                  </a:moveTo>
                  <a:lnTo>
                    <a:pt x="1" y="7812"/>
                  </a:lnTo>
                  <a:lnTo>
                    <a:pt x="25817" y="7812"/>
                  </a:lnTo>
                  <a:lnTo>
                    <a:pt x="25817"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3313;p64">
              <a:extLst>
                <a:ext uri="{FF2B5EF4-FFF2-40B4-BE49-F238E27FC236}">
                  <a16:creationId xmlns:a16="http://schemas.microsoft.com/office/drawing/2014/main" id="{A710FA75-DF8E-1176-C37E-A5CED62DD546}"/>
                </a:ext>
              </a:extLst>
            </p:cNvPr>
            <p:cNvSpPr/>
            <p:nvPr/>
          </p:nvSpPr>
          <p:spPr>
            <a:xfrm>
              <a:off x="3724425" y="4031400"/>
              <a:ext cx="660150" cy="210025"/>
            </a:xfrm>
            <a:custGeom>
              <a:avLst/>
              <a:gdLst/>
              <a:ahLst/>
              <a:cxnLst/>
              <a:rect l="l" t="t" r="r" b="b"/>
              <a:pathLst>
                <a:path w="26406" h="8401" extrusionOk="0">
                  <a:moveTo>
                    <a:pt x="25817" y="589"/>
                  </a:moveTo>
                  <a:lnTo>
                    <a:pt x="25817" y="7811"/>
                  </a:lnTo>
                  <a:lnTo>
                    <a:pt x="590" y="7811"/>
                  </a:lnTo>
                  <a:lnTo>
                    <a:pt x="590" y="589"/>
                  </a:lnTo>
                  <a:close/>
                  <a:moveTo>
                    <a:pt x="1" y="0"/>
                  </a:moveTo>
                  <a:lnTo>
                    <a:pt x="1" y="8401"/>
                  </a:lnTo>
                  <a:lnTo>
                    <a:pt x="26405" y="8401"/>
                  </a:lnTo>
                  <a:lnTo>
                    <a:pt x="2640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3314;p64">
              <a:extLst>
                <a:ext uri="{FF2B5EF4-FFF2-40B4-BE49-F238E27FC236}">
                  <a16:creationId xmlns:a16="http://schemas.microsoft.com/office/drawing/2014/main" id="{72DE5CD7-3A9D-4D04-5D8A-17287692A26B}"/>
                </a:ext>
              </a:extLst>
            </p:cNvPr>
            <p:cNvSpPr/>
            <p:nvPr/>
          </p:nvSpPr>
          <p:spPr>
            <a:xfrm>
              <a:off x="4499825" y="4078675"/>
              <a:ext cx="98450" cy="98450"/>
            </a:xfrm>
            <a:custGeom>
              <a:avLst/>
              <a:gdLst/>
              <a:ahLst/>
              <a:cxnLst/>
              <a:rect l="l" t="t" r="r" b="b"/>
              <a:pathLst>
                <a:path w="3938" h="3938" extrusionOk="0">
                  <a:moveTo>
                    <a:pt x="1969" y="1"/>
                  </a:moveTo>
                  <a:cubicBezTo>
                    <a:pt x="882" y="1"/>
                    <a:pt x="0" y="882"/>
                    <a:pt x="0" y="1969"/>
                  </a:cubicBezTo>
                  <a:cubicBezTo>
                    <a:pt x="0" y="3056"/>
                    <a:pt x="882" y="3937"/>
                    <a:pt x="1969" y="3937"/>
                  </a:cubicBezTo>
                  <a:cubicBezTo>
                    <a:pt x="3057" y="3937"/>
                    <a:pt x="3937" y="3056"/>
                    <a:pt x="3937" y="1969"/>
                  </a:cubicBezTo>
                  <a:cubicBezTo>
                    <a:pt x="3937" y="882"/>
                    <a:pt x="3057" y="1"/>
                    <a:pt x="19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3315;p64">
              <a:extLst>
                <a:ext uri="{FF2B5EF4-FFF2-40B4-BE49-F238E27FC236}">
                  <a16:creationId xmlns:a16="http://schemas.microsoft.com/office/drawing/2014/main" id="{965C54CE-C26D-1B00-A9AF-3F7581CA3198}"/>
                </a:ext>
              </a:extLst>
            </p:cNvPr>
            <p:cNvSpPr/>
            <p:nvPr/>
          </p:nvSpPr>
          <p:spPr>
            <a:xfrm>
              <a:off x="4492475" y="4071325"/>
              <a:ext cx="113150" cy="113175"/>
            </a:xfrm>
            <a:custGeom>
              <a:avLst/>
              <a:gdLst/>
              <a:ahLst/>
              <a:cxnLst/>
              <a:rect l="l" t="t" r="r" b="b"/>
              <a:pathLst>
                <a:path w="4526" h="4527" extrusionOk="0">
                  <a:moveTo>
                    <a:pt x="2263" y="590"/>
                  </a:moveTo>
                  <a:cubicBezTo>
                    <a:pt x="3187" y="591"/>
                    <a:pt x="3936" y="1340"/>
                    <a:pt x="3937" y="2263"/>
                  </a:cubicBezTo>
                  <a:cubicBezTo>
                    <a:pt x="3937" y="2941"/>
                    <a:pt x="3529" y="3551"/>
                    <a:pt x="2903" y="3809"/>
                  </a:cubicBezTo>
                  <a:cubicBezTo>
                    <a:pt x="2696" y="3895"/>
                    <a:pt x="2478" y="3937"/>
                    <a:pt x="2263" y="3937"/>
                  </a:cubicBezTo>
                  <a:cubicBezTo>
                    <a:pt x="1827" y="3937"/>
                    <a:pt x="1399" y="3767"/>
                    <a:pt x="1080" y="3447"/>
                  </a:cubicBezTo>
                  <a:cubicBezTo>
                    <a:pt x="600" y="2968"/>
                    <a:pt x="458" y="2248"/>
                    <a:pt x="717" y="1623"/>
                  </a:cubicBezTo>
                  <a:cubicBezTo>
                    <a:pt x="975" y="998"/>
                    <a:pt x="1586" y="590"/>
                    <a:pt x="2263" y="590"/>
                  </a:cubicBezTo>
                  <a:close/>
                  <a:moveTo>
                    <a:pt x="2263" y="1"/>
                  </a:moveTo>
                  <a:cubicBezTo>
                    <a:pt x="1016" y="1"/>
                    <a:pt x="1" y="1016"/>
                    <a:pt x="1" y="2263"/>
                  </a:cubicBezTo>
                  <a:cubicBezTo>
                    <a:pt x="1" y="3511"/>
                    <a:pt x="1016" y="4526"/>
                    <a:pt x="2263" y="4526"/>
                  </a:cubicBezTo>
                  <a:cubicBezTo>
                    <a:pt x="3511" y="4526"/>
                    <a:pt x="4526" y="3511"/>
                    <a:pt x="4526" y="2263"/>
                  </a:cubicBezTo>
                  <a:cubicBezTo>
                    <a:pt x="4526" y="1016"/>
                    <a:pt x="3511" y="1"/>
                    <a:pt x="2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3316;p64">
              <a:extLst>
                <a:ext uri="{FF2B5EF4-FFF2-40B4-BE49-F238E27FC236}">
                  <a16:creationId xmlns:a16="http://schemas.microsoft.com/office/drawing/2014/main" id="{08DB963A-1289-02AC-E741-1957E4775147}"/>
                </a:ext>
              </a:extLst>
            </p:cNvPr>
            <p:cNvSpPr/>
            <p:nvPr/>
          </p:nvSpPr>
          <p:spPr>
            <a:xfrm>
              <a:off x="4688675" y="4078675"/>
              <a:ext cx="102300" cy="98450"/>
            </a:xfrm>
            <a:custGeom>
              <a:avLst/>
              <a:gdLst/>
              <a:ahLst/>
              <a:cxnLst/>
              <a:rect l="l" t="t" r="r" b="b"/>
              <a:pathLst>
                <a:path w="4092" h="3938" extrusionOk="0">
                  <a:moveTo>
                    <a:pt x="2123" y="1"/>
                  </a:moveTo>
                  <a:cubicBezTo>
                    <a:pt x="1611" y="1"/>
                    <a:pt x="1108" y="201"/>
                    <a:pt x="732" y="578"/>
                  </a:cubicBezTo>
                  <a:cubicBezTo>
                    <a:pt x="168" y="1140"/>
                    <a:pt x="1" y="1987"/>
                    <a:pt x="305" y="2722"/>
                  </a:cubicBezTo>
                  <a:cubicBezTo>
                    <a:pt x="609" y="3458"/>
                    <a:pt x="1327" y="3937"/>
                    <a:pt x="2123" y="3937"/>
                  </a:cubicBezTo>
                  <a:cubicBezTo>
                    <a:pt x="3210" y="3937"/>
                    <a:pt x="4092" y="3056"/>
                    <a:pt x="4092" y="1969"/>
                  </a:cubicBezTo>
                  <a:cubicBezTo>
                    <a:pt x="4092" y="1173"/>
                    <a:pt x="3611" y="455"/>
                    <a:pt x="2877" y="151"/>
                  </a:cubicBezTo>
                  <a:cubicBezTo>
                    <a:pt x="2633" y="50"/>
                    <a:pt x="2377" y="1"/>
                    <a:pt x="2123"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3317;p64">
              <a:extLst>
                <a:ext uri="{FF2B5EF4-FFF2-40B4-BE49-F238E27FC236}">
                  <a16:creationId xmlns:a16="http://schemas.microsoft.com/office/drawing/2014/main" id="{912F0115-616B-AD56-7693-BC2E14A3F64A}"/>
                </a:ext>
              </a:extLst>
            </p:cNvPr>
            <p:cNvSpPr/>
            <p:nvPr/>
          </p:nvSpPr>
          <p:spPr>
            <a:xfrm>
              <a:off x="4685200" y="4071325"/>
              <a:ext cx="113125" cy="113175"/>
            </a:xfrm>
            <a:custGeom>
              <a:avLst/>
              <a:gdLst/>
              <a:ahLst/>
              <a:cxnLst/>
              <a:rect l="l" t="t" r="r" b="b"/>
              <a:pathLst>
                <a:path w="4525" h="4527" extrusionOk="0">
                  <a:moveTo>
                    <a:pt x="2262" y="590"/>
                  </a:moveTo>
                  <a:cubicBezTo>
                    <a:pt x="3187" y="591"/>
                    <a:pt x="3935" y="1340"/>
                    <a:pt x="3936" y="2263"/>
                  </a:cubicBezTo>
                  <a:cubicBezTo>
                    <a:pt x="3936" y="2941"/>
                    <a:pt x="3528" y="3551"/>
                    <a:pt x="2903" y="3809"/>
                  </a:cubicBezTo>
                  <a:cubicBezTo>
                    <a:pt x="2696" y="3895"/>
                    <a:pt x="2478" y="3937"/>
                    <a:pt x="2262" y="3937"/>
                  </a:cubicBezTo>
                  <a:cubicBezTo>
                    <a:pt x="1827" y="3937"/>
                    <a:pt x="1399" y="3767"/>
                    <a:pt x="1079" y="3447"/>
                  </a:cubicBezTo>
                  <a:cubicBezTo>
                    <a:pt x="600" y="2968"/>
                    <a:pt x="456" y="2248"/>
                    <a:pt x="716" y="1623"/>
                  </a:cubicBezTo>
                  <a:cubicBezTo>
                    <a:pt x="975" y="998"/>
                    <a:pt x="1586" y="590"/>
                    <a:pt x="2262" y="590"/>
                  </a:cubicBezTo>
                  <a:close/>
                  <a:moveTo>
                    <a:pt x="2262" y="1"/>
                  </a:moveTo>
                  <a:cubicBezTo>
                    <a:pt x="1015" y="1"/>
                    <a:pt x="0" y="1016"/>
                    <a:pt x="0" y="2263"/>
                  </a:cubicBezTo>
                  <a:cubicBezTo>
                    <a:pt x="0" y="3511"/>
                    <a:pt x="1016" y="4526"/>
                    <a:pt x="2262" y="4526"/>
                  </a:cubicBezTo>
                  <a:cubicBezTo>
                    <a:pt x="3510" y="4526"/>
                    <a:pt x="4525" y="3511"/>
                    <a:pt x="4525" y="2263"/>
                  </a:cubicBezTo>
                  <a:cubicBezTo>
                    <a:pt x="4525" y="1016"/>
                    <a:pt x="3510" y="1"/>
                    <a:pt x="226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3318;p64">
              <a:extLst>
                <a:ext uri="{FF2B5EF4-FFF2-40B4-BE49-F238E27FC236}">
                  <a16:creationId xmlns:a16="http://schemas.microsoft.com/office/drawing/2014/main" id="{2DFD8AC4-18E6-D951-517C-6DBD19157F74}"/>
                </a:ext>
              </a:extLst>
            </p:cNvPr>
            <p:cNvSpPr/>
            <p:nvPr/>
          </p:nvSpPr>
          <p:spPr>
            <a:xfrm>
              <a:off x="4212825" y="4078675"/>
              <a:ext cx="98425" cy="98450"/>
            </a:xfrm>
            <a:custGeom>
              <a:avLst/>
              <a:gdLst/>
              <a:ahLst/>
              <a:cxnLst/>
              <a:rect l="l" t="t" r="r" b="b"/>
              <a:pathLst>
                <a:path w="3937" h="3938" extrusionOk="0">
                  <a:moveTo>
                    <a:pt x="1969" y="1"/>
                  </a:moveTo>
                  <a:cubicBezTo>
                    <a:pt x="881" y="1"/>
                    <a:pt x="1" y="882"/>
                    <a:pt x="1" y="1969"/>
                  </a:cubicBezTo>
                  <a:cubicBezTo>
                    <a:pt x="1" y="3056"/>
                    <a:pt x="881" y="3937"/>
                    <a:pt x="1969" y="3937"/>
                  </a:cubicBezTo>
                  <a:cubicBezTo>
                    <a:pt x="3056" y="3937"/>
                    <a:pt x="3936" y="3056"/>
                    <a:pt x="3936" y="1969"/>
                  </a:cubicBezTo>
                  <a:cubicBezTo>
                    <a:pt x="3936" y="882"/>
                    <a:pt x="3056" y="1"/>
                    <a:pt x="19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3319;p64">
              <a:extLst>
                <a:ext uri="{FF2B5EF4-FFF2-40B4-BE49-F238E27FC236}">
                  <a16:creationId xmlns:a16="http://schemas.microsoft.com/office/drawing/2014/main" id="{2EE791F3-C82B-15F6-8DB0-324254C497C5}"/>
                </a:ext>
              </a:extLst>
            </p:cNvPr>
            <p:cNvSpPr/>
            <p:nvPr/>
          </p:nvSpPr>
          <p:spPr>
            <a:xfrm>
              <a:off x="4205450" y="4071325"/>
              <a:ext cx="113175" cy="113175"/>
            </a:xfrm>
            <a:custGeom>
              <a:avLst/>
              <a:gdLst/>
              <a:ahLst/>
              <a:cxnLst/>
              <a:rect l="l" t="t" r="r" b="b"/>
              <a:pathLst>
                <a:path w="4527" h="4527" extrusionOk="0">
                  <a:moveTo>
                    <a:pt x="2263" y="590"/>
                  </a:moveTo>
                  <a:cubicBezTo>
                    <a:pt x="3187" y="591"/>
                    <a:pt x="3936" y="1339"/>
                    <a:pt x="3936" y="2263"/>
                  </a:cubicBezTo>
                  <a:cubicBezTo>
                    <a:pt x="3936" y="2940"/>
                    <a:pt x="3529" y="3551"/>
                    <a:pt x="2903" y="3809"/>
                  </a:cubicBezTo>
                  <a:cubicBezTo>
                    <a:pt x="2696" y="3895"/>
                    <a:pt x="2479" y="3937"/>
                    <a:pt x="2263" y="3937"/>
                  </a:cubicBezTo>
                  <a:cubicBezTo>
                    <a:pt x="1827" y="3937"/>
                    <a:pt x="1399" y="3767"/>
                    <a:pt x="1080" y="3447"/>
                  </a:cubicBezTo>
                  <a:cubicBezTo>
                    <a:pt x="601" y="2968"/>
                    <a:pt x="458" y="2249"/>
                    <a:pt x="717" y="1623"/>
                  </a:cubicBezTo>
                  <a:cubicBezTo>
                    <a:pt x="976" y="998"/>
                    <a:pt x="1586" y="590"/>
                    <a:pt x="2263" y="590"/>
                  </a:cubicBezTo>
                  <a:close/>
                  <a:moveTo>
                    <a:pt x="2263" y="1"/>
                  </a:moveTo>
                  <a:cubicBezTo>
                    <a:pt x="1016" y="1"/>
                    <a:pt x="1" y="1016"/>
                    <a:pt x="1" y="2263"/>
                  </a:cubicBezTo>
                  <a:cubicBezTo>
                    <a:pt x="1" y="3511"/>
                    <a:pt x="1016" y="4526"/>
                    <a:pt x="2263" y="4526"/>
                  </a:cubicBezTo>
                  <a:cubicBezTo>
                    <a:pt x="3511" y="4526"/>
                    <a:pt x="4526" y="3511"/>
                    <a:pt x="4526" y="2263"/>
                  </a:cubicBezTo>
                  <a:cubicBezTo>
                    <a:pt x="4526" y="1015"/>
                    <a:pt x="3511" y="1"/>
                    <a:pt x="22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 name="Google Shape;3862;p64">
            <a:extLst>
              <a:ext uri="{FF2B5EF4-FFF2-40B4-BE49-F238E27FC236}">
                <a16:creationId xmlns:a16="http://schemas.microsoft.com/office/drawing/2014/main" id="{F2CC3A35-CF26-DBC6-CA26-654B9C619CD3}"/>
              </a:ext>
            </a:extLst>
          </p:cNvPr>
          <p:cNvGrpSpPr/>
          <p:nvPr/>
        </p:nvGrpSpPr>
        <p:grpSpPr>
          <a:xfrm>
            <a:off x="1609134" y="208475"/>
            <a:ext cx="1772797" cy="1800294"/>
            <a:chOff x="962450" y="238100"/>
            <a:chExt cx="5751300" cy="5238100"/>
          </a:xfrm>
        </p:grpSpPr>
        <p:sp>
          <p:nvSpPr>
            <p:cNvPr id="192" name="Google Shape;3863;p64">
              <a:extLst>
                <a:ext uri="{FF2B5EF4-FFF2-40B4-BE49-F238E27FC236}">
                  <a16:creationId xmlns:a16="http://schemas.microsoft.com/office/drawing/2014/main" id="{EC506AED-57FC-635A-58D4-8C3F6A125CDE}"/>
                </a:ext>
              </a:extLst>
            </p:cNvPr>
            <p:cNvSpPr/>
            <p:nvPr/>
          </p:nvSpPr>
          <p:spPr>
            <a:xfrm>
              <a:off x="962450" y="238100"/>
              <a:ext cx="5751300" cy="5155000"/>
            </a:xfrm>
            <a:custGeom>
              <a:avLst/>
              <a:gdLst/>
              <a:ahLst/>
              <a:cxnLst/>
              <a:rect l="l" t="t" r="r" b="b"/>
              <a:pathLst>
                <a:path w="230052" h="206200" extrusionOk="0">
                  <a:moveTo>
                    <a:pt x="102974" y="1"/>
                  </a:moveTo>
                  <a:cubicBezTo>
                    <a:pt x="98160" y="1"/>
                    <a:pt x="93442" y="789"/>
                    <a:pt x="89459" y="2228"/>
                  </a:cubicBezTo>
                  <a:cubicBezTo>
                    <a:pt x="72174" y="8474"/>
                    <a:pt x="74478" y="22392"/>
                    <a:pt x="59497" y="32184"/>
                  </a:cubicBezTo>
                  <a:cubicBezTo>
                    <a:pt x="44516" y="41977"/>
                    <a:pt x="30110" y="38539"/>
                    <a:pt x="15706" y="51234"/>
                  </a:cubicBezTo>
                  <a:cubicBezTo>
                    <a:pt x="1301" y="63930"/>
                    <a:pt x="1" y="87997"/>
                    <a:pt x="5910" y="99256"/>
                  </a:cubicBezTo>
                  <a:cubicBezTo>
                    <a:pt x="11821" y="110515"/>
                    <a:pt x="18587" y="118762"/>
                    <a:pt x="12825" y="138129"/>
                  </a:cubicBezTo>
                  <a:cubicBezTo>
                    <a:pt x="7063" y="157496"/>
                    <a:pt x="7639" y="179991"/>
                    <a:pt x="30689" y="191829"/>
                  </a:cubicBezTo>
                  <a:cubicBezTo>
                    <a:pt x="35157" y="194125"/>
                    <a:pt x="39430" y="195026"/>
                    <a:pt x="43526" y="195026"/>
                  </a:cubicBezTo>
                  <a:cubicBezTo>
                    <a:pt x="58540" y="195026"/>
                    <a:pt x="71160" y="182906"/>
                    <a:pt x="82213" y="182906"/>
                  </a:cubicBezTo>
                  <a:cubicBezTo>
                    <a:pt x="83696" y="182906"/>
                    <a:pt x="85150" y="183124"/>
                    <a:pt x="86579" y="183619"/>
                  </a:cubicBezTo>
                  <a:cubicBezTo>
                    <a:pt x="99641" y="188143"/>
                    <a:pt x="122779" y="206199"/>
                    <a:pt x="149118" y="206199"/>
                  </a:cubicBezTo>
                  <a:cubicBezTo>
                    <a:pt x="152986" y="206199"/>
                    <a:pt x="156923" y="205810"/>
                    <a:pt x="160908" y="204931"/>
                  </a:cubicBezTo>
                  <a:cubicBezTo>
                    <a:pt x="192023" y="198068"/>
                    <a:pt x="178195" y="174485"/>
                    <a:pt x="198361" y="167774"/>
                  </a:cubicBezTo>
                  <a:cubicBezTo>
                    <a:pt x="218527" y="161063"/>
                    <a:pt x="230051" y="137885"/>
                    <a:pt x="223138" y="113418"/>
                  </a:cubicBezTo>
                  <a:cubicBezTo>
                    <a:pt x="216223" y="88949"/>
                    <a:pt x="198936" y="84248"/>
                    <a:pt x="202970" y="68845"/>
                  </a:cubicBezTo>
                  <a:cubicBezTo>
                    <a:pt x="206014" y="57223"/>
                    <a:pt x="210094" y="46044"/>
                    <a:pt x="202339" y="34863"/>
                  </a:cubicBezTo>
                  <a:cubicBezTo>
                    <a:pt x="193280" y="21800"/>
                    <a:pt x="178398" y="15485"/>
                    <a:pt x="163366" y="15485"/>
                  </a:cubicBezTo>
                  <a:cubicBezTo>
                    <a:pt x="161783" y="15485"/>
                    <a:pt x="160199" y="15555"/>
                    <a:pt x="158620" y="15695"/>
                  </a:cubicBezTo>
                  <a:cubicBezTo>
                    <a:pt x="155939" y="15932"/>
                    <a:pt x="153087" y="16107"/>
                    <a:pt x="150191" y="16107"/>
                  </a:cubicBezTo>
                  <a:cubicBezTo>
                    <a:pt x="146408" y="16107"/>
                    <a:pt x="142552" y="15808"/>
                    <a:pt x="138910" y="14960"/>
                  </a:cubicBezTo>
                  <a:cubicBezTo>
                    <a:pt x="131547" y="13246"/>
                    <a:pt x="128157" y="9128"/>
                    <a:pt x="122308" y="5219"/>
                  </a:cubicBezTo>
                  <a:lnTo>
                    <a:pt x="122283" y="5202"/>
                  </a:lnTo>
                  <a:cubicBezTo>
                    <a:pt x="116888" y="1602"/>
                    <a:pt x="109834" y="1"/>
                    <a:pt x="102974"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3864;p64">
              <a:extLst>
                <a:ext uri="{FF2B5EF4-FFF2-40B4-BE49-F238E27FC236}">
                  <a16:creationId xmlns:a16="http://schemas.microsoft.com/office/drawing/2014/main" id="{3E403349-331F-6E43-C39B-7201D92FB6F6}"/>
                </a:ext>
              </a:extLst>
            </p:cNvPr>
            <p:cNvSpPr/>
            <p:nvPr/>
          </p:nvSpPr>
          <p:spPr>
            <a:xfrm>
              <a:off x="1030525" y="242725"/>
              <a:ext cx="5561175" cy="5150350"/>
            </a:xfrm>
            <a:custGeom>
              <a:avLst/>
              <a:gdLst/>
              <a:ahLst/>
              <a:cxnLst/>
              <a:rect l="l" t="t" r="r" b="b"/>
              <a:pathLst>
                <a:path w="222447" h="206014" extrusionOk="0">
                  <a:moveTo>
                    <a:pt x="110280" y="112230"/>
                  </a:moveTo>
                  <a:lnTo>
                    <a:pt x="110417" y="112549"/>
                  </a:lnTo>
                  <a:lnTo>
                    <a:pt x="110251" y="112325"/>
                  </a:lnTo>
                  <a:lnTo>
                    <a:pt x="110280" y="112230"/>
                  </a:lnTo>
                  <a:close/>
                  <a:moveTo>
                    <a:pt x="109811" y="112342"/>
                  </a:moveTo>
                  <a:lnTo>
                    <a:pt x="110049" y="112595"/>
                  </a:lnTo>
                  <a:lnTo>
                    <a:pt x="109817" y="112440"/>
                  </a:lnTo>
                  <a:lnTo>
                    <a:pt x="109811" y="112342"/>
                  </a:lnTo>
                  <a:close/>
                  <a:moveTo>
                    <a:pt x="110758" y="112287"/>
                  </a:moveTo>
                  <a:lnTo>
                    <a:pt x="110778" y="112633"/>
                  </a:lnTo>
                  <a:lnTo>
                    <a:pt x="110699" y="112366"/>
                  </a:lnTo>
                  <a:lnTo>
                    <a:pt x="110758" y="112287"/>
                  </a:lnTo>
                  <a:close/>
                  <a:moveTo>
                    <a:pt x="109408" y="112607"/>
                  </a:moveTo>
                  <a:lnTo>
                    <a:pt x="109718" y="112763"/>
                  </a:lnTo>
                  <a:lnTo>
                    <a:pt x="109446" y="112698"/>
                  </a:lnTo>
                  <a:lnTo>
                    <a:pt x="109408" y="112607"/>
                  </a:lnTo>
                  <a:close/>
                  <a:moveTo>
                    <a:pt x="111190" y="112504"/>
                  </a:moveTo>
                  <a:lnTo>
                    <a:pt x="111090" y="112836"/>
                  </a:lnTo>
                  <a:lnTo>
                    <a:pt x="111107" y="112558"/>
                  </a:lnTo>
                  <a:lnTo>
                    <a:pt x="111190" y="112504"/>
                  </a:lnTo>
                  <a:close/>
                  <a:moveTo>
                    <a:pt x="109120" y="112994"/>
                  </a:moveTo>
                  <a:lnTo>
                    <a:pt x="109464" y="113034"/>
                  </a:lnTo>
                  <a:lnTo>
                    <a:pt x="109187" y="113066"/>
                  </a:lnTo>
                  <a:lnTo>
                    <a:pt x="109120" y="112994"/>
                  </a:lnTo>
                  <a:close/>
                  <a:moveTo>
                    <a:pt x="111520" y="112854"/>
                  </a:moveTo>
                  <a:lnTo>
                    <a:pt x="111312" y="113133"/>
                  </a:lnTo>
                  <a:lnTo>
                    <a:pt x="111424" y="112877"/>
                  </a:lnTo>
                  <a:lnTo>
                    <a:pt x="111520" y="112854"/>
                  </a:lnTo>
                  <a:close/>
                  <a:moveTo>
                    <a:pt x="111613" y="113286"/>
                  </a:moveTo>
                  <a:lnTo>
                    <a:pt x="111712" y="113297"/>
                  </a:lnTo>
                  <a:lnTo>
                    <a:pt x="111421" y="113488"/>
                  </a:lnTo>
                  <a:lnTo>
                    <a:pt x="111613" y="113286"/>
                  </a:lnTo>
                  <a:close/>
                  <a:moveTo>
                    <a:pt x="109319" y="113376"/>
                  </a:moveTo>
                  <a:lnTo>
                    <a:pt x="109069" y="113500"/>
                  </a:lnTo>
                  <a:lnTo>
                    <a:pt x="108981" y="113456"/>
                  </a:lnTo>
                  <a:lnTo>
                    <a:pt x="109319" y="113376"/>
                  </a:lnTo>
                  <a:close/>
                  <a:moveTo>
                    <a:pt x="111650" y="113734"/>
                  </a:moveTo>
                  <a:lnTo>
                    <a:pt x="111739" y="113779"/>
                  </a:lnTo>
                  <a:lnTo>
                    <a:pt x="111401" y="113859"/>
                  </a:lnTo>
                  <a:lnTo>
                    <a:pt x="111401" y="113859"/>
                  </a:lnTo>
                  <a:lnTo>
                    <a:pt x="111650" y="113734"/>
                  </a:lnTo>
                  <a:close/>
                  <a:moveTo>
                    <a:pt x="109300" y="113746"/>
                  </a:moveTo>
                  <a:lnTo>
                    <a:pt x="109108" y="113949"/>
                  </a:lnTo>
                  <a:lnTo>
                    <a:pt x="109009" y="113937"/>
                  </a:lnTo>
                  <a:lnTo>
                    <a:pt x="109300" y="113746"/>
                  </a:lnTo>
                  <a:close/>
                  <a:moveTo>
                    <a:pt x="110332" y="113136"/>
                  </a:moveTo>
                  <a:lnTo>
                    <a:pt x="110498" y="113155"/>
                  </a:lnTo>
                  <a:lnTo>
                    <a:pt x="110648" y="113231"/>
                  </a:lnTo>
                  <a:lnTo>
                    <a:pt x="110763" y="113352"/>
                  </a:lnTo>
                  <a:lnTo>
                    <a:pt x="110829" y="113505"/>
                  </a:lnTo>
                  <a:lnTo>
                    <a:pt x="110840" y="113673"/>
                  </a:lnTo>
                  <a:lnTo>
                    <a:pt x="110790" y="113834"/>
                  </a:lnTo>
                  <a:lnTo>
                    <a:pt x="110691" y="113968"/>
                  </a:lnTo>
                  <a:lnTo>
                    <a:pt x="110551" y="114059"/>
                  </a:lnTo>
                  <a:lnTo>
                    <a:pt x="110387" y="114099"/>
                  </a:lnTo>
                  <a:lnTo>
                    <a:pt x="110222" y="114080"/>
                  </a:lnTo>
                  <a:lnTo>
                    <a:pt x="110072" y="114004"/>
                  </a:lnTo>
                  <a:lnTo>
                    <a:pt x="109957" y="113882"/>
                  </a:lnTo>
                  <a:lnTo>
                    <a:pt x="109891" y="113728"/>
                  </a:lnTo>
                  <a:lnTo>
                    <a:pt x="109881" y="113562"/>
                  </a:lnTo>
                  <a:lnTo>
                    <a:pt x="109929" y="113401"/>
                  </a:lnTo>
                  <a:lnTo>
                    <a:pt x="110029" y="113267"/>
                  </a:lnTo>
                  <a:lnTo>
                    <a:pt x="110169" y="113174"/>
                  </a:lnTo>
                  <a:lnTo>
                    <a:pt x="110332" y="113136"/>
                  </a:lnTo>
                  <a:close/>
                  <a:moveTo>
                    <a:pt x="111533" y="114169"/>
                  </a:moveTo>
                  <a:lnTo>
                    <a:pt x="111600" y="114241"/>
                  </a:lnTo>
                  <a:lnTo>
                    <a:pt x="111600" y="114241"/>
                  </a:lnTo>
                  <a:lnTo>
                    <a:pt x="111255" y="114200"/>
                  </a:lnTo>
                  <a:lnTo>
                    <a:pt x="111533" y="114169"/>
                  </a:lnTo>
                  <a:close/>
                  <a:moveTo>
                    <a:pt x="109408" y="114101"/>
                  </a:moveTo>
                  <a:lnTo>
                    <a:pt x="109296" y="114358"/>
                  </a:lnTo>
                  <a:lnTo>
                    <a:pt x="109200" y="114381"/>
                  </a:lnTo>
                  <a:lnTo>
                    <a:pt x="109408" y="114101"/>
                  </a:lnTo>
                  <a:close/>
                  <a:moveTo>
                    <a:pt x="111002" y="114471"/>
                  </a:moveTo>
                  <a:lnTo>
                    <a:pt x="111273" y="114537"/>
                  </a:lnTo>
                  <a:lnTo>
                    <a:pt x="111312" y="114628"/>
                  </a:lnTo>
                  <a:lnTo>
                    <a:pt x="111312" y="114628"/>
                  </a:lnTo>
                  <a:lnTo>
                    <a:pt x="111002" y="114471"/>
                  </a:lnTo>
                  <a:close/>
                  <a:moveTo>
                    <a:pt x="109631" y="114398"/>
                  </a:moveTo>
                  <a:lnTo>
                    <a:pt x="109614" y="114677"/>
                  </a:lnTo>
                  <a:lnTo>
                    <a:pt x="109531" y="114731"/>
                  </a:lnTo>
                  <a:lnTo>
                    <a:pt x="109631" y="114398"/>
                  </a:lnTo>
                  <a:close/>
                  <a:moveTo>
                    <a:pt x="110672" y="114640"/>
                  </a:moveTo>
                  <a:lnTo>
                    <a:pt x="110904" y="114793"/>
                  </a:lnTo>
                  <a:lnTo>
                    <a:pt x="110910" y="114893"/>
                  </a:lnTo>
                  <a:lnTo>
                    <a:pt x="110672" y="114640"/>
                  </a:lnTo>
                  <a:close/>
                  <a:moveTo>
                    <a:pt x="109941" y="114600"/>
                  </a:moveTo>
                  <a:lnTo>
                    <a:pt x="110020" y="114868"/>
                  </a:lnTo>
                  <a:lnTo>
                    <a:pt x="109962" y="114948"/>
                  </a:lnTo>
                  <a:lnTo>
                    <a:pt x="109941" y="114600"/>
                  </a:lnTo>
                  <a:close/>
                  <a:moveTo>
                    <a:pt x="110302" y="114684"/>
                  </a:moveTo>
                  <a:lnTo>
                    <a:pt x="110469" y="114910"/>
                  </a:lnTo>
                  <a:lnTo>
                    <a:pt x="110440" y="115003"/>
                  </a:lnTo>
                  <a:lnTo>
                    <a:pt x="110302" y="114684"/>
                  </a:lnTo>
                  <a:close/>
                  <a:moveTo>
                    <a:pt x="104234" y="1"/>
                  </a:moveTo>
                  <a:lnTo>
                    <a:pt x="110755" y="112213"/>
                  </a:lnTo>
                  <a:lnTo>
                    <a:pt x="110678" y="112294"/>
                  </a:lnTo>
                  <a:lnTo>
                    <a:pt x="79198" y="6022"/>
                  </a:lnTo>
                  <a:cubicBezTo>
                    <a:pt x="74748" y="9347"/>
                    <a:pt x="72244" y="13504"/>
                    <a:pt x="69568" y="17815"/>
                  </a:cubicBezTo>
                  <a:lnTo>
                    <a:pt x="110251" y="112163"/>
                  </a:lnTo>
                  <a:lnTo>
                    <a:pt x="110206" y="112265"/>
                  </a:lnTo>
                  <a:lnTo>
                    <a:pt x="52601" y="34415"/>
                  </a:lnTo>
                  <a:cubicBezTo>
                    <a:pt x="48537" y="36485"/>
                    <a:pt x="44514" y="37772"/>
                    <a:pt x="40518" y="38876"/>
                  </a:cubicBezTo>
                  <a:lnTo>
                    <a:pt x="109759" y="112288"/>
                  </a:lnTo>
                  <a:lnTo>
                    <a:pt x="109753" y="112399"/>
                  </a:lnTo>
                  <a:lnTo>
                    <a:pt x="14793" y="49546"/>
                  </a:lnTo>
                  <a:cubicBezTo>
                    <a:pt x="14190" y="50024"/>
                    <a:pt x="13587" y="50518"/>
                    <a:pt x="12983" y="51049"/>
                  </a:cubicBezTo>
                  <a:cubicBezTo>
                    <a:pt x="9931" y="53739"/>
                    <a:pt x="7472" y="56943"/>
                    <a:pt x="5541" y="60425"/>
                  </a:cubicBezTo>
                  <a:lnTo>
                    <a:pt x="109342" y="112575"/>
                  </a:lnTo>
                  <a:lnTo>
                    <a:pt x="109373" y="112680"/>
                  </a:lnTo>
                  <a:lnTo>
                    <a:pt x="1" y="86422"/>
                  </a:lnTo>
                  <a:lnTo>
                    <a:pt x="1" y="86422"/>
                  </a:lnTo>
                  <a:cubicBezTo>
                    <a:pt x="341" y="91335"/>
                    <a:pt x="1449" y="95760"/>
                    <a:pt x="3187" y="99071"/>
                  </a:cubicBezTo>
                  <a:cubicBezTo>
                    <a:pt x="3477" y="99621"/>
                    <a:pt x="3767" y="100163"/>
                    <a:pt x="4058" y="100699"/>
                  </a:cubicBezTo>
                  <a:lnTo>
                    <a:pt x="109045" y="112986"/>
                  </a:lnTo>
                  <a:lnTo>
                    <a:pt x="109111" y="113075"/>
                  </a:lnTo>
                  <a:lnTo>
                    <a:pt x="12288" y="124106"/>
                  </a:lnTo>
                  <a:cubicBezTo>
                    <a:pt x="12327" y="127780"/>
                    <a:pt x="11778" y="131934"/>
                    <a:pt x="10425" y="136800"/>
                  </a:cubicBezTo>
                  <a:lnTo>
                    <a:pt x="108909" y="113473"/>
                  </a:lnTo>
                  <a:lnTo>
                    <a:pt x="109001" y="113534"/>
                  </a:lnTo>
                  <a:lnTo>
                    <a:pt x="7547" y="164117"/>
                  </a:lnTo>
                  <a:cubicBezTo>
                    <a:pt x="8256" y="168831"/>
                    <a:pt x="9754" y="173372"/>
                    <a:pt x="12270" y="177545"/>
                  </a:cubicBezTo>
                  <a:lnTo>
                    <a:pt x="108947" y="113978"/>
                  </a:lnTo>
                  <a:lnTo>
                    <a:pt x="109055" y="114004"/>
                  </a:lnTo>
                  <a:lnTo>
                    <a:pt x="33340" y="193791"/>
                  </a:lnTo>
                  <a:cubicBezTo>
                    <a:pt x="35891" y="194524"/>
                    <a:pt x="38376" y="194840"/>
                    <a:pt x="40798" y="194840"/>
                  </a:cubicBezTo>
                  <a:cubicBezTo>
                    <a:pt x="44116" y="194840"/>
                    <a:pt x="47317" y="194248"/>
                    <a:pt x="50411" y="193326"/>
                  </a:cubicBezTo>
                  <a:lnTo>
                    <a:pt x="109156" y="114440"/>
                  </a:lnTo>
                  <a:lnTo>
                    <a:pt x="109266" y="114428"/>
                  </a:lnTo>
                  <a:lnTo>
                    <a:pt x="79571" y="182722"/>
                  </a:lnTo>
                  <a:cubicBezTo>
                    <a:pt x="81025" y="182729"/>
                    <a:pt x="82452" y="182948"/>
                    <a:pt x="83856" y="183434"/>
                  </a:cubicBezTo>
                  <a:cubicBezTo>
                    <a:pt x="85254" y="183919"/>
                    <a:pt x="86768" y="184558"/>
                    <a:pt x="88389" y="185314"/>
                  </a:cubicBezTo>
                  <a:lnTo>
                    <a:pt x="109509" y="114802"/>
                  </a:lnTo>
                  <a:lnTo>
                    <a:pt x="109609" y="114753"/>
                  </a:lnTo>
                  <a:lnTo>
                    <a:pt x="104776" y="193771"/>
                  </a:lnTo>
                  <a:cubicBezTo>
                    <a:pt x="107955" y="195391"/>
                    <a:pt x="111311" y="197023"/>
                    <a:pt x="114819" y="198543"/>
                  </a:cubicBezTo>
                  <a:lnTo>
                    <a:pt x="109966" y="115021"/>
                  </a:lnTo>
                  <a:lnTo>
                    <a:pt x="110042" y="114941"/>
                  </a:lnTo>
                  <a:lnTo>
                    <a:pt x="136792" y="205246"/>
                  </a:lnTo>
                  <a:cubicBezTo>
                    <a:pt x="139937" y="205738"/>
                    <a:pt x="143144" y="206014"/>
                    <a:pt x="146400" y="206014"/>
                  </a:cubicBezTo>
                  <a:cubicBezTo>
                    <a:pt x="147476" y="206014"/>
                    <a:pt x="148557" y="205983"/>
                    <a:pt x="149643" y="205921"/>
                  </a:cubicBezTo>
                  <a:lnTo>
                    <a:pt x="110470" y="115072"/>
                  </a:lnTo>
                  <a:lnTo>
                    <a:pt x="110515" y="114970"/>
                  </a:lnTo>
                  <a:lnTo>
                    <a:pt x="172423" y="198633"/>
                  </a:lnTo>
                  <a:cubicBezTo>
                    <a:pt x="176323" y="195605"/>
                    <a:pt x="178505" y="191987"/>
                    <a:pt x="180127" y="188277"/>
                  </a:cubicBezTo>
                  <a:lnTo>
                    <a:pt x="110961" y="114947"/>
                  </a:lnTo>
                  <a:lnTo>
                    <a:pt x="110968" y="114835"/>
                  </a:lnTo>
                  <a:lnTo>
                    <a:pt x="192588" y="168858"/>
                  </a:lnTo>
                  <a:cubicBezTo>
                    <a:pt x="193571" y="168359"/>
                    <a:pt x="194591" y="167936"/>
                    <a:pt x="195638" y="167589"/>
                  </a:cubicBezTo>
                  <a:cubicBezTo>
                    <a:pt x="199352" y="166353"/>
                    <a:pt x="202846" y="164531"/>
                    <a:pt x="205986" y="162191"/>
                  </a:cubicBezTo>
                  <a:lnTo>
                    <a:pt x="111379" y="114660"/>
                  </a:lnTo>
                  <a:lnTo>
                    <a:pt x="111347" y="114555"/>
                  </a:lnTo>
                  <a:lnTo>
                    <a:pt x="220545" y="140771"/>
                  </a:lnTo>
                  <a:cubicBezTo>
                    <a:pt x="221794" y="136507"/>
                    <a:pt x="222446" y="131946"/>
                    <a:pt x="222420" y="127209"/>
                  </a:cubicBezTo>
                  <a:lnTo>
                    <a:pt x="111674" y="114249"/>
                  </a:lnTo>
                  <a:lnTo>
                    <a:pt x="111609" y="114159"/>
                  </a:lnTo>
                  <a:lnTo>
                    <a:pt x="216103" y="102253"/>
                  </a:lnTo>
                  <a:cubicBezTo>
                    <a:pt x="213778" y="97725"/>
                    <a:pt x="211166" y="94053"/>
                    <a:pt x="208713" y="90809"/>
                  </a:cubicBezTo>
                  <a:lnTo>
                    <a:pt x="111811" y="113762"/>
                  </a:lnTo>
                  <a:lnTo>
                    <a:pt x="111719" y="113701"/>
                  </a:lnTo>
                  <a:lnTo>
                    <a:pt x="200019" y="69675"/>
                  </a:lnTo>
                  <a:cubicBezTo>
                    <a:pt x="200089" y="69341"/>
                    <a:pt x="200156" y="69006"/>
                    <a:pt x="200247" y="68660"/>
                  </a:cubicBezTo>
                  <a:cubicBezTo>
                    <a:pt x="201661" y="63261"/>
                    <a:pt x="203297" y="57957"/>
                    <a:pt x="203868" y="52703"/>
                  </a:cubicBezTo>
                  <a:lnTo>
                    <a:pt x="203868" y="52703"/>
                  </a:lnTo>
                  <a:lnTo>
                    <a:pt x="111773" y="113257"/>
                  </a:lnTo>
                  <a:lnTo>
                    <a:pt x="111665" y="113231"/>
                  </a:lnTo>
                  <a:lnTo>
                    <a:pt x="193180" y="27331"/>
                  </a:lnTo>
                  <a:cubicBezTo>
                    <a:pt x="189554" y="24030"/>
                    <a:pt x="185444" y="21425"/>
                    <a:pt x="181047" y="19492"/>
                  </a:cubicBezTo>
                  <a:lnTo>
                    <a:pt x="111564" y="112795"/>
                  </a:lnTo>
                  <a:lnTo>
                    <a:pt x="111455" y="112807"/>
                  </a:lnTo>
                  <a:lnTo>
                    <a:pt x="153684" y="15686"/>
                  </a:lnTo>
                  <a:lnTo>
                    <a:pt x="153684" y="15686"/>
                  </a:lnTo>
                  <a:cubicBezTo>
                    <a:pt x="151675" y="15827"/>
                    <a:pt x="149594" y="15920"/>
                    <a:pt x="147490" y="15920"/>
                  </a:cubicBezTo>
                  <a:cubicBezTo>
                    <a:pt x="145081" y="15920"/>
                    <a:pt x="142642" y="15799"/>
                    <a:pt x="140248" y="15493"/>
                  </a:cubicBezTo>
                  <a:lnTo>
                    <a:pt x="111210" y="112433"/>
                  </a:lnTo>
                  <a:lnTo>
                    <a:pt x="111112" y="112482"/>
                  </a:lnTo>
                  <a:lnTo>
                    <a:pt x="117752" y="3918"/>
                  </a:lnTo>
                  <a:cubicBezTo>
                    <a:pt x="113747" y="1703"/>
                    <a:pt x="109031" y="442"/>
                    <a:pt x="1042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3865;p64">
              <a:extLst>
                <a:ext uri="{FF2B5EF4-FFF2-40B4-BE49-F238E27FC236}">
                  <a16:creationId xmlns:a16="http://schemas.microsoft.com/office/drawing/2014/main" id="{1B4967E9-3B4D-B156-30EA-87ED850D181F}"/>
                </a:ext>
              </a:extLst>
            </p:cNvPr>
            <p:cNvSpPr/>
            <p:nvPr/>
          </p:nvSpPr>
          <p:spPr>
            <a:xfrm>
              <a:off x="1506350" y="5243875"/>
              <a:ext cx="4508750" cy="232325"/>
            </a:xfrm>
            <a:custGeom>
              <a:avLst/>
              <a:gdLst/>
              <a:ahLst/>
              <a:cxnLst/>
              <a:rect l="l" t="t" r="r" b="b"/>
              <a:pathLst>
                <a:path w="180350" h="9293" extrusionOk="0">
                  <a:moveTo>
                    <a:pt x="90174" y="0"/>
                  </a:moveTo>
                  <a:cubicBezTo>
                    <a:pt x="66259" y="0"/>
                    <a:pt x="43323" y="490"/>
                    <a:pt x="26412" y="1362"/>
                  </a:cubicBezTo>
                  <a:cubicBezTo>
                    <a:pt x="9501" y="2232"/>
                    <a:pt x="0" y="3414"/>
                    <a:pt x="0" y="4646"/>
                  </a:cubicBezTo>
                  <a:cubicBezTo>
                    <a:pt x="0" y="5879"/>
                    <a:pt x="9501" y="7060"/>
                    <a:pt x="26412" y="7931"/>
                  </a:cubicBezTo>
                  <a:cubicBezTo>
                    <a:pt x="43323" y="8803"/>
                    <a:pt x="66259" y="9292"/>
                    <a:pt x="90174" y="9292"/>
                  </a:cubicBezTo>
                  <a:cubicBezTo>
                    <a:pt x="114090" y="9292"/>
                    <a:pt x="137027" y="8803"/>
                    <a:pt x="153938" y="7931"/>
                  </a:cubicBezTo>
                  <a:cubicBezTo>
                    <a:pt x="170849" y="7060"/>
                    <a:pt x="180349" y="5879"/>
                    <a:pt x="180349" y="4646"/>
                  </a:cubicBezTo>
                  <a:cubicBezTo>
                    <a:pt x="180349" y="3414"/>
                    <a:pt x="170849" y="2232"/>
                    <a:pt x="153938" y="1362"/>
                  </a:cubicBezTo>
                  <a:cubicBezTo>
                    <a:pt x="137027" y="490"/>
                    <a:pt x="114090" y="0"/>
                    <a:pt x="9017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3866;p64">
              <a:extLst>
                <a:ext uri="{FF2B5EF4-FFF2-40B4-BE49-F238E27FC236}">
                  <a16:creationId xmlns:a16="http://schemas.microsoft.com/office/drawing/2014/main" id="{540C756D-7A91-10F0-A441-1C484E0DE4A1}"/>
                </a:ext>
              </a:extLst>
            </p:cNvPr>
            <p:cNvSpPr/>
            <p:nvPr/>
          </p:nvSpPr>
          <p:spPr>
            <a:xfrm>
              <a:off x="2371200" y="3301350"/>
              <a:ext cx="2908425" cy="1849500"/>
            </a:xfrm>
            <a:custGeom>
              <a:avLst/>
              <a:gdLst/>
              <a:ahLst/>
              <a:cxnLst/>
              <a:rect l="l" t="t" r="r" b="b"/>
              <a:pathLst>
                <a:path w="116337" h="73980" extrusionOk="0">
                  <a:moveTo>
                    <a:pt x="64" y="0"/>
                  </a:moveTo>
                  <a:cubicBezTo>
                    <a:pt x="29" y="0"/>
                    <a:pt x="1" y="30"/>
                    <a:pt x="1" y="64"/>
                  </a:cubicBezTo>
                  <a:lnTo>
                    <a:pt x="1" y="73979"/>
                  </a:lnTo>
                  <a:lnTo>
                    <a:pt x="116337" y="73979"/>
                  </a:lnTo>
                  <a:lnTo>
                    <a:pt x="116337" y="64"/>
                  </a:lnTo>
                  <a:cubicBezTo>
                    <a:pt x="116337" y="29"/>
                    <a:pt x="116308" y="0"/>
                    <a:pt x="116273" y="0"/>
                  </a:cubicBezTo>
                  <a:lnTo>
                    <a:pt x="67" y="0"/>
                  </a:lnTo>
                  <a:cubicBezTo>
                    <a:pt x="66" y="0"/>
                    <a:pt x="65" y="0"/>
                    <a:pt x="6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3867;p64">
              <a:extLst>
                <a:ext uri="{FF2B5EF4-FFF2-40B4-BE49-F238E27FC236}">
                  <a16:creationId xmlns:a16="http://schemas.microsoft.com/office/drawing/2014/main" id="{3B08D380-A71E-781F-7F59-D8935243E2F0}"/>
                </a:ext>
              </a:extLst>
            </p:cNvPr>
            <p:cNvSpPr/>
            <p:nvPr/>
          </p:nvSpPr>
          <p:spPr>
            <a:xfrm>
              <a:off x="2364000" y="3294125"/>
              <a:ext cx="2922825" cy="1863925"/>
            </a:xfrm>
            <a:custGeom>
              <a:avLst/>
              <a:gdLst/>
              <a:ahLst/>
              <a:cxnLst/>
              <a:rect l="l" t="t" r="r" b="b"/>
              <a:pathLst>
                <a:path w="116913" h="74557" extrusionOk="0">
                  <a:moveTo>
                    <a:pt x="114150" y="577"/>
                  </a:moveTo>
                  <a:cubicBezTo>
                    <a:pt x="115356" y="577"/>
                    <a:pt x="116337" y="1557"/>
                    <a:pt x="116337" y="2764"/>
                  </a:cubicBezTo>
                  <a:lnTo>
                    <a:pt x="116337" y="73981"/>
                  </a:lnTo>
                  <a:lnTo>
                    <a:pt x="578" y="73981"/>
                  </a:lnTo>
                  <a:lnTo>
                    <a:pt x="576" y="2764"/>
                  </a:lnTo>
                  <a:cubicBezTo>
                    <a:pt x="576" y="1557"/>
                    <a:pt x="1558" y="577"/>
                    <a:pt x="2764" y="577"/>
                  </a:cubicBezTo>
                  <a:close/>
                  <a:moveTo>
                    <a:pt x="2764" y="0"/>
                  </a:moveTo>
                  <a:cubicBezTo>
                    <a:pt x="1240" y="0"/>
                    <a:pt x="1" y="1240"/>
                    <a:pt x="1" y="2764"/>
                  </a:cubicBezTo>
                  <a:lnTo>
                    <a:pt x="1" y="74268"/>
                  </a:lnTo>
                  <a:cubicBezTo>
                    <a:pt x="1" y="74427"/>
                    <a:pt x="130" y="74556"/>
                    <a:pt x="289" y="74556"/>
                  </a:cubicBezTo>
                  <a:lnTo>
                    <a:pt x="116625" y="74556"/>
                  </a:lnTo>
                  <a:cubicBezTo>
                    <a:pt x="116783" y="74556"/>
                    <a:pt x="116913" y="74427"/>
                    <a:pt x="116913" y="74268"/>
                  </a:cubicBezTo>
                  <a:lnTo>
                    <a:pt x="116913" y="2764"/>
                  </a:lnTo>
                  <a:cubicBezTo>
                    <a:pt x="116913" y="1240"/>
                    <a:pt x="115672" y="0"/>
                    <a:pt x="114149" y="0"/>
                  </a:cubicBezTo>
                  <a:close/>
                </a:path>
              </a:pathLst>
            </a:custGeom>
            <a:solidFill>
              <a:srgbClr val="263238"/>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3868;p64">
              <a:extLst>
                <a:ext uri="{FF2B5EF4-FFF2-40B4-BE49-F238E27FC236}">
                  <a16:creationId xmlns:a16="http://schemas.microsoft.com/office/drawing/2014/main" id="{8D97DA1F-7F62-2A68-6D49-78974FF88A42}"/>
                </a:ext>
              </a:extLst>
            </p:cNvPr>
            <p:cNvSpPr/>
            <p:nvPr/>
          </p:nvSpPr>
          <p:spPr>
            <a:xfrm>
              <a:off x="2520625" y="3441725"/>
              <a:ext cx="2609575" cy="1734000"/>
            </a:xfrm>
            <a:custGeom>
              <a:avLst/>
              <a:gdLst/>
              <a:ahLst/>
              <a:cxnLst/>
              <a:rect l="l" t="t" r="r" b="b"/>
              <a:pathLst>
                <a:path w="104383" h="69360" extrusionOk="0">
                  <a:moveTo>
                    <a:pt x="64" y="1"/>
                  </a:moveTo>
                  <a:cubicBezTo>
                    <a:pt x="29" y="1"/>
                    <a:pt x="0" y="30"/>
                    <a:pt x="0" y="65"/>
                  </a:cubicBezTo>
                  <a:lnTo>
                    <a:pt x="0" y="69360"/>
                  </a:lnTo>
                  <a:lnTo>
                    <a:pt x="104383" y="69360"/>
                  </a:lnTo>
                  <a:lnTo>
                    <a:pt x="104383" y="65"/>
                  </a:lnTo>
                  <a:cubicBezTo>
                    <a:pt x="104383" y="30"/>
                    <a:pt x="104354" y="1"/>
                    <a:pt x="104319" y="1"/>
                  </a:cubicBezTo>
                  <a:close/>
                </a:path>
              </a:pathLst>
            </a:custGeom>
            <a:gradFill>
              <a:gsLst>
                <a:gs pos="0">
                  <a:srgbClr val="8BE3FF"/>
                </a:gs>
                <a:gs pos="100000">
                  <a:srgbClr val="ACFFD9"/>
                </a:gs>
              </a:gsLst>
              <a:path path="circle">
                <a:fillToRect l="50000" t="50000" r="50000" b="50000"/>
              </a:path>
              <a:tileRect/>
            </a:gra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3869;p64">
              <a:extLst>
                <a:ext uri="{FF2B5EF4-FFF2-40B4-BE49-F238E27FC236}">
                  <a16:creationId xmlns:a16="http://schemas.microsoft.com/office/drawing/2014/main" id="{3AC3066C-07C4-31D4-E40A-5A5B0DAB61A4}"/>
                </a:ext>
              </a:extLst>
            </p:cNvPr>
            <p:cNvSpPr/>
            <p:nvPr/>
          </p:nvSpPr>
          <p:spPr>
            <a:xfrm>
              <a:off x="2017725" y="5114250"/>
              <a:ext cx="3486000" cy="186000"/>
            </a:xfrm>
            <a:custGeom>
              <a:avLst/>
              <a:gdLst/>
              <a:ahLst/>
              <a:cxnLst/>
              <a:rect l="l" t="t" r="r" b="b"/>
              <a:pathLst>
                <a:path w="139440" h="7440" extrusionOk="0">
                  <a:moveTo>
                    <a:pt x="1" y="0"/>
                  </a:moveTo>
                  <a:cubicBezTo>
                    <a:pt x="1" y="4108"/>
                    <a:pt x="4459" y="7439"/>
                    <a:pt x="9959" y="7439"/>
                  </a:cubicBezTo>
                  <a:lnTo>
                    <a:pt x="129479" y="7439"/>
                  </a:lnTo>
                  <a:cubicBezTo>
                    <a:pt x="134980" y="7439"/>
                    <a:pt x="139439" y="4108"/>
                    <a:pt x="1394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3870;p64">
              <a:extLst>
                <a:ext uri="{FF2B5EF4-FFF2-40B4-BE49-F238E27FC236}">
                  <a16:creationId xmlns:a16="http://schemas.microsoft.com/office/drawing/2014/main" id="{BFE97ADB-C310-7C44-EC43-C0EB29B873A4}"/>
                </a:ext>
              </a:extLst>
            </p:cNvPr>
            <p:cNvSpPr/>
            <p:nvPr/>
          </p:nvSpPr>
          <p:spPr>
            <a:xfrm>
              <a:off x="2010500" y="5107050"/>
              <a:ext cx="3500400" cy="200425"/>
            </a:xfrm>
            <a:custGeom>
              <a:avLst/>
              <a:gdLst/>
              <a:ahLst/>
              <a:cxnLst/>
              <a:rect l="l" t="t" r="r" b="b"/>
              <a:pathLst>
                <a:path w="140016" h="8017" extrusionOk="0">
                  <a:moveTo>
                    <a:pt x="139432" y="576"/>
                  </a:moveTo>
                  <a:cubicBezTo>
                    <a:pt x="139227" y="4387"/>
                    <a:pt x="134971" y="7439"/>
                    <a:pt x="129768" y="7439"/>
                  </a:cubicBezTo>
                  <a:lnTo>
                    <a:pt x="10248" y="7439"/>
                  </a:lnTo>
                  <a:cubicBezTo>
                    <a:pt x="5047" y="7439"/>
                    <a:pt x="790" y="4387"/>
                    <a:pt x="585" y="576"/>
                  </a:cubicBezTo>
                  <a:close/>
                  <a:moveTo>
                    <a:pt x="290" y="0"/>
                  </a:moveTo>
                  <a:cubicBezTo>
                    <a:pt x="130" y="0"/>
                    <a:pt x="0" y="129"/>
                    <a:pt x="0" y="288"/>
                  </a:cubicBezTo>
                  <a:cubicBezTo>
                    <a:pt x="0" y="4549"/>
                    <a:pt x="4598" y="8016"/>
                    <a:pt x="10248" y="8016"/>
                  </a:cubicBezTo>
                  <a:lnTo>
                    <a:pt x="129768" y="8016"/>
                  </a:lnTo>
                  <a:cubicBezTo>
                    <a:pt x="135420" y="8016"/>
                    <a:pt x="140016" y="4549"/>
                    <a:pt x="140016" y="288"/>
                  </a:cubicBezTo>
                  <a:cubicBezTo>
                    <a:pt x="140016" y="129"/>
                    <a:pt x="139888" y="0"/>
                    <a:pt x="1397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3871;p64">
              <a:extLst>
                <a:ext uri="{FF2B5EF4-FFF2-40B4-BE49-F238E27FC236}">
                  <a16:creationId xmlns:a16="http://schemas.microsoft.com/office/drawing/2014/main" id="{6FDBF94A-5025-A365-D0FF-3CC5EEFBAE9B}"/>
                </a:ext>
              </a:extLst>
            </p:cNvPr>
            <p:cNvSpPr/>
            <p:nvPr/>
          </p:nvSpPr>
          <p:spPr>
            <a:xfrm>
              <a:off x="2558025" y="1598375"/>
              <a:ext cx="1254950" cy="2801925"/>
            </a:xfrm>
            <a:custGeom>
              <a:avLst/>
              <a:gdLst/>
              <a:ahLst/>
              <a:cxnLst/>
              <a:rect l="l" t="t" r="r" b="b"/>
              <a:pathLst>
                <a:path w="50198" h="112077" extrusionOk="0">
                  <a:moveTo>
                    <a:pt x="50198" y="0"/>
                  </a:moveTo>
                  <a:cubicBezTo>
                    <a:pt x="42527" y="7305"/>
                    <a:pt x="22893" y="14678"/>
                    <a:pt x="0" y="30321"/>
                  </a:cubicBezTo>
                  <a:cubicBezTo>
                    <a:pt x="0" y="30321"/>
                    <a:pt x="1430" y="83182"/>
                    <a:pt x="50198" y="112076"/>
                  </a:cubicBezTo>
                  <a:lnTo>
                    <a:pt x="50198"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3872;p64">
              <a:extLst>
                <a:ext uri="{FF2B5EF4-FFF2-40B4-BE49-F238E27FC236}">
                  <a16:creationId xmlns:a16="http://schemas.microsoft.com/office/drawing/2014/main" id="{4B0376C9-A55B-3C73-5AD1-CE6822D30007}"/>
                </a:ext>
              </a:extLst>
            </p:cNvPr>
            <p:cNvSpPr/>
            <p:nvPr/>
          </p:nvSpPr>
          <p:spPr>
            <a:xfrm>
              <a:off x="2550725" y="1591175"/>
              <a:ext cx="1269450" cy="2816325"/>
            </a:xfrm>
            <a:custGeom>
              <a:avLst/>
              <a:gdLst/>
              <a:ahLst/>
              <a:cxnLst/>
              <a:rect l="l" t="t" r="r" b="b"/>
              <a:pathLst>
                <a:path w="50778" h="112653" extrusionOk="0">
                  <a:moveTo>
                    <a:pt x="50202" y="948"/>
                  </a:moveTo>
                  <a:lnTo>
                    <a:pt x="50202" y="111857"/>
                  </a:lnTo>
                  <a:cubicBezTo>
                    <a:pt x="25383" y="96990"/>
                    <a:pt x="13218" y="75784"/>
                    <a:pt x="7380" y="60569"/>
                  </a:cubicBezTo>
                  <a:cubicBezTo>
                    <a:pt x="1386" y="44948"/>
                    <a:pt x="654" y="32294"/>
                    <a:pt x="586" y="30757"/>
                  </a:cubicBezTo>
                  <a:cubicBezTo>
                    <a:pt x="12079" y="22915"/>
                    <a:pt x="22836" y="17111"/>
                    <a:pt x="31485" y="12441"/>
                  </a:cubicBezTo>
                  <a:cubicBezTo>
                    <a:pt x="39724" y="7995"/>
                    <a:pt x="46301" y="4444"/>
                    <a:pt x="50202" y="948"/>
                  </a:cubicBezTo>
                  <a:close/>
                  <a:moveTo>
                    <a:pt x="50487" y="0"/>
                  </a:moveTo>
                  <a:cubicBezTo>
                    <a:pt x="50419" y="0"/>
                    <a:pt x="50349" y="25"/>
                    <a:pt x="50291" y="80"/>
                  </a:cubicBezTo>
                  <a:cubicBezTo>
                    <a:pt x="46521" y="3671"/>
                    <a:pt x="39764" y="7317"/>
                    <a:pt x="31211" y="11934"/>
                  </a:cubicBezTo>
                  <a:cubicBezTo>
                    <a:pt x="22516" y="16627"/>
                    <a:pt x="11696" y="22466"/>
                    <a:pt x="129" y="30372"/>
                  </a:cubicBezTo>
                  <a:cubicBezTo>
                    <a:pt x="49" y="30427"/>
                    <a:pt x="1" y="30519"/>
                    <a:pt x="4" y="30616"/>
                  </a:cubicBezTo>
                  <a:cubicBezTo>
                    <a:pt x="8" y="30749"/>
                    <a:pt x="437" y="44074"/>
                    <a:pt x="6834" y="60755"/>
                  </a:cubicBezTo>
                  <a:cubicBezTo>
                    <a:pt x="12739" y="76150"/>
                    <a:pt x="25080" y="97645"/>
                    <a:pt x="50344" y="112611"/>
                  </a:cubicBezTo>
                  <a:cubicBezTo>
                    <a:pt x="50388" y="112638"/>
                    <a:pt x="50438" y="112652"/>
                    <a:pt x="50490" y="112652"/>
                  </a:cubicBezTo>
                  <a:cubicBezTo>
                    <a:pt x="50649" y="112652"/>
                    <a:pt x="50778" y="112524"/>
                    <a:pt x="50778" y="112364"/>
                  </a:cubicBezTo>
                  <a:lnTo>
                    <a:pt x="50778" y="288"/>
                  </a:lnTo>
                  <a:cubicBezTo>
                    <a:pt x="50778" y="115"/>
                    <a:pt x="50636" y="0"/>
                    <a:pt x="504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3873;p64">
              <a:extLst>
                <a:ext uri="{FF2B5EF4-FFF2-40B4-BE49-F238E27FC236}">
                  <a16:creationId xmlns:a16="http://schemas.microsoft.com/office/drawing/2014/main" id="{D136AE03-2F7C-71B1-61AA-CC1784F2F17B}"/>
                </a:ext>
              </a:extLst>
            </p:cNvPr>
            <p:cNvSpPr/>
            <p:nvPr/>
          </p:nvSpPr>
          <p:spPr>
            <a:xfrm>
              <a:off x="3812950" y="1598375"/>
              <a:ext cx="1254975" cy="2801925"/>
            </a:xfrm>
            <a:custGeom>
              <a:avLst/>
              <a:gdLst/>
              <a:ahLst/>
              <a:cxnLst/>
              <a:rect l="l" t="t" r="r" b="b"/>
              <a:pathLst>
                <a:path w="50199" h="112077" extrusionOk="0">
                  <a:moveTo>
                    <a:pt x="1" y="0"/>
                  </a:moveTo>
                  <a:lnTo>
                    <a:pt x="1" y="112076"/>
                  </a:lnTo>
                  <a:cubicBezTo>
                    <a:pt x="48769" y="83182"/>
                    <a:pt x="50199" y="30321"/>
                    <a:pt x="50199" y="30321"/>
                  </a:cubicBezTo>
                  <a:cubicBezTo>
                    <a:pt x="27307" y="14678"/>
                    <a:pt x="7671" y="7305"/>
                    <a:pt x="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3874;p64">
              <a:extLst>
                <a:ext uri="{FF2B5EF4-FFF2-40B4-BE49-F238E27FC236}">
                  <a16:creationId xmlns:a16="http://schemas.microsoft.com/office/drawing/2014/main" id="{ECF81A3A-EF57-6C08-56FB-7CCFF7E47D21}"/>
                </a:ext>
              </a:extLst>
            </p:cNvPr>
            <p:cNvSpPr/>
            <p:nvPr/>
          </p:nvSpPr>
          <p:spPr>
            <a:xfrm>
              <a:off x="3805750" y="1591175"/>
              <a:ext cx="1269475" cy="2816325"/>
            </a:xfrm>
            <a:custGeom>
              <a:avLst/>
              <a:gdLst/>
              <a:ahLst/>
              <a:cxnLst/>
              <a:rect l="l" t="t" r="r" b="b"/>
              <a:pathLst>
                <a:path w="50779" h="112653" extrusionOk="0">
                  <a:moveTo>
                    <a:pt x="577" y="948"/>
                  </a:moveTo>
                  <a:cubicBezTo>
                    <a:pt x="4477" y="4444"/>
                    <a:pt x="11056" y="7995"/>
                    <a:pt x="19294" y="12441"/>
                  </a:cubicBezTo>
                  <a:cubicBezTo>
                    <a:pt x="27943" y="17111"/>
                    <a:pt x="38700" y="22915"/>
                    <a:pt x="50193" y="30758"/>
                  </a:cubicBezTo>
                  <a:cubicBezTo>
                    <a:pt x="50124" y="32296"/>
                    <a:pt x="49394" y="44948"/>
                    <a:pt x="43399" y="60570"/>
                  </a:cubicBezTo>
                  <a:cubicBezTo>
                    <a:pt x="37560" y="75785"/>
                    <a:pt x="25396" y="96991"/>
                    <a:pt x="577" y="111858"/>
                  </a:cubicBezTo>
                  <a:lnTo>
                    <a:pt x="577" y="948"/>
                  </a:lnTo>
                  <a:close/>
                  <a:moveTo>
                    <a:pt x="291" y="0"/>
                  </a:moveTo>
                  <a:cubicBezTo>
                    <a:pt x="143" y="0"/>
                    <a:pt x="1" y="115"/>
                    <a:pt x="1" y="288"/>
                  </a:cubicBezTo>
                  <a:lnTo>
                    <a:pt x="1" y="112364"/>
                  </a:lnTo>
                  <a:cubicBezTo>
                    <a:pt x="1" y="112524"/>
                    <a:pt x="129" y="112652"/>
                    <a:pt x="289" y="112652"/>
                  </a:cubicBezTo>
                  <a:cubicBezTo>
                    <a:pt x="340" y="112652"/>
                    <a:pt x="391" y="112638"/>
                    <a:pt x="435" y="112611"/>
                  </a:cubicBezTo>
                  <a:cubicBezTo>
                    <a:pt x="25699" y="97644"/>
                    <a:pt x="38040" y="76150"/>
                    <a:pt x="43945" y="60755"/>
                  </a:cubicBezTo>
                  <a:cubicBezTo>
                    <a:pt x="50343" y="44074"/>
                    <a:pt x="50772" y="30749"/>
                    <a:pt x="50776" y="30616"/>
                  </a:cubicBezTo>
                  <a:cubicBezTo>
                    <a:pt x="50778" y="30519"/>
                    <a:pt x="50731" y="30427"/>
                    <a:pt x="50650" y="30372"/>
                  </a:cubicBezTo>
                  <a:cubicBezTo>
                    <a:pt x="39082" y="22466"/>
                    <a:pt x="28262" y="16627"/>
                    <a:pt x="19567" y="11934"/>
                  </a:cubicBezTo>
                  <a:cubicBezTo>
                    <a:pt x="11014" y="7317"/>
                    <a:pt x="4258" y="3671"/>
                    <a:pt x="488" y="80"/>
                  </a:cubicBezTo>
                  <a:cubicBezTo>
                    <a:pt x="430" y="25"/>
                    <a:pt x="360" y="0"/>
                    <a:pt x="29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3875;p64">
              <a:extLst>
                <a:ext uri="{FF2B5EF4-FFF2-40B4-BE49-F238E27FC236}">
                  <a16:creationId xmlns:a16="http://schemas.microsoft.com/office/drawing/2014/main" id="{62265EE7-64A1-EA8A-E635-B7F77573834F}"/>
                </a:ext>
              </a:extLst>
            </p:cNvPr>
            <p:cNvSpPr/>
            <p:nvPr/>
          </p:nvSpPr>
          <p:spPr>
            <a:xfrm>
              <a:off x="2650050" y="1710875"/>
              <a:ext cx="2325850" cy="2576950"/>
            </a:xfrm>
            <a:custGeom>
              <a:avLst/>
              <a:gdLst/>
              <a:ahLst/>
              <a:cxnLst/>
              <a:rect l="l" t="t" r="r" b="b"/>
              <a:pathLst>
                <a:path w="93034" h="103078" extrusionOk="0">
                  <a:moveTo>
                    <a:pt x="46517" y="1"/>
                  </a:moveTo>
                  <a:cubicBezTo>
                    <a:pt x="37257" y="6566"/>
                    <a:pt x="21213" y="12822"/>
                    <a:pt x="0" y="27317"/>
                  </a:cubicBezTo>
                  <a:cubicBezTo>
                    <a:pt x="0" y="27317"/>
                    <a:pt x="1326" y="76301"/>
                    <a:pt x="46517" y="103077"/>
                  </a:cubicBezTo>
                  <a:cubicBezTo>
                    <a:pt x="91708" y="76302"/>
                    <a:pt x="93034" y="27318"/>
                    <a:pt x="93034" y="27318"/>
                  </a:cubicBezTo>
                  <a:cubicBezTo>
                    <a:pt x="71820" y="12822"/>
                    <a:pt x="55847" y="6566"/>
                    <a:pt x="465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3876;p64">
              <a:extLst>
                <a:ext uri="{FF2B5EF4-FFF2-40B4-BE49-F238E27FC236}">
                  <a16:creationId xmlns:a16="http://schemas.microsoft.com/office/drawing/2014/main" id="{CE911315-CADC-0CD7-D12C-B255FFCB8074}"/>
                </a:ext>
              </a:extLst>
            </p:cNvPr>
            <p:cNvSpPr/>
            <p:nvPr/>
          </p:nvSpPr>
          <p:spPr>
            <a:xfrm>
              <a:off x="2642775" y="1703675"/>
              <a:ext cx="2340350" cy="2591300"/>
            </a:xfrm>
            <a:custGeom>
              <a:avLst/>
              <a:gdLst/>
              <a:ahLst/>
              <a:cxnLst/>
              <a:rect l="l" t="t" r="r" b="b"/>
              <a:pathLst>
                <a:path w="93614" h="103652" extrusionOk="0">
                  <a:moveTo>
                    <a:pt x="46808" y="641"/>
                  </a:moveTo>
                  <a:cubicBezTo>
                    <a:pt x="50665" y="3330"/>
                    <a:pt x="55728" y="6028"/>
                    <a:pt x="61577" y="9144"/>
                  </a:cubicBezTo>
                  <a:cubicBezTo>
                    <a:pt x="70085" y="13678"/>
                    <a:pt x="80668" y="19317"/>
                    <a:pt x="93029" y="27754"/>
                  </a:cubicBezTo>
                  <a:cubicBezTo>
                    <a:pt x="92964" y="29226"/>
                    <a:pt x="92277" y="40909"/>
                    <a:pt x="86743" y="55341"/>
                  </a:cubicBezTo>
                  <a:cubicBezTo>
                    <a:pt x="81315" y="69495"/>
                    <a:pt x="69983" y="89244"/>
                    <a:pt x="46808" y="103029"/>
                  </a:cubicBezTo>
                  <a:cubicBezTo>
                    <a:pt x="23643" y="89249"/>
                    <a:pt x="12310" y="69509"/>
                    <a:pt x="6880" y="55361"/>
                  </a:cubicBezTo>
                  <a:cubicBezTo>
                    <a:pt x="1341" y="40927"/>
                    <a:pt x="652" y="29228"/>
                    <a:pt x="586" y="27754"/>
                  </a:cubicBezTo>
                  <a:cubicBezTo>
                    <a:pt x="12888" y="19359"/>
                    <a:pt x="23451" y="13733"/>
                    <a:pt x="31946" y="9210"/>
                  </a:cubicBezTo>
                  <a:cubicBezTo>
                    <a:pt x="37846" y="6069"/>
                    <a:pt x="42953" y="3350"/>
                    <a:pt x="46808" y="641"/>
                  </a:cubicBezTo>
                  <a:close/>
                  <a:moveTo>
                    <a:pt x="46807" y="1"/>
                  </a:moveTo>
                  <a:cubicBezTo>
                    <a:pt x="46749" y="1"/>
                    <a:pt x="46691" y="18"/>
                    <a:pt x="46641" y="54"/>
                  </a:cubicBezTo>
                  <a:cubicBezTo>
                    <a:pt x="42796" y="2779"/>
                    <a:pt x="37888" y="5392"/>
                    <a:pt x="31675" y="8702"/>
                  </a:cubicBezTo>
                  <a:cubicBezTo>
                    <a:pt x="23138" y="13247"/>
                    <a:pt x="12513" y="18904"/>
                    <a:pt x="129" y="27367"/>
                  </a:cubicBezTo>
                  <a:cubicBezTo>
                    <a:pt x="48" y="27422"/>
                    <a:pt x="1" y="27515"/>
                    <a:pt x="3" y="27613"/>
                  </a:cubicBezTo>
                  <a:cubicBezTo>
                    <a:pt x="7" y="27736"/>
                    <a:pt x="405" y="40087"/>
                    <a:pt x="6334" y="55547"/>
                  </a:cubicBezTo>
                  <a:cubicBezTo>
                    <a:pt x="11807" y="69817"/>
                    <a:pt x="23246" y="89738"/>
                    <a:pt x="46662" y="103612"/>
                  </a:cubicBezTo>
                  <a:cubicBezTo>
                    <a:pt x="46706" y="103639"/>
                    <a:pt x="46756" y="103652"/>
                    <a:pt x="46808" y="103652"/>
                  </a:cubicBezTo>
                  <a:cubicBezTo>
                    <a:pt x="46859" y="103652"/>
                    <a:pt x="46910" y="103639"/>
                    <a:pt x="46954" y="103612"/>
                  </a:cubicBezTo>
                  <a:cubicBezTo>
                    <a:pt x="70370" y="89740"/>
                    <a:pt x="81808" y="69817"/>
                    <a:pt x="87281" y="55548"/>
                  </a:cubicBezTo>
                  <a:cubicBezTo>
                    <a:pt x="93209" y="40087"/>
                    <a:pt x="93608" y="27737"/>
                    <a:pt x="93611" y="27613"/>
                  </a:cubicBezTo>
                  <a:cubicBezTo>
                    <a:pt x="93614" y="27515"/>
                    <a:pt x="93567" y="27422"/>
                    <a:pt x="93485" y="27367"/>
                  </a:cubicBezTo>
                  <a:cubicBezTo>
                    <a:pt x="81042" y="18864"/>
                    <a:pt x="70398" y="13192"/>
                    <a:pt x="61846" y="8636"/>
                  </a:cubicBezTo>
                  <a:cubicBezTo>
                    <a:pt x="55931" y="5483"/>
                    <a:pt x="50821" y="2761"/>
                    <a:pt x="46973" y="54"/>
                  </a:cubicBezTo>
                  <a:cubicBezTo>
                    <a:pt x="46924" y="18"/>
                    <a:pt x="46865" y="1"/>
                    <a:pt x="468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877;p64">
              <a:extLst>
                <a:ext uri="{FF2B5EF4-FFF2-40B4-BE49-F238E27FC236}">
                  <a16:creationId xmlns:a16="http://schemas.microsoft.com/office/drawing/2014/main" id="{76740D1F-7E79-5929-19CA-18006FBEDED6}"/>
                </a:ext>
              </a:extLst>
            </p:cNvPr>
            <p:cNvSpPr/>
            <p:nvPr/>
          </p:nvSpPr>
          <p:spPr>
            <a:xfrm>
              <a:off x="3070950" y="2263700"/>
              <a:ext cx="1904950" cy="2024100"/>
            </a:xfrm>
            <a:custGeom>
              <a:avLst/>
              <a:gdLst/>
              <a:ahLst/>
              <a:cxnLst/>
              <a:rect l="l" t="t" r="r" b="b"/>
              <a:pathLst>
                <a:path w="76198" h="80964" extrusionOk="0">
                  <a:moveTo>
                    <a:pt x="68272" y="1"/>
                  </a:moveTo>
                  <a:cubicBezTo>
                    <a:pt x="35912" y="9790"/>
                    <a:pt x="11201" y="38229"/>
                    <a:pt x="1" y="53227"/>
                  </a:cubicBezTo>
                  <a:cubicBezTo>
                    <a:pt x="6793" y="63187"/>
                    <a:pt x="16319" y="73047"/>
                    <a:pt x="29681" y="80963"/>
                  </a:cubicBezTo>
                  <a:cubicBezTo>
                    <a:pt x="74872" y="54188"/>
                    <a:pt x="76198" y="5204"/>
                    <a:pt x="76198" y="5204"/>
                  </a:cubicBezTo>
                  <a:cubicBezTo>
                    <a:pt x="73466" y="3339"/>
                    <a:pt x="70825" y="1611"/>
                    <a:pt x="68272"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878;p64">
              <a:extLst>
                <a:ext uri="{FF2B5EF4-FFF2-40B4-BE49-F238E27FC236}">
                  <a16:creationId xmlns:a16="http://schemas.microsoft.com/office/drawing/2014/main" id="{BEA7F23C-947A-F74F-B263-5F73F74A5E60}"/>
                </a:ext>
              </a:extLst>
            </p:cNvPr>
            <p:cNvSpPr/>
            <p:nvPr/>
          </p:nvSpPr>
          <p:spPr>
            <a:xfrm>
              <a:off x="3063275" y="2256475"/>
              <a:ext cx="1919875" cy="2038500"/>
            </a:xfrm>
            <a:custGeom>
              <a:avLst/>
              <a:gdLst/>
              <a:ahLst/>
              <a:cxnLst/>
              <a:rect l="l" t="t" r="r" b="b"/>
              <a:pathLst>
                <a:path w="76795" h="81540" extrusionOk="0">
                  <a:moveTo>
                    <a:pt x="68537" y="604"/>
                  </a:moveTo>
                  <a:cubicBezTo>
                    <a:pt x="71132" y="2242"/>
                    <a:pt x="73712" y="3936"/>
                    <a:pt x="76211" y="5642"/>
                  </a:cubicBezTo>
                  <a:cubicBezTo>
                    <a:pt x="76145" y="7116"/>
                    <a:pt x="75456" y="18815"/>
                    <a:pt x="69916" y="33249"/>
                  </a:cubicBezTo>
                  <a:cubicBezTo>
                    <a:pt x="64487" y="47397"/>
                    <a:pt x="53153" y="67137"/>
                    <a:pt x="29989" y="80917"/>
                  </a:cubicBezTo>
                  <a:cubicBezTo>
                    <a:pt x="18161" y="73883"/>
                    <a:pt x="8297" y="64669"/>
                    <a:pt x="663" y="53523"/>
                  </a:cubicBezTo>
                  <a:cubicBezTo>
                    <a:pt x="27829" y="17217"/>
                    <a:pt x="54790" y="4788"/>
                    <a:pt x="68537" y="604"/>
                  </a:cubicBezTo>
                  <a:close/>
                  <a:moveTo>
                    <a:pt x="68579" y="1"/>
                  </a:moveTo>
                  <a:cubicBezTo>
                    <a:pt x="68551" y="1"/>
                    <a:pt x="68523" y="5"/>
                    <a:pt x="68495" y="14"/>
                  </a:cubicBezTo>
                  <a:cubicBezTo>
                    <a:pt x="54291" y="4310"/>
                    <a:pt x="40100" y="12628"/>
                    <a:pt x="26318" y="24733"/>
                  </a:cubicBezTo>
                  <a:cubicBezTo>
                    <a:pt x="14607" y="35018"/>
                    <a:pt x="5585" y="45969"/>
                    <a:pt x="77" y="53343"/>
                  </a:cubicBezTo>
                  <a:cubicBezTo>
                    <a:pt x="4" y="53442"/>
                    <a:pt x="1" y="53576"/>
                    <a:pt x="70" y="53678"/>
                  </a:cubicBezTo>
                  <a:cubicBezTo>
                    <a:pt x="7802" y="65015"/>
                    <a:pt x="17817" y="74377"/>
                    <a:pt x="29842" y="81500"/>
                  </a:cubicBezTo>
                  <a:cubicBezTo>
                    <a:pt x="29886" y="81527"/>
                    <a:pt x="29936" y="81540"/>
                    <a:pt x="29988" y="81540"/>
                  </a:cubicBezTo>
                  <a:cubicBezTo>
                    <a:pt x="30039" y="81540"/>
                    <a:pt x="30090" y="81527"/>
                    <a:pt x="30134" y="81500"/>
                  </a:cubicBezTo>
                  <a:cubicBezTo>
                    <a:pt x="53550" y="67626"/>
                    <a:pt x="64989" y="47705"/>
                    <a:pt x="70462" y="33435"/>
                  </a:cubicBezTo>
                  <a:cubicBezTo>
                    <a:pt x="76391" y="17975"/>
                    <a:pt x="76789" y="5624"/>
                    <a:pt x="76792" y="5501"/>
                  </a:cubicBezTo>
                  <a:cubicBezTo>
                    <a:pt x="76795" y="5403"/>
                    <a:pt x="76748" y="5310"/>
                    <a:pt x="76666" y="5255"/>
                  </a:cubicBezTo>
                  <a:cubicBezTo>
                    <a:pt x="74085" y="3491"/>
                    <a:pt x="71417" y="1739"/>
                    <a:pt x="68732" y="45"/>
                  </a:cubicBezTo>
                  <a:cubicBezTo>
                    <a:pt x="68686" y="16"/>
                    <a:pt x="68633" y="1"/>
                    <a:pt x="685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879;p64">
              <a:extLst>
                <a:ext uri="{FF2B5EF4-FFF2-40B4-BE49-F238E27FC236}">
                  <a16:creationId xmlns:a16="http://schemas.microsoft.com/office/drawing/2014/main" id="{AF6DC3A8-8F66-63F9-33B8-3523F1BFBC85}"/>
                </a:ext>
              </a:extLst>
            </p:cNvPr>
            <p:cNvSpPr/>
            <p:nvPr/>
          </p:nvSpPr>
          <p:spPr>
            <a:xfrm>
              <a:off x="3314775" y="1960000"/>
              <a:ext cx="1010750" cy="985675"/>
            </a:xfrm>
            <a:custGeom>
              <a:avLst/>
              <a:gdLst/>
              <a:ahLst/>
              <a:cxnLst/>
              <a:rect l="l" t="t" r="r" b="b"/>
              <a:pathLst>
                <a:path w="40430" h="39427" extrusionOk="0">
                  <a:moveTo>
                    <a:pt x="20215" y="5762"/>
                  </a:moveTo>
                  <a:cubicBezTo>
                    <a:pt x="28185" y="5762"/>
                    <a:pt x="34668" y="12246"/>
                    <a:pt x="34668" y="20215"/>
                  </a:cubicBezTo>
                  <a:lnTo>
                    <a:pt x="34668" y="33664"/>
                  </a:lnTo>
                  <a:lnTo>
                    <a:pt x="5761" y="33664"/>
                  </a:lnTo>
                  <a:lnTo>
                    <a:pt x="5761" y="20215"/>
                  </a:lnTo>
                  <a:cubicBezTo>
                    <a:pt x="5761" y="12246"/>
                    <a:pt x="12245" y="5762"/>
                    <a:pt x="20215" y="5762"/>
                  </a:cubicBezTo>
                  <a:close/>
                  <a:moveTo>
                    <a:pt x="20215" y="1"/>
                  </a:moveTo>
                  <a:cubicBezTo>
                    <a:pt x="9068" y="1"/>
                    <a:pt x="0" y="9070"/>
                    <a:pt x="0" y="20216"/>
                  </a:cubicBezTo>
                  <a:lnTo>
                    <a:pt x="0" y="36545"/>
                  </a:lnTo>
                  <a:cubicBezTo>
                    <a:pt x="0" y="38137"/>
                    <a:pt x="1290" y="39426"/>
                    <a:pt x="2881" y="39426"/>
                  </a:cubicBezTo>
                  <a:lnTo>
                    <a:pt x="37549" y="39426"/>
                  </a:lnTo>
                  <a:cubicBezTo>
                    <a:pt x="39140" y="39426"/>
                    <a:pt x="40430" y="38136"/>
                    <a:pt x="40430" y="36545"/>
                  </a:cubicBezTo>
                  <a:lnTo>
                    <a:pt x="40430" y="20216"/>
                  </a:lnTo>
                  <a:cubicBezTo>
                    <a:pt x="40430" y="9068"/>
                    <a:pt x="31362" y="1"/>
                    <a:pt x="202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880;p64">
              <a:extLst>
                <a:ext uri="{FF2B5EF4-FFF2-40B4-BE49-F238E27FC236}">
                  <a16:creationId xmlns:a16="http://schemas.microsoft.com/office/drawing/2014/main" id="{C7864876-0929-9AA0-E76C-390D982C5308}"/>
                </a:ext>
              </a:extLst>
            </p:cNvPr>
            <p:cNvSpPr/>
            <p:nvPr/>
          </p:nvSpPr>
          <p:spPr>
            <a:xfrm>
              <a:off x="3307550" y="1952800"/>
              <a:ext cx="1025175" cy="1000075"/>
            </a:xfrm>
            <a:custGeom>
              <a:avLst/>
              <a:gdLst/>
              <a:ahLst/>
              <a:cxnLst/>
              <a:rect l="l" t="t" r="r" b="b"/>
              <a:pathLst>
                <a:path w="41007" h="40003" extrusionOk="0">
                  <a:moveTo>
                    <a:pt x="20504" y="6339"/>
                  </a:moveTo>
                  <a:cubicBezTo>
                    <a:pt x="28314" y="6339"/>
                    <a:pt x="34669" y="12693"/>
                    <a:pt x="34669" y="20504"/>
                  </a:cubicBezTo>
                  <a:lnTo>
                    <a:pt x="34669" y="33663"/>
                  </a:lnTo>
                  <a:lnTo>
                    <a:pt x="6339" y="33663"/>
                  </a:lnTo>
                  <a:lnTo>
                    <a:pt x="6338" y="20504"/>
                  </a:lnTo>
                  <a:cubicBezTo>
                    <a:pt x="6338" y="12693"/>
                    <a:pt x="12694" y="6339"/>
                    <a:pt x="20504" y="6339"/>
                  </a:cubicBezTo>
                  <a:close/>
                  <a:moveTo>
                    <a:pt x="20504" y="5762"/>
                  </a:moveTo>
                  <a:cubicBezTo>
                    <a:pt x="12376" y="5762"/>
                    <a:pt x="5762" y="12374"/>
                    <a:pt x="5762" y="20503"/>
                  </a:cubicBezTo>
                  <a:lnTo>
                    <a:pt x="5762" y="33951"/>
                  </a:lnTo>
                  <a:cubicBezTo>
                    <a:pt x="5762" y="34111"/>
                    <a:pt x="5892" y="34240"/>
                    <a:pt x="6050" y="34240"/>
                  </a:cubicBezTo>
                  <a:lnTo>
                    <a:pt x="34957" y="34240"/>
                  </a:lnTo>
                  <a:cubicBezTo>
                    <a:pt x="35116" y="34240"/>
                    <a:pt x="35245" y="34111"/>
                    <a:pt x="35245" y="33951"/>
                  </a:cubicBezTo>
                  <a:lnTo>
                    <a:pt x="35245" y="20503"/>
                  </a:lnTo>
                  <a:cubicBezTo>
                    <a:pt x="35245" y="12374"/>
                    <a:pt x="28632" y="5762"/>
                    <a:pt x="20504" y="5762"/>
                  </a:cubicBezTo>
                  <a:close/>
                  <a:moveTo>
                    <a:pt x="20504" y="577"/>
                  </a:moveTo>
                  <a:cubicBezTo>
                    <a:pt x="31492" y="577"/>
                    <a:pt x="40431" y="9516"/>
                    <a:pt x="40431" y="20504"/>
                  </a:cubicBezTo>
                  <a:lnTo>
                    <a:pt x="40431" y="36833"/>
                  </a:lnTo>
                  <a:cubicBezTo>
                    <a:pt x="40431" y="38263"/>
                    <a:pt x="39268" y="39427"/>
                    <a:pt x="37838" y="39427"/>
                  </a:cubicBezTo>
                  <a:lnTo>
                    <a:pt x="3170" y="39427"/>
                  </a:lnTo>
                  <a:cubicBezTo>
                    <a:pt x="1739" y="39427"/>
                    <a:pt x="577" y="38263"/>
                    <a:pt x="577" y="36833"/>
                  </a:cubicBezTo>
                  <a:lnTo>
                    <a:pt x="577" y="20503"/>
                  </a:lnTo>
                  <a:cubicBezTo>
                    <a:pt x="577" y="9515"/>
                    <a:pt x="9517" y="577"/>
                    <a:pt x="20504" y="577"/>
                  </a:cubicBezTo>
                  <a:close/>
                  <a:moveTo>
                    <a:pt x="20504" y="1"/>
                  </a:moveTo>
                  <a:cubicBezTo>
                    <a:pt x="9199" y="1"/>
                    <a:pt x="0" y="9198"/>
                    <a:pt x="0" y="20504"/>
                  </a:cubicBezTo>
                  <a:lnTo>
                    <a:pt x="0" y="36833"/>
                  </a:lnTo>
                  <a:cubicBezTo>
                    <a:pt x="0" y="38580"/>
                    <a:pt x="1423" y="40002"/>
                    <a:pt x="3170" y="40002"/>
                  </a:cubicBezTo>
                  <a:lnTo>
                    <a:pt x="37838" y="40002"/>
                  </a:lnTo>
                  <a:cubicBezTo>
                    <a:pt x="39585" y="40002"/>
                    <a:pt x="41007" y="38580"/>
                    <a:pt x="41007" y="36833"/>
                  </a:cubicBezTo>
                  <a:lnTo>
                    <a:pt x="41007" y="20504"/>
                  </a:lnTo>
                  <a:cubicBezTo>
                    <a:pt x="41007" y="9198"/>
                    <a:pt x="31809" y="1"/>
                    <a:pt x="205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881;p64">
              <a:extLst>
                <a:ext uri="{FF2B5EF4-FFF2-40B4-BE49-F238E27FC236}">
                  <a16:creationId xmlns:a16="http://schemas.microsoft.com/office/drawing/2014/main" id="{4D58E80C-B6EC-C3C0-856B-D688D13CFC83}"/>
                </a:ext>
              </a:extLst>
            </p:cNvPr>
            <p:cNvSpPr/>
            <p:nvPr/>
          </p:nvSpPr>
          <p:spPr>
            <a:xfrm>
              <a:off x="3261250" y="2748875"/>
              <a:ext cx="1103450" cy="932375"/>
            </a:xfrm>
            <a:custGeom>
              <a:avLst/>
              <a:gdLst/>
              <a:ahLst/>
              <a:cxnLst/>
              <a:rect l="l" t="t" r="r" b="b"/>
              <a:pathLst>
                <a:path w="44138" h="37295" extrusionOk="0">
                  <a:moveTo>
                    <a:pt x="0" y="1"/>
                  </a:moveTo>
                  <a:lnTo>
                    <a:pt x="0" y="37295"/>
                  </a:lnTo>
                  <a:lnTo>
                    <a:pt x="44137" y="37295"/>
                  </a:lnTo>
                  <a:lnTo>
                    <a:pt x="4413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882;p64">
              <a:extLst>
                <a:ext uri="{FF2B5EF4-FFF2-40B4-BE49-F238E27FC236}">
                  <a16:creationId xmlns:a16="http://schemas.microsoft.com/office/drawing/2014/main" id="{42F4B350-0DAB-3ABB-BA5C-E6D5572C3095}"/>
                </a:ext>
              </a:extLst>
            </p:cNvPr>
            <p:cNvSpPr/>
            <p:nvPr/>
          </p:nvSpPr>
          <p:spPr>
            <a:xfrm>
              <a:off x="3254025" y="2741675"/>
              <a:ext cx="1117900" cy="946775"/>
            </a:xfrm>
            <a:custGeom>
              <a:avLst/>
              <a:gdLst/>
              <a:ahLst/>
              <a:cxnLst/>
              <a:rect l="l" t="t" r="r" b="b"/>
              <a:pathLst>
                <a:path w="44716" h="37871" extrusionOk="0">
                  <a:moveTo>
                    <a:pt x="44138" y="576"/>
                  </a:moveTo>
                  <a:lnTo>
                    <a:pt x="44138" y="37295"/>
                  </a:lnTo>
                  <a:lnTo>
                    <a:pt x="577" y="37295"/>
                  </a:lnTo>
                  <a:lnTo>
                    <a:pt x="577" y="576"/>
                  </a:lnTo>
                  <a:close/>
                  <a:moveTo>
                    <a:pt x="287" y="1"/>
                  </a:moveTo>
                  <a:cubicBezTo>
                    <a:pt x="129" y="1"/>
                    <a:pt x="0" y="130"/>
                    <a:pt x="1" y="289"/>
                  </a:cubicBezTo>
                  <a:lnTo>
                    <a:pt x="1" y="37583"/>
                  </a:lnTo>
                  <a:cubicBezTo>
                    <a:pt x="0" y="37742"/>
                    <a:pt x="130" y="37871"/>
                    <a:pt x="289" y="37871"/>
                  </a:cubicBezTo>
                  <a:lnTo>
                    <a:pt x="44426" y="37871"/>
                  </a:lnTo>
                  <a:cubicBezTo>
                    <a:pt x="44586" y="37871"/>
                    <a:pt x="44715" y="37742"/>
                    <a:pt x="44714" y="37583"/>
                  </a:cubicBezTo>
                  <a:lnTo>
                    <a:pt x="44714" y="289"/>
                  </a:lnTo>
                  <a:cubicBezTo>
                    <a:pt x="44715" y="129"/>
                    <a:pt x="44586" y="1"/>
                    <a:pt x="44426" y="1"/>
                  </a:cubicBezTo>
                  <a:lnTo>
                    <a:pt x="289" y="1"/>
                  </a:lnTo>
                  <a:cubicBezTo>
                    <a:pt x="289" y="1"/>
                    <a:pt x="288" y="1"/>
                    <a:pt x="2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883;p64">
              <a:extLst>
                <a:ext uri="{FF2B5EF4-FFF2-40B4-BE49-F238E27FC236}">
                  <a16:creationId xmlns:a16="http://schemas.microsoft.com/office/drawing/2014/main" id="{7452198B-0ED5-A470-D48D-A6A9CE5D6275}"/>
                </a:ext>
              </a:extLst>
            </p:cNvPr>
            <p:cNvSpPr/>
            <p:nvPr/>
          </p:nvSpPr>
          <p:spPr>
            <a:xfrm>
              <a:off x="3687425" y="3015925"/>
              <a:ext cx="240325" cy="437650"/>
            </a:xfrm>
            <a:custGeom>
              <a:avLst/>
              <a:gdLst/>
              <a:ahLst/>
              <a:cxnLst/>
              <a:rect l="l" t="t" r="r" b="b"/>
              <a:pathLst>
                <a:path w="9613" h="17506" extrusionOk="0">
                  <a:moveTo>
                    <a:pt x="4806" y="1"/>
                  </a:moveTo>
                  <a:cubicBezTo>
                    <a:pt x="2153" y="1"/>
                    <a:pt x="1" y="2151"/>
                    <a:pt x="1" y="4806"/>
                  </a:cubicBezTo>
                  <a:cubicBezTo>
                    <a:pt x="1" y="6634"/>
                    <a:pt x="1022" y="8223"/>
                    <a:pt x="2525" y="9035"/>
                  </a:cubicBezTo>
                  <a:lnTo>
                    <a:pt x="1717" y="17506"/>
                  </a:lnTo>
                  <a:lnTo>
                    <a:pt x="7896" y="17506"/>
                  </a:lnTo>
                  <a:lnTo>
                    <a:pt x="7090" y="9035"/>
                  </a:lnTo>
                  <a:cubicBezTo>
                    <a:pt x="8591" y="8223"/>
                    <a:pt x="9612" y="6634"/>
                    <a:pt x="9612" y="4806"/>
                  </a:cubicBezTo>
                  <a:cubicBezTo>
                    <a:pt x="9612" y="2151"/>
                    <a:pt x="7460" y="1"/>
                    <a:pt x="48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884;p64">
              <a:extLst>
                <a:ext uri="{FF2B5EF4-FFF2-40B4-BE49-F238E27FC236}">
                  <a16:creationId xmlns:a16="http://schemas.microsoft.com/office/drawing/2014/main" id="{0E8F1310-B471-9671-3056-99B704E1017C}"/>
                </a:ext>
              </a:extLst>
            </p:cNvPr>
            <p:cNvSpPr/>
            <p:nvPr/>
          </p:nvSpPr>
          <p:spPr>
            <a:xfrm>
              <a:off x="3680200" y="3008700"/>
              <a:ext cx="254725" cy="452075"/>
            </a:xfrm>
            <a:custGeom>
              <a:avLst/>
              <a:gdLst/>
              <a:ahLst/>
              <a:cxnLst/>
              <a:rect l="l" t="t" r="r" b="b"/>
              <a:pathLst>
                <a:path w="10189" h="18083" extrusionOk="0">
                  <a:moveTo>
                    <a:pt x="5095" y="578"/>
                  </a:moveTo>
                  <a:cubicBezTo>
                    <a:pt x="7586" y="578"/>
                    <a:pt x="9612" y="2604"/>
                    <a:pt x="9612" y="5095"/>
                  </a:cubicBezTo>
                  <a:cubicBezTo>
                    <a:pt x="9612" y="6755"/>
                    <a:pt x="8702" y="8283"/>
                    <a:pt x="7240" y="9071"/>
                  </a:cubicBezTo>
                  <a:cubicBezTo>
                    <a:pt x="7138" y="9126"/>
                    <a:pt x="7079" y="9237"/>
                    <a:pt x="7090" y="9352"/>
                  </a:cubicBezTo>
                  <a:lnTo>
                    <a:pt x="7868" y="17507"/>
                  </a:lnTo>
                  <a:lnTo>
                    <a:pt x="2323" y="17507"/>
                  </a:lnTo>
                  <a:lnTo>
                    <a:pt x="3100" y="9352"/>
                  </a:lnTo>
                  <a:cubicBezTo>
                    <a:pt x="3111" y="9237"/>
                    <a:pt x="3052" y="9126"/>
                    <a:pt x="2950" y="9071"/>
                  </a:cubicBezTo>
                  <a:cubicBezTo>
                    <a:pt x="1488" y="8283"/>
                    <a:pt x="578" y="6755"/>
                    <a:pt x="578" y="5095"/>
                  </a:cubicBezTo>
                  <a:cubicBezTo>
                    <a:pt x="578" y="2604"/>
                    <a:pt x="2604" y="578"/>
                    <a:pt x="5095" y="578"/>
                  </a:cubicBezTo>
                  <a:close/>
                  <a:moveTo>
                    <a:pt x="5095" y="1"/>
                  </a:moveTo>
                  <a:cubicBezTo>
                    <a:pt x="2286" y="1"/>
                    <a:pt x="2" y="2286"/>
                    <a:pt x="2" y="5095"/>
                  </a:cubicBezTo>
                  <a:cubicBezTo>
                    <a:pt x="1" y="6898"/>
                    <a:pt x="954" y="8567"/>
                    <a:pt x="2509" y="9484"/>
                  </a:cubicBezTo>
                  <a:lnTo>
                    <a:pt x="1720" y="17767"/>
                  </a:lnTo>
                  <a:cubicBezTo>
                    <a:pt x="1703" y="17936"/>
                    <a:pt x="1836" y="18082"/>
                    <a:pt x="2006" y="18082"/>
                  </a:cubicBezTo>
                  <a:lnTo>
                    <a:pt x="8184" y="18082"/>
                  </a:lnTo>
                  <a:cubicBezTo>
                    <a:pt x="8354" y="18082"/>
                    <a:pt x="8487" y="17936"/>
                    <a:pt x="8471" y="17767"/>
                  </a:cubicBezTo>
                  <a:lnTo>
                    <a:pt x="7681" y="9484"/>
                  </a:lnTo>
                  <a:cubicBezTo>
                    <a:pt x="9235" y="8567"/>
                    <a:pt x="10189" y="6898"/>
                    <a:pt x="10189" y="5095"/>
                  </a:cubicBezTo>
                  <a:cubicBezTo>
                    <a:pt x="10189" y="2286"/>
                    <a:pt x="7903" y="1"/>
                    <a:pt x="50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885;p64">
              <a:extLst>
                <a:ext uri="{FF2B5EF4-FFF2-40B4-BE49-F238E27FC236}">
                  <a16:creationId xmlns:a16="http://schemas.microsoft.com/office/drawing/2014/main" id="{B140FFF9-3A73-9F37-658B-F4C102DB0116}"/>
                </a:ext>
              </a:extLst>
            </p:cNvPr>
            <p:cNvSpPr/>
            <p:nvPr/>
          </p:nvSpPr>
          <p:spPr>
            <a:xfrm>
              <a:off x="5977700" y="2926050"/>
              <a:ext cx="16800" cy="36025"/>
            </a:xfrm>
            <a:custGeom>
              <a:avLst/>
              <a:gdLst/>
              <a:ahLst/>
              <a:cxnLst/>
              <a:rect l="l" t="t" r="r" b="b"/>
              <a:pathLst>
                <a:path w="672" h="1441" extrusionOk="0">
                  <a:moveTo>
                    <a:pt x="299" y="0"/>
                  </a:moveTo>
                  <a:cubicBezTo>
                    <a:pt x="292" y="0"/>
                    <a:pt x="284" y="1"/>
                    <a:pt x="277" y="1"/>
                  </a:cubicBezTo>
                  <a:cubicBezTo>
                    <a:pt x="118" y="14"/>
                    <a:pt x="1" y="153"/>
                    <a:pt x="14" y="313"/>
                  </a:cubicBezTo>
                  <a:cubicBezTo>
                    <a:pt x="39" y="600"/>
                    <a:pt x="62" y="886"/>
                    <a:pt x="84" y="1174"/>
                  </a:cubicBezTo>
                  <a:cubicBezTo>
                    <a:pt x="96" y="1324"/>
                    <a:pt x="220" y="1440"/>
                    <a:pt x="372" y="1440"/>
                  </a:cubicBezTo>
                  <a:cubicBezTo>
                    <a:pt x="379" y="1440"/>
                    <a:pt x="386" y="1440"/>
                    <a:pt x="393" y="1439"/>
                  </a:cubicBezTo>
                  <a:cubicBezTo>
                    <a:pt x="553" y="1427"/>
                    <a:pt x="671" y="1289"/>
                    <a:pt x="659" y="1130"/>
                  </a:cubicBezTo>
                  <a:cubicBezTo>
                    <a:pt x="637" y="841"/>
                    <a:pt x="613" y="552"/>
                    <a:pt x="589" y="263"/>
                  </a:cubicBezTo>
                  <a:cubicBezTo>
                    <a:pt x="574" y="113"/>
                    <a:pt x="447" y="0"/>
                    <a:pt x="2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886;p64">
              <a:extLst>
                <a:ext uri="{FF2B5EF4-FFF2-40B4-BE49-F238E27FC236}">
                  <a16:creationId xmlns:a16="http://schemas.microsoft.com/office/drawing/2014/main" id="{FA162D93-DF03-B686-98AA-2974AEC2F14B}"/>
                </a:ext>
              </a:extLst>
            </p:cNvPr>
            <p:cNvSpPr/>
            <p:nvPr/>
          </p:nvSpPr>
          <p:spPr>
            <a:xfrm>
              <a:off x="1532575" y="886700"/>
              <a:ext cx="4456100" cy="2011825"/>
            </a:xfrm>
            <a:custGeom>
              <a:avLst/>
              <a:gdLst/>
              <a:ahLst/>
              <a:cxnLst/>
              <a:rect l="l" t="t" r="r" b="b"/>
              <a:pathLst>
                <a:path w="178244" h="80473" extrusionOk="0">
                  <a:moveTo>
                    <a:pt x="88232" y="1"/>
                  </a:moveTo>
                  <a:cubicBezTo>
                    <a:pt x="87652" y="6"/>
                    <a:pt x="87073" y="17"/>
                    <a:pt x="86494" y="33"/>
                  </a:cubicBezTo>
                  <a:cubicBezTo>
                    <a:pt x="86337" y="38"/>
                    <a:pt x="86212" y="169"/>
                    <a:pt x="86214" y="326"/>
                  </a:cubicBezTo>
                  <a:cubicBezTo>
                    <a:pt x="86217" y="483"/>
                    <a:pt x="86344" y="609"/>
                    <a:pt x="86501" y="610"/>
                  </a:cubicBezTo>
                  <a:lnTo>
                    <a:pt x="86509" y="610"/>
                  </a:lnTo>
                  <a:cubicBezTo>
                    <a:pt x="87086" y="593"/>
                    <a:pt x="87662" y="583"/>
                    <a:pt x="88238" y="577"/>
                  </a:cubicBezTo>
                  <a:cubicBezTo>
                    <a:pt x="88394" y="572"/>
                    <a:pt x="88518" y="444"/>
                    <a:pt x="88518" y="288"/>
                  </a:cubicBezTo>
                  <a:cubicBezTo>
                    <a:pt x="88517" y="131"/>
                    <a:pt x="88391" y="3"/>
                    <a:pt x="88235" y="1"/>
                  </a:cubicBezTo>
                  <a:close/>
                  <a:moveTo>
                    <a:pt x="89967" y="1"/>
                  </a:moveTo>
                  <a:cubicBezTo>
                    <a:pt x="89811" y="3"/>
                    <a:pt x="89685" y="131"/>
                    <a:pt x="89684" y="288"/>
                  </a:cubicBezTo>
                  <a:cubicBezTo>
                    <a:pt x="89684" y="444"/>
                    <a:pt x="89808" y="572"/>
                    <a:pt x="89965" y="577"/>
                  </a:cubicBezTo>
                  <a:cubicBezTo>
                    <a:pt x="90541" y="583"/>
                    <a:pt x="91116" y="593"/>
                    <a:pt x="91692" y="610"/>
                  </a:cubicBezTo>
                  <a:lnTo>
                    <a:pt x="91702" y="610"/>
                  </a:lnTo>
                  <a:cubicBezTo>
                    <a:pt x="91859" y="609"/>
                    <a:pt x="91986" y="483"/>
                    <a:pt x="91988" y="326"/>
                  </a:cubicBezTo>
                  <a:cubicBezTo>
                    <a:pt x="91991" y="169"/>
                    <a:pt x="91866" y="38"/>
                    <a:pt x="91710" y="33"/>
                  </a:cubicBezTo>
                  <a:cubicBezTo>
                    <a:pt x="91129" y="17"/>
                    <a:pt x="90550" y="6"/>
                    <a:pt x="89971" y="1"/>
                  </a:cubicBezTo>
                  <a:close/>
                  <a:moveTo>
                    <a:pt x="84784" y="98"/>
                  </a:moveTo>
                  <a:cubicBezTo>
                    <a:pt x="84775" y="98"/>
                    <a:pt x="84766" y="98"/>
                    <a:pt x="84757" y="99"/>
                  </a:cubicBezTo>
                  <a:cubicBezTo>
                    <a:pt x="84178" y="127"/>
                    <a:pt x="83599" y="160"/>
                    <a:pt x="83020" y="199"/>
                  </a:cubicBezTo>
                  <a:cubicBezTo>
                    <a:pt x="82865" y="208"/>
                    <a:pt x="82745" y="340"/>
                    <a:pt x="82751" y="496"/>
                  </a:cubicBezTo>
                  <a:cubicBezTo>
                    <a:pt x="82756" y="651"/>
                    <a:pt x="82885" y="775"/>
                    <a:pt x="83039" y="775"/>
                  </a:cubicBezTo>
                  <a:cubicBezTo>
                    <a:pt x="83046" y="775"/>
                    <a:pt x="83052" y="773"/>
                    <a:pt x="83060" y="773"/>
                  </a:cubicBezTo>
                  <a:cubicBezTo>
                    <a:pt x="83634" y="735"/>
                    <a:pt x="84209" y="703"/>
                    <a:pt x="84784" y="675"/>
                  </a:cubicBezTo>
                  <a:cubicBezTo>
                    <a:pt x="84943" y="667"/>
                    <a:pt x="85065" y="532"/>
                    <a:pt x="85058" y="373"/>
                  </a:cubicBezTo>
                  <a:cubicBezTo>
                    <a:pt x="85051" y="224"/>
                    <a:pt x="84927" y="98"/>
                    <a:pt x="84784" y="98"/>
                  </a:cubicBezTo>
                  <a:close/>
                  <a:moveTo>
                    <a:pt x="93436" y="100"/>
                  </a:moveTo>
                  <a:cubicBezTo>
                    <a:pt x="93282" y="100"/>
                    <a:pt x="93154" y="219"/>
                    <a:pt x="93146" y="374"/>
                  </a:cubicBezTo>
                  <a:cubicBezTo>
                    <a:pt x="93137" y="534"/>
                    <a:pt x="93261" y="668"/>
                    <a:pt x="93419" y="676"/>
                  </a:cubicBezTo>
                  <a:cubicBezTo>
                    <a:pt x="93995" y="703"/>
                    <a:pt x="94569" y="736"/>
                    <a:pt x="95144" y="775"/>
                  </a:cubicBezTo>
                  <a:lnTo>
                    <a:pt x="95163" y="775"/>
                  </a:lnTo>
                  <a:lnTo>
                    <a:pt x="95163" y="776"/>
                  </a:lnTo>
                  <a:cubicBezTo>
                    <a:pt x="95319" y="776"/>
                    <a:pt x="95446" y="652"/>
                    <a:pt x="95452" y="496"/>
                  </a:cubicBezTo>
                  <a:cubicBezTo>
                    <a:pt x="95457" y="342"/>
                    <a:pt x="95338" y="210"/>
                    <a:pt x="95182" y="200"/>
                  </a:cubicBezTo>
                  <a:cubicBezTo>
                    <a:pt x="94605" y="160"/>
                    <a:pt x="94026" y="128"/>
                    <a:pt x="93447" y="101"/>
                  </a:cubicBezTo>
                  <a:cubicBezTo>
                    <a:pt x="93443" y="100"/>
                    <a:pt x="93439" y="100"/>
                    <a:pt x="93436" y="100"/>
                  </a:cubicBezTo>
                  <a:close/>
                  <a:moveTo>
                    <a:pt x="81313" y="331"/>
                  </a:moveTo>
                  <a:cubicBezTo>
                    <a:pt x="81305" y="331"/>
                    <a:pt x="81296" y="331"/>
                    <a:pt x="81287" y="332"/>
                  </a:cubicBezTo>
                  <a:cubicBezTo>
                    <a:pt x="80710" y="381"/>
                    <a:pt x="80133" y="438"/>
                    <a:pt x="79557" y="498"/>
                  </a:cubicBezTo>
                  <a:cubicBezTo>
                    <a:pt x="79405" y="514"/>
                    <a:pt x="79292" y="646"/>
                    <a:pt x="79299" y="800"/>
                  </a:cubicBezTo>
                  <a:cubicBezTo>
                    <a:pt x="79308" y="952"/>
                    <a:pt x="79434" y="1072"/>
                    <a:pt x="79587" y="1072"/>
                  </a:cubicBezTo>
                  <a:lnTo>
                    <a:pt x="79587" y="1072"/>
                  </a:lnTo>
                  <a:cubicBezTo>
                    <a:pt x="79597" y="1072"/>
                    <a:pt x="79608" y="1072"/>
                    <a:pt x="79617" y="1071"/>
                  </a:cubicBezTo>
                  <a:cubicBezTo>
                    <a:pt x="80191" y="1011"/>
                    <a:pt x="80764" y="956"/>
                    <a:pt x="81337" y="905"/>
                  </a:cubicBezTo>
                  <a:cubicBezTo>
                    <a:pt x="81496" y="892"/>
                    <a:pt x="81613" y="752"/>
                    <a:pt x="81599" y="593"/>
                  </a:cubicBezTo>
                  <a:cubicBezTo>
                    <a:pt x="81586" y="444"/>
                    <a:pt x="81461" y="331"/>
                    <a:pt x="81313" y="331"/>
                  </a:cubicBezTo>
                  <a:close/>
                  <a:moveTo>
                    <a:pt x="79587" y="1072"/>
                  </a:moveTo>
                  <a:cubicBezTo>
                    <a:pt x="79587" y="1072"/>
                    <a:pt x="79586" y="1072"/>
                    <a:pt x="79586" y="1072"/>
                  </a:cubicBezTo>
                  <a:lnTo>
                    <a:pt x="79587" y="1072"/>
                  </a:lnTo>
                  <a:cubicBezTo>
                    <a:pt x="79587" y="1072"/>
                    <a:pt x="79587" y="1072"/>
                    <a:pt x="79587" y="1072"/>
                  </a:cubicBezTo>
                  <a:close/>
                  <a:moveTo>
                    <a:pt x="96894" y="331"/>
                  </a:moveTo>
                  <a:cubicBezTo>
                    <a:pt x="96746" y="331"/>
                    <a:pt x="96619" y="443"/>
                    <a:pt x="96603" y="595"/>
                  </a:cubicBezTo>
                  <a:cubicBezTo>
                    <a:pt x="96589" y="753"/>
                    <a:pt x="96707" y="892"/>
                    <a:pt x="96865" y="905"/>
                  </a:cubicBezTo>
                  <a:cubicBezTo>
                    <a:pt x="97439" y="956"/>
                    <a:pt x="98012" y="1010"/>
                    <a:pt x="98585" y="1071"/>
                  </a:cubicBezTo>
                  <a:cubicBezTo>
                    <a:pt x="98595" y="1072"/>
                    <a:pt x="98606" y="1072"/>
                    <a:pt x="98615" y="1072"/>
                  </a:cubicBezTo>
                  <a:lnTo>
                    <a:pt x="98615" y="1073"/>
                  </a:lnTo>
                  <a:cubicBezTo>
                    <a:pt x="98769" y="1073"/>
                    <a:pt x="98896" y="953"/>
                    <a:pt x="98904" y="800"/>
                  </a:cubicBezTo>
                  <a:cubicBezTo>
                    <a:pt x="98911" y="646"/>
                    <a:pt x="98799" y="514"/>
                    <a:pt x="98645" y="499"/>
                  </a:cubicBezTo>
                  <a:cubicBezTo>
                    <a:pt x="98069" y="438"/>
                    <a:pt x="97493" y="382"/>
                    <a:pt x="96914" y="332"/>
                  </a:cubicBezTo>
                  <a:cubicBezTo>
                    <a:pt x="96908" y="332"/>
                    <a:pt x="96901" y="331"/>
                    <a:pt x="96894" y="331"/>
                  </a:cubicBezTo>
                  <a:close/>
                  <a:moveTo>
                    <a:pt x="100344" y="695"/>
                  </a:moveTo>
                  <a:cubicBezTo>
                    <a:pt x="100199" y="695"/>
                    <a:pt x="100076" y="802"/>
                    <a:pt x="100058" y="947"/>
                  </a:cubicBezTo>
                  <a:cubicBezTo>
                    <a:pt x="100039" y="1102"/>
                    <a:pt x="100147" y="1246"/>
                    <a:pt x="100302" y="1268"/>
                  </a:cubicBezTo>
                  <a:cubicBezTo>
                    <a:pt x="100874" y="1340"/>
                    <a:pt x="101445" y="1416"/>
                    <a:pt x="102014" y="1499"/>
                  </a:cubicBezTo>
                  <a:cubicBezTo>
                    <a:pt x="102028" y="1501"/>
                    <a:pt x="102042" y="1503"/>
                    <a:pt x="102056" y="1503"/>
                  </a:cubicBezTo>
                  <a:cubicBezTo>
                    <a:pt x="102208" y="1503"/>
                    <a:pt x="102332" y="1385"/>
                    <a:pt x="102343" y="1234"/>
                  </a:cubicBezTo>
                  <a:cubicBezTo>
                    <a:pt x="102354" y="1084"/>
                    <a:pt x="102246" y="950"/>
                    <a:pt x="102097" y="929"/>
                  </a:cubicBezTo>
                  <a:cubicBezTo>
                    <a:pt x="101523" y="845"/>
                    <a:pt x="100949" y="769"/>
                    <a:pt x="100375" y="697"/>
                  </a:cubicBezTo>
                  <a:cubicBezTo>
                    <a:pt x="100364" y="696"/>
                    <a:pt x="100354" y="695"/>
                    <a:pt x="100344" y="695"/>
                  </a:cubicBezTo>
                  <a:close/>
                  <a:moveTo>
                    <a:pt x="77854" y="697"/>
                  </a:moveTo>
                  <a:cubicBezTo>
                    <a:pt x="77846" y="697"/>
                    <a:pt x="77837" y="697"/>
                    <a:pt x="77829" y="698"/>
                  </a:cubicBezTo>
                  <a:cubicBezTo>
                    <a:pt x="77254" y="770"/>
                    <a:pt x="76680" y="848"/>
                    <a:pt x="76106" y="931"/>
                  </a:cubicBezTo>
                  <a:cubicBezTo>
                    <a:pt x="75957" y="953"/>
                    <a:pt x="75850" y="1086"/>
                    <a:pt x="75861" y="1236"/>
                  </a:cubicBezTo>
                  <a:cubicBezTo>
                    <a:pt x="75871" y="1388"/>
                    <a:pt x="75996" y="1504"/>
                    <a:pt x="76147" y="1504"/>
                  </a:cubicBezTo>
                  <a:cubicBezTo>
                    <a:pt x="76160" y="1504"/>
                    <a:pt x="76175" y="1503"/>
                    <a:pt x="76188" y="1501"/>
                  </a:cubicBezTo>
                  <a:cubicBezTo>
                    <a:pt x="76758" y="1419"/>
                    <a:pt x="77329" y="1341"/>
                    <a:pt x="77901" y="1270"/>
                  </a:cubicBezTo>
                  <a:cubicBezTo>
                    <a:pt x="78053" y="1245"/>
                    <a:pt x="78160" y="1103"/>
                    <a:pt x="78141" y="950"/>
                  </a:cubicBezTo>
                  <a:cubicBezTo>
                    <a:pt x="78123" y="803"/>
                    <a:pt x="77998" y="697"/>
                    <a:pt x="77854" y="697"/>
                  </a:cubicBezTo>
                  <a:close/>
                  <a:moveTo>
                    <a:pt x="103767" y="1190"/>
                  </a:moveTo>
                  <a:cubicBezTo>
                    <a:pt x="103628" y="1190"/>
                    <a:pt x="103506" y="1291"/>
                    <a:pt x="103484" y="1432"/>
                  </a:cubicBezTo>
                  <a:cubicBezTo>
                    <a:pt x="103457" y="1589"/>
                    <a:pt x="103564" y="1737"/>
                    <a:pt x="103721" y="1763"/>
                  </a:cubicBezTo>
                  <a:cubicBezTo>
                    <a:pt x="104289" y="1857"/>
                    <a:pt x="104856" y="1955"/>
                    <a:pt x="105422" y="2060"/>
                  </a:cubicBezTo>
                  <a:cubicBezTo>
                    <a:pt x="105440" y="2063"/>
                    <a:pt x="105458" y="2065"/>
                    <a:pt x="105476" y="2065"/>
                  </a:cubicBezTo>
                  <a:cubicBezTo>
                    <a:pt x="105624" y="2064"/>
                    <a:pt x="105748" y="1950"/>
                    <a:pt x="105761" y="1803"/>
                  </a:cubicBezTo>
                  <a:cubicBezTo>
                    <a:pt x="105775" y="1655"/>
                    <a:pt x="105673" y="1521"/>
                    <a:pt x="105528" y="1493"/>
                  </a:cubicBezTo>
                  <a:cubicBezTo>
                    <a:pt x="104957" y="1388"/>
                    <a:pt x="104386" y="1288"/>
                    <a:pt x="103815" y="1194"/>
                  </a:cubicBezTo>
                  <a:cubicBezTo>
                    <a:pt x="103799" y="1192"/>
                    <a:pt x="103783" y="1190"/>
                    <a:pt x="103767" y="1190"/>
                  </a:cubicBezTo>
                  <a:close/>
                  <a:moveTo>
                    <a:pt x="74440" y="1193"/>
                  </a:moveTo>
                  <a:cubicBezTo>
                    <a:pt x="74423" y="1193"/>
                    <a:pt x="74406" y="1195"/>
                    <a:pt x="74389" y="1198"/>
                  </a:cubicBezTo>
                  <a:cubicBezTo>
                    <a:pt x="73816" y="1292"/>
                    <a:pt x="73245" y="1392"/>
                    <a:pt x="72675" y="1498"/>
                  </a:cubicBezTo>
                  <a:cubicBezTo>
                    <a:pt x="72530" y="1524"/>
                    <a:pt x="72428" y="1659"/>
                    <a:pt x="72441" y="1807"/>
                  </a:cubicBezTo>
                  <a:cubicBezTo>
                    <a:pt x="72455" y="1955"/>
                    <a:pt x="72579" y="2069"/>
                    <a:pt x="72728" y="2069"/>
                  </a:cubicBezTo>
                  <a:cubicBezTo>
                    <a:pt x="72746" y="2069"/>
                    <a:pt x="72764" y="2068"/>
                    <a:pt x="72780" y="2064"/>
                  </a:cubicBezTo>
                  <a:cubicBezTo>
                    <a:pt x="73347" y="1958"/>
                    <a:pt x="73914" y="1860"/>
                    <a:pt x="74482" y="1767"/>
                  </a:cubicBezTo>
                  <a:cubicBezTo>
                    <a:pt x="74640" y="1740"/>
                    <a:pt x="74745" y="1591"/>
                    <a:pt x="74720" y="1434"/>
                  </a:cubicBezTo>
                  <a:cubicBezTo>
                    <a:pt x="74698" y="1294"/>
                    <a:pt x="74577" y="1193"/>
                    <a:pt x="74440" y="1193"/>
                  </a:cubicBezTo>
                  <a:close/>
                  <a:moveTo>
                    <a:pt x="107177" y="1820"/>
                  </a:moveTo>
                  <a:cubicBezTo>
                    <a:pt x="107043" y="1820"/>
                    <a:pt x="106922" y="1913"/>
                    <a:pt x="106894" y="2050"/>
                  </a:cubicBezTo>
                  <a:cubicBezTo>
                    <a:pt x="106863" y="2206"/>
                    <a:pt x="106962" y="2358"/>
                    <a:pt x="107118" y="2390"/>
                  </a:cubicBezTo>
                  <a:cubicBezTo>
                    <a:pt x="107683" y="2505"/>
                    <a:pt x="108246" y="2627"/>
                    <a:pt x="108807" y="2752"/>
                  </a:cubicBezTo>
                  <a:cubicBezTo>
                    <a:pt x="108828" y="2757"/>
                    <a:pt x="108849" y="2760"/>
                    <a:pt x="108870" y="2760"/>
                  </a:cubicBezTo>
                  <a:lnTo>
                    <a:pt x="108870" y="2761"/>
                  </a:lnTo>
                  <a:cubicBezTo>
                    <a:pt x="109018" y="2761"/>
                    <a:pt x="109143" y="2651"/>
                    <a:pt x="109158" y="2504"/>
                  </a:cubicBezTo>
                  <a:cubicBezTo>
                    <a:pt x="109175" y="2358"/>
                    <a:pt x="109078" y="2222"/>
                    <a:pt x="108934" y="2191"/>
                  </a:cubicBezTo>
                  <a:cubicBezTo>
                    <a:pt x="108368" y="2063"/>
                    <a:pt x="107802" y="1942"/>
                    <a:pt x="107234" y="1825"/>
                  </a:cubicBezTo>
                  <a:cubicBezTo>
                    <a:pt x="107215" y="1821"/>
                    <a:pt x="107196" y="1820"/>
                    <a:pt x="107177" y="1820"/>
                  </a:cubicBezTo>
                  <a:close/>
                  <a:moveTo>
                    <a:pt x="71027" y="1824"/>
                  </a:moveTo>
                  <a:cubicBezTo>
                    <a:pt x="71007" y="1824"/>
                    <a:pt x="70988" y="1826"/>
                    <a:pt x="70968" y="1830"/>
                  </a:cubicBezTo>
                  <a:cubicBezTo>
                    <a:pt x="70401" y="1946"/>
                    <a:pt x="69835" y="2069"/>
                    <a:pt x="69270" y="2196"/>
                  </a:cubicBezTo>
                  <a:cubicBezTo>
                    <a:pt x="69125" y="2227"/>
                    <a:pt x="69027" y="2363"/>
                    <a:pt x="69044" y="2509"/>
                  </a:cubicBezTo>
                  <a:cubicBezTo>
                    <a:pt x="69060" y="2656"/>
                    <a:pt x="69183" y="2766"/>
                    <a:pt x="69330" y="2766"/>
                  </a:cubicBezTo>
                  <a:cubicBezTo>
                    <a:pt x="69330" y="2766"/>
                    <a:pt x="69331" y="2766"/>
                    <a:pt x="69332" y="2766"/>
                  </a:cubicBezTo>
                  <a:cubicBezTo>
                    <a:pt x="69354" y="2766"/>
                    <a:pt x="69375" y="2763"/>
                    <a:pt x="69396" y="2758"/>
                  </a:cubicBezTo>
                  <a:cubicBezTo>
                    <a:pt x="69958" y="2631"/>
                    <a:pt x="70521" y="2510"/>
                    <a:pt x="71084" y="2394"/>
                  </a:cubicBezTo>
                  <a:cubicBezTo>
                    <a:pt x="71240" y="2363"/>
                    <a:pt x="71341" y="2210"/>
                    <a:pt x="71309" y="2054"/>
                  </a:cubicBezTo>
                  <a:cubicBezTo>
                    <a:pt x="71280" y="1918"/>
                    <a:pt x="71161" y="1824"/>
                    <a:pt x="71027" y="1824"/>
                  </a:cubicBezTo>
                  <a:close/>
                  <a:moveTo>
                    <a:pt x="110558" y="2580"/>
                  </a:moveTo>
                  <a:cubicBezTo>
                    <a:pt x="110428" y="2580"/>
                    <a:pt x="110310" y="2667"/>
                    <a:pt x="110277" y="2799"/>
                  </a:cubicBezTo>
                  <a:cubicBezTo>
                    <a:pt x="110240" y="2954"/>
                    <a:pt x="110334" y="3110"/>
                    <a:pt x="110488" y="3148"/>
                  </a:cubicBezTo>
                  <a:cubicBezTo>
                    <a:pt x="111047" y="3285"/>
                    <a:pt x="111605" y="3428"/>
                    <a:pt x="112162" y="3577"/>
                  </a:cubicBezTo>
                  <a:cubicBezTo>
                    <a:pt x="112187" y="3583"/>
                    <a:pt x="112211" y="3586"/>
                    <a:pt x="112236" y="3586"/>
                  </a:cubicBezTo>
                  <a:cubicBezTo>
                    <a:pt x="112380" y="3586"/>
                    <a:pt x="112504" y="3479"/>
                    <a:pt x="112522" y="3335"/>
                  </a:cubicBezTo>
                  <a:cubicBezTo>
                    <a:pt x="112541" y="3193"/>
                    <a:pt x="112451" y="3057"/>
                    <a:pt x="112310" y="3020"/>
                  </a:cubicBezTo>
                  <a:cubicBezTo>
                    <a:pt x="111750" y="2870"/>
                    <a:pt x="111189" y="2726"/>
                    <a:pt x="110626" y="2588"/>
                  </a:cubicBezTo>
                  <a:cubicBezTo>
                    <a:pt x="110603" y="2583"/>
                    <a:pt x="110581" y="2580"/>
                    <a:pt x="110558" y="2580"/>
                  </a:cubicBezTo>
                  <a:close/>
                  <a:moveTo>
                    <a:pt x="67646" y="2588"/>
                  </a:moveTo>
                  <a:cubicBezTo>
                    <a:pt x="67623" y="2588"/>
                    <a:pt x="67599" y="2591"/>
                    <a:pt x="67576" y="2597"/>
                  </a:cubicBezTo>
                  <a:cubicBezTo>
                    <a:pt x="67014" y="2736"/>
                    <a:pt x="66452" y="2880"/>
                    <a:pt x="65892" y="3030"/>
                  </a:cubicBezTo>
                  <a:cubicBezTo>
                    <a:pt x="65753" y="3068"/>
                    <a:pt x="65662" y="3202"/>
                    <a:pt x="65681" y="3346"/>
                  </a:cubicBezTo>
                  <a:cubicBezTo>
                    <a:pt x="65700" y="3489"/>
                    <a:pt x="65822" y="3597"/>
                    <a:pt x="65968" y="3597"/>
                  </a:cubicBezTo>
                  <a:cubicBezTo>
                    <a:pt x="65992" y="3596"/>
                    <a:pt x="66017" y="3593"/>
                    <a:pt x="66041" y="3586"/>
                  </a:cubicBezTo>
                  <a:cubicBezTo>
                    <a:pt x="66597" y="3437"/>
                    <a:pt x="67155" y="3295"/>
                    <a:pt x="67714" y="3157"/>
                  </a:cubicBezTo>
                  <a:cubicBezTo>
                    <a:pt x="67869" y="3118"/>
                    <a:pt x="67963" y="2962"/>
                    <a:pt x="67925" y="2808"/>
                  </a:cubicBezTo>
                  <a:cubicBezTo>
                    <a:pt x="67892" y="2676"/>
                    <a:pt x="67775" y="2588"/>
                    <a:pt x="67646" y="2588"/>
                  </a:cubicBezTo>
                  <a:close/>
                  <a:moveTo>
                    <a:pt x="113911" y="3473"/>
                  </a:moveTo>
                  <a:cubicBezTo>
                    <a:pt x="113785" y="3473"/>
                    <a:pt x="113669" y="3555"/>
                    <a:pt x="113633" y="3681"/>
                  </a:cubicBezTo>
                  <a:cubicBezTo>
                    <a:pt x="113589" y="3833"/>
                    <a:pt x="113675" y="3992"/>
                    <a:pt x="113828" y="4037"/>
                  </a:cubicBezTo>
                  <a:cubicBezTo>
                    <a:pt x="114381" y="4197"/>
                    <a:pt x="114932" y="4361"/>
                    <a:pt x="115483" y="4531"/>
                  </a:cubicBezTo>
                  <a:cubicBezTo>
                    <a:pt x="115511" y="4540"/>
                    <a:pt x="115539" y="4543"/>
                    <a:pt x="115568" y="4543"/>
                  </a:cubicBezTo>
                  <a:cubicBezTo>
                    <a:pt x="115711" y="4543"/>
                    <a:pt x="115832" y="4440"/>
                    <a:pt x="115854" y="4299"/>
                  </a:cubicBezTo>
                  <a:cubicBezTo>
                    <a:pt x="115874" y="4158"/>
                    <a:pt x="115789" y="4023"/>
                    <a:pt x="115653" y="3981"/>
                  </a:cubicBezTo>
                  <a:cubicBezTo>
                    <a:pt x="115099" y="3809"/>
                    <a:pt x="114544" y="3644"/>
                    <a:pt x="113987" y="3483"/>
                  </a:cubicBezTo>
                  <a:cubicBezTo>
                    <a:pt x="113962" y="3476"/>
                    <a:pt x="113936" y="3473"/>
                    <a:pt x="113911" y="3473"/>
                  </a:cubicBezTo>
                  <a:close/>
                  <a:moveTo>
                    <a:pt x="64299" y="3485"/>
                  </a:moveTo>
                  <a:cubicBezTo>
                    <a:pt x="64272" y="3485"/>
                    <a:pt x="64245" y="3488"/>
                    <a:pt x="64218" y="3496"/>
                  </a:cubicBezTo>
                  <a:cubicBezTo>
                    <a:pt x="63661" y="3657"/>
                    <a:pt x="63106" y="3824"/>
                    <a:pt x="62552" y="3995"/>
                  </a:cubicBezTo>
                  <a:cubicBezTo>
                    <a:pt x="62416" y="4038"/>
                    <a:pt x="62331" y="4173"/>
                    <a:pt x="62353" y="4314"/>
                  </a:cubicBezTo>
                  <a:cubicBezTo>
                    <a:pt x="62374" y="4455"/>
                    <a:pt x="62495" y="4559"/>
                    <a:pt x="62638" y="4559"/>
                  </a:cubicBezTo>
                  <a:cubicBezTo>
                    <a:pt x="62667" y="4559"/>
                    <a:pt x="62696" y="4554"/>
                    <a:pt x="62723" y="4546"/>
                  </a:cubicBezTo>
                  <a:cubicBezTo>
                    <a:pt x="63272" y="4375"/>
                    <a:pt x="63824" y="4210"/>
                    <a:pt x="64378" y="4049"/>
                  </a:cubicBezTo>
                  <a:cubicBezTo>
                    <a:pt x="64531" y="4005"/>
                    <a:pt x="64619" y="3845"/>
                    <a:pt x="64575" y="3693"/>
                  </a:cubicBezTo>
                  <a:cubicBezTo>
                    <a:pt x="64538" y="3566"/>
                    <a:pt x="64424" y="3485"/>
                    <a:pt x="64299" y="3485"/>
                  </a:cubicBezTo>
                  <a:close/>
                  <a:moveTo>
                    <a:pt x="117224" y="4497"/>
                  </a:moveTo>
                  <a:cubicBezTo>
                    <a:pt x="117103" y="4497"/>
                    <a:pt x="116990" y="4574"/>
                    <a:pt x="116950" y="4694"/>
                  </a:cubicBezTo>
                  <a:cubicBezTo>
                    <a:pt x="116901" y="4843"/>
                    <a:pt x="116980" y="5005"/>
                    <a:pt x="117127" y="5057"/>
                  </a:cubicBezTo>
                  <a:cubicBezTo>
                    <a:pt x="117410" y="5150"/>
                    <a:pt x="117692" y="5245"/>
                    <a:pt x="117974" y="5342"/>
                  </a:cubicBezTo>
                  <a:cubicBezTo>
                    <a:pt x="118238" y="5432"/>
                    <a:pt x="118501" y="5523"/>
                    <a:pt x="118763" y="5616"/>
                  </a:cubicBezTo>
                  <a:cubicBezTo>
                    <a:pt x="118793" y="5626"/>
                    <a:pt x="118826" y="5632"/>
                    <a:pt x="118859" y="5632"/>
                  </a:cubicBezTo>
                  <a:cubicBezTo>
                    <a:pt x="119000" y="5632"/>
                    <a:pt x="119120" y="5532"/>
                    <a:pt x="119144" y="5392"/>
                  </a:cubicBezTo>
                  <a:cubicBezTo>
                    <a:pt x="119166" y="5255"/>
                    <a:pt x="119087" y="5119"/>
                    <a:pt x="118954" y="5072"/>
                  </a:cubicBezTo>
                  <a:cubicBezTo>
                    <a:pt x="118690" y="4979"/>
                    <a:pt x="118425" y="4888"/>
                    <a:pt x="118160" y="4796"/>
                  </a:cubicBezTo>
                  <a:cubicBezTo>
                    <a:pt x="117877" y="4699"/>
                    <a:pt x="117593" y="4604"/>
                    <a:pt x="117308" y="4510"/>
                  </a:cubicBezTo>
                  <a:cubicBezTo>
                    <a:pt x="117280" y="4501"/>
                    <a:pt x="117252" y="4497"/>
                    <a:pt x="117224" y="4497"/>
                  </a:cubicBezTo>
                  <a:close/>
                  <a:moveTo>
                    <a:pt x="60986" y="4513"/>
                  </a:moveTo>
                  <a:cubicBezTo>
                    <a:pt x="60956" y="4513"/>
                    <a:pt x="60925" y="4518"/>
                    <a:pt x="60895" y="4528"/>
                  </a:cubicBezTo>
                  <a:cubicBezTo>
                    <a:pt x="60346" y="4711"/>
                    <a:pt x="59798" y="4899"/>
                    <a:pt x="59251" y="5094"/>
                  </a:cubicBezTo>
                  <a:cubicBezTo>
                    <a:pt x="59119" y="5141"/>
                    <a:pt x="59038" y="5275"/>
                    <a:pt x="59062" y="5414"/>
                  </a:cubicBezTo>
                  <a:cubicBezTo>
                    <a:pt x="59086" y="5552"/>
                    <a:pt x="59206" y="5653"/>
                    <a:pt x="59347" y="5653"/>
                  </a:cubicBezTo>
                  <a:lnTo>
                    <a:pt x="59348" y="5653"/>
                  </a:lnTo>
                  <a:cubicBezTo>
                    <a:pt x="59380" y="5653"/>
                    <a:pt x="59413" y="5647"/>
                    <a:pt x="59443" y="5636"/>
                  </a:cubicBezTo>
                  <a:cubicBezTo>
                    <a:pt x="59986" y="5444"/>
                    <a:pt x="60531" y="5257"/>
                    <a:pt x="61078" y="5075"/>
                  </a:cubicBezTo>
                  <a:cubicBezTo>
                    <a:pt x="61229" y="5024"/>
                    <a:pt x="61310" y="4861"/>
                    <a:pt x="61260" y="4711"/>
                  </a:cubicBezTo>
                  <a:cubicBezTo>
                    <a:pt x="61219" y="4590"/>
                    <a:pt x="61107" y="4513"/>
                    <a:pt x="60986" y="4513"/>
                  </a:cubicBezTo>
                  <a:close/>
                  <a:moveTo>
                    <a:pt x="120485" y="5651"/>
                  </a:moveTo>
                  <a:cubicBezTo>
                    <a:pt x="120368" y="5651"/>
                    <a:pt x="120259" y="5722"/>
                    <a:pt x="120216" y="5837"/>
                  </a:cubicBezTo>
                  <a:cubicBezTo>
                    <a:pt x="120160" y="5986"/>
                    <a:pt x="120235" y="6153"/>
                    <a:pt x="120384" y="6209"/>
                  </a:cubicBezTo>
                  <a:cubicBezTo>
                    <a:pt x="120924" y="6411"/>
                    <a:pt x="121461" y="6619"/>
                    <a:pt x="121995" y="6832"/>
                  </a:cubicBezTo>
                  <a:cubicBezTo>
                    <a:pt x="122029" y="6845"/>
                    <a:pt x="122065" y="6852"/>
                    <a:pt x="122101" y="6852"/>
                  </a:cubicBezTo>
                  <a:cubicBezTo>
                    <a:pt x="122239" y="6852"/>
                    <a:pt x="122358" y="6754"/>
                    <a:pt x="122385" y="6618"/>
                  </a:cubicBezTo>
                  <a:cubicBezTo>
                    <a:pt x="122410" y="6483"/>
                    <a:pt x="122337" y="6347"/>
                    <a:pt x="122208" y="6297"/>
                  </a:cubicBezTo>
                  <a:cubicBezTo>
                    <a:pt x="121670" y="6082"/>
                    <a:pt x="121130" y="5873"/>
                    <a:pt x="120587" y="5670"/>
                  </a:cubicBezTo>
                  <a:cubicBezTo>
                    <a:pt x="120553" y="5657"/>
                    <a:pt x="120519" y="5651"/>
                    <a:pt x="120485" y="5651"/>
                  </a:cubicBezTo>
                  <a:close/>
                  <a:moveTo>
                    <a:pt x="57719" y="5671"/>
                  </a:moveTo>
                  <a:cubicBezTo>
                    <a:pt x="57685" y="5671"/>
                    <a:pt x="57651" y="5677"/>
                    <a:pt x="57617" y="5690"/>
                  </a:cubicBezTo>
                  <a:cubicBezTo>
                    <a:pt x="57075" y="5895"/>
                    <a:pt x="56534" y="6105"/>
                    <a:pt x="55997" y="6320"/>
                  </a:cubicBezTo>
                  <a:cubicBezTo>
                    <a:pt x="55868" y="6371"/>
                    <a:pt x="55794" y="6506"/>
                    <a:pt x="55820" y="6642"/>
                  </a:cubicBezTo>
                  <a:cubicBezTo>
                    <a:pt x="55847" y="6778"/>
                    <a:pt x="55965" y="6876"/>
                    <a:pt x="56103" y="6876"/>
                  </a:cubicBezTo>
                  <a:lnTo>
                    <a:pt x="56103" y="6875"/>
                  </a:lnTo>
                  <a:cubicBezTo>
                    <a:pt x="56141" y="6875"/>
                    <a:pt x="56177" y="6868"/>
                    <a:pt x="56210" y="6855"/>
                  </a:cubicBezTo>
                  <a:cubicBezTo>
                    <a:pt x="56745" y="6641"/>
                    <a:pt x="57281" y="6432"/>
                    <a:pt x="57821" y="6230"/>
                  </a:cubicBezTo>
                  <a:cubicBezTo>
                    <a:pt x="57970" y="6173"/>
                    <a:pt x="58045" y="6008"/>
                    <a:pt x="57989" y="5858"/>
                  </a:cubicBezTo>
                  <a:cubicBezTo>
                    <a:pt x="57945" y="5743"/>
                    <a:pt x="57836" y="5671"/>
                    <a:pt x="57719" y="5671"/>
                  </a:cubicBezTo>
                  <a:close/>
                  <a:moveTo>
                    <a:pt x="123706" y="6933"/>
                  </a:moveTo>
                  <a:cubicBezTo>
                    <a:pt x="123593" y="6933"/>
                    <a:pt x="123486" y="6999"/>
                    <a:pt x="123440" y="7109"/>
                  </a:cubicBezTo>
                  <a:cubicBezTo>
                    <a:pt x="123378" y="7255"/>
                    <a:pt x="123446" y="7424"/>
                    <a:pt x="123594" y="7487"/>
                  </a:cubicBezTo>
                  <a:cubicBezTo>
                    <a:pt x="124124" y="7710"/>
                    <a:pt x="124653" y="7939"/>
                    <a:pt x="125179" y="8173"/>
                  </a:cubicBezTo>
                  <a:cubicBezTo>
                    <a:pt x="125215" y="8190"/>
                    <a:pt x="125256" y="8198"/>
                    <a:pt x="125296" y="8198"/>
                  </a:cubicBezTo>
                  <a:cubicBezTo>
                    <a:pt x="125432" y="8198"/>
                    <a:pt x="125550" y="8102"/>
                    <a:pt x="125577" y="7969"/>
                  </a:cubicBezTo>
                  <a:cubicBezTo>
                    <a:pt x="125606" y="7836"/>
                    <a:pt x="125538" y="7701"/>
                    <a:pt x="125413" y="7646"/>
                  </a:cubicBezTo>
                  <a:cubicBezTo>
                    <a:pt x="124884" y="7411"/>
                    <a:pt x="124352" y="7181"/>
                    <a:pt x="123818" y="6955"/>
                  </a:cubicBezTo>
                  <a:cubicBezTo>
                    <a:pt x="123781" y="6940"/>
                    <a:pt x="123743" y="6933"/>
                    <a:pt x="123706" y="6933"/>
                  </a:cubicBezTo>
                  <a:close/>
                  <a:moveTo>
                    <a:pt x="54506" y="6955"/>
                  </a:moveTo>
                  <a:cubicBezTo>
                    <a:pt x="54466" y="6955"/>
                    <a:pt x="54426" y="6963"/>
                    <a:pt x="54388" y="6981"/>
                  </a:cubicBezTo>
                  <a:cubicBezTo>
                    <a:pt x="53854" y="7206"/>
                    <a:pt x="53323" y="7436"/>
                    <a:pt x="52793" y="7673"/>
                  </a:cubicBezTo>
                  <a:cubicBezTo>
                    <a:pt x="52669" y="7728"/>
                    <a:pt x="52600" y="7863"/>
                    <a:pt x="52629" y="7996"/>
                  </a:cubicBezTo>
                  <a:cubicBezTo>
                    <a:pt x="52657" y="8130"/>
                    <a:pt x="52775" y="8224"/>
                    <a:pt x="52911" y="8224"/>
                  </a:cubicBezTo>
                  <a:lnTo>
                    <a:pt x="52911" y="8223"/>
                  </a:lnTo>
                  <a:cubicBezTo>
                    <a:pt x="52913" y="8223"/>
                    <a:pt x="52916" y="8223"/>
                    <a:pt x="52918" y="8223"/>
                  </a:cubicBezTo>
                  <a:cubicBezTo>
                    <a:pt x="52956" y="8223"/>
                    <a:pt x="52993" y="8215"/>
                    <a:pt x="53028" y="8199"/>
                  </a:cubicBezTo>
                  <a:cubicBezTo>
                    <a:pt x="53555" y="7965"/>
                    <a:pt x="54082" y="7735"/>
                    <a:pt x="54613" y="7511"/>
                  </a:cubicBezTo>
                  <a:cubicBezTo>
                    <a:pt x="54762" y="7452"/>
                    <a:pt x="54834" y="7280"/>
                    <a:pt x="54772" y="7132"/>
                  </a:cubicBezTo>
                  <a:cubicBezTo>
                    <a:pt x="54726" y="7021"/>
                    <a:pt x="54618" y="6955"/>
                    <a:pt x="54506" y="6955"/>
                  </a:cubicBezTo>
                  <a:close/>
                  <a:moveTo>
                    <a:pt x="126877" y="8342"/>
                  </a:moveTo>
                  <a:cubicBezTo>
                    <a:pt x="126769" y="8342"/>
                    <a:pt x="126666" y="8404"/>
                    <a:pt x="126616" y="8509"/>
                  </a:cubicBezTo>
                  <a:cubicBezTo>
                    <a:pt x="126550" y="8650"/>
                    <a:pt x="126609" y="8819"/>
                    <a:pt x="126750" y="8889"/>
                  </a:cubicBezTo>
                  <a:cubicBezTo>
                    <a:pt x="127272" y="9134"/>
                    <a:pt x="127792" y="9383"/>
                    <a:pt x="128307" y="9637"/>
                  </a:cubicBezTo>
                  <a:cubicBezTo>
                    <a:pt x="128347" y="9656"/>
                    <a:pt x="128390" y="9666"/>
                    <a:pt x="128434" y="9667"/>
                  </a:cubicBezTo>
                  <a:lnTo>
                    <a:pt x="128434" y="9666"/>
                  </a:lnTo>
                  <a:cubicBezTo>
                    <a:pt x="128569" y="9666"/>
                    <a:pt x="128685" y="9574"/>
                    <a:pt x="128715" y="9443"/>
                  </a:cubicBezTo>
                  <a:cubicBezTo>
                    <a:pt x="128745" y="9313"/>
                    <a:pt x="128682" y="9179"/>
                    <a:pt x="128562" y="9119"/>
                  </a:cubicBezTo>
                  <a:cubicBezTo>
                    <a:pt x="128042" y="8864"/>
                    <a:pt x="127519" y="8613"/>
                    <a:pt x="126994" y="8367"/>
                  </a:cubicBezTo>
                  <a:cubicBezTo>
                    <a:pt x="126956" y="8350"/>
                    <a:pt x="126917" y="8342"/>
                    <a:pt x="126877" y="8342"/>
                  </a:cubicBezTo>
                  <a:close/>
                  <a:moveTo>
                    <a:pt x="51329" y="8371"/>
                  </a:moveTo>
                  <a:cubicBezTo>
                    <a:pt x="51290" y="8371"/>
                    <a:pt x="51250" y="8379"/>
                    <a:pt x="51212" y="8396"/>
                  </a:cubicBezTo>
                  <a:cubicBezTo>
                    <a:pt x="50687" y="8642"/>
                    <a:pt x="50165" y="8892"/>
                    <a:pt x="49644" y="9149"/>
                  </a:cubicBezTo>
                  <a:cubicBezTo>
                    <a:pt x="49524" y="9208"/>
                    <a:pt x="49461" y="9342"/>
                    <a:pt x="49491" y="9473"/>
                  </a:cubicBezTo>
                  <a:cubicBezTo>
                    <a:pt x="49522" y="9604"/>
                    <a:pt x="49638" y="9696"/>
                    <a:pt x="49773" y="9696"/>
                  </a:cubicBezTo>
                  <a:cubicBezTo>
                    <a:pt x="49816" y="9695"/>
                    <a:pt x="49859" y="9685"/>
                    <a:pt x="49899" y="9666"/>
                  </a:cubicBezTo>
                  <a:cubicBezTo>
                    <a:pt x="50416" y="9412"/>
                    <a:pt x="50935" y="9161"/>
                    <a:pt x="51457" y="8918"/>
                  </a:cubicBezTo>
                  <a:cubicBezTo>
                    <a:pt x="51597" y="8848"/>
                    <a:pt x="51656" y="8679"/>
                    <a:pt x="51590" y="8536"/>
                  </a:cubicBezTo>
                  <a:cubicBezTo>
                    <a:pt x="51541" y="8432"/>
                    <a:pt x="51437" y="8371"/>
                    <a:pt x="51329" y="8371"/>
                  </a:cubicBezTo>
                  <a:close/>
                  <a:moveTo>
                    <a:pt x="129983" y="9870"/>
                  </a:moveTo>
                  <a:cubicBezTo>
                    <a:pt x="129879" y="9870"/>
                    <a:pt x="129778" y="9927"/>
                    <a:pt x="129727" y="10026"/>
                  </a:cubicBezTo>
                  <a:cubicBezTo>
                    <a:pt x="129654" y="10167"/>
                    <a:pt x="129710" y="10341"/>
                    <a:pt x="129851" y="10415"/>
                  </a:cubicBezTo>
                  <a:cubicBezTo>
                    <a:pt x="130362" y="10680"/>
                    <a:pt x="130871" y="10948"/>
                    <a:pt x="131377" y="11222"/>
                  </a:cubicBezTo>
                  <a:cubicBezTo>
                    <a:pt x="131419" y="11245"/>
                    <a:pt x="131467" y="11257"/>
                    <a:pt x="131515" y="11257"/>
                  </a:cubicBezTo>
                  <a:cubicBezTo>
                    <a:pt x="131647" y="11257"/>
                    <a:pt x="131761" y="11167"/>
                    <a:pt x="131793" y="11039"/>
                  </a:cubicBezTo>
                  <a:cubicBezTo>
                    <a:pt x="131825" y="10911"/>
                    <a:pt x="131768" y="10778"/>
                    <a:pt x="131651" y="10716"/>
                  </a:cubicBezTo>
                  <a:cubicBezTo>
                    <a:pt x="131142" y="10440"/>
                    <a:pt x="130629" y="10169"/>
                    <a:pt x="130115" y="9902"/>
                  </a:cubicBezTo>
                  <a:cubicBezTo>
                    <a:pt x="130073" y="9881"/>
                    <a:pt x="130028" y="9870"/>
                    <a:pt x="129983" y="9870"/>
                  </a:cubicBezTo>
                  <a:close/>
                  <a:moveTo>
                    <a:pt x="48228" y="9898"/>
                  </a:moveTo>
                  <a:cubicBezTo>
                    <a:pt x="48182" y="9898"/>
                    <a:pt x="48136" y="9909"/>
                    <a:pt x="48092" y="9932"/>
                  </a:cubicBezTo>
                  <a:cubicBezTo>
                    <a:pt x="47578" y="10199"/>
                    <a:pt x="47066" y="10470"/>
                    <a:pt x="46556" y="10746"/>
                  </a:cubicBezTo>
                  <a:cubicBezTo>
                    <a:pt x="46440" y="10808"/>
                    <a:pt x="46381" y="10942"/>
                    <a:pt x="46413" y="11069"/>
                  </a:cubicBezTo>
                  <a:cubicBezTo>
                    <a:pt x="46446" y="11198"/>
                    <a:pt x="46561" y="11287"/>
                    <a:pt x="46693" y="11287"/>
                  </a:cubicBezTo>
                  <a:cubicBezTo>
                    <a:pt x="46741" y="11287"/>
                    <a:pt x="46787" y="11275"/>
                    <a:pt x="46829" y="11252"/>
                  </a:cubicBezTo>
                  <a:cubicBezTo>
                    <a:pt x="47337" y="10978"/>
                    <a:pt x="47845" y="10708"/>
                    <a:pt x="48356" y="10445"/>
                  </a:cubicBezTo>
                  <a:cubicBezTo>
                    <a:pt x="48500" y="10373"/>
                    <a:pt x="48558" y="10196"/>
                    <a:pt x="48483" y="10054"/>
                  </a:cubicBezTo>
                  <a:cubicBezTo>
                    <a:pt x="48433" y="9955"/>
                    <a:pt x="48332" y="9898"/>
                    <a:pt x="48228" y="9898"/>
                  </a:cubicBezTo>
                  <a:close/>
                  <a:moveTo>
                    <a:pt x="133027" y="11519"/>
                  </a:moveTo>
                  <a:cubicBezTo>
                    <a:pt x="132927" y="11519"/>
                    <a:pt x="132828" y="11571"/>
                    <a:pt x="132775" y="11666"/>
                  </a:cubicBezTo>
                  <a:cubicBezTo>
                    <a:pt x="132696" y="11805"/>
                    <a:pt x="132746" y="11982"/>
                    <a:pt x="132888" y="12059"/>
                  </a:cubicBezTo>
                  <a:cubicBezTo>
                    <a:pt x="133389" y="12343"/>
                    <a:pt x="133887" y="12632"/>
                    <a:pt x="134383" y="12926"/>
                  </a:cubicBezTo>
                  <a:cubicBezTo>
                    <a:pt x="134427" y="12953"/>
                    <a:pt x="134477" y="12966"/>
                    <a:pt x="134529" y="12966"/>
                  </a:cubicBezTo>
                  <a:cubicBezTo>
                    <a:pt x="134658" y="12966"/>
                    <a:pt x="134772" y="12879"/>
                    <a:pt x="134807" y="12755"/>
                  </a:cubicBezTo>
                  <a:cubicBezTo>
                    <a:pt x="134841" y="12629"/>
                    <a:pt x="134788" y="12497"/>
                    <a:pt x="134676" y="12430"/>
                  </a:cubicBezTo>
                  <a:cubicBezTo>
                    <a:pt x="134177" y="12135"/>
                    <a:pt x="133676" y="11844"/>
                    <a:pt x="133171" y="11558"/>
                  </a:cubicBezTo>
                  <a:cubicBezTo>
                    <a:pt x="133126" y="11531"/>
                    <a:pt x="133076" y="11519"/>
                    <a:pt x="133027" y="11519"/>
                  </a:cubicBezTo>
                  <a:close/>
                  <a:moveTo>
                    <a:pt x="45177" y="11550"/>
                  </a:moveTo>
                  <a:cubicBezTo>
                    <a:pt x="45128" y="11550"/>
                    <a:pt x="45080" y="11562"/>
                    <a:pt x="45035" y="11588"/>
                  </a:cubicBezTo>
                  <a:cubicBezTo>
                    <a:pt x="44531" y="11874"/>
                    <a:pt x="44030" y="12165"/>
                    <a:pt x="43531" y="12460"/>
                  </a:cubicBezTo>
                  <a:cubicBezTo>
                    <a:pt x="43419" y="12527"/>
                    <a:pt x="43365" y="12659"/>
                    <a:pt x="43400" y="12785"/>
                  </a:cubicBezTo>
                  <a:cubicBezTo>
                    <a:pt x="43434" y="12909"/>
                    <a:pt x="43548" y="12996"/>
                    <a:pt x="43677" y="12996"/>
                  </a:cubicBezTo>
                  <a:cubicBezTo>
                    <a:pt x="43730" y="12996"/>
                    <a:pt x="43780" y="12983"/>
                    <a:pt x="43825" y="12956"/>
                  </a:cubicBezTo>
                  <a:cubicBezTo>
                    <a:pt x="44320" y="12662"/>
                    <a:pt x="44819" y="12373"/>
                    <a:pt x="45319" y="12089"/>
                  </a:cubicBezTo>
                  <a:cubicBezTo>
                    <a:pt x="45458" y="12011"/>
                    <a:pt x="45506" y="11835"/>
                    <a:pt x="45428" y="11697"/>
                  </a:cubicBezTo>
                  <a:cubicBezTo>
                    <a:pt x="45375" y="11603"/>
                    <a:pt x="45277" y="11550"/>
                    <a:pt x="45177" y="11550"/>
                  </a:cubicBezTo>
                  <a:close/>
                  <a:moveTo>
                    <a:pt x="136012" y="13287"/>
                  </a:moveTo>
                  <a:cubicBezTo>
                    <a:pt x="135916" y="13287"/>
                    <a:pt x="135821" y="13336"/>
                    <a:pt x="135767" y="13424"/>
                  </a:cubicBezTo>
                  <a:cubicBezTo>
                    <a:pt x="135683" y="13559"/>
                    <a:pt x="135725" y="13737"/>
                    <a:pt x="135860" y="13821"/>
                  </a:cubicBezTo>
                  <a:cubicBezTo>
                    <a:pt x="136350" y="14124"/>
                    <a:pt x="136837" y="14431"/>
                    <a:pt x="137320" y="14743"/>
                  </a:cubicBezTo>
                  <a:cubicBezTo>
                    <a:pt x="137367" y="14775"/>
                    <a:pt x="137421" y="14790"/>
                    <a:pt x="137477" y="14790"/>
                  </a:cubicBezTo>
                  <a:cubicBezTo>
                    <a:pt x="137604" y="14790"/>
                    <a:pt x="137717" y="14706"/>
                    <a:pt x="137753" y="14584"/>
                  </a:cubicBezTo>
                  <a:cubicBezTo>
                    <a:pt x="137789" y="14461"/>
                    <a:pt x="137741" y="14330"/>
                    <a:pt x="137633" y="14260"/>
                  </a:cubicBezTo>
                  <a:cubicBezTo>
                    <a:pt x="137146" y="13946"/>
                    <a:pt x="136657" y="13636"/>
                    <a:pt x="136164" y="13330"/>
                  </a:cubicBezTo>
                  <a:cubicBezTo>
                    <a:pt x="136116" y="13301"/>
                    <a:pt x="136064" y="13287"/>
                    <a:pt x="136012" y="13287"/>
                  </a:cubicBezTo>
                  <a:close/>
                  <a:moveTo>
                    <a:pt x="42195" y="13317"/>
                  </a:moveTo>
                  <a:cubicBezTo>
                    <a:pt x="42143" y="13317"/>
                    <a:pt x="42091" y="13331"/>
                    <a:pt x="42044" y="13360"/>
                  </a:cubicBezTo>
                  <a:cubicBezTo>
                    <a:pt x="41551" y="13665"/>
                    <a:pt x="41061" y="13976"/>
                    <a:pt x="40574" y="14290"/>
                  </a:cubicBezTo>
                  <a:cubicBezTo>
                    <a:pt x="40466" y="14360"/>
                    <a:pt x="40418" y="14491"/>
                    <a:pt x="40454" y="14614"/>
                  </a:cubicBezTo>
                  <a:cubicBezTo>
                    <a:pt x="40490" y="14736"/>
                    <a:pt x="40603" y="14820"/>
                    <a:pt x="40730" y="14820"/>
                  </a:cubicBezTo>
                  <a:cubicBezTo>
                    <a:pt x="40787" y="14820"/>
                    <a:pt x="40841" y="14803"/>
                    <a:pt x="40886" y="14773"/>
                  </a:cubicBezTo>
                  <a:cubicBezTo>
                    <a:pt x="41371" y="14461"/>
                    <a:pt x="41856" y="14153"/>
                    <a:pt x="42347" y="13851"/>
                  </a:cubicBezTo>
                  <a:cubicBezTo>
                    <a:pt x="42483" y="13767"/>
                    <a:pt x="42523" y="13589"/>
                    <a:pt x="42441" y="13454"/>
                  </a:cubicBezTo>
                  <a:cubicBezTo>
                    <a:pt x="42386" y="13366"/>
                    <a:pt x="42292" y="13317"/>
                    <a:pt x="42195" y="13317"/>
                  </a:cubicBezTo>
                  <a:close/>
                  <a:moveTo>
                    <a:pt x="138924" y="15168"/>
                  </a:moveTo>
                  <a:cubicBezTo>
                    <a:pt x="138831" y="15168"/>
                    <a:pt x="138740" y="15213"/>
                    <a:pt x="138685" y="15295"/>
                  </a:cubicBezTo>
                  <a:cubicBezTo>
                    <a:pt x="138596" y="15427"/>
                    <a:pt x="138631" y="15606"/>
                    <a:pt x="138763" y="15694"/>
                  </a:cubicBezTo>
                  <a:cubicBezTo>
                    <a:pt x="139241" y="16017"/>
                    <a:pt x="139715" y="16343"/>
                    <a:pt x="140187" y="16673"/>
                  </a:cubicBezTo>
                  <a:cubicBezTo>
                    <a:pt x="140235" y="16708"/>
                    <a:pt x="140292" y="16726"/>
                    <a:pt x="140351" y="16726"/>
                  </a:cubicBezTo>
                  <a:lnTo>
                    <a:pt x="140352" y="16726"/>
                  </a:lnTo>
                  <a:cubicBezTo>
                    <a:pt x="140478" y="16726"/>
                    <a:pt x="140590" y="16644"/>
                    <a:pt x="140627" y="16525"/>
                  </a:cubicBezTo>
                  <a:cubicBezTo>
                    <a:pt x="140664" y="16405"/>
                    <a:pt x="140620" y="16274"/>
                    <a:pt x="140518" y="16202"/>
                  </a:cubicBezTo>
                  <a:cubicBezTo>
                    <a:pt x="140044" y="15870"/>
                    <a:pt x="139567" y="15541"/>
                    <a:pt x="139084" y="15217"/>
                  </a:cubicBezTo>
                  <a:cubicBezTo>
                    <a:pt x="139035" y="15184"/>
                    <a:pt x="138979" y="15168"/>
                    <a:pt x="138924" y="15168"/>
                  </a:cubicBezTo>
                  <a:close/>
                  <a:moveTo>
                    <a:pt x="39286" y="15197"/>
                  </a:moveTo>
                  <a:cubicBezTo>
                    <a:pt x="39230" y="15197"/>
                    <a:pt x="39173" y="15214"/>
                    <a:pt x="39123" y="15248"/>
                  </a:cubicBezTo>
                  <a:cubicBezTo>
                    <a:pt x="38643" y="15571"/>
                    <a:pt x="38166" y="15900"/>
                    <a:pt x="37691" y="16233"/>
                  </a:cubicBezTo>
                  <a:cubicBezTo>
                    <a:pt x="37461" y="16395"/>
                    <a:pt x="37574" y="16756"/>
                    <a:pt x="37856" y="16757"/>
                  </a:cubicBezTo>
                  <a:lnTo>
                    <a:pt x="37856" y="16756"/>
                  </a:lnTo>
                  <a:cubicBezTo>
                    <a:pt x="37915" y="16756"/>
                    <a:pt x="37973" y="16738"/>
                    <a:pt x="38021" y="16704"/>
                  </a:cubicBezTo>
                  <a:cubicBezTo>
                    <a:pt x="38493" y="16373"/>
                    <a:pt x="38968" y="16047"/>
                    <a:pt x="39446" y="15726"/>
                  </a:cubicBezTo>
                  <a:cubicBezTo>
                    <a:pt x="39579" y="15637"/>
                    <a:pt x="39615" y="15457"/>
                    <a:pt x="39525" y="15324"/>
                  </a:cubicBezTo>
                  <a:cubicBezTo>
                    <a:pt x="39470" y="15242"/>
                    <a:pt x="39379" y="15197"/>
                    <a:pt x="39286" y="15197"/>
                  </a:cubicBezTo>
                  <a:close/>
                  <a:moveTo>
                    <a:pt x="141751" y="17151"/>
                  </a:moveTo>
                  <a:cubicBezTo>
                    <a:pt x="141663" y="17151"/>
                    <a:pt x="141575" y="17192"/>
                    <a:pt x="141518" y="17269"/>
                  </a:cubicBezTo>
                  <a:cubicBezTo>
                    <a:pt x="141421" y="17402"/>
                    <a:pt x="141454" y="17588"/>
                    <a:pt x="141590" y="17680"/>
                  </a:cubicBezTo>
                  <a:cubicBezTo>
                    <a:pt x="142057" y="18019"/>
                    <a:pt x="142518" y="18363"/>
                    <a:pt x="142975" y="18712"/>
                  </a:cubicBezTo>
                  <a:cubicBezTo>
                    <a:pt x="143026" y="18749"/>
                    <a:pt x="143087" y="18771"/>
                    <a:pt x="143150" y="18771"/>
                  </a:cubicBezTo>
                  <a:cubicBezTo>
                    <a:pt x="143274" y="18771"/>
                    <a:pt x="143384" y="18693"/>
                    <a:pt x="143424" y="18576"/>
                  </a:cubicBezTo>
                  <a:cubicBezTo>
                    <a:pt x="143463" y="18458"/>
                    <a:pt x="143423" y="18328"/>
                    <a:pt x="143324" y="18254"/>
                  </a:cubicBezTo>
                  <a:cubicBezTo>
                    <a:pt x="142864" y="17903"/>
                    <a:pt x="142400" y="17557"/>
                    <a:pt x="141931" y="17214"/>
                  </a:cubicBezTo>
                  <a:cubicBezTo>
                    <a:pt x="141877" y="17172"/>
                    <a:pt x="141814" y="17151"/>
                    <a:pt x="141751" y="17151"/>
                  </a:cubicBezTo>
                  <a:close/>
                  <a:moveTo>
                    <a:pt x="36436" y="17196"/>
                  </a:moveTo>
                  <a:cubicBezTo>
                    <a:pt x="36381" y="17196"/>
                    <a:pt x="36326" y="17212"/>
                    <a:pt x="36277" y="17244"/>
                  </a:cubicBezTo>
                  <a:cubicBezTo>
                    <a:pt x="35809" y="17586"/>
                    <a:pt x="35344" y="17933"/>
                    <a:pt x="34883" y="18283"/>
                  </a:cubicBezTo>
                  <a:cubicBezTo>
                    <a:pt x="34663" y="18451"/>
                    <a:pt x="34782" y="18801"/>
                    <a:pt x="35058" y="18801"/>
                  </a:cubicBezTo>
                  <a:cubicBezTo>
                    <a:pt x="35120" y="18801"/>
                    <a:pt x="35182" y="18779"/>
                    <a:pt x="35232" y="18741"/>
                  </a:cubicBezTo>
                  <a:cubicBezTo>
                    <a:pt x="35690" y="18393"/>
                    <a:pt x="36152" y="18049"/>
                    <a:pt x="36617" y="17708"/>
                  </a:cubicBezTo>
                  <a:cubicBezTo>
                    <a:pt x="36737" y="17612"/>
                    <a:pt x="36760" y="17438"/>
                    <a:pt x="36669" y="17314"/>
                  </a:cubicBezTo>
                  <a:cubicBezTo>
                    <a:pt x="36612" y="17237"/>
                    <a:pt x="36525" y="17196"/>
                    <a:pt x="36436" y="17196"/>
                  </a:cubicBezTo>
                  <a:close/>
                  <a:moveTo>
                    <a:pt x="144520" y="19256"/>
                  </a:moveTo>
                  <a:cubicBezTo>
                    <a:pt x="144435" y="19256"/>
                    <a:pt x="144350" y="19294"/>
                    <a:pt x="144294" y="19366"/>
                  </a:cubicBezTo>
                  <a:cubicBezTo>
                    <a:pt x="144195" y="19491"/>
                    <a:pt x="144217" y="19672"/>
                    <a:pt x="144341" y="19770"/>
                  </a:cubicBezTo>
                  <a:cubicBezTo>
                    <a:pt x="144792" y="20128"/>
                    <a:pt x="145241" y="20489"/>
                    <a:pt x="145686" y="20856"/>
                  </a:cubicBezTo>
                  <a:cubicBezTo>
                    <a:pt x="145738" y="20898"/>
                    <a:pt x="145802" y="20920"/>
                    <a:pt x="145870" y="20920"/>
                  </a:cubicBezTo>
                  <a:cubicBezTo>
                    <a:pt x="146139" y="20920"/>
                    <a:pt x="146261" y="20582"/>
                    <a:pt x="146052" y="20411"/>
                  </a:cubicBezTo>
                  <a:cubicBezTo>
                    <a:pt x="145604" y="20042"/>
                    <a:pt x="145153" y="19678"/>
                    <a:pt x="144698" y="19318"/>
                  </a:cubicBezTo>
                  <a:cubicBezTo>
                    <a:pt x="144645" y="19276"/>
                    <a:pt x="144582" y="19256"/>
                    <a:pt x="144520" y="19256"/>
                  </a:cubicBezTo>
                  <a:close/>
                  <a:moveTo>
                    <a:pt x="33689" y="19287"/>
                  </a:moveTo>
                  <a:cubicBezTo>
                    <a:pt x="33626" y="19287"/>
                    <a:pt x="33563" y="19307"/>
                    <a:pt x="33510" y="19349"/>
                  </a:cubicBezTo>
                  <a:cubicBezTo>
                    <a:pt x="33055" y="19709"/>
                    <a:pt x="32604" y="20072"/>
                    <a:pt x="32157" y="20441"/>
                  </a:cubicBezTo>
                  <a:cubicBezTo>
                    <a:pt x="31948" y="20613"/>
                    <a:pt x="32069" y="20952"/>
                    <a:pt x="32340" y="20952"/>
                  </a:cubicBezTo>
                  <a:cubicBezTo>
                    <a:pt x="32406" y="20952"/>
                    <a:pt x="32471" y="20929"/>
                    <a:pt x="32522" y="20886"/>
                  </a:cubicBezTo>
                  <a:cubicBezTo>
                    <a:pt x="32967" y="20520"/>
                    <a:pt x="33416" y="20158"/>
                    <a:pt x="33867" y="19801"/>
                  </a:cubicBezTo>
                  <a:cubicBezTo>
                    <a:pt x="33992" y="19702"/>
                    <a:pt x="34013" y="19521"/>
                    <a:pt x="33915" y="19396"/>
                  </a:cubicBezTo>
                  <a:cubicBezTo>
                    <a:pt x="33858" y="19324"/>
                    <a:pt x="33774" y="19287"/>
                    <a:pt x="33689" y="19287"/>
                  </a:cubicBezTo>
                  <a:close/>
                  <a:moveTo>
                    <a:pt x="147197" y="21459"/>
                  </a:moveTo>
                  <a:cubicBezTo>
                    <a:pt x="147115" y="21459"/>
                    <a:pt x="147034" y="21493"/>
                    <a:pt x="146977" y="21560"/>
                  </a:cubicBezTo>
                  <a:cubicBezTo>
                    <a:pt x="146873" y="21680"/>
                    <a:pt x="146888" y="21862"/>
                    <a:pt x="147009" y="21965"/>
                  </a:cubicBezTo>
                  <a:cubicBezTo>
                    <a:pt x="147447" y="22341"/>
                    <a:pt x="147881" y="22718"/>
                    <a:pt x="148312" y="23101"/>
                  </a:cubicBezTo>
                  <a:cubicBezTo>
                    <a:pt x="148363" y="23148"/>
                    <a:pt x="148432" y="23174"/>
                    <a:pt x="148502" y="23174"/>
                  </a:cubicBezTo>
                  <a:cubicBezTo>
                    <a:pt x="148767" y="23174"/>
                    <a:pt x="148891" y="22847"/>
                    <a:pt x="148694" y="22670"/>
                  </a:cubicBezTo>
                  <a:cubicBezTo>
                    <a:pt x="148261" y="22285"/>
                    <a:pt x="147823" y="21904"/>
                    <a:pt x="147383" y="21527"/>
                  </a:cubicBezTo>
                  <a:cubicBezTo>
                    <a:pt x="147329" y="21481"/>
                    <a:pt x="147263" y="21459"/>
                    <a:pt x="147197" y="21459"/>
                  </a:cubicBezTo>
                  <a:close/>
                  <a:moveTo>
                    <a:pt x="31012" y="21490"/>
                  </a:moveTo>
                  <a:cubicBezTo>
                    <a:pt x="30946" y="21490"/>
                    <a:pt x="30879" y="21512"/>
                    <a:pt x="30825" y="21559"/>
                  </a:cubicBezTo>
                  <a:cubicBezTo>
                    <a:pt x="30385" y="21936"/>
                    <a:pt x="29948" y="22317"/>
                    <a:pt x="29515" y="22703"/>
                  </a:cubicBezTo>
                  <a:cubicBezTo>
                    <a:pt x="29318" y="22879"/>
                    <a:pt x="29442" y="23205"/>
                    <a:pt x="29707" y="23205"/>
                  </a:cubicBezTo>
                  <a:cubicBezTo>
                    <a:pt x="29778" y="23205"/>
                    <a:pt x="29845" y="23180"/>
                    <a:pt x="29898" y="23133"/>
                  </a:cubicBezTo>
                  <a:cubicBezTo>
                    <a:pt x="30329" y="22750"/>
                    <a:pt x="30763" y="22372"/>
                    <a:pt x="31199" y="21996"/>
                  </a:cubicBezTo>
                  <a:cubicBezTo>
                    <a:pt x="31321" y="21893"/>
                    <a:pt x="31335" y="21711"/>
                    <a:pt x="31231" y="21591"/>
                  </a:cubicBezTo>
                  <a:cubicBezTo>
                    <a:pt x="31174" y="21524"/>
                    <a:pt x="31093" y="21490"/>
                    <a:pt x="31012" y="21490"/>
                  </a:cubicBezTo>
                  <a:close/>
                  <a:moveTo>
                    <a:pt x="149788" y="23763"/>
                  </a:moveTo>
                  <a:cubicBezTo>
                    <a:pt x="149710" y="23763"/>
                    <a:pt x="149633" y="23794"/>
                    <a:pt x="149577" y="23856"/>
                  </a:cubicBezTo>
                  <a:cubicBezTo>
                    <a:pt x="149469" y="23972"/>
                    <a:pt x="149475" y="24154"/>
                    <a:pt x="149591" y="24262"/>
                  </a:cubicBezTo>
                  <a:cubicBezTo>
                    <a:pt x="150015" y="24653"/>
                    <a:pt x="150433" y="25048"/>
                    <a:pt x="150848" y="25447"/>
                  </a:cubicBezTo>
                  <a:cubicBezTo>
                    <a:pt x="150902" y="25499"/>
                    <a:pt x="150973" y="25528"/>
                    <a:pt x="151049" y="25528"/>
                  </a:cubicBezTo>
                  <a:cubicBezTo>
                    <a:pt x="151308" y="25528"/>
                    <a:pt x="151435" y="25212"/>
                    <a:pt x="151248" y="25032"/>
                  </a:cubicBezTo>
                  <a:cubicBezTo>
                    <a:pt x="150830" y="24630"/>
                    <a:pt x="150408" y="24233"/>
                    <a:pt x="149982" y="23839"/>
                  </a:cubicBezTo>
                  <a:cubicBezTo>
                    <a:pt x="149927" y="23788"/>
                    <a:pt x="149858" y="23763"/>
                    <a:pt x="149788" y="23763"/>
                  </a:cubicBezTo>
                  <a:close/>
                  <a:moveTo>
                    <a:pt x="28420" y="23798"/>
                  </a:moveTo>
                  <a:cubicBezTo>
                    <a:pt x="28352" y="23798"/>
                    <a:pt x="28284" y="23822"/>
                    <a:pt x="28228" y="23871"/>
                  </a:cubicBezTo>
                  <a:cubicBezTo>
                    <a:pt x="27804" y="24265"/>
                    <a:pt x="27382" y="24662"/>
                    <a:pt x="26964" y="25065"/>
                  </a:cubicBezTo>
                  <a:cubicBezTo>
                    <a:pt x="26777" y="25244"/>
                    <a:pt x="26904" y="25560"/>
                    <a:pt x="27165" y="25560"/>
                  </a:cubicBezTo>
                  <a:cubicBezTo>
                    <a:pt x="27239" y="25560"/>
                    <a:pt x="27310" y="25531"/>
                    <a:pt x="27364" y="25480"/>
                  </a:cubicBezTo>
                  <a:cubicBezTo>
                    <a:pt x="27779" y="25080"/>
                    <a:pt x="28197" y="24684"/>
                    <a:pt x="28619" y="24294"/>
                  </a:cubicBezTo>
                  <a:cubicBezTo>
                    <a:pt x="28733" y="24185"/>
                    <a:pt x="28738" y="24005"/>
                    <a:pt x="28631" y="23890"/>
                  </a:cubicBezTo>
                  <a:cubicBezTo>
                    <a:pt x="28575" y="23829"/>
                    <a:pt x="28498" y="23798"/>
                    <a:pt x="28420" y="23798"/>
                  </a:cubicBezTo>
                  <a:close/>
                  <a:moveTo>
                    <a:pt x="152285" y="26163"/>
                  </a:moveTo>
                  <a:cubicBezTo>
                    <a:pt x="152212" y="26163"/>
                    <a:pt x="152139" y="26191"/>
                    <a:pt x="152083" y="26247"/>
                  </a:cubicBezTo>
                  <a:cubicBezTo>
                    <a:pt x="151970" y="26360"/>
                    <a:pt x="151970" y="26543"/>
                    <a:pt x="152083" y="26656"/>
                  </a:cubicBezTo>
                  <a:cubicBezTo>
                    <a:pt x="152489" y="27063"/>
                    <a:pt x="152893" y="27473"/>
                    <a:pt x="153293" y="27888"/>
                  </a:cubicBezTo>
                  <a:cubicBezTo>
                    <a:pt x="153347" y="27944"/>
                    <a:pt x="153422" y="27977"/>
                    <a:pt x="153500" y="27977"/>
                  </a:cubicBezTo>
                  <a:lnTo>
                    <a:pt x="153502" y="27977"/>
                  </a:lnTo>
                  <a:cubicBezTo>
                    <a:pt x="153755" y="27977"/>
                    <a:pt x="153885" y="27671"/>
                    <a:pt x="153709" y="27489"/>
                  </a:cubicBezTo>
                  <a:cubicBezTo>
                    <a:pt x="153306" y="27071"/>
                    <a:pt x="152901" y="26657"/>
                    <a:pt x="152490" y="26248"/>
                  </a:cubicBezTo>
                  <a:cubicBezTo>
                    <a:pt x="152434" y="26192"/>
                    <a:pt x="152360" y="26163"/>
                    <a:pt x="152285" y="26163"/>
                  </a:cubicBezTo>
                  <a:close/>
                  <a:moveTo>
                    <a:pt x="25927" y="26197"/>
                  </a:moveTo>
                  <a:cubicBezTo>
                    <a:pt x="25853" y="26197"/>
                    <a:pt x="25779" y="26226"/>
                    <a:pt x="25723" y="26282"/>
                  </a:cubicBezTo>
                  <a:cubicBezTo>
                    <a:pt x="25314" y="26691"/>
                    <a:pt x="24907" y="27105"/>
                    <a:pt x="24505" y="27523"/>
                  </a:cubicBezTo>
                  <a:cubicBezTo>
                    <a:pt x="24329" y="27706"/>
                    <a:pt x="24459" y="28010"/>
                    <a:pt x="24713" y="28010"/>
                  </a:cubicBezTo>
                  <a:cubicBezTo>
                    <a:pt x="24791" y="28010"/>
                    <a:pt x="24866" y="27979"/>
                    <a:pt x="24920" y="27923"/>
                  </a:cubicBezTo>
                  <a:cubicBezTo>
                    <a:pt x="25320" y="27507"/>
                    <a:pt x="25723" y="27096"/>
                    <a:pt x="26129" y="26689"/>
                  </a:cubicBezTo>
                  <a:cubicBezTo>
                    <a:pt x="26242" y="26576"/>
                    <a:pt x="26242" y="26394"/>
                    <a:pt x="26129" y="26282"/>
                  </a:cubicBezTo>
                  <a:cubicBezTo>
                    <a:pt x="26074" y="26226"/>
                    <a:pt x="26000" y="26197"/>
                    <a:pt x="25927" y="26197"/>
                  </a:cubicBezTo>
                  <a:close/>
                  <a:moveTo>
                    <a:pt x="154687" y="28655"/>
                  </a:moveTo>
                  <a:cubicBezTo>
                    <a:pt x="154617" y="28655"/>
                    <a:pt x="154547" y="28681"/>
                    <a:pt x="154491" y="28732"/>
                  </a:cubicBezTo>
                  <a:cubicBezTo>
                    <a:pt x="154372" y="28843"/>
                    <a:pt x="154368" y="29028"/>
                    <a:pt x="154480" y="29144"/>
                  </a:cubicBezTo>
                  <a:cubicBezTo>
                    <a:pt x="154871" y="29567"/>
                    <a:pt x="155259" y="29993"/>
                    <a:pt x="155641" y="30422"/>
                  </a:cubicBezTo>
                  <a:cubicBezTo>
                    <a:pt x="155697" y="30484"/>
                    <a:pt x="155775" y="30520"/>
                    <a:pt x="155857" y="30520"/>
                  </a:cubicBezTo>
                  <a:cubicBezTo>
                    <a:pt x="156106" y="30520"/>
                    <a:pt x="156238" y="30225"/>
                    <a:pt x="156072" y="30040"/>
                  </a:cubicBezTo>
                  <a:cubicBezTo>
                    <a:pt x="155686" y="29607"/>
                    <a:pt x="155296" y="29177"/>
                    <a:pt x="154903" y="28753"/>
                  </a:cubicBezTo>
                  <a:cubicBezTo>
                    <a:pt x="154846" y="28688"/>
                    <a:pt x="154766" y="28655"/>
                    <a:pt x="154687" y="28655"/>
                  </a:cubicBezTo>
                  <a:close/>
                  <a:moveTo>
                    <a:pt x="23524" y="28695"/>
                  </a:moveTo>
                  <a:cubicBezTo>
                    <a:pt x="23447" y="28695"/>
                    <a:pt x="23370" y="28726"/>
                    <a:pt x="23313" y="28788"/>
                  </a:cubicBezTo>
                  <a:cubicBezTo>
                    <a:pt x="22946" y="29185"/>
                    <a:pt x="22581" y="29585"/>
                    <a:pt x="22222" y="29989"/>
                  </a:cubicBezTo>
                  <a:lnTo>
                    <a:pt x="22145" y="30075"/>
                  </a:lnTo>
                  <a:cubicBezTo>
                    <a:pt x="21979" y="30261"/>
                    <a:pt x="22111" y="30554"/>
                    <a:pt x="22361" y="30554"/>
                  </a:cubicBezTo>
                  <a:cubicBezTo>
                    <a:pt x="22442" y="30554"/>
                    <a:pt x="22520" y="30520"/>
                    <a:pt x="22575" y="30458"/>
                  </a:cubicBezTo>
                  <a:lnTo>
                    <a:pt x="22651" y="30373"/>
                  </a:lnTo>
                  <a:cubicBezTo>
                    <a:pt x="23010" y="29971"/>
                    <a:pt x="23371" y="29573"/>
                    <a:pt x="23735" y="29179"/>
                  </a:cubicBezTo>
                  <a:cubicBezTo>
                    <a:pt x="23844" y="29062"/>
                    <a:pt x="23837" y="28880"/>
                    <a:pt x="23720" y="28772"/>
                  </a:cubicBezTo>
                  <a:cubicBezTo>
                    <a:pt x="23665" y="28721"/>
                    <a:pt x="23594" y="28695"/>
                    <a:pt x="23524" y="28695"/>
                  </a:cubicBezTo>
                  <a:close/>
                  <a:moveTo>
                    <a:pt x="156997" y="31247"/>
                  </a:moveTo>
                  <a:cubicBezTo>
                    <a:pt x="156931" y="31247"/>
                    <a:pt x="156864" y="31270"/>
                    <a:pt x="156810" y="31317"/>
                  </a:cubicBezTo>
                  <a:cubicBezTo>
                    <a:pt x="156689" y="31420"/>
                    <a:pt x="156674" y="31603"/>
                    <a:pt x="156778" y="31723"/>
                  </a:cubicBezTo>
                  <a:cubicBezTo>
                    <a:pt x="157153" y="32160"/>
                    <a:pt x="157523" y="32602"/>
                    <a:pt x="157890" y="33046"/>
                  </a:cubicBezTo>
                  <a:cubicBezTo>
                    <a:pt x="157944" y="33113"/>
                    <a:pt x="158026" y="33151"/>
                    <a:pt x="158112" y="33151"/>
                  </a:cubicBezTo>
                  <a:cubicBezTo>
                    <a:pt x="158356" y="33151"/>
                    <a:pt x="158490" y="32867"/>
                    <a:pt x="158334" y="32680"/>
                  </a:cubicBezTo>
                  <a:cubicBezTo>
                    <a:pt x="157966" y="32232"/>
                    <a:pt x="157593" y="31789"/>
                    <a:pt x="157216" y="31348"/>
                  </a:cubicBezTo>
                  <a:cubicBezTo>
                    <a:pt x="157159" y="31282"/>
                    <a:pt x="157078" y="31247"/>
                    <a:pt x="156997" y="31247"/>
                  </a:cubicBezTo>
                  <a:close/>
                  <a:moveTo>
                    <a:pt x="21221" y="31286"/>
                  </a:moveTo>
                  <a:cubicBezTo>
                    <a:pt x="21140" y="31286"/>
                    <a:pt x="21060" y="31320"/>
                    <a:pt x="21003" y="31387"/>
                  </a:cubicBezTo>
                  <a:cubicBezTo>
                    <a:pt x="20625" y="31827"/>
                    <a:pt x="20253" y="32272"/>
                    <a:pt x="19885" y="32719"/>
                  </a:cubicBezTo>
                  <a:cubicBezTo>
                    <a:pt x="19732" y="32908"/>
                    <a:pt x="19865" y="33190"/>
                    <a:pt x="20108" y="33191"/>
                  </a:cubicBezTo>
                  <a:cubicBezTo>
                    <a:pt x="20193" y="33191"/>
                    <a:pt x="20276" y="33152"/>
                    <a:pt x="20331" y="33086"/>
                  </a:cubicBezTo>
                  <a:cubicBezTo>
                    <a:pt x="20696" y="32641"/>
                    <a:pt x="21067" y="32199"/>
                    <a:pt x="21441" y="31761"/>
                  </a:cubicBezTo>
                  <a:cubicBezTo>
                    <a:pt x="21544" y="31640"/>
                    <a:pt x="21530" y="31459"/>
                    <a:pt x="21408" y="31356"/>
                  </a:cubicBezTo>
                  <a:cubicBezTo>
                    <a:pt x="21354" y="31309"/>
                    <a:pt x="21287" y="31286"/>
                    <a:pt x="21221" y="31286"/>
                  </a:cubicBezTo>
                  <a:close/>
                  <a:moveTo>
                    <a:pt x="159203" y="33927"/>
                  </a:moveTo>
                  <a:cubicBezTo>
                    <a:pt x="159140" y="33927"/>
                    <a:pt x="159077" y="33948"/>
                    <a:pt x="159025" y="33990"/>
                  </a:cubicBezTo>
                  <a:cubicBezTo>
                    <a:pt x="158901" y="34088"/>
                    <a:pt x="158879" y="34267"/>
                    <a:pt x="158976" y="34391"/>
                  </a:cubicBezTo>
                  <a:lnTo>
                    <a:pt x="159259" y="34750"/>
                  </a:lnTo>
                  <a:cubicBezTo>
                    <a:pt x="159519" y="35083"/>
                    <a:pt x="159778" y="35419"/>
                    <a:pt x="160034" y="35756"/>
                  </a:cubicBezTo>
                  <a:cubicBezTo>
                    <a:pt x="160088" y="35828"/>
                    <a:pt x="160173" y="35870"/>
                    <a:pt x="160263" y="35870"/>
                  </a:cubicBezTo>
                  <a:cubicBezTo>
                    <a:pt x="160502" y="35869"/>
                    <a:pt x="160636" y="35597"/>
                    <a:pt x="160492" y="35407"/>
                  </a:cubicBezTo>
                  <a:cubicBezTo>
                    <a:pt x="160234" y="35068"/>
                    <a:pt x="159974" y="34731"/>
                    <a:pt x="159711" y="34395"/>
                  </a:cubicBezTo>
                  <a:lnTo>
                    <a:pt x="159427" y="34033"/>
                  </a:lnTo>
                  <a:cubicBezTo>
                    <a:pt x="159370" y="33963"/>
                    <a:pt x="159287" y="33927"/>
                    <a:pt x="159203" y="33927"/>
                  </a:cubicBezTo>
                  <a:close/>
                  <a:moveTo>
                    <a:pt x="19021" y="33965"/>
                  </a:moveTo>
                  <a:cubicBezTo>
                    <a:pt x="18936" y="33965"/>
                    <a:pt x="18851" y="34002"/>
                    <a:pt x="18795" y="34075"/>
                  </a:cubicBezTo>
                  <a:cubicBezTo>
                    <a:pt x="18436" y="34529"/>
                    <a:pt x="18081" y="34988"/>
                    <a:pt x="17731" y="35449"/>
                  </a:cubicBezTo>
                  <a:cubicBezTo>
                    <a:pt x="17587" y="35639"/>
                    <a:pt x="17723" y="35911"/>
                    <a:pt x="17960" y="35912"/>
                  </a:cubicBezTo>
                  <a:cubicBezTo>
                    <a:pt x="18051" y="35912"/>
                    <a:pt x="18136" y="35870"/>
                    <a:pt x="18190" y="35798"/>
                  </a:cubicBezTo>
                  <a:cubicBezTo>
                    <a:pt x="18538" y="35339"/>
                    <a:pt x="18891" y="34883"/>
                    <a:pt x="19247" y="34431"/>
                  </a:cubicBezTo>
                  <a:cubicBezTo>
                    <a:pt x="19345" y="34306"/>
                    <a:pt x="19325" y="34125"/>
                    <a:pt x="19199" y="34027"/>
                  </a:cubicBezTo>
                  <a:cubicBezTo>
                    <a:pt x="19146" y="33985"/>
                    <a:pt x="19083" y="33965"/>
                    <a:pt x="19021" y="33965"/>
                  </a:cubicBezTo>
                  <a:close/>
                  <a:moveTo>
                    <a:pt x="161297" y="36683"/>
                  </a:moveTo>
                  <a:cubicBezTo>
                    <a:pt x="161238" y="36683"/>
                    <a:pt x="161179" y="36701"/>
                    <a:pt x="161128" y="36739"/>
                  </a:cubicBezTo>
                  <a:cubicBezTo>
                    <a:pt x="160999" y="36832"/>
                    <a:pt x="160971" y="37012"/>
                    <a:pt x="161064" y="37141"/>
                  </a:cubicBezTo>
                  <a:cubicBezTo>
                    <a:pt x="161405" y="37606"/>
                    <a:pt x="161739" y="38075"/>
                    <a:pt x="162069" y="38546"/>
                  </a:cubicBezTo>
                  <a:cubicBezTo>
                    <a:pt x="162123" y="38624"/>
                    <a:pt x="162211" y="38670"/>
                    <a:pt x="162306" y="38670"/>
                  </a:cubicBezTo>
                  <a:cubicBezTo>
                    <a:pt x="162364" y="38670"/>
                    <a:pt x="162422" y="38652"/>
                    <a:pt x="162470" y="38617"/>
                  </a:cubicBezTo>
                  <a:cubicBezTo>
                    <a:pt x="162601" y="38527"/>
                    <a:pt x="162632" y="38347"/>
                    <a:pt x="162541" y="38216"/>
                  </a:cubicBezTo>
                  <a:cubicBezTo>
                    <a:pt x="162208" y="37741"/>
                    <a:pt x="161871" y="37270"/>
                    <a:pt x="161531" y="36802"/>
                  </a:cubicBezTo>
                  <a:cubicBezTo>
                    <a:pt x="161474" y="36724"/>
                    <a:pt x="161387" y="36683"/>
                    <a:pt x="161297" y="36683"/>
                  </a:cubicBezTo>
                  <a:close/>
                  <a:moveTo>
                    <a:pt x="16925" y="36729"/>
                  </a:moveTo>
                  <a:cubicBezTo>
                    <a:pt x="16837" y="36729"/>
                    <a:pt x="16750" y="36769"/>
                    <a:pt x="16693" y="36845"/>
                  </a:cubicBezTo>
                  <a:cubicBezTo>
                    <a:pt x="16353" y="37314"/>
                    <a:pt x="16016" y="37786"/>
                    <a:pt x="15685" y="38261"/>
                  </a:cubicBezTo>
                  <a:cubicBezTo>
                    <a:pt x="15552" y="38452"/>
                    <a:pt x="15687" y="38714"/>
                    <a:pt x="15920" y="38714"/>
                  </a:cubicBezTo>
                  <a:cubicBezTo>
                    <a:pt x="16015" y="38714"/>
                    <a:pt x="16102" y="38669"/>
                    <a:pt x="16156" y="38592"/>
                  </a:cubicBezTo>
                  <a:cubicBezTo>
                    <a:pt x="16486" y="38119"/>
                    <a:pt x="16821" y="37650"/>
                    <a:pt x="17160" y="37185"/>
                  </a:cubicBezTo>
                  <a:cubicBezTo>
                    <a:pt x="17251" y="37057"/>
                    <a:pt x="17222" y="36878"/>
                    <a:pt x="17094" y="36784"/>
                  </a:cubicBezTo>
                  <a:cubicBezTo>
                    <a:pt x="17043" y="36747"/>
                    <a:pt x="16984" y="36729"/>
                    <a:pt x="16925" y="36729"/>
                  </a:cubicBezTo>
                  <a:close/>
                  <a:moveTo>
                    <a:pt x="163285" y="39523"/>
                  </a:moveTo>
                  <a:cubicBezTo>
                    <a:pt x="163230" y="39523"/>
                    <a:pt x="163173" y="39539"/>
                    <a:pt x="163124" y="39572"/>
                  </a:cubicBezTo>
                  <a:cubicBezTo>
                    <a:pt x="162992" y="39661"/>
                    <a:pt x="162957" y="39839"/>
                    <a:pt x="163046" y="39971"/>
                  </a:cubicBezTo>
                  <a:cubicBezTo>
                    <a:pt x="163366" y="40450"/>
                    <a:pt x="163682" y="40931"/>
                    <a:pt x="163993" y="41415"/>
                  </a:cubicBezTo>
                  <a:cubicBezTo>
                    <a:pt x="164046" y="41497"/>
                    <a:pt x="164138" y="41547"/>
                    <a:pt x="164235" y="41547"/>
                  </a:cubicBezTo>
                  <a:cubicBezTo>
                    <a:pt x="164463" y="41547"/>
                    <a:pt x="164601" y="41295"/>
                    <a:pt x="164479" y="41104"/>
                  </a:cubicBezTo>
                  <a:cubicBezTo>
                    <a:pt x="164165" y="40617"/>
                    <a:pt x="163847" y="40132"/>
                    <a:pt x="163524" y="39650"/>
                  </a:cubicBezTo>
                  <a:cubicBezTo>
                    <a:pt x="163469" y="39567"/>
                    <a:pt x="163378" y="39523"/>
                    <a:pt x="163285" y="39523"/>
                  </a:cubicBezTo>
                  <a:close/>
                  <a:moveTo>
                    <a:pt x="14941" y="39570"/>
                  </a:moveTo>
                  <a:cubicBezTo>
                    <a:pt x="14849" y="39570"/>
                    <a:pt x="14758" y="39614"/>
                    <a:pt x="14702" y="39698"/>
                  </a:cubicBezTo>
                  <a:cubicBezTo>
                    <a:pt x="14380" y="40179"/>
                    <a:pt x="14062" y="40663"/>
                    <a:pt x="13749" y="41151"/>
                  </a:cubicBezTo>
                  <a:cubicBezTo>
                    <a:pt x="13625" y="41343"/>
                    <a:pt x="13763" y="41595"/>
                    <a:pt x="13991" y="41595"/>
                  </a:cubicBezTo>
                  <a:cubicBezTo>
                    <a:pt x="14089" y="41595"/>
                    <a:pt x="14181" y="41545"/>
                    <a:pt x="14233" y="41462"/>
                  </a:cubicBezTo>
                  <a:cubicBezTo>
                    <a:pt x="14545" y="40978"/>
                    <a:pt x="14861" y="40497"/>
                    <a:pt x="15181" y="40018"/>
                  </a:cubicBezTo>
                  <a:cubicBezTo>
                    <a:pt x="15270" y="39886"/>
                    <a:pt x="15235" y="39706"/>
                    <a:pt x="15102" y="39619"/>
                  </a:cubicBezTo>
                  <a:cubicBezTo>
                    <a:pt x="15052" y="39585"/>
                    <a:pt x="14997" y="39570"/>
                    <a:pt x="14941" y="39570"/>
                  </a:cubicBezTo>
                  <a:close/>
                  <a:moveTo>
                    <a:pt x="165160" y="42437"/>
                  </a:moveTo>
                  <a:cubicBezTo>
                    <a:pt x="165109" y="42437"/>
                    <a:pt x="165056" y="42451"/>
                    <a:pt x="165009" y="42480"/>
                  </a:cubicBezTo>
                  <a:cubicBezTo>
                    <a:pt x="164874" y="42563"/>
                    <a:pt x="164832" y="42741"/>
                    <a:pt x="164914" y="42876"/>
                  </a:cubicBezTo>
                  <a:cubicBezTo>
                    <a:pt x="165217" y="43367"/>
                    <a:pt x="165514" y="43860"/>
                    <a:pt x="165805" y="44356"/>
                  </a:cubicBezTo>
                  <a:cubicBezTo>
                    <a:pt x="165857" y="44444"/>
                    <a:pt x="165952" y="44498"/>
                    <a:pt x="166054" y="44498"/>
                  </a:cubicBezTo>
                  <a:lnTo>
                    <a:pt x="166054" y="44499"/>
                  </a:lnTo>
                  <a:cubicBezTo>
                    <a:pt x="166277" y="44499"/>
                    <a:pt x="166416" y="44256"/>
                    <a:pt x="166302" y="44064"/>
                  </a:cubicBezTo>
                  <a:cubicBezTo>
                    <a:pt x="166008" y="43565"/>
                    <a:pt x="165710" y="43068"/>
                    <a:pt x="165405" y="42574"/>
                  </a:cubicBezTo>
                  <a:cubicBezTo>
                    <a:pt x="165351" y="42486"/>
                    <a:pt x="165257" y="42437"/>
                    <a:pt x="165160" y="42437"/>
                  </a:cubicBezTo>
                  <a:close/>
                  <a:moveTo>
                    <a:pt x="13072" y="42480"/>
                  </a:moveTo>
                  <a:cubicBezTo>
                    <a:pt x="12973" y="42480"/>
                    <a:pt x="12877" y="42531"/>
                    <a:pt x="12824" y="42622"/>
                  </a:cubicBezTo>
                  <a:cubicBezTo>
                    <a:pt x="12519" y="43116"/>
                    <a:pt x="12221" y="43613"/>
                    <a:pt x="11927" y="44112"/>
                  </a:cubicBezTo>
                  <a:cubicBezTo>
                    <a:pt x="11813" y="44304"/>
                    <a:pt x="11951" y="44547"/>
                    <a:pt x="12174" y="44547"/>
                  </a:cubicBezTo>
                  <a:cubicBezTo>
                    <a:pt x="12277" y="44547"/>
                    <a:pt x="12371" y="44493"/>
                    <a:pt x="12422" y="44404"/>
                  </a:cubicBezTo>
                  <a:cubicBezTo>
                    <a:pt x="12716" y="43908"/>
                    <a:pt x="13012" y="43415"/>
                    <a:pt x="13313" y="42924"/>
                  </a:cubicBezTo>
                  <a:cubicBezTo>
                    <a:pt x="13401" y="42789"/>
                    <a:pt x="13360" y="42608"/>
                    <a:pt x="13223" y="42524"/>
                  </a:cubicBezTo>
                  <a:cubicBezTo>
                    <a:pt x="13176" y="42494"/>
                    <a:pt x="13123" y="42480"/>
                    <a:pt x="13072" y="42480"/>
                  </a:cubicBezTo>
                  <a:close/>
                  <a:moveTo>
                    <a:pt x="166919" y="45423"/>
                  </a:moveTo>
                  <a:cubicBezTo>
                    <a:pt x="166871" y="45423"/>
                    <a:pt x="166823" y="45435"/>
                    <a:pt x="166778" y="45460"/>
                  </a:cubicBezTo>
                  <a:cubicBezTo>
                    <a:pt x="166639" y="45539"/>
                    <a:pt x="166590" y="45714"/>
                    <a:pt x="166669" y="45853"/>
                  </a:cubicBezTo>
                  <a:cubicBezTo>
                    <a:pt x="166951" y="46355"/>
                    <a:pt x="167229" y="46858"/>
                    <a:pt x="167501" y="47366"/>
                  </a:cubicBezTo>
                  <a:cubicBezTo>
                    <a:pt x="167552" y="47459"/>
                    <a:pt x="167649" y="47517"/>
                    <a:pt x="167755" y="47517"/>
                  </a:cubicBezTo>
                  <a:cubicBezTo>
                    <a:pt x="167973" y="47517"/>
                    <a:pt x="168112" y="47284"/>
                    <a:pt x="168009" y="47092"/>
                  </a:cubicBezTo>
                  <a:cubicBezTo>
                    <a:pt x="167734" y="46583"/>
                    <a:pt x="167455" y="46074"/>
                    <a:pt x="167170" y="45570"/>
                  </a:cubicBezTo>
                  <a:cubicBezTo>
                    <a:pt x="167118" y="45476"/>
                    <a:pt x="167019" y="45423"/>
                    <a:pt x="166919" y="45423"/>
                  </a:cubicBezTo>
                  <a:close/>
                  <a:moveTo>
                    <a:pt x="11312" y="45469"/>
                  </a:moveTo>
                  <a:cubicBezTo>
                    <a:pt x="11210" y="45469"/>
                    <a:pt x="11112" y="45523"/>
                    <a:pt x="11060" y="45619"/>
                  </a:cubicBezTo>
                  <a:cubicBezTo>
                    <a:pt x="10774" y="46124"/>
                    <a:pt x="10495" y="46632"/>
                    <a:pt x="10220" y="47143"/>
                  </a:cubicBezTo>
                  <a:cubicBezTo>
                    <a:pt x="10117" y="47335"/>
                    <a:pt x="10256" y="47567"/>
                    <a:pt x="10473" y="47567"/>
                  </a:cubicBezTo>
                  <a:cubicBezTo>
                    <a:pt x="10580" y="47567"/>
                    <a:pt x="10677" y="47509"/>
                    <a:pt x="10727" y="47415"/>
                  </a:cubicBezTo>
                  <a:cubicBezTo>
                    <a:pt x="11001" y="46908"/>
                    <a:pt x="11278" y="46404"/>
                    <a:pt x="11561" y="45902"/>
                  </a:cubicBezTo>
                  <a:cubicBezTo>
                    <a:pt x="11643" y="45763"/>
                    <a:pt x="11593" y="45585"/>
                    <a:pt x="11454" y="45507"/>
                  </a:cubicBezTo>
                  <a:cubicBezTo>
                    <a:pt x="11409" y="45481"/>
                    <a:pt x="11360" y="45469"/>
                    <a:pt x="11312" y="45469"/>
                  </a:cubicBezTo>
                  <a:close/>
                  <a:moveTo>
                    <a:pt x="168562" y="48476"/>
                  </a:moveTo>
                  <a:cubicBezTo>
                    <a:pt x="168518" y="48476"/>
                    <a:pt x="168473" y="48486"/>
                    <a:pt x="168431" y="48508"/>
                  </a:cubicBezTo>
                  <a:cubicBezTo>
                    <a:pt x="168288" y="48580"/>
                    <a:pt x="168233" y="48754"/>
                    <a:pt x="168305" y="48895"/>
                  </a:cubicBezTo>
                  <a:cubicBezTo>
                    <a:pt x="168568" y="49407"/>
                    <a:pt x="168827" y="49922"/>
                    <a:pt x="169079" y="50439"/>
                  </a:cubicBezTo>
                  <a:cubicBezTo>
                    <a:pt x="169128" y="50538"/>
                    <a:pt x="169227" y="50601"/>
                    <a:pt x="169338" y="50601"/>
                  </a:cubicBezTo>
                  <a:cubicBezTo>
                    <a:pt x="169382" y="50601"/>
                    <a:pt x="169425" y="50591"/>
                    <a:pt x="169465" y="50572"/>
                  </a:cubicBezTo>
                  <a:cubicBezTo>
                    <a:pt x="169608" y="50502"/>
                    <a:pt x="169668" y="50330"/>
                    <a:pt x="169598" y="50187"/>
                  </a:cubicBezTo>
                  <a:cubicBezTo>
                    <a:pt x="169343" y="49666"/>
                    <a:pt x="169084" y="49148"/>
                    <a:pt x="168818" y="48632"/>
                  </a:cubicBezTo>
                  <a:cubicBezTo>
                    <a:pt x="168767" y="48533"/>
                    <a:pt x="168667" y="48476"/>
                    <a:pt x="168562" y="48476"/>
                  </a:cubicBezTo>
                  <a:close/>
                  <a:moveTo>
                    <a:pt x="9667" y="48525"/>
                  </a:moveTo>
                  <a:cubicBezTo>
                    <a:pt x="9562" y="48525"/>
                    <a:pt x="9462" y="48581"/>
                    <a:pt x="9412" y="48680"/>
                  </a:cubicBezTo>
                  <a:cubicBezTo>
                    <a:pt x="9145" y="49196"/>
                    <a:pt x="8886" y="49714"/>
                    <a:pt x="8632" y="50235"/>
                  </a:cubicBezTo>
                  <a:cubicBezTo>
                    <a:pt x="8537" y="50427"/>
                    <a:pt x="8676" y="50650"/>
                    <a:pt x="8890" y="50650"/>
                  </a:cubicBezTo>
                  <a:cubicBezTo>
                    <a:pt x="9000" y="50650"/>
                    <a:pt x="9101" y="50588"/>
                    <a:pt x="9149" y="50488"/>
                  </a:cubicBezTo>
                  <a:cubicBezTo>
                    <a:pt x="9402" y="49971"/>
                    <a:pt x="9660" y="49456"/>
                    <a:pt x="9924" y="48944"/>
                  </a:cubicBezTo>
                  <a:cubicBezTo>
                    <a:pt x="9997" y="48803"/>
                    <a:pt x="9941" y="48629"/>
                    <a:pt x="9799" y="48557"/>
                  </a:cubicBezTo>
                  <a:cubicBezTo>
                    <a:pt x="9757" y="48535"/>
                    <a:pt x="9711" y="48525"/>
                    <a:pt x="9667" y="48525"/>
                  </a:cubicBezTo>
                  <a:close/>
                  <a:moveTo>
                    <a:pt x="170086" y="51593"/>
                  </a:moveTo>
                  <a:cubicBezTo>
                    <a:pt x="170045" y="51593"/>
                    <a:pt x="170004" y="51602"/>
                    <a:pt x="169964" y="51620"/>
                  </a:cubicBezTo>
                  <a:cubicBezTo>
                    <a:pt x="169821" y="51686"/>
                    <a:pt x="169759" y="51854"/>
                    <a:pt x="169822" y="51998"/>
                  </a:cubicBezTo>
                  <a:cubicBezTo>
                    <a:pt x="170066" y="52520"/>
                    <a:pt x="170305" y="53044"/>
                    <a:pt x="170537" y="53571"/>
                  </a:cubicBezTo>
                  <a:cubicBezTo>
                    <a:pt x="170583" y="53675"/>
                    <a:pt x="170686" y="53742"/>
                    <a:pt x="170800" y="53742"/>
                  </a:cubicBezTo>
                  <a:lnTo>
                    <a:pt x="170800" y="53743"/>
                  </a:lnTo>
                  <a:cubicBezTo>
                    <a:pt x="171009" y="53743"/>
                    <a:pt x="171149" y="53529"/>
                    <a:pt x="171064" y="53338"/>
                  </a:cubicBezTo>
                  <a:cubicBezTo>
                    <a:pt x="170829" y="52808"/>
                    <a:pt x="170590" y="52280"/>
                    <a:pt x="170345" y="51755"/>
                  </a:cubicBezTo>
                  <a:cubicBezTo>
                    <a:pt x="170295" y="51652"/>
                    <a:pt x="170193" y="51593"/>
                    <a:pt x="170086" y="51593"/>
                  </a:cubicBezTo>
                  <a:close/>
                  <a:moveTo>
                    <a:pt x="8144" y="51638"/>
                  </a:moveTo>
                  <a:cubicBezTo>
                    <a:pt x="8035" y="51638"/>
                    <a:pt x="7931" y="51699"/>
                    <a:pt x="7884" y="51804"/>
                  </a:cubicBezTo>
                  <a:cubicBezTo>
                    <a:pt x="7638" y="52330"/>
                    <a:pt x="7398" y="52858"/>
                    <a:pt x="7164" y="53387"/>
                  </a:cubicBezTo>
                  <a:cubicBezTo>
                    <a:pt x="7079" y="53578"/>
                    <a:pt x="7218" y="53791"/>
                    <a:pt x="7427" y="53792"/>
                  </a:cubicBezTo>
                  <a:cubicBezTo>
                    <a:pt x="7540" y="53792"/>
                    <a:pt x="7645" y="53725"/>
                    <a:pt x="7690" y="53621"/>
                  </a:cubicBezTo>
                  <a:cubicBezTo>
                    <a:pt x="7924" y="53093"/>
                    <a:pt x="8162" y="52569"/>
                    <a:pt x="8405" y="52047"/>
                  </a:cubicBezTo>
                  <a:cubicBezTo>
                    <a:pt x="8472" y="51903"/>
                    <a:pt x="8410" y="51732"/>
                    <a:pt x="8265" y="51665"/>
                  </a:cubicBezTo>
                  <a:cubicBezTo>
                    <a:pt x="8226" y="51646"/>
                    <a:pt x="8184" y="51638"/>
                    <a:pt x="8144" y="51638"/>
                  </a:cubicBezTo>
                  <a:close/>
                  <a:moveTo>
                    <a:pt x="171485" y="54757"/>
                  </a:moveTo>
                  <a:cubicBezTo>
                    <a:pt x="171448" y="54757"/>
                    <a:pt x="171411" y="54764"/>
                    <a:pt x="171374" y="54780"/>
                  </a:cubicBezTo>
                  <a:cubicBezTo>
                    <a:pt x="171228" y="54842"/>
                    <a:pt x="171159" y="55010"/>
                    <a:pt x="171220" y="55157"/>
                  </a:cubicBezTo>
                  <a:cubicBezTo>
                    <a:pt x="171443" y="55689"/>
                    <a:pt x="171660" y="56221"/>
                    <a:pt x="171872" y="56757"/>
                  </a:cubicBezTo>
                  <a:cubicBezTo>
                    <a:pt x="171917" y="56867"/>
                    <a:pt x="172022" y="56939"/>
                    <a:pt x="172141" y="56939"/>
                  </a:cubicBezTo>
                  <a:cubicBezTo>
                    <a:pt x="172344" y="56939"/>
                    <a:pt x="172484" y="56733"/>
                    <a:pt x="172408" y="56544"/>
                  </a:cubicBezTo>
                  <a:cubicBezTo>
                    <a:pt x="172194" y="56005"/>
                    <a:pt x="171975" y="55469"/>
                    <a:pt x="171751" y="54934"/>
                  </a:cubicBezTo>
                  <a:cubicBezTo>
                    <a:pt x="171705" y="54824"/>
                    <a:pt x="171598" y="54757"/>
                    <a:pt x="171485" y="54757"/>
                  </a:cubicBezTo>
                  <a:close/>
                  <a:moveTo>
                    <a:pt x="6741" y="54808"/>
                  </a:moveTo>
                  <a:cubicBezTo>
                    <a:pt x="6628" y="54808"/>
                    <a:pt x="6521" y="54874"/>
                    <a:pt x="6475" y="54985"/>
                  </a:cubicBezTo>
                  <a:cubicBezTo>
                    <a:pt x="6251" y="55518"/>
                    <a:pt x="6033" y="56055"/>
                    <a:pt x="5818" y="56594"/>
                  </a:cubicBezTo>
                  <a:cubicBezTo>
                    <a:pt x="5743" y="56782"/>
                    <a:pt x="5882" y="56988"/>
                    <a:pt x="6084" y="56988"/>
                  </a:cubicBezTo>
                  <a:cubicBezTo>
                    <a:pt x="6084" y="56988"/>
                    <a:pt x="6085" y="56988"/>
                    <a:pt x="6086" y="56988"/>
                  </a:cubicBezTo>
                  <a:cubicBezTo>
                    <a:pt x="6204" y="56988"/>
                    <a:pt x="6310" y="56916"/>
                    <a:pt x="6354" y="56807"/>
                  </a:cubicBezTo>
                  <a:cubicBezTo>
                    <a:pt x="6567" y="56270"/>
                    <a:pt x="6784" y="55738"/>
                    <a:pt x="7007" y="55207"/>
                  </a:cubicBezTo>
                  <a:cubicBezTo>
                    <a:pt x="7068" y="55060"/>
                    <a:pt x="7000" y="54891"/>
                    <a:pt x="6852" y="54830"/>
                  </a:cubicBezTo>
                  <a:cubicBezTo>
                    <a:pt x="6816" y="54815"/>
                    <a:pt x="6778" y="54808"/>
                    <a:pt x="6741" y="54808"/>
                  </a:cubicBezTo>
                  <a:close/>
                  <a:moveTo>
                    <a:pt x="172761" y="57973"/>
                  </a:moveTo>
                  <a:cubicBezTo>
                    <a:pt x="172727" y="57973"/>
                    <a:pt x="172693" y="57979"/>
                    <a:pt x="172660" y="57992"/>
                  </a:cubicBezTo>
                  <a:cubicBezTo>
                    <a:pt x="172509" y="58049"/>
                    <a:pt x="172434" y="58218"/>
                    <a:pt x="172495" y="58368"/>
                  </a:cubicBezTo>
                  <a:cubicBezTo>
                    <a:pt x="172696" y="58908"/>
                    <a:pt x="172893" y="59449"/>
                    <a:pt x="173085" y="59992"/>
                  </a:cubicBezTo>
                  <a:cubicBezTo>
                    <a:pt x="173126" y="60107"/>
                    <a:pt x="173234" y="60184"/>
                    <a:pt x="173356" y="60184"/>
                  </a:cubicBezTo>
                  <a:lnTo>
                    <a:pt x="173356" y="60185"/>
                  </a:lnTo>
                  <a:cubicBezTo>
                    <a:pt x="173555" y="60185"/>
                    <a:pt x="173694" y="59989"/>
                    <a:pt x="173628" y="59802"/>
                  </a:cubicBezTo>
                  <a:cubicBezTo>
                    <a:pt x="173435" y="59255"/>
                    <a:pt x="173237" y="58709"/>
                    <a:pt x="173033" y="58167"/>
                  </a:cubicBezTo>
                  <a:cubicBezTo>
                    <a:pt x="172991" y="58048"/>
                    <a:pt x="172879" y="57973"/>
                    <a:pt x="172761" y="57973"/>
                  </a:cubicBezTo>
                  <a:close/>
                  <a:moveTo>
                    <a:pt x="5461" y="58028"/>
                  </a:moveTo>
                  <a:cubicBezTo>
                    <a:pt x="5345" y="58028"/>
                    <a:pt x="5236" y="58099"/>
                    <a:pt x="5192" y="58215"/>
                  </a:cubicBezTo>
                  <a:cubicBezTo>
                    <a:pt x="4989" y="58758"/>
                    <a:pt x="4790" y="59303"/>
                    <a:pt x="4597" y="59850"/>
                  </a:cubicBezTo>
                  <a:cubicBezTo>
                    <a:pt x="4544" y="60000"/>
                    <a:pt x="4623" y="60164"/>
                    <a:pt x="4773" y="60218"/>
                  </a:cubicBezTo>
                  <a:cubicBezTo>
                    <a:pt x="4805" y="60227"/>
                    <a:pt x="4837" y="60233"/>
                    <a:pt x="4869" y="60233"/>
                  </a:cubicBezTo>
                  <a:cubicBezTo>
                    <a:pt x="4992" y="60233"/>
                    <a:pt x="5101" y="60157"/>
                    <a:pt x="5142" y="60042"/>
                  </a:cubicBezTo>
                  <a:cubicBezTo>
                    <a:pt x="5332" y="59498"/>
                    <a:pt x="5529" y="58957"/>
                    <a:pt x="5732" y="58417"/>
                  </a:cubicBezTo>
                  <a:cubicBezTo>
                    <a:pt x="5788" y="58269"/>
                    <a:pt x="5713" y="58102"/>
                    <a:pt x="5563" y="58047"/>
                  </a:cubicBezTo>
                  <a:cubicBezTo>
                    <a:pt x="5529" y="58034"/>
                    <a:pt x="5495" y="58028"/>
                    <a:pt x="5461" y="58028"/>
                  </a:cubicBezTo>
                  <a:close/>
                  <a:moveTo>
                    <a:pt x="173919" y="61254"/>
                  </a:moveTo>
                  <a:cubicBezTo>
                    <a:pt x="173889" y="61254"/>
                    <a:pt x="173858" y="61259"/>
                    <a:pt x="173829" y="61269"/>
                  </a:cubicBezTo>
                  <a:cubicBezTo>
                    <a:pt x="173680" y="61318"/>
                    <a:pt x="173598" y="61477"/>
                    <a:pt x="173644" y="61627"/>
                  </a:cubicBezTo>
                  <a:cubicBezTo>
                    <a:pt x="173825" y="62174"/>
                    <a:pt x="174001" y="62722"/>
                    <a:pt x="174172" y="63273"/>
                  </a:cubicBezTo>
                  <a:cubicBezTo>
                    <a:pt x="174209" y="63393"/>
                    <a:pt x="174320" y="63476"/>
                    <a:pt x="174446" y="63476"/>
                  </a:cubicBezTo>
                  <a:cubicBezTo>
                    <a:pt x="174641" y="63476"/>
                    <a:pt x="174778" y="63287"/>
                    <a:pt x="174722" y="63103"/>
                  </a:cubicBezTo>
                  <a:cubicBezTo>
                    <a:pt x="174551" y="62548"/>
                    <a:pt x="174373" y="61995"/>
                    <a:pt x="174191" y="61446"/>
                  </a:cubicBezTo>
                  <a:cubicBezTo>
                    <a:pt x="174149" y="61328"/>
                    <a:pt x="174038" y="61254"/>
                    <a:pt x="173919" y="61254"/>
                  </a:cubicBezTo>
                  <a:close/>
                  <a:moveTo>
                    <a:pt x="4309" y="61297"/>
                  </a:moveTo>
                  <a:cubicBezTo>
                    <a:pt x="4188" y="61297"/>
                    <a:pt x="4075" y="61374"/>
                    <a:pt x="4036" y="61495"/>
                  </a:cubicBezTo>
                  <a:cubicBezTo>
                    <a:pt x="3853" y="62045"/>
                    <a:pt x="3676" y="62598"/>
                    <a:pt x="3504" y="63150"/>
                  </a:cubicBezTo>
                  <a:cubicBezTo>
                    <a:pt x="3459" y="63303"/>
                    <a:pt x="3543" y="63464"/>
                    <a:pt x="3695" y="63510"/>
                  </a:cubicBezTo>
                  <a:cubicBezTo>
                    <a:pt x="3723" y="63519"/>
                    <a:pt x="3751" y="63524"/>
                    <a:pt x="3780" y="63524"/>
                  </a:cubicBezTo>
                  <a:cubicBezTo>
                    <a:pt x="3906" y="63524"/>
                    <a:pt x="4018" y="63442"/>
                    <a:pt x="4055" y="63321"/>
                  </a:cubicBezTo>
                  <a:cubicBezTo>
                    <a:pt x="4225" y="62771"/>
                    <a:pt x="4402" y="62223"/>
                    <a:pt x="4583" y="61676"/>
                  </a:cubicBezTo>
                  <a:cubicBezTo>
                    <a:pt x="4632" y="61525"/>
                    <a:pt x="4550" y="61362"/>
                    <a:pt x="4399" y="61312"/>
                  </a:cubicBezTo>
                  <a:cubicBezTo>
                    <a:pt x="4369" y="61302"/>
                    <a:pt x="4339" y="61297"/>
                    <a:pt x="4309" y="61297"/>
                  </a:cubicBezTo>
                  <a:close/>
                  <a:moveTo>
                    <a:pt x="174942" y="64555"/>
                  </a:moveTo>
                  <a:cubicBezTo>
                    <a:pt x="174916" y="64555"/>
                    <a:pt x="174889" y="64558"/>
                    <a:pt x="174862" y="64566"/>
                  </a:cubicBezTo>
                  <a:cubicBezTo>
                    <a:pt x="174708" y="64610"/>
                    <a:pt x="174620" y="64773"/>
                    <a:pt x="174667" y="64927"/>
                  </a:cubicBezTo>
                  <a:cubicBezTo>
                    <a:pt x="174826" y="65481"/>
                    <a:pt x="174981" y="66035"/>
                    <a:pt x="175130" y="66592"/>
                  </a:cubicBezTo>
                  <a:cubicBezTo>
                    <a:pt x="175165" y="66718"/>
                    <a:pt x="175279" y="66805"/>
                    <a:pt x="175408" y="66805"/>
                  </a:cubicBezTo>
                  <a:cubicBezTo>
                    <a:pt x="175598" y="66805"/>
                    <a:pt x="175736" y="66625"/>
                    <a:pt x="175688" y="66443"/>
                  </a:cubicBezTo>
                  <a:cubicBezTo>
                    <a:pt x="175538" y="65883"/>
                    <a:pt x="175382" y="65324"/>
                    <a:pt x="175221" y="64767"/>
                  </a:cubicBezTo>
                  <a:cubicBezTo>
                    <a:pt x="175186" y="64639"/>
                    <a:pt x="175069" y="64555"/>
                    <a:pt x="174942" y="64555"/>
                  </a:cubicBezTo>
                  <a:close/>
                  <a:moveTo>
                    <a:pt x="3281" y="64611"/>
                  </a:moveTo>
                  <a:cubicBezTo>
                    <a:pt x="3157" y="64611"/>
                    <a:pt x="3043" y="64691"/>
                    <a:pt x="3005" y="64815"/>
                  </a:cubicBezTo>
                  <a:cubicBezTo>
                    <a:pt x="2845" y="65373"/>
                    <a:pt x="2690" y="65931"/>
                    <a:pt x="2541" y="66491"/>
                  </a:cubicBezTo>
                  <a:cubicBezTo>
                    <a:pt x="2500" y="66644"/>
                    <a:pt x="2592" y="66803"/>
                    <a:pt x="2745" y="66844"/>
                  </a:cubicBezTo>
                  <a:cubicBezTo>
                    <a:pt x="2769" y="66850"/>
                    <a:pt x="2794" y="66853"/>
                    <a:pt x="2819" y="66853"/>
                  </a:cubicBezTo>
                  <a:cubicBezTo>
                    <a:pt x="2950" y="66853"/>
                    <a:pt x="3063" y="66766"/>
                    <a:pt x="3097" y="66640"/>
                  </a:cubicBezTo>
                  <a:cubicBezTo>
                    <a:pt x="3245" y="66083"/>
                    <a:pt x="3400" y="65528"/>
                    <a:pt x="3560" y="64976"/>
                  </a:cubicBezTo>
                  <a:cubicBezTo>
                    <a:pt x="3602" y="64824"/>
                    <a:pt x="3513" y="64665"/>
                    <a:pt x="3362" y="64622"/>
                  </a:cubicBezTo>
                  <a:cubicBezTo>
                    <a:pt x="3335" y="64614"/>
                    <a:pt x="3307" y="64611"/>
                    <a:pt x="3281" y="64611"/>
                  </a:cubicBezTo>
                  <a:close/>
                  <a:moveTo>
                    <a:pt x="175845" y="67906"/>
                  </a:moveTo>
                  <a:cubicBezTo>
                    <a:pt x="175821" y="67906"/>
                    <a:pt x="175796" y="67909"/>
                    <a:pt x="175772" y="67916"/>
                  </a:cubicBezTo>
                  <a:cubicBezTo>
                    <a:pt x="175618" y="67953"/>
                    <a:pt x="175523" y="68110"/>
                    <a:pt x="175562" y="68264"/>
                  </a:cubicBezTo>
                  <a:cubicBezTo>
                    <a:pt x="175700" y="68823"/>
                    <a:pt x="175833" y="69384"/>
                    <a:pt x="175960" y="69945"/>
                  </a:cubicBezTo>
                  <a:cubicBezTo>
                    <a:pt x="175990" y="70076"/>
                    <a:pt x="176106" y="70170"/>
                    <a:pt x="176241" y="70170"/>
                  </a:cubicBezTo>
                  <a:cubicBezTo>
                    <a:pt x="176425" y="70170"/>
                    <a:pt x="176562" y="69998"/>
                    <a:pt x="176521" y="69818"/>
                  </a:cubicBezTo>
                  <a:cubicBezTo>
                    <a:pt x="176393" y="69252"/>
                    <a:pt x="176260" y="68688"/>
                    <a:pt x="176121" y="68126"/>
                  </a:cubicBezTo>
                  <a:cubicBezTo>
                    <a:pt x="176090" y="67995"/>
                    <a:pt x="175974" y="67906"/>
                    <a:pt x="175845" y="67906"/>
                  </a:cubicBezTo>
                  <a:close/>
                  <a:moveTo>
                    <a:pt x="2390" y="67951"/>
                  </a:moveTo>
                  <a:cubicBezTo>
                    <a:pt x="2259" y="67951"/>
                    <a:pt x="2140" y="68041"/>
                    <a:pt x="2109" y="68175"/>
                  </a:cubicBezTo>
                  <a:cubicBezTo>
                    <a:pt x="1970" y="68737"/>
                    <a:pt x="1837" y="69301"/>
                    <a:pt x="1709" y="69866"/>
                  </a:cubicBezTo>
                  <a:cubicBezTo>
                    <a:pt x="1668" y="70047"/>
                    <a:pt x="1806" y="70219"/>
                    <a:pt x="1991" y="70219"/>
                  </a:cubicBezTo>
                  <a:cubicBezTo>
                    <a:pt x="2125" y="70218"/>
                    <a:pt x="2241" y="70125"/>
                    <a:pt x="2271" y="69993"/>
                  </a:cubicBezTo>
                  <a:cubicBezTo>
                    <a:pt x="2398" y="69432"/>
                    <a:pt x="2530" y="68872"/>
                    <a:pt x="2668" y="68313"/>
                  </a:cubicBezTo>
                  <a:cubicBezTo>
                    <a:pt x="2709" y="68157"/>
                    <a:pt x="2614" y="67997"/>
                    <a:pt x="2458" y="67959"/>
                  </a:cubicBezTo>
                  <a:cubicBezTo>
                    <a:pt x="2435" y="67953"/>
                    <a:pt x="2412" y="67951"/>
                    <a:pt x="2390" y="67951"/>
                  </a:cubicBezTo>
                  <a:close/>
                  <a:moveTo>
                    <a:pt x="176608" y="71289"/>
                  </a:moveTo>
                  <a:cubicBezTo>
                    <a:pt x="176588" y="71289"/>
                    <a:pt x="176569" y="71291"/>
                    <a:pt x="176549" y="71295"/>
                  </a:cubicBezTo>
                  <a:cubicBezTo>
                    <a:pt x="176393" y="71326"/>
                    <a:pt x="176292" y="71478"/>
                    <a:pt x="176325" y="71634"/>
                  </a:cubicBezTo>
                  <a:cubicBezTo>
                    <a:pt x="176441" y="72199"/>
                    <a:pt x="176551" y="72764"/>
                    <a:pt x="176657" y="73330"/>
                  </a:cubicBezTo>
                  <a:cubicBezTo>
                    <a:pt x="176683" y="73467"/>
                    <a:pt x="176801" y="73565"/>
                    <a:pt x="176940" y="73566"/>
                  </a:cubicBezTo>
                  <a:cubicBezTo>
                    <a:pt x="176958" y="73565"/>
                    <a:pt x="176976" y="73564"/>
                    <a:pt x="176994" y="73562"/>
                  </a:cubicBezTo>
                  <a:cubicBezTo>
                    <a:pt x="177150" y="73532"/>
                    <a:pt x="177253" y="73382"/>
                    <a:pt x="177223" y="73225"/>
                  </a:cubicBezTo>
                  <a:cubicBezTo>
                    <a:pt x="177117" y="72655"/>
                    <a:pt x="177006" y="72086"/>
                    <a:pt x="176888" y="71519"/>
                  </a:cubicBezTo>
                  <a:cubicBezTo>
                    <a:pt x="176861" y="71383"/>
                    <a:pt x="176741" y="71289"/>
                    <a:pt x="176608" y="71289"/>
                  </a:cubicBezTo>
                  <a:close/>
                  <a:moveTo>
                    <a:pt x="1625" y="71335"/>
                  </a:moveTo>
                  <a:cubicBezTo>
                    <a:pt x="1492" y="71335"/>
                    <a:pt x="1371" y="71428"/>
                    <a:pt x="1343" y="71565"/>
                  </a:cubicBezTo>
                  <a:cubicBezTo>
                    <a:pt x="1227" y="72132"/>
                    <a:pt x="1115" y="72702"/>
                    <a:pt x="1011" y="73271"/>
                  </a:cubicBezTo>
                  <a:cubicBezTo>
                    <a:pt x="981" y="73427"/>
                    <a:pt x="1085" y="73578"/>
                    <a:pt x="1241" y="73607"/>
                  </a:cubicBezTo>
                  <a:cubicBezTo>
                    <a:pt x="1259" y="73610"/>
                    <a:pt x="1276" y="73612"/>
                    <a:pt x="1294" y="73612"/>
                  </a:cubicBezTo>
                  <a:cubicBezTo>
                    <a:pt x="1433" y="73612"/>
                    <a:pt x="1552" y="73512"/>
                    <a:pt x="1577" y="73376"/>
                  </a:cubicBezTo>
                  <a:cubicBezTo>
                    <a:pt x="1682" y="72810"/>
                    <a:pt x="1792" y="72245"/>
                    <a:pt x="1907" y="71681"/>
                  </a:cubicBezTo>
                  <a:cubicBezTo>
                    <a:pt x="1939" y="71525"/>
                    <a:pt x="1838" y="71373"/>
                    <a:pt x="1682" y="71340"/>
                  </a:cubicBezTo>
                  <a:cubicBezTo>
                    <a:pt x="1663" y="71336"/>
                    <a:pt x="1644" y="71335"/>
                    <a:pt x="1625" y="71335"/>
                  </a:cubicBezTo>
                  <a:close/>
                  <a:moveTo>
                    <a:pt x="177241" y="74696"/>
                  </a:moveTo>
                  <a:cubicBezTo>
                    <a:pt x="177225" y="74696"/>
                    <a:pt x="177209" y="74697"/>
                    <a:pt x="177193" y="74700"/>
                  </a:cubicBezTo>
                  <a:cubicBezTo>
                    <a:pt x="177036" y="74726"/>
                    <a:pt x="176930" y="74875"/>
                    <a:pt x="176957" y="75032"/>
                  </a:cubicBezTo>
                  <a:cubicBezTo>
                    <a:pt x="177051" y="75600"/>
                    <a:pt x="177140" y="76169"/>
                    <a:pt x="177223" y="76739"/>
                  </a:cubicBezTo>
                  <a:cubicBezTo>
                    <a:pt x="177243" y="76881"/>
                    <a:pt x="177364" y="76985"/>
                    <a:pt x="177507" y="76985"/>
                  </a:cubicBezTo>
                  <a:cubicBezTo>
                    <a:pt x="177522" y="76985"/>
                    <a:pt x="177536" y="76984"/>
                    <a:pt x="177549" y="76982"/>
                  </a:cubicBezTo>
                  <a:cubicBezTo>
                    <a:pt x="177708" y="76958"/>
                    <a:pt x="177815" y="76813"/>
                    <a:pt x="177794" y="76655"/>
                  </a:cubicBezTo>
                  <a:cubicBezTo>
                    <a:pt x="177710" y="76082"/>
                    <a:pt x="177620" y="75508"/>
                    <a:pt x="177525" y="74936"/>
                  </a:cubicBezTo>
                  <a:cubicBezTo>
                    <a:pt x="177502" y="74796"/>
                    <a:pt x="177379" y="74696"/>
                    <a:pt x="177241" y="74696"/>
                  </a:cubicBezTo>
                  <a:close/>
                  <a:moveTo>
                    <a:pt x="997" y="74743"/>
                  </a:moveTo>
                  <a:cubicBezTo>
                    <a:pt x="858" y="74743"/>
                    <a:pt x="736" y="74843"/>
                    <a:pt x="712" y="74984"/>
                  </a:cubicBezTo>
                  <a:cubicBezTo>
                    <a:pt x="650" y="75363"/>
                    <a:pt x="590" y="75742"/>
                    <a:pt x="532" y="76122"/>
                  </a:cubicBezTo>
                  <a:lnTo>
                    <a:pt x="447" y="76703"/>
                  </a:lnTo>
                  <a:cubicBezTo>
                    <a:pt x="424" y="76861"/>
                    <a:pt x="533" y="77006"/>
                    <a:pt x="690" y="77029"/>
                  </a:cubicBezTo>
                  <a:cubicBezTo>
                    <a:pt x="705" y="77032"/>
                    <a:pt x="718" y="77033"/>
                    <a:pt x="732" y="77033"/>
                  </a:cubicBezTo>
                  <a:cubicBezTo>
                    <a:pt x="875" y="77033"/>
                    <a:pt x="998" y="76927"/>
                    <a:pt x="1018" y="76786"/>
                  </a:cubicBezTo>
                  <a:lnTo>
                    <a:pt x="1103" y="76209"/>
                  </a:lnTo>
                  <a:cubicBezTo>
                    <a:pt x="1159" y="75831"/>
                    <a:pt x="1219" y="75454"/>
                    <a:pt x="1281" y="75078"/>
                  </a:cubicBezTo>
                  <a:cubicBezTo>
                    <a:pt x="1307" y="74921"/>
                    <a:pt x="1200" y="74773"/>
                    <a:pt x="1043" y="74747"/>
                  </a:cubicBezTo>
                  <a:cubicBezTo>
                    <a:pt x="1027" y="74744"/>
                    <a:pt x="1012" y="74743"/>
                    <a:pt x="997" y="74743"/>
                  </a:cubicBezTo>
                  <a:close/>
                  <a:moveTo>
                    <a:pt x="177742" y="78132"/>
                  </a:moveTo>
                  <a:cubicBezTo>
                    <a:pt x="177730" y="78132"/>
                    <a:pt x="177718" y="78132"/>
                    <a:pt x="177706" y="78134"/>
                  </a:cubicBezTo>
                  <a:cubicBezTo>
                    <a:pt x="177550" y="78154"/>
                    <a:pt x="177439" y="78295"/>
                    <a:pt x="177456" y="78451"/>
                  </a:cubicBezTo>
                  <a:cubicBezTo>
                    <a:pt x="177528" y="79022"/>
                    <a:pt x="177594" y="79594"/>
                    <a:pt x="177655" y="80167"/>
                  </a:cubicBezTo>
                  <a:cubicBezTo>
                    <a:pt x="177670" y="80313"/>
                    <a:pt x="177793" y="80424"/>
                    <a:pt x="177940" y="80425"/>
                  </a:cubicBezTo>
                  <a:cubicBezTo>
                    <a:pt x="177951" y="80425"/>
                    <a:pt x="177961" y="80424"/>
                    <a:pt x="177971" y="80422"/>
                  </a:cubicBezTo>
                  <a:cubicBezTo>
                    <a:pt x="178130" y="80406"/>
                    <a:pt x="178244" y="80264"/>
                    <a:pt x="178227" y="80106"/>
                  </a:cubicBezTo>
                  <a:cubicBezTo>
                    <a:pt x="178166" y="79530"/>
                    <a:pt x="178100" y="78954"/>
                    <a:pt x="178028" y="78379"/>
                  </a:cubicBezTo>
                  <a:cubicBezTo>
                    <a:pt x="178007" y="78235"/>
                    <a:pt x="177884" y="78132"/>
                    <a:pt x="177742" y="78132"/>
                  </a:cubicBezTo>
                  <a:close/>
                  <a:moveTo>
                    <a:pt x="501" y="78180"/>
                  </a:moveTo>
                  <a:cubicBezTo>
                    <a:pt x="360" y="78180"/>
                    <a:pt x="237" y="78283"/>
                    <a:pt x="215" y="78427"/>
                  </a:cubicBezTo>
                  <a:cubicBezTo>
                    <a:pt x="145" y="79001"/>
                    <a:pt x="79" y="79577"/>
                    <a:pt x="19" y="80154"/>
                  </a:cubicBezTo>
                  <a:cubicBezTo>
                    <a:pt x="1" y="80312"/>
                    <a:pt x="116" y="80455"/>
                    <a:pt x="274" y="80470"/>
                  </a:cubicBezTo>
                  <a:cubicBezTo>
                    <a:pt x="285" y="80472"/>
                    <a:pt x="295" y="80473"/>
                    <a:pt x="304" y="80473"/>
                  </a:cubicBezTo>
                  <a:cubicBezTo>
                    <a:pt x="452" y="80473"/>
                    <a:pt x="575" y="80361"/>
                    <a:pt x="591" y="80215"/>
                  </a:cubicBezTo>
                  <a:cubicBezTo>
                    <a:pt x="651" y="79642"/>
                    <a:pt x="717" y="79069"/>
                    <a:pt x="788" y="78497"/>
                  </a:cubicBezTo>
                  <a:cubicBezTo>
                    <a:pt x="804" y="78341"/>
                    <a:pt x="693" y="78201"/>
                    <a:pt x="537" y="78182"/>
                  </a:cubicBezTo>
                  <a:cubicBezTo>
                    <a:pt x="525" y="78180"/>
                    <a:pt x="513" y="78180"/>
                    <a:pt x="501" y="781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887;p64">
              <a:extLst>
                <a:ext uri="{FF2B5EF4-FFF2-40B4-BE49-F238E27FC236}">
                  <a16:creationId xmlns:a16="http://schemas.microsoft.com/office/drawing/2014/main" id="{D0147A40-8338-41E2-DA3C-061065990C89}"/>
                </a:ext>
              </a:extLst>
            </p:cNvPr>
            <p:cNvSpPr/>
            <p:nvPr/>
          </p:nvSpPr>
          <p:spPr>
            <a:xfrm>
              <a:off x="1526800" y="2928150"/>
              <a:ext cx="16750" cy="35925"/>
            </a:xfrm>
            <a:custGeom>
              <a:avLst/>
              <a:gdLst/>
              <a:ahLst/>
              <a:cxnLst/>
              <a:rect l="l" t="t" r="r" b="b"/>
              <a:pathLst>
                <a:path w="670" h="1437" extrusionOk="0">
                  <a:moveTo>
                    <a:pt x="370" y="0"/>
                  </a:moveTo>
                  <a:cubicBezTo>
                    <a:pt x="215" y="0"/>
                    <a:pt x="94" y="113"/>
                    <a:pt x="82" y="264"/>
                  </a:cubicBezTo>
                  <a:cubicBezTo>
                    <a:pt x="58" y="552"/>
                    <a:pt x="34" y="840"/>
                    <a:pt x="12" y="1127"/>
                  </a:cubicBezTo>
                  <a:cubicBezTo>
                    <a:pt x="0" y="1287"/>
                    <a:pt x="119" y="1425"/>
                    <a:pt x="279" y="1437"/>
                  </a:cubicBezTo>
                  <a:lnTo>
                    <a:pt x="300" y="1437"/>
                  </a:lnTo>
                  <a:cubicBezTo>
                    <a:pt x="450" y="1437"/>
                    <a:pt x="575" y="1322"/>
                    <a:pt x="587" y="1172"/>
                  </a:cubicBezTo>
                  <a:cubicBezTo>
                    <a:pt x="608" y="885"/>
                    <a:pt x="631" y="598"/>
                    <a:pt x="655" y="313"/>
                  </a:cubicBezTo>
                  <a:cubicBezTo>
                    <a:pt x="670" y="155"/>
                    <a:pt x="552" y="14"/>
                    <a:pt x="394" y="1"/>
                  </a:cubicBezTo>
                  <a:cubicBezTo>
                    <a:pt x="386" y="1"/>
                    <a:pt x="378" y="0"/>
                    <a:pt x="3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888;p64">
              <a:extLst>
                <a:ext uri="{FF2B5EF4-FFF2-40B4-BE49-F238E27FC236}">
                  <a16:creationId xmlns:a16="http://schemas.microsoft.com/office/drawing/2014/main" id="{3CA64EA0-A8CD-C833-8EF2-2DC053731FE9}"/>
                </a:ext>
              </a:extLst>
            </p:cNvPr>
            <p:cNvSpPr/>
            <p:nvPr/>
          </p:nvSpPr>
          <p:spPr>
            <a:xfrm>
              <a:off x="1772350" y="2060100"/>
              <a:ext cx="387300" cy="519325"/>
            </a:xfrm>
            <a:custGeom>
              <a:avLst/>
              <a:gdLst/>
              <a:ahLst/>
              <a:cxnLst/>
              <a:rect l="l" t="t" r="r" b="b"/>
              <a:pathLst>
                <a:path w="15492" h="20773" extrusionOk="0">
                  <a:moveTo>
                    <a:pt x="1" y="0"/>
                  </a:moveTo>
                  <a:lnTo>
                    <a:pt x="10386" y="20772"/>
                  </a:lnTo>
                  <a:lnTo>
                    <a:pt x="1549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889;p64">
              <a:extLst>
                <a:ext uri="{FF2B5EF4-FFF2-40B4-BE49-F238E27FC236}">
                  <a16:creationId xmlns:a16="http://schemas.microsoft.com/office/drawing/2014/main" id="{63D4A440-487C-AF33-816D-1C1AB4D2DD5C}"/>
                </a:ext>
              </a:extLst>
            </p:cNvPr>
            <p:cNvSpPr/>
            <p:nvPr/>
          </p:nvSpPr>
          <p:spPr>
            <a:xfrm>
              <a:off x="1763500" y="2052900"/>
              <a:ext cx="404250" cy="533725"/>
            </a:xfrm>
            <a:custGeom>
              <a:avLst/>
              <a:gdLst/>
              <a:ahLst/>
              <a:cxnLst/>
              <a:rect l="l" t="t" r="r" b="b"/>
              <a:pathLst>
                <a:path w="16170" h="21349" extrusionOk="0">
                  <a:moveTo>
                    <a:pt x="15478" y="576"/>
                  </a:moveTo>
                  <a:lnTo>
                    <a:pt x="10647" y="20232"/>
                  </a:lnTo>
                  <a:lnTo>
                    <a:pt x="820" y="576"/>
                  </a:lnTo>
                  <a:close/>
                  <a:moveTo>
                    <a:pt x="355" y="1"/>
                  </a:moveTo>
                  <a:cubicBezTo>
                    <a:pt x="140" y="1"/>
                    <a:pt x="1" y="226"/>
                    <a:pt x="97" y="417"/>
                  </a:cubicBezTo>
                  <a:lnTo>
                    <a:pt x="10483" y="21190"/>
                  </a:lnTo>
                  <a:cubicBezTo>
                    <a:pt x="10532" y="21287"/>
                    <a:pt x="10631" y="21348"/>
                    <a:pt x="10740" y="21348"/>
                  </a:cubicBezTo>
                  <a:cubicBezTo>
                    <a:pt x="10750" y="21348"/>
                    <a:pt x="10762" y="21348"/>
                    <a:pt x="10773" y="21347"/>
                  </a:cubicBezTo>
                  <a:cubicBezTo>
                    <a:pt x="10893" y="21334"/>
                    <a:pt x="10991" y="21246"/>
                    <a:pt x="11020" y="21129"/>
                  </a:cubicBezTo>
                  <a:lnTo>
                    <a:pt x="16125" y="357"/>
                  </a:lnTo>
                  <a:cubicBezTo>
                    <a:pt x="16169" y="176"/>
                    <a:pt x="16032" y="1"/>
                    <a:pt x="158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890;p64">
              <a:extLst>
                <a:ext uri="{FF2B5EF4-FFF2-40B4-BE49-F238E27FC236}">
                  <a16:creationId xmlns:a16="http://schemas.microsoft.com/office/drawing/2014/main" id="{2DA6BFFE-4276-09C2-5C5A-CF588B13882B}"/>
                </a:ext>
              </a:extLst>
            </p:cNvPr>
            <p:cNvSpPr/>
            <p:nvPr/>
          </p:nvSpPr>
          <p:spPr>
            <a:xfrm>
              <a:off x="1813950" y="2079800"/>
              <a:ext cx="246475" cy="499625"/>
            </a:xfrm>
            <a:custGeom>
              <a:avLst/>
              <a:gdLst/>
              <a:ahLst/>
              <a:cxnLst/>
              <a:rect l="l" t="t" r="r" b="b"/>
              <a:pathLst>
                <a:path w="9859" h="19985" extrusionOk="0">
                  <a:moveTo>
                    <a:pt x="0" y="0"/>
                  </a:moveTo>
                  <a:lnTo>
                    <a:pt x="8722" y="19984"/>
                  </a:lnTo>
                  <a:lnTo>
                    <a:pt x="985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891;p64">
              <a:extLst>
                <a:ext uri="{FF2B5EF4-FFF2-40B4-BE49-F238E27FC236}">
                  <a16:creationId xmlns:a16="http://schemas.microsoft.com/office/drawing/2014/main" id="{1A420AF6-0B0C-B2B1-7B87-1CA69F9205C7}"/>
                </a:ext>
              </a:extLst>
            </p:cNvPr>
            <p:cNvSpPr/>
            <p:nvPr/>
          </p:nvSpPr>
          <p:spPr>
            <a:xfrm>
              <a:off x="1805275" y="2072600"/>
              <a:ext cx="262550" cy="514025"/>
            </a:xfrm>
            <a:custGeom>
              <a:avLst/>
              <a:gdLst/>
              <a:ahLst/>
              <a:cxnLst/>
              <a:rect l="l" t="t" r="r" b="b"/>
              <a:pathLst>
                <a:path w="10502" h="20561" extrusionOk="0">
                  <a:moveTo>
                    <a:pt x="9899" y="576"/>
                  </a:moveTo>
                  <a:lnTo>
                    <a:pt x="8850" y="19050"/>
                  </a:lnTo>
                  <a:lnTo>
                    <a:pt x="787" y="576"/>
                  </a:lnTo>
                  <a:close/>
                  <a:moveTo>
                    <a:pt x="345" y="1"/>
                  </a:moveTo>
                  <a:cubicBezTo>
                    <a:pt x="139" y="1"/>
                    <a:pt x="1" y="213"/>
                    <a:pt x="83" y="404"/>
                  </a:cubicBezTo>
                  <a:lnTo>
                    <a:pt x="8804" y="20388"/>
                  </a:lnTo>
                  <a:cubicBezTo>
                    <a:pt x="8850" y="20492"/>
                    <a:pt x="8953" y="20560"/>
                    <a:pt x="9066" y="20560"/>
                  </a:cubicBezTo>
                  <a:cubicBezTo>
                    <a:pt x="9067" y="20560"/>
                    <a:pt x="9068" y="20560"/>
                    <a:pt x="9069" y="20560"/>
                  </a:cubicBezTo>
                  <a:cubicBezTo>
                    <a:pt x="9086" y="20560"/>
                    <a:pt x="9103" y="20559"/>
                    <a:pt x="9120" y="20557"/>
                  </a:cubicBezTo>
                  <a:cubicBezTo>
                    <a:pt x="9252" y="20533"/>
                    <a:pt x="9349" y="20422"/>
                    <a:pt x="9357" y="20289"/>
                  </a:cubicBezTo>
                  <a:lnTo>
                    <a:pt x="10493" y="304"/>
                  </a:lnTo>
                  <a:cubicBezTo>
                    <a:pt x="10502" y="140"/>
                    <a:pt x="10371" y="1"/>
                    <a:pt x="10205" y="1"/>
                  </a:cubicBezTo>
                  <a:lnTo>
                    <a:pt x="347" y="1"/>
                  </a:lnTo>
                  <a:cubicBezTo>
                    <a:pt x="347" y="1"/>
                    <a:pt x="346" y="1"/>
                    <a:pt x="3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892;p64">
              <a:extLst>
                <a:ext uri="{FF2B5EF4-FFF2-40B4-BE49-F238E27FC236}">
                  <a16:creationId xmlns:a16="http://schemas.microsoft.com/office/drawing/2014/main" id="{F1680DA2-520A-BFEC-1C26-4955CCE220E8}"/>
                </a:ext>
              </a:extLst>
            </p:cNvPr>
            <p:cNvSpPr/>
            <p:nvPr/>
          </p:nvSpPr>
          <p:spPr>
            <a:xfrm>
              <a:off x="1759225" y="2040900"/>
              <a:ext cx="272800" cy="538525"/>
            </a:xfrm>
            <a:custGeom>
              <a:avLst/>
              <a:gdLst/>
              <a:ahLst/>
              <a:cxnLst/>
              <a:rect l="l" t="t" r="r" b="b"/>
              <a:pathLst>
                <a:path w="10912" h="21541" extrusionOk="0">
                  <a:moveTo>
                    <a:pt x="0" y="1"/>
                  </a:moveTo>
                  <a:lnTo>
                    <a:pt x="10911" y="21540"/>
                  </a:lnTo>
                  <a:lnTo>
                    <a:pt x="985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893;p64">
              <a:extLst>
                <a:ext uri="{FF2B5EF4-FFF2-40B4-BE49-F238E27FC236}">
                  <a16:creationId xmlns:a16="http://schemas.microsoft.com/office/drawing/2014/main" id="{580F7811-8DA5-5F20-1088-2F8449473B8A}"/>
                </a:ext>
              </a:extLst>
            </p:cNvPr>
            <p:cNvSpPr/>
            <p:nvPr/>
          </p:nvSpPr>
          <p:spPr>
            <a:xfrm>
              <a:off x="1750375" y="2033700"/>
              <a:ext cx="289025" cy="552925"/>
            </a:xfrm>
            <a:custGeom>
              <a:avLst/>
              <a:gdLst/>
              <a:ahLst/>
              <a:cxnLst/>
              <a:rect l="l" t="t" r="r" b="b"/>
              <a:pathLst>
                <a:path w="11561" h="22117" extrusionOk="0">
                  <a:moveTo>
                    <a:pt x="9936" y="578"/>
                  </a:moveTo>
                  <a:lnTo>
                    <a:pt x="10912" y="20493"/>
                  </a:lnTo>
                  <a:lnTo>
                    <a:pt x="823" y="578"/>
                  </a:lnTo>
                  <a:close/>
                  <a:moveTo>
                    <a:pt x="354" y="1"/>
                  </a:moveTo>
                  <a:cubicBezTo>
                    <a:pt x="139" y="1"/>
                    <a:pt x="0" y="228"/>
                    <a:pt x="97" y="419"/>
                  </a:cubicBezTo>
                  <a:lnTo>
                    <a:pt x="11009" y="21959"/>
                  </a:lnTo>
                  <a:cubicBezTo>
                    <a:pt x="11057" y="22055"/>
                    <a:pt x="11156" y="22116"/>
                    <a:pt x="11265" y="22116"/>
                  </a:cubicBezTo>
                  <a:cubicBezTo>
                    <a:pt x="11430" y="22116"/>
                    <a:pt x="11561" y="21979"/>
                    <a:pt x="11553" y="21815"/>
                  </a:cubicBezTo>
                  <a:lnTo>
                    <a:pt x="10500" y="276"/>
                  </a:lnTo>
                  <a:cubicBezTo>
                    <a:pt x="10492" y="122"/>
                    <a:pt x="10366" y="1"/>
                    <a:pt x="102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3894;p64">
              <a:extLst>
                <a:ext uri="{FF2B5EF4-FFF2-40B4-BE49-F238E27FC236}">
                  <a16:creationId xmlns:a16="http://schemas.microsoft.com/office/drawing/2014/main" id="{42BE63D2-1E69-B2E0-DCAB-1A1616BA192D}"/>
                </a:ext>
              </a:extLst>
            </p:cNvPr>
            <p:cNvSpPr/>
            <p:nvPr/>
          </p:nvSpPr>
          <p:spPr>
            <a:xfrm>
              <a:off x="1173825" y="1944100"/>
              <a:ext cx="858200" cy="635325"/>
            </a:xfrm>
            <a:custGeom>
              <a:avLst/>
              <a:gdLst/>
              <a:ahLst/>
              <a:cxnLst/>
              <a:rect l="l" t="t" r="r" b="b"/>
              <a:pathLst>
                <a:path w="34328" h="25413" extrusionOk="0">
                  <a:moveTo>
                    <a:pt x="1" y="1"/>
                  </a:moveTo>
                  <a:lnTo>
                    <a:pt x="6279" y="25412"/>
                  </a:lnTo>
                  <a:lnTo>
                    <a:pt x="34327" y="25412"/>
                  </a:lnTo>
                  <a:lnTo>
                    <a:pt x="29880" y="2880"/>
                  </a:lnTo>
                  <a:lnTo>
                    <a:pt x="15923" y="2880"/>
                  </a:lnTo>
                  <a:lnTo>
                    <a:pt x="1337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3895;p64">
              <a:extLst>
                <a:ext uri="{FF2B5EF4-FFF2-40B4-BE49-F238E27FC236}">
                  <a16:creationId xmlns:a16="http://schemas.microsoft.com/office/drawing/2014/main" id="{0DF16887-EB09-37D9-6553-4BBF0F6CFBF9}"/>
                </a:ext>
              </a:extLst>
            </p:cNvPr>
            <p:cNvSpPr/>
            <p:nvPr/>
          </p:nvSpPr>
          <p:spPr>
            <a:xfrm>
              <a:off x="1165700" y="1936875"/>
              <a:ext cx="874250" cy="649750"/>
            </a:xfrm>
            <a:custGeom>
              <a:avLst/>
              <a:gdLst/>
              <a:ahLst/>
              <a:cxnLst/>
              <a:rect l="l" t="t" r="r" b="b"/>
              <a:pathLst>
                <a:path w="34970" h="25990" extrusionOk="0">
                  <a:moveTo>
                    <a:pt x="13573" y="578"/>
                  </a:moveTo>
                  <a:lnTo>
                    <a:pt x="16032" y="3361"/>
                  </a:lnTo>
                  <a:cubicBezTo>
                    <a:pt x="16088" y="3422"/>
                    <a:pt x="16165" y="3458"/>
                    <a:pt x="16248" y="3458"/>
                  </a:cubicBezTo>
                  <a:lnTo>
                    <a:pt x="29969" y="3458"/>
                  </a:lnTo>
                  <a:lnTo>
                    <a:pt x="34302" y="25413"/>
                  </a:lnTo>
                  <a:lnTo>
                    <a:pt x="6829" y="25413"/>
                  </a:lnTo>
                  <a:lnTo>
                    <a:pt x="694" y="578"/>
                  </a:lnTo>
                  <a:close/>
                  <a:moveTo>
                    <a:pt x="326" y="1"/>
                  </a:moveTo>
                  <a:cubicBezTo>
                    <a:pt x="139" y="1"/>
                    <a:pt x="1" y="177"/>
                    <a:pt x="46" y="358"/>
                  </a:cubicBezTo>
                  <a:lnTo>
                    <a:pt x="6324" y="25772"/>
                  </a:lnTo>
                  <a:cubicBezTo>
                    <a:pt x="6355" y="25899"/>
                    <a:pt x="6470" y="25989"/>
                    <a:pt x="6604" y="25989"/>
                  </a:cubicBezTo>
                  <a:lnTo>
                    <a:pt x="34651" y="25989"/>
                  </a:lnTo>
                  <a:cubicBezTo>
                    <a:pt x="34832" y="25989"/>
                    <a:pt x="34969" y="25824"/>
                    <a:pt x="34934" y="25645"/>
                  </a:cubicBezTo>
                  <a:lnTo>
                    <a:pt x="30487" y="3113"/>
                  </a:lnTo>
                  <a:cubicBezTo>
                    <a:pt x="30460" y="2978"/>
                    <a:pt x="30342" y="2881"/>
                    <a:pt x="30205" y="2881"/>
                  </a:cubicBezTo>
                  <a:lnTo>
                    <a:pt x="16379" y="2881"/>
                  </a:lnTo>
                  <a:lnTo>
                    <a:pt x="13920" y="98"/>
                  </a:lnTo>
                  <a:cubicBezTo>
                    <a:pt x="13865" y="37"/>
                    <a:pt x="13787" y="1"/>
                    <a:pt x="137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3896;p64">
              <a:extLst>
                <a:ext uri="{FF2B5EF4-FFF2-40B4-BE49-F238E27FC236}">
                  <a16:creationId xmlns:a16="http://schemas.microsoft.com/office/drawing/2014/main" id="{92D6AC4B-FC42-1C3E-EF8C-67BF3712F5D5}"/>
                </a:ext>
              </a:extLst>
            </p:cNvPr>
            <p:cNvSpPr/>
            <p:nvPr/>
          </p:nvSpPr>
          <p:spPr>
            <a:xfrm>
              <a:off x="1888075" y="1032825"/>
              <a:ext cx="941125" cy="557025"/>
            </a:xfrm>
            <a:custGeom>
              <a:avLst/>
              <a:gdLst/>
              <a:ahLst/>
              <a:cxnLst/>
              <a:rect l="l" t="t" r="r" b="b"/>
              <a:pathLst>
                <a:path w="37645" h="22281" extrusionOk="0">
                  <a:moveTo>
                    <a:pt x="55" y="1"/>
                  </a:moveTo>
                  <a:cubicBezTo>
                    <a:pt x="25" y="1"/>
                    <a:pt x="0" y="26"/>
                    <a:pt x="0" y="56"/>
                  </a:cubicBezTo>
                  <a:lnTo>
                    <a:pt x="0" y="22225"/>
                  </a:lnTo>
                  <a:cubicBezTo>
                    <a:pt x="0" y="22257"/>
                    <a:pt x="25" y="22281"/>
                    <a:pt x="55" y="22281"/>
                  </a:cubicBezTo>
                  <a:lnTo>
                    <a:pt x="37591" y="22281"/>
                  </a:lnTo>
                  <a:cubicBezTo>
                    <a:pt x="37621" y="22281"/>
                    <a:pt x="37645" y="22257"/>
                    <a:pt x="37645" y="22225"/>
                  </a:cubicBezTo>
                  <a:lnTo>
                    <a:pt x="37645" y="56"/>
                  </a:lnTo>
                  <a:cubicBezTo>
                    <a:pt x="37645" y="26"/>
                    <a:pt x="37621" y="1"/>
                    <a:pt x="3759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3897;p64">
              <a:extLst>
                <a:ext uri="{FF2B5EF4-FFF2-40B4-BE49-F238E27FC236}">
                  <a16:creationId xmlns:a16="http://schemas.microsoft.com/office/drawing/2014/main" id="{69646E75-2FD6-5FE4-F6C6-9AEBA85855DE}"/>
                </a:ext>
              </a:extLst>
            </p:cNvPr>
            <p:cNvSpPr/>
            <p:nvPr/>
          </p:nvSpPr>
          <p:spPr>
            <a:xfrm>
              <a:off x="1880875" y="1025625"/>
              <a:ext cx="955550" cy="571450"/>
            </a:xfrm>
            <a:custGeom>
              <a:avLst/>
              <a:gdLst/>
              <a:ahLst/>
              <a:cxnLst/>
              <a:rect l="l" t="t" r="r" b="b"/>
              <a:pathLst>
                <a:path w="38222" h="22858" extrusionOk="0">
                  <a:moveTo>
                    <a:pt x="35820" y="578"/>
                  </a:moveTo>
                  <a:cubicBezTo>
                    <a:pt x="36828" y="579"/>
                    <a:pt x="37644" y="1395"/>
                    <a:pt x="37645" y="2402"/>
                  </a:cubicBezTo>
                  <a:lnTo>
                    <a:pt x="37645" y="20456"/>
                  </a:lnTo>
                  <a:cubicBezTo>
                    <a:pt x="37644" y="21464"/>
                    <a:pt x="36828" y="22279"/>
                    <a:pt x="35820" y="22281"/>
                  </a:cubicBezTo>
                  <a:lnTo>
                    <a:pt x="2400" y="22281"/>
                  </a:lnTo>
                  <a:cubicBezTo>
                    <a:pt x="1394" y="22279"/>
                    <a:pt x="577" y="21464"/>
                    <a:pt x="576" y="20456"/>
                  </a:cubicBezTo>
                  <a:lnTo>
                    <a:pt x="576" y="2402"/>
                  </a:lnTo>
                  <a:cubicBezTo>
                    <a:pt x="577" y="1395"/>
                    <a:pt x="1394" y="579"/>
                    <a:pt x="2400" y="578"/>
                  </a:cubicBezTo>
                  <a:close/>
                  <a:moveTo>
                    <a:pt x="2400" y="1"/>
                  </a:moveTo>
                  <a:cubicBezTo>
                    <a:pt x="1077" y="1"/>
                    <a:pt x="0" y="1078"/>
                    <a:pt x="0" y="2402"/>
                  </a:cubicBezTo>
                  <a:lnTo>
                    <a:pt x="0" y="20456"/>
                  </a:lnTo>
                  <a:cubicBezTo>
                    <a:pt x="0" y="21780"/>
                    <a:pt x="1077" y="22858"/>
                    <a:pt x="2400" y="22858"/>
                  </a:cubicBezTo>
                  <a:lnTo>
                    <a:pt x="35820" y="22858"/>
                  </a:lnTo>
                  <a:cubicBezTo>
                    <a:pt x="37145" y="22858"/>
                    <a:pt x="38222" y="21780"/>
                    <a:pt x="38222" y="20456"/>
                  </a:cubicBezTo>
                  <a:lnTo>
                    <a:pt x="38222" y="2402"/>
                  </a:lnTo>
                  <a:cubicBezTo>
                    <a:pt x="38222" y="1078"/>
                    <a:pt x="37145" y="1"/>
                    <a:pt x="358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3898;p64">
              <a:extLst>
                <a:ext uri="{FF2B5EF4-FFF2-40B4-BE49-F238E27FC236}">
                  <a16:creationId xmlns:a16="http://schemas.microsoft.com/office/drawing/2014/main" id="{98D11B90-768D-B304-FB61-4B323CDA7559}"/>
                </a:ext>
              </a:extLst>
            </p:cNvPr>
            <p:cNvSpPr/>
            <p:nvPr/>
          </p:nvSpPr>
          <p:spPr>
            <a:xfrm>
              <a:off x="1888075" y="1138475"/>
              <a:ext cx="941125" cy="201700"/>
            </a:xfrm>
            <a:custGeom>
              <a:avLst/>
              <a:gdLst/>
              <a:ahLst/>
              <a:cxnLst/>
              <a:rect l="l" t="t" r="r" b="b"/>
              <a:pathLst>
                <a:path w="37645" h="8068" extrusionOk="0">
                  <a:moveTo>
                    <a:pt x="0" y="0"/>
                  </a:moveTo>
                  <a:lnTo>
                    <a:pt x="0" y="8068"/>
                  </a:lnTo>
                  <a:lnTo>
                    <a:pt x="37645" y="8068"/>
                  </a:lnTo>
                  <a:lnTo>
                    <a:pt x="3764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3899;p64">
              <a:extLst>
                <a:ext uri="{FF2B5EF4-FFF2-40B4-BE49-F238E27FC236}">
                  <a16:creationId xmlns:a16="http://schemas.microsoft.com/office/drawing/2014/main" id="{2F9D298D-07D0-811D-B811-BF674480E3BF}"/>
                </a:ext>
              </a:extLst>
            </p:cNvPr>
            <p:cNvSpPr/>
            <p:nvPr/>
          </p:nvSpPr>
          <p:spPr>
            <a:xfrm>
              <a:off x="1880875" y="1131300"/>
              <a:ext cx="955550" cy="216075"/>
            </a:xfrm>
            <a:custGeom>
              <a:avLst/>
              <a:gdLst/>
              <a:ahLst/>
              <a:cxnLst/>
              <a:rect l="l" t="t" r="r" b="b"/>
              <a:pathLst>
                <a:path w="38222" h="8643" extrusionOk="0">
                  <a:moveTo>
                    <a:pt x="37645" y="575"/>
                  </a:moveTo>
                  <a:lnTo>
                    <a:pt x="37645" y="8066"/>
                  </a:lnTo>
                  <a:lnTo>
                    <a:pt x="576" y="8066"/>
                  </a:lnTo>
                  <a:lnTo>
                    <a:pt x="576" y="575"/>
                  </a:lnTo>
                  <a:close/>
                  <a:moveTo>
                    <a:pt x="286" y="1"/>
                  </a:moveTo>
                  <a:cubicBezTo>
                    <a:pt x="127" y="1"/>
                    <a:pt x="0" y="130"/>
                    <a:pt x="0" y="289"/>
                  </a:cubicBezTo>
                  <a:lnTo>
                    <a:pt x="0" y="8355"/>
                  </a:lnTo>
                  <a:cubicBezTo>
                    <a:pt x="0" y="8513"/>
                    <a:pt x="129" y="8643"/>
                    <a:pt x="288" y="8643"/>
                  </a:cubicBezTo>
                  <a:lnTo>
                    <a:pt x="37933" y="8643"/>
                  </a:lnTo>
                  <a:cubicBezTo>
                    <a:pt x="38092" y="8643"/>
                    <a:pt x="38222" y="8513"/>
                    <a:pt x="38222" y="8355"/>
                  </a:cubicBezTo>
                  <a:lnTo>
                    <a:pt x="38222" y="289"/>
                  </a:lnTo>
                  <a:cubicBezTo>
                    <a:pt x="38222" y="130"/>
                    <a:pt x="38093" y="1"/>
                    <a:pt x="37935" y="1"/>
                  </a:cubicBezTo>
                  <a:cubicBezTo>
                    <a:pt x="37934" y="1"/>
                    <a:pt x="37933" y="1"/>
                    <a:pt x="37933" y="1"/>
                  </a:cubicBezTo>
                  <a:lnTo>
                    <a:pt x="288" y="1"/>
                  </a:lnTo>
                  <a:cubicBezTo>
                    <a:pt x="287" y="1"/>
                    <a:pt x="287" y="1"/>
                    <a:pt x="2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3900;p64">
              <a:extLst>
                <a:ext uri="{FF2B5EF4-FFF2-40B4-BE49-F238E27FC236}">
                  <a16:creationId xmlns:a16="http://schemas.microsoft.com/office/drawing/2014/main" id="{E871EBED-8F82-C002-DB10-543595D2D839}"/>
                </a:ext>
              </a:extLst>
            </p:cNvPr>
            <p:cNvSpPr/>
            <p:nvPr/>
          </p:nvSpPr>
          <p:spPr>
            <a:xfrm>
              <a:off x="2548725" y="1461550"/>
              <a:ext cx="81825" cy="78725"/>
            </a:xfrm>
            <a:custGeom>
              <a:avLst/>
              <a:gdLst/>
              <a:ahLst/>
              <a:cxnLst/>
              <a:rect l="l" t="t" r="r" b="b"/>
              <a:pathLst>
                <a:path w="3273" h="3149" extrusionOk="0">
                  <a:moveTo>
                    <a:pt x="1698" y="0"/>
                  </a:moveTo>
                  <a:cubicBezTo>
                    <a:pt x="1288" y="0"/>
                    <a:pt x="886" y="160"/>
                    <a:pt x="586" y="461"/>
                  </a:cubicBezTo>
                  <a:cubicBezTo>
                    <a:pt x="135" y="912"/>
                    <a:pt x="0" y="1588"/>
                    <a:pt x="244" y="2177"/>
                  </a:cubicBezTo>
                  <a:cubicBezTo>
                    <a:pt x="487" y="2765"/>
                    <a:pt x="1062" y="3149"/>
                    <a:pt x="1699" y="3149"/>
                  </a:cubicBezTo>
                  <a:cubicBezTo>
                    <a:pt x="2567" y="3149"/>
                    <a:pt x="3272" y="2444"/>
                    <a:pt x="3272" y="1575"/>
                  </a:cubicBezTo>
                  <a:cubicBezTo>
                    <a:pt x="3272" y="938"/>
                    <a:pt x="2888" y="364"/>
                    <a:pt x="2301" y="120"/>
                  </a:cubicBezTo>
                  <a:cubicBezTo>
                    <a:pt x="2106" y="40"/>
                    <a:pt x="1901" y="0"/>
                    <a:pt x="16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3901;p64">
              <a:extLst>
                <a:ext uri="{FF2B5EF4-FFF2-40B4-BE49-F238E27FC236}">
                  <a16:creationId xmlns:a16="http://schemas.microsoft.com/office/drawing/2014/main" id="{EE9FB4EF-EF3B-D519-B861-FC54F0582934}"/>
                </a:ext>
              </a:extLst>
            </p:cNvPr>
            <p:cNvSpPr/>
            <p:nvPr/>
          </p:nvSpPr>
          <p:spPr>
            <a:xfrm>
              <a:off x="2540950" y="1454350"/>
              <a:ext cx="96800" cy="93150"/>
            </a:xfrm>
            <a:custGeom>
              <a:avLst/>
              <a:gdLst/>
              <a:ahLst/>
              <a:cxnLst/>
              <a:rect l="l" t="t" r="r" b="b"/>
              <a:pathLst>
                <a:path w="3872" h="3726" extrusionOk="0">
                  <a:moveTo>
                    <a:pt x="2008" y="577"/>
                  </a:moveTo>
                  <a:cubicBezTo>
                    <a:pt x="2719" y="577"/>
                    <a:pt x="3294" y="1153"/>
                    <a:pt x="3295" y="1863"/>
                  </a:cubicBezTo>
                  <a:cubicBezTo>
                    <a:pt x="3295" y="2384"/>
                    <a:pt x="2982" y="2853"/>
                    <a:pt x="2501" y="3052"/>
                  </a:cubicBezTo>
                  <a:cubicBezTo>
                    <a:pt x="2342" y="3118"/>
                    <a:pt x="2174" y="3150"/>
                    <a:pt x="2008" y="3150"/>
                  </a:cubicBezTo>
                  <a:cubicBezTo>
                    <a:pt x="1674" y="3150"/>
                    <a:pt x="1345" y="3020"/>
                    <a:pt x="1099" y="2774"/>
                  </a:cubicBezTo>
                  <a:cubicBezTo>
                    <a:pt x="732" y="2405"/>
                    <a:pt x="622" y="1852"/>
                    <a:pt x="821" y="1371"/>
                  </a:cubicBezTo>
                  <a:cubicBezTo>
                    <a:pt x="1019" y="890"/>
                    <a:pt x="1488" y="577"/>
                    <a:pt x="2008" y="577"/>
                  </a:cubicBezTo>
                  <a:close/>
                  <a:moveTo>
                    <a:pt x="2009" y="0"/>
                  </a:moveTo>
                  <a:cubicBezTo>
                    <a:pt x="1525" y="0"/>
                    <a:pt x="1048" y="190"/>
                    <a:pt x="691" y="546"/>
                  </a:cubicBezTo>
                  <a:cubicBezTo>
                    <a:pt x="159" y="1079"/>
                    <a:pt x="1" y="1880"/>
                    <a:pt x="288" y="2576"/>
                  </a:cubicBezTo>
                  <a:cubicBezTo>
                    <a:pt x="576" y="3271"/>
                    <a:pt x="1255" y="3726"/>
                    <a:pt x="2008" y="3726"/>
                  </a:cubicBezTo>
                  <a:cubicBezTo>
                    <a:pt x="3038" y="3725"/>
                    <a:pt x="3871" y="2891"/>
                    <a:pt x="3871" y="1863"/>
                  </a:cubicBezTo>
                  <a:cubicBezTo>
                    <a:pt x="3871" y="1109"/>
                    <a:pt x="3418" y="430"/>
                    <a:pt x="2721" y="142"/>
                  </a:cubicBezTo>
                  <a:cubicBezTo>
                    <a:pt x="2491" y="47"/>
                    <a:pt x="2249" y="0"/>
                    <a:pt x="20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3902;p64">
              <a:extLst>
                <a:ext uri="{FF2B5EF4-FFF2-40B4-BE49-F238E27FC236}">
                  <a16:creationId xmlns:a16="http://schemas.microsoft.com/office/drawing/2014/main" id="{ACA835D5-17A9-CAB6-E9FE-519060788D6E}"/>
                </a:ext>
              </a:extLst>
            </p:cNvPr>
            <p:cNvSpPr/>
            <p:nvPr/>
          </p:nvSpPr>
          <p:spPr>
            <a:xfrm>
              <a:off x="2658050" y="1461550"/>
              <a:ext cx="81850" cy="78725"/>
            </a:xfrm>
            <a:custGeom>
              <a:avLst/>
              <a:gdLst/>
              <a:ahLst/>
              <a:cxnLst/>
              <a:rect l="l" t="t" r="r" b="b"/>
              <a:pathLst>
                <a:path w="3274" h="3149" extrusionOk="0">
                  <a:moveTo>
                    <a:pt x="1699" y="0"/>
                  </a:moveTo>
                  <a:cubicBezTo>
                    <a:pt x="1289" y="0"/>
                    <a:pt x="887" y="160"/>
                    <a:pt x="586" y="461"/>
                  </a:cubicBezTo>
                  <a:cubicBezTo>
                    <a:pt x="136" y="912"/>
                    <a:pt x="0" y="1588"/>
                    <a:pt x="244" y="2177"/>
                  </a:cubicBezTo>
                  <a:cubicBezTo>
                    <a:pt x="489" y="2765"/>
                    <a:pt x="1062" y="3149"/>
                    <a:pt x="1699" y="3149"/>
                  </a:cubicBezTo>
                  <a:cubicBezTo>
                    <a:pt x="2568" y="3149"/>
                    <a:pt x="3274" y="2444"/>
                    <a:pt x="3274" y="1575"/>
                  </a:cubicBezTo>
                  <a:cubicBezTo>
                    <a:pt x="3274" y="938"/>
                    <a:pt x="2890" y="364"/>
                    <a:pt x="2301" y="120"/>
                  </a:cubicBezTo>
                  <a:cubicBezTo>
                    <a:pt x="2106" y="40"/>
                    <a:pt x="1902" y="0"/>
                    <a:pt x="16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3903;p64">
              <a:extLst>
                <a:ext uri="{FF2B5EF4-FFF2-40B4-BE49-F238E27FC236}">
                  <a16:creationId xmlns:a16="http://schemas.microsoft.com/office/drawing/2014/main" id="{C647BF0C-258A-C954-A065-D69C3EE4E0FE}"/>
                </a:ext>
              </a:extLst>
            </p:cNvPr>
            <p:cNvSpPr/>
            <p:nvPr/>
          </p:nvSpPr>
          <p:spPr>
            <a:xfrm>
              <a:off x="2650275" y="1454350"/>
              <a:ext cx="96825" cy="93150"/>
            </a:xfrm>
            <a:custGeom>
              <a:avLst/>
              <a:gdLst/>
              <a:ahLst/>
              <a:cxnLst/>
              <a:rect l="l" t="t" r="r" b="b"/>
              <a:pathLst>
                <a:path w="3873" h="3726" extrusionOk="0">
                  <a:moveTo>
                    <a:pt x="2010" y="577"/>
                  </a:moveTo>
                  <a:cubicBezTo>
                    <a:pt x="2720" y="577"/>
                    <a:pt x="3294" y="1153"/>
                    <a:pt x="3297" y="1863"/>
                  </a:cubicBezTo>
                  <a:cubicBezTo>
                    <a:pt x="3297" y="2383"/>
                    <a:pt x="2984" y="2853"/>
                    <a:pt x="2503" y="3052"/>
                  </a:cubicBezTo>
                  <a:cubicBezTo>
                    <a:pt x="2343" y="3118"/>
                    <a:pt x="2176" y="3150"/>
                    <a:pt x="2010" y="3150"/>
                  </a:cubicBezTo>
                  <a:cubicBezTo>
                    <a:pt x="1675" y="3150"/>
                    <a:pt x="1347" y="3020"/>
                    <a:pt x="1101" y="2774"/>
                  </a:cubicBezTo>
                  <a:cubicBezTo>
                    <a:pt x="732" y="2405"/>
                    <a:pt x="622" y="1852"/>
                    <a:pt x="821" y="1371"/>
                  </a:cubicBezTo>
                  <a:cubicBezTo>
                    <a:pt x="1020" y="890"/>
                    <a:pt x="1489" y="577"/>
                    <a:pt x="2010" y="577"/>
                  </a:cubicBezTo>
                  <a:close/>
                  <a:moveTo>
                    <a:pt x="2010" y="0"/>
                  </a:moveTo>
                  <a:cubicBezTo>
                    <a:pt x="1525" y="0"/>
                    <a:pt x="1049" y="190"/>
                    <a:pt x="693" y="546"/>
                  </a:cubicBezTo>
                  <a:cubicBezTo>
                    <a:pt x="160" y="1079"/>
                    <a:pt x="1" y="1880"/>
                    <a:pt x="289" y="2576"/>
                  </a:cubicBezTo>
                  <a:cubicBezTo>
                    <a:pt x="578" y="3273"/>
                    <a:pt x="1257" y="3726"/>
                    <a:pt x="2010" y="3726"/>
                  </a:cubicBezTo>
                  <a:cubicBezTo>
                    <a:pt x="3038" y="3725"/>
                    <a:pt x="3871" y="2891"/>
                    <a:pt x="3873" y="1863"/>
                  </a:cubicBezTo>
                  <a:cubicBezTo>
                    <a:pt x="3871" y="1109"/>
                    <a:pt x="3418" y="430"/>
                    <a:pt x="2722" y="142"/>
                  </a:cubicBezTo>
                  <a:cubicBezTo>
                    <a:pt x="2492" y="47"/>
                    <a:pt x="2250" y="0"/>
                    <a:pt x="20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3904;p64">
              <a:extLst>
                <a:ext uri="{FF2B5EF4-FFF2-40B4-BE49-F238E27FC236}">
                  <a16:creationId xmlns:a16="http://schemas.microsoft.com/office/drawing/2014/main" id="{EDECAFE1-0632-9474-FE63-31FC2C832EDE}"/>
                </a:ext>
              </a:extLst>
            </p:cNvPr>
            <p:cNvSpPr/>
            <p:nvPr/>
          </p:nvSpPr>
          <p:spPr>
            <a:xfrm>
              <a:off x="3330175" y="659725"/>
              <a:ext cx="1007825" cy="653450"/>
            </a:xfrm>
            <a:custGeom>
              <a:avLst/>
              <a:gdLst/>
              <a:ahLst/>
              <a:cxnLst/>
              <a:rect l="l" t="t" r="r" b="b"/>
              <a:pathLst>
                <a:path w="40313" h="26138" extrusionOk="0">
                  <a:moveTo>
                    <a:pt x="1" y="0"/>
                  </a:moveTo>
                  <a:lnTo>
                    <a:pt x="1" y="26137"/>
                  </a:lnTo>
                  <a:lnTo>
                    <a:pt x="40313" y="26137"/>
                  </a:lnTo>
                  <a:lnTo>
                    <a:pt x="4031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3905;p64">
              <a:extLst>
                <a:ext uri="{FF2B5EF4-FFF2-40B4-BE49-F238E27FC236}">
                  <a16:creationId xmlns:a16="http://schemas.microsoft.com/office/drawing/2014/main" id="{4EE4E4BE-E750-C2E2-4A53-1C89B42F28DC}"/>
                </a:ext>
              </a:extLst>
            </p:cNvPr>
            <p:cNvSpPr/>
            <p:nvPr/>
          </p:nvSpPr>
          <p:spPr>
            <a:xfrm>
              <a:off x="3322950" y="652525"/>
              <a:ext cx="1022250" cy="667850"/>
            </a:xfrm>
            <a:custGeom>
              <a:avLst/>
              <a:gdLst/>
              <a:ahLst/>
              <a:cxnLst/>
              <a:rect l="l" t="t" r="r" b="b"/>
              <a:pathLst>
                <a:path w="40890" h="26714" extrusionOk="0">
                  <a:moveTo>
                    <a:pt x="40313" y="576"/>
                  </a:moveTo>
                  <a:lnTo>
                    <a:pt x="40313" y="26137"/>
                  </a:lnTo>
                  <a:lnTo>
                    <a:pt x="578" y="26137"/>
                  </a:lnTo>
                  <a:lnTo>
                    <a:pt x="578" y="576"/>
                  </a:lnTo>
                  <a:close/>
                  <a:moveTo>
                    <a:pt x="290" y="0"/>
                  </a:moveTo>
                  <a:cubicBezTo>
                    <a:pt x="130" y="0"/>
                    <a:pt x="1" y="130"/>
                    <a:pt x="1" y="288"/>
                  </a:cubicBezTo>
                  <a:lnTo>
                    <a:pt x="1" y="26425"/>
                  </a:lnTo>
                  <a:cubicBezTo>
                    <a:pt x="1" y="26584"/>
                    <a:pt x="130" y="26713"/>
                    <a:pt x="290" y="26713"/>
                  </a:cubicBezTo>
                  <a:lnTo>
                    <a:pt x="40601" y="26713"/>
                  </a:lnTo>
                  <a:cubicBezTo>
                    <a:pt x="40760" y="26713"/>
                    <a:pt x="40890" y="26584"/>
                    <a:pt x="40890" y="26425"/>
                  </a:cubicBezTo>
                  <a:lnTo>
                    <a:pt x="40890" y="288"/>
                  </a:lnTo>
                  <a:cubicBezTo>
                    <a:pt x="40890" y="130"/>
                    <a:pt x="40760" y="0"/>
                    <a:pt x="406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3906;p64">
              <a:extLst>
                <a:ext uri="{FF2B5EF4-FFF2-40B4-BE49-F238E27FC236}">
                  <a16:creationId xmlns:a16="http://schemas.microsoft.com/office/drawing/2014/main" id="{C5B2EC83-3B13-D07C-034C-771D5DDC6153}"/>
                </a:ext>
              </a:extLst>
            </p:cNvPr>
            <p:cNvSpPr/>
            <p:nvPr/>
          </p:nvSpPr>
          <p:spPr>
            <a:xfrm>
              <a:off x="3379200" y="701150"/>
              <a:ext cx="912950" cy="565175"/>
            </a:xfrm>
            <a:custGeom>
              <a:avLst/>
              <a:gdLst/>
              <a:ahLst/>
              <a:cxnLst/>
              <a:rect l="l" t="t" r="r" b="b"/>
              <a:pathLst>
                <a:path w="36518" h="22607" extrusionOk="0">
                  <a:moveTo>
                    <a:pt x="1" y="1"/>
                  </a:moveTo>
                  <a:lnTo>
                    <a:pt x="1" y="22607"/>
                  </a:lnTo>
                  <a:lnTo>
                    <a:pt x="36518" y="22607"/>
                  </a:lnTo>
                  <a:lnTo>
                    <a:pt x="3651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3907;p64">
              <a:extLst>
                <a:ext uri="{FF2B5EF4-FFF2-40B4-BE49-F238E27FC236}">
                  <a16:creationId xmlns:a16="http://schemas.microsoft.com/office/drawing/2014/main" id="{0237E5F0-F462-8742-BCB6-95DF5BE5A29E}"/>
                </a:ext>
              </a:extLst>
            </p:cNvPr>
            <p:cNvSpPr/>
            <p:nvPr/>
          </p:nvSpPr>
          <p:spPr>
            <a:xfrm>
              <a:off x="3372050" y="693950"/>
              <a:ext cx="927300" cy="579575"/>
            </a:xfrm>
            <a:custGeom>
              <a:avLst/>
              <a:gdLst/>
              <a:ahLst/>
              <a:cxnLst/>
              <a:rect l="l" t="t" r="r" b="b"/>
              <a:pathLst>
                <a:path w="37092" h="23183" extrusionOk="0">
                  <a:moveTo>
                    <a:pt x="36516" y="577"/>
                  </a:moveTo>
                  <a:lnTo>
                    <a:pt x="36516" y="22607"/>
                  </a:lnTo>
                  <a:lnTo>
                    <a:pt x="576" y="22607"/>
                  </a:lnTo>
                  <a:lnTo>
                    <a:pt x="576" y="577"/>
                  </a:lnTo>
                  <a:close/>
                  <a:moveTo>
                    <a:pt x="288" y="1"/>
                  </a:moveTo>
                  <a:cubicBezTo>
                    <a:pt x="129" y="1"/>
                    <a:pt x="0" y="129"/>
                    <a:pt x="0" y="289"/>
                  </a:cubicBezTo>
                  <a:lnTo>
                    <a:pt x="0" y="22895"/>
                  </a:lnTo>
                  <a:cubicBezTo>
                    <a:pt x="0" y="23053"/>
                    <a:pt x="129" y="23183"/>
                    <a:pt x="288" y="23183"/>
                  </a:cubicBezTo>
                  <a:lnTo>
                    <a:pt x="36804" y="23183"/>
                  </a:lnTo>
                  <a:cubicBezTo>
                    <a:pt x="36963" y="23183"/>
                    <a:pt x="37092" y="23053"/>
                    <a:pt x="37092" y="22895"/>
                  </a:cubicBezTo>
                  <a:lnTo>
                    <a:pt x="37092" y="289"/>
                  </a:lnTo>
                  <a:cubicBezTo>
                    <a:pt x="37092" y="129"/>
                    <a:pt x="36963" y="1"/>
                    <a:pt x="368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3908;p64">
              <a:extLst>
                <a:ext uri="{FF2B5EF4-FFF2-40B4-BE49-F238E27FC236}">
                  <a16:creationId xmlns:a16="http://schemas.microsoft.com/office/drawing/2014/main" id="{03F5FE0D-1877-F979-B4DB-E8DB24B0D5F3}"/>
                </a:ext>
              </a:extLst>
            </p:cNvPr>
            <p:cNvSpPr/>
            <p:nvPr/>
          </p:nvSpPr>
          <p:spPr>
            <a:xfrm>
              <a:off x="3422700" y="927050"/>
              <a:ext cx="223600" cy="244550"/>
            </a:xfrm>
            <a:custGeom>
              <a:avLst/>
              <a:gdLst/>
              <a:ahLst/>
              <a:cxnLst/>
              <a:rect l="l" t="t" r="r" b="b"/>
              <a:pathLst>
                <a:path w="8944" h="9782" extrusionOk="0">
                  <a:moveTo>
                    <a:pt x="4472" y="0"/>
                  </a:moveTo>
                  <a:cubicBezTo>
                    <a:pt x="2002" y="0"/>
                    <a:pt x="0" y="4238"/>
                    <a:pt x="0" y="6708"/>
                  </a:cubicBezTo>
                  <a:cubicBezTo>
                    <a:pt x="0" y="9177"/>
                    <a:pt x="2002" y="9782"/>
                    <a:pt x="4472" y="9782"/>
                  </a:cubicBezTo>
                  <a:cubicBezTo>
                    <a:pt x="6941" y="9782"/>
                    <a:pt x="8943" y="9177"/>
                    <a:pt x="8943" y="6708"/>
                  </a:cubicBezTo>
                  <a:cubicBezTo>
                    <a:pt x="8943" y="4238"/>
                    <a:pt x="6941" y="0"/>
                    <a:pt x="44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3909;p64">
              <a:extLst>
                <a:ext uri="{FF2B5EF4-FFF2-40B4-BE49-F238E27FC236}">
                  <a16:creationId xmlns:a16="http://schemas.microsoft.com/office/drawing/2014/main" id="{054F0BE2-0DE6-4C66-51FD-55D6F91E0CAD}"/>
                </a:ext>
              </a:extLst>
            </p:cNvPr>
            <p:cNvSpPr/>
            <p:nvPr/>
          </p:nvSpPr>
          <p:spPr>
            <a:xfrm>
              <a:off x="3415500" y="919850"/>
              <a:ext cx="238000" cy="258975"/>
            </a:xfrm>
            <a:custGeom>
              <a:avLst/>
              <a:gdLst/>
              <a:ahLst/>
              <a:cxnLst/>
              <a:rect l="l" t="t" r="r" b="b"/>
              <a:pathLst>
                <a:path w="9520" h="10359" extrusionOk="0">
                  <a:moveTo>
                    <a:pt x="4760" y="577"/>
                  </a:moveTo>
                  <a:cubicBezTo>
                    <a:pt x="6988" y="577"/>
                    <a:pt x="8943" y="4577"/>
                    <a:pt x="8943" y="6996"/>
                  </a:cubicBezTo>
                  <a:cubicBezTo>
                    <a:pt x="8943" y="8923"/>
                    <a:pt x="7653" y="9782"/>
                    <a:pt x="4760" y="9782"/>
                  </a:cubicBezTo>
                  <a:cubicBezTo>
                    <a:pt x="1867" y="9782"/>
                    <a:pt x="577" y="8923"/>
                    <a:pt x="577" y="6996"/>
                  </a:cubicBezTo>
                  <a:cubicBezTo>
                    <a:pt x="577" y="4577"/>
                    <a:pt x="2531" y="577"/>
                    <a:pt x="4760" y="577"/>
                  </a:cubicBezTo>
                  <a:close/>
                  <a:moveTo>
                    <a:pt x="4760" y="0"/>
                  </a:moveTo>
                  <a:cubicBezTo>
                    <a:pt x="2178" y="0"/>
                    <a:pt x="0" y="4297"/>
                    <a:pt x="0" y="6996"/>
                  </a:cubicBezTo>
                  <a:cubicBezTo>
                    <a:pt x="0" y="10359"/>
                    <a:pt x="3583" y="10359"/>
                    <a:pt x="4760" y="10359"/>
                  </a:cubicBezTo>
                  <a:cubicBezTo>
                    <a:pt x="5937" y="10359"/>
                    <a:pt x="9519" y="10359"/>
                    <a:pt x="9519" y="6996"/>
                  </a:cubicBezTo>
                  <a:cubicBezTo>
                    <a:pt x="9519" y="4298"/>
                    <a:pt x="7341" y="0"/>
                    <a:pt x="476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3910;p64">
              <a:extLst>
                <a:ext uri="{FF2B5EF4-FFF2-40B4-BE49-F238E27FC236}">
                  <a16:creationId xmlns:a16="http://schemas.microsoft.com/office/drawing/2014/main" id="{A975288D-0F7C-0A09-4B34-207C6E194679}"/>
                </a:ext>
              </a:extLst>
            </p:cNvPr>
            <p:cNvSpPr/>
            <p:nvPr/>
          </p:nvSpPr>
          <p:spPr>
            <a:xfrm>
              <a:off x="3457625" y="794325"/>
              <a:ext cx="153725" cy="153725"/>
            </a:xfrm>
            <a:custGeom>
              <a:avLst/>
              <a:gdLst/>
              <a:ahLst/>
              <a:cxnLst/>
              <a:rect l="l" t="t" r="r" b="b"/>
              <a:pathLst>
                <a:path w="6149" h="6149" extrusionOk="0">
                  <a:moveTo>
                    <a:pt x="3075" y="0"/>
                  </a:moveTo>
                  <a:cubicBezTo>
                    <a:pt x="1376" y="0"/>
                    <a:pt x="0" y="1376"/>
                    <a:pt x="0" y="3075"/>
                  </a:cubicBezTo>
                  <a:cubicBezTo>
                    <a:pt x="0" y="4772"/>
                    <a:pt x="1376" y="6149"/>
                    <a:pt x="3075" y="6149"/>
                  </a:cubicBezTo>
                  <a:cubicBezTo>
                    <a:pt x="4773" y="6149"/>
                    <a:pt x="6149" y="4772"/>
                    <a:pt x="6149" y="3075"/>
                  </a:cubicBezTo>
                  <a:cubicBezTo>
                    <a:pt x="6149" y="1376"/>
                    <a:pt x="4773" y="0"/>
                    <a:pt x="3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3911;p64">
              <a:extLst>
                <a:ext uri="{FF2B5EF4-FFF2-40B4-BE49-F238E27FC236}">
                  <a16:creationId xmlns:a16="http://schemas.microsoft.com/office/drawing/2014/main" id="{7F1538CA-5DAF-9BCB-4FC3-62B3E3BA922D}"/>
                </a:ext>
              </a:extLst>
            </p:cNvPr>
            <p:cNvSpPr/>
            <p:nvPr/>
          </p:nvSpPr>
          <p:spPr>
            <a:xfrm>
              <a:off x="3450425" y="787100"/>
              <a:ext cx="168125" cy="168150"/>
            </a:xfrm>
            <a:custGeom>
              <a:avLst/>
              <a:gdLst/>
              <a:ahLst/>
              <a:cxnLst/>
              <a:rect l="l" t="t" r="r" b="b"/>
              <a:pathLst>
                <a:path w="6725" h="6726" extrusionOk="0">
                  <a:moveTo>
                    <a:pt x="3363" y="577"/>
                  </a:moveTo>
                  <a:cubicBezTo>
                    <a:pt x="4899" y="577"/>
                    <a:pt x="6149" y="1827"/>
                    <a:pt x="6149" y="3362"/>
                  </a:cubicBezTo>
                  <a:cubicBezTo>
                    <a:pt x="6149" y="4899"/>
                    <a:pt x="4899" y="6149"/>
                    <a:pt x="3363" y="6149"/>
                  </a:cubicBezTo>
                  <a:cubicBezTo>
                    <a:pt x="1826" y="6149"/>
                    <a:pt x="576" y="4899"/>
                    <a:pt x="576" y="3362"/>
                  </a:cubicBezTo>
                  <a:cubicBezTo>
                    <a:pt x="576" y="1827"/>
                    <a:pt x="1826" y="577"/>
                    <a:pt x="3363" y="577"/>
                  </a:cubicBezTo>
                  <a:close/>
                  <a:moveTo>
                    <a:pt x="3363" y="0"/>
                  </a:moveTo>
                  <a:cubicBezTo>
                    <a:pt x="1508" y="0"/>
                    <a:pt x="1" y="1509"/>
                    <a:pt x="1" y="3362"/>
                  </a:cubicBezTo>
                  <a:cubicBezTo>
                    <a:pt x="1" y="5217"/>
                    <a:pt x="1508" y="6726"/>
                    <a:pt x="3363" y="6726"/>
                  </a:cubicBezTo>
                  <a:cubicBezTo>
                    <a:pt x="5217" y="6726"/>
                    <a:pt x="6725" y="5217"/>
                    <a:pt x="6725" y="3362"/>
                  </a:cubicBezTo>
                  <a:cubicBezTo>
                    <a:pt x="6725" y="1509"/>
                    <a:pt x="5217" y="0"/>
                    <a:pt x="33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3912;p64">
              <a:extLst>
                <a:ext uri="{FF2B5EF4-FFF2-40B4-BE49-F238E27FC236}">
                  <a16:creationId xmlns:a16="http://schemas.microsoft.com/office/drawing/2014/main" id="{1CBA4E36-0DD9-9E4F-E4F4-924BC7DDDE63}"/>
                </a:ext>
              </a:extLst>
            </p:cNvPr>
            <p:cNvSpPr/>
            <p:nvPr/>
          </p:nvSpPr>
          <p:spPr>
            <a:xfrm>
              <a:off x="3743650" y="794325"/>
              <a:ext cx="215150" cy="28800"/>
            </a:xfrm>
            <a:custGeom>
              <a:avLst/>
              <a:gdLst/>
              <a:ahLst/>
              <a:cxnLst/>
              <a:rect l="l" t="t" r="r" b="b"/>
              <a:pathLst>
                <a:path w="8606" h="1152" extrusionOk="0">
                  <a:moveTo>
                    <a:pt x="8031" y="0"/>
                  </a:moveTo>
                  <a:cubicBezTo>
                    <a:pt x="8030" y="0"/>
                    <a:pt x="8030" y="0"/>
                    <a:pt x="8029" y="0"/>
                  </a:cubicBezTo>
                  <a:lnTo>
                    <a:pt x="577" y="0"/>
                  </a:lnTo>
                  <a:cubicBezTo>
                    <a:pt x="259" y="0"/>
                    <a:pt x="1" y="258"/>
                    <a:pt x="1" y="576"/>
                  </a:cubicBezTo>
                  <a:cubicBezTo>
                    <a:pt x="1" y="894"/>
                    <a:pt x="259" y="1152"/>
                    <a:pt x="577" y="1152"/>
                  </a:cubicBezTo>
                  <a:lnTo>
                    <a:pt x="8029" y="1152"/>
                  </a:lnTo>
                  <a:cubicBezTo>
                    <a:pt x="8348" y="1152"/>
                    <a:pt x="8606" y="894"/>
                    <a:pt x="8606" y="576"/>
                  </a:cubicBezTo>
                  <a:cubicBezTo>
                    <a:pt x="8606" y="259"/>
                    <a:pt x="8349" y="0"/>
                    <a:pt x="80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3913;p64">
              <a:extLst>
                <a:ext uri="{FF2B5EF4-FFF2-40B4-BE49-F238E27FC236}">
                  <a16:creationId xmlns:a16="http://schemas.microsoft.com/office/drawing/2014/main" id="{31B4D07D-6A08-8D3A-7955-754ECC54337C}"/>
                </a:ext>
              </a:extLst>
            </p:cNvPr>
            <p:cNvSpPr/>
            <p:nvPr/>
          </p:nvSpPr>
          <p:spPr>
            <a:xfrm>
              <a:off x="3743650" y="875050"/>
              <a:ext cx="215150" cy="28850"/>
            </a:xfrm>
            <a:custGeom>
              <a:avLst/>
              <a:gdLst/>
              <a:ahLst/>
              <a:cxnLst/>
              <a:rect l="l" t="t" r="r" b="b"/>
              <a:pathLst>
                <a:path w="8606" h="1154" extrusionOk="0">
                  <a:moveTo>
                    <a:pt x="577" y="0"/>
                  </a:moveTo>
                  <a:cubicBezTo>
                    <a:pt x="259" y="0"/>
                    <a:pt x="1" y="258"/>
                    <a:pt x="1" y="576"/>
                  </a:cubicBezTo>
                  <a:cubicBezTo>
                    <a:pt x="1" y="895"/>
                    <a:pt x="259" y="1153"/>
                    <a:pt x="577" y="1153"/>
                  </a:cubicBezTo>
                  <a:lnTo>
                    <a:pt x="8029" y="1153"/>
                  </a:lnTo>
                  <a:cubicBezTo>
                    <a:pt x="8348" y="1153"/>
                    <a:pt x="8606" y="895"/>
                    <a:pt x="8606" y="576"/>
                  </a:cubicBezTo>
                  <a:cubicBezTo>
                    <a:pt x="8606" y="258"/>
                    <a:pt x="8348" y="0"/>
                    <a:pt x="80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3914;p64">
              <a:extLst>
                <a:ext uri="{FF2B5EF4-FFF2-40B4-BE49-F238E27FC236}">
                  <a16:creationId xmlns:a16="http://schemas.microsoft.com/office/drawing/2014/main" id="{8360D1E0-4259-C205-550B-4B45F12A7342}"/>
                </a:ext>
              </a:extLst>
            </p:cNvPr>
            <p:cNvSpPr/>
            <p:nvPr/>
          </p:nvSpPr>
          <p:spPr>
            <a:xfrm>
              <a:off x="3743650" y="1017875"/>
              <a:ext cx="463550" cy="28825"/>
            </a:xfrm>
            <a:custGeom>
              <a:avLst/>
              <a:gdLst/>
              <a:ahLst/>
              <a:cxnLst/>
              <a:rect l="l" t="t" r="r" b="b"/>
              <a:pathLst>
                <a:path w="18542" h="1153" extrusionOk="0">
                  <a:moveTo>
                    <a:pt x="577" y="0"/>
                  </a:moveTo>
                  <a:cubicBezTo>
                    <a:pt x="259" y="0"/>
                    <a:pt x="1" y="258"/>
                    <a:pt x="1" y="577"/>
                  </a:cubicBezTo>
                  <a:cubicBezTo>
                    <a:pt x="1" y="895"/>
                    <a:pt x="259" y="1153"/>
                    <a:pt x="577" y="1153"/>
                  </a:cubicBezTo>
                  <a:lnTo>
                    <a:pt x="17966" y="1153"/>
                  </a:lnTo>
                  <a:cubicBezTo>
                    <a:pt x="18284" y="1153"/>
                    <a:pt x="18542" y="895"/>
                    <a:pt x="18542" y="577"/>
                  </a:cubicBezTo>
                  <a:cubicBezTo>
                    <a:pt x="18542" y="258"/>
                    <a:pt x="18284" y="0"/>
                    <a:pt x="1796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3915;p64">
              <a:extLst>
                <a:ext uri="{FF2B5EF4-FFF2-40B4-BE49-F238E27FC236}">
                  <a16:creationId xmlns:a16="http://schemas.microsoft.com/office/drawing/2014/main" id="{818F953D-415D-36F1-C69A-24E010EB0E62}"/>
                </a:ext>
              </a:extLst>
            </p:cNvPr>
            <p:cNvSpPr/>
            <p:nvPr/>
          </p:nvSpPr>
          <p:spPr>
            <a:xfrm>
              <a:off x="3743650" y="1123450"/>
              <a:ext cx="463550" cy="28850"/>
            </a:xfrm>
            <a:custGeom>
              <a:avLst/>
              <a:gdLst/>
              <a:ahLst/>
              <a:cxnLst/>
              <a:rect l="l" t="t" r="r" b="b"/>
              <a:pathLst>
                <a:path w="18542" h="1154" extrusionOk="0">
                  <a:moveTo>
                    <a:pt x="577" y="1"/>
                  </a:moveTo>
                  <a:cubicBezTo>
                    <a:pt x="259" y="1"/>
                    <a:pt x="1" y="258"/>
                    <a:pt x="1" y="576"/>
                  </a:cubicBezTo>
                  <a:cubicBezTo>
                    <a:pt x="1" y="895"/>
                    <a:pt x="259" y="1153"/>
                    <a:pt x="577" y="1153"/>
                  </a:cubicBezTo>
                  <a:lnTo>
                    <a:pt x="17966" y="1153"/>
                  </a:lnTo>
                  <a:cubicBezTo>
                    <a:pt x="18284" y="1153"/>
                    <a:pt x="18542" y="895"/>
                    <a:pt x="18542" y="576"/>
                  </a:cubicBezTo>
                  <a:cubicBezTo>
                    <a:pt x="18542" y="258"/>
                    <a:pt x="18284" y="1"/>
                    <a:pt x="179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3916;p64">
              <a:extLst>
                <a:ext uri="{FF2B5EF4-FFF2-40B4-BE49-F238E27FC236}">
                  <a16:creationId xmlns:a16="http://schemas.microsoft.com/office/drawing/2014/main" id="{0E2E568F-7386-C225-1A02-D2B91E4AB36E}"/>
                </a:ext>
              </a:extLst>
            </p:cNvPr>
            <p:cNvSpPr/>
            <p:nvPr/>
          </p:nvSpPr>
          <p:spPr>
            <a:xfrm>
              <a:off x="4883650" y="1032825"/>
              <a:ext cx="917400" cy="558175"/>
            </a:xfrm>
            <a:custGeom>
              <a:avLst/>
              <a:gdLst/>
              <a:ahLst/>
              <a:cxnLst/>
              <a:rect l="l" t="t" r="r" b="b"/>
              <a:pathLst>
                <a:path w="36696" h="22327" extrusionOk="0">
                  <a:moveTo>
                    <a:pt x="88" y="1"/>
                  </a:moveTo>
                  <a:cubicBezTo>
                    <a:pt x="38" y="1"/>
                    <a:pt x="0" y="40"/>
                    <a:pt x="0" y="88"/>
                  </a:cubicBezTo>
                  <a:lnTo>
                    <a:pt x="0" y="22239"/>
                  </a:lnTo>
                  <a:cubicBezTo>
                    <a:pt x="0" y="22287"/>
                    <a:pt x="38" y="22326"/>
                    <a:pt x="88" y="22326"/>
                  </a:cubicBezTo>
                  <a:lnTo>
                    <a:pt x="36608" y="22326"/>
                  </a:lnTo>
                  <a:cubicBezTo>
                    <a:pt x="36656" y="22326"/>
                    <a:pt x="36696" y="22287"/>
                    <a:pt x="36696" y="22239"/>
                  </a:cubicBezTo>
                  <a:lnTo>
                    <a:pt x="36696" y="88"/>
                  </a:lnTo>
                  <a:cubicBezTo>
                    <a:pt x="36696" y="40"/>
                    <a:pt x="36656" y="1"/>
                    <a:pt x="366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3917;p64">
              <a:extLst>
                <a:ext uri="{FF2B5EF4-FFF2-40B4-BE49-F238E27FC236}">
                  <a16:creationId xmlns:a16="http://schemas.microsoft.com/office/drawing/2014/main" id="{741E71A0-A896-2A44-6F40-6A644497B869}"/>
                </a:ext>
              </a:extLst>
            </p:cNvPr>
            <p:cNvSpPr/>
            <p:nvPr/>
          </p:nvSpPr>
          <p:spPr>
            <a:xfrm>
              <a:off x="4869250" y="1018450"/>
              <a:ext cx="946225" cy="586925"/>
            </a:xfrm>
            <a:custGeom>
              <a:avLst/>
              <a:gdLst/>
              <a:ahLst/>
              <a:cxnLst/>
              <a:rect l="l" t="t" r="r" b="b"/>
              <a:pathLst>
                <a:path w="37849" h="23477" extrusionOk="0">
                  <a:moveTo>
                    <a:pt x="33913" y="1153"/>
                  </a:moveTo>
                  <a:cubicBezTo>
                    <a:pt x="35447" y="1153"/>
                    <a:pt x="36696" y="2400"/>
                    <a:pt x="36696" y="3934"/>
                  </a:cubicBezTo>
                  <a:lnTo>
                    <a:pt x="36696" y="19543"/>
                  </a:lnTo>
                  <a:cubicBezTo>
                    <a:pt x="36696" y="21077"/>
                    <a:pt x="35447" y="22325"/>
                    <a:pt x="33913" y="22325"/>
                  </a:cubicBezTo>
                  <a:lnTo>
                    <a:pt x="3933" y="22325"/>
                  </a:lnTo>
                  <a:cubicBezTo>
                    <a:pt x="2399" y="22325"/>
                    <a:pt x="1152" y="21077"/>
                    <a:pt x="1152" y="19543"/>
                  </a:cubicBezTo>
                  <a:lnTo>
                    <a:pt x="1152" y="3934"/>
                  </a:lnTo>
                  <a:cubicBezTo>
                    <a:pt x="1152" y="2400"/>
                    <a:pt x="2399" y="1153"/>
                    <a:pt x="3933" y="1153"/>
                  </a:cubicBezTo>
                  <a:close/>
                  <a:moveTo>
                    <a:pt x="3933" y="0"/>
                  </a:moveTo>
                  <a:cubicBezTo>
                    <a:pt x="1765" y="0"/>
                    <a:pt x="0" y="1765"/>
                    <a:pt x="0" y="3934"/>
                  </a:cubicBezTo>
                  <a:lnTo>
                    <a:pt x="0" y="19543"/>
                  </a:lnTo>
                  <a:cubicBezTo>
                    <a:pt x="0" y="21712"/>
                    <a:pt x="1765" y="23477"/>
                    <a:pt x="3933" y="23477"/>
                  </a:cubicBezTo>
                  <a:lnTo>
                    <a:pt x="33913" y="23477"/>
                  </a:lnTo>
                  <a:cubicBezTo>
                    <a:pt x="36083" y="23477"/>
                    <a:pt x="37849" y="21712"/>
                    <a:pt x="37849" y="19543"/>
                  </a:cubicBezTo>
                  <a:lnTo>
                    <a:pt x="37849" y="3934"/>
                  </a:lnTo>
                  <a:cubicBezTo>
                    <a:pt x="37849" y="1765"/>
                    <a:pt x="36083" y="0"/>
                    <a:pt x="3391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3918;p64">
              <a:extLst>
                <a:ext uri="{FF2B5EF4-FFF2-40B4-BE49-F238E27FC236}">
                  <a16:creationId xmlns:a16="http://schemas.microsoft.com/office/drawing/2014/main" id="{B805DA10-0DB8-26BC-3F79-73066EE1462B}"/>
                </a:ext>
              </a:extLst>
            </p:cNvPr>
            <p:cNvSpPr/>
            <p:nvPr/>
          </p:nvSpPr>
          <p:spPr>
            <a:xfrm>
              <a:off x="4883650" y="1032825"/>
              <a:ext cx="917400" cy="275225"/>
            </a:xfrm>
            <a:custGeom>
              <a:avLst/>
              <a:gdLst/>
              <a:ahLst/>
              <a:cxnLst/>
              <a:rect l="l" t="t" r="r" b="b"/>
              <a:pathLst>
                <a:path w="36696" h="11009" extrusionOk="0">
                  <a:moveTo>
                    <a:pt x="1674" y="1"/>
                  </a:moveTo>
                  <a:cubicBezTo>
                    <a:pt x="750" y="1"/>
                    <a:pt x="0" y="751"/>
                    <a:pt x="0" y="1675"/>
                  </a:cubicBezTo>
                  <a:lnTo>
                    <a:pt x="0" y="2139"/>
                  </a:lnTo>
                  <a:lnTo>
                    <a:pt x="16574" y="10645"/>
                  </a:lnTo>
                  <a:cubicBezTo>
                    <a:pt x="17073" y="10888"/>
                    <a:pt x="17613" y="11009"/>
                    <a:pt x="18154" y="11009"/>
                  </a:cubicBezTo>
                  <a:cubicBezTo>
                    <a:pt x="18724" y="11009"/>
                    <a:pt x="19293" y="10874"/>
                    <a:pt x="19812" y="10605"/>
                  </a:cubicBezTo>
                  <a:lnTo>
                    <a:pt x="36696" y="2065"/>
                  </a:lnTo>
                  <a:lnTo>
                    <a:pt x="36696" y="1675"/>
                  </a:lnTo>
                  <a:cubicBezTo>
                    <a:pt x="36696" y="751"/>
                    <a:pt x="35946" y="1"/>
                    <a:pt x="3502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3919;p64">
              <a:extLst>
                <a:ext uri="{FF2B5EF4-FFF2-40B4-BE49-F238E27FC236}">
                  <a16:creationId xmlns:a16="http://schemas.microsoft.com/office/drawing/2014/main" id="{9A946E92-B949-C6F8-5860-149B35071CC5}"/>
                </a:ext>
              </a:extLst>
            </p:cNvPr>
            <p:cNvSpPr/>
            <p:nvPr/>
          </p:nvSpPr>
          <p:spPr>
            <a:xfrm>
              <a:off x="4869225" y="1018400"/>
              <a:ext cx="946225" cy="304000"/>
            </a:xfrm>
            <a:custGeom>
              <a:avLst/>
              <a:gdLst/>
              <a:ahLst/>
              <a:cxnLst/>
              <a:rect l="l" t="t" r="r" b="b"/>
              <a:pathLst>
                <a:path w="37849" h="12160" extrusionOk="0">
                  <a:moveTo>
                    <a:pt x="35598" y="1155"/>
                  </a:moveTo>
                  <a:cubicBezTo>
                    <a:pt x="36205" y="1155"/>
                    <a:pt x="36696" y="1647"/>
                    <a:pt x="36697" y="2252"/>
                  </a:cubicBezTo>
                  <a:lnTo>
                    <a:pt x="36697" y="2288"/>
                  </a:lnTo>
                  <a:lnTo>
                    <a:pt x="20130" y="10669"/>
                  </a:lnTo>
                  <a:cubicBezTo>
                    <a:pt x="20128" y="10669"/>
                    <a:pt x="20127" y="10670"/>
                    <a:pt x="20126" y="10671"/>
                  </a:cubicBezTo>
                  <a:cubicBezTo>
                    <a:pt x="19689" y="10897"/>
                    <a:pt x="19207" y="11010"/>
                    <a:pt x="18727" y="11010"/>
                  </a:cubicBezTo>
                  <a:cubicBezTo>
                    <a:pt x="18275" y="11010"/>
                    <a:pt x="17824" y="10910"/>
                    <a:pt x="17414" y="10710"/>
                  </a:cubicBezTo>
                  <a:lnTo>
                    <a:pt x="1153" y="2365"/>
                  </a:lnTo>
                  <a:lnTo>
                    <a:pt x="1153" y="2252"/>
                  </a:lnTo>
                  <a:cubicBezTo>
                    <a:pt x="1154" y="1647"/>
                    <a:pt x="1645" y="1155"/>
                    <a:pt x="2251" y="1155"/>
                  </a:cubicBezTo>
                  <a:close/>
                  <a:moveTo>
                    <a:pt x="2250" y="1"/>
                  </a:moveTo>
                  <a:cubicBezTo>
                    <a:pt x="1010" y="1"/>
                    <a:pt x="0" y="1011"/>
                    <a:pt x="0" y="2252"/>
                  </a:cubicBezTo>
                  <a:lnTo>
                    <a:pt x="0" y="2716"/>
                  </a:lnTo>
                  <a:cubicBezTo>
                    <a:pt x="0" y="2932"/>
                    <a:pt x="121" y="3130"/>
                    <a:pt x="313" y="3229"/>
                  </a:cubicBezTo>
                  <a:lnTo>
                    <a:pt x="16899" y="11740"/>
                  </a:lnTo>
                  <a:cubicBezTo>
                    <a:pt x="17466" y="12016"/>
                    <a:pt x="18091" y="12160"/>
                    <a:pt x="18723" y="12160"/>
                  </a:cubicBezTo>
                  <a:cubicBezTo>
                    <a:pt x="18725" y="12160"/>
                    <a:pt x="18728" y="12160"/>
                    <a:pt x="18731" y="12160"/>
                  </a:cubicBezTo>
                  <a:cubicBezTo>
                    <a:pt x="18733" y="12160"/>
                    <a:pt x="18736" y="12160"/>
                    <a:pt x="18738" y="12160"/>
                  </a:cubicBezTo>
                  <a:cubicBezTo>
                    <a:pt x="19404" y="12160"/>
                    <a:pt x="20059" y="12000"/>
                    <a:pt x="20652" y="11694"/>
                  </a:cubicBezTo>
                  <a:lnTo>
                    <a:pt x="37533" y="3155"/>
                  </a:lnTo>
                  <a:cubicBezTo>
                    <a:pt x="37726" y="3057"/>
                    <a:pt x="37849" y="2859"/>
                    <a:pt x="37849" y="2642"/>
                  </a:cubicBezTo>
                  <a:lnTo>
                    <a:pt x="37849" y="2252"/>
                  </a:lnTo>
                  <a:cubicBezTo>
                    <a:pt x="37849" y="1011"/>
                    <a:pt x="36840" y="1"/>
                    <a:pt x="355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3920;p64">
              <a:extLst>
                <a:ext uri="{FF2B5EF4-FFF2-40B4-BE49-F238E27FC236}">
                  <a16:creationId xmlns:a16="http://schemas.microsoft.com/office/drawing/2014/main" id="{B9199467-9658-27DD-8328-E70964907F37}"/>
                </a:ext>
              </a:extLst>
            </p:cNvPr>
            <p:cNvSpPr/>
            <p:nvPr/>
          </p:nvSpPr>
          <p:spPr>
            <a:xfrm>
              <a:off x="5394725" y="2005800"/>
              <a:ext cx="927275" cy="468050"/>
            </a:xfrm>
            <a:custGeom>
              <a:avLst/>
              <a:gdLst/>
              <a:ahLst/>
              <a:cxnLst/>
              <a:rect l="l" t="t" r="r" b="b"/>
              <a:pathLst>
                <a:path w="37091" h="18722" extrusionOk="0">
                  <a:moveTo>
                    <a:pt x="62" y="0"/>
                  </a:moveTo>
                  <a:cubicBezTo>
                    <a:pt x="28" y="0"/>
                    <a:pt x="0" y="28"/>
                    <a:pt x="0" y="61"/>
                  </a:cubicBezTo>
                  <a:lnTo>
                    <a:pt x="0" y="18661"/>
                  </a:lnTo>
                  <a:cubicBezTo>
                    <a:pt x="0" y="18695"/>
                    <a:pt x="28" y="18721"/>
                    <a:pt x="62" y="18721"/>
                  </a:cubicBezTo>
                  <a:lnTo>
                    <a:pt x="37031" y="18721"/>
                  </a:lnTo>
                  <a:cubicBezTo>
                    <a:pt x="37064" y="18721"/>
                    <a:pt x="37091" y="18695"/>
                    <a:pt x="37091" y="18661"/>
                  </a:cubicBezTo>
                  <a:lnTo>
                    <a:pt x="37091" y="61"/>
                  </a:lnTo>
                  <a:cubicBezTo>
                    <a:pt x="37091" y="28"/>
                    <a:pt x="37064" y="0"/>
                    <a:pt x="370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3921;p64">
              <a:extLst>
                <a:ext uri="{FF2B5EF4-FFF2-40B4-BE49-F238E27FC236}">
                  <a16:creationId xmlns:a16="http://schemas.microsoft.com/office/drawing/2014/main" id="{3CA78A6A-BC1C-B5D9-38A2-30FAC7693626}"/>
                </a:ext>
              </a:extLst>
            </p:cNvPr>
            <p:cNvSpPr/>
            <p:nvPr/>
          </p:nvSpPr>
          <p:spPr>
            <a:xfrm>
              <a:off x="5394725" y="2351400"/>
              <a:ext cx="140275" cy="251400"/>
            </a:xfrm>
            <a:custGeom>
              <a:avLst/>
              <a:gdLst/>
              <a:ahLst/>
              <a:cxnLst/>
              <a:rect l="l" t="t" r="r" b="b"/>
              <a:pathLst>
                <a:path w="5611" h="10056" extrusionOk="0">
                  <a:moveTo>
                    <a:pt x="0" y="1"/>
                  </a:moveTo>
                  <a:lnTo>
                    <a:pt x="0" y="10056"/>
                  </a:lnTo>
                  <a:lnTo>
                    <a:pt x="5610" y="3599"/>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3922;p64">
              <a:extLst>
                <a:ext uri="{FF2B5EF4-FFF2-40B4-BE49-F238E27FC236}">
                  <a16:creationId xmlns:a16="http://schemas.microsoft.com/office/drawing/2014/main" id="{1A6A0752-05DE-BC1E-E6F7-A6D952A6C4EC}"/>
                </a:ext>
              </a:extLst>
            </p:cNvPr>
            <p:cNvSpPr/>
            <p:nvPr/>
          </p:nvSpPr>
          <p:spPr>
            <a:xfrm>
              <a:off x="5618200" y="2200325"/>
              <a:ext cx="99875" cy="96125"/>
            </a:xfrm>
            <a:custGeom>
              <a:avLst/>
              <a:gdLst/>
              <a:ahLst/>
              <a:cxnLst/>
              <a:rect l="l" t="t" r="r" b="b"/>
              <a:pathLst>
                <a:path w="3995" h="3845" extrusionOk="0">
                  <a:moveTo>
                    <a:pt x="2075" y="1"/>
                  </a:moveTo>
                  <a:cubicBezTo>
                    <a:pt x="1574" y="1"/>
                    <a:pt x="1082" y="196"/>
                    <a:pt x="714" y="564"/>
                  </a:cubicBezTo>
                  <a:cubicBezTo>
                    <a:pt x="165" y="1113"/>
                    <a:pt x="1" y="1939"/>
                    <a:pt x="297" y="2658"/>
                  </a:cubicBezTo>
                  <a:cubicBezTo>
                    <a:pt x="595" y="3375"/>
                    <a:pt x="1296" y="3844"/>
                    <a:pt x="2073" y="3844"/>
                  </a:cubicBezTo>
                  <a:cubicBezTo>
                    <a:pt x="3134" y="3844"/>
                    <a:pt x="3995" y="2983"/>
                    <a:pt x="3995" y="1923"/>
                  </a:cubicBezTo>
                  <a:cubicBezTo>
                    <a:pt x="3995" y="1145"/>
                    <a:pt x="3526" y="444"/>
                    <a:pt x="2809" y="146"/>
                  </a:cubicBezTo>
                  <a:cubicBezTo>
                    <a:pt x="2571" y="48"/>
                    <a:pt x="2322" y="1"/>
                    <a:pt x="20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3923;p64">
              <a:extLst>
                <a:ext uri="{FF2B5EF4-FFF2-40B4-BE49-F238E27FC236}">
                  <a16:creationId xmlns:a16="http://schemas.microsoft.com/office/drawing/2014/main" id="{9B207548-E000-E90D-E6CE-61369A64A933}"/>
                </a:ext>
              </a:extLst>
            </p:cNvPr>
            <p:cNvSpPr/>
            <p:nvPr/>
          </p:nvSpPr>
          <p:spPr>
            <a:xfrm>
              <a:off x="5824050" y="2200325"/>
              <a:ext cx="99925" cy="96125"/>
            </a:xfrm>
            <a:custGeom>
              <a:avLst/>
              <a:gdLst/>
              <a:ahLst/>
              <a:cxnLst/>
              <a:rect l="l" t="t" r="r" b="b"/>
              <a:pathLst>
                <a:path w="3997" h="3845" extrusionOk="0">
                  <a:moveTo>
                    <a:pt x="2076" y="1"/>
                  </a:moveTo>
                  <a:cubicBezTo>
                    <a:pt x="1575" y="1"/>
                    <a:pt x="1084" y="196"/>
                    <a:pt x="716" y="564"/>
                  </a:cubicBezTo>
                  <a:cubicBezTo>
                    <a:pt x="165" y="1113"/>
                    <a:pt x="1" y="1939"/>
                    <a:pt x="298" y="2658"/>
                  </a:cubicBezTo>
                  <a:cubicBezTo>
                    <a:pt x="596" y="3375"/>
                    <a:pt x="1296" y="3844"/>
                    <a:pt x="2074" y="3844"/>
                  </a:cubicBezTo>
                  <a:cubicBezTo>
                    <a:pt x="3135" y="3844"/>
                    <a:pt x="3996" y="2983"/>
                    <a:pt x="3996" y="1923"/>
                  </a:cubicBezTo>
                  <a:cubicBezTo>
                    <a:pt x="3996" y="1145"/>
                    <a:pt x="3527" y="444"/>
                    <a:pt x="2809" y="146"/>
                  </a:cubicBezTo>
                  <a:cubicBezTo>
                    <a:pt x="2572" y="48"/>
                    <a:pt x="2323" y="1"/>
                    <a:pt x="207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3924;p64">
              <a:extLst>
                <a:ext uri="{FF2B5EF4-FFF2-40B4-BE49-F238E27FC236}">
                  <a16:creationId xmlns:a16="http://schemas.microsoft.com/office/drawing/2014/main" id="{82CD0781-0BED-8188-61E6-22FA3754C93E}"/>
                </a:ext>
              </a:extLst>
            </p:cNvPr>
            <p:cNvSpPr/>
            <p:nvPr/>
          </p:nvSpPr>
          <p:spPr>
            <a:xfrm>
              <a:off x="6029975" y="2200325"/>
              <a:ext cx="99875" cy="96125"/>
            </a:xfrm>
            <a:custGeom>
              <a:avLst/>
              <a:gdLst/>
              <a:ahLst/>
              <a:cxnLst/>
              <a:rect l="l" t="t" r="r" b="b"/>
              <a:pathLst>
                <a:path w="3995" h="3845" extrusionOk="0">
                  <a:moveTo>
                    <a:pt x="2074" y="1"/>
                  </a:moveTo>
                  <a:cubicBezTo>
                    <a:pt x="1574" y="1"/>
                    <a:pt x="1082" y="196"/>
                    <a:pt x="714" y="564"/>
                  </a:cubicBezTo>
                  <a:cubicBezTo>
                    <a:pt x="165" y="1113"/>
                    <a:pt x="0" y="1939"/>
                    <a:pt x="298" y="2658"/>
                  </a:cubicBezTo>
                  <a:cubicBezTo>
                    <a:pt x="595" y="3375"/>
                    <a:pt x="1296" y="3844"/>
                    <a:pt x="2073" y="3844"/>
                  </a:cubicBezTo>
                  <a:cubicBezTo>
                    <a:pt x="3135" y="3844"/>
                    <a:pt x="3995" y="2983"/>
                    <a:pt x="3995" y="1923"/>
                  </a:cubicBezTo>
                  <a:cubicBezTo>
                    <a:pt x="3995" y="1145"/>
                    <a:pt x="3527" y="444"/>
                    <a:pt x="2808" y="146"/>
                  </a:cubicBezTo>
                  <a:cubicBezTo>
                    <a:pt x="2571" y="48"/>
                    <a:pt x="2322" y="1"/>
                    <a:pt x="207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3925;p64">
              <a:extLst>
                <a:ext uri="{FF2B5EF4-FFF2-40B4-BE49-F238E27FC236}">
                  <a16:creationId xmlns:a16="http://schemas.microsoft.com/office/drawing/2014/main" id="{57678B45-A3F1-336F-C8E4-44DD4032B287}"/>
                </a:ext>
              </a:extLst>
            </p:cNvPr>
            <p:cNvSpPr/>
            <p:nvPr/>
          </p:nvSpPr>
          <p:spPr>
            <a:xfrm>
              <a:off x="1157425" y="3075450"/>
              <a:ext cx="875850" cy="648650"/>
            </a:xfrm>
            <a:custGeom>
              <a:avLst/>
              <a:gdLst/>
              <a:ahLst/>
              <a:cxnLst/>
              <a:rect l="l" t="t" r="r" b="b"/>
              <a:pathLst>
                <a:path w="35034" h="25946" extrusionOk="0">
                  <a:moveTo>
                    <a:pt x="32761" y="5477"/>
                  </a:moveTo>
                  <a:lnTo>
                    <a:pt x="31445" y="10363"/>
                  </a:lnTo>
                  <a:lnTo>
                    <a:pt x="31445" y="5477"/>
                  </a:lnTo>
                  <a:close/>
                  <a:moveTo>
                    <a:pt x="12979" y="5477"/>
                  </a:moveTo>
                  <a:lnTo>
                    <a:pt x="12979" y="13779"/>
                  </a:lnTo>
                  <a:lnTo>
                    <a:pt x="12542" y="13779"/>
                  </a:lnTo>
                  <a:lnTo>
                    <a:pt x="9775" y="5477"/>
                  </a:lnTo>
                  <a:close/>
                  <a:moveTo>
                    <a:pt x="18491" y="5477"/>
                  </a:moveTo>
                  <a:lnTo>
                    <a:pt x="18490" y="13779"/>
                  </a:lnTo>
                  <a:lnTo>
                    <a:pt x="14913" y="13779"/>
                  </a:lnTo>
                  <a:lnTo>
                    <a:pt x="14913" y="5477"/>
                  </a:lnTo>
                  <a:close/>
                  <a:moveTo>
                    <a:pt x="24001" y="5477"/>
                  </a:moveTo>
                  <a:lnTo>
                    <a:pt x="24001" y="13779"/>
                  </a:lnTo>
                  <a:lnTo>
                    <a:pt x="20423" y="13779"/>
                  </a:lnTo>
                  <a:lnTo>
                    <a:pt x="20423" y="5477"/>
                  </a:lnTo>
                  <a:close/>
                  <a:moveTo>
                    <a:pt x="29513" y="5477"/>
                  </a:moveTo>
                  <a:lnTo>
                    <a:pt x="29513" y="13779"/>
                  </a:lnTo>
                  <a:lnTo>
                    <a:pt x="25935" y="13779"/>
                  </a:lnTo>
                  <a:lnTo>
                    <a:pt x="25935" y="5477"/>
                  </a:lnTo>
                  <a:close/>
                  <a:moveTo>
                    <a:pt x="16702" y="21222"/>
                  </a:moveTo>
                  <a:cubicBezTo>
                    <a:pt x="16881" y="21222"/>
                    <a:pt x="17063" y="21257"/>
                    <a:pt x="17235" y="21328"/>
                  </a:cubicBezTo>
                  <a:cubicBezTo>
                    <a:pt x="17757" y="21544"/>
                    <a:pt x="18097" y="22054"/>
                    <a:pt x="18097" y="22619"/>
                  </a:cubicBezTo>
                  <a:cubicBezTo>
                    <a:pt x="18095" y="23389"/>
                    <a:pt x="17472" y="24012"/>
                    <a:pt x="16702" y="24014"/>
                  </a:cubicBezTo>
                  <a:cubicBezTo>
                    <a:pt x="16137" y="24014"/>
                    <a:pt x="15627" y="23674"/>
                    <a:pt x="15411" y="23152"/>
                  </a:cubicBezTo>
                  <a:cubicBezTo>
                    <a:pt x="15195" y="22631"/>
                    <a:pt x="15315" y="22030"/>
                    <a:pt x="15713" y="21630"/>
                  </a:cubicBezTo>
                  <a:cubicBezTo>
                    <a:pt x="15981" y="21364"/>
                    <a:pt x="16338" y="21222"/>
                    <a:pt x="16702" y="21222"/>
                  </a:cubicBezTo>
                  <a:close/>
                  <a:moveTo>
                    <a:pt x="26937" y="21222"/>
                  </a:moveTo>
                  <a:cubicBezTo>
                    <a:pt x="27116" y="21222"/>
                    <a:pt x="27298" y="21257"/>
                    <a:pt x="27470" y="21328"/>
                  </a:cubicBezTo>
                  <a:cubicBezTo>
                    <a:pt x="27992" y="21544"/>
                    <a:pt x="28331" y="22054"/>
                    <a:pt x="28331" y="22619"/>
                  </a:cubicBezTo>
                  <a:cubicBezTo>
                    <a:pt x="28330" y="23388"/>
                    <a:pt x="27706" y="24012"/>
                    <a:pt x="26938" y="24014"/>
                  </a:cubicBezTo>
                  <a:lnTo>
                    <a:pt x="26936" y="24014"/>
                  </a:lnTo>
                  <a:cubicBezTo>
                    <a:pt x="26371" y="24014"/>
                    <a:pt x="25863" y="23674"/>
                    <a:pt x="25646" y="23152"/>
                  </a:cubicBezTo>
                  <a:cubicBezTo>
                    <a:pt x="25430" y="22631"/>
                    <a:pt x="25550" y="22030"/>
                    <a:pt x="25949" y="21630"/>
                  </a:cubicBezTo>
                  <a:cubicBezTo>
                    <a:pt x="26216" y="21364"/>
                    <a:pt x="26573" y="21222"/>
                    <a:pt x="26937" y="21222"/>
                  </a:cubicBezTo>
                  <a:close/>
                  <a:moveTo>
                    <a:pt x="955" y="1"/>
                  </a:moveTo>
                  <a:cubicBezTo>
                    <a:pt x="426" y="7"/>
                    <a:pt x="1" y="437"/>
                    <a:pt x="1" y="966"/>
                  </a:cubicBezTo>
                  <a:cubicBezTo>
                    <a:pt x="1" y="1496"/>
                    <a:pt x="426" y="1927"/>
                    <a:pt x="955" y="1933"/>
                  </a:cubicBezTo>
                  <a:lnTo>
                    <a:pt x="6557" y="1933"/>
                  </a:lnTo>
                  <a:lnTo>
                    <a:pt x="12635" y="20168"/>
                  </a:lnTo>
                  <a:cubicBezTo>
                    <a:pt x="12766" y="20563"/>
                    <a:pt x="13136" y="20829"/>
                    <a:pt x="13552" y="20829"/>
                  </a:cubicBezTo>
                  <a:lnTo>
                    <a:pt x="13903" y="20829"/>
                  </a:lnTo>
                  <a:cubicBezTo>
                    <a:pt x="13571" y="21347"/>
                    <a:pt x="13373" y="21959"/>
                    <a:pt x="13373" y="22617"/>
                  </a:cubicBezTo>
                  <a:cubicBezTo>
                    <a:pt x="13373" y="24454"/>
                    <a:pt x="14866" y="25946"/>
                    <a:pt x="16702" y="25946"/>
                  </a:cubicBezTo>
                  <a:cubicBezTo>
                    <a:pt x="18537" y="25946"/>
                    <a:pt x="20030" y="24454"/>
                    <a:pt x="20030" y="22617"/>
                  </a:cubicBezTo>
                  <a:cubicBezTo>
                    <a:pt x="20029" y="21983"/>
                    <a:pt x="19844" y="21362"/>
                    <a:pt x="19499" y="20829"/>
                  </a:cubicBezTo>
                  <a:lnTo>
                    <a:pt x="24139" y="20829"/>
                  </a:lnTo>
                  <a:cubicBezTo>
                    <a:pt x="23807" y="21347"/>
                    <a:pt x="23608" y="21959"/>
                    <a:pt x="23608" y="22617"/>
                  </a:cubicBezTo>
                  <a:cubicBezTo>
                    <a:pt x="23608" y="24454"/>
                    <a:pt x="25101" y="25946"/>
                    <a:pt x="26936" y="25946"/>
                  </a:cubicBezTo>
                  <a:cubicBezTo>
                    <a:pt x="28772" y="25946"/>
                    <a:pt x="30265" y="24454"/>
                    <a:pt x="30265" y="22617"/>
                  </a:cubicBezTo>
                  <a:cubicBezTo>
                    <a:pt x="30264" y="21983"/>
                    <a:pt x="30079" y="21362"/>
                    <a:pt x="29735" y="20829"/>
                  </a:cubicBezTo>
                  <a:lnTo>
                    <a:pt x="30480" y="20829"/>
                  </a:lnTo>
                  <a:cubicBezTo>
                    <a:pt x="31013" y="20829"/>
                    <a:pt x="31446" y="20396"/>
                    <a:pt x="31446" y="19862"/>
                  </a:cubicBezTo>
                  <a:cubicBezTo>
                    <a:pt x="31446" y="19329"/>
                    <a:pt x="31013" y="18896"/>
                    <a:pt x="30480" y="18896"/>
                  </a:cubicBezTo>
                  <a:lnTo>
                    <a:pt x="14249" y="18896"/>
                  </a:lnTo>
                  <a:lnTo>
                    <a:pt x="13187" y="15711"/>
                  </a:lnTo>
                  <a:lnTo>
                    <a:pt x="31266" y="15711"/>
                  </a:lnTo>
                  <a:cubicBezTo>
                    <a:pt x="31703" y="15711"/>
                    <a:pt x="32086" y="15418"/>
                    <a:pt x="32200" y="14996"/>
                  </a:cubicBezTo>
                  <a:lnTo>
                    <a:pt x="34955" y="4761"/>
                  </a:lnTo>
                  <a:cubicBezTo>
                    <a:pt x="35034" y="4471"/>
                    <a:pt x="34971" y="4160"/>
                    <a:pt x="34789" y="3922"/>
                  </a:cubicBezTo>
                  <a:cubicBezTo>
                    <a:pt x="34606" y="3684"/>
                    <a:pt x="34325" y="3544"/>
                    <a:pt x="34025" y="3544"/>
                  </a:cubicBezTo>
                  <a:cubicBezTo>
                    <a:pt x="34024" y="3544"/>
                    <a:pt x="34023" y="3544"/>
                    <a:pt x="34022" y="3544"/>
                  </a:cubicBezTo>
                  <a:lnTo>
                    <a:pt x="9131" y="3544"/>
                  </a:lnTo>
                  <a:lnTo>
                    <a:pt x="8170" y="662"/>
                  </a:lnTo>
                  <a:cubicBezTo>
                    <a:pt x="8039" y="267"/>
                    <a:pt x="7670" y="1"/>
                    <a:pt x="72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3926;p64">
              <a:extLst>
                <a:ext uri="{FF2B5EF4-FFF2-40B4-BE49-F238E27FC236}">
                  <a16:creationId xmlns:a16="http://schemas.microsoft.com/office/drawing/2014/main" id="{EB853AE5-2A8C-D0BE-9677-E4ECD6CCC4C8}"/>
                </a:ext>
              </a:extLst>
            </p:cNvPr>
            <p:cNvSpPr/>
            <p:nvPr/>
          </p:nvSpPr>
          <p:spPr>
            <a:xfrm>
              <a:off x="5604225" y="3056750"/>
              <a:ext cx="696275" cy="696225"/>
            </a:xfrm>
            <a:custGeom>
              <a:avLst/>
              <a:gdLst/>
              <a:ahLst/>
              <a:cxnLst/>
              <a:rect l="l" t="t" r="r" b="b"/>
              <a:pathLst>
                <a:path w="27851" h="27849" extrusionOk="0">
                  <a:moveTo>
                    <a:pt x="10436" y="2243"/>
                  </a:moveTo>
                  <a:lnTo>
                    <a:pt x="10436" y="2243"/>
                  </a:lnTo>
                  <a:cubicBezTo>
                    <a:pt x="9791" y="3179"/>
                    <a:pt x="9237" y="4378"/>
                    <a:pt x="8796" y="5784"/>
                  </a:cubicBezTo>
                  <a:lnTo>
                    <a:pt x="4868" y="5784"/>
                  </a:lnTo>
                  <a:cubicBezTo>
                    <a:pt x="6351" y="4138"/>
                    <a:pt x="8263" y="2893"/>
                    <a:pt x="10436" y="2243"/>
                  </a:cubicBezTo>
                  <a:close/>
                  <a:moveTo>
                    <a:pt x="13925" y="1729"/>
                  </a:moveTo>
                  <a:cubicBezTo>
                    <a:pt x="15095" y="1729"/>
                    <a:pt x="16336" y="3240"/>
                    <a:pt x="17221" y="5784"/>
                  </a:cubicBezTo>
                  <a:lnTo>
                    <a:pt x="10630" y="5784"/>
                  </a:lnTo>
                  <a:cubicBezTo>
                    <a:pt x="11514" y="3241"/>
                    <a:pt x="12756" y="1729"/>
                    <a:pt x="13925" y="1729"/>
                  </a:cubicBezTo>
                  <a:close/>
                  <a:moveTo>
                    <a:pt x="17414" y="2243"/>
                  </a:moveTo>
                  <a:cubicBezTo>
                    <a:pt x="19588" y="2893"/>
                    <a:pt x="21501" y="4138"/>
                    <a:pt x="22981" y="5784"/>
                  </a:cubicBezTo>
                  <a:lnTo>
                    <a:pt x="19053" y="5784"/>
                  </a:lnTo>
                  <a:cubicBezTo>
                    <a:pt x="18614" y="4378"/>
                    <a:pt x="18058" y="3179"/>
                    <a:pt x="17414" y="2243"/>
                  </a:cubicBezTo>
                  <a:close/>
                  <a:moveTo>
                    <a:pt x="8341" y="7512"/>
                  </a:moveTo>
                  <a:cubicBezTo>
                    <a:pt x="7971" y="9176"/>
                    <a:pt x="7746" y="11047"/>
                    <a:pt x="7695" y="13060"/>
                  </a:cubicBezTo>
                  <a:lnTo>
                    <a:pt x="1774" y="13060"/>
                  </a:lnTo>
                  <a:cubicBezTo>
                    <a:pt x="1910" y="11092"/>
                    <a:pt x="2528" y="9188"/>
                    <a:pt x="3570" y="7512"/>
                  </a:cubicBezTo>
                  <a:close/>
                  <a:moveTo>
                    <a:pt x="17724" y="7512"/>
                  </a:moveTo>
                  <a:cubicBezTo>
                    <a:pt x="18111" y="9112"/>
                    <a:pt x="18364" y="10984"/>
                    <a:pt x="18421" y="13060"/>
                  </a:cubicBezTo>
                  <a:lnTo>
                    <a:pt x="9431" y="13060"/>
                  </a:lnTo>
                  <a:cubicBezTo>
                    <a:pt x="9487" y="10984"/>
                    <a:pt x="9740" y="9111"/>
                    <a:pt x="10128" y="7512"/>
                  </a:cubicBezTo>
                  <a:close/>
                  <a:moveTo>
                    <a:pt x="24280" y="7512"/>
                  </a:moveTo>
                  <a:cubicBezTo>
                    <a:pt x="25322" y="9188"/>
                    <a:pt x="25939" y="11093"/>
                    <a:pt x="26077" y="13060"/>
                  </a:cubicBezTo>
                  <a:lnTo>
                    <a:pt x="20155" y="13060"/>
                  </a:lnTo>
                  <a:cubicBezTo>
                    <a:pt x="20105" y="11047"/>
                    <a:pt x="19879" y="9176"/>
                    <a:pt x="19510" y="7512"/>
                  </a:cubicBezTo>
                  <a:close/>
                  <a:moveTo>
                    <a:pt x="7695" y="14789"/>
                  </a:moveTo>
                  <a:cubicBezTo>
                    <a:pt x="7754" y="17158"/>
                    <a:pt x="8055" y="19334"/>
                    <a:pt x="8548" y="21202"/>
                  </a:cubicBezTo>
                  <a:lnTo>
                    <a:pt x="4162" y="21202"/>
                  </a:lnTo>
                  <a:cubicBezTo>
                    <a:pt x="2766" y="19338"/>
                    <a:pt x="1936" y="17112"/>
                    <a:pt x="1772" y="14789"/>
                  </a:cubicBezTo>
                  <a:close/>
                  <a:moveTo>
                    <a:pt x="18421" y="14789"/>
                  </a:moveTo>
                  <a:cubicBezTo>
                    <a:pt x="18355" y="17252"/>
                    <a:pt x="18009" y="19429"/>
                    <a:pt x="17495" y="21202"/>
                  </a:cubicBezTo>
                  <a:lnTo>
                    <a:pt x="10356" y="21202"/>
                  </a:lnTo>
                  <a:cubicBezTo>
                    <a:pt x="9841" y="19429"/>
                    <a:pt x="9497" y="17252"/>
                    <a:pt x="9430" y="14789"/>
                  </a:cubicBezTo>
                  <a:close/>
                  <a:moveTo>
                    <a:pt x="26077" y="14788"/>
                  </a:moveTo>
                  <a:cubicBezTo>
                    <a:pt x="25914" y="17112"/>
                    <a:pt x="25085" y="19338"/>
                    <a:pt x="23689" y="21202"/>
                  </a:cubicBezTo>
                  <a:lnTo>
                    <a:pt x="19302" y="21202"/>
                  </a:lnTo>
                  <a:cubicBezTo>
                    <a:pt x="19795" y="19334"/>
                    <a:pt x="20096" y="17158"/>
                    <a:pt x="20155" y="14788"/>
                  </a:cubicBezTo>
                  <a:close/>
                  <a:moveTo>
                    <a:pt x="9090" y="22930"/>
                  </a:moveTo>
                  <a:cubicBezTo>
                    <a:pt x="9474" y="23968"/>
                    <a:pt x="9926" y="24868"/>
                    <a:pt x="10436" y="25606"/>
                  </a:cubicBezTo>
                  <a:cubicBezTo>
                    <a:pt x="8662" y="25075"/>
                    <a:pt x="7064" y="24146"/>
                    <a:pt x="5729" y="22930"/>
                  </a:cubicBezTo>
                  <a:close/>
                  <a:moveTo>
                    <a:pt x="22121" y="22930"/>
                  </a:moveTo>
                  <a:cubicBezTo>
                    <a:pt x="20786" y="24146"/>
                    <a:pt x="19187" y="25075"/>
                    <a:pt x="17414" y="25606"/>
                  </a:cubicBezTo>
                  <a:cubicBezTo>
                    <a:pt x="17924" y="24868"/>
                    <a:pt x="18376" y="23968"/>
                    <a:pt x="18760" y="22930"/>
                  </a:cubicBezTo>
                  <a:close/>
                  <a:moveTo>
                    <a:pt x="16889" y="22930"/>
                  </a:moveTo>
                  <a:cubicBezTo>
                    <a:pt x="16040" y="24945"/>
                    <a:pt x="14954" y="26121"/>
                    <a:pt x="13925" y="26121"/>
                  </a:cubicBezTo>
                  <a:cubicBezTo>
                    <a:pt x="12895" y="26121"/>
                    <a:pt x="11811" y="24945"/>
                    <a:pt x="10961" y="22930"/>
                  </a:cubicBezTo>
                  <a:close/>
                  <a:moveTo>
                    <a:pt x="13925" y="0"/>
                  </a:moveTo>
                  <a:cubicBezTo>
                    <a:pt x="6248" y="0"/>
                    <a:pt x="1" y="6246"/>
                    <a:pt x="1" y="13925"/>
                  </a:cubicBezTo>
                  <a:cubicBezTo>
                    <a:pt x="1" y="21602"/>
                    <a:pt x="6248" y="27849"/>
                    <a:pt x="13925" y="27849"/>
                  </a:cubicBezTo>
                  <a:cubicBezTo>
                    <a:pt x="21604" y="27849"/>
                    <a:pt x="27851" y="21603"/>
                    <a:pt x="27851" y="13925"/>
                  </a:cubicBezTo>
                  <a:cubicBezTo>
                    <a:pt x="27851" y="6246"/>
                    <a:pt x="21605" y="0"/>
                    <a:pt x="139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256" name="رابط مستقيم 255">
            <a:extLst>
              <a:ext uri="{FF2B5EF4-FFF2-40B4-BE49-F238E27FC236}">
                <a16:creationId xmlns:a16="http://schemas.microsoft.com/office/drawing/2014/main" id="{3BFA0398-EE98-1EE4-227B-B1BE705847EC}"/>
              </a:ext>
            </a:extLst>
          </p:cNvPr>
          <p:cNvCxnSpPr>
            <a:cxnSpLocks/>
          </p:cNvCxnSpPr>
          <p:nvPr/>
        </p:nvCxnSpPr>
        <p:spPr>
          <a:xfrm>
            <a:off x="4579433" y="-14712"/>
            <a:ext cx="0" cy="5158212"/>
          </a:xfrm>
          <a:prstGeom prst="line">
            <a:avLst/>
          </a:prstGeom>
          <a:ln w="571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58" name="مستطيل 7">
            <a:extLst>
              <a:ext uri="{FF2B5EF4-FFF2-40B4-BE49-F238E27FC236}">
                <a16:creationId xmlns:a16="http://schemas.microsoft.com/office/drawing/2014/main" id="{BA1E29BD-E595-82B8-1683-7889EE6929FF}"/>
              </a:ext>
            </a:extLst>
          </p:cNvPr>
          <p:cNvSpPr/>
          <p:nvPr/>
        </p:nvSpPr>
        <p:spPr>
          <a:xfrm>
            <a:off x="8023466" y="785427"/>
            <a:ext cx="1224777" cy="707886"/>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1"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ar-SA" sz="4000" b="1" i="0" u="none" strike="noStrike" kern="0" cap="none" spc="0" baseline="0" dirty="0">
                <a:solidFill>
                  <a:srgbClr val="002060"/>
                </a:solidFill>
                <a:effectLst>
                  <a:outerShdw blurRad="38100" dist="38100" dir="2700000" algn="tl">
                    <a:srgbClr val="000000">
                      <a:alpha val="43137"/>
                    </a:srgbClr>
                  </a:outerShdw>
                </a:effectLst>
                <a:uFillTx/>
                <a:latin typeface="Calibri" panose="020F0502020204030204" pitchFamily="34" charset="0"/>
                <a:ea typeface="Calibri" panose="020F0502020204030204" pitchFamily="34" charset="0"/>
                <a:cs typeface="Calibri" panose="020F0502020204030204" pitchFamily="34" charset="0"/>
              </a:rPr>
              <a:t>أمن</a:t>
            </a:r>
          </a:p>
        </p:txBody>
      </p:sp>
      <p:sp>
        <p:nvSpPr>
          <p:cNvPr id="259" name="مستطيل 7">
            <a:extLst>
              <a:ext uri="{FF2B5EF4-FFF2-40B4-BE49-F238E27FC236}">
                <a16:creationId xmlns:a16="http://schemas.microsoft.com/office/drawing/2014/main" id="{D2FBF132-327B-089F-24C4-B27F74CBC457}"/>
              </a:ext>
            </a:extLst>
          </p:cNvPr>
          <p:cNvSpPr/>
          <p:nvPr/>
        </p:nvSpPr>
        <p:spPr>
          <a:xfrm>
            <a:off x="4410084" y="812954"/>
            <a:ext cx="2272368" cy="707886"/>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1"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ar-KW" sz="4000" b="1" i="0" u="none" strike="noStrike" kern="0" cap="none" spc="0" baseline="0" dirty="0">
                <a:solidFill>
                  <a:srgbClr val="002060"/>
                </a:solidFill>
                <a:effectLst>
                  <a:outerShdw blurRad="38100" dist="38100" dir="2700000" algn="tl">
                    <a:srgbClr val="000000">
                      <a:alpha val="43137"/>
                    </a:srgbClr>
                  </a:outerShdw>
                </a:effectLst>
                <a:uFillTx/>
                <a:latin typeface="Calibri" panose="020F0502020204030204" pitchFamily="34" charset="0"/>
                <a:ea typeface="Calibri" panose="020F0502020204030204" pitchFamily="34" charset="0"/>
                <a:cs typeface="Calibri" panose="020F0502020204030204" pitchFamily="34" charset="0"/>
              </a:rPr>
              <a:t>المعلومات</a:t>
            </a:r>
            <a:endParaRPr lang="ar-SA" sz="4000" b="1" i="0" u="none" strike="noStrike" kern="0" cap="none" spc="0" baseline="0" dirty="0">
              <a:solidFill>
                <a:srgbClr val="002060"/>
              </a:solidFill>
              <a:effectLst>
                <a:outerShdw blurRad="38100" dist="38100" dir="2700000" algn="tl">
                  <a:srgbClr val="000000">
                    <a:alpha val="43137"/>
                  </a:srgbClr>
                </a:outerShdw>
              </a:effectLst>
              <a:uFillTx/>
              <a:latin typeface="Calibri" panose="020F0502020204030204" pitchFamily="34" charset="0"/>
              <a:ea typeface="Calibri" panose="020F0502020204030204" pitchFamily="34" charset="0"/>
              <a:cs typeface="Calibri" panose="020F0502020204030204" pitchFamily="34" charset="0"/>
            </a:endParaRPr>
          </a:p>
        </p:txBody>
      </p:sp>
      <p:sp>
        <p:nvSpPr>
          <p:cNvPr id="260" name="مستطيل 7">
            <a:extLst>
              <a:ext uri="{FF2B5EF4-FFF2-40B4-BE49-F238E27FC236}">
                <a16:creationId xmlns:a16="http://schemas.microsoft.com/office/drawing/2014/main" id="{7E379BBD-5502-94B1-1C60-F6518164A766}"/>
              </a:ext>
            </a:extLst>
          </p:cNvPr>
          <p:cNvSpPr/>
          <p:nvPr/>
        </p:nvSpPr>
        <p:spPr>
          <a:xfrm>
            <a:off x="3262015" y="826615"/>
            <a:ext cx="1224777" cy="707886"/>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1"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ar-KW" sz="4000" b="1" i="0" u="none" strike="noStrike" kern="0" cap="none" spc="0" baseline="0" dirty="0">
                <a:solidFill>
                  <a:srgbClr val="002060"/>
                </a:solidFill>
                <a:effectLst>
                  <a:outerShdw blurRad="38100" dist="38100" dir="2700000" algn="tl">
                    <a:srgbClr val="000000">
                      <a:alpha val="43137"/>
                    </a:srgbClr>
                  </a:outerShdw>
                </a:effectLst>
                <a:uFillTx/>
                <a:latin typeface="Calibri" panose="020F0502020204030204" pitchFamily="34" charset="0"/>
                <a:ea typeface="Calibri" panose="020F0502020204030204" pitchFamily="34" charset="0"/>
                <a:cs typeface="Calibri" panose="020F0502020204030204" pitchFamily="34" charset="0"/>
              </a:rPr>
              <a:t>ال</a:t>
            </a:r>
            <a:r>
              <a:rPr lang="ar-SA" sz="4000" b="1" i="0" u="none" strike="noStrike" kern="0" cap="none" spc="0" baseline="0" dirty="0">
                <a:solidFill>
                  <a:srgbClr val="002060"/>
                </a:solidFill>
                <a:effectLst>
                  <a:outerShdw blurRad="38100" dist="38100" dir="2700000" algn="tl">
                    <a:srgbClr val="000000">
                      <a:alpha val="43137"/>
                    </a:srgbClr>
                  </a:outerShdw>
                </a:effectLst>
                <a:uFillTx/>
                <a:latin typeface="Calibri" panose="020F0502020204030204" pitchFamily="34" charset="0"/>
                <a:ea typeface="Calibri" panose="020F0502020204030204" pitchFamily="34" charset="0"/>
                <a:cs typeface="Calibri" panose="020F0502020204030204" pitchFamily="34" charset="0"/>
              </a:rPr>
              <a:t>أمن</a:t>
            </a:r>
          </a:p>
        </p:txBody>
      </p:sp>
      <p:sp>
        <p:nvSpPr>
          <p:cNvPr id="261" name="مستطيل 7">
            <a:extLst>
              <a:ext uri="{FF2B5EF4-FFF2-40B4-BE49-F238E27FC236}">
                <a16:creationId xmlns:a16="http://schemas.microsoft.com/office/drawing/2014/main" id="{D2D9F0A8-FF2B-1676-C7D9-A42778ABE215}"/>
              </a:ext>
            </a:extLst>
          </p:cNvPr>
          <p:cNvSpPr/>
          <p:nvPr/>
        </p:nvSpPr>
        <p:spPr>
          <a:xfrm>
            <a:off x="-68762" y="818887"/>
            <a:ext cx="1851393" cy="707886"/>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914400" rtl="1"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ar-KW" sz="4000" b="1" i="0" u="none" strike="noStrike" kern="0" cap="none" spc="0" baseline="0" dirty="0">
                <a:solidFill>
                  <a:srgbClr val="002060"/>
                </a:solidFill>
                <a:effectLst>
                  <a:outerShdw blurRad="38100" dist="38100" dir="2700000" algn="tl">
                    <a:srgbClr val="000000">
                      <a:alpha val="43137"/>
                    </a:srgbClr>
                  </a:outerShdw>
                </a:effectLst>
                <a:uFillTx/>
                <a:latin typeface="Calibri" panose="020F0502020204030204" pitchFamily="34" charset="0"/>
                <a:ea typeface="Calibri" panose="020F0502020204030204" pitchFamily="34" charset="0"/>
                <a:cs typeface="Calibri" panose="020F0502020204030204" pitchFamily="34" charset="0"/>
              </a:rPr>
              <a:t>السيبراني</a:t>
            </a:r>
            <a:endParaRPr lang="ar-SA" sz="4000" b="1" i="0" u="none" strike="noStrike" kern="0" cap="none" spc="0" baseline="0" dirty="0">
              <a:solidFill>
                <a:srgbClr val="002060"/>
              </a:solidFill>
              <a:effectLst>
                <a:outerShdw blurRad="38100" dist="38100" dir="2700000" algn="tl">
                  <a:srgbClr val="000000">
                    <a:alpha val="43137"/>
                  </a:srgbClr>
                </a:outerShdw>
              </a:effectLst>
              <a:uFillTx/>
              <a:latin typeface="Calibri" panose="020F0502020204030204" pitchFamily="34" charset="0"/>
              <a:ea typeface="Calibri" panose="020F0502020204030204" pitchFamily="34" charset="0"/>
              <a:cs typeface="Calibri" panose="020F0502020204030204" pitchFamily="34" charset="0"/>
            </a:endParaRPr>
          </a:p>
        </p:txBody>
      </p:sp>
      <p:sp>
        <p:nvSpPr>
          <p:cNvPr id="262" name="مستطيل: زوايا مستديرة 261">
            <a:extLst>
              <a:ext uri="{FF2B5EF4-FFF2-40B4-BE49-F238E27FC236}">
                <a16:creationId xmlns:a16="http://schemas.microsoft.com/office/drawing/2014/main" id="{9D99C315-4CF2-46F1-8C19-8D9BA46C7DAF}"/>
              </a:ext>
            </a:extLst>
          </p:cNvPr>
          <p:cNvSpPr/>
          <p:nvPr/>
        </p:nvSpPr>
        <p:spPr>
          <a:xfrm>
            <a:off x="216515" y="2477857"/>
            <a:ext cx="4155683" cy="7586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18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 فرع من أمن المعلومات يهتم بالحفاظ على سلامة الفضاء السيبراني من التهديدات الخارجية</a:t>
            </a:r>
            <a:endParaRPr lang="en-GB" sz="1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3" name="مستطيل: زوايا مستديرة 262">
            <a:extLst>
              <a:ext uri="{FF2B5EF4-FFF2-40B4-BE49-F238E27FC236}">
                <a16:creationId xmlns:a16="http://schemas.microsoft.com/office/drawing/2014/main" id="{65D985A3-46E5-50F6-4861-82ED09FDF9AA}"/>
              </a:ext>
            </a:extLst>
          </p:cNvPr>
          <p:cNvSpPr/>
          <p:nvPr/>
        </p:nvSpPr>
        <p:spPr>
          <a:xfrm>
            <a:off x="4748783" y="2490127"/>
            <a:ext cx="4155683" cy="7586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16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 المجال الذي يهتم بحماية المعلومات بمختلف صورها من التهديدات التي تحيط بها، فهو يركز بشكل أساسي على المعلومات</a:t>
            </a:r>
            <a:endParaRPr lang="en-GB" sz="1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4" name="مستطيل: زوايا مستديرة 263">
            <a:extLst>
              <a:ext uri="{FF2B5EF4-FFF2-40B4-BE49-F238E27FC236}">
                <a16:creationId xmlns:a16="http://schemas.microsoft.com/office/drawing/2014/main" id="{6B6A2107-F54C-3FCD-0E66-367D678D9644}"/>
              </a:ext>
            </a:extLst>
          </p:cNvPr>
          <p:cNvSpPr/>
          <p:nvPr/>
        </p:nvSpPr>
        <p:spPr>
          <a:xfrm>
            <a:off x="4809369" y="3599387"/>
            <a:ext cx="4155683" cy="7586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16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يتعامل مع مختلف التهديدات التي تخص المعلومات بشكل عام سواء كانت هذه المعلومات رقمية أو مادية</a:t>
            </a:r>
            <a:endParaRPr lang="en-GB" sz="105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265" name="مستطيل: زوايا مستديرة 264">
            <a:extLst>
              <a:ext uri="{FF2B5EF4-FFF2-40B4-BE49-F238E27FC236}">
                <a16:creationId xmlns:a16="http://schemas.microsoft.com/office/drawing/2014/main" id="{AD0899ED-FD9B-B7FF-D947-EE2C1D739E75}"/>
              </a:ext>
            </a:extLst>
          </p:cNvPr>
          <p:cNvSpPr/>
          <p:nvPr/>
        </p:nvSpPr>
        <p:spPr>
          <a:xfrm>
            <a:off x="237654" y="3586934"/>
            <a:ext cx="4155683" cy="7586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KW" sz="1600" b="1" i="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يتعامل مع التهديدات الرقمية على وجه الخصوص، وهو خط الدفاع الذي يتم به الدفاع ضد الهجمات والتهديدات السيبرانية الخارجية</a:t>
            </a:r>
            <a:endParaRPr lang="en-GB" sz="9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74307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3"/>
                                        </p:tgtEl>
                                        <p:attrNameLst>
                                          <p:attrName>style.visibility</p:attrName>
                                        </p:attrNameLst>
                                      </p:cBhvr>
                                      <p:to>
                                        <p:strVal val="visible"/>
                                      </p:to>
                                    </p:set>
                                    <p:animEffect transition="in" filter="fade">
                                      <p:cBhvr>
                                        <p:cTn id="7" dur="1000"/>
                                        <p:tgtEl>
                                          <p:spTgt spid="263"/>
                                        </p:tgtEl>
                                      </p:cBhvr>
                                    </p:animEffect>
                                    <p:anim calcmode="lin" valueType="num">
                                      <p:cBhvr>
                                        <p:cTn id="8" dur="1000" fill="hold"/>
                                        <p:tgtEl>
                                          <p:spTgt spid="263"/>
                                        </p:tgtEl>
                                        <p:attrNameLst>
                                          <p:attrName>ppt_x</p:attrName>
                                        </p:attrNameLst>
                                      </p:cBhvr>
                                      <p:tavLst>
                                        <p:tav tm="0">
                                          <p:val>
                                            <p:strVal val="#ppt_x"/>
                                          </p:val>
                                        </p:tav>
                                        <p:tav tm="100000">
                                          <p:val>
                                            <p:strVal val="#ppt_x"/>
                                          </p:val>
                                        </p:tav>
                                      </p:tavLst>
                                    </p:anim>
                                    <p:anim calcmode="lin" valueType="num">
                                      <p:cBhvr>
                                        <p:cTn id="9" dur="1000" fill="hold"/>
                                        <p:tgtEl>
                                          <p:spTgt spid="26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2"/>
                                        </p:tgtEl>
                                        <p:attrNameLst>
                                          <p:attrName>style.visibility</p:attrName>
                                        </p:attrNameLst>
                                      </p:cBhvr>
                                      <p:to>
                                        <p:strVal val="visible"/>
                                      </p:to>
                                    </p:set>
                                    <p:animEffect transition="in" filter="fade">
                                      <p:cBhvr>
                                        <p:cTn id="14" dur="1000"/>
                                        <p:tgtEl>
                                          <p:spTgt spid="262"/>
                                        </p:tgtEl>
                                      </p:cBhvr>
                                    </p:animEffect>
                                    <p:anim calcmode="lin" valueType="num">
                                      <p:cBhvr>
                                        <p:cTn id="15" dur="1000" fill="hold"/>
                                        <p:tgtEl>
                                          <p:spTgt spid="262"/>
                                        </p:tgtEl>
                                        <p:attrNameLst>
                                          <p:attrName>ppt_x</p:attrName>
                                        </p:attrNameLst>
                                      </p:cBhvr>
                                      <p:tavLst>
                                        <p:tav tm="0">
                                          <p:val>
                                            <p:strVal val="#ppt_x"/>
                                          </p:val>
                                        </p:tav>
                                        <p:tav tm="100000">
                                          <p:val>
                                            <p:strVal val="#ppt_x"/>
                                          </p:val>
                                        </p:tav>
                                      </p:tavLst>
                                    </p:anim>
                                    <p:anim calcmode="lin" valueType="num">
                                      <p:cBhvr>
                                        <p:cTn id="16" dur="1000" fill="hold"/>
                                        <p:tgtEl>
                                          <p:spTgt spid="26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64"/>
                                        </p:tgtEl>
                                        <p:attrNameLst>
                                          <p:attrName>style.visibility</p:attrName>
                                        </p:attrNameLst>
                                      </p:cBhvr>
                                      <p:to>
                                        <p:strVal val="visible"/>
                                      </p:to>
                                    </p:set>
                                    <p:animEffect transition="in" filter="fade">
                                      <p:cBhvr>
                                        <p:cTn id="21" dur="1000"/>
                                        <p:tgtEl>
                                          <p:spTgt spid="264"/>
                                        </p:tgtEl>
                                      </p:cBhvr>
                                    </p:animEffect>
                                    <p:anim calcmode="lin" valueType="num">
                                      <p:cBhvr>
                                        <p:cTn id="22" dur="1000" fill="hold"/>
                                        <p:tgtEl>
                                          <p:spTgt spid="264"/>
                                        </p:tgtEl>
                                        <p:attrNameLst>
                                          <p:attrName>ppt_x</p:attrName>
                                        </p:attrNameLst>
                                      </p:cBhvr>
                                      <p:tavLst>
                                        <p:tav tm="0">
                                          <p:val>
                                            <p:strVal val="#ppt_x"/>
                                          </p:val>
                                        </p:tav>
                                        <p:tav tm="100000">
                                          <p:val>
                                            <p:strVal val="#ppt_x"/>
                                          </p:val>
                                        </p:tav>
                                      </p:tavLst>
                                    </p:anim>
                                    <p:anim calcmode="lin" valueType="num">
                                      <p:cBhvr>
                                        <p:cTn id="23" dur="1000" fill="hold"/>
                                        <p:tgtEl>
                                          <p:spTgt spid="26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65"/>
                                        </p:tgtEl>
                                        <p:attrNameLst>
                                          <p:attrName>style.visibility</p:attrName>
                                        </p:attrNameLst>
                                      </p:cBhvr>
                                      <p:to>
                                        <p:strVal val="visible"/>
                                      </p:to>
                                    </p:set>
                                    <p:animEffect transition="in" filter="fade">
                                      <p:cBhvr>
                                        <p:cTn id="28" dur="1000"/>
                                        <p:tgtEl>
                                          <p:spTgt spid="265"/>
                                        </p:tgtEl>
                                      </p:cBhvr>
                                    </p:animEffect>
                                    <p:anim calcmode="lin" valueType="num">
                                      <p:cBhvr>
                                        <p:cTn id="29" dur="1000" fill="hold"/>
                                        <p:tgtEl>
                                          <p:spTgt spid="265"/>
                                        </p:tgtEl>
                                        <p:attrNameLst>
                                          <p:attrName>ppt_x</p:attrName>
                                        </p:attrNameLst>
                                      </p:cBhvr>
                                      <p:tavLst>
                                        <p:tav tm="0">
                                          <p:val>
                                            <p:strVal val="#ppt_x"/>
                                          </p:val>
                                        </p:tav>
                                        <p:tav tm="100000">
                                          <p:val>
                                            <p:strVal val="#ppt_x"/>
                                          </p:val>
                                        </p:tav>
                                      </p:tavLst>
                                    </p:anim>
                                    <p:anim calcmode="lin" valueType="num">
                                      <p:cBhvr>
                                        <p:cTn id="30" dur="1000" fill="hold"/>
                                        <p:tgtEl>
                                          <p:spTgt spid="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0" animBg="1"/>
      <p:bldP spid="263" grpId="0" animBg="1"/>
      <p:bldP spid="264" grpId="0" animBg="1"/>
      <p:bldP spid="26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30" name="Google Shape;330;p32"/>
          <p:cNvSpPr/>
          <p:nvPr/>
        </p:nvSpPr>
        <p:spPr>
          <a:xfrm>
            <a:off x="3650822" y="2633495"/>
            <a:ext cx="12710" cy="35957"/>
          </a:xfrm>
          <a:custGeom>
            <a:avLst/>
            <a:gdLst/>
            <a:ahLst/>
            <a:cxnLst/>
            <a:rect l="l" t="t" r="r" b="b"/>
            <a:pathLst>
              <a:path w="667" h="1887" extrusionOk="0">
                <a:moveTo>
                  <a:pt x="506" y="0"/>
                </a:moveTo>
                <a:cubicBezTo>
                  <a:pt x="453" y="0"/>
                  <a:pt x="402" y="30"/>
                  <a:pt x="378" y="81"/>
                </a:cubicBezTo>
                <a:cubicBezTo>
                  <a:pt x="123" y="591"/>
                  <a:pt x="0" y="1135"/>
                  <a:pt x="0" y="1746"/>
                </a:cubicBezTo>
                <a:cubicBezTo>
                  <a:pt x="0" y="1824"/>
                  <a:pt x="63" y="1886"/>
                  <a:pt x="140" y="1886"/>
                </a:cubicBezTo>
                <a:cubicBezTo>
                  <a:pt x="218" y="1886"/>
                  <a:pt x="280" y="1824"/>
                  <a:pt x="280" y="1746"/>
                </a:cubicBezTo>
                <a:cubicBezTo>
                  <a:pt x="280" y="1181"/>
                  <a:pt x="394" y="677"/>
                  <a:pt x="630" y="206"/>
                </a:cubicBezTo>
                <a:cubicBezTo>
                  <a:pt x="667" y="136"/>
                  <a:pt x="639" y="50"/>
                  <a:pt x="569" y="15"/>
                </a:cubicBezTo>
                <a:cubicBezTo>
                  <a:pt x="549" y="5"/>
                  <a:pt x="527" y="0"/>
                  <a:pt x="5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2"/>
          <p:cNvSpPr/>
          <p:nvPr/>
        </p:nvSpPr>
        <p:spPr>
          <a:xfrm>
            <a:off x="4476760" y="734371"/>
            <a:ext cx="4039167" cy="3891256"/>
          </a:xfrm>
          <a:custGeom>
            <a:avLst/>
            <a:gdLst/>
            <a:ahLst/>
            <a:cxnLst/>
            <a:rect l="l" t="t" r="r" b="b"/>
            <a:pathLst>
              <a:path w="205138" h="197626" extrusionOk="0">
                <a:moveTo>
                  <a:pt x="118317" y="1"/>
                </a:moveTo>
                <a:cubicBezTo>
                  <a:pt x="118225" y="1"/>
                  <a:pt x="118134" y="2"/>
                  <a:pt x="118043" y="3"/>
                </a:cubicBezTo>
                <a:cubicBezTo>
                  <a:pt x="89747" y="445"/>
                  <a:pt x="90632" y="18129"/>
                  <a:pt x="82233" y="42446"/>
                </a:cubicBezTo>
                <a:cubicBezTo>
                  <a:pt x="73832" y="66761"/>
                  <a:pt x="45537" y="55707"/>
                  <a:pt x="26527" y="64550"/>
                </a:cubicBezTo>
                <a:cubicBezTo>
                  <a:pt x="7517" y="73393"/>
                  <a:pt x="13706" y="109645"/>
                  <a:pt x="14590" y="117603"/>
                </a:cubicBezTo>
                <a:cubicBezTo>
                  <a:pt x="15475" y="125561"/>
                  <a:pt x="6190" y="119371"/>
                  <a:pt x="3095" y="125119"/>
                </a:cubicBezTo>
                <a:cubicBezTo>
                  <a:pt x="1" y="130866"/>
                  <a:pt x="2158" y="141743"/>
                  <a:pt x="2158" y="141743"/>
                </a:cubicBezTo>
                <a:lnTo>
                  <a:pt x="178611" y="197625"/>
                </a:lnTo>
                <a:cubicBezTo>
                  <a:pt x="178611" y="197625"/>
                  <a:pt x="179937" y="195414"/>
                  <a:pt x="185684" y="186131"/>
                </a:cubicBezTo>
                <a:cubicBezTo>
                  <a:pt x="191432" y="176846"/>
                  <a:pt x="172864" y="151204"/>
                  <a:pt x="173684" y="140144"/>
                </a:cubicBezTo>
                <a:cubicBezTo>
                  <a:pt x="174505" y="129084"/>
                  <a:pt x="205137" y="110530"/>
                  <a:pt x="202043" y="89309"/>
                </a:cubicBezTo>
                <a:cubicBezTo>
                  <a:pt x="198958" y="68156"/>
                  <a:pt x="146675" y="1"/>
                  <a:pt x="118317"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2" name="Google Shape;332;p32"/>
          <p:cNvGrpSpPr/>
          <p:nvPr/>
        </p:nvGrpSpPr>
        <p:grpSpPr>
          <a:xfrm>
            <a:off x="4749388" y="610304"/>
            <a:ext cx="3694120" cy="4125705"/>
            <a:chOff x="4749388" y="610304"/>
            <a:chExt cx="3694120" cy="4125705"/>
          </a:xfrm>
        </p:grpSpPr>
        <p:grpSp>
          <p:nvGrpSpPr>
            <p:cNvPr id="333" name="Google Shape;333;p32"/>
            <p:cNvGrpSpPr/>
            <p:nvPr/>
          </p:nvGrpSpPr>
          <p:grpSpPr>
            <a:xfrm>
              <a:off x="4749388" y="610304"/>
              <a:ext cx="3414364" cy="4125705"/>
              <a:chOff x="4749388" y="610304"/>
              <a:chExt cx="3414364" cy="4125705"/>
            </a:xfrm>
          </p:grpSpPr>
          <p:sp>
            <p:nvSpPr>
              <p:cNvPr id="334" name="Google Shape;334;p32"/>
              <p:cNvSpPr/>
              <p:nvPr/>
            </p:nvSpPr>
            <p:spPr>
              <a:xfrm>
                <a:off x="7913197" y="4599163"/>
                <a:ext cx="177072" cy="63421"/>
              </a:xfrm>
              <a:custGeom>
                <a:avLst/>
                <a:gdLst/>
                <a:ahLst/>
                <a:cxnLst/>
                <a:rect l="l" t="t" r="r" b="b"/>
                <a:pathLst>
                  <a:path w="8993" h="3221" extrusionOk="0">
                    <a:moveTo>
                      <a:pt x="337" y="0"/>
                    </a:moveTo>
                    <a:cubicBezTo>
                      <a:pt x="209" y="0"/>
                      <a:pt x="90" y="82"/>
                      <a:pt x="50" y="211"/>
                    </a:cubicBezTo>
                    <a:cubicBezTo>
                      <a:pt x="0" y="369"/>
                      <a:pt x="89" y="537"/>
                      <a:pt x="247" y="587"/>
                    </a:cubicBezTo>
                    <a:lnTo>
                      <a:pt x="8583" y="3205"/>
                    </a:lnTo>
                    <a:cubicBezTo>
                      <a:pt x="8612" y="3214"/>
                      <a:pt x="8643" y="3219"/>
                      <a:pt x="8673" y="3220"/>
                    </a:cubicBezTo>
                    <a:cubicBezTo>
                      <a:pt x="8822" y="3219"/>
                      <a:pt x="8947" y="3111"/>
                      <a:pt x="8970" y="2964"/>
                    </a:cubicBezTo>
                    <a:cubicBezTo>
                      <a:pt x="8992" y="2818"/>
                      <a:pt x="8905" y="2677"/>
                      <a:pt x="8763" y="2633"/>
                    </a:cubicBezTo>
                    <a:lnTo>
                      <a:pt x="427" y="14"/>
                    </a:lnTo>
                    <a:cubicBezTo>
                      <a:pt x="397" y="5"/>
                      <a:pt x="367" y="0"/>
                      <a:pt x="33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2"/>
              <p:cNvSpPr/>
              <p:nvPr/>
            </p:nvSpPr>
            <p:spPr>
              <a:xfrm>
                <a:off x="4749388" y="3605665"/>
                <a:ext cx="3058015" cy="968079"/>
              </a:xfrm>
              <a:custGeom>
                <a:avLst/>
                <a:gdLst/>
                <a:ahLst/>
                <a:cxnLst/>
                <a:rect l="l" t="t" r="r" b="b"/>
                <a:pathLst>
                  <a:path w="155308" h="49166" extrusionOk="0">
                    <a:moveTo>
                      <a:pt x="335" y="1"/>
                    </a:moveTo>
                    <a:cubicBezTo>
                      <a:pt x="207" y="1"/>
                      <a:pt x="89" y="84"/>
                      <a:pt x="51" y="213"/>
                    </a:cubicBezTo>
                    <a:cubicBezTo>
                      <a:pt x="1" y="370"/>
                      <a:pt x="89" y="539"/>
                      <a:pt x="247" y="589"/>
                    </a:cubicBezTo>
                    <a:lnTo>
                      <a:pt x="154899" y="49152"/>
                    </a:lnTo>
                    <a:cubicBezTo>
                      <a:pt x="154929" y="49161"/>
                      <a:pt x="154958" y="49166"/>
                      <a:pt x="154989" y="49166"/>
                    </a:cubicBezTo>
                    <a:cubicBezTo>
                      <a:pt x="155137" y="49165"/>
                      <a:pt x="155263" y="49057"/>
                      <a:pt x="155285" y="48911"/>
                    </a:cubicBezTo>
                    <a:cubicBezTo>
                      <a:pt x="155308" y="48764"/>
                      <a:pt x="155220" y="48623"/>
                      <a:pt x="155079" y="48579"/>
                    </a:cubicBezTo>
                    <a:lnTo>
                      <a:pt x="428" y="16"/>
                    </a:lnTo>
                    <a:cubicBezTo>
                      <a:pt x="397" y="6"/>
                      <a:pt x="366" y="1"/>
                      <a:pt x="33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2"/>
              <p:cNvSpPr/>
              <p:nvPr/>
            </p:nvSpPr>
            <p:spPr>
              <a:xfrm>
                <a:off x="5144546" y="3926553"/>
                <a:ext cx="1499787" cy="803529"/>
              </a:xfrm>
              <a:custGeom>
                <a:avLst/>
                <a:gdLst/>
                <a:ahLst/>
                <a:cxnLst/>
                <a:rect l="l" t="t" r="r" b="b"/>
                <a:pathLst>
                  <a:path w="76170" h="40809" extrusionOk="0">
                    <a:moveTo>
                      <a:pt x="16891" y="0"/>
                    </a:moveTo>
                    <a:lnTo>
                      <a:pt x="0" y="20778"/>
                    </a:lnTo>
                    <a:lnTo>
                      <a:pt x="57401" y="40808"/>
                    </a:lnTo>
                    <a:lnTo>
                      <a:pt x="76170" y="20029"/>
                    </a:lnTo>
                    <a:lnTo>
                      <a:pt x="1689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2"/>
              <p:cNvSpPr/>
              <p:nvPr/>
            </p:nvSpPr>
            <p:spPr>
              <a:xfrm>
                <a:off x="5137379" y="3920626"/>
                <a:ext cx="1514200" cy="815383"/>
              </a:xfrm>
              <a:custGeom>
                <a:avLst/>
                <a:gdLst/>
                <a:ahLst/>
                <a:cxnLst/>
                <a:rect l="l" t="t" r="r" b="b"/>
                <a:pathLst>
                  <a:path w="76902" h="41411" extrusionOk="0">
                    <a:moveTo>
                      <a:pt x="17357" y="653"/>
                    </a:moveTo>
                    <a:lnTo>
                      <a:pt x="76004" y="20468"/>
                    </a:lnTo>
                    <a:lnTo>
                      <a:pt x="57675" y="40760"/>
                    </a:lnTo>
                    <a:lnTo>
                      <a:pt x="867" y="20936"/>
                    </a:lnTo>
                    <a:lnTo>
                      <a:pt x="17357" y="653"/>
                    </a:lnTo>
                    <a:close/>
                    <a:moveTo>
                      <a:pt x="17258" y="0"/>
                    </a:moveTo>
                    <a:cubicBezTo>
                      <a:pt x="17168" y="0"/>
                      <a:pt x="17081" y="40"/>
                      <a:pt x="17023" y="112"/>
                    </a:cubicBezTo>
                    <a:lnTo>
                      <a:pt x="131" y="20890"/>
                    </a:lnTo>
                    <a:cubicBezTo>
                      <a:pt x="0" y="21051"/>
                      <a:pt x="69" y="21294"/>
                      <a:pt x="266" y="21362"/>
                    </a:cubicBezTo>
                    <a:lnTo>
                      <a:pt x="57665" y="41394"/>
                    </a:lnTo>
                    <a:cubicBezTo>
                      <a:pt x="57697" y="41404"/>
                      <a:pt x="57731" y="41410"/>
                      <a:pt x="57765" y="41410"/>
                    </a:cubicBezTo>
                    <a:cubicBezTo>
                      <a:pt x="57850" y="41410"/>
                      <a:pt x="57931" y="41373"/>
                      <a:pt x="57988" y="41309"/>
                    </a:cubicBezTo>
                    <a:lnTo>
                      <a:pt x="76757" y="20531"/>
                    </a:lnTo>
                    <a:cubicBezTo>
                      <a:pt x="76901" y="20371"/>
                      <a:pt x="76835" y="20115"/>
                      <a:pt x="76630" y="20045"/>
                    </a:cubicBezTo>
                    <a:lnTo>
                      <a:pt x="17352" y="16"/>
                    </a:lnTo>
                    <a:cubicBezTo>
                      <a:pt x="17321" y="5"/>
                      <a:pt x="17289" y="0"/>
                      <a:pt x="1725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2"/>
              <p:cNvSpPr/>
              <p:nvPr/>
            </p:nvSpPr>
            <p:spPr>
              <a:xfrm>
                <a:off x="5351606" y="4040164"/>
                <a:ext cx="1136034" cy="581091"/>
              </a:xfrm>
              <a:custGeom>
                <a:avLst/>
                <a:gdLst/>
                <a:ahLst/>
                <a:cxnLst/>
                <a:rect l="l" t="t" r="r" b="b"/>
                <a:pathLst>
                  <a:path w="57696" h="29512" extrusionOk="0">
                    <a:moveTo>
                      <a:pt x="12601" y="1"/>
                    </a:moveTo>
                    <a:lnTo>
                      <a:pt x="1" y="14591"/>
                    </a:lnTo>
                    <a:lnTo>
                      <a:pt x="45096" y="29512"/>
                    </a:lnTo>
                    <a:lnTo>
                      <a:pt x="57696" y="15917"/>
                    </a:lnTo>
                    <a:lnTo>
                      <a:pt x="12601"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2"/>
              <p:cNvSpPr/>
              <p:nvPr/>
            </p:nvSpPr>
            <p:spPr>
              <a:xfrm>
                <a:off x="5344380" y="4034257"/>
                <a:ext cx="1150506" cy="592925"/>
              </a:xfrm>
              <a:custGeom>
                <a:avLst/>
                <a:gdLst/>
                <a:ahLst/>
                <a:cxnLst/>
                <a:rect l="l" t="t" r="r" b="b"/>
                <a:pathLst>
                  <a:path w="58431" h="30113" extrusionOk="0">
                    <a:moveTo>
                      <a:pt x="13063" y="653"/>
                    </a:moveTo>
                    <a:lnTo>
                      <a:pt x="57533" y="16349"/>
                    </a:lnTo>
                    <a:lnTo>
                      <a:pt x="45374" y="29466"/>
                    </a:lnTo>
                    <a:lnTo>
                      <a:pt x="891" y="14747"/>
                    </a:lnTo>
                    <a:lnTo>
                      <a:pt x="13063" y="653"/>
                    </a:lnTo>
                    <a:close/>
                    <a:moveTo>
                      <a:pt x="12969" y="1"/>
                    </a:moveTo>
                    <a:cubicBezTo>
                      <a:pt x="12883" y="1"/>
                      <a:pt x="12799" y="37"/>
                      <a:pt x="12740" y="104"/>
                    </a:cubicBezTo>
                    <a:lnTo>
                      <a:pt x="140" y="14695"/>
                    </a:lnTo>
                    <a:cubicBezTo>
                      <a:pt x="0" y="14856"/>
                      <a:pt x="70" y="15108"/>
                      <a:pt x="274" y="15176"/>
                    </a:cubicBezTo>
                    <a:lnTo>
                      <a:pt x="45368" y="30097"/>
                    </a:lnTo>
                    <a:cubicBezTo>
                      <a:pt x="45399" y="30108"/>
                      <a:pt x="45431" y="30113"/>
                      <a:pt x="45463" y="30113"/>
                    </a:cubicBezTo>
                    <a:cubicBezTo>
                      <a:pt x="45546" y="30113"/>
                      <a:pt x="45625" y="30077"/>
                      <a:pt x="45682" y="30016"/>
                    </a:cubicBezTo>
                    <a:lnTo>
                      <a:pt x="58283" y="16421"/>
                    </a:lnTo>
                    <a:cubicBezTo>
                      <a:pt x="58430" y="16263"/>
                      <a:pt x="58366" y="16006"/>
                      <a:pt x="58162" y="15934"/>
                    </a:cubicBezTo>
                    <a:lnTo>
                      <a:pt x="13067" y="17"/>
                    </a:lnTo>
                    <a:cubicBezTo>
                      <a:pt x="13035" y="6"/>
                      <a:pt x="13002" y="1"/>
                      <a:pt x="129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2"/>
              <p:cNvSpPr/>
              <p:nvPr/>
            </p:nvSpPr>
            <p:spPr>
              <a:xfrm>
                <a:off x="5327762" y="1230441"/>
                <a:ext cx="2829965" cy="2851368"/>
              </a:xfrm>
              <a:custGeom>
                <a:avLst/>
                <a:gdLst/>
                <a:ahLst/>
                <a:cxnLst/>
                <a:rect l="l" t="t" r="r" b="b"/>
                <a:pathLst>
                  <a:path w="143726" h="144813" extrusionOk="0">
                    <a:moveTo>
                      <a:pt x="90746" y="0"/>
                    </a:moveTo>
                    <a:cubicBezTo>
                      <a:pt x="89662" y="0"/>
                      <a:pt x="88308" y="521"/>
                      <a:pt x="86998" y="974"/>
                    </a:cubicBezTo>
                    <a:cubicBezTo>
                      <a:pt x="84084" y="1983"/>
                      <a:pt x="76236" y="9607"/>
                      <a:pt x="74442" y="14428"/>
                    </a:cubicBezTo>
                    <a:cubicBezTo>
                      <a:pt x="72648" y="19249"/>
                      <a:pt x="74218" y="20818"/>
                      <a:pt x="77357" y="23733"/>
                    </a:cubicBezTo>
                    <a:cubicBezTo>
                      <a:pt x="80496" y="26647"/>
                      <a:pt x="84308" y="32590"/>
                      <a:pt x="86326" y="38195"/>
                    </a:cubicBezTo>
                    <a:cubicBezTo>
                      <a:pt x="88344" y="43801"/>
                      <a:pt x="90922" y="49182"/>
                      <a:pt x="95070" y="50640"/>
                    </a:cubicBezTo>
                    <a:cubicBezTo>
                      <a:pt x="95070" y="50640"/>
                      <a:pt x="88456" y="53778"/>
                      <a:pt x="84083" y="56918"/>
                    </a:cubicBezTo>
                    <a:cubicBezTo>
                      <a:pt x="79711" y="60056"/>
                      <a:pt x="77581" y="61515"/>
                      <a:pt x="77581" y="61515"/>
                    </a:cubicBezTo>
                    <a:cubicBezTo>
                      <a:pt x="77581" y="61515"/>
                      <a:pt x="71638" y="63196"/>
                      <a:pt x="69396" y="66110"/>
                    </a:cubicBezTo>
                    <a:cubicBezTo>
                      <a:pt x="67154" y="69026"/>
                      <a:pt x="66258" y="70931"/>
                      <a:pt x="66258" y="70931"/>
                    </a:cubicBezTo>
                    <a:cubicBezTo>
                      <a:pt x="66258" y="70931"/>
                      <a:pt x="45965" y="74408"/>
                      <a:pt x="39687" y="79788"/>
                    </a:cubicBezTo>
                    <a:cubicBezTo>
                      <a:pt x="39687" y="79788"/>
                      <a:pt x="30382" y="82255"/>
                      <a:pt x="26458" y="85955"/>
                    </a:cubicBezTo>
                    <a:cubicBezTo>
                      <a:pt x="22535" y="89654"/>
                      <a:pt x="20741" y="96493"/>
                      <a:pt x="20741" y="96493"/>
                    </a:cubicBezTo>
                    <a:cubicBezTo>
                      <a:pt x="20741" y="96493"/>
                      <a:pt x="15472" y="100978"/>
                      <a:pt x="13004" y="102323"/>
                    </a:cubicBezTo>
                    <a:cubicBezTo>
                      <a:pt x="10537" y="103668"/>
                      <a:pt x="6502" y="106247"/>
                      <a:pt x="4484" y="112301"/>
                    </a:cubicBezTo>
                    <a:cubicBezTo>
                      <a:pt x="2466" y="118355"/>
                      <a:pt x="0" y="132033"/>
                      <a:pt x="0" y="132033"/>
                    </a:cubicBezTo>
                    <a:lnTo>
                      <a:pt x="6278" y="134947"/>
                    </a:lnTo>
                    <a:cubicBezTo>
                      <a:pt x="6278" y="134947"/>
                      <a:pt x="6391" y="131359"/>
                      <a:pt x="11997" y="125866"/>
                    </a:cubicBezTo>
                    <a:cubicBezTo>
                      <a:pt x="17602" y="120373"/>
                      <a:pt x="21077" y="111068"/>
                      <a:pt x="21526" y="110844"/>
                    </a:cubicBezTo>
                    <a:cubicBezTo>
                      <a:pt x="21975" y="110619"/>
                      <a:pt x="31840" y="104116"/>
                      <a:pt x="31840" y="104116"/>
                    </a:cubicBezTo>
                    <a:cubicBezTo>
                      <a:pt x="31840" y="104116"/>
                      <a:pt x="39463" y="109386"/>
                      <a:pt x="48096" y="110843"/>
                    </a:cubicBezTo>
                    <a:cubicBezTo>
                      <a:pt x="50834" y="111305"/>
                      <a:pt x="53662" y="111463"/>
                      <a:pt x="56248" y="111463"/>
                    </a:cubicBezTo>
                    <a:cubicBezTo>
                      <a:pt x="61815" y="111463"/>
                      <a:pt x="66258" y="110731"/>
                      <a:pt x="66258" y="110731"/>
                    </a:cubicBezTo>
                    <a:lnTo>
                      <a:pt x="66258" y="110731"/>
                    </a:lnTo>
                    <a:lnTo>
                      <a:pt x="63568" y="119027"/>
                    </a:lnTo>
                    <a:cubicBezTo>
                      <a:pt x="63568" y="119027"/>
                      <a:pt x="57401" y="121718"/>
                      <a:pt x="55831" y="124969"/>
                    </a:cubicBezTo>
                    <a:cubicBezTo>
                      <a:pt x="54261" y="128220"/>
                      <a:pt x="46863" y="140553"/>
                      <a:pt x="46863" y="140553"/>
                    </a:cubicBezTo>
                    <a:lnTo>
                      <a:pt x="52132" y="144813"/>
                    </a:lnTo>
                    <a:cubicBezTo>
                      <a:pt x="52132" y="144813"/>
                      <a:pt x="57625" y="140553"/>
                      <a:pt x="65361" y="136629"/>
                    </a:cubicBezTo>
                    <a:cubicBezTo>
                      <a:pt x="73097" y="132705"/>
                      <a:pt x="75003" y="129902"/>
                      <a:pt x="77245" y="125306"/>
                    </a:cubicBezTo>
                    <a:cubicBezTo>
                      <a:pt x="79487" y="120710"/>
                      <a:pt x="82290" y="111964"/>
                      <a:pt x="82403" y="111179"/>
                    </a:cubicBezTo>
                    <a:cubicBezTo>
                      <a:pt x="82515" y="110395"/>
                      <a:pt x="84756" y="108378"/>
                      <a:pt x="85093" y="103557"/>
                    </a:cubicBezTo>
                    <a:lnTo>
                      <a:pt x="85430" y="98736"/>
                    </a:lnTo>
                    <a:lnTo>
                      <a:pt x="97200" y="88197"/>
                    </a:lnTo>
                    <a:cubicBezTo>
                      <a:pt x="97200" y="88197"/>
                      <a:pt x="106506" y="84497"/>
                      <a:pt x="114241" y="75976"/>
                    </a:cubicBezTo>
                    <a:cubicBezTo>
                      <a:pt x="121976" y="67456"/>
                      <a:pt x="123211" y="63309"/>
                      <a:pt x="123994" y="55685"/>
                    </a:cubicBezTo>
                    <a:cubicBezTo>
                      <a:pt x="124779" y="48061"/>
                      <a:pt x="127919" y="17903"/>
                      <a:pt x="128030" y="17455"/>
                    </a:cubicBezTo>
                    <a:cubicBezTo>
                      <a:pt x="128143" y="17007"/>
                      <a:pt x="129152" y="14764"/>
                      <a:pt x="130498" y="14540"/>
                    </a:cubicBezTo>
                    <a:cubicBezTo>
                      <a:pt x="130520" y="14537"/>
                      <a:pt x="130545" y="14535"/>
                      <a:pt x="130571" y="14535"/>
                    </a:cubicBezTo>
                    <a:cubicBezTo>
                      <a:pt x="132093" y="14535"/>
                      <a:pt x="139259" y="20830"/>
                      <a:pt x="140251" y="21491"/>
                    </a:cubicBezTo>
                    <a:cubicBezTo>
                      <a:pt x="140681" y="21777"/>
                      <a:pt x="141293" y="22002"/>
                      <a:pt x="141873" y="22002"/>
                    </a:cubicBezTo>
                    <a:cubicBezTo>
                      <a:pt x="142653" y="22002"/>
                      <a:pt x="143373" y="21592"/>
                      <a:pt x="143502" y="20369"/>
                    </a:cubicBezTo>
                    <a:cubicBezTo>
                      <a:pt x="143726" y="18240"/>
                      <a:pt x="141933" y="12971"/>
                      <a:pt x="136215" y="7252"/>
                    </a:cubicBezTo>
                    <a:cubicBezTo>
                      <a:pt x="132047" y="3084"/>
                      <a:pt x="128712" y="1478"/>
                      <a:pt x="126690" y="1478"/>
                    </a:cubicBezTo>
                    <a:cubicBezTo>
                      <a:pt x="125938" y="1478"/>
                      <a:pt x="125368" y="1700"/>
                      <a:pt x="125003" y="2095"/>
                    </a:cubicBezTo>
                    <a:cubicBezTo>
                      <a:pt x="123659" y="3552"/>
                      <a:pt x="124555" y="6691"/>
                      <a:pt x="123659" y="11288"/>
                    </a:cubicBezTo>
                    <a:cubicBezTo>
                      <a:pt x="122761" y="15885"/>
                      <a:pt x="117157" y="32478"/>
                      <a:pt x="114354" y="40326"/>
                    </a:cubicBezTo>
                    <a:cubicBezTo>
                      <a:pt x="111550" y="48174"/>
                      <a:pt x="112447" y="58825"/>
                      <a:pt x="112447" y="58825"/>
                    </a:cubicBezTo>
                    <a:cubicBezTo>
                      <a:pt x="112447" y="58825"/>
                      <a:pt x="108635" y="60169"/>
                      <a:pt x="105945" y="62187"/>
                    </a:cubicBezTo>
                    <a:cubicBezTo>
                      <a:pt x="103254" y="64204"/>
                      <a:pt x="99106" y="67008"/>
                      <a:pt x="99106" y="67008"/>
                    </a:cubicBezTo>
                    <a:lnTo>
                      <a:pt x="97985" y="66447"/>
                    </a:lnTo>
                    <a:cubicBezTo>
                      <a:pt x="97985" y="66447"/>
                      <a:pt x="104263" y="60169"/>
                      <a:pt x="106169" y="56581"/>
                    </a:cubicBezTo>
                    <a:cubicBezTo>
                      <a:pt x="108075" y="52993"/>
                      <a:pt x="108635" y="52769"/>
                      <a:pt x="107626" y="50640"/>
                    </a:cubicBezTo>
                    <a:cubicBezTo>
                      <a:pt x="106617" y="48509"/>
                      <a:pt x="98433" y="38195"/>
                      <a:pt x="94845" y="33599"/>
                    </a:cubicBezTo>
                    <a:cubicBezTo>
                      <a:pt x="91258" y="29002"/>
                      <a:pt x="86886" y="21267"/>
                      <a:pt x="85989" y="19025"/>
                    </a:cubicBezTo>
                    <a:cubicBezTo>
                      <a:pt x="85093" y="16782"/>
                      <a:pt x="85205" y="14540"/>
                      <a:pt x="85878" y="12971"/>
                    </a:cubicBezTo>
                    <a:cubicBezTo>
                      <a:pt x="86550" y="11401"/>
                      <a:pt x="92828" y="8261"/>
                      <a:pt x="92941" y="3440"/>
                    </a:cubicBezTo>
                    <a:cubicBezTo>
                      <a:pt x="93002" y="784"/>
                      <a:pt x="92077" y="0"/>
                      <a:pt x="907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2"/>
              <p:cNvSpPr/>
              <p:nvPr/>
            </p:nvSpPr>
            <p:spPr>
              <a:xfrm>
                <a:off x="5321461" y="1224534"/>
                <a:ext cx="2842291" cy="2863221"/>
              </a:xfrm>
              <a:custGeom>
                <a:avLst/>
                <a:gdLst/>
                <a:ahLst/>
                <a:cxnLst/>
                <a:rect l="l" t="t" r="r" b="b"/>
                <a:pathLst>
                  <a:path w="144352" h="145415" extrusionOk="0">
                    <a:moveTo>
                      <a:pt x="91065" y="603"/>
                    </a:moveTo>
                    <a:cubicBezTo>
                      <a:pt x="91483" y="603"/>
                      <a:pt x="91848" y="687"/>
                      <a:pt x="92136" y="896"/>
                    </a:cubicBezTo>
                    <a:cubicBezTo>
                      <a:pt x="92717" y="1318"/>
                      <a:pt x="92993" y="2272"/>
                      <a:pt x="92959" y="3734"/>
                    </a:cubicBezTo>
                    <a:cubicBezTo>
                      <a:pt x="92886" y="6901"/>
                      <a:pt x="90026" y="9320"/>
                      <a:pt x="87940" y="11087"/>
                    </a:cubicBezTo>
                    <a:cubicBezTo>
                      <a:pt x="86946" y="11928"/>
                      <a:pt x="86160" y="12592"/>
                      <a:pt x="85921" y="13152"/>
                    </a:cubicBezTo>
                    <a:cubicBezTo>
                      <a:pt x="85142" y="14970"/>
                      <a:pt x="85182" y="17318"/>
                      <a:pt x="86030" y="19436"/>
                    </a:cubicBezTo>
                    <a:cubicBezTo>
                      <a:pt x="86941" y="21716"/>
                      <a:pt x="91326" y="29468"/>
                      <a:pt x="94929" y="34085"/>
                    </a:cubicBezTo>
                    <a:lnTo>
                      <a:pt x="96559" y="36168"/>
                    </a:lnTo>
                    <a:cubicBezTo>
                      <a:pt x="100394" y="41060"/>
                      <a:pt x="106812" y="49249"/>
                      <a:pt x="107674" y="51069"/>
                    </a:cubicBezTo>
                    <a:cubicBezTo>
                      <a:pt x="108449" y="52705"/>
                      <a:pt x="108264" y="53039"/>
                      <a:pt x="107063" y="55204"/>
                    </a:cubicBezTo>
                    <a:cubicBezTo>
                      <a:pt x="106820" y="55639"/>
                      <a:pt x="106540" y="56144"/>
                      <a:pt x="106222" y="56741"/>
                    </a:cubicBezTo>
                    <a:cubicBezTo>
                      <a:pt x="104361" y="60247"/>
                      <a:pt x="98154" y="66473"/>
                      <a:pt x="98091" y="66536"/>
                    </a:cubicBezTo>
                    <a:cubicBezTo>
                      <a:pt x="97947" y="66681"/>
                      <a:pt x="97987" y="66925"/>
                      <a:pt x="98169" y="67016"/>
                    </a:cubicBezTo>
                    <a:lnTo>
                      <a:pt x="99291" y="67577"/>
                    </a:lnTo>
                    <a:cubicBezTo>
                      <a:pt x="99334" y="67598"/>
                      <a:pt x="99380" y="67609"/>
                      <a:pt x="99426" y="67609"/>
                    </a:cubicBezTo>
                    <a:cubicBezTo>
                      <a:pt x="99484" y="67609"/>
                      <a:pt x="99543" y="67592"/>
                      <a:pt x="99593" y="67557"/>
                    </a:cubicBezTo>
                    <a:cubicBezTo>
                      <a:pt x="99635" y="67530"/>
                      <a:pt x="103779" y="64728"/>
                      <a:pt x="106444" y="62728"/>
                    </a:cubicBezTo>
                    <a:cubicBezTo>
                      <a:pt x="109066" y="60762"/>
                      <a:pt x="112829" y="59421"/>
                      <a:pt x="112866" y="59408"/>
                    </a:cubicBezTo>
                    <a:cubicBezTo>
                      <a:pt x="112995" y="59363"/>
                      <a:pt x="113077" y="59236"/>
                      <a:pt x="113066" y="59100"/>
                    </a:cubicBezTo>
                    <a:cubicBezTo>
                      <a:pt x="113057" y="58994"/>
                      <a:pt x="112206" y="48425"/>
                      <a:pt x="114955" y="40727"/>
                    </a:cubicBezTo>
                    <a:cubicBezTo>
                      <a:pt x="117754" y="32890"/>
                      <a:pt x="123361" y="16314"/>
                      <a:pt x="124273" y="11647"/>
                    </a:cubicBezTo>
                    <a:cubicBezTo>
                      <a:pt x="124665" y="9634"/>
                      <a:pt x="124720" y="7878"/>
                      <a:pt x="124762" y="6468"/>
                    </a:cubicBezTo>
                    <a:cubicBezTo>
                      <a:pt x="124818" y="4654"/>
                      <a:pt x="124857" y="3344"/>
                      <a:pt x="125544" y="2600"/>
                    </a:cubicBezTo>
                    <a:cubicBezTo>
                      <a:pt x="125846" y="2272"/>
                      <a:pt x="126330" y="2092"/>
                      <a:pt x="126942" y="2080"/>
                    </a:cubicBezTo>
                    <a:cubicBezTo>
                      <a:pt x="126966" y="2080"/>
                      <a:pt x="126991" y="2080"/>
                      <a:pt x="127015" y="2080"/>
                    </a:cubicBezTo>
                    <a:cubicBezTo>
                      <a:pt x="129303" y="2080"/>
                      <a:pt x="132754" y="4198"/>
                      <a:pt x="136321" y="7766"/>
                    </a:cubicBezTo>
                    <a:cubicBezTo>
                      <a:pt x="142001" y="13445"/>
                      <a:pt x="143740" y="18576"/>
                      <a:pt x="143522" y="20638"/>
                    </a:cubicBezTo>
                    <a:cubicBezTo>
                      <a:pt x="143457" y="21270"/>
                      <a:pt x="143216" y="21688"/>
                      <a:pt x="142808" y="21878"/>
                    </a:cubicBezTo>
                    <a:cubicBezTo>
                      <a:pt x="142624" y="21965"/>
                      <a:pt x="142412" y="22003"/>
                      <a:pt x="142191" y="22003"/>
                    </a:cubicBezTo>
                    <a:cubicBezTo>
                      <a:pt x="141688" y="22003"/>
                      <a:pt x="141134" y="21807"/>
                      <a:pt x="140737" y="21542"/>
                    </a:cubicBezTo>
                    <a:cubicBezTo>
                      <a:pt x="140494" y="21379"/>
                      <a:pt x="139819" y="20828"/>
                      <a:pt x="138967" y="20130"/>
                    </a:cubicBezTo>
                    <a:cubicBezTo>
                      <a:pt x="134653" y="16602"/>
                      <a:pt x="131916" y="14535"/>
                      <a:pt x="130876" y="14535"/>
                    </a:cubicBezTo>
                    <a:cubicBezTo>
                      <a:pt x="130837" y="14535"/>
                      <a:pt x="130801" y="14538"/>
                      <a:pt x="130767" y="14544"/>
                    </a:cubicBezTo>
                    <a:cubicBezTo>
                      <a:pt x="129283" y="14792"/>
                      <a:pt x="128201" y="17112"/>
                      <a:pt x="128059" y="17682"/>
                    </a:cubicBezTo>
                    <a:cubicBezTo>
                      <a:pt x="127933" y="18184"/>
                      <a:pt x="124567" y="50600"/>
                      <a:pt x="124015" y="55954"/>
                    </a:cubicBezTo>
                    <a:cubicBezTo>
                      <a:pt x="123251" y="63375"/>
                      <a:pt x="122104" y="67520"/>
                      <a:pt x="114337" y="76076"/>
                    </a:cubicBezTo>
                    <a:cubicBezTo>
                      <a:pt x="106742" y="84442"/>
                      <a:pt x="97501" y="88181"/>
                      <a:pt x="97408" y="88218"/>
                    </a:cubicBezTo>
                    <a:cubicBezTo>
                      <a:pt x="97375" y="88231"/>
                      <a:pt x="97345" y="88250"/>
                      <a:pt x="97319" y="88274"/>
                    </a:cubicBezTo>
                    <a:lnTo>
                      <a:pt x="85547" y="98812"/>
                    </a:lnTo>
                    <a:cubicBezTo>
                      <a:pt x="85489" y="98864"/>
                      <a:pt x="85453" y="98936"/>
                      <a:pt x="85447" y="99013"/>
                    </a:cubicBezTo>
                    <a:lnTo>
                      <a:pt x="85112" y="103836"/>
                    </a:lnTo>
                    <a:cubicBezTo>
                      <a:pt x="84872" y="107266"/>
                      <a:pt x="83670" y="109209"/>
                      <a:pt x="82952" y="110371"/>
                    </a:cubicBezTo>
                    <a:cubicBezTo>
                      <a:pt x="82658" y="110847"/>
                      <a:pt x="82463" y="111162"/>
                      <a:pt x="82424" y="111438"/>
                    </a:cubicBezTo>
                    <a:cubicBezTo>
                      <a:pt x="82326" y="112124"/>
                      <a:pt x="79536" y="120879"/>
                      <a:pt x="77294" y="125475"/>
                    </a:cubicBezTo>
                    <a:cubicBezTo>
                      <a:pt x="74991" y="130196"/>
                      <a:pt x="73081" y="132838"/>
                      <a:pt x="65544" y="136662"/>
                    </a:cubicBezTo>
                    <a:cubicBezTo>
                      <a:pt x="58667" y="140150"/>
                      <a:pt x="53494" y="143952"/>
                      <a:pt x="52458" y="144732"/>
                    </a:cubicBezTo>
                    <a:lnTo>
                      <a:pt x="47574" y="140784"/>
                    </a:lnTo>
                    <a:cubicBezTo>
                      <a:pt x="48586" y="139094"/>
                      <a:pt x="54981" y="128383"/>
                      <a:pt x="56422" y="125400"/>
                    </a:cubicBezTo>
                    <a:cubicBezTo>
                      <a:pt x="57925" y="122287"/>
                      <a:pt x="63947" y="119628"/>
                      <a:pt x="64007" y="119602"/>
                    </a:cubicBezTo>
                    <a:cubicBezTo>
                      <a:pt x="64086" y="119568"/>
                      <a:pt x="64146" y="119502"/>
                      <a:pt x="64173" y="119420"/>
                    </a:cubicBezTo>
                    <a:lnTo>
                      <a:pt x="66864" y="111124"/>
                    </a:lnTo>
                    <a:cubicBezTo>
                      <a:pt x="66928" y="110926"/>
                      <a:pt x="66778" y="110731"/>
                      <a:pt x="66580" y="110731"/>
                    </a:cubicBezTo>
                    <a:cubicBezTo>
                      <a:pt x="66563" y="110731"/>
                      <a:pt x="66546" y="110732"/>
                      <a:pt x="66529" y="110735"/>
                    </a:cubicBezTo>
                    <a:cubicBezTo>
                      <a:pt x="66465" y="110745"/>
                      <a:pt x="62037" y="111458"/>
                      <a:pt x="56539" y="111458"/>
                    </a:cubicBezTo>
                    <a:cubicBezTo>
                      <a:pt x="53970" y="111458"/>
                      <a:pt x="51167" y="111302"/>
                      <a:pt x="48466" y="110846"/>
                    </a:cubicBezTo>
                    <a:cubicBezTo>
                      <a:pt x="40002" y="109419"/>
                      <a:pt x="32407" y="104222"/>
                      <a:pt x="32332" y="104169"/>
                    </a:cubicBezTo>
                    <a:cubicBezTo>
                      <a:pt x="32280" y="104133"/>
                      <a:pt x="32221" y="104115"/>
                      <a:pt x="32161" y="104115"/>
                    </a:cubicBezTo>
                    <a:cubicBezTo>
                      <a:pt x="32103" y="104115"/>
                      <a:pt x="32045" y="104132"/>
                      <a:pt x="31995" y="104165"/>
                    </a:cubicBezTo>
                    <a:cubicBezTo>
                      <a:pt x="28042" y="106771"/>
                      <a:pt x="22041" y="110708"/>
                      <a:pt x="21712" y="110874"/>
                    </a:cubicBezTo>
                    <a:cubicBezTo>
                      <a:pt x="21521" y="110970"/>
                      <a:pt x="21390" y="111219"/>
                      <a:pt x="20667" y="112721"/>
                    </a:cubicBezTo>
                    <a:cubicBezTo>
                      <a:pt x="19235" y="115696"/>
                      <a:pt x="16255" y="121886"/>
                      <a:pt x="12107" y="125952"/>
                    </a:cubicBezTo>
                    <a:cubicBezTo>
                      <a:pt x="7529" y="130438"/>
                      <a:pt x="6559" y="133671"/>
                      <a:pt x="6354" y="134801"/>
                    </a:cubicBezTo>
                    <a:lnTo>
                      <a:pt x="659" y="132157"/>
                    </a:lnTo>
                    <a:cubicBezTo>
                      <a:pt x="991" y="130343"/>
                      <a:pt x="3245" y="118233"/>
                      <a:pt x="5090" y="112695"/>
                    </a:cubicBezTo>
                    <a:cubicBezTo>
                      <a:pt x="7004" y="106956"/>
                      <a:pt x="10788" y="104349"/>
                      <a:pt x="13469" y="102886"/>
                    </a:cubicBezTo>
                    <a:cubicBezTo>
                      <a:pt x="15935" y="101541"/>
                      <a:pt x="21041" y="97205"/>
                      <a:pt x="21256" y="97022"/>
                    </a:cubicBezTo>
                    <a:cubicBezTo>
                      <a:pt x="21303" y="96981"/>
                      <a:pt x="21336" y="96928"/>
                      <a:pt x="21352" y="96869"/>
                    </a:cubicBezTo>
                    <a:cubicBezTo>
                      <a:pt x="21370" y="96801"/>
                      <a:pt x="23168" y="90071"/>
                      <a:pt x="26985" y="86473"/>
                    </a:cubicBezTo>
                    <a:cubicBezTo>
                      <a:pt x="30807" y="82868"/>
                      <a:pt x="39993" y="80403"/>
                      <a:pt x="40084" y="80379"/>
                    </a:cubicBezTo>
                    <a:cubicBezTo>
                      <a:pt x="40128" y="80367"/>
                      <a:pt x="40169" y="80345"/>
                      <a:pt x="40203" y="80317"/>
                    </a:cubicBezTo>
                    <a:cubicBezTo>
                      <a:pt x="46347" y="75051"/>
                      <a:pt x="66427" y="71562"/>
                      <a:pt x="66629" y="71528"/>
                    </a:cubicBezTo>
                    <a:cubicBezTo>
                      <a:pt x="66726" y="71511"/>
                      <a:pt x="66808" y="71448"/>
                      <a:pt x="66851" y="71359"/>
                    </a:cubicBezTo>
                    <a:cubicBezTo>
                      <a:pt x="66859" y="71341"/>
                      <a:pt x="67763" y="69444"/>
                      <a:pt x="69956" y="66594"/>
                    </a:cubicBezTo>
                    <a:cubicBezTo>
                      <a:pt x="72110" y="63792"/>
                      <a:pt x="77925" y="62121"/>
                      <a:pt x="77983" y="62104"/>
                    </a:cubicBezTo>
                    <a:cubicBezTo>
                      <a:pt x="78013" y="62095"/>
                      <a:pt x="78044" y="62082"/>
                      <a:pt x="78070" y="62063"/>
                    </a:cubicBezTo>
                    <a:cubicBezTo>
                      <a:pt x="78092" y="62048"/>
                      <a:pt x="80253" y="60567"/>
                      <a:pt x="84580" y="57462"/>
                    </a:cubicBezTo>
                    <a:cubicBezTo>
                      <a:pt x="88879" y="54375"/>
                      <a:pt x="95453" y="51242"/>
                      <a:pt x="95520" y="51211"/>
                    </a:cubicBezTo>
                    <a:cubicBezTo>
                      <a:pt x="95761" y="51095"/>
                      <a:pt x="95742" y="50746"/>
                      <a:pt x="95490" y="50657"/>
                    </a:cubicBezTo>
                    <a:cubicBezTo>
                      <a:pt x="91282" y="49178"/>
                      <a:pt x="88704" y="43326"/>
                      <a:pt x="86928" y="38393"/>
                    </a:cubicBezTo>
                    <a:cubicBezTo>
                      <a:pt x="84991" y="33014"/>
                      <a:pt x="81187" y="26882"/>
                      <a:pt x="77881" y="23813"/>
                    </a:cubicBezTo>
                    <a:cubicBezTo>
                      <a:pt x="74824" y="20974"/>
                      <a:pt x="73289" y="19549"/>
                      <a:pt x="75043" y="14833"/>
                    </a:cubicBezTo>
                    <a:cubicBezTo>
                      <a:pt x="76810" y="10084"/>
                      <a:pt x="84523" y="2561"/>
                      <a:pt x="87416" y="1559"/>
                    </a:cubicBezTo>
                    <a:lnTo>
                      <a:pt x="87845" y="1409"/>
                    </a:lnTo>
                    <a:cubicBezTo>
                      <a:pt x="88984" y="1010"/>
                      <a:pt x="90150" y="603"/>
                      <a:pt x="91065" y="603"/>
                    </a:cubicBezTo>
                    <a:close/>
                    <a:moveTo>
                      <a:pt x="91069" y="1"/>
                    </a:moveTo>
                    <a:cubicBezTo>
                      <a:pt x="90044" y="1"/>
                      <a:pt x="88832" y="425"/>
                      <a:pt x="87647" y="840"/>
                    </a:cubicBezTo>
                    <a:lnTo>
                      <a:pt x="87220" y="990"/>
                    </a:lnTo>
                    <a:cubicBezTo>
                      <a:pt x="84236" y="2022"/>
                      <a:pt x="76293" y="9750"/>
                      <a:pt x="74480" y="14622"/>
                    </a:cubicBezTo>
                    <a:cubicBezTo>
                      <a:pt x="72586" y="19715"/>
                      <a:pt x="74426" y="21422"/>
                      <a:pt x="77473" y="24252"/>
                    </a:cubicBezTo>
                    <a:cubicBezTo>
                      <a:pt x="80716" y="27264"/>
                      <a:pt x="84455" y="33296"/>
                      <a:pt x="86363" y="38596"/>
                    </a:cubicBezTo>
                    <a:cubicBezTo>
                      <a:pt x="88202" y="43704"/>
                      <a:pt x="90619" y="49109"/>
                      <a:pt x="94652" y="50964"/>
                    </a:cubicBezTo>
                    <a:cubicBezTo>
                      <a:pt x="92909" y="51822"/>
                      <a:pt x="87799" y="54409"/>
                      <a:pt x="84227" y="56973"/>
                    </a:cubicBezTo>
                    <a:cubicBezTo>
                      <a:pt x="80229" y="59844"/>
                      <a:pt x="78083" y="61323"/>
                      <a:pt x="77770" y="61539"/>
                    </a:cubicBezTo>
                    <a:cubicBezTo>
                      <a:pt x="77157" y="61716"/>
                      <a:pt x="71673" y="63374"/>
                      <a:pt x="69478" y="66227"/>
                    </a:cubicBezTo>
                    <a:cubicBezTo>
                      <a:pt x="67562" y="68720"/>
                      <a:pt x="66626" y="70464"/>
                      <a:pt x="66376" y="70961"/>
                    </a:cubicBezTo>
                    <a:cubicBezTo>
                      <a:pt x="64367" y="71313"/>
                      <a:pt x="45970" y="74652"/>
                      <a:pt x="39864" y="79814"/>
                    </a:cubicBezTo>
                    <a:cubicBezTo>
                      <a:pt x="38952" y="80061"/>
                      <a:pt x="30375" y="82449"/>
                      <a:pt x="26572" y="86035"/>
                    </a:cubicBezTo>
                    <a:cubicBezTo>
                      <a:pt x="22832" y="89560"/>
                      <a:pt x="21032" y="95756"/>
                      <a:pt x="20795" y="96623"/>
                    </a:cubicBezTo>
                    <a:cubicBezTo>
                      <a:pt x="20158" y="97161"/>
                      <a:pt x="15438" y="101127"/>
                      <a:pt x="13181" y="102359"/>
                    </a:cubicBezTo>
                    <a:cubicBezTo>
                      <a:pt x="10411" y="103870"/>
                      <a:pt x="6500" y="106565"/>
                      <a:pt x="4520" y="112505"/>
                    </a:cubicBezTo>
                    <a:cubicBezTo>
                      <a:pt x="2518" y="118510"/>
                      <a:pt x="49" y="132142"/>
                      <a:pt x="24" y="132278"/>
                    </a:cubicBezTo>
                    <a:cubicBezTo>
                      <a:pt x="0" y="132413"/>
                      <a:pt x="70" y="132547"/>
                      <a:pt x="193" y="132604"/>
                    </a:cubicBezTo>
                    <a:lnTo>
                      <a:pt x="6471" y="135520"/>
                    </a:lnTo>
                    <a:cubicBezTo>
                      <a:pt x="6513" y="135539"/>
                      <a:pt x="6556" y="135548"/>
                      <a:pt x="6598" y="135548"/>
                    </a:cubicBezTo>
                    <a:cubicBezTo>
                      <a:pt x="6753" y="135548"/>
                      <a:pt x="6893" y="135427"/>
                      <a:pt x="6898" y="135258"/>
                    </a:cubicBezTo>
                    <a:cubicBezTo>
                      <a:pt x="6901" y="135222"/>
                      <a:pt x="7099" y="131700"/>
                      <a:pt x="12526" y="126381"/>
                    </a:cubicBezTo>
                    <a:cubicBezTo>
                      <a:pt x="16750" y="122242"/>
                      <a:pt x="19761" y="115987"/>
                      <a:pt x="21208" y="112982"/>
                    </a:cubicBezTo>
                    <a:cubicBezTo>
                      <a:pt x="21565" y="112241"/>
                      <a:pt x="21901" y="111540"/>
                      <a:pt x="22019" y="111390"/>
                    </a:cubicBezTo>
                    <a:cubicBezTo>
                      <a:pt x="22763" y="110965"/>
                      <a:pt x="30619" y="105791"/>
                      <a:pt x="32158" y="104778"/>
                    </a:cubicBezTo>
                    <a:cubicBezTo>
                      <a:pt x="33336" y="105556"/>
                      <a:pt x="40472" y="110108"/>
                      <a:pt x="48366" y="111440"/>
                    </a:cubicBezTo>
                    <a:cubicBezTo>
                      <a:pt x="51101" y="111902"/>
                      <a:pt x="53937" y="112060"/>
                      <a:pt x="56536" y="112060"/>
                    </a:cubicBezTo>
                    <a:cubicBezTo>
                      <a:pt x="61045" y="112060"/>
                      <a:pt x="64838" y="111585"/>
                      <a:pt x="66143" y="111400"/>
                    </a:cubicBezTo>
                    <a:lnTo>
                      <a:pt x="66143" y="111400"/>
                    </a:lnTo>
                    <a:lnTo>
                      <a:pt x="63642" y="119107"/>
                    </a:lnTo>
                    <a:cubicBezTo>
                      <a:pt x="62729" y="119519"/>
                      <a:pt x="57374" y="122046"/>
                      <a:pt x="55881" y="125138"/>
                    </a:cubicBezTo>
                    <a:cubicBezTo>
                      <a:pt x="54335" y="128341"/>
                      <a:pt x="46999" y="140575"/>
                      <a:pt x="46925" y="140699"/>
                    </a:cubicBezTo>
                    <a:cubicBezTo>
                      <a:pt x="46847" y="140827"/>
                      <a:pt x="46877" y="140993"/>
                      <a:pt x="46993" y="141086"/>
                    </a:cubicBezTo>
                    <a:lnTo>
                      <a:pt x="52262" y="145346"/>
                    </a:lnTo>
                    <a:cubicBezTo>
                      <a:pt x="52316" y="145390"/>
                      <a:pt x="52383" y="145414"/>
                      <a:pt x="52452" y="145414"/>
                    </a:cubicBezTo>
                    <a:cubicBezTo>
                      <a:pt x="52518" y="145414"/>
                      <a:pt x="52582" y="145391"/>
                      <a:pt x="52636" y="145351"/>
                    </a:cubicBezTo>
                    <a:cubicBezTo>
                      <a:pt x="52690" y="145308"/>
                      <a:pt x="58194" y="141063"/>
                      <a:pt x="65817" y="137197"/>
                    </a:cubicBezTo>
                    <a:cubicBezTo>
                      <a:pt x="73783" y="133156"/>
                      <a:pt x="75672" y="130172"/>
                      <a:pt x="77834" y="125738"/>
                    </a:cubicBezTo>
                    <a:cubicBezTo>
                      <a:pt x="80067" y="121160"/>
                      <a:pt x="82892" y="112403"/>
                      <a:pt x="83019" y="111522"/>
                    </a:cubicBezTo>
                    <a:cubicBezTo>
                      <a:pt x="83041" y="111369"/>
                      <a:pt x="83236" y="111054"/>
                      <a:pt x="83464" y="110687"/>
                    </a:cubicBezTo>
                    <a:cubicBezTo>
                      <a:pt x="84162" y="109557"/>
                      <a:pt x="85462" y="107455"/>
                      <a:pt x="85712" y="103877"/>
                    </a:cubicBezTo>
                    <a:lnTo>
                      <a:pt x="86039" y="99178"/>
                    </a:lnTo>
                    <a:lnTo>
                      <a:pt x="97682" y="88755"/>
                    </a:lnTo>
                    <a:cubicBezTo>
                      <a:pt x="98439" y="88443"/>
                      <a:pt x="107384" y="84629"/>
                      <a:pt x="114785" y="76479"/>
                    </a:cubicBezTo>
                    <a:cubicBezTo>
                      <a:pt x="122672" y="67792"/>
                      <a:pt x="123838" y="63573"/>
                      <a:pt x="124615" y="56016"/>
                    </a:cubicBezTo>
                    <a:cubicBezTo>
                      <a:pt x="125434" y="48068"/>
                      <a:pt x="128513" y="18505"/>
                      <a:pt x="128644" y="17828"/>
                    </a:cubicBezTo>
                    <a:cubicBezTo>
                      <a:pt x="128768" y="17331"/>
                      <a:pt x="129750" y="15323"/>
                      <a:pt x="130867" y="15137"/>
                    </a:cubicBezTo>
                    <a:cubicBezTo>
                      <a:pt x="130883" y="15134"/>
                      <a:pt x="130899" y="15133"/>
                      <a:pt x="130917" y="15133"/>
                    </a:cubicBezTo>
                    <a:cubicBezTo>
                      <a:pt x="131917" y="15133"/>
                      <a:pt x="136575" y="18947"/>
                      <a:pt x="138588" y="20594"/>
                    </a:cubicBezTo>
                    <a:cubicBezTo>
                      <a:pt x="139488" y="21331"/>
                      <a:pt x="140138" y="21863"/>
                      <a:pt x="140406" y="22041"/>
                    </a:cubicBezTo>
                    <a:cubicBezTo>
                      <a:pt x="140877" y="22355"/>
                      <a:pt x="141550" y="22602"/>
                      <a:pt x="142198" y="22602"/>
                    </a:cubicBezTo>
                    <a:cubicBezTo>
                      <a:pt x="142500" y="22602"/>
                      <a:pt x="142797" y="22548"/>
                      <a:pt x="143065" y="22421"/>
                    </a:cubicBezTo>
                    <a:cubicBezTo>
                      <a:pt x="143485" y="22225"/>
                      <a:pt x="144010" y="21766"/>
                      <a:pt x="144122" y="20701"/>
                    </a:cubicBezTo>
                    <a:cubicBezTo>
                      <a:pt x="144352" y="18524"/>
                      <a:pt x="142577" y="13169"/>
                      <a:pt x="136748" y="7340"/>
                    </a:cubicBezTo>
                    <a:cubicBezTo>
                      <a:pt x="133014" y="3607"/>
                      <a:pt x="129473" y="1479"/>
                      <a:pt x="127011" y="1479"/>
                    </a:cubicBezTo>
                    <a:cubicBezTo>
                      <a:pt x="126985" y="1479"/>
                      <a:pt x="126958" y="1479"/>
                      <a:pt x="126932" y="1479"/>
                    </a:cubicBezTo>
                    <a:cubicBezTo>
                      <a:pt x="126152" y="1495"/>
                      <a:pt x="125521" y="1741"/>
                      <a:pt x="125105" y="2192"/>
                    </a:cubicBezTo>
                    <a:cubicBezTo>
                      <a:pt x="124266" y="3101"/>
                      <a:pt x="124223" y="4506"/>
                      <a:pt x="124164" y="6449"/>
                    </a:cubicBezTo>
                    <a:cubicBezTo>
                      <a:pt x="124121" y="7838"/>
                      <a:pt x="124069" y="9567"/>
                      <a:pt x="123685" y="11531"/>
                    </a:cubicBezTo>
                    <a:cubicBezTo>
                      <a:pt x="122791" y="16110"/>
                      <a:pt x="117098" y="32946"/>
                      <a:pt x="114392" y="40525"/>
                    </a:cubicBezTo>
                    <a:cubicBezTo>
                      <a:pt x="111827" y="47707"/>
                      <a:pt x="112344" y="57319"/>
                      <a:pt x="112452" y="58919"/>
                    </a:cubicBezTo>
                    <a:cubicBezTo>
                      <a:pt x="111598" y="59238"/>
                      <a:pt x="108447" y="60476"/>
                      <a:pt x="106086" y="62248"/>
                    </a:cubicBezTo>
                    <a:cubicBezTo>
                      <a:pt x="103715" y="64026"/>
                      <a:pt x="100163" y="66445"/>
                      <a:pt x="99405" y="66961"/>
                    </a:cubicBezTo>
                    <a:lnTo>
                      <a:pt x="98812" y="66664"/>
                    </a:lnTo>
                    <a:cubicBezTo>
                      <a:pt x="100088" y="65365"/>
                      <a:pt x="105065" y="60206"/>
                      <a:pt x="106756" y="57022"/>
                    </a:cubicBezTo>
                    <a:cubicBezTo>
                      <a:pt x="107071" y="56428"/>
                      <a:pt x="107350" y="55927"/>
                      <a:pt x="107589" y="55494"/>
                    </a:cubicBezTo>
                    <a:cubicBezTo>
                      <a:pt x="108801" y="53312"/>
                      <a:pt x="109127" y="52727"/>
                      <a:pt x="108219" y="50811"/>
                    </a:cubicBezTo>
                    <a:cubicBezTo>
                      <a:pt x="107329" y="48930"/>
                      <a:pt x="101134" y="41026"/>
                      <a:pt x="97035" y="35796"/>
                    </a:cubicBezTo>
                    <a:lnTo>
                      <a:pt x="95405" y="33714"/>
                    </a:lnTo>
                    <a:cubicBezTo>
                      <a:pt x="91831" y="29137"/>
                      <a:pt x="87489" y="21465"/>
                      <a:pt x="86588" y="19212"/>
                    </a:cubicBezTo>
                    <a:cubicBezTo>
                      <a:pt x="85800" y="17239"/>
                      <a:pt x="85757" y="15061"/>
                      <a:pt x="86474" y="13388"/>
                    </a:cubicBezTo>
                    <a:cubicBezTo>
                      <a:pt x="86658" y="12959"/>
                      <a:pt x="87432" y="12303"/>
                      <a:pt x="88329" y="11544"/>
                    </a:cubicBezTo>
                    <a:cubicBezTo>
                      <a:pt x="90380" y="9808"/>
                      <a:pt x="93480" y="7183"/>
                      <a:pt x="93561" y="3747"/>
                    </a:cubicBezTo>
                    <a:cubicBezTo>
                      <a:pt x="93600" y="2053"/>
                      <a:pt x="93249" y="961"/>
                      <a:pt x="92490" y="409"/>
                    </a:cubicBezTo>
                    <a:cubicBezTo>
                      <a:pt x="92087" y="116"/>
                      <a:pt x="91603" y="1"/>
                      <a:pt x="910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2"/>
              <p:cNvSpPr/>
              <p:nvPr/>
            </p:nvSpPr>
            <p:spPr>
              <a:xfrm>
                <a:off x="6330180" y="3010870"/>
                <a:ext cx="849171" cy="1070939"/>
              </a:xfrm>
              <a:custGeom>
                <a:avLst/>
                <a:gdLst/>
                <a:ahLst/>
                <a:cxnLst/>
                <a:rect l="l" t="t" r="r" b="b"/>
                <a:pathLst>
                  <a:path w="43127" h="54390" extrusionOk="0">
                    <a:moveTo>
                      <a:pt x="42419" y="0"/>
                    </a:moveTo>
                    <a:lnTo>
                      <a:pt x="32841" y="4439"/>
                    </a:lnTo>
                    <a:cubicBezTo>
                      <a:pt x="32841" y="4439"/>
                      <a:pt x="33308" y="11681"/>
                      <a:pt x="30738" y="15419"/>
                    </a:cubicBezTo>
                    <a:cubicBezTo>
                      <a:pt x="28168" y="19157"/>
                      <a:pt x="27234" y="20325"/>
                      <a:pt x="27234" y="20325"/>
                    </a:cubicBezTo>
                    <a:cubicBezTo>
                      <a:pt x="27234" y="20325"/>
                      <a:pt x="27000" y="25931"/>
                      <a:pt x="25364" y="29435"/>
                    </a:cubicBezTo>
                    <a:cubicBezTo>
                      <a:pt x="23729" y="32939"/>
                      <a:pt x="21160" y="34108"/>
                      <a:pt x="21160" y="34108"/>
                    </a:cubicBezTo>
                    <a:cubicBezTo>
                      <a:pt x="21160" y="34108"/>
                      <a:pt x="21393" y="38080"/>
                      <a:pt x="18122" y="41115"/>
                    </a:cubicBezTo>
                    <a:cubicBezTo>
                      <a:pt x="14852" y="44152"/>
                      <a:pt x="6676" y="49058"/>
                      <a:pt x="1536" y="52329"/>
                    </a:cubicBezTo>
                    <a:cubicBezTo>
                      <a:pt x="999" y="52671"/>
                      <a:pt x="492" y="53033"/>
                      <a:pt x="1" y="53403"/>
                    </a:cubicBezTo>
                    <a:lnTo>
                      <a:pt x="1222" y="54390"/>
                    </a:lnTo>
                    <a:cubicBezTo>
                      <a:pt x="1222" y="54390"/>
                      <a:pt x="6715" y="50130"/>
                      <a:pt x="14450" y="46205"/>
                    </a:cubicBezTo>
                    <a:cubicBezTo>
                      <a:pt x="22187" y="42282"/>
                      <a:pt x="24092" y="39479"/>
                      <a:pt x="26334" y="34882"/>
                    </a:cubicBezTo>
                    <a:cubicBezTo>
                      <a:pt x="28576" y="30287"/>
                      <a:pt x="31379" y="21541"/>
                      <a:pt x="31492" y="20756"/>
                    </a:cubicBezTo>
                    <a:cubicBezTo>
                      <a:pt x="31604" y="19972"/>
                      <a:pt x="33846" y="17954"/>
                      <a:pt x="34183" y="13134"/>
                    </a:cubicBezTo>
                    <a:lnTo>
                      <a:pt x="34519" y="8313"/>
                    </a:lnTo>
                    <a:lnTo>
                      <a:pt x="43126" y="606"/>
                    </a:lnTo>
                    <a:lnTo>
                      <a:pt x="42419"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2"/>
              <p:cNvSpPr/>
              <p:nvPr/>
            </p:nvSpPr>
            <p:spPr>
              <a:xfrm>
                <a:off x="5401225" y="3171855"/>
                <a:ext cx="1242341" cy="715712"/>
              </a:xfrm>
              <a:custGeom>
                <a:avLst/>
                <a:gdLst/>
                <a:ahLst/>
                <a:cxnLst/>
                <a:rect l="l" t="t" r="r" b="b"/>
                <a:pathLst>
                  <a:path w="63095" h="36349" extrusionOk="0">
                    <a:moveTo>
                      <a:pt x="28859" y="1"/>
                    </a:moveTo>
                    <a:cubicBezTo>
                      <a:pt x="28859" y="1"/>
                      <a:pt x="27925" y="2804"/>
                      <a:pt x="25354" y="3739"/>
                    </a:cubicBezTo>
                    <a:cubicBezTo>
                      <a:pt x="22785" y="4673"/>
                      <a:pt x="15777" y="8644"/>
                      <a:pt x="15777" y="8644"/>
                    </a:cubicBezTo>
                    <a:cubicBezTo>
                      <a:pt x="15777" y="8644"/>
                      <a:pt x="15543" y="15185"/>
                      <a:pt x="10872" y="19156"/>
                    </a:cubicBezTo>
                    <a:cubicBezTo>
                      <a:pt x="6199" y="23128"/>
                      <a:pt x="816" y="32397"/>
                      <a:pt x="816" y="32397"/>
                    </a:cubicBezTo>
                    <a:lnTo>
                      <a:pt x="0" y="35165"/>
                    </a:lnTo>
                    <a:lnTo>
                      <a:pt x="2547" y="36348"/>
                    </a:lnTo>
                    <a:cubicBezTo>
                      <a:pt x="2547" y="36348"/>
                      <a:pt x="2660" y="32760"/>
                      <a:pt x="8266" y="27267"/>
                    </a:cubicBezTo>
                    <a:cubicBezTo>
                      <a:pt x="13871" y="21774"/>
                      <a:pt x="17346" y="12468"/>
                      <a:pt x="17795" y="12244"/>
                    </a:cubicBezTo>
                    <a:cubicBezTo>
                      <a:pt x="18244" y="12020"/>
                      <a:pt x="28109" y="5517"/>
                      <a:pt x="28109" y="5517"/>
                    </a:cubicBezTo>
                    <a:cubicBezTo>
                      <a:pt x="28109" y="5517"/>
                      <a:pt x="35732" y="10787"/>
                      <a:pt x="44365" y="12244"/>
                    </a:cubicBezTo>
                    <a:cubicBezTo>
                      <a:pt x="47103" y="12706"/>
                      <a:pt x="49930" y="12864"/>
                      <a:pt x="52516" y="12864"/>
                    </a:cubicBezTo>
                    <a:cubicBezTo>
                      <a:pt x="57320" y="12864"/>
                      <a:pt x="61287" y="12319"/>
                      <a:pt x="62285" y="12170"/>
                    </a:cubicBezTo>
                    <a:cubicBezTo>
                      <a:pt x="62777" y="10883"/>
                      <a:pt x="63095" y="9431"/>
                      <a:pt x="62265" y="8878"/>
                    </a:cubicBezTo>
                    <a:cubicBezTo>
                      <a:pt x="60863" y="7943"/>
                      <a:pt x="61330" y="5374"/>
                      <a:pt x="61331" y="5374"/>
                    </a:cubicBezTo>
                    <a:lnTo>
                      <a:pt x="61331" y="5374"/>
                    </a:lnTo>
                    <a:cubicBezTo>
                      <a:pt x="61330" y="5374"/>
                      <a:pt x="60162" y="7943"/>
                      <a:pt x="50819" y="7943"/>
                    </a:cubicBezTo>
                    <a:cubicBezTo>
                      <a:pt x="41473" y="7943"/>
                      <a:pt x="28859" y="1"/>
                      <a:pt x="2885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2"/>
              <p:cNvSpPr/>
              <p:nvPr/>
            </p:nvSpPr>
            <p:spPr>
              <a:xfrm>
                <a:off x="5632504" y="2549808"/>
                <a:ext cx="1576815" cy="967015"/>
              </a:xfrm>
              <a:custGeom>
                <a:avLst/>
                <a:gdLst/>
                <a:ahLst/>
                <a:cxnLst/>
                <a:rect l="l" t="t" r="r" b="b"/>
                <a:pathLst>
                  <a:path w="80082" h="49112" extrusionOk="0">
                    <a:moveTo>
                      <a:pt x="57844" y="1"/>
                    </a:moveTo>
                    <a:cubicBezTo>
                      <a:pt x="56428" y="1"/>
                      <a:pt x="54679" y="131"/>
                      <a:pt x="53034" y="301"/>
                    </a:cubicBezTo>
                    <a:cubicBezTo>
                      <a:pt x="51444" y="2525"/>
                      <a:pt x="50781" y="3924"/>
                      <a:pt x="50781" y="3924"/>
                    </a:cubicBezTo>
                    <a:cubicBezTo>
                      <a:pt x="50781" y="3924"/>
                      <a:pt x="30488" y="7401"/>
                      <a:pt x="24210" y="12781"/>
                    </a:cubicBezTo>
                    <a:cubicBezTo>
                      <a:pt x="24210" y="12781"/>
                      <a:pt x="14905" y="15248"/>
                      <a:pt x="10982" y="18948"/>
                    </a:cubicBezTo>
                    <a:cubicBezTo>
                      <a:pt x="7058" y="22647"/>
                      <a:pt x="5264" y="29486"/>
                      <a:pt x="5264" y="29486"/>
                    </a:cubicBezTo>
                    <a:cubicBezTo>
                      <a:pt x="5264" y="29486"/>
                      <a:pt x="2472" y="31861"/>
                      <a:pt x="1" y="33673"/>
                    </a:cubicBezTo>
                    <a:cubicBezTo>
                      <a:pt x="373" y="33647"/>
                      <a:pt x="794" y="33628"/>
                      <a:pt x="1242" y="33628"/>
                    </a:cubicBezTo>
                    <a:cubicBezTo>
                      <a:pt x="3138" y="33628"/>
                      <a:pt x="5540" y="33961"/>
                      <a:pt x="6945" y="35428"/>
                    </a:cubicBezTo>
                    <a:cubicBezTo>
                      <a:pt x="8703" y="37262"/>
                      <a:pt x="8585" y="40499"/>
                      <a:pt x="8332" y="42377"/>
                    </a:cubicBezTo>
                    <a:cubicBezTo>
                      <a:pt x="11376" y="40396"/>
                      <a:pt x="16363" y="37109"/>
                      <a:pt x="16363" y="37109"/>
                    </a:cubicBezTo>
                    <a:cubicBezTo>
                      <a:pt x="16363" y="37109"/>
                      <a:pt x="23986" y="42379"/>
                      <a:pt x="32619" y="43836"/>
                    </a:cubicBezTo>
                    <a:cubicBezTo>
                      <a:pt x="35357" y="44298"/>
                      <a:pt x="38185" y="44456"/>
                      <a:pt x="40771" y="44456"/>
                    </a:cubicBezTo>
                    <a:cubicBezTo>
                      <a:pt x="46338" y="44456"/>
                      <a:pt x="50781" y="43724"/>
                      <a:pt x="50781" y="43724"/>
                    </a:cubicBezTo>
                    <a:lnTo>
                      <a:pt x="50781" y="43724"/>
                    </a:lnTo>
                    <a:lnTo>
                      <a:pt x="50348" y="45059"/>
                    </a:lnTo>
                    <a:cubicBezTo>
                      <a:pt x="51440" y="44242"/>
                      <a:pt x="53389" y="43169"/>
                      <a:pt x="56103" y="43169"/>
                    </a:cubicBezTo>
                    <a:cubicBezTo>
                      <a:pt x="57407" y="43169"/>
                      <a:pt x="58887" y="43416"/>
                      <a:pt x="60534" y="44060"/>
                    </a:cubicBezTo>
                    <a:cubicBezTo>
                      <a:pt x="63325" y="45151"/>
                      <a:pt x="64722" y="47073"/>
                      <a:pt x="65384" y="49112"/>
                    </a:cubicBezTo>
                    <a:cubicBezTo>
                      <a:pt x="66254" y="46572"/>
                      <a:pt x="66874" y="44533"/>
                      <a:pt x="66926" y="44172"/>
                    </a:cubicBezTo>
                    <a:cubicBezTo>
                      <a:pt x="67038" y="43388"/>
                      <a:pt x="69281" y="41371"/>
                      <a:pt x="69616" y="36550"/>
                    </a:cubicBezTo>
                    <a:lnTo>
                      <a:pt x="69953" y="31729"/>
                    </a:lnTo>
                    <a:lnTo>
                      <a:pt x="79872" y="22850"/>
                    </a:lnTo>
                    <a:cubicBezTo>
                      <a:pt x="80082" y="20694"/>
                      <a:pt x="79809" y="17374"/>
                      <a:pt x="77801" y="12782"/>
                    </a:cubicBezTo>
                    <a:cubicBezTo>
                      <a:pt x="73876" y="3813"/>
                      <a:pt x="61319" y="1"/>
                      <a:pt x="57844"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2"/>
              <p:cNvSpPr/>
              <p:nvPr/>
            </p:nvSpPr>
            <p:spPr>
              <a:xfrm>
                <a:off x="5626046" y="2543901"/>
                <a:ext cx="1588885" cy="978829"/>
              </a:xfrm>
              <a:custGeom>
                <a:avLst/>
                <a:gdLst/>
                <a:ahLst/>
                <a:cxnLst/>
                <a:rect l="l" t="t" r="r" b="b"/>
                <a:pathLst>
                  <a:path w="80695" h="49712" extrusionOk="0">
                    <a:moveTo>
                      <a:pt x="58173" y="601"/>
                    </a:moveTo>
                    <a:cubicBezTo>
                      <a:pt x="61588" y="601"/>
                      <a:pt x="73999" y="4393"/>
                      <a:pt x="77852" y="13202"/>
                    </a:cubicBezTo>
                    <a:cubicBezTo>
                      <a:pt x="79850" y="17768"/>
                      <a:pt x="80081" y="21037"/>
                      <a:pt x="79911" y="23004"/>
                    </a:cubicBezTo>
                    <a:lnTo>
                      <a:pt x="70079" y="31805"/>
                    </a:lnTo>
                    <a:cubicBezTo>
                      <a:pt x="70021" y="31857"/>
                      <a:pt x="69986" y="31929"/>
                      <a:pt x="69980" y="32006"/>
                    </a:cubicBezTo>
                    <a:lnTo>
                      <a:pt x="69643" y="36829"/>
                    </a:lnTo>
                    <a:cubicBezTo>
                      <a:pt x="69405" y="40259"/>
                      <a:pt x="68201" y="42202"/>
                      <a:pt x="67484" y="43364"/>
                    </a:cubicBezTo>
                    <a:cubicBezTo>
                      <a:pt x="67190" y="43839"/>
                      <a:pt x="66994" y="44153"/>
                      <a:pt x="66955" y="44430"/>
                    </a:cubicBezTo>
                    <a:cubicBezTo>
                      <a:pt x="66917" y="44697"/>
                      <a:pt x="66455" y="46264"/>
                      <a:pt x="65697" y="48519"/>
                    </a:cubicBezTo>
                    <a:cubicBezTo>
                      <a:pt x="64805" y="46449"/>
                      <a:pt x="63219" y="44959"/>
                      <a:pt x="60971" y="44081"/>
                    </a:cubicBezTo>
                    <a:cubicBezTo>
                      <a:pt x="59285" y="43422"/>
                      <a:pt x="57767" y="43168"/>
                      <a:pt x="56429" y="43168"/>
                    </a:cubicBezTo>
                    <a:cubicBezTo>
                      <a:pt x="54169" y="43168"/>
                      <a:pt x="52419" y="43893"/>
                      <a:pt x="51232" y="44619"/>
                    </a:cubicBezTo>
                    <a:lnTo>
                      <a:pt x="51395" y="44117"/>
                    </a:lnTo>
                    <a:cubicBezTo>
                      <a:pt x="51459" y="43919"/>
                      <a:pt x="51309" y="43724"/>
                      <a:pt x="51111" y="43724"/>
                    </a:cubicBezTo>
                    <a:cubicBezTo>
                      <a:pt x="51094" y="43724"/>
                      <a:pt x="51077" y="43725"/>
                      <a:pt x="51060" y="43728"/>
                    </a:cubicBezTo>
                    <a:cubicBezTo>
                      <a:pt x="50996" y="43738"/>
                      <a:pt x="46568" y="44451"/>
                      <a:pt x="41070" y="44451"/>
                    </a:cubicBezTo>
                    <a:cubicBezTo>
                      <a:pt x="38501" y="44451"/>
                      <a:pt x="35698" y="44295"/>
                      <a:pt x="32997" y="43839"/>
                    </a:cubicBezTo>
                    <a:cubicBezTo>
                      <a:pt x="24533" y="42412"/>
                      <a:pt x="16938" y="37215"/>
                      <a:pt x="16861" y="37163"/>
                    </a:cubicBezTo>
                    <a:cubicBezTo>
                      <a:pt x="16810" y="37127"/>
                      <a:pt x="16751" y="37109"/>
                      <a:pt x="16691" y="37109"/>
                    </a:cubicBezTo>
                    <a:cubicBezTo>
                      <a:pt x="16633" y="37109"/>
                      <a:pt x="16576" y="37126"/>
                      <a:pt x="16526" y="37159"/>
                    </a:cubicBezTo>
                    <a:cubicBezTo>
                      <a:pt x="16526" y="37159"/>
                      <a:pt x="12089" y="40083"/>
                      <a:pt x="9032" y="42076"/>
                    </a:cubicBezTo>
                    <a:cubicBezTo>
                      <a:pt x="9216" y="40155"/>
                      <a:pt x="9152" y="37254"/>
                      <a:pt x="7491" y="35521"/>
                    </a:cubicBezTo>
                    <a:cubicBezTo>
                      <a:pt x="5997" y="33961"/>
                      <a:pt x="3443" y="33629"/>
                      <a:pt x="1527" y="33629"/>
                    </a:cubicBezTo>
                    <a:cubicBezTo>
                      <a:pt x="1447" y="33629"/>
                      <a:pt x="1368" y="33630"/>
                      <a:pt x="1290" y="33631"/>
                    </a:cubicBezTo>
                    <a:cubicBezTo>
                      <a:pt x="3518" y="31941"/>
                      <a:pt x="5762" y="30036"/>
                      <a:pt x="5787" y="30015"/>
                    </a:cubicBezTo>
                    <a:cubicBezTo>
                      <a:pt x="5834" y="29974"/>
                      <a:pt x="5867" y="29921"/>
                      <a:pt x="5883" y="29862"/>
                    </a:cubicBezTo>
                    <a:cubicBezTo>
                      <a:pt x="5901" y="29794"/>
                      <a:pt x="7699" y="23064"/>
                      <a:pt x="11516" y="19466"/>
                    </a:cubicBezTo>
                    <a:cubicBezTo>
                      <a:pt x="15339" y="15861"/>
                      <a:pt x="24524" y="13396"/>
                      <a:pt x="24617" y="13372"/>
                    </a:cubicBezTo>
                    <a:cubicBezTo>
                      <a:pt x="24659" y="13360"/>
                      <a:pt x="24700" y="13338"/>
                      <a:pt x="24735" y="13310"/>
                    </a:cubicBezTo>
                    <a:cubicBezTo>
                      <a:pt x="30878" y="8044"/>
                      <a:pt x="50958" y="4555"/>
                      <a:pt x="51160" y="4521"/>
                    </a:cubicBezTo>
                    <a:cubicBezTo>
                      <a:pt x="51256" y="4504"/>
                      <a:pt x="51339" y="4442"/>
                      <a:pt x="51382" y="4353"/>
                    </a:cubicBezTo>
                    <a:cubicBezTo>
                      <a:pt x="51387" y="4340"/>
                      <a:pt x="52032" y="2995"/>
                      <a:pt x="53528" y="887"/>
                    </a:cubicBezTo>
                    <a:cubicBezTo>
                      <a:pt x="55394" y="697"/>
                      <a:pt x="56955" y="601"/>
                      <a:pt x="58173" y="601"/>
                    </a:cubicBezTo>
                    <a:close/>
                    <a:moveTo>
                      <a:pt x="58172" y="1"/>
                    </a:moveTo>
                    <a:cubicBezTo>
                      <a:pt x="56905" y="1"/>
                      <a:pt x="55276" y="102"/>
                      <a:pt x="53331" y="303"/>
                    </a:cubicBezTo>
                    <a:cubicBezTo>
                      <a:pt x="53245" y="312"/>
                      <a:pt x="53167" y="357"/>
                      <a:pt x="53117" y="427"/>
                    </a:cubicBezTo>
                    <a:cubicBezTo>
                      <a:pt x="51799" y="2271"/>
                      <a:pt x="51116" y="3544"/>
                      <a:pt x="50907" y="3954"/>
                    </a:cubicBezTo>
                    <a:cubicBezTo>
                      <a:pt x="48902" y="4306"/>
                      <a:pt x="30502" y="7645"/>
                      <a:pt x="24395" y="12808"/>
                    </a:cubicBezTo>
                    <a:cubicBezTo>
                      <a:pt x="23484" y="13055"/>
                      <a:pt x="14906" y="15442"/>
                      <a:pt x="11104" y="19028"/>
                    </a:cubicBezTo>
                    <a:cubicBezTo>
                      <a:pt x="7364" y="22554"/>
                      <a:pt x="5564" y="28751"/>
                      <a:pt x="5326" y="29616"/>
                    </a:cubicBezTo>
                    <a:cubicBezTo>
                      <a:pt x="4876" y="29998"/>
                      <a:pt x="2368" y="32105"/>
                      <a:pt x="151" y="33730"/>
                    </a:cubicBezTo>
                    <a:cubicBezTo>
                      <a:pt x="43" y="33810"/>
                      <a:pt x="0" y="33951"/>
                      <a:pt x="46" y="34077"/>
                    </a:cubicBezTo>
                    <a:cubicBezTo>
                      <a:pt x="90" y="34195"/>
                      <a:pt x="203" y="34273"/>
                      <a:pt x="328" y="34273"/>
                    </a:cubicBezTo>
                    <a:cubicBezTo>
                      <a:pt x="336" y="34273"/>
                      <a:pt x="343" y="34273"/>
                      <a:pt x="350" y="34272"/>
                    </a:cubicBezTo>
                    <a:cubicBezTo>
                      <a:pt x="704" y="34246"/>
                      <a:pt x="1116" y="34227"/>
                      <a:pt x="1561" y="34227"/>
                    </a:cubicBezTo>
                    <a:cubicBezTo>
                      <a:pt x="3362" y="34227"/>
                      <a:pt x="5715" y="34536"/>
                      <a:pt x="7056" y="35936"/>
                    </a:cubicBezTo>
                    <a:cubicBezTo>
                      <a:pt x="8742" y="37695"/>
                      <a:pt x="8599" y="40889"/>
                      <a:pt x="8363" y="42637"/>
                    </a:cubicBezTo>
                    <a:cubicBezTo>
                      <a:pt x="8337" y="42830"/>
                      <a:pt x="8490" y="42978"/>
                      <a:pt x="8660" y="42978"/>
                    </a:cubicBezTo>
                    <a:cubicBezTo>
                      <a:pt x="8715" y="42978"/>
                      <a:pt x="8771" y="42963"/>
                      <a:pt x="8824" y="42929"/>
                    </a:cubicBezTo>
                    <a:cubicBezTo>
                      <a:pt x="11539" y="41162"/>
                      <a:pt x="15798" y="38357"/>
                      <a:pt x="16689" y="37770"/>
                    </a:cubicBezTo>
                    <a:cubicBezTo>
                      <a:pt x="17867" y="38549"/>
                      <a:pt x="25003" y="43101"/>
                      <a:pt x="32897" y="44432"/>
                    </a:cubicBezTo>
                    <a:cubicBezTo>
                      <a:pt x="35633" y="44894"/>
                      <a:pt x="38471" y="45052"/>
                      <a:pt x="41071" y="45052"/>
                    </a:cubicBezTo>
                    <a:cubicBezTo>
                      <a:pt x="45578" y="45052"/>
                      <a:pt x="49369" y="44578"/>
                      <a:pt x="50674" y="44393"/>
                    </a:cubicBezTo>
                    <a:lnTo>
                      <a:pt x="50674" y="44393"/>
                    </a:lnTo>
                    <a:lnTo>
                      <a:pt x="50390" y="45267"/>
                    </a:lnTo>
                    <a:cubicBezTo>
                      <a:pt x="50350" y="45391"/>
                      <a:pt x="50394" y="45528"/>
                      <a:pt x="50501" y="45604"/>
                    </a:cubicBezTo>
                    <a:cubicBezTo>
                      <a:pt x="50553" y="45641"/>
                      <a:pt x="50614" y="45660"/>
                      <a:pt x="50675" y="45660"/>
                    </a:cubicBezTo>
                    <a:cubicBezTo>
                      <a:pt x="50739" y="45660"/>
                      <a:pt x="50803" y="45640"/>
                      <a:pt x="50856" y="45600"/>
                    </a:cubicBezTo>
                    <a:cubicBezTo>
                      <a:pt x="51923" y="44803"/>
                      <a:pt x="53809" y="43771"/>
                      <a:pt x="56432" y="43771"/>
                    </a:cubicBezTo>
                    <a:cubicBezTo>
                      <a:pt x="57703" y="43771"/>
                      <a:pt x="59146" y="44013"/>
                      <a:pt x="60753" y="44641"/>
                    </a:cubicBezTo>
                    <a:cubicBezTo>
                      <a:pt x="63104" y="45560"/>
                      <a:pt x="64676" y="47196"/>
                      <a:pt x="65426" y="49504"/>
                    </a:cubicBezTo>
                    <a:cubicBezTo>
                      <a:pt x="65466" y="49628"/>
                      <a:pt x="65580" y="49711"/>
                      <a:pt x="65709" y="49712"/>
                    </a:cubicBezTo>
                    <a:lnTo>
                      <a:pt x="65711" y="49712"/>
                    </a:lnTo>
                    <a:cubicBezTo>
                      <a:pt x="65839" y="49712"/>
                      <a:pt x="65954" y="49631"/>
                      <a:pt x="65996" y="49509"/>
                    </a:cubicBezTo>
                    <a:cubicBezTo>
                      <a:pt x="66791" y="47188"/>
                      <a:pt x="67489" y="44948"/>
                      <a:pt x="67550" y="44515"/>
                    </a:cubicBezTo>
                    <a:cubicBezTo>
                      <a:pt x="67573" y="44362"/>
                      <a:pt x="67768" y="44047"/>
                      <a:pt x="67995" y="43680"/>
                    </a:cubicBezTo>
                    <a:cubicBezTo>
                      <a:pt x="68693" y="42550"/>
                      <a:pt x="69994" y="40448"/>
                      <a:pt x="70244" y="36870"/>
                    </a:cubicBezTo>
                    <a:lnTo>
                      <a:pt x="70571" y="32170"/>
                    </a:lnTo>
                    <a:lnTo>
                      <a:pt x="80400" y="23373"/>
                    </a:lnTo>
                    <a:cubicBezTo>
                      <a:pt x="80455" y="23322"/>
                      <a:pt x="80489" y="23253"/>
                      <a:pt x="80498" y="23178"/>
                    </a:cubicBezTo>
                    <a:cubicBezTo>
                      <a:pt x="80694" y="21153"/>
                      <a:pt x="80492" y="17737"/>
                      <a:pt x="78403" y="12961"/>
                    </a:cubicBezTo>
                    <a:cubicBezTo>
                      <a:pt x="74439" y="3901"/>
                      <a:pt x="61681" y="1"/>
                      <a:pt x="5817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2"/>
              <p:cNvSpPr/>
              <p:nvPr/>
            </p:nvSpPr>
            <p:spPr>
              <a:xfrm>
                <a:off x="5401225" y="3171855"/>
                <a:ext cx="1242341" cy="715712"/>
              </a:xfrm>
              <a:custGeom>
                <a:avLst/>
                <a:gdLst/>
                <a:ahLst/>
                <a:cxnLst/>
                <a:rect l="l" t="t" r="r" b="b"/>
                <a:pathLst>
                  <a:path w="63095" h="36349" extrusionOk="0">
                    <a:moveTo>
                      <a:pt x="28859" y="1"/>
                    </a:moveTo>
                    <a:cubicBezTo>
                      <a:pt x="28859" y="1"/>
                      <a:pt x="27925" y="2804"/>
                      <a:pt x="25354" y="3739"/>
                    </a:cubicBezTo>
                    <a:cubicBezTo>
                      <a:pt x="22785" y="4673"/>
                      <a:pt x="15777" y="8644"/>
                      <a:pt x="15777" y="8644"/>
                    </a:cubicBezTo>
                    <a:cubicBezTo>
                      <a:pt x="15777" y="8644"/>
                      <a:pt x="15543" y="15185"/>
                      <a:pt x="10872" y="19156"/>
                    </a:cubicBezTo>
                    <a:cubicBezTo>
                      <a:pt x="6199" y="23128"/>
                      <a:pt x="816" y="32397"/>
                      <a:pt x="816" y="32397"/>
                    </a:cubicBezTo>
                    <a:lnTo>
                      <a:pt x="0" y="35165"/>
                    </a:lnTo>
                    <a:lnTo>
                      <a:pt x="2547" y="36348"/>
                    </a:lnTo>
                    <a:cubicBezTo>
                      <a:pt x="2547" y="36348"/>
                      <a:pt x="2660" y="32760"/>
                      <a:pt x="8266" y="27267"/>
                    </a:cubicBezTo>
                    <a:cubicBezTo>
                      <a:pt x="13871" y="21774"/>
                      <a:pt x="17346" y="12468"/>
                      <a:pt x="17795" y="12244"/>
                    </a:cubicBezTo>
                    <a:cubicBezTo>
                      <a:pt x="18244" y="12020"/>
                      <a:pt x="28109" y="5517"/>
                      <a:pt x="28109" y="5517"/>
                    </a:cubicBezTo>
                    <a:cubicBezTo>
                      <a:pt x="28109" y="5517"/>
                      <a:pt x="35732" y="10787"/>
                      <a:pt x="44365" y="12244"/>
                    </a:cubicBezTo>
                    <a:cubicBezTo>
                      <a:pt x="47103" y="12706"/>
                      <a:pt x="49930" y="12864"/>
                      <a:pt x="52516" y="12864"/>
                    </a:cubicBezTo>
                    <a:cubicBezTo>
                      <a:pt x="57320" y="12864"/>
                      <a:pt x="61287" y="12319"/>
                      <a:pt x="62285" y="12170"/>
                    </a:cubicBezTo>
                    <a:cubicBezTo>
                      <a:pt x="62777" y="10883"/>
                      <a:pt x="63095" y="9431"/>
                      <a:pt x="62265" y="8878"/>
                    </a:cubicBezTo>
                    <a:cubicBezTo>
                      <a:pt x="60863" y="7943"/>
                      <a:pt x="61330" y="5374"/>
                      <a:pt x="61331" y="5374"/>
                    </a:cubicBezTo>
                    <a:lnTo>
                      <a:pt x="61331" y="5374"/>
                    </a:lnTo>
                    <a:cubicBezTo>
                      <a:pt x="61330" y="5374"/>
                      <a:pt x="60162" y="7943"/>
                      <a:pt x="50819" y="7943"/>
                    </a:cubicBezTo>
                    <a:cubicBezTo>
                      <a:pt x="41473" y="7943"/>
                      <a:pt x="28859" y="1"/>
                      <a:pt x="288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2"/>
              <p:cNvSpPr/>
              <p:nvPr/>
            </p:nvSpPr>
            <p:spPr>
              <a:xfrm>
                <a:off x="6330180" y="3010870"/>
                <a:ext cx="849171" cy="1070939"/>
              </a:xfrm>
              <a:custGeom>
                <a:avLst/>
                <a:gdLst/>
                <a:ahLst/>
                <a:cxnLst/>
                <a:rect l="l" t="t" r="r" b="b"/>
                <a:pathLst>
                  <a:path w="43127" h="54390" extrusionOk="0">
                    <a:moveTo>
                      <a:pt x="42419" y="0"/>
                    </a:moveTo>
                    <a:lnTo>
                      <a:pt x="32841" y="4439"/>
                    </a:lnTo>
                    <a:cubicBezTo>
                      <a:pt x="32841" y="4439"/>
                      <a:pt x="33308" y="11681"/>
                      <a:pt x="30738" y="15419"/>
                    </a:cubicBezTo>
                    <a:cubicBezTo>
                      <a:pt x="28168" y="19157"/>
                      <a:pt x="27234" y="20325"/>
                      <a:pt x="27234" y="20325"/>
                    </a:cubicBezTo>
                    <a:cubicBezTo>
                      <a:pt x="27234" y="20325"/>
                      <a:pt x="27000" y="25931"/>
                      <a:pt x="25364" y="29435"/>
                    </a:cubicBezTo>
                    <a:cubicBezTo>
                      <a:pt x="23729" y="32939"/>
                      <a:pt x="21160" y="34108"/>
                      <a:pt x="21160" y="34108"/>
                    </a:cubicBezTo>
                    <a:cubicBezTo>
                      <a:pt x="21160" y="34108"/>
                      <a:pt x="21393" y="38080"/>
                      <a:pt x="18122" y="41115"/>
                    </a:cubicBezTo>
                    <a:cubicBezTo>
                      <a:pt x="14852" y="44152"/>
                      <a:pt x="6676" y="49058"/>
                      <a:pt x="1536" y="52329"/>
                    </a:cubicBezTo>
                    <a:cubicBezTo>
                      <a:pt x="999" y="52671"/>
                      <a:pt x="492" y="53033"/>
                      <a:pt x="1" y="53403"/>
                    </a:cubicBezTo>
                    <a:lnTo>
                      <a:pt x="1222" y="54390"/>
                    </a:lnTo>
                    <a:cubicBezTo>
                      <a:pt x="1222" y="54390"/>
                      <a:pt x="6715" y="50130"/>
                      <a:pt x="14450" y="46205"/>
                    </a:cubicBezTo>
                    <a:cubicBezTo>
                      <a:pt x="22187" y="42282"/>
                      <a:pt x="24092" y="39479"/>
                      <a:pt x="26334" y="34882"/>
                    </a:cubicBezTo>
                    <a:cubicBezTo>
                      <a:pt x="28576" y="30287"/>
                      <a:pt x="31379" y="21541"/>
                      <a:pt x="31492" y="20756"/>
                    </a:cubicBezTo>
                    <a:cubicBezTo>
                      <a:pt x="31604" y="19972"/>
                      <a:pt x="33846" y="17954"/>
                      <a:pt x="34183" y="13134"/>
                    </a:cubicBezTo>
                    <a:lnTo>
                      <a:pt x="34519" y="8313"/>
                    </a:lnTo>
                    <a:lnTo>
                      <a:pt x="43126" y="606"/>
                    </a:lnTo>
                    <a:lnTo>
                      <a:pt x="42419"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6591033" y="3117885"/>
                <a:ext cx="123043" cy="274498"/>
              </a:xfrm>
              <a:custGeom>
                <a:avLst/>
                <a:gdLst/>
                <a:ahLst/>
                <a:cxnLst/>
                <a:rect l="l" t="t" r="r" b="b"/>
                <a:pathLst>
                  <a:path w="6249" h="13941" extrusionOk="0">
                    <a:moveTo>
                      <a:pt x="5906" y="1"/>
                    </a:moveTo>
                    <a:cubicBezTo>
                      <a:pt x="5856" y="1"/>
                      <a:pt x="5804" y="14"/>
                      <a:pt x="5758" y="41"/>
                    </a:cubicBezTo>
                    <a:cubicBezTo>
                      <a:pt x="5615" y="126"/>
                      <a:pt x="2275" y="2174"/>
                      <a:pt x="1136" y="6614"/>
                    </a:cubicBezTo>
                    <a:cubicBezTo>
                      <a:pt x="0" y="11041"/>
                      <a:pt x="1217" y="13660"/>
                      <a:pt x="1269" y="13769"/>
                    </a:cubicBezTo>
                    <a:cubicBezTo>
                      <a:pt x="1319" y="13874"/>
                      <a:pt x="1424" y="13940"/>
                      <a:pt x="1539" y="13940"/>
                    </a:cubicBezTo>
                    <a:cubicBezTo>
                      <a:pt x="1761" y="13940"/>
                      <a:pt x="1905" y="13710"/>
                      <a:pt x="1811" y="13511"/>
                    </a:cubicBezTo>
                    <a:cubicBezTo>
                      <a:pt x="1799" y="13486"/>
                      <a:pt x="641" y="10963"/>
                      <a:pt x="1718" y="6763"/>
                    </a:cubicBezTo>
                    <a:cubicBezTo>
                      <a:pt x="2793" y="2570"/>
                      <a:pt x="6034" y="575"/>
                      <a:pt x="6066" y="556"/>
                    </a:cubicBezTo>
                    <a:cubicBezTo>
                      <a:pt x="6205" y="470"/>
                      <a:pt x="6248" y="287"/>
                      <a:pt x="6164" y="147"/>
                    </a:cubicBezTo>
                    <a:cubicBezTo>
                      <a:pt x="6108" y="53"/>
                      <a:pt x="6008" y="1"/>
                      <a:pt x="590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2"/>
              <p:cNvSpPr/>
              <p:nvPr/>
            </p:nvSpPr>
            <p:spPr>
              <a:xfrm>
                <a:off x="5854607" y="2454292"/>
                <a:ext cx="782796" cy="448558"/>
              </a:xfrm>
              <a:custGeom>
                <a:avLst/>
                <a:gdLst/>
                <a:ahLst/>
                <a:cxnLst/>
                <a:rect l="l" t="t" r="r" b="b"/>
                <a:pathLst>
                  <a:path w="39756" h="22781" extrusionOk="0">
                    <a:moveTo>
                      <a:pt x="18196" y="0"/>
                    </a:moveTo>
                    <a:cubicBezTo>
                      <a:pt x="13076" y="0"/>
                      <a:pt x="8222" y="1483"/>
                      <a:pt x="6165" y="3092"/>
                    </a:cubicBezTo>
                    <a:cubicBezTo>
                      <a:pt x="3272" y="5357"/>
                      <a:pt x="5914" y="6112"/>
                      <a:pt x="7297" y="6489"/>
                    </a:cubicBezTo>
                    <a:cubicBezTo>
                      <a:pt x="8682" y="6866"/>
                      <a:pt x="4530" y="7118"/>
                      <a:pt x="2391" y="9508"/>
                    </a:cubicBezTo>
                    <a:cubicBezTo>
                      <a:pt x="252" y="11898"/>
                      <a:pt x="1" y="16176"/>
                      <a:pt x="1763" y="17183"/>
                    </a:cubicBezTo>
                    <a:cubicBezTo>
                      <a:pt x="2083" y="17366"/>
                      <a:pt x="2511" y="17441"/>
                      <a:pt x="2998" y="17441"/>
                    </a:cubicBezTo>
                    <a:cubicBezTo>
                      <a:pt x="5187" y="17441"/>
                      <a:pt x="8555" y="15925"/>
                      <a:pt x="8555" y="15925"/>
                    </a:cubicBezTo>
                    <a:lnTo>
                      <a:pt x="9815" y="16804"/>
                    </a:lnTo>
                    <a:lnTo>
                      <a:pt x="22646" y="13534"/>
                    </a:lnTo>
                    <a:lnTo>
                      <a:pt x="22771" y="14415"/>
                    </a:lnTo>
                    <a:cubicBezTo>
                      <a:pt x="22851" y="14975"/>
                      <a:pt x="24812" y="15077"/>
                      <a:pt x="26521" y="15077"/>
                    </a:cubicBezTo>
                    <a:cubicBezTo>
                      <a:pt x="27501" y="15077"/>
                      <a:pt x="28398" y="15044"/>
                      <a:pt x="28811" y="15044"/>
                    </a:cubicBezTo>
                    <a:cubicBezTo>
                      <a:pt x="29942" y="15044"/>
                      <a:pt x="30949" y="20201"/>
                      <a:pt x="32711" y="21711"/>
                    </a:cubicBezTo>
                    <a:cubicBezTo>
                      <a:pt x="33591" y="22466"/>
                      <a:pt x="34408" y="22780"/>
                      <a:pt x="35132" y="22780"/>
                    </a:cubicBezTo>
                    <a:cubicBezTo>
                      <a:pt x="35855" y="22780"/>
                      <a:pt x="36484" y="22466"/>
                      <a:pt x="36987" y="21963"/>
                    </a:cubicBezTo>
                    <a:cubicBezTo>
                      <a:pt x="37995" y="20958"/>
                      <a:pt x="39756" y="18566"/>
                      <a:pt x="39503" y="15925"/>
                    </a:cubicBezTo>
                    <a:cubicBezTo>
                      <a:pt x="39252" y="13282"/>
                      <a:pt x="38120" y="12150"/>
                      <a:pt x="38120" y="12150"/>
                    </a:cubicBezTo>
                    <a:cubicBezTo>
                      <a:pt x="38120" y="12150"/>
                      <a:pt x="38875" y="11521"/>
                      <a:pt x="38372" y="10515"/>
                    </a:cubicBezTo>
                    <a:cubicBezTo>
                      <a:pt x="38228" y="10227"/>
                      <a:pt x="37879" y="10124"/>
                      <a:pt x="37454" y="10124"/>
                    </a:cubicBezTo>
                    <a:cubicBezTo>
                      <a:pt x="36390" y="10124"/>
                      <a:pt x="34850" y="10767"/>
                      <a:pt x="34850" y="10767"/>
                    </a:cubicBezTo>
                    <a:cubicBezTo>
                      <a:pt x="34850" y="10767"/>
                      <a:pt x="34850" y="10138"/>
                      <a:pt x="34346" y="8376"/>
                    </a:cubicBezTo>
                    <a:cubicBezTo>
                      <a:pt x="33843" y="6615"/>
                      <a:pt x="31326" y="2841"/>
                      <a:pt x="24408" y="828"/>
                    </a:cubicBezTo>
                    <a:cubicBezTo>
                      <a:pt x="22406" y="246"/>
                      <a:pt x="20279" y="0"/>
                      <a:pt x="1819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2"/>
              <p:cNvSpPr/>
              <p:nvPr/>
            </p:nvSpPr>
            <p:spPr>
              <a:xfrm>
                <a:off x="5855474" y="2448267"/>
                <a:ext cx="787521" cy="460608"/>
              </a:xfrm>
              <a:custGeom>
                <a:avLst/>
                <a:gdLst/>
                <a:ahLst/>
                <a:cxnLst/>
                <a:rect l="l" t="t" r="r" b="b"/>
                <a:pathLst>
                  <a:path w="39996" h="23393" extrusionOk="0">
                    <a:moveTo>
                      <a:pt x="18192" y="616"/>
                    </a:moveTo>
                    <a:cubicBezTo>
                      <a:pt x="20244" y="616"/>
                      <a:pt x="22331" y="855"/>
                      <a:pt x="24279" y="1422"/>
                    </a:cubicBezTo>
                    <a:cubicBezTo>
                      <a:pt x="30853" y="3334"/>
                      <a:pt x="33491" y="6938"/>
                      <a:pt x="34014" y="8765"/>
                    </a:cubicBezTo>
                    <a:cubicBezTo>
                      <a:pt x="34491" y="10440"/>
                      <a:pt x="34504" y="11067"/>
                      <a:pt x="34504" y="11072"/>
                    </a:cubicBezTo>
                    <a:cubicBezTo>
                      <a:pt x="34504" y="11173"/>
                      <a:pt x="34554" y="11266"/>
                      <a:pt x="34637" y="11322"/>
                    </a:cubicBezTo>
                    <a:cubicBezTo>
                      <a:pt x="34688" y="11356"/>
                      <a:pt x="34746" y="11373"/>
                      <a:pt x="34804" y="11373"/>
                    </a:cubicBezTo>
                    <a:cubicBezTo>
                      <a:pt x="34843" y="11373"/>
                      <a:pt x="34882" y="11365"/>
                      <a:pt x="34919" y="11349"/>
                    </a:cubicBezTo>
                    <a:cubicBezTo>
                      <a:pt x="35705" y="11022"/>
                      <a:pt x="36755" y="10730"/>
                      <a:pt x="37427" y="10730"/>
                    </a:cubicBezTo>
                    <a:cubicBezTo>
                      <a:pt x="37745" y="10730"/>
                      <a:pt x="37978" y="10796"/>
                      <a:pt x="38058" y="10955"/>
                    </a:cubicBezTo>
                    <a:cubicBezTo>
                      <a:pt x="38438" y="11715"/>
                      <a:pt x="37939" y="12177"/>
                      <a:pt x="37882" y="12224"/>
                    </a:cubicBezTo>
                    <a:cubicBezTo>
                      <a:pt x="37747" y="12338"/>
                      <a:pt x="37738" y="12542"/>
                      <a:pt x="37862" y="12668"/>
                    </a:cubicBezTo>
                    <a:cubicBezTo>
                      <a:pt x="37872" y="12678"/>
                      <a:pt x="38922" y="13774"/>
                      <a:pt x="39159" y="16259"/>
                    </a:cubicBezTo>
                    <a:cubicBezTo>
                      <a:pt x="39376" y="18529"/>
                      <a:pt x="37987" y="20800"/>
                      <a:pt x="36731" y="22056"/>
                    </a:cubicBezTo>
                    <a:cubicBezTo>
                      <a:pt x="36243" y="22544"/>
                      <a:pt x="35688" y="22787"/>
                      <a:pt x="35091" y="22787"/>
                    </a:cubicBezTo>
                    <a:cubicBezTo>
                      <a:pt x="34392" y="22787"/>
                      <a:pt x="33635" y="22454"/>
                      <a:pt x="32861" y="21789"/>
                    </a:cubicBezTo>
                    <a:cubicBezTo>
                      <a:pt x="32035" y="21081"/>
                      <a:pt x="31356" y="19444"/>
                      <a:pt x="30757" y="18000"/>
                    </a:cubicBezTo>
                    <a:cubicBezTo>
                      <a:pt x="30046" y="16288"/>
                      <a:pt x="29533" y="15049"/>
                      <a:pt x="28766" y="15049"/>
                    </a:cubicBezTo>
                    <a:lnTo>
                      <a:pt x="28767" y="15050"/>
                    </a:lnTo>
                    <a:cubicBezTo>
                      <a:pt x="28602" y="15050"/>
                      <a:pt x="28364" y="15055"/>
                      <a:pt x="28073" y="15060"/>
                    </a:cubicBezTo>
                    <a:cubicBezTo>
                      <a:pt x="27534" y="15072"/>
                      <a:pt x="27050" y="15078"/>
                      <a:pt x="26616" y="15078"/>
                    </a:cubicBezTo>
                    <a:cubicBezTo>
                      <a:pt x="23890" y="15078"/>
                      <a:pt x="23138" y="14863"/>
                      <a:pt x="23025" y="14679"/>
                    </a:cubicBezTo>
                    <a:lnTo>
                      <a:pt x="22899" y="13798"/>
                    </a:lnTo>
                    <a:cubicBezTo>
                      <a:pt x="22887" y="13714"/>
                      <a:pt x="22840" y="13638"/>
                      <a:pt x="22769" y="13590"/>
                    </a:cubicBezTo>
                    <a:cubicBezTo>
                      <a:pt x="22719" y="13556"/>
                      <a:pt x="22661" y="13539"/>
                      <a:pt x="22603" y="13539"/>
                    </a:cubicBezTo>
                    <a:cubicBezTo>
                      <a:pt x="22577" y="13539"/>
                      <a:pt x="22552" y="13542"/>
                      <a:pt x="22527" y="13549"/>
                    </a:cubicBezTo>
                    <a:lnTo>
                      <a:pt x="9829" y="16786"/>
                    </a:lnTo>
                    <a:lnTo>
                      <a:pt x="8683" y="15984"/>
                    </a:lnTo>
                    <a:cubicBezTo>
                      <a:pt x="8632" y="15948"/>
                      <a:pt x="8572" y="15930"/>
                      <a:pt x="8511" y="15930"/>
                    </a:cubicBezTo>
                    <a:cubicBezTo>
                      <a:pt x="8469" y="15930"/>
                      <a:pt x="8427" y="15938"/>
                      <a:pt x="8388" y="15956"/>
                    </a:cubicBezTo>
                    <a:cubicBezTo>
                      <a:pt x="7303" y="16444"/>
                      <a:pt x="4652" y="17447"/>
                      <a:pt x="2945" y="17447"/>
                    </a:cubicBezTo>
                    <a:cubicBezTo>
                      <a:pt x="2511" y="17447"/>
                      <a:pt x="2138" y="17382"/>
                      <a:pt x="1867" y="17227"/>
                    </a:cubicBezTo>
                    <a:cubicBezTo>
                      <a:pt x="1389" y="16954"/>
                      <a:pt x="1051" y="16347"/>
                      <a:pt x="917" y="15518"/>
                    </a:cubicBezTo>
                    <a:cubicBezTo>
                      <a:pt x="667" y="13980"/>
                      <a:pt x="1156" y="11596"/>
                      <a:pt x="2571" y="10014"/>
                    </a:cubicBezTo>
                    <a:cubicBezTo>
                      <a:pt x="3762" y="8684"/>
                      <a:pt x="5621" y="8039"/>
                      <a:pt x="6731" y="7654"/>
                    </a:cubicBezTo>
                    <a:cubicBezTo>
                      <a:pt x="7517" y="7381"/>
                      <a:pt x="7841" y="7268"/>
                      <a:pt x="7831" y="6938"/>
                    </a:cubicBezTo>
                    <a:cubicBezTo>
                      <a:pt x="7820" y="6638"/>
                      <a:pt x="7479" y="6545"/>
                      <a:pt x="7333" y="6505"/>
                    </a:cubicBezTo>
                    <a:cubicBezTo>
                      <a:pt x="6662" y="6321"/>
                      <a:pt x="5265" y="5940"/>
                      <a:pt x="5132" y="5284"/>
                    </a:cubicBezTo>
                    <a:cubicBezTo>
                      <a:pt x="5049" y="4871"/>
                      <a:pt x="5455" y="4302"/>
                      <a:pt x="6306" y="3634"/>
                    </a:cubicBezTo>
                    <a:cubicBezTo>
                      <a:pt x="8316" y="2062"/>
                      <a:pt x="13145" y="616"/>
                      <a:pt x="18192" y="616"/>
                    </a:cubicBezTo>
                    <a:close/>
                    <a:moveTo>
                      <a:pt x="18124" y="1"/>
                    </a:moveTo>
                    <a:cubicBezTo>
                      <a:pt x="12953" y="1"/>
                      <a:pt x="8061" y="1499"/>
                      <a:pt x="5936" y="3162"/>
                    </a:cubicBezTo>
                    <a:cubicBezTo>
                      <a:pt x="4864" y="4001"/>
                      <a:pt x="4408" y="4733"/>
                      <a:pt x="4543" y="5402"/>
                    </a:cubicBezTo>
                    <a:cubicBezTo>
                      <a:pt x="4723" y="6298"/>
                      <a:pt x="5916" y="6728"/>
                      <a:pt x="6819" y="6986"/>
                    </a:cubicBezTo>
                    <a:cubicBezTo>
                      <a:pt x="6727" y="7019"/>
                      <a:pt x="6629" y="7054"/>
                      <a:pt x="6534" y="7086"/>
                    </a:cubicBezTo>
                    <a:cubicBezTo>
                      <a:pt x="5368" y="7490"/>
                      <a:pt x="3418" y="8167"/>
                      <a:pt x="2123" y="9614"/>
                    </a:cubicBezTo>
                    <a:cubicBezTo>
                      <a:pt x="742" y="11158"/>
                      <a:pt x="1" y="13626"/>
                      <a:pt x="324" y="15614"/>
                    </a:cubicBezTo>
                    <a:cubicBezTo>
                      <a:pt x="490" y="16641"/>
                      <a:pt x="921" y="17380"/>
                      <a:pt x="1569" y="17750"/>
                    </a:cubicBezTo>
                    <a:cubicBezTo>
                      <a:pt x="1939" y="17961"/>
                      <a:pt x="2424" y="18046"/>
                      <a:pt x="2968" y="18046"/>
                    </a:cubicBezTo>
                    <a:cubicBezTo>
                      <a:pt x="4950" y="18046"/>
                      <a:pt x="7710" y="16908"/>
                      <a:pt x="8478" y="16573"/>
                    </a:cubicBezTo>
                    <a:lnTo>
                      <a:pt x="9597" y="17357"/>
                    </a:lnTo>
                    <a:cubicBezTo>
                      <a:pt x="9648" y="17392"/>
                      <a:pt x="9707" y="17411"/>
                      <a:pt x="9768" y="17411"/>
                    </a:cubicBezTo>
                    <a:cubicBezTo>
                      <a:pt x="9793" y="17411"/>
                      <a:pt x="9819" y="17408"/>
                      <a:pt x="9844" y="17401"/>
                    </a:cubicBezTo>
                    <a:lnTo>
                      <a:pt x="22351" y="14213"/>
                    </a:lnTo>
                    <a:lnTo>
                      <a:pt x="22430" y="14763"/>
                    </a:lnTo>
                    <a:cubicBezTo>
                      <a:pt x="22532" y="15479"/>
                      <a:pt x="23923" y="15681"/>
                      <a:pt x="26474" y="15681"/>
                    </a:cubicBezTo>
                    <a:cubicBezTo>
                      <a:pt x="26968" y="15681"/>
                      <a:pt x="27506" y="15673"/>
                      <a:pt x="28086" y="15660"/>
                    </a:cubicBezTo>
                    <a:cubicBezTo>
                      <a:pt x="28371" y="15654"/>
                      <a:pt x="28606" y="15650"/>
                      <a:pt x="28766" y="15650"/>
                    </a:cubicBezTo>
                    <a:cubicBezTo>
                      <a:pt x="29131" y="15650"/>
                      <a:pt x="29750" y="17141"/>
                      <a:pt x="30202" y="18230"/>
                    </a:cubicBezTo>
                    <a:cubicBezTo>
                      <a:pt x="30826" y="19737"/>
                      <a:pt x="31536" y="21444"/>
                      <a:pt x="32471" y="22246"/>
                    </a:cubicBezTo>
                    <a:cubicBezTo>
                      <a:pt x="33472" y="23104"/>
                      <a:pt x="34349" y="23392"/>
                      <a:pt x="35076" y="23392"/>
                    </a:cubicBezTo>
                    <a:cubicBezTo>
                      <a:pt x="36084" y="23392"/>
                      <a:pt x="36801" y="22837"/>
                      <a:pt x="37155" y="22481"/>
                    </a:cubicBezTo>
                    <a:cubicBezTo>
                      <a:pt x="38505" y="21133"/>
                      <a:pt x="39995" y="18681"/>
                      <a:pt x="39759" y="16202"/>
                    </a:cubicBezTo>
                    <a:cubicBezTo>
                      <a:pt x="39560" y="14111"/>
                      <a:pt x="38826" y="12924"/>
                      <a:pt x="38475" y="12465"/>
                    </a:cubicBezTo>
                    <a:cubicBezTo>
                      <a:pt x="38749" y="12099"/>
                      <a:pt x="38981" y="11456"/>
                      <a:pt x="38596" y="10687"/>
                    </a:cubicBezTo>
                    <a:cubicBezTo>
                      <a:pt x="38390" y="10274"/>
                      <a:pt x="37926" y="10131"/>
                      <a:pt x="37385" y="10131"/>
                    </a:cubicBezTo>
                    <a:cubicBezTo>
                      <a:pt x="36589" y="10131"/>
                      <a:pt x="35624" y="10440"/>
                      <a:pt x="35063" y="10649"/>
                    </a:cubicBezTo>
                    <a:cubicBezTo>
                      <a:pt x="35008" y="10270"/>
                      <a:pt x="34881" y="9617"/>
                      <a:pt x="34591" y="8600"/>
                    </a:cubicBezTo>
                    <a:cubicBezTo>
                      <a:pt x="34438" y="8063"/>
                      <a:pt x="32850" y="3289"/>
                      <a:pt x="24448" y="846"/>
                    </a:cubicBezTo>
                    <a:cubicBezTo>
                      <a:pt x="22407" y="252"/>
                      <a:pt x="20242" y="1"/>
                      <a:pt x="1812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6281368" y="2972494"/>
                <a:ext cx="275955" cy="385215"/>
              </a:xfrm>
              <a:custGeom>
                <a:avLst/>
                <a:gdLst/>
                <a:ahLst/>
                <a:cxnLst/>
                <a:rect l="l" t="t" r="r" b="b"/>
                <a:pathLst>
                  <a:path w="14015" h="19564" extrusionOk="0">
                    <a:moveTo>
                      <a:pt x="12607" y="0"/>
                    </a:moveTo>
                    <a:cubicBezTo>
                      <a:pt x="11646" y="0"/>
                      <a:pt x="9790" y="3411"/>
                      <a:pt x="8522" y="6674"/>
                    </a:cubicBezTo>
                    <a:cubicBezTo>
                      <a:pt x="6952" y="10710"/>
                      <a:pt x="1" y="15867"/>
                      <a:pt x="1235" y="17100"/>
                    </a:cubicBezTo>
                    <a:cubicBezTo>
                      <a:pt x="1987" y="17852"/>
                      <a:pt x="4324" y="19564"/>
                      <a:pt x="6719" y="19564"/>
                    </a:cubicBezTo>
                    <a:cubicBezTo>
                      <a:pt x="8251" y="19564"/>
                      <a:pt x="9807" y="18863"/>
                      <a:pt x="10988" y="16764"/>
                    </a:cubicBezTo>
                    <a:cubicBezTo>
                      <a:pt x="14015" y="11382"/>
                      <a:pt x="13119" y="620"/>
                      <a:pt x="13119" y="620"/>
                    </a:cubicBezTo>
                    <a:cubicBezTo>
                      <a:pt x="13011" y="191"/>
                      <a:pt x="12834" y="0"/>
                      <a:pt x="126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6285011" y="2966547"/>
                <a:ext cx="277688" cy="397069"/>
              </a:xfrm>
              <a:custGeom>
                <a:avLst/>
                <a:gdLst/>
                <a:ahLst/>
                <a:cxnLst/>
                <a:rect l="l" t="t" r="r" b="b"/>
                <a:pathLst>
                  <a:path w="14103" h="20166" extrusionOk="0">
                    <a:moveTo>
                      <a:pt x="12429" y="602"/>
                    </a:moveTo>
                    <a:cubicBezTo>
                      <a:pt x="12484" y="606"/>
                      <a:pt x="12570" y="722"/>
                      <a:pt x="12636" y="971"/>
                    </a:cubicBezTo>
                    <a:cubicBezTo>
                      <a:pt x="12680" y="1547"/>
                      <a:pt x="13420" y="11801"/>
                      <a:pt x="10541" y="16918"/>
                    </a:cubicBezTo>
                    <a:cubicBezTo>
                      <a:pt x="9675" y="18456"/>
                      <a:pt x="8531" y="19333"/>
                      <a:pt x="7138" y="19524"/>
                    </a:cubicBezTo>
                    <a:cubicBezTo>
                      <a:pt x="6933" y="19552"/>
                      <a:pt x="6728" y="19565"/>
                      <a:pt x="6523" y="19565"/>
                    </a:cubicBezTo>
                    <a:cubicBezTo>
                      <a:pt x="4188" y="19565"/>
                      <a:pt x="1922" y="17848"/>
                      <a:pt x="1262" y="17189"/>
                    </a:cubicBezTo>
                    <a:cubicBezTo>
                      <a:pt x="832" y="16759"/>
                      <a:pt x="2594" y="14832"/>
                      <a:pt x="4008" y="13284"/>
                    </a:cubicBezTo>
                    <a:cubicBezTo>
                      <a:pt x="5801" y="11324"/>
                      <a:pt x="7833" y="9101"/>
                      <a:pt x="8617" y="7085"/>
                    </a:cubicBezTo>
                    <a:cubicBezTo>
                      <a:pt x="10109" y="3245"/>
                      <a:pt x="11808" y="602"/>
                      <a:pt x="12414" y="602"/>
                    </a:cubicBezTo>
                    <a:lnTo>
                      <a:pt x="12415" y="602"/>
                    </a:lnTo>
                    <a:cubicBezTo>
                      <a:pt x="12418" y="602"/>
                      <a:pt x="12421" y="603"/>
                      <a:pt x="12424" y="603"/>
                    </a:cubicBezTo>
                    <a:cubicBezTo>
                      <a:pt x="12425" y="603"/>
                      <a:pt x="12427" y="603"/>
                      <a:pt x="12429" y="602"/>
                    </a:cubicBezTo>
                    <a:close/>
                    <a:moveTo>
                      <a:pt x="12425" y="1"/>
                    </a:moveTo>
                    <a:cubicBezTo>
                      <a:pt x="10746" y="1"/>
                      <a:pt x="8166" y="6585"/>
                      <a:pt x="8057" y="6867"/>
                    </a:cubicBezTo>
                    <a:cubicBezTo>
                      <a:pt x="7314" y="8778"/>
                      <a:pt x="5322" y="10956"/>
                      <a:pt x="3565" y="12880"/>
                    </a:cubicBezTo>
                    <a:cubicBezTo>
                      <a:pt x="1496" y="15142"/>
                      <a:pt x="1" y="16778"/>
                      <a:pt x="836" y="17614"/>
                    </a:cubicBezTo>
                    <a:cubicBezTo>
                      <a:pt x="1545" y="18323"/>
                      <a:pt x="3989" y="20165"/>
                      <a:pt x="6538" y="20165"/>
                    </a:cubicBezTo>
                    <a:cubicBezTo>
                      <a:pt x="6766" y="20165"/>
                      <a:pt x="6995" y="20150"/>
                      <a:pt x="7220" y="20119"/>
                    </a:cubicBezTo>
                    <a:cubicBezTo>
                      <a:pt x="8809" y="19902"/>
                      <a:pt x="10102" y="18923"/>
                      <a:pt x="11065" y="17213"/>
                    </a:cubicBezTo>
                    <a:cubicBezTo>
                      <a:pt x="14103" y="11814"/>
                      <a:pt x="13269" y="1340"/>
                      <a:pt x="13232" y="896"/>
                    </a:cubicBezTo>
                    <a:cubicBezTo>
                      <a:pt x="13231" y="881"/>
                      <a:pt x="13229" y="864"/>
                      <a:pt x="13225" y="849"/>
                    </a:cubicBezTo>
                    <a:cubicBezTo>
                      <a:pt x="13057" y="179"/>
                      <a:pt x="12719" y="19"/>
                      <a:pt x="12465" y="2"/>
                    </a:cubicBezTo>
                    <a:cubicBezTo>
                      <a:pt x="12452" y="1"/>
                      <a:pt x="12439" y="1"/>
                      <a:pt x="1242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6281368" y="2972494"/>
                <a:ext cx="275955" cy="385215"/>
              </a:xfrm>
              <a:custGeom>
                <a:avLst/>
                <a:gdLst/>
                <a:ahLst/>
                <a:cxnLst/>
                <a:rect l="l" t="t" r="r" b="b"/>
                <a:pathLst>
                  <a:path w="14015" h="19564" extrusionOk="0">
                    <a:moveTo>
                      <a:pt x="12607" y="0"/>
                    </a:moveTo>
                    <a:cubicBezTo>
                      <a:pt x="11646" y="0"/>
                      <a:pt x="9790" y="3411"/>
                      <a:pt x="8522" y="6674"/>
                    </a:cubicBezTo>
                    <a:cubicBezTo>
                      <a:pt x="6952" y="10710"/>
                      <a:pt x="1" y="15867"/>
                      <a:pt x="1235" y="17100"/>
                    </a:cubicBezTo>
                    <a:cubicBezTo>
                      <a:pt x="1987" y="17852"/>
                      <a:pt x="4324" y="19564"/>
                      <a:pt x="6719" y="19564"/>
                    </a:cubicBezTo>
                    <a:cubicBezTo>
                      <a:pt x="8251" y="19564"/>
                      <a:pt x="9807" y="18863"/>
                      <a:pt x="10988" y="16764"/>
                    </a:cubicBezTo>
                    <a:cubicBezTo>
                      <a:pt x="14015" y="11382"/>
                      <a:pt x="13119" y="620"/>
                      <a:pt x="13119" y="620"/>
                    </a:cubicBezTo>
                    <a:cubicBezTo>
                      <a:pt x="13011" y="191"/>
                      <a:pt x="12834" y="0"/>
                      <a:pt x="1260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6023055" y="2656371"/>
                <a:ext cx="619310" cy="693659"/>
              </a:xfrm>
              <a:custGeom>
                <a:avLst/>
                <a:gdLst/>
                <a:ahLst/>
                <a:cxnLst/>
                <a:rect l="l" t="t" r="r" b="b"/>
                <a:pathLst>
                  <a:path w="31453" h="35229" extrusionOk="0">
                    <a:moveTo>
                      <a:pt x="19501" y="0"/>
                    </a:moveTo>
                    <a:cubicBezTo>
                      <a:pt x="19500" y="0"/>
                      <a:pt x="3146" y="4278"/>
                      <a:pt x="0" y="5662"/>
                    </a:cubicBezTo>
                    <a:cubicBezTo>
                      <a:pt x="0" y="5662"/>
                      <a:pt x="253" y="14216"/>
                      <a:pt x="3523" y="23149"/>
                    </a:cubicBezTo>
                    <a:cubicBezTo>
                      <a:pt x="6794" y="32080"/>
                      <a:pt x="12330" y="35100"/>
                      <a:pt x="14720" y="35226"/>
                    </a:cubicBezTo>
                    <a:cubicBezTo>
                      <a:pt x="14753" y="35228"/>
                      <a:pt x="14786" y="35229"/>
                      <a:pt x="14819" y="35229"/>
                    </a:cubicBezTo>
                    <a:cubicBezTo>
                      <a:pt x="17233" y="35229"/>
                      <a:pt x="21667" y="30764"/>
                      <a:pt x="23652" y="26545"/>
                    </a:cubicBezTo>
                    <a:cubicBezTo>
                      <a:pt x="25665" y="22268"/>
                      <a:pt x="27049" y="17362"/>
                      <a:pt x="27049" y="17362"/>
                    </a:cubicBezTo>
                    <a:cubicBezTo>
                      <a:pt x="27049" y="17362"/>
                      <a:pt x="29943" y="16355"/>
                      <a:pt x="30697" y="13713"/>
                    </a:cubicBezTo>
                    <a:cubicBezTo>
                      <a:pt x="31452" y="11071"/>
                      <a:pt x="31326" y="8680"/>
                      <a:pt x="29313" y="8429"/>
                    </a:cubicBezTo>
                    <a:cubicBezTo>
                      <a:pt x="29229" y="8419"/>
                      <a:pt x="29148" y="8414"/>
                      <a:pt x="29068" y="8414"/>
                    </a:cubicBezTo>
                    <a:cubicBezTo>
                      <a:pt x="27228" y="8414"/>
                      <a:pt x="26420" y="11071"/>
                      <a:pt x="26420" y="11071"/>
                    </a:cubicBezTo>
                    <a:cubicBezTo>
                      <a:pt x="26420" y="11071"/>
                      <a:pt x="23904" y="9436"/>
                      <a:pt x="22898" y="6164"/>
                    </a:cubicBezTo>
                    <a:cubicBezTo>
                      <a:pt x="21996" y="3234"/>
                      <a:pt x="23517" y="910"/>
                      <a:pt x="23121" y="910"/>
                    </a:cubicBezTo>
                    <a:cubicBezTo>
                      <a:pt x="23075" y="910"/>
                      <a:pt x="23003" y="941"/>
                      <a:pt x="22898" y="1007"/>
                    </a:cubicBezTo>
                    <a:cubicBezTo>
                      <a:pt x="21976" y="1583"/>
                      <a:pt x="20211" y="3318"/>
                      <a:pt x="19147" y="3318"/>
                    </a:cubicBezTo>
                    <a:cubicBezTo>
                      <a:pt x="19049" y="3318"/>
                      <a:pt x="18956" y="3303"/>
                      <a:pt x="18871" y="3271"/>
                    </a:cubicBezTo>
                    <a:cubicBezTo>
                      <a:pt x="17865" y="2894"/>
                      <a:pt x="19501" y="0"/>
                      <a:pt x="195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2"/>
              <p:cNvSpPr/>
              <p:nvPr/>
            </p:nvSpPr>
            <p:spPr>
              <a:xfrm>
                <a:off x="6017069" y="2650444"/>
                <a:ext cx="630986" cy="705493"/>
              </a:xfrm>
              <a:custGeom>
                <a:avLst/>
                <a:gdLst/>
                <a:ahLst/>
                <a:cxnLst/>
                <a:rect l="l" t="t" r="r" b="b"/>
                <a:pathLst>
                  <a:path w="32046" h="35830" extrusionOk="0">
                    <a:moveTo>
                      <a:pt x="19223" y="765"/>
                    </a:moveTo>
                    <a:lnTo>
                      <a:pt x="19223" y="765"/>
                    </a:lnTo>
                    <a:cubicBezTo>
                      <a:pt x="18856" y="1519"/>
                      <a:pt x="18371" y="2719"/>
                      <a:pt x="18614" y="3386"/>
                    </a:cubicBezTo>
                    <a:cubicBezTo>
                      <a:pt x="18696" y="3612"/>
                      <a:pt x="18854" y="3773"/>
                      <a:pt x="19070" y="3853"/>
                    </a:cubicBezTo>
                    <a:cubicBezTo>
                      <a:pt x="19190" y="3899"/>
                      <a:pt x="19317" y="3920"/>
                      <a:pt x="19451" y="3920"/>
                    </a:cubicBezTo>
                    <a:cubicBezTo>
                      <a:pt x="20305" y="3920"/>
                      <a:pt x="21404" y="3057"/>
                      <a:pt x="22388" y="2285"/>
                    </a:cubicBezTo>
                    <a:cubicBezTo>
                      <a:pt x="22634" y="2092"/>
                      <a:pt x="22871" y="1905"/>
                      <a:pt x="23078" y="1756"/>
                    </a:cubicBezTo>
                    <a:lnTo>
                      <a:pt x="23078" y="1756"/>
                    </a:lnTo>
                    <a:cubicBezTo>
                      <a:pt x="23075" y="1768"/>
                      <a:pt x="23071" y="1780"/>
                      <a:pt x="23068" y="1790"/>
                    </a:cubicBezTo>
                    <a:cubicBezTo>
                      <a:pt x="22791" y="2731"/>
                      <a:pt x="22276" y="4479"/>
                      <a:pt x="22914" y="6554"/>
                    </a:cubicBezTo>
                    <a:cubicBezTo>
                      <a:pt x="23940" y="9892"/>
                      <a:pt x="26453" y="11555"/>
                      <a:pt x="26559" y="11624"/>
                    </a:cubicBezTo>
                    <a:cubicBezTo>
                      <a:pt x="26609" y="11657"/>
                      <a:pt x="26666" y="11674"/>
                      <a:pt x="26723" y="11674"/>
                    </a:cubicBezTo>
                    <a:cubicBezTo>
                      <a:pt x="26758" y="11674"/>
                      <a:pt x="26793" y="11668"/>
                      <a:pt x="26826" y="11655"/>
                    </a:cubicBezTo>
                    <a:cubicBezTo>
                      <a:pt x="26915" y="11623"/>
                      <a:pt x="26984" y="11551"/>
                      <a:pt x="27011" y="11461"/>
                    </a:cubicBezTo>
                    <a:cubicBezTo>
                      <a:pt x="27019" y="11434"/>
                      <a:pt x="27777" y="9016"/>
                      <a:pt x="29373" y="9016"/>
                    </a:cubicBezTo>
                    <a:cubicBezTo>
                      <a:pt x="29440" y="9016"/>
                      <a:pt x="29509" y="9020"/>
                      <a:pt x="29579" y="9029"/>
                    </a:cubicBezTo>
                    <a:cubicBezTo>
                      <a:pt x="30099" y="9094"/>
                      <a:pt x="30476" y="9315"/>
                      <a:pt x="30733" y="9705"/>
                    </a:cubicBezTo>
                    <a:cubicBezTo>
                      <a:pt x="31268" y="10512"/>
                      <a:pt x="31261" y="12013"/>
                      <a:pt x="30713" y="13931"/>
                    </a:cubicBezTo>
                    <a:cubicBezTo>
                      <a:pt x="30011" y="16387"/>
                      <a:pt x="27281" y="17370"/>
                      <a:pt x="27254" y="17379"/>
                    </a:cubicBezTo>
                    <a:cubicBezTo>
                      <a:pt x="27162" y="17411"/>
                      <a:pt x="27091" y="17487"/>
                      <a:pt x="27063" y="17581"/>
                    </a:cubicBezTo>
                    <a:cubicBezTo>
                      <a:pt x="27050" y="17630"/>
                      <a:pt x="25664" y="22512"/>
                      <a:pt x="23684" y="26719"/>
                    </a:cubicBezTo>
                    <a:cubicBezTo>
                      <a:pt x="21708" y="30919"/>
                      <a:pt x="17349" y="35229"/>
                      <a:pt x="15119" y="35229"/>
                    </a:cubicBezTo>
                    <a:cubicBezTo>
                      <a:pt x="15092" y="35229"/>
                      <a:pt x="15066" y="35228"/>
                      <a:pt x="15040" y="35227"/>
                    </a:cubicBezTo>
                    <a:cubicBezTo>
                      <a:pt x="12445" y="35089"/>
                      <a:pt x="7185" y="31745"/>
                      <a:pt x="4110" y="23347"/>
                    </a:cubicBezTo>
                    <a:cubicBezTo>
                      <a:pt x="1171" y="15321"/>
                      <a:pt x="679" y="7508"/>
                      <a:pt x="614" y="6158"/>
                    </a:cubicBezTo>
                    <a:cubicBezTo>
                      <a:pt x="3704" y="4891"/>
                      <a:pt x="16205" y="1563"/>
                      <a:pt x="19223" y="765"/>
                    </a:cubicBezTo>
                    <a:close/>
                    <a:moveTo>
                      <a:pt x="19808" y="0"/>
                    </a:moveTo>
                    <a:cubicBezTo>
                      <a:pt x="19782" y="0"/>
                      <a:pt x="19756" y="4"/>
                      <a:pt x="19729" y="11"/>
                    </a:cubicBezTo>
                    <a:cubicBezTo>
                      <a:pt x="19060" y="185"/>
                      <a:pt x="3315" y="4310"/>
                      <a:pt x="183" y="5686"/>
                    </a:cubicBezTo>
                    <a:cubicBezTo>
                      <a:pt x="72" y="5736"/>
                      <a:pt x="1" y="5849"/>
                      <a:pt x="4" y="5971"/>
                    </a:cubicBezTo>
                    <a:cubicBezTo>
                      <a:pt x="7" y="6058"/>
                      <a:pt x="295" y="14677"/>
                      <a:pt x="3545" y="23553"/>
                    </a:cubicBezTo>
                    <a:cubicBezTo>
                      <a:pt x="5371" y="28538"/>
                      <a:pt x="7820" y="31450"/>
                      <a:pt x="9554" y="33013"/>
                    </a:cubicBezTo>
                    <a:cubicBezTo>
                      <a:pt x="11747" y="34992"/>
                      <a:pt x="13809" y="35764"/>
                      <a:pt x="15008" y="35827"/>
                    </a:cubicBezTo>
                    <a:cubicBezTo>
                      <a:pt x="15046" y="35829"/>
                      <a:pt x="15084" y="35829"/>
                      <a:pt x="15121" y="35829"/>
                    </a:cubicBezTo>
                    <a:cubicBezTo>
                      <a:pt x="17794" y="35829"/>
                      <a:pt x="22325" y="31018"/>
                      <a:pt x="24228" y="26975"/>
                    </a:cubicBezTo>
                    <a:cubicBezTo>
                      <a:pt x="26034" y="23133"/>
                      <a:pt x="27351" y="18738"/>
                      <a:pt x="27599" y="17889"/>
                    </a:cubicBezTo>
                    <a:cubicBezTo>
                      <a:pt x="28225" y="17637"/>
                      <a:pt x="30593" y="16536"/>
                      <a:pt x="31290" y="14096"/>
                    </a:cubicBezTo>
                    <a:cubicBezTo>
                      <a:pt x="31712" y="12618"/>
                      <a:pt x="32045" y="10599"/>
                      <a:pt x="31234" y="9371"/>
                    </a:cubicBezTo>
                    <a:cubicBezTo>
                      <a:pt x="30880" y="8836"/>
                      <a:pt x="30348" y="8519"/>
                      <a:pt x="29654" y="8431"/>
                    </a:cubicBezTo>
                    <a:cubicBezTo>
                      <a:pt x="29557" y="8419"/>
                      <a:pt x="29463" y="8414"/>
                      <a:pt x="29371" y="8414"/>
                    </a:cubicBezTo>
                    <a:cubicBezTo>
                      <a:pt x="27782" y="8414"/>
                      <a:pt x="26901" y="10100"/>
                      <a:pt x="26580" y="10891"/>
                    </a:cubicBezTo>
                    <a:cubicBezTo>
                      <a:pt x="25894" y="10345"/>
                      <a:pt x="24243" y="8828"/>
                      <a:pt x="23489" y="6378"/>
                    </a:cubicBezTo>
                    <a:cubicBezTo>
                      <a:pt x="22904" y="4476"/>
                      <a:pt x="23385" y="2840"/>
                      <a:pt x="23645" y="1961"/>
                    </a:cubicBezTo>
                    <a:cubicBezTo>
                      <a:pt x="23797" y="1445"/>
                      <a:pt x="23880" y="1161"/>
                      <a:pt x="23645" y="983"/>
                    </a:cubicBezTo>
                    <a:cubicBezTo>
                      <a:pt x="23575" y="930"/>
                      <a:pt x="23501" y="910"/>
                      <a:pt x="23428" y="910"/>
                    </a:cubicBezTo>
                    <a:cubicBezTo>
                      <a:pt x="23270" y="910"/>
                      <a:pt x="23120" y="1004"/>
                      <a:pt x="23042" y="1053"/>
                    </a:cubicBezTo>
                    <a:cubicBezTo>
                      <a:pt x="22756" y="1232"/>
                      <a:pt x="22397" y="1513"/>
                      <a:pt x="22017" y="1812"/>
                    </a:cubicBezTo>
                    <a:cubicBezTo>
                      <a:pt x="21236" y="2424"/>
                      <a:pt x="20093" y="3321"/>
                      <a:pt x="19459" y="3321"/>
                    </a:cubicBezTo>
                    <a:cubicBezTo>
                      <a:pt x="19394" y="3321"/>
                      <a:pt x="19334" y="3311"/>
                      <a:pt x="19281" y="3291"/>
                    </a:cubicBezTo>
                    <a:cubicBezTo>
                      <a:pt x="19239" y="3275"/>
                      <a:pt x="19205" y="3250"/>
                      <a:pt x="19180" y="3181"/>
                    </a:cubicBezTo>
                    <a:cubicBezTo>
                      <a:pt x="19003" y="2694"/>
                      <a:pt x="19593" y="1290"/>
                      <a:pt x="20067" y="449"/>
                    </a:cubicBezTo>
                    <a:cubicBezTo>
                      <a:pt x="20184" y="242"/>
                      <a:pt x="20026" y="0"/>
                      <a:pt x="1980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2"/>
              <p:cNvSpPr/>
              <p:nvPr/>
            </p:nvSpPr>
            <p:spPr>
              <a:xfrm>
                <a:off x="6437825" y="2851125"/>
                <a:ext cx="121960" cy="53931"/>
              </a:xfrm>
              <a:custGeom>
                <a:avLst/>
                <a:gdLst/>
                <a:ahLst/>
                <a:cxnLst/>
                <a:rect l="l" t="t" r="r" b="b"/>
                <a:pathLst>
                  <a:path w="6194" h="2739" extrusionOk="0">
                    <a:moveTo>
                      <a:pt x="5854" y="0"/>
                    </a:moveTo>
                    <a:cubicBezTo>
                      <a:pt x="5820" y="0"/>
                      <a:pt x="5784" y="6"/>
                      <a:pt x="5750" y="19"/>
                    </a:cubicBezTo>
                    <a:lnTo>
                      <a:pt x="214" y="2158"/>
                    </a:lnTo>
                    <a:cubicBezTo>
                      <a:pt x="79" y="2210"/>
                      <a:pt x="1" y="2351"/>
                      <a:pt x="27" y="2493"/>
                    </a:cubicBezTo>
                    <a:cubicBezTo>
                      <a:pt x="54" y="2636"/>
                      <a:pt x="177" y="2739"/>
                      <a:pt x="322" y="2739"/>
                    </a:cubicBezTo>
                    <a:cubicBezTo>
                      <a:pt x="360" y="2739"/>
                      <a:pt x="396" y="2732"/>
                      <a:pt x="431" y="2719"/>
                    </a:cubicBezTo>
                    <a:lnTo>
                      <a:pt x="5967" y="580"/>
                    </a:lnTo>
                    <a:cubicBezTo>
                      <a:pt x="6119" y="518"/>
                      <a:pt x="6193" y="346"/>
                      <a:pt x="6134" y="192"/>
                    </a:cubicBezTo>
                    <a:cubicBezTo>
                      <a:pt x="6088" y="73"/>
                      <a:pt x="5975" y="0"/>
                      <a:pt x="585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5968573" y="2871858"/>
                <a:ext cx="495420" cy="171598"/>
              </a:xfrm>
              <a:custGeom>
                <a:avLst/>
                <a:gdLst/>
                <a:ahLst/>
                <a:cxnLst/>
                <a:rect l="l" t="t" r="r" b="b"/>
                <a:pathLst>
                  <a:path w="25161" h="8715" extrusionOk="0">
                    <a:moveTo>
                      <a:pt x="0" y="1"/>
                    </a:moveTo>
                    <a:lnTo>
                      <a:pt x="0" y="1"/>
                    </a:lnTo>
                    <a:cubicBezTo>
                      <a:pt x="0" y="1"/>
                      <a:pt x="126" y="3524"/>
                      <a:pt x="1888" y="5537"/>
                    </a:cubicBezTo>
                    <a:cubicBezTo>
                      <a:pt x="3154" y="6985"/>
                      <a:pt x="5397" y="7521"/>
                      <a:pt x="7072" y="7521"/>
                    </a:cubicBezTo>
                    <a:cubicBezTo>
                      <a:pt x="7725" y="7521"/>
                      <a:pt x="8292" y="7440"/>
                      <a:pt x="8680" y="7299"/>
                    </a:cubicBezTo>
                    <a:cubicBezTo>
                      <a:pt x="10001" y="6818"/>
                      <a:pt x="9832" y="3247"/>
                      <a:pt x="11126" y="3247"/>
                    </a:cubicBezTo>
                    <a:cubicBezTo>
                      <a:pt x="11188" y="3247"/>
                      <a:pt x="11254" y="3255"/>
                      <a:pt x="11323" y="3272"/>
                    </a:cubicBezTo>
                    <a:cubicBezTo>
                      <a:pt x="12832" y="3649"/>
                      <a:pt x="12581" y="5285"/>
                      <a:pt x="13209" y="6795"/>
                    </a:cubicBezTo>
                    <a:cubicBezTo>
                      <a:pt x="13839" y="8304"/>
                      <a:pt x="14467" y="8178"/>
                      <a:pt x="17236" y="8557"/>
                    </a:cubicBezTo>
                    <a:cubicBezTo>
                      <a:pt x="17985" y="8659"/>
                      <a:pt x="18725" y="8715"/>
                      <a:pt x="19425" y="8715"/>
                    </a:cubicBezTo>
                    <a:cubicBezTo>
                      <a:pt x="21313" y="8715"/>
                      <a:pt x="22917" y="8308"/>
                      <a:pt x="23651" y="7299"/>
                    </a:cubicBezTo>
                    <a:cubicBezTo>
                      <a:pt x="24658" y="5914"/>
                      <a:pt x="25161" y="1637"/>
                      <a:pt x="24154" y="1385"/>
                    </a:cubicBezTo>
                    <a:cubicBezTo>
                      <a:pt x="23958" y="1336"/>
                      <a:pt x="23671" y="1315"/>
                      <a:pt x="23309" y="1315"/>
                    </a:cubicBezTo>
                    <a:cubicBezTo>
                      <a:pt x="21814" y="1315"/>
                      <a:pt x="19041" y="1661"/>
                      <a:pt x="16104" y="1762"/>
                    </a:cubicBezTo>
                    <a:cubicBezTo>
                      <a:pt x="12454" y="1887"/>
                      <a:pt x="11070" y="2014"/>
                      <a:pt x="11070" y="2014"/>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5962607" y="2865971"/>
                <a:ext cx="504162" cy="183393"/>
              </a:xfrm>
              <a:custGeom>
                <a:avLst/>
                <a:gdLst/>
                <a:ahLst/>
                <a:cxnLst/>
                <a:rect l="l" t="t" r="r" b="b"/>
                <a:pathLst>
                  <a:path w="25605" h="9314" extrusionOk="0">
                    <a:moveTo>
                      <a:pt x="631" y="665"/>
                    </a:moveTo>
                    <a:lnTo>
                      <a:pt x="11320" y="2610"/>
                    </a:lnTo>
                    <a:cubicBezTo>
                      <a:pt x="11341" y="2612"/>
                      <a:pt x="11361" y="2614"/>
                      <a:pt x="11381" y="2614"/>
                    </a:cubicBezTo>
                    <a:cubicBezTo>
                      <a:pt x="11388" y="2614"/>
                      <a:pt x="11394" y="2613"/>
                      <a:pt x="11401" y="2613"/>
                    </a:cubicBezTo>
                    <a:cubicBezTo>
                      <a:pt x="11415" y="2612"/>
                      <a:pt x="12824" y="2486"/>
                      <a:pt x="16417" y="2362"/>
                    </a:cubicBezTo>
                    <a:cubicBezTo>
                      <a:pt x="17930" y="2310"/>
                      <a:pt x="19387" y="2195"/>
                      <a:pt x="20673" y="2093"/>
                    </a:cubicBezTo>
                    <a:cubicBezTo>
                      <a:pt x="21841" y="2000"/>
                      <a:pt x="22900" y="1916"/>
                      <a:pt x="23625" y="1916"/>
                    </a:cubicBezTo>
                    <a:cubicBezTo>
                      <a:pt x="23955" y="1916"/>
                      <a:pt x="24215" y="1933"/>
                      <a:pt x="24385" y="1975"/>
                    </a:cubicBezTo>
                    <a:cubicBezTo>
                      <a:pt x="24430" y="1987"/>
                      <a:pt x="24501" y="2062"/>
                      <a:pt x="24565" y="2236"/>
                    </a:cubicBezTo>
                    <a:cubicBezTo>
                      <a:pt x="24974" y="3361"/>
                      <a:pt x="24478" y="6366"/>
                      <a:pt x="23711" y="7420"/>
                    </a:cubicBezTo>
                    <a:cubicBezTo>
                      <a:pt x="23099" y="8262"/>
                      <a:pt x="21659" y="8712"/>
                      <a:pt x="19705" y="8712"/>
                    </a:cubicBezTo>
                    <a:cubicBezTo>
                      <a:pt x="19050" y="8712"/>
                      <a:pt x="18337" y="8661"/>
                      <a:pt x="17579" y="8558"/>
                    </a:cubicBezTo>
                    <a:cubicBezTo>
                      <a:pt x="17232" y="8511"/>
                      <a:pt x="16918" y="8470"/>
                      <a:pt x="16633" y="8435"/>
                    </a:cubicBezTo>
                    <a:cubicBezTo>
                      <a:pt x="14679" y="8189"/>
                      <a:pt x="14274" y="8138"/>
                      <a:pt x="13790" y="6979"/>
                    </a:cubicBezTo>
                    <a:cubicBezTo>
                      <a:pt x="13606" y="6538"/>
                      <a:pt x="13501" y="6081"/>
                      <a:pt x="13399" y="5639"/>
                    </a:cubicBezTo>
                    <a:cubicBezTo>
                      <a:pt x="13165" y="4630"/>
                      <a:pt x="12923" y="3585"/>
                      <a:pt x="11698" y="3280"/>
                    </a:cubicBezTo>
                    <a:cubicBezTo>
                      <a:pt x="11605" y="3256"/>
                      <a:pt x="11509" y="3243"/>
                      <a:pt x="11413" y="3243"/>
                    </a:cubicBezTo>
                    <a:lnTo>
                      <a:pt x="11411" y="3243"/>
                    </a:lnTo>
                    <a:cubicBezTo>
                      <a:pt x="10544" y="3243"/>
                      <a:pt x="10208" y="4368"/>
                      <a:pt x="9908" y="5373"/>
                    </a:cubicBezTo>
                    <a:cubicBezTo>
                      <a:pt x="9663" y="6197"/>
                      <a:pt x="9384" y="7132"/>
                      <a:pt x="8881" y="7314"/>
                    </a:cubicBezTo>
                    <a:cubicBezTo>
                      <a:pt x="8510" y="7449"/>
                      <a:pt x="7974" y="7526"/>
                      <a:pt x="7358" y="7526"/>
                    </a:cubicBezTo>
                    <a:cubicBezTo>
                      <a:pt x="5757" y="7526"/>
                      <a:pt x="3616" y="7007"/>
                      <a:pt x="2417" y="5638"/>
                    </a:cubicBezTo>
                    <a:cubicBezTo>
                      <a:pt x="1077" y="4107"/>
                      <a:pt x="720" y="1609"/>
                      <a:pt x="631" y="665"/>
                    </a:cubicBezTo>
                    <a:close/>
                    <a:moveTo>
                      <a:pt x="306" y="0"/>
                    </a:moveTo>
                    <a:cubicBezTo>
                      <a:pt x="234" y="0"/>
                      <a:pt x="163" y="26"/>
                      <a:pt x="107" y="74"/>
                    </a:cubicBezTo>
                    <a:cubicBezTo>
                      <a:pt x="39" y="133"/>
                      <a:pt x="1" y="221"/>
                      <a:pt x="3" y="311"/>
                    </a:cubicBezTo>
                    <a:cubicBezTo>
                      <a:pt x="9" y="460"/>
                      <a:pt x="154" y="3965"/>
                      <a:pt x="1964" y="6034"/>
                    </a:cubicBezTo>
                    <a:cubicBezTo>
                      <a:pt x="3317" y="7579"/>
                      <a:pt x="5621" y="8121"/>
                      <a:pt x="7353" y="8121"/>
                    </a:cubicBezTo>
                    <a:cubicBezTo>
                      <a:pt x="8062" y="8121"/>
                      <a:pt x="8675" y="8030"/>
                      <a:pt x="9088" y="7880"/>
                    </a:cubicBezTo>
                    <a:cubicBezTo>
                      <a:pt x="9874" y="7594"/>
                      <a:pt x="10184" y="6552"/>
                      <a:pt x="10484" y="5544"/>
                    </a:cubicBezTo>
                    <a:cubicBezTo>
                      <a:pt x="10794" y="4506"/>
                      <a:pt x="11020" y="3848"/>
                      <a:pt x="11440" y="3848"/>
                    </a:cubicBezTo>
                    <a:cubicBezTo>
                      <a:pt x="11477" y="3848"/>
                      <a:pt x="11514" y="3853"/>
                      <a:pt x="11554" y="3863"/>
                    </a:cubicBezTo>
                    <a:cubicBezTo>
                      <a:pt x="12380" y="4069"/>
                      <a:pt x="12563" y="4692"/>
                      <a:pt x="12813" y="5775"/>
                    </a:cubicBezTo>
                    <a:cubicBezTo>
                      <a:pt x="12916" y="6219"/>
                      <a:pt x="13032" y="6723"/>
                      <a:pt x="13235" y="7209"/>
                    </a:cubicBezTo>
                    <a:cubicBezTo>
                      <a:pt x="13853" y="8690"/>
                      <a:pt x="14534" y="8776"/>
                      <a:pt x="16557" y="9031"/>
                    </a:cubicBezTo>
                    <a:cubicBezTo>
                      <a:pt x="16841" y="9067"/>
                      <a:pt x="17152" y="9106"/>
                      <a:pt x="17499" y="9153"/>
                    </a:cubicBezTo>
                    <a:cubicBezTo>
                      <a:pt x="18288" y="9261"/>
                      <a:pt x="19028" y="9313"/>
                      <a:pt x="19712" y="9313"/>
                    </a:cubicBezTo>
                    <a:cubicBezTo>
                      <a:pt x="21877" y="9313"/>
                      <a:pt x="23465" y="8781"/>
                      <a:pt x="24197" y="7774"/>
                    </a:cubicBezTo>
                    <a:cubicBezTo>
                      <a:pt x="25082" y="6559"/>
                      <a:pt x="25605" y="3339"/>
                      <a:pt x="25131" y="2032"/>
                    </a:cubicBezTo>
                    <a:cubicBezTo>
                      <a:pt x="25001" y="1675"/>
                      <a:pt x="24799" y="1461"/>
                      <a:pt x="24531" y="1393"/>
                    </a:cubicBezTo>
                    <a:cubicBezTo>
                      <a:pt x="24308" y="1337"/>
                      <a:pt x="23997" y="1314"/>
                      <a:pt x="23606" y="1314"/>
                    </a:cubicBezTo>
                    <a:cubicBezTo>
                      <a:pt x="22874" y="1314"/>
                      <a:pt x="21861" y="1395"/>
                      <a:pt x="20625" y="1494"/>
                    </a:cubicBezTo>
                    <a:cubicBezTo>
                      <a:pt x="19346" y="1595"/>
                      <a:pt x="17897" y="1710"/>
                      <a:pt x="16396" y="1762"/>
                    </a:cubicBezTo>
                    <a:cubicBezTo>
                      <a:pt x="13120" y="1876"/>
                      <a:pt x="11646" y="1990"/>
                      <a:pt x="11389" y="2011"/>
                    </a:cubicBezTo>
                    <a:lnTo>
                      <a:pt x="358" y="5"/>
                    </a:lnTo>
                    <a:cubicBezTo>
                      <a:pt x="341" y="2"/>
                      <a:pt x="323" y="0"/>
                      <a:pt x="30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6240184" y="2917874"/>
                <a:ext cx="212278" cy="118027"/>
              </a:xfrm>
              <a:custGeom>
                <a:avLst/>
                <a:gdLst/>
                <a:ahLst/>
                <a:cxnLst/>
                <a:rect l="l" t="t" r="r" b="b"/>
                <a:pathLst>
                  <a:path w="11026" h="6343" extrusionOk="0">
                    <a:moveTo>
                      <a:pt x="10844" y="0"/>
                    </a:moveTo>
                    <a:lnTo>
                      <a:pt x="0" y="5378"/>
                    </a:lnTo>
                    <a:cubicBezTo>
                      <a:pt x="577" y="5900"/>
                      <a:pt x="1461" y="5917"/>
                      <a:pt x="3420" y="6185"/>
                    </a:cubicBezTo>
                    <a:cubicBezTo>
                      <a:pt x="4169" y="6287"/>
                      <a:pt x="4909" y="6343"/>
                      <a:pt x="5609" y="6343"/>
                    </a:cubicBezTo>
                    <a:cubicBezTo>
                      <a:pt x="7497" y="6343"/>
                      <a:pt x="9101" y="5936"/>
                      <a:pt x="9835" y="4927"/>
                    </a:cubicBezTo>
                    <a:cubicBezTo>
                      <a:pt x="10565" y="3924"/>
                      <a:pt x="11026" y="1410"/>
                      <a:pt x="10844"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6021965" y="2906225"/>
                <a:ext cx="270247" cy="107458"/>
              </a:xfrm>
              <a:custGeom>
                <a:avLst/>
                <a:gdLst/>
                <a:ahLst/>
                <a:cxnLst/>
                <a:rect l="l" t="t" r="r" b="b"/>
                <a:pathLst>
                  <a:path w="14037" h="5775" extrusionOk="0">
                    <a:moveTo>
                      <a:pt x="14037" y="0"/>
                    </a:moveTo>
                    <a:lnTo>
                      <a:pt x="14037" y="0"/>
                    </a:lnTo>
                    <a:cubicBezTo>
                      <a:pt x="13899" y="5"/>
                      <a:pt x="13760" y="12"/>
                      <a:pt x="13622" y="17"/>
                    </a:cubicBezTo>
                    <a:cubicBezTo>
                      <a:pt x="12538" y="54"/>
                      <a:pt x="11658" y="90"/>
                      <a:pt x="10951" y="125"/>
                    </a:cubicBezTo>
                    <a:lnTo>
                      <a:pt x="1" y="4348"/>
                    </a:lnTo>
                    <a:cubicBezTo>
                      <a:pt x="1302" y="5377"/>
                      <a:pt x="3161" y="5774"/>
                      <a:pt x="4599" y="5774"/>
                    </a:cubicBezTo>
                    <a:cubicBezTo>
                      <a:pt x="5248" y="5774"/>
                      <a:pt x="5812" y="5693"/>
                      <a:pt x="6198" y="5553"/>
                    </a:cubicBezTo>
                    <a:cubicBezTo>
                      <a:pt x="7519" y="5072"/>
                      <a:pt x="7350" y="1501"/>
                      <a:pt x="8644" y="1501"/>
                    </a:cubicBezTo>
                    <a:cubicBezTo>
                      <a:pt x="8706" y="1501"/>
                      <a:pt x="8772" y="1509"/>
                      <a:pt x="8841" y="1526"/>
                    </a:cubicBezTo>
                    <a:cubicBezTo>
                      <a:pt x="9742" y="1751"/>
                      <a:pt x="10015" y="2427"/>
                      <a:pt x="10222" y="3255"/>
                    </a:cubicBezTo>
                    <a:lnTo>
                      <a:pt x="14037"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6163287" y="2984859"/>
                <a:ext cx="96816" cy="153956"/>
              </a:xfrm>
              <a:custGeom>
                <a:avLst/>
                <a:gdLst/>
                <a:ahLst/>
                <a:cxnLst/>
                <a:rect l="l" t="t" r="r" b="b"/>
                <a:pathLst>
                  <a:path w="4917" h="7819" extrusionOk="0">
                    <a:moveTo>
                      <a:pt x="438" y="1"/>
                    </a:moveTo>
                    <a:cubicBezTo>
                      <a:pt x="288" y="4"/>
                      <a:pt x="133" y="123"/>
                      <a:pt x="127" y="289"/>
                    </a:cubicBezTo>
                    <a:cubicBezTo>
                      <a:pt x="125" y="322"/>
                      <a:pt x="1" y="3588"/>
                      <a:pt x="1" y="5584"/>
                    </a:cubicBezTo>
                    <a:cubicBezTo>
                      <a:pt x="1" y="6547"/>
                      <a:pt x="167" y="7128"/>
                      <a:pt x="539" y="7467"/>
                    </a:cubicBezTo>
                    <a:cubicBezTo>
                      <a:pt x="844" y="7744"/>
                      <a:pt x="1254" y="7819"/>
                      <a:pt x="1696" y="7819"/>
                    </a:cubicBezTo>
                    <a:cubicBezTo>
                      <a:pt x="1947" y="7819"/>
                      <a:pt x="2209" y="7795"/>
                      <a:pt x="2467" y="7770"/>
                    </a:cubicBezTo>
                    <a:cubicBezTo>
                      <a:pt x="3927" y="7637"/>
                      <a:pt x="4737" y="6975"/>
                      <a:pt x="4770" y="6947"/>
                    </a:cubicBezTo>
                    <a:cubicBezTo>
                      <a:pt x="4899" y="6841"/>
                      <a:pt x="4916" y="6652"/>
                      <a:pt x="4810" y="6524"/>
                    </a:cubicBezTo>
                    <a:cubicBezTo>
                      <a:pt x="4750" y="6452"/>
                      <a:pt x="4665" y="6415"/>
                      <a:pt x="4579" y="6415"/>
                    </a:cubicBezTo>
                    <a:cubicBezTo>
                      <a:pt x="4511" y="6415"/>
                      <a:pt x="4443" y="6438"/>
                      <a:pt x="4387" y="6485"/>
                    </a:cubicBezTo>
                    <a:cubicBezTo>
                      <a:pt x="4380" y="6490"/>
                      <a:pt x="3675" y="7056"/>
                      <a:pt x="2412" y="7171"/>
                    </a:cubicBezTo>
                    <a:cubicBezTo>
                      <a:pt x="2133" y="7197"/>
                      <a:pt x="1888" y="7217"/>
                      <a:pt x="1678" y="7217"/>
                    </a:cubicBezTo>
                    <a:cubicBezTo>
                      <a:pt x="1349" y="7217"/>
                      <a:pt x="1104" y="7169"/>
                      <a:pt x="943" y="7022"/>
                    </a:cubicBezTo>
                    <a:cubicBezTo>
                      <a:pt x="713" y="6812"/>
                      <a:pt x="602" y="6341"/>
                      <a:pt x="602" y="5584"/>
                    </a:cubicBezTo>
                    <a:cubicBezTo>
                      <a:pt x="602" y="3600"/>
                      <a:pt x="726" y="344"/>
                      <a:pt x="727" y="312"/>
                    </a:cubicBezTo>
                    <a:cubicBezTo>
                      <a:pt x="733" y="146"/>
                      <a:pt x="604" y="6"/>
                      <a:pt x="43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6246852" y="3132928"/>
                <a:ext cx="167227" cy="107803"/>
              </a:xfrm>
              <a:custGeom>
                <a:avLst/>
                <a:gdLst/>
                <a:ahLst/>
                <a:cxnLst/>
                <a:rect l="l" t="t" r="r" b="b"/>
                <a:pathLst>
                  <a:path w="8493" h="5475" extrusionOk="0">
                    <a:moveTo>
                      <a:pt x="5466" y="602"/>
                    </a:moveTo>
                    <a:cubicBezTo>
                      <a:pt x="5587" y="602"/>
                      <a:pt x="5708" y="611"/>
                      <a:pt x="5827" y="627"/>
                    </a:cubicBezTo>
                    <a:cubicBezTo>
                      <a:pt x="6867" y="775"/>
                      <a:pt x="7554" y="1282"/>
                      <a:pt x="7713" y="2016"/>
                    </a:cubicBezTo>
                    <a:cubicBezTo>
                      <a:pt x="7853" y="2665"/>
                      <a:pt x="7553" y="3352"/>
                      <a:pt x="6967" y="3724"/>
                    </a:cubicBezTo>
                    <a:cubicBezTo>
                      <a:pt x="5837" y="4442"/>
                      <a:pt x="3276" y="4874"/>
                      <a:pt x="2009" y="4874"/>
                    </a:cubicBezTo>
                    <a:cubicBezTo>
                      <a:pt x="1754" y="4874"/>
                      <a:pt x="1552" y="4857"/>
                      <a:pt x="1424" y="4821"/>
                    </a:cubicBezTo>
                    <a:cubicBezTo>
                      <a:pt x="1049" y="4714"/>
                      <a:pt x="758" y="4452"/>
                      <a:pt x="681" y="4154"/>
                    </a:cubicBezTo>
                    <a:cubicBezTo>
                      <a:pt x="647" y="4028"/>
                      <a:pt x="641" y="3844"/>
                      <a:pt x="799" y="3687"/>
                    </a:cubicBezTo>
                    <a:cubicBezTo>
                      <a:pt x="809" y="3677"/>
                      <a:pt x="818" y="3666"/>
                      <a:pt x="826" y="3655"/>
                    </a:cubicBezTo>
                    <a:cubicBezTo>
                      <a:pt x="851" y="3622"/>
                      <a:pt x="3149" y="602"/>
                      <a:pt x="5466" y="602"/>
                    </a:cubicBezTo>
                    <a:close/>
                    <a:moveTo>
                      <a:pt x="5469" y="1"/>
                    </a:moveTo>
                    <a:cubicBezTo>
                      <a:pt x="2918" y="1"/>
                      <a:pt x="573" y="2996"/>
                      <a:pt x="358" y="3277"/>
                    </a:cubicBezTo>
                    <a:cubicBezTo>
                      <a:pt x="95" y="3552"/>
                      <a:pt x="0" y="3924"/>
                      <a:pt x="98" y="4305"/>
                    </a:cubicBezTo>
                    <a:cubicBezTo>
                      <a:pt x="230" y="4813"/>
                      <a:pt x="675" y="5232"/>
                      <a:pt x="1259" y="5398"/>
                    </a:cubicBezTo>
                    <a:cubicBezTo>
                      <a:pt x="1437" y="5449"/>
                      <a:pt x="1701" y="5474"/>
                      <a:pt x="2025" y="5474"/>
                    </a:cubicBezTo>
                    <a:cubicBezTo>
                      <a:pt x="3479" y="5474"/>
                      <a:pt x="6108" y="4982"/>
                      <a:pt x="7289" y="4230"/>
                    </a:cubicBezTo>
                    <a:cubicBezTo>
                      <a:pt x="8086" y="3724"/>
                      <a:pt x="8493" y="2783"/>
                      <a:pt x="8300" y="1889"/>
                    </a:cubicBezTo>
                    <a:cubicBezTo>
                      <a:pt x="8085" y="895"/>
                      <a:pt x="7215" y="218"/>
                      <a:pt x="5913" y="32"/>
                    </a:cubicBezTo>
                    <a:cubicBezTo>
                      <a:pt x="5764" y="11"/>
                      <a:pt x="5616" y="1"/>
                      <a:pt x="54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2"/>
              <p:cNvSpPr/>
              <p:nvPr/>
            </p:nvSpPr>
            <p:spPr>
              <a:xfrm>
                <a:off x="6254846" y="3150826"/>
                <a:ext cx="141473" cy="68817"/>
              </a:xfrm>
              <a:custGeom>
                <a:avLst/>
                <a:gdLst/>
                <a:ahLst/>
                <a:cxnLst/>
                <a:rect l="l" t="t" r="r" b="b"/>
                <a:pathLst>
                  <a:path w="7185" h="3495" extrusionOk="0">
                    <a:moveTo>
                      <a:pt x="6849" y="1"/>
                    </a:moveTo>
                    <a:cubicBezTo>
                      <a:pt x="6780" y="1"/>
                      <a:pt x="6711" y="24"/>
                      <a:pt x="6655" y="72"/>
                    </a:cubicBezTo>
                    <a:cubicBezTo>
                      <a:pt x="6623" y="99"/>
                      <a:pt x="3422" y="2774"/>
                      <a:pt x="295" y="2893"/>
                    </a:cubicBezTo>
                    <a:cubicBezTo>
                      <a:pt x="130" y="2899"/>
                      <a:pt x="1" y="3036"/>
                      <a:pt x="3" y="3199"/>
                    </a:cubicBezTo>
                    <a:cubicBezTo>
                      <a:pt x="7" y="3363"/>
                      <a:pt x="141" y="3494"/>
                      <a:pt x="303" y="3494"/>
                    </a:cubicBezTo>
                    <a:cubicBezTo>
                      <a:pt x="304" y="3494"/>
                      <a:pt x="305" y="3494"/>
                      <a:pt x="305" y="3494"/>
                    </a:cubicBezTo>
                    <a:lnTo>
                      <a:pt x="317" y="3494"/>
                    </a:lnTo>
                    <a:cubicBezTo>
                      <a:pt x="3654" y="3366"/>
                      <a:pt x="6905" y="647"/>
                      <a:pt x="7042" y="530"/>
                    </a:cubicBezTo>
                    <a:cubicBezTo>
                      <a:pt x="7169" y="424"/>
                      <a:pt x="7185" y="234"/>
                      <a:pt x="7078" y="107"/>
                    </a:cubicBezTo>
                    <a:cubicBezTo>
                      <a:pt x="7019" y="37"/>
                      <a:pt x="6934" y="1"/>
                      <a:pt x="684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2"/>
              <p:cNvSpPr/>
              <p:nvPr/>
            </p:nvSpPr>
            <p:spPr>
              <a:xfrm>
                <a:off x="6198946" y="2791739"/>
                <a:ext cx="209068" cy="89373"/>
              </a:xfrm>
              <a:custGeom>
                <a:avLst/>
                <a:gdLst/>
                <a:ahLst/>
                <a:cxnLst/>
                <a:rect l="l" t="t" r="r" b="b"/>
                <a:pathLst>
                  <a:path w="10618" h="4539" extrusionOk="0">
                    <a:moveTo>
                      <a:pt x="6923" y="0"/>
                    </a:moveTo>
                    <a:cubicBezTo>
                      <a:pt x="6677" y="0"/>
                      <a:pt x="6423" y="14"/>
                      <a:pt x="6164" y="45"/>
                    </a:cubicBezTo>
                    <a:cubicBezTo>
                      <a:pt x="4025" y="296"/>
                      <a:pt x="2516" y="2435"/>
                      <a:pt x="1761" y="2812"/>
                    </a:cubicBezTo>
                    <a:cubicBezTo>
                      <a:pt x="1007" y="3189"/>
                      <a:pt x="0" y="3190"/>
                      <a:pt x="0" y="3190"/>
                    </a:cubicBezTo>
                    <a:cubicBezTo>
                      <a:pt x="0" y="3190"/>
                      <a:pt x="1252" y="4538"/>
                      <a:pt x="1987" y="4538"/>
                    </a:cubicBezTo>
                    <a:cubicBezTo>
                      <a:pt x="2092" y="4538"/>
                      <a:pt x="2186" y="4511"/>
                      <a:pt x="2265" y="4448"/>
                    </a:cubicBezTo>
                    <a:cubicBezTo>
                      <a:pt x="2894" y="3944"/>
                      <a:pt x="5158" y="1680"/>
                      <a:pt x="7800" y="1428"/>
                    </a:cubicBezTo>
                    <a:cubicBezTo>
                      <a:pt x="8398" y="1372"/>
                      <a:pt x="8879" y="1353"/>
                      <a:pt x="9262" y="1353"/>
                    </a:cubicBezTo>
                    <a:cubicBezTo>
                      <a:pt x="9948" y="1353"/>
                      <a:pt x="10319" y="1412"/>
                      <a:pt x="10475" y="1412"/>
                    </a:cubicBezTo>
                    <a:cubicBezTo>
                      <a:pt x="10618" y="1412"/>
                      <a:pt x="10581" y="1363"/>
                      <a:pt x="10442" y="1177"/>
                    </a:cubicBezTo>
                    <a:cubicBezTo>
                      <a:pt x="10111" y="734"/>
                      <a:pt x="8710" y="0"/>
                      <a:pt x="692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2"/>
              <p:cNvSpPr/>
              <p:nvPr/>
            </p:nvSpPr>
            <p:spPr>
              <a:xfrm>
                <a:off x="6191090" y="2785773"/>
                <a:ext cx="223206" cy="101226"/>
              </a:xfrm>
              <a:custGeom>
                <a:avLst/>
                <a:gdLst/>
                <a:ahLst/>
                <a:cxnLst/>
                <a:rect l="l" t="t" r="r" b="b"/>
                <a:pathLst>
                  <a:path w="11336" h="5141" extrusionOk="0">
                    <a:moveTo>
                      <a:pt x="7328" y="603"/>
                    </a:moveTo>
                    <a:cubicBezTo>
                      <a:pt x="8652" y="603"/>
                      <a:pt x="9715" y="1022"/>
                      <a:pt x="10257" y="1371"/>
                    </a:cubicBezTo>
                    <a:cubicBezTo>
                      <a:pt x="10092" y="1362"/>
                      <a:pt x="9896" y="1356"/>
                      <a:pt x="9665" y="1356"/>
                    </a:cubicBezTo>
                    <a:cubicBezTo>
                      <a:pt x="9272" y="1356"/>
                      <a:pt x="8779" y="1374"/>
                      <a:pt x="8171" y="1433"/>
                    </a:cubicBezTo>
                    <a:cubicBezTo>
                      <a:pt x="5769" y="1661"/>
                      <a:pt x="3676" y="3479"/>
                      <a:pt x="2782" y="4254"/>
                    </a:cubicBezTo>
                    <a:cubicBezTo>
                      <a:pt x="2657" y="4365"/>
                      <a:pt x="2553" y="4454"/>
                      <a:pt x="2476" y="4515"/>
                    </a:cubicBezTo>
                    <a:cubicBezTo>
                      <a:pt x="2451" y="4535"/>
                      <a:pt x="2418" y="4544"/>
                      <a:pt x="2376" y="4544"/>
                    </a:cubicBezTo>
                    <a:cubicBezTo>
                      <a:pt x="2128" y="4544"/>
                      <a:pt x="1605" y="4215"/>
                      <a:pt x="1076" y="3739"/>
                    </a:cubicBezTo>
                    <a:cubicBezTo>
                      <a:pt x="1441" y="3686"/>
                      <a:pt x="1897" y="3583"/>
                      <a:pt x="2295" y="3384"/>
                    </a:cubicBezTo>
                    <a:cubicBezTo>
                      <a:pt x="2561" y="3251"/>
                      <a:pt x="2864" y="2972"/>
                      <a:pt x="3248" y="2616"/>
                    </a:cubicBezTo>
                    <a:cubicBezTo>
                      <a:pt x="4072" y="1853"/>
                      <a:pt x="5201" y="810"/>
                      <a:pt x="6599" y="645"/>
                    </a:cubicBezTo>
                    <a:cubicBezTo>
                      <a:pt x="6849" y="616"/>
                      <a:pt x="7092" y="603"/>
                      <a:pt x="7328" y="603"/>
                    </a:cubicBezTo>
                    <a:close/>
                    <a:moveTo>
                      <a:pt x="7341" y="1"/>
                    </a:moveTo>
                    <a:cubicBezTo>
                      <a:pt x="7078" y="1"/>
                      <a:pt x="6806" y="16"/>
                      <a:pt x="6528" y="49"/>
                    </a:cubicBezTo>
                    <a:cubicBezTo>
                      <a:pt x="4937" y="236"/>
                      <a:pt x="3675" y="1403"/>
                      <a:pt x="2840" y="2174"/>
                    </a:cubicBezTo>
                    <a:cubicBezTo>
                      <a:pt x="2505" y="2484"/>
                      <a:pt x="2214" y="2752"/>
                      <a:pt x="2026" y="2847"/>
                    </a:cubicBezTo>
                    <a:cubicBezTo>
                      <a:pt x="1346" y="3186"/>
                      <a:pt x="409" y="3192"/>
                      <a:pt x="399" y="3192"/>
                    </a:cubicBezTo>
                    <a:cubicBezTo>
                      <a:pt x="136" y="3192"/>
                      <a:pt x="1" y="3505"/>
                      <a:pt x="179" y="3697"/>
                    </a:cubicBezTo>
                    <a:cubicBezTo>
                      <a:pt x="533" y="4079"/>
                      <a:pt x="1592" y="5140"/>
                      <a:pt x="2392" y="5140"/>
                    </a:cubicBezTo>
                    <a:cubicBezTo>
                      <a:pt x="2559" y="5140"/>
                      <a:pt x="2715" y="5094"/>
                      <a:pt x="2851" y="4986"/>
                    </a:cubicBezTo>
                    <a:cubicBezTo>
                      <a:pt x="2934" y="4920"/>
                      <a:pt x="3043" y="4825"/>
                      <a:pt x="3177" y="4709"/>
                    </a:cubicBezTo>
                    <a:cubicBezTo>
                      <a:pt x="4027" y="3970"/>
                      <a:pt x="6017" y="2241"/>
                      <a:pt x="8228" y="2031"/>
                    </a:cubicBezTo>
                    <a:cubicBezTo>
                      <a:pt x="8816" y="1975"/>
                      <a:pt x="9291" y="1957"/>
                      <a:pt x="9668" y="1957"/>
                    </a:cubicBezTo>
                    <a:cubicBezTo>
                      <a:pt x="10121" y="1957"/>
                      <a:pt x="10432" y="1983"/>
                      <a:pt x="10628" y="1999"/>
                    </a:cubicBezTo>
                    <a:cubicBezTo>
                      <a:pt x="10714" y="2007"/>
                      <a:pt x="10792" y="2013"/>
                      <a:pt x="10863" y="2013"/>
                    </a:cubicBezTo>
                    <a:cubicBezTo>
                      <a:pt x="11025" y="2013"/>
                      <a:pt x="11147" y="1979"/>
                      <a:pt x="11224" y="1838"/>
                    </a:cubicBezTo>
                    <a:cubicBezTo>
                      <a:pt x="11336" y="1638"/>
                      <a:pt x="11212" y="1474"/>
                      <a:pt x="11081" y="1300"/>
                    </a:cubicBezTo>
                    <a:cubicBezTo>
                      <a:pt x="10716" y="812"/>
                      <a:pt x="9262" y="1"/>
                      <a:pt x="73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2"/>
              <p:cNvSpPr/>
              <p:nvPr/>
            </p:nvSpPr>
            <p:spPr>
              <a:xfrm>
                <a:off x="6020574" y="2819660"/>
                <a:ext cx="121428" cy="48575"/>
              </a:xfrm>
              <a:custGeom>
                <a:avLst/>
                <a:gdLst/>
                <a:ahLst/>
                <a:cxnLst/>
                <a:rect l="l" t="t" r="r" b="b"/>
                <a:pathLst>
                  <a:path w="6167" h="2467" extrusionOk="0">
                    <a:moveTo>
                      <a:pt x="1754" y="0"/>
                    </a:moveTo>
                    <a:cubicBezTo>
                      <a:pt x="1672" y="0"/>
                      <a:pt x="1591" y="4"/>
                      <a:pt x="1511" y="10"/>
                    </a:cubicBezTo>
                    <a:cubicBezTo>
                      <a:pt x="1" y="136"/>
                      <a:pt x="126" y="1141"/>
                      <a:pt x="126" y="1141"/>
                    </a:cubicBezTo>
                    <a:cubicBezTo>
                      <a:pt x="126" y="1141"/>
                      <a:pt x="757" y="1267"/>
                      <a:pt x="2895" y="1897"/>
                    </a:cubicBezTo>
                    <a:cubicBezTo>
                      <a:pt x="4372" y="2332"/>
                      <a:pt x="4889" y="2466"/>
                      <a:pt x="5192" y="2466"/>
                    </a:cubicBezTo>
                    <a:cubicBezTo>
                      <a:pt x="5327" y="2466"/>
                      <a:pt x="5420" y="2439"/>
                      <a:pt x="5537" y="2401"/>
                    </a:cubicBezTo>
                    <a:cubicBezTo>
                      <a:pt x="5914" y="2275"/>
                      <a:pt x="6166" y="1268"/>
                      <a:pt x="6166" y="1268"/>
                    </a:cubicBezTo>
                    <a:lnTo>
                      <a:pt x="6166" y="1268"/>
                    </a:lnTo>
                    <a:cubicBezTo>
                      <a:pt x="6079" y="1355"/>
                      <a:pt x="5965" y="1389"/>
                      <a:pt x="5841" y="1389"/>
                    </a:cubicBezTo>
                    <a:cubicBezTo>
                      <a:pt x="5429" y="1389"/>
                      <a:pt x="4907" y="1016"/>
                      <a:pt x="4907" y="1016"/>
                    </a:cubicBezTo>
                    <a:cubicBezTo>
                      <a:pt x="4907" y="1016"/>
                      <a:pt x="3215" y="0"/>
                      <a:pt x="1754"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2"/>
              <p:cNvSpPr/>
              <p:nvPr/>
            </p:nvSpPr>
            <p:spPr>
              <a:xfrm>
                <a:off x="6016262" y="2813753"/>
                <a:ext cx="132100" cy="60429"/>
              </a:xfrm>
              <a:custGeom>
                <a:avLst/>
                <a:gdLst/>
                <a:ahLst/>
                <a:cxnLst/>
                <a:rect l="l" t="t" r="r" b="b"/>
                <a:pathLst>
                  <a:path w="6709" h="3069" extrusionOk="0">
                    <a:moveTo>
                      <a:pt x="1972" y="602"/>
                    </a:moveTo>
                    <a:cubicBezTo>
                      <a:pt x="3327" y="602"/>
                      <a:pt x="4951" y="1562"/>
                      <a:pt x="4952" y="1562"/>
                    </a:cubicBezTo>
                    <a:cubicBezTo>
                      <a:pt x="5025" y="1615"/>
                      <a:pt x="5477" y="1924"/>
                      <a:pt x="5932" y="1980"/>
                    </a:cubicBezTo>
                    <a:cubicBezTo>
                      <a:pt x="5836" y="2209"/>
                      <a:pt x="5731" y="2385"/>
                      <a:pt x="5661" y="2416"/>
                    </a:cubicBezTo>
                    <a:cubicBezTo>
                      <a:pt x="5577" y="2444"/>
                      <a:pt x="5512" y="2466"/>
                      <a:pt x="5406" y="2466"/>
                    </a:cubicBezTo>
                    <a:cubicBezTo>
                      <a:pt x="5157" y="2466"/>
                      <a:pt x="4682" y="2346"/>
                      <a:pt x="3198" y="1910"/>
                    </a:cubicBezTo>
                    <a:cubicBezTo>
                      <a:pt x="1785" y="1494"/>
                      <a:pt x="1028" y="1297"/>
                      <a:pt x="671" y="1209"/>
                    </a:cubicBezTo>
                    <a:cubicBezTo>
                      <a:pt x="695" y="1132"/>
                      <a:pt x="734" y="1060"/>
                      <a:pt x="786" y="997"/>
                    </a:cubicBezTo>
                    <a:cubicBezTo>
                      <a:pt x="960" y="782"/>
                      <a:pt x="1295" y="648"/>
                      <a:pt x="1755" y="610"/>
                    </a:cubicBezTo>
                    <a:cubicBezTo>
                      <a:pt x="1826" y="604"/>
                      <a:pt x="1899" y="602"/>
                      <a:pt x="1972" y="602"/>
                    </a:cubicBezTo>
                    <a:close/>
                    <a:moveTo>
                      <a:pt x="1975" y="0"/>
                    </a:moveTo>
                    <a:cubicBezTo>
                      <a:pt x="1884" y="0"/>
                      <a:pt x="1794" y="4"/>
                      <a:pt x="1705" y="12"/>
                    </a:cubicBezTo>
                    <a:cubicBezTo>
                      <a:pt x="1069" y="64"/>
                      <a:pt x="603" y="268"/>
                      <a:pt x="319" y="619"/>
                    </a:cubicBezTo>
                    <a:cubicBezTo>
                      <a:pt x="0" y="1011"/>
                      <a:pt x="42" y="1433"/>
                      <a:pt x="48" y="1481"/>
                    </a:cubicBezTo>
                    <a:cubicBezTo>
                      <a:pt x="64" y="1609"/>
                      <a:pt x="160" y="1712"/>
                      <a:pt x="287" y="1738"/>
                    </a:cubicBezTo>
                    <a:cubicBezTo>
                      <a:pt x="293" y="1739"/>
                      <a:pt x="939" y="1871"/>
                      <a:pt x="3029" y="2486"/>
                    </a:cubicBezTo>
                    <a:cubicBezTo>
                      <a:pt x="4490" y="2916"/>
                      <a:pt x="5046" y="3068"/>
                      <a:pt x="5409" y="3068"/>
                    </a:cubicBezTo>
                    <a:cubicBezTo>
                      <a:pt x="5574" y="3068"/>
                      <a:pt x="5700" y="3036"/>
                      <a:pt x="5850" y="2986"/>
                    </a:cubicBezTo>
                    <a:cubicBezTo>
                      <a:pt x="6346" y="2820"/>
                      <a:pt x="6607" y="1915"/>
                      <a:pt x="6676" y="1641"/>
                    </a:cubicBezTo>
                    <a:cubicBezTo>
                      <a:pt x="6709" y="1510"/>
                      <a:pt x="6649" y="1373"/>
                      <a:pt x="6532" y="1306"/>
                    </a:cubicBezTo>
                    <a:cubicBezTo>
                      <a:pt x="6486" y="1280"/>
                      <a:pt x="6435" y="1267"/>
                      <a:pt x="6385" y="1267"/>
                    </a:cubicBezTo>
                    <a:cubicBezTo>
                      <a:pt x="6307" y="1267"/>
                      <a:pt x="6230" y="1298"/>
                      <a:pt x="6172" y="1356"/>
                    </a:cubicBezTo>
                    <a:cubicBezTo>
                      <a:pt x="6148" y="1379"/>
                      <a:pt x="6110" y="1390"/>
                      <a:pt x="6061" y="1390"/>
                    </a:cubicBezTo>
                    <a:cubicBezTo>
                      <a:pt x="5877" y="1390"/>
                      <a:pt x="5543" y="1244"/>
                      <a:pt x="5281" y="1060"/>
                    </a:cubicBezTo>
                    <a:cubicBezTo>
                      <a:pt x="5205" y="1014"/>
                      <a:pt x="3498" y="0"/>
                      <a:pt x="197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2"/>
              <p:cNvSpPr/>
              <p:nvPr/>
            </p:nvSpPr>
            <p:spPr>
              <a:xfrm>
                <a:off x="6431780" y="2509109"/>
                <a:ext cx="146159" cy="233976"/>
              </a:xfrm>
              <a:custGeom>
                <a:avLst/>
                <a:gdLst/>
                <a:ahLst/>
                <a:cxnLst/>
                <a:rect l="l" t="t" r="r" b="b"/>
                <a:pathLst>
                  <a:path w="7423" h="11883" extrusionOk="0">
                    <a:moveTo>
                      <a:pt x="705" y="1"/>
                    </a:moveTo>
                    <a:cubicBezTo>
                      <a:pt x="272" y="1"/>
                      <a:pt x="1" y="57"/>
                      <a:pt x="1" y="57"/>
                    </a:cubicBezTo>
                    <a:cubicBezTo>
                      <a:pt x="1" y="57"/>
                      <a:pt x="5662" y="2447"/>
                      <a:pt x="6165" y="11883"/>
                    </a:cubicBezTo>
                    <a:lnTo>
                      <a:pt x="7297" y="11757"/>
                    </a:lnTo>
                    <a:cubicBezTo>
                      <a:pt x="7297" y="11757"/>
                      <a:pt x="7423" y="7354"/>
                      <a:pt x="5537" y="3328"/>
                    </a:cubicBezTo>
                    <a:cubicBezTo>
                      <a:pt x="4164" y="400"/>
                      <a:pt x="1860" y="1"/>
                      <a:pt x="7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2"/>
              <p:cNvSpPr/>
              <p:nvPr/>
            </p:nvSpPr>
            <p:spPr>
              <a:xfrm>
                <a:off x="6425637" y="2503320"/>
                <a:ext cx="157835" cy="245672"/>
              </a:xfrm>
              <a:custGeom>
                <a:avLst/>
                <a:gdLst/>
                <a:ahLst/>
                <a:cxnLst/>
                <a:rect l="l" t="t" r="r" b="b"/>
                <a:pathLst>
                  <a:path w="8016" h="12477" extrusionOk="0">
                    <a:moveTo>
                      <a:pt x="1354" y="601"/>
                    </a:moveTo>
                    <a:cubicBezTo>
                      <a:pt x="2503" y="677"/>
                      <a:pt x="4390" y="1219"/>
                      <a:pt x="5576" y="3749"/>
                    </a:cubicBezTo>
                    <a:cubicBezTo>
                      <a:pt x="7150" y="7109"/>
                      <a:pt x="7300" y="10786"/>
                      <a:pt x="7309" y="11782"/>
                    </a:cubicBezTo>
                    <a:lnTo>
                      <a:pt x="6758" y="11844"/>
                    </a:lnTo>
                    <a:cubicBezTo>
                      <a:pt x="6291" y="4795"/>
                      <a:pt x="2999" y="1712"/>
                      <a:pt x="1354" y="601"/>
                    </a:cubicBezTo>
                    <a:close/>
                    <a:moveTo>
                      <a:pt x="986" y="0"/>
                    </a:moveTo>
                    <a:cubicBezTo>
                      <a:pt x="543" y="0"/>
                      <a:pt x="263" y="55"/>
                      <a:pt x="252" y="57"/>
                    </a:cubicBezTo>
                    <a:cubicBezTo>
                      <a:pt x="124" y="83"/>
                      <a:pt x="27" y="190"/>
                      <a:pt x="14" y="321"/>
                    </a:cubicBezTo>
                    <a:cubicBezTo>
                      <a:pt x="1" y="452"/>
                      <a:pt x="74" y="576"/>
                      <a:pt x="195" y="627"/>
                    </a:cubicBezTo>
                    <a:cubicBezTo>
                      <a:pt x="251" y="651"/>
                      <a:pt x="5691" y="3077"/>
                      <a:pt x="6178" y="12192"/>
                    </a:cubicBezTo>
                    <a:cubicBezTo>
                      <a:pt x="6186" y="12351"/>
                      <a:pt x="6318" y="12477"/>
                      <a:pt x="6477" y="12477"/>
                    </a:cubicBezTo>
                    <a:cubicBezTo>
                      <a:pt x="6489" y="12477"/>
                      <a:pt x="6499" y="12477"/>
                      <a:pt x="6511" y="12476"/>
                    </a:cubicBezTo>
                    <a:lnTo>
                      <a:pt x="7642" y="12350"/>
                    </a:lnTo>
                    <a:cubicBezTo>
                      <a:pt x="7792" y="12333"/>
                      <a:pt x="7907" y="12210"/>
                      <a:pt x="7910" y="12059"/>
                    </a:cubicBezTo>
                    <a:cubicBezTo>
                      <a:pt x="7916" y="11877"/>
                      <a:pt x="8016" y="7538"/>
                      <a:pt x="6121" y="3494"/>
                    </a:cubicBezTo>
                    <a:cubicBezTo>
                      <a:pt x="4678" y="416"/>
                      <a:pt x="2211" y="0"/>
                      <a:pt x="98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2"/>
              <p:cNvSpPr/>
              <p:nvPr/>
            </p:nvSpPr>
            <p:spPr>
              <a:xfrm>
                <a:off x="6491283" y="2712920"/>
                <a:ext cx="181778" cy="107980"/>
              </a:xfrm>
              <a:custGeom>
                <a:avLst/>
                <a:gdLst/>
                <a:ahLst/>
                <a:cxnLst/>
                <a:rect l="l" t="t" r="r" b="b"/>
                <a:pathLst>
                  <a:path w="9232" h="5484" extrusionOk="0">
                    <a:moveTo>
                      <a:pt x="7210" y="1"/>
                    </a:moveTo>
                    <a:cubicBezTo>
                      <a:pt x="7009" y="1"/>
                      <a:pt x="6805" y="35"/>
                      <a:pt x="6605" y="107"/>
                    </a:cubicBezTo>
                    <a:lnTo>
                      <a:pt x="1312" y="2001"/>
                    </a:lnTo>
                    <a:cubicBezTo>
                      <a:pt x="492" y="2295"/>
                      <a:pt x="1" y="3137"/>
                      <a:pt x="150" y="3997"/>
                    </a:cubicBezTo>
                    <a:cubicBezTo>
                      <a:pt x="300" y="4855"/>
                      <a:pt x="1044" y="5482"/>
                      <a:pt x="1916" y="5484"/>
                    </a:cubicBezTo>
                    <a:cubicBezTo>
                      <a:pt x="2122" y="5484"/>
                      <a:pt x="2327" y="5448"/>
                      <a:pt x="2520" y="5378"/>
                    </a:cubicBezTo>
                    <a:lnTo>
                      <a:pt x="7813" y="3483"/>
                    </a:lnTo>
                    <a:cubicBezTo>
                      <a:pt x="8746" y="3150"/>
                      <a:pt x="9231" y="2123"/>
                      <a:pt x="8898" y="1190"/>
                    </a:cubicBezTo>
                    <a:cubicBezTo>
                      <a:pt x="8635" y="458"/>
                      <a:pt x="7946" y="1"/>
                      <a:pt x="72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2"/>
              <p:cNvSpPr/>
              <p:nvPr/>
            </p:nvSpPr>
            <p:spPr>
              <a:xfrm>
                <a:off x="6484943" y="2706994"/>
                <a:ext cx="194793" cy="119833"/>
              </a:xfrm>
              <a:custGeom>
                <a:avLst/>
                <a:gdLst/>
                <a:ahLst/>
                <a:cxnLst/>
                <a:rect l="l" t="t" r="r" b="b"/>
                <a:pathLst>
                  <a:path w="9893" h="6086" extrusionOk="0">
                    <a:moveTo>
                      <a:pt x="7533" y="602"/>
                    </a:moveTo>
                    <a:cubicBezTo>
                      <a:pt x="8259" y="604"/>
                      <a:pt x="8877" y="1127"/>
                      <a:pt x="9001" y="1842"/>
                    </a:cubicBezTo>
                    <a:cubicBezTo>
                      <a:pt x="9124" y="2557"/>
                      <a:pt x="8716" y="3257"/>
                      <a:pt x="8034" y="3502"/>
                    </a:cubicBezTo>
                    <a:lnTo>
                      <a:pt x="2742" y="5397"/>
                    </a:lnTo>
                    <a:cubicBezTo>
                      <a:pt x="2583" y="5454"/>
                      <a:pt x="2419" y="5482"/>
                      <a:pt x="2257" y="5482"/>
                    </a:cubicBezTo>
                    <a:cubicBezTo>
                      <a:pt x="1640" y="5482"/>
                      <a:pt x="1046" y="5091"/>
                      <a:pt x="833" y="4493"/>
                    </a:cubicBezTo>
                    <a:cubicBezTo>
                      <a:pt x="554" y="3717"/>
                      <a:pt x="958" y="2862"/>
                      <a:pt x="1736" y="2586"/>
                    </a:cubicBezTo>
                    <a:lnTo>
                      <a:pt x="7029" y="691"/>
                    </a:lnTo>
                    <a:cubicBezTo>
                      <a:pt x="7190" y="632"/>
                      <a:pt x="7361" y="602"/>
                      <a:pt x="7533" y="602"/>
                    </a:cubicBezTo>
                    <a:close/>
                    <a:moveTo>
                      <a:pt x="7531" y="1"/>
                    </a:moveTo>
                    <a:cubicBezTo>
                      <a:pt x="7297" y="1"/>
                      <a:pt x="7059" y="41"/>
                      <a:pt x="6825" y="124"/>
                    </a:cubicBezTo>
                    <a:lnTo>
                      <a:pt x="1532" y="2019"/>
                    </a:lnTo>
                    <a:cubicBezTo>
                      <a:pt x="574" y="2362"/>
                      <a:pt x="0" y="3346"/>
                      <a:pt x="175" y="4349"/>
                    </a:cubicBezTo>
                    <a:cubicBezTo>
                      <a:pt x="349" y="5352"/>
                      <a:pt x="1219" y="6084"/>
                      <a:pt x="2238" y="6086"/>
                    </a:cubicBezTo>
                    <a:cubicBezTo>
                      <a:pt x="2478" y="6084"/>
                      <a:pt x="2718" y="6043"/>
                      <a:pt x="2944" y="5962"/>
                    </a:cubicBezTo>
                    <a:lnTo>
                      <a:pt x="8237" y="4068"/>
                    </a:lnTo>
                    <a:cubicBezTo>
                      <a:pt x="9326" y="3678"/>
                      <a:pt x="9892" y="2479"/>
                      <a:pt x="9502" y="1390"/>
                    </a:cubicBezTo>
                    <a:cubicBezTo>
                      <a:pt x="9197" y="534"/>
                      <a:pt x="8391" y="1"/>
                      <a:pt x="753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2"/>
              <p:cNvSpPr/>
              <p:nvPr/>
            </p:nvSpPr>
            <p:spPr>
              <a:xfrm>
                <a:off x="6492859" y="2760058"/>
                <a:ext cx="52592" cy="57593"/>
              </a:xfrm>
              <a:custGeom>
                <a:avLst/>
                <a:gdLst/>
                <a:ahLst/>
                <a:cxnLst/>
                <a:rect l="l" t="t" r="r" b="b"/>
                <a:pathLst>
                  <a:path w="2671" h="2925" extrusionOk="0">
                    <a:moveTo>
                      <a:pt x="1107" y="0"/>
                    </a:moveTo>
                    <a:cubicBezTo>
                      <a:pt x="1005" y="0"/>
                      <a:pt x="904" y="18"/>
                      <a:pt x="807" y="54"/>
                    </a:cubicBezTo>
                    <a:cubicBezTo>
                      <a:pt x="230" y="270"/>
                      <a:pt x="0" y="1076"/>
                      <a:pt x="292" y="1854"/>
                    </a:cubicBezTo>
                    <a:cubicBezTo>
                      <a:pt x="535" y="2501"/>
                      <a:pt x="1062" y="2925"/>
                      <a:pt x="1564" y="2925"/>
                    </a:cubicBezTo>
                    <a:cubicBezTo>
                      <a:pt x="1666" y="2925"/>
                      <a:pt x="1766" y="2908"/>
                      <a:pt x="1863" y="2871"/>
                    </a:cubicBezTo>
                    <a:cubicBezTo>
                      <a:pt x="2439" y="2654"/>
                      <a:pt x="2670" y="1849"/>
                      <a:pt x="2379" y="1072"/>
                    </a:cubicBezTo>
                    <a:cubicBezTo>
                      <a:pt x="2135" y="424"/>
                      <a:pt x="1608" y="0"/>
                      <a:pt x="11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2"/>
              <p:cNvSpPr/>
              <p:nvPr/>
            </p:nvSpPr>
            <p:spPr>
              <a:xfrm>
                <a:off x="6486164" y="2754132"/>
                <a:ext cx="62811" cy="69407"/>
              </a:xfrm>
              <a:custGeom>
                <a:avLst/>
                <a:gdLst/>
                <a:ahLst/>
                <a:cxnLst/>
                <a:rect l="l" t="t" r="r" b="b"/>
                <a:pathLst>
                  <a:path w="3190" h="3525" extrusionOk="0">
                    <a:moveTo>
                      <a:pt x="1435" y="602"/>
                    </a:moveTo>
                    <a:cubicBezTo>
                      <a:pt x="1438" y="602"/>
                      <a:pt x="1441" y="602"/>
                      <a:pt x="1444" y="602"/>
                    </a:cubicBezTo>
                    <a:cubicBezTo>
                      <a:pt x="1820" y="602"/>
                      <a:pt x="2242" y="958"/>
                      <a:pt x="2438" y="1477"/>
                    </a:cubicBezTo>
                    <a:cubicBezTo>
                      <a:pt x="2556" y="1793"/>
                      <a:pt x="2578" y="2121"/>
                      <a:pt x="2498" y="2399"/>
                    </a:cubicBezTo>
                    <a:cubicBezTo>
                      <a:pt x="2427" y="2646"/>
                      <a:pt x="2285" y="2820"/>
                      <a:pt x="2098" y="2890"/>
                    </a:cubicBezTo>
                    <a:cubicBezTo>
                      <a:pt x="2036" y="2913"/>
                      <a:pt x="1972" y="2924"/>
                      <a:pt x="1907" y="2924"/>
                    </a:cubicBezTo>
                    <a:cubicBezTo>
                      <a:pt x="1532" y="2924"/>
                      <a:pt x="1109" y="2568"/>
                      <a:pt x="913" y="2048"/>
                    </a:cubicBezTo>
                    <a:cubicBezTo>
                      <a:pt x="684" y="1438"/>
                      <a:pt x="840" y="790"/>
                      <a:pt x="1252" y="635"/>
                    </a:cubicBezTo>
                    <a:cubicBezTo>
                      <a:pt x="1311" y="614"/>
                      <a:pt x="1373" y="602"/>
                      <a:pt x="1435" y="602"/>
                    </a:cubicBezTo>
                    <a:close/>
                    <a:moveTo>
                      <a:pt x="1441" y="1"/>
                    </a:moveTo>
                    <a:cubicBezTo>
                      <a:pt x="1305" y="1"/>
                      <a:pt x="1171" y="24"/>
                      <a:pt x="1041" y="73"/>
                    </a:cubicBezTo>
                    <a:cubicBezTo>
                      <a:pt x="310" y="348"/>
                      <a:pt x="0" y="1329"/>
                      <a:pt x="350" y="2261"/>
                    </a:cubicBezTo>
                    <a:cubicBezTo>
                      <a:pt x="638" y="3027"/>
                      <a:pt x="1283" y="3524"/>
                      <a:pt x="1910" y="3524"/>
                    </a:cubicBezTo>
                    <a:cubicBezTo>
                      <a:pt x="2047" y="3524"/>
                      <a:pt x="2182" y="3501"/>
                      <a:pt x="2309" y="3453"/>
                    </a:cubicBezTo>
                    <a:cubicBezTo>
                      <a:pt x="2679" y="3313"/>
                      <a:pt x="2951" y="2999"/>
                      <a:pt x="3076" y="2565"/>
                    </a:cubicBezTo>
                    <a:cubicBezTo>
                      <a:pt x="3190" y="2163"/>
                      <a:pt x="3162" y="1702"/>
                      <a:pt x="2999" y="1266"/>
                    </a:cubicBezTo>
                    <a:cubicBezTo>
                      <a:pt x="2711" y="499"/>
                      <a:pt x="2067" y="1"/>
                      <a:pt x="14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2"/>
              <p:cNvSpPr/>
              <p:nvPr/>
            </p:nvSpPr>
            <p:spPr>
              <a:xfrm>
                <a:off x="6473995" y="2907241"/>
                <a:ext cx="59168" cy="100616"/>
              </a:xfrm>
              <a:custGeom>
                <a:avLst/>
                <a:gdLst/>
                <a:ahLst/>
                <a:cxnLst/>
                <a:rect l="l" t="t" r="r" b="b"/>
                <a:pathLst>
                  <a:path w="3005" h="5110" extrusionOk="0">
                    <a:moveTo>
                      <a:pt x="1503" y="1033"/>
                    </a:moveTo>
                    <a:cubicBezTo>
                      <a:pt x="1926" y="2021"/>
                      <a:pt x="2404" y="3252"/>
                      <a:pt x="2404" y="3608"/>
                    </a:cubicBezTo>
                    <a:cubicBezTo>
                      <a:pt x="2398" y="4101"/>
                      <a:pt x="1996" y="4497"/>
                      <a:pt x="1503" y="4497"/>
                    </a:cubicBezTo>
                    <a:cubicBezTo>
                      <a:pt x="1009" y="4497"/>
                      <a:pt x="607" y="4101"/>
                      <a:pt x="602" y="3608"/>
                    </a:cubicBezTo>
                    <a:cubicBezTo>
                      <a:pt x="602" y="3252"/>
                      <a:pt x="1079" y="2021"/>
                      <a:pt x="1503" y="1033"/>
                    </a:cubicBezTo>
                    <a:close/>
                    <a:moveTo>
                      <a:pt x="1503" y="1"/>
                    </a:moveTo>
                    <a:cubicBezTo>
                      <a:pt x="1390" y="1"/>
                      <a:pt x="1277" y="54"/>
                      <a:pt x="1229" y="161"/>
                    </a:cubicBezTo>
                    <a:cubicBezTo>
                      <a:pt x="1024" y="616"/>
                      <a:pt x="0" y="2915"/>
                      <a:pt x="0" y="3608"/>
                    </a:cubicBezTo>
                    <a:cubicBezTo>
                      <a:pt x="2" y="4437"/>
                      <a:pt x="674" y="5109"/>
                      <a:pt x="1503" y="5109"/>
                    </a:cubicBezTo>
                    <a:cubicBezTo>
                      <a:pt x="2331" y="5109"/>
                      <a:pt x="3004" y="4437"/>
                      <a:pt x="3005" y="3608"/>
                    </a:cubicBezTo>
                    <a:cubicBezTo>
                      <a:pt x="3005" y="2915"/>
                      <a:pt x="1982" y="616"/>
                      <a:pt x="1776" y="161"/>
                    </a:cubicBezTo>
                    <a:cubicBezTo>
                      <a:pt x="1728" y="54"/>
                      <a:pt x="1615" y="1"/>
                      <a:pt x="1503"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2"/>
              <p:cNvSpPr/>
              <p:nvPr/>
            </p:nvSpPr>
            <p:spPr>
              <a:xfrm>
                <a:off x="6641656" y="1230441"/>
                <a:ext cx="1516071" cy="1799528"/>
              </a:xfrm>
              <a:custGeom>
                <a:avLst/>
                <a:gdLst/>
                <a:ahLst/>
                <a:cxnLst/>
                <a:rect l="l" t="t" r="r" b="b"/>
                <a:pathLst>
                  <a:path w="76997" h="91393" extrusionOk="0">
                    <a:moveTo>
                      <a:pt x="24017" y="0"/>
                    </a:moveTo>
                    <a:cubicBezTo>
                      <a:pt x="22933" y="0"/>
                      <a:pt x="21579" y="521"/>
                      <a:pt x="20269" y="974"/>
                    </a:cubicBezTo>
                    <a:cubicBezTo>
                      <a:pt x="17355" y="1983"/>
                      <a:pt x="9507" y="9607"/>
                      <a:pt x="7713" y="14428"/>
                    </a:cubicBezTo>
                    <a:cubicBezTo>
                      <a:pt x="5919" y="19249"/>
                      <a:pt x="7489" y="20818"/>
                      <a:pt x="10628" y="23733"/>
                    </a:cubicBezTo>
                    <a:cubicBezTo>
                      <a:pt x="13767" y="26647"/>
                      <a:pt x="17579" y="32590"/>
                      <a:pt x="19597" y="38195"/>
                    </a:cubicBezTo>
                    <a:cubicBezTo>
                      <a:pt x="21615" y="43801"/>
                      <a:pt x="24193" y="49182"/>
                      <a:pt x="28341" y="50640"/>
                    </a:cubicBezTo>
                    <a:cubicBezTo>
                      <a:pt x="28341" y="50640"/>
                      <a:pt x="21727" y="53778"/>
                      <a:pt x="17354" y="56918"/>
                    </a:cubicBezTo>
                    <a:cubicBezTo>
                      <a:pt x="12982" y="60056"/>
                      <a:pt x="10852" y="61515"/>
                      <a:pt x="10852" y="61515"/>
                    </a:cubicBezTo>
                    <a:cubicBezTo>
                      <a:pt x="10852" y="61515"/>
                      <a:pt x="4909" y="63196"/>
                      <a:pt x="2667" y="66110"/>
                    </a:cubicBezTo>
                    <a:cubicBezTo>
                      <a:pt x="1326" y="67854"/>
                      <a:pt x="475" y="69225"/>
                      <a:pt x="1" y="70054"/>
                    </a:cubicBezTo>
                    <a:cubicBezTo>
                      <a:pt x="1225" y="69607"/>
                      <a:pt x="3281" y="69045"/>
                      <a:pt x="5884" y="69045"/>
                    </a:cubicBezTo>
                    <a:cubicBezTo>
                      <a:pt x="8729" y="69045"/>
                      <a:pt x="12227" y="69715"/>
                      <a:pt x="16008" y="71940"/>
                    </a:cubicBezTo>
                    <a:cubicBezTo>
                      <a:pt x="24989" y="77223"/>
                      <a:pt x="26900" y="85990"/>
                      <a:pt x="26902" y="91392"/>
                    </a:cubicBezTo>
                    <a:lnTo>
                      <a:pt x="30471" y="88197"/>
                    </a:lnTo>
                    <a:cubicBezTo>
                      <a:pt x="30471" y="88197"/>
                      <a:pt x="39777" y="84497"/>
                      <a:pt x="47512" y="75976"/>
                    </a:cubicBezTo>
                    <a:cubicBezTo>
                      <a:pt x="55247" y="67456"/>
                      <a:pt x="56482" y="63309"/>
                      <a:pt x="57265" y="55685"/>
                    </a:cubicBezTo>
                    <a:cubicBezTo>
                      <a:pt x="58050" y="48061"/>
                      <a:pt x="61190" y="17903"/>
                      <a:pt x="61301" y="17455"/>
                    </a:cubicBezTo>
                    <a:cubicBezTo>
                      <a:pt x="61414" y="17007"/>
                      <a:pt x="62423" y="14764"/>
                      <a:pt x="63769" y="14540"/>
                    </a:cubicBezTo>
                    <a:cubicBezTo>
                      <a:pt x="63791" y="14537"/>
                      <a:pt x="63816" y="14535"/>
                      <a:pt x="63842" y="14535"/>
                    </a:cubicBezTo>
                    <a:cubicBezTo>
                      <a:pt x="65364" y="14535"/>
                      <a:pt x="72530" y="20830"/>
                      <a:pt x="73522" y="21491"/>
                    </a:cubicBezTo>
                    <a:cubicBezTo>
                      <a:pt x="73952" y="21777"/>
                      <a:pt x="74564" y="22002"/>
                      <a:pt x="75144" y="22002"/>
                    </a:cubicBezTo>
                    <a:cubicBezTo>
                      <a:pt x="75924" y="22002"/>
                      <a:pt x="76644" y="21592"/>
                      <a:pt x="76773" y="20369"/>
                    </a:cubicBezTo>
                    <a:cubicBezTo>
                      <a:pt x="76997" y="18240"/>
                      <a:pt x="75204" y="12971"/>
                      <a:pt x="69486" y="7252"/>
                    </a:cubicBezTo>
                    <a:cubicBezTo>
                      <a:pt x="65318" y="3085"/>
                      <a:pt x="61984" y="1479"/>
                      <a:pt x="59962" y="1479"/>
                    </a:cubicBezTo>
                    <a:cubicBezTo>
                      <a:pt x="59210" y="1479"/>
                      <a:pt x="58639" y="1701"/>
                      <a:pt x="58274" y="2096"/>
                    </a:cubicBezTo>
                    <a:cubicBezTo>
                      <a:pt x="56930" y="3553"/>
                      <a:pt x="57826" y="6693"/>
                      <a:pt x="56930" y="11289"/>
                    </a:cubicBezTo>
                    <a:cubicBezTo>
                      <a:pt x="56032" y="15885"/>
                      <a:pt x="50428" y="32478"/>
                      <a:pt x="47625" y="40326"/>
                    </a:cubicBezTo>
                    <a:cubicBezTo>
                      <a:pt x="44821" y="48174"/>
                      <a:pt x="45718" y="58825"/>
                      <a:pt x="45718" y="58825"/>
                    </a:cubicBezTo>
                    <a:cubicBezTo>
                      <a:pt x="45718" y="58825"/>
                      <a:pt x="41906" y="60169"/>
                      <a:pt x="39216" y="62187"/>
                    </a:cubicBezTo>
                    <a:cubicBezTo>
                      <a:pt x="36525" y="64204"/>
                      <a:pt x="32377" y="67008"/>
                      <a:pt x="32377" y="67008"/>
                    </a:cubicBezTo>
                    <a:lnTo>
                      <a:pt x="31256" y="66447"/>
                    </a:lnTo>
                    <a:cubicBezTo>
                      <a:pt x="31256" y="66447"/>
                      <a:pt x="37534" y="60169"/>
                      <a:pt x="39440" y="56581"/>
                    </a:cubicBezTo>
                    <a:cubicBezTo>
                      <a:pt x="41346" y="52993"/>
                      <a:pt x="41906" y="52769"/>
                      <a:pt x="40897" y="50640"/>
                    </a:cubicBezTo>
                    <a:cubicBezTo>
                      <a:pt x="39888" y="48509"/>
                      <a:pt x="31704" y="38195"/>
                      <a:pt x="28116" y="33599"/>
                    </a:cubicBezTo>
                    <a:cubicBezTo>
                      <a:pt x="24529" y="29002"/>
                      <a:pt x="20157" y="21267"/>
                      <a:pt x="19260" y="19025"/>
                    </a:cubicBezTo>
                    <a:cubicBezTo>
                      <a:pt x="18364" y="16782"/>
                      <a:pt x="18476" y="14540"/>
                      <a:pt x="19149" y="12971"/>
                    </a:cubicBezTo>
                    <a:cubicBezTo>
                      <a:pt x="19821" y="11401"/>
                      <a:pt x="26099" y="8261"/>
                      <a:pt x="26212" y="3440"/>
                    </a:cubicBezTo>
                    <a:cubicBezTo>
                      <a:pt x="26273" y="784"/>
                      <a:pt x="25348" y="0"/>
                      <a:pt x="2401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2"/>
              <p:cNvSpPr/>
              <p:nvPr/>
            </p:nvSpPr>
            <p:spPr>
              <a:xfrm>
                <a:off x="6634174" y="1224553"/>
                <a:ext cx="1529578" cy="1811342"/>
              </a:xfrm>
              <a:custGeom>
                <a:avLst/>
                <a:gdLst/>
                <a:ahLst/>
                <a:cxnLst/>
                <a:rect l="l" t="t" r="r" b="b"/>
                <a:pathLst>
                  <a:path w="77683" h="91993" extrusionOk="0">
                    <a:moveTo>
                      <a:pt x="24397" y="600"/>
                    </a:moveTo>
                    <a:cubicBezTo>
                      <a:pt x="24815" y="600"/>
                      <a:pt x="25180" y="685"/>
                      <a:pt x="25468" y="894"/>
                    </a:cubicBezTo>
                    <a:cubicBezTo>
                      <a:pt x="26048" y="1316"/>
                      <a:pt x="26325" y="2270"/>
                      <a:pt x="26291" y="3732"/>
                    </a:cubicBezTo>
                    <a:cubicBezTo>
                      <a:pt x="26217" y="6899"/>
                      <a:pt x="23359" y="9318"/>
                      <a:pt x="21272" y="11084"/>
                    </a:cubicBezTo>
                    <a:cubicBezTo>
                      <a:pt x="20277" y="11926"/>
                      <a:pt x="19492" y="12590"/>
                      <a:pt x="19252" y="13150"/>
                    </a:cubicBezTo>
                    <a:cubicBezTo>
                      <a:pt x="18474" y="14967"/>
                      <a:pt x="18514" y="17316"/>
                      <a:pt x="19362" y="19434"/>
                    </a:cubicBezTo>
                    <a:cubicBezTo>
                      <a:pt x="20274" y="21714"/>
                      <a:pt x="24658" y="29466"/>
                      <a:pt x="28261" y="34083"/>
                    </a:cubicBezTo>
                    <a:lnTo>
                      <a:pt x="29892" y="36166"/>
                    </a:lnTo>
                    <a:cubicBezTo>
                      <a:pt x="33726" y="41058"/>
                      <a:pt x="40144" y="49247"/>
                      <a:pt x="41006" y="51067"/>
                    </a:cubicBezTo>
                    <a:cubicBezTo>
                      <a:pt x="41781" y="52703"/>
                      <a:pt x="41596" y="53036"/>
                      <a:pt x="40394" y="55201"/>
                    </a:cubicBezTo>
                    <a:cubicBezTo>
                      <a:pt x="40152" y="55637"/>
                      <a:pt x="39872" y="56142"/>
                      <a:pt x="39555" y="56739"/>
                    </a:cubicBezTo>
                    <a:cubicBezTo>
                      <a:pt x="37693" y="60245"/>
                      <a:pt x="31486" y="66471"/>
                      <a:pt x="31423" y="66534"/>
                    </a:cubicBezTo>
                    <a:cubicBezTo>
                      <a:pt x="31279" y="66679"/>
                      <a:pt x="31318" y="66923"/>
                      <a:pt x="31502" y="67014"/>
                    </a:cubicBezTo>
                    <a:lnTo>
                      <a:pt x="32622" y="67575"/>
                    </a:lnTo>
                    <a:cubicBezTo>
                      <a:pt x="32665" y="67596"/>
                      <a:pt x="32711" y="67607"/>
                      <a:pt x="32757" y="67607"/>
                    </a:cubicBezTo>
                    <a:cubicBezTo>
                      <a:pt x="32816" y="67607"/>
                      <a:pt x="32875" y="67589"/>
                      <a:pt x="32926" y="67555"/>
                    </a:cubicBezTo>
                    <a:cubicBezTo>
                      <a:pt x="32966" y="67527"/>
                      <a:pt x="37111" y="64726"/>
                      <a:pt x="39776" y="62726"/>
                    </a:cubicBezTo>
                    <a:cubicBezTo>
                      <a:pt x="42398" y="60760"/>
                      <a:pt x="46161" y="59419"/>
                      <a:pt x="46198" y="59406"/>
                    </a:cubicBezTo>
                    <a:cubicBezTo>
                      <a:pt x="46327" y="59361"/>
                      <a:pt x="46409" y="59234"/>
                      <a:pt x="46398" y="59097"/>
                    </a:cubicBezTo>
                    <a:cubicBezTo>
                      <a:pt x="46389" y="58992"/>
                      <a:pt x="45539" y="48419"/>
                      <a:pt x="48287" y="40725"/>
                    </a:cubicBezTo>
                    <a:cubicBezTo>
                      <a:pt x="51086" y="32887"/>
                      <a:pt x="56693" y="16312"/>
                      <a:pt x="57605" y="11645"/>
                    </a:cubicBezTo>
                    <a:cubicBezTo>
                      <a:pt x="57997" y="9632"/>
                      <a:pt x="58051" y="7876"/>
                      <a:pt x="58093" y="6466"/>
                    </a:cubicBezTo>
                    <a:cubicBezTo>
                      <a:pt x="58149" y="4652"/>
                      <a:pt x="58188" y="3342"/>
                      <a:pt x="58876" y="2597"/>
                    </a:cubicBezTo>
                    <a:cubicBezTo>
                      <a:pt x="59178" y="2270"/>
                      <a:pt x="59661" y="2090"/>
                      <a:pt x="60273" y="2078"/>
                    </a:cubicBezTo>
                    <a:cubicBezTo>
                      <a:pt x="60297" y="2078"/>
                      <a:pt x="60322" y="2077"/>
                      <a:pt x="60346" y="2077"/>
                    </a:cubicBezTo>
                    <a:cubicBezTo>
                      <a:pt x="62634" y="2077"/>
                      <a:pt x="66085" y="4196"/>
                      <a:pt x="69654" y="7763"/>
                    </a:cubicBezTo>
                    <a:cubicBezTo>
                      <a:pt x="75333" y="13443"/>
                      <a:pt x="77071" y="18574"/>
                      <a:pt x="76854" y="20636"/>
                    </a:cubicBezTo>
                    <a:cubicBezTo>
                      <a:pt x="76788" y="21268"/>
                      <a:pt x="76547" y="21685"/>
                      <a:pt x="76139" y="21876"/>
                    </a:cubicBezTo>
                    <a:cubicBezTo>
                      <a:pt x="75955" y="21963"/>
                      <a:pt x="75743" y="22001"/>
                      <a:pt x="75522" y="22001"/>
                    </a:cubicBezTo>
                    <a:cubicBezTo>
                      <a:pt x="75019" y="22001"/>
                      <a:pt x="74467" y="21805"/>
                      <a:pt x="74069" y="21539"/>
                    </a:cubicBezTo>
                    <a:cubicBezTo>
                      <a:pt x="73825" y="21377"/>
                      <a:pt x="73151" y="20826"/>
                      <a:pt x="72299" y="20127"/>
                    </a:cubicBezTo>
                    <a:cubicBezTo>
                      <a:pt x="67985" y="16599"/>
                      <a:pt x="65233" y="14533"/>
                      <a:pt x="64206" y="14533"/>
                    </a:cubicBezTo>
                    <a:cubicBezTo>
                      <a:pt x="64168" y="14533"/>
                      <a:pt x="64132" y="14536"/>
                      <a:pt x="64099" y="14542"/>
                    </a:cubicBezTo>
                    <a:cubicBezTo>
                      <a:pt x="62615" y="14790"/>
                      <a:pt x="61533" y="17110"/>
                      <a:pt x="61390" y="17680"/>
                    </a:cubicBezTo>
                    <a:cubicBezTo>
                      <a:pt x="61265" y="18182"/>
                      <a:pt x="57899" y="50597"/>
                      <a:pt x="57348" y="55952"/>
                    </a:cubicBezTo>
                    <a:cubicBezTo>
                      <a:pt x="56582" y="63373"/>
                      <a:pt x="55436" y="67519"/>
                      <a:pt x="47669" y="76074"/>
                    </a:cubicBezTo>
                    <a:cubicBezTo>
                      <a:pt x="40074" y="84440"/>
                      <a:pt x="30832" y="88179"/>
                      <a:pt x="30740" y="88216"/>
                    </a:cubicBezTo>
                    <a:cubicBezTo>
                      <a:pt x="30707" y="88229"/>
                      <a:pt x="30676" y="88248"/>
                      <a:pt x="30650" y="88272"/>
                    </a:cubicBezTo>
                    <a:lnTo>
                      <a:pt x="27572" y="91028"/>
                    </a:lnTo>
                    <a:cubicBezTo>
                      <a:pt x="27444" y="86705"/>
                      <a:pt x="25986" y="77537"/>
                      <a:pt x="16541" y="71981"/>
                    </a:cubicBezTo>
                    <a:cubicBezTo>
                      <a:pt x="12706" y="69724"/>
                      <a:pt x="9142" y="69053"/>
                      <a:pt x="6258" y="69053"/>
                    </a:cubicBezTo>
                    <a:cubicBezTo>
                      <a:pt x="4072" y="69053"/>
                      <a:pt x="2277" y="69440"/>
                      <a:pt x="1052" y="69813"/>
                    </a:cubicBezTo>
                    <a:cubicBezTo>
                      <a:pt x="1556" y="68992"/>
                      <a:pt x="2287" y="67893"/>
                      <a:pt x="3287" y="66593"/>
                    </a:cubicBezTo>
                    <a:cubicBezTo>
                      <a:pt x="5441" y="63793"/>
                      <a:pt x="11256" y="62120"/>
                      <a:pt x="11314" y="62103"/>
                    </a:cubicBezTo>
                    <a:cubicBezTo>
                      <a:pt x="11344" y="62094"/>
                      <a:pt x="11375" y="62081"/>
                      <a:pt x="11401" y="62062"/>
                    </a:cubicBezTo>
                    <a:cubicBezTo>
                      <a:pt x="11424" y="62047"/>
                      <a:pt x="13584" y="60566"/>
                      <a:pt x="17911" y="57461"/>
                    </a:cubicBezTo>
                    <a:cubicBezTo>
                      <a:pt x="22210" y="54374"/>
                      <a:pt x="28784" y="51241"/>
                      <a:pt x="28851" y="51210"/>
                    </a:cubicBezTo>
                    <a:cubicBezTo>
                      <a:pt x="29092" y="51094"/>
                      <a:pt x="29073" y="50745"/>
                      <a:pt x="28821" y="50656"/>
                    </a:cubicBezTo>
                    <a:cubicBezTo>
                      <a:pt x="24613" y="49177"/>
                      <a:pt x="22035" y="43325"/>
                      <a:pt x="20259" y="38392"/>
                    </a:cubicBezTo>
                    <a:cubicBezTo>
                      <a:pt x="18322" y="33013"/>
                      <a:pt x="14518" y="26881"/>
                      <a:pt x="11212" y="23812"/>
                    </a:cubicBezTo>
                    <a:cubicBezTo>
                      <a:pt x="8155" y="20973"/>
                      <a:pt x="6620" y="19548"/>
                      <a:pt x="8376" y="14831"/>
                    </a:cubicBezTo>
                    <a:cubicBezTo>
                      <a:pt x="10142" y="10081"/>
                      <a:pt x="17855" y="2558"/>
                      <a:pt x="20748" y="1556"/>
                    </a:cubicBezTo>
                    <a:lnTo>
                      <a:pt x="21177" y="1407"/>
                    </a:lnTo>
                    <a:cubicBezTo>
                      <a:pt x="22316" y="1008"/>
                      <a:pt x="23482" y="600"/>
                      <a:pt x="24397" y="600"/>
                    </a:cubicBezTo>
                    <a:close/>
                    <a:moveTo>
                      <a:pt x="24399" y="1"/>
                    </a:moveTo>
                    <a:cubicBezTo>
                      <a:pt x="23375" y="1"/>
                      <a:pt x="22163" y="425"/>
                      <a:pt x="20978" y="840"/>
                    </a:cubicBezTo>
                    <a:lnTo>
                      <a:pt x="20551" y="990"/>
                    </a:lnTo>
                    <a:cubicBezTo>
                      <a:pt x="17567" y="2022"/>
                      <a:pt x="9623" y="9751"/>
                      <a:pt x="7811" y="14622"/>
                    </a:cubicBezTo>
                    <a:cubicBezTo>
                      <a:pt x="5917" y="19714"/>
                      <a:pt x="7755" y="21422"/>
                      <a:pt x="10803" y="24252"/>
                    </a:cubicBezTo>
                    <a:cubicBezTo>
                      <a:pt x="14047" y="27264"/>
                      <a:pt x="17786" y="33296"/>
                      <a:pt x="19694" y="38596"/>
                    </a:cubicBezTo>
                    <a:cubicBezTo>
                      <a:pt x="21533" y="43704"/>
                      <a:pt x="23949" y="49109"/>
                      <a:pt x="27983" y="50964"/>
                    </a:cubicBezTo>
                    <a:cubicBezTo>
                      <a:pt x="26239" y="51821"/>
                      <a:pt x="21130" y="54409"/>
                      <a:pt x="17558" y="56973"/>
                    </a:cubicBezTo>
                    <a:cubicBezTo>
                      <a:pt x="13560" y="59843"/>
                      <a:pt x="11414" y="61323"/>
                      <a:pt x="11101" y="61539"/>
                    </a:cubicBezTo>
                    <a:cubicBezTo>
                      <a:pt x="10488" y="61717"/>
                      <a:pt x="5004" y="63374"/>
                      <a:pt x="2809" y="66227"/>
                    </a:cubicBezTo>
                    <a:cubicBezTo>
                      <a:pt x="1475" y="67961"/>
                      <a:pt x="611" y="69346"/>
                      <a:pt x="120" y="70203"/>
                    </a:cubicBezTo>
                    <a:cubicBezTo>
                      <a:pt x="0" y="70414"/>
                      <a:pt x="162" y="70654"/>
                      <a:pt x="378" y="70654"/>
                    </a:cubicBezTo>
                    <a:cubicBezTo>
                      <a:pt x="412" y="70654"/>
                      <a:pt x="448" y="70648"/>
                      <a:pt x="484" y="70635"/>
                    </a:cubicBezTo>
                    <a:cubicBezTo>
                      <a:pt x="1611" y="70223"/>
                      <a:pt x="3642" y="69654"/>
                      <a:pt x="6254" y="69654"/>
                    </a:cubicBezTo>
                    <a:cubicBezTo>
                      <a:pt x="9048" y="69654"/>
                      <a:pt x="12508" y="70306"/>
                      <a:pt x="16236" y="72499"/>
                    </a:cubicBezTo>
                    <a:cubicBezTo>
                      <a:pt x="25929" y="78201"/>
                      <a:pt x="26980" y="87820"/>
                      <a:pt x="26981" y="91692"/>
                    </a:cubicBezTo>
                    <a:cubicBezTo>
                      <a:pt x="26982" y="91857"/>
                      <a:pt x="27116" y="91992"/>
                      <a:pt x="27282" y="91992"/>
                    </a:cubicBezTo>
                    <a:cubicBezTo>
                      <a:pt x="27355" y="91992"/>
                      <a:pt x="27428" y="91965"/>
                      <a:pt x="27482" y="91915"/>
                    </a:cubicBezTo>
                    <a:lnTo>
                      <a:pt x="31013" y="88754"/>
                    </a:lnTo>
                    <a:cubicBezTo>
                      <a:pt x="31770" y="88442"/>
                      <a:pt x="40715" y="84628"/>
                      <a:pt x="48116" y="76479"/>
                    </a:cubicBezTo>
                    <a:cubicBezTo>
                      <a:pt x="56003" y="67792"/>
                      <a:pt x="57169" y="63573"/>
                      <a:pt x="57946" y="56016"/>
                    </a:cubicBezTo>
                    <a:cubicBezTo>
                      <a:pt x="58765" y="48068"/>
                      <a:pt x="61844" y="18505"/>
                      <a:pt x="61975" y="17828"/>
                    </a:cubicBezTo>
                    <a:cubicBezTo>
                      <a:pt x="62099" y="17332"/>
                      <a:pt x="63081" y="15323"/>
                      <a:pt x="64198" y="15137"/>
                    </a:cubicBezTo>
                    <a:cubicBezTo>
                      <a:pt x="64214" y="15135"/>
                      <a:pt x="64230" y="15133"/>
                      <a:pt x="64248" y="15133"/>
                    </a:cubicBezTo>
                    <a:cubicBezTo>
                      <a:pt x="65248" y="15133"/>
                      <a:pt x="69905" y="18947"/>
                      <a:pt x="71919" y="20595"/>
                    </a:cubicBezTo>
                    <a:cubicBezTo>
                      <a:pt x="72818" y="21331"/>
                      <a:pt x="73469" y="21862"/>
                      <a:pt x="73737" y="22041"/>
                    </a:cubicBezTo>
                    <a:cubicBezTo>
                      <a:pt x="74208" y="22355"/>
                      <a:pt x="74881" y="22602"/>
                      <a:pt x="75529" y="22602"/>
                    </a:cubicBezTo>
                    <a:cubicBezTo>
                      <a:pt x="75831" y="22602"/>
                      <a:pt x="76128" y="22548"/>
                      <a:pt x="76396" y="22422"/>
                    </a:cubicBezTo>
                    <a:cubicBezTo>
                      <a:pt x="76816" y="22225"/>
                      <a:pt x="77341" y="21766"/>
                      <a:pt x="77453" y="20701"/>
                    </a:cubicBezTo>
                    <a:cubicBezTo>
                      <a:pt x="77683" y="18524"/>
                      <a:pt x="75908" y="13169"/>
                      <a:pt x="70079" y="7340"/>
                    </a:cubicBezTo>
                    <a:cubicBezTo>
                      <a:pt x="66345" y="3607"/>
                      <a:pt x="62804" y="1479"/>
                      <a:pt x="60341" y="1479"/>
                    </a:cubicBezTo>
                    <a:cubicBezTo>
                      <a:pt x="60314" y="1479"/>
                      <a:pt x="60288" y="1479"/>
                      <a:pt x="60262" y="1479"/>
                    </a:cubicBezTo>
                    <a:cubicBezTo>
                      <a:pt x="59483" y="1495"/>
                      <a:pt x="58851" y="1741"/>
                      <a:pt x="58435" y="2192"/>
                    </a:cubicBezTo>
                    <a:cubicBezTo>
                      <a:pt x="57595" y="3101"/>
                      <a:pt x="57553" y="4505"/>
                      <a:pt x="57493" y="6450"/>
                    </a:cubicBezTo>
                    <a:cubicBezTo>
                      <a:pt x="57452" y="7838"/>
                      <a:pt x="57400" y="9566"/>
                      <a:pt x="57016" y="11531"/>
                    </a:cubicBezTo>
                    <a:cubicBezTo>
                      <a:pt x="56122" y="16110"/>
                      <a:pt x="50429" y="32947"/>
                      <a:pt x="47723" y="40524"/>
                    </a:cubicBezTo>
                    <a:cubicBezTo>
                      <a:pt x="45158" y="47707"/>
                      <a:pt x="45675" y="57319"/>
                      <a:pt x="45783" y="58920"/>
                    </a:cubicBezTo>
                    <a:cubicBezTo>
                      <a:pt x="44929" y="59239"/>
                      <a:pt x="41778" y="60476"/>
                      <a:pt x="39417" y="62247"/>
                    </a:cubicBezTo>
                    <a:cubicBezTo>
                      <a:pt x="37045" y="64025"/>
                      <a:pt x="33494" y="66445"/>
                      <a:pt x="32736" y="66960"/>
                    </a:cubicBezTo>
                    <a:lnTo>
                      <a:pt x="32143" y="66663"/>
                    </a:lnTo>
                    <a:cubicBezTo>
                      <a:pt x="33419" y="65365"/>
                      <a:pt x="38395" y="60205"/>
                      <a:pt x="40087" y="57021"/>
                    </a:cubicBezTo>
                    <a:cubicBezTo>
                      <a:pt x="40402" y="56429"/>
                      <a:pt x="40681" y="55927"/>
                      <a:pt x="40920" y="55494"/>
                    </a:cubicBezTo>
                    <a:cubicBezTo>
                      <a:pt x="42132" y="53313"/>
                      <a:pt x="42458" y="52726"/>
                      <a:pt x="41550" y="50811"/>
                    </a:cubicBezTo>
                    <a:cubicBezTo>
                      <a:pt x="40660" y="48930"/>
                      <a:pt x="34465" y="41026"/>
                      <a:pt x="30365" y="35796"/>
                    </a:cubicBezTo>
                    <a:lnTo>
                      <a:pt x="28734" y="33713"/>
                    </a:lnTo>
                    <a:cubicBezTo>
                      <a:pt x="25162" y="29136"/>
                      <a:pt x="20820" y="21465"/>
                      <a:pt x="19919" y="19212"/>
                    </a:cubicBezTo>
                    <a:cubicBezTo>
                      <a:pt x="19131" y="17238"/>
                      <a:pt x="19088" y="15061"/>
                      <a:pt x="19805" y="13387"/>
                    </a:cubicBezTo>
                    <a:cubicBezTo>
                      <a:pt x="19989" y="12958"/>
                      <a:pt x="20763" y="12303"/>
                      <a:pt x="21660" y="11544"/>
                    </a:cubicBezTo>
                    <a:cubicBezTo>
                      <a:pt x="23711" y="9809"/>
                      <a:pt x="26811" y="7184"/>
                      <a:pt x="26891" y="3746"/>
                    </a:cubicBezTo>
                    <a:cubicBezTo>
                      <a:pt x="26931" y="2052"/>
                      <a:pt x="26580" y="960"/>
                      <a:pt x="25820" y="409"/>
                    </a:cubicBezTo>
                    <a:cubicBezTo>
                      <a:pt x="25418" y="116"/>
                      <a:pt x="24934" y="1"/>
                      <a:pt x="243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2"/>
              <p:cNvSpPr/>
              <p:nvPr/>
            </p:nvSpPr>
            <p:spPr>
              <a:xfrm>
                <a:off x="7018956" y="2453387"/>
                <a:ext cx="371491" cy="232598"/>
              </a:xfrm>
              <a:custGeom>
                <a:avLst/>
                <a:gdLst/>
                <a:ahLst/>
                <a:cxnLst/>
                <a:rect l="l" t="t" r="r" b="b"/>
                <a:pathLst>
                  <a:path w="18867" h="11813" extrusionOk="0">
                    <a:moveTo>
                      <a:pt x="320" y="1"/>
                    </a:moveTo>
                    <a:cubicBezTo>
                      <a:pt x="172" y="1"/>
                      <a:pt x="42" y="110"/>
                      <a:pt x="23" y="262"/>
                    </a:cubicBezTo>
                    <a:cubicBezTo>
                      <a:pt x="0" y="427"/>
                      <a:pt x="117" y="579"/>
                      <a:pt x="282" y="599"/>
                    </a:cubicBezTo>
                    <a:cubicBezTo>
                      <a:pt x="400" y="615"/>
                      <a:pt x="12101" y="2260"/>
                      <a:pt x="18233" y="11676"/>
                    </a:cubicBezTo>
                    <a:cubicBezTo>
                      <a:pt x="18287" y="11762"/>
                      <a:pt x="18382" y="11813"/>
                      <a:pt x="18484" y="11813"/>
                    </a:cubicBezTo>
                    <a:cubicBezTo>
                      <a:pt x="18723" y="11813"/>
                      <a:pt x="18866" y="11548"/>
                      <a:pt x="18736" y="11349"/>
                    </a:cubicBezTo>
                    <a:cubicBezTo>
                      <a:pt x="12455" y="1703"/>
                      <a:pt x="481" y="19"/>
                      <a:pt x="362" y="4"/>
                    </a:cubicBezTo>
                    <a:cubicBezTo>
                      <a:pt x="348" y="2"/>
                      <a:pt x="334" y="1"/>
                      <a:pt x="32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2"/>
              <p:cNvSpPr/>
              <p:nvPr/>
            </p:nvSpPr>
            <p:spPr>
              <a:xfrm>
                <a:off x="7750833" y="1259542"/>
                <a:ext cx="406894" cy="404137"/>
              </a:xfrm>
              <a:custGeom>
                <a:avLst/>
                <a:gdLst/>
                <a:ahLst/>
                <a:cxnLst/>
                <a:rect l="l" t="t" r="r" b="b"/>
                <a:pathLst>
                  <a:path w="20665" h="20525" extrusionOk="0">
                    <a:moveTo>
                      <a:pt x="3629" y="0"/>
                    </a:moveTo>
                    <a:cubicBezTo>
                      <a:pt x="2877" y="0"/>
                      <a:pt x="2307" y="222"/>
                      <a:pt x="1942" y="617"/>
                    </a:cubicBezTo>
                    <a:cubicBezTo>
                      <a:pt x="598" y="2074"/>
                      <a:pt x="1494" y="5213"/>
                      <a:pt x="598" y="9810"/>
                    </a:cubicBezTo>
                    <a:cubicBezTo>
                      <a:pt x="477" y="10425"/>
                      <a:pt x="270" y="11261"/>
                      <a:pt x="0" y="12257"/>
                    </a:cubicBezTo>
                    <a:cubicBezTo>
                      <a:pt x="210" y="12223"/>
                      <a:pt x="446" y="12200"/>
                      <a:pt x="707" y="12200"/>
                    </a:cubicBezTo>
                    <a:cubicBezTo>
                      <a:pt x="1516" y="12200"/>
                      <a:pt x="2556" y="12419"/>
                      <a:pt x="3736" y="13174"/>
                    </a:cubicBezTo>
                    <a:cubicBezTo>
                      <a:pt x="4416" y="13609"/>
                      <a:pt x="5021" y="14150"/>
                      <a:pt x="5531" y="14776"/>
                    </a:cubicBezTo>
                    <a:cubicBezTo>
                      <a:pt x="5976" y="14023"/>
                      <a:pt x="6645" y="13194"/>
                      <a:pt x="7437" y="13061"/>
                    </a:cubicBezTo>
                    <a:cubicBezTo>
                      <a:pt x="7459" y="13057"/>
                      <a:pt x="7484" y="13056"/>
                      <a:pt x="7510" y="13056"/>
                    </a:cubicBezTo>
                    <a:cubicBezTo>
                      <a:pt x="9030" y="13056"/>
                      <a:pt x="16198" y="19351"/>
                      <a:pt x="17190" y="20013"/>
                    </a:cubicBezTo>
                    <a:cubicBezTo>
                      <a:pt x="17620" y="20299"/>
                      <a:pt x="18233" y="20524"/>
                      <a:pt x="18812" y="20524"/>
                    </a:cubicBezTo>
                    <a:cubicBezTo>
                      <a:pt x="19593" y="20524"/>
                      <a:pt x="20312" y="20115"/>
                      <a:pt x="20441" y="18892"/>
                    </a:cubicBezTo>
                    <a:cubicBezTo>
                      <a:pt x="20665" y="16762"/>
                      <a:pt x="18872" y="11493"/>
                      <a:pt x="13154" y="5774"/>
                    </a:cubicBezTo>
                    <a:cubicBezTo>
                      <a:pt x="8985" y="1606"/>
                      <a:pt x="5651" y="0"/>
                      <a:pt x="362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2"/>
              <p:cNvSpPr/>
              <p:nvPr/>
            </p:nvSpPr>
            <p:spPr>
              <a:xfrm>
                <a:off x="7744079" y="1253635"/>
                <a:ext cx="419633" cy="415932"/>
              </a:xfrm>
              <a:custGeom>
                <a:avLst/>
                <a:gdLst/>
                <a:ahLst/>
                <a:cxnLst/>
                <a:rect l="l" t="t" r="r" b="b"/>
                <a:pathLst>
                  <a:path w="21312" h="21124" extrusionOk="0">
                    <a:moveTo>
                      <a:pt x="3975" y="600"/>
                    </a:moveTo>
                    <a:cubicBezTo>
                      <a:pt x="6263" y="600"/>
                      <a:pt x="9715" y="2719"/>
                      <a:pt x="13285" y="6288"/>
                    </a:cubicBezTo>
                    <a:cubicBezTo>
                      <a:pt x="18964" y="11967"/>
                      <a:pt x="20702" y="17097"/>
                      <a:pt x="20485" y="19160"/>
                    </a:cubicBezTo>
                    <a:cubicBezTo>
                      <a:pt x="20419" y="19791"/>
                      <a:pt x="20178" y="20208"/>
                      <a:pt x="19770" y="20399"/>
                    </a:cubicBezTo>
                    <a:cubicBezTo>
                      <a:pt x="19585" y="20486"/>
                      <a:pt x="19374" y="20524"/>
                      <a:pt x="19152" y="20524"/>
                    </a:cubicBezTo>
                    <a:cubicBezTo>
                      <a:pt x="18650" y="20524"/>
                      <a:pt x="18097" y="20328"/>
                      <a:pt x="17700" y="20062"/>
                    </a:cubicBezTo>
                    <a:cubicBezTo>
                      <a:pt x="17456" y="19900"/>
                      <a:pt x="16782" y="19350"/>
                      <a:pt x="15930" y="18652"/>
                    </a:cubicBezTo>
                    <a:cubicBezTo>
                      <a:pt x="11616" y="15123"/>
                      <a:pt x="8882" y="13058"/>
                      <a:pt x="7839" y="13058"/>
                    </a:cubicBezTo>
                    <a:cubicBezTo>
                      <a:pt x="7834" y="13057"/>
                      <a:pt x="7829" y="13057"/>
                      <a:pt x="7825" y="13057"/>
                    </a:cubicBezTo>
                    <a:cubicBezTo>
                      <a:pt x="7793" y="13057"/>
                      <a:pt x="7761" y="13061"/>
                      <a:pt x="7729" y="13066"/>
                    </a:cubicBezTo>
                    <a:cubicBezTo>
                      <a:pt x="6935" y="13198"/>
                      <a:pt x="6288" y="13897"/>
                      <a:pt x="5835" y="14572"/>
                    </a:cubicBezTo>
                    <a:cubicBezTo>
                      <a:pt x="5366" y="14052"/>
                      <a:pt x="4830" y="13598"/>
                      <a:pt x="4240" y="13221"/>
                    </a:cubicBezTo>
                    <a:cubicBezTo>
                      <a:pt x="2999" y="12426"/>
                      <a:pt x="1895" y="12200"/>
                      <a:pt x="1049" y="12200"/>
                    </a:cubicBezTo>
                    <a:cubicBezTo>
                      <a:pt x="944" y="12200"/>
                      <a:pt x="843" y="12204"/>
                      <a:pt x="746" y="12210"/>
                    </a:cubicBezTo>
                    <a:cubicBezTo>
                      <a:pt x="972" y="11367"/>
                      <a:pt x="1135" y="10682"/>
                      <a:pt x="1236" y="10168"/>
                    </a:cubicBezTo>
                    <a:cubicBezTo>
                      <a:pt x="1628" y="8155"/>
                      <a:pt x="1682" y="6400"/>
                      <a:pt x="1724" y="4989"/>
                    </a:cubicBezTo>
                    <a:cubicBezTo>
                      <a:pt x="1780" y="3176"/>
                      <a:pt x="1820" y="1865"/>
                      <a:pt x="2507" y="1122"/>
                    </a:cubicBezTo>
                    <a:cubicBezTo>
                      <a:pt x="2809" y="793"/>
                      <a:pt x="3293" y="614"/>
                      <a:pt x="3904" y="601"/>
                    </a:cubicBezTo>
                    <a:cubicBezTo>
                      <a:pt x="3927" y="601"/>
                      <a:pt x="3951" y="600"/>
                      <a:pt x="3975" y="600"/>
                    </a:cubicBezTo>
                    <a:close/>
                    <a:moveTo>
                      <a:pt x="3973" y="0"/>
                    </a:moveTo>
                    <a:cubicBezTo>
                      <a:pt x="3946" y="0"/>
                      <a:pt x="3919" y="1"/>
                      <a:pt x="3892" y="1"/>
                    </a:cubicBezTo>
                    <a:cubicBezTo>
                      <a:pt x="3113" y="17"/>
                      <a:pt x="2481" y="262"/>
                      <a:pt x="2065" y="714"/>
                    </a:cubicBezTo>
                    <a:cubicBezTo>
                      <a:pt x="1225" y="1623"/>
                      <a:pt x="1183" y="3027"/>
                      <a:pt x="1123" y="4971"/>
                    </a:cubicBezTo>
                    <a:cubicBezTo>
                      <a:pt x="1081" y="6360"/>
                      <a:pt x="1028" y="8089"/>
                      <a:pt x="645" y="10053"/>
                    </a:cubicBezTo>
                    <a:cubicBezTo>
                      <a:pt x="532" y="10637"/>
                      <a:pt x="332" y="11452"/>
                      <a:pt x="53" y="12479"/>
                    </a:cubicBezTo>
                    <a:cubicBezTo>
                      <a:pt x="0" y="12674"/>
                      <a:pt x="149" y="12859"/>
                      <a:pt x="342" y="12859"/>
                    </a:cubicBezTo>
                    <a:cubicBezTo>
                      <a:pt x="358" y="12859"/>
                      <a:pt x="375" y="12858"/>
                      <a:pt x="392" y="12855"/>
                    </a:cubicBezTo>
                    <a:cubicBezTo>
                      <a:pt x="584" y="12823"/>
                      <a:pt x="803" y="12802"/>
                      <a:pt x="1047" y="12802"/>
                    </a:cubicBezTo>
                    <a:cubicBezTo>
                      <a:pt x="1801" y="12802"/>
                      <a:pt x="2790" y="13005"/>
                      <a:pt x="3918" y="13728"/>
                    </a:cubicBezTo>
                    <a:cubicBezTo>
                      <a:pt x="4570" y="14146"/>
                      <a:pt x="5152" y="14665"/>
                      <a:pt x="5642" y="15267"/>
                    </a:cubicBezTo>
                    <a:cubicBezTo>
                      <a:pt x="5701" y="15336"/>
                      <a:pt x="5787" y="15376"/>
                      <a:pt x="5878" y="15376"/>
                    </a:cubicBezTo>
                    <a:cubicBezTo>
                      <a:pt x="5884" y="15376"/>
                      <a:pt x="5890" y="15376"/>
                      <a:pt x="5897" y="15376"/>
                    </a:cubicBezTo>
                    <a:cubicBezTo>
                      <a:pt x="5995" y="15367"/>
                      <a:pt x="6083" y="15313"/>
                      <a:pt x="6133" y="15229"/>
                    </a:cubicBezTo>
                    <a:cubicBezTo>
                      <a:pt x="6677" y="14307"/>
                      <a:pt x="7279" y="13750"/>
                      <a:pt x="7828" y="13659"/>
                    </a:cubicBezTo>
                    <a:cubicBezTo>
                      <a:pt x="7843" y="13656"/>
                      <a:pt x="7860" y="13655"/>
                      <a:pt x="7878" y="13655"/>
                    </a:cubicBezTo>
                    <a:cubicBezTo>
                      <a:pt x="8878" y="13655"/>
                      <a:pt x="13535" y="17469"/>
                      <a:pt x="15549" y="19116"/>
                    </a:cubicBezTo>
                    <a:cubicBezTo>
                      <a:pt x="16448" y="19853"/>
                      <a:pt x="17099" y="20384"/>
                      <a:pt x="17367" y="20563"/>
                    </a:cubicBezTo>
                    <a:cubicBezTo>
                      <a:pt x="17837" y="20877"/>
                      <a:pt x="18511" y="21124"/>
                      <a:pt x="19158" y="21124"/>
                    </a:cubicBezTo>
                    <a:cubicBezTo>
                      <a:pt x="19461" y="21124"/>
                      <a:pt x="19758" y="21070"/>
                      <a:pt x="20025" y="20943"/>
                    </a:cubicBezTo>
                    <a:cubicBezTo>
                      <a:pt x="20445" y="20747"/>
                      <a:pt x="20970" y="20288"/>
                      <a:pt x="21083" y="19223"/>
                    </a:cubicBezTo>
                    <a:cubicBezTo>
                      <a:pt x="21311" y="17045"/>
                      <a:pt x="19536" y="11691"/>
                      <a:pt x="13709" y="5862"/>
                    </a:cubicBezTo>
                    <a:cubicBezTo>
                      <a:pt x="9976" y="2130"/>
                      <a:pt x="6435" y="0"/>
                      <a:pt x="397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2"/>
              <p:cNvSpPr/>
              <p:nvPr/>
            </p:nvSpPr>
            <p:spPr>
              <a:xfrm>
                <a:off x="6758201" y="1230441"/>
                <a:ext cx="400770" cy="507943"/>
              </a:xfrm>
              <a:custGeom>
                <a:avLst/>
                <a:gdLst/>
                <a:ahLst/>
                <a:cxnLst/>
                <a:rect l="l" t="t" r="r" b="b"/>
                <a:pathLst>
                  <a:path w="20354" h="25797" extrusionOk="0">
                    <a:moveTo>
                      <a:pt x="18098" y="0"/>
                    </a:moveTo>
                    <a:cubicBezTo>
                      <a:pt x="17013" y="0"/>
                      <a:pt x="15659" y="521"/>
                      <a:pt x="14350" y="974"/>
                    </a:cubicBezTo>
                    <a:cubicBezTo>
                      <a:pt x="11435" y="1983"/>
                      <a:pt x="3587" y="9607"/>
                      <a:pt x="1793" y="14428"/>
                    </a:cubicBezTo>
                    <a:cubicBezTo>
                      <a:pt x="0" y="19249"/>
                      <a:pt x="1569" y="20818"/>
                      <a:pt x="4709" y="23733"/>
                    </a:cubicBezTo>
                    <a:cubicBezTo>
                      <a:pt x="5330" y="24310"/>
                      <a:pt x="5977" y="25008"/>
                      <a:pt x="6632" y="25797"/>
                    </a:cubicBezTo>
                    <a:cubicBezTo>
                      <a:pt x="8965" y="25770"/>
                      <a:pt x="12190" y="24947"/>
                      <a:pt x="14399" y="21219"/>
                    </a:cubicBezTo>
                    <a:cubicBezTo>
                      <a:pt x="13912" y="20287"/>
                      <a:pt x="13538" y="19518"/>
                      <a:pt x="13341" y="19025"/>
                    </a:cubicBezTo>
                    <a:cubicBezTo>
                      <a:pt x="12444" y="16782"/>
                      <a:pt x="12557" y="14540"/>
                      <a:pt x="13229" y="12971"/>
                    </a:cubicBezTo>
                    <a:cubicBezTo>
                      <a:pt x="13902" y="11401"/>
                      <a:pt x="20180" y="8261"/>
                      <a:pt x="20292" y="3440"/>
                    </a:cubicBezTo>
                    <a:cubicBezTo>
                      <a:pt x="20354" y="784"/>
                      <a:pt x="19429" y="0"/>
                      <a:pt x="1809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2"/>
              <p:cNvSpPr/>
              <p:nvPr/>
            </p:nvSpPr>
            <p:spPr>
              <a:xfrm>
                <a:off x="6750640" y="1224553"/>
                <a:ext cx="413785" cy="519737"/>
              </a:xfrm>
              <a:custGeom>
                <a:avLst/>
                <a:gdLst/>
                <a:ahLst/>
                <a:cxnLst/>
                <a:rect l="l" t="t" r="r" b="b"/>
                <a:pathLst>
                  <a:path w="21015" h="26396" extrusionOk="0">
                    <a:moveTo>
                      <a:pt x="18481" y="600"/>
                    </a:moveTo>
                    <a:cubicBezTo>
                      <a:pt x="18899" y="600"/>
                      <a:pt x="19265" y="685"/>
                      <a:pt x="19553" y="895"/>
                    </a:cubicBezTo>
                    <a:cubicBezTo>
                      <a:pt x="20133" y="1316"/>
                      <a:pt x="20409" y="2271"/>
                      <a:pt x="20376" y="3732"/>
                    </a:cubicBezTo>
                    <a:cubicBezTo>
                      <a:pt x="20302" y="6899"/>
                      <a:pt x="17444" y="9319"/>
                      <a:pt x="15356" y="11086"/>
                    </a:cubicBezTo>
                    <a:cubicBezTo>
                      <a:pt x="14362" y="11926"/>
                      <a:pt x="13576" y="12591"/>
                      <a:pt x="13337" y="13151"/>
                    </a:cubicBezTo>
                    <a:cubicBezTo>
                      <a:pt x="12558" y="14967"/>
                      <a:pt x="12598" y="17317"/>
                      <a:pt x="13446" y="19435"/>
                    </a:cubicBezTo>
                    <a:cubicBezTo>
                      <a:pt x="13631" y="19897"/>
                      <a:pt x="13973" y="20612"/>
                      <a:pt x="14439" y="21509"/>
                    </a:cubicBezTo>
                    <a:cubicBezTo>
                      <a:pt x="12345" y="24927"/>
                      <a:pt x="9357" y="25736"/>
                      <a:pt x="7155" y="25792"/>
                    </a:cubicBezTo>
                    <a:cubicBezTo>
                      <a:pt x="6510" y="25024"/>
                      <a:pt x="5886" y="24358"/>
                      <a:pt x="5297" y="23812"/>
                    </a:cubicBezTo>
                    <a:cubicBezTo>
                      <a:pt x="2240" y="20973"/>
                      <a:pt x="705" y="19548"/>
                      <a:pt x="2459" y="14831"/>
                    </a:cubicBezTo>
                    <a:cubicBezTo>
                      <a:pt x="4226" y="10083"/>
                      <a:pt x="11940" y="2558"/>
                      <a:pt x="14832" y="1558"/>
                    </a:cubicBezTo>
                    <a:lnTo>
                      <a:pt x="15262" y="1407"/>
                    </a:lnTo>
                    <a:cubicBezTo>
                      <a:pt x="16400" y="1008"/>
                      <a:pt x="17565" y="600"/>
                      <a:pt x="18481" y="600"/>
                    </a:cubicBezTo>
                    <a:close/>
                    <a:moveTo>
                      <a:pt x="18484" y="1"/>
                    </a:moveTo>
                    <a:cubicBezTo>
                      <a:pt x="17459" y="1"/>
                      <a:pt x="16247" y="425"/>
                      <a:pt x="15063" y="840"/>
                    </a:cubicBezTo>
                    <a:lnTo>
                      <a:pt x="14635" y="990"/>
                    </a:lnTo>
                    <a:cubicBezTo>
                      <a:pt x="11652" y="2022"/>
                      <a:pt x="3708" y="9751"/>
                      <a:pt x="1895" y="14622"/>
                    </a:cubicBezTo>
                    <a:cubicBezTo>
                      <a:pt x="0" y="19715"/>
                      <a:pt x="1840" y="21422"/>
                      <a:pt x="4888" y="24252"/>
                    </a:cubicBezTo>
                    <a:cubicBezTo>
                      <a:pt x="5485" y="24807"/>
                      <a:pt x="6124" y="25492"/>
                      <a:pt x="6785" y="26287"/>
                    </a:cubicBezTo>
                    <a:cubicBezTo>
                      <a:pt x="6842" y="26356"/>
                      <a:pt x="6927" y="26396"/>
                      <a:pt x="7016" y="26396"/>
                    </a:cubicBezTo>
                    <a:lnTo>
                      <a:pt x="7019" y="26396"/>
                    </a:lnTo>
                    <a:cubicBezTo>
                      <a:pt x="9418" y="26369"/>
                      <a:pt x="12757" y="25528"/>
                      <a:pt x="15043" y="21672"/>
                    </a:cubicBezTo>
                    <a:cubicBezTo>
                      <a:pt x="15095" y="21582"/>
                      <a:pt x="15098" y="21472"/>
                      <a:pt x="15050" y="21379"/>
                    </a:cubicBezTo>
                    <a:cubicBezTo>
                      <a:pt x="14554" y="20431"/>
                      <a:pt x="14191" y="19682"/>
                      <a:pt x="14004" y="19212"/>
                    </a:cubicBezTo>
                    <a:cubicBezTo>
                      <a:pt x="13216" y="17239"/>
                      <a:pt x="13172" y="15061"/>
                      <a:pt x="13889" y="13388"/>
                    </a:cubicBezTo>
                    <a:cubicBezTo>
                      <a:pt x="14073" y="12958"/>
                      <a:pt x="14848" y="12303"/>
                      <a:pt x="15743" y="11544"/>
                    </a:cubicBezTo>
                    <a:cubicBezTo>
                      <a:pt x="17795" y="9809"/>
                      <a:pt x="20896" y="7184"/>
                      <a:pt x="20976" y="3748"/>
                    </a:cubicBezTo>
                    <a:cubicBezTo>
                      <a:pt x="21015" y="2052"/>
                      <a:pt x="20665" y="960"/>
                      <a:pt x="19905" y="409"/>
                    </a:cubicBezTo>
                    <a:cubicBezTo>
                      <a:pt x="19502" y="116"/>
                      <a:pt x="19018" y="1"/>
                      <a:pt x="1848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2"/>
              <p:cNvSpPr/>
              <p:nvPr/>
            </p:nvSpPr>
            <p:spPr>
              <a:xfrm>
                <a:off x="6765782" y="1230441"/>
                <a:ext cx="393190" cy="433062"/>
              </a:xfrm>
              <a:custGeom>
                <a:avLst/>
                <a:gdLst/>
                <a:ahLst/>
                <a:cxnLst/>
                <a:rect l="l" t="t" r="r" b="b"/>
                <a:pathLst>
                  <a:path w="19969" h="21994" extrusionOk="0">
                    <a:moveTo>
                      <a:pt x="17712" y="1"/>
                    </a:moveTo>
                    <a:cubicBezTo>
                      <a:pt x="16628" y="1"/>
                      <a:pt x="15274" y="521"/>
                      <a:pt x="13965" y="974"/>
                    </a:cubicBezTo>
                    <a:cubicBezTo>
                      <a:pt x="11050" y="1983"/>
                      <a:pt x="3202" y="9607"/>
                      <a:pt x="1408" y="14428"/>
                    </a:cubicBezTo>
                    <a:cubicBezTo>
                      <a:pt x="1" y="18211"/>
                      <a:pt x="671" y="19992"/>
                      <a:pt x="2538" y="21993"/>
                    </a:cubicBezTo>
                    <a:cubicBezTo>
                      <a:pt x="3210" y="21823"/>
                      <a:pt x="4004" y="21479"/>
                      <a:pt x="4883" y="20818"/>
                    </a:cubicBezTo>
                    <a:cubicBezTo>
                      <a:pt x="7575" y="18800"/>
                      <a:pt x="8695" y="15213"/>
                      <a:pt x="10378" y="13980"/>
                    </a:cubicBezTo>
                    <a:cubicBezTo>
                      <a:pt x="11334" y="13278"/>
                      <a:pt x="13055" y="12176"/>
                      <a:pt x="14793" y="11006"/>
                    </a:cubicBezTo>
                    <a:cubicBezTo>
                      <a:pt x="16871" y="9246"/>
                      <a:pt x="19830" y="6738"/>
                      <a:pt x="19906" y="3441"/>
                    </a:cubicBezTo>
                    <a:cubicBezTo>
                      <a:pt x="19968" y="785"/>
                      <a:pt x="19043" y="1"/>
                      <a:pt x="177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2"/>
              <p:cNvSpPr/>
              <p:nvPr/>
            </p:nvSpPr>
            <p:spPr>
              <a:xfrm>
                <a:off x="6758870" y="1224553"/>
                <a:ext cx="405555" cy="444856"/>
              </a:xfrm>
              <a:custGeom>
                <a:avLst/>
                <a:gdLst/>
                <a:ahLst/>
                <a:cxnLst/>
                <a:rect l="l" t="t" r="r" b="b"/>
                <a:pathLst>
                  <a:path w="20597" h="22593" extrusionOk="0">
                    <a:moveTo>
                      <a:pt x="18063" y="601"/>
                    </a:moveTo>
                    <a:cubicBezTo>
                      <a:pt x="18480" y="601"/>
                      <a:pt x="18846" y="686"/>
                      <a:pt x="19134" y="895"/>
                    </a:cubicBezTo>
                    <a:cubicBezTo>
                      <a:pt x="19713" y="1316"/>
                      <a:pt x="19991" y="2271"/>
                      <a:pt x="19957" y="3733"/>
                    </a:cubicBezTo>
                    <a:cubicBezTo>
                      <a:pt x="19883" y="6900"/>
                      <a:pt x="17032" y="9313"/>
                      <a:pt x="14976" y="11056"/>
                    </a:cubicBezTo>
                    <a:cubicBezTo>
                      <a:pt x="14371" y="11463"/>
                      <a:pt x="13766" y="11863"/>
                      <a:pt x="13197" y="12240"/>
                    </a:cubicBezTo>
                    <a:cubicBezTo>
                      <a:pt x="12115" y="12957"/>
                      <a:pt x="11180" y="13574"/>
                      <a:pt x="10551" y="14037"/>
                    </a:cubicBezTo>
                    <a:cubicBezTo>
                      <a:pt x="9758" y="14618"/>
                      <a:pt x="9120" y="15634"/>
                      <a:pt x="8380" y="16810"/>
                    </a:cubicBezTo>
                    <a:cubicBezTo>
                      <a:pt x="7501" y="18205"/>
                      <a:pt x="6508" y="19788"/>
                      <a:pt x="5055" y="20877"/>
                    </a:cubicBezTo>
                    <a:cubicBezTo>
                      <a:pt x="4368" y="21392"/>
                      <a:pt x="3673" y="21754"/>
                      <a:pt x="2986" y="21954"/>
                    </a:cubicBezTo>
                    <a:cubicBezTo>
                      <a:pt x="1293" y="20097"/>
                      <a:pt x="698" y="18441"/>
                      <a:pt x="2041" y="14832"/>
                    </a:cubicBezTo>
                    <a:cubicBezTo>
                      <a:pt x="3808" y="10083"/>
                      <a:pt x="11522" y="2560"/>
                      <a:pt x="14414" y="1558"/>
                    </a:cubicBezTo>
                    <a:lnTo>
                      <a:pt x="14843" y="1408"/>
                    </a:lnTo>
                    <a:cubicBezTo>
                      <a:pt x="15982" y="1009"/>
                      <a:pt x="17147" y="601"/>
                      <a:pt x="18063" y="601"/>
                    </a:cubicBezTo>
                    <a:close/>
                    <a:moveTo>
                      <a:pt x="18066" y="1"/>
                    </a:moveTo>
                    <a:cubicBezTo>
                      <a:pt x="17041" y="1"/>
                      <a:pt x="15829" y="425"/>
                      <a:pt x="14645" y="840"/>
                    </a:cubicBezTo>
                    <a:lnTo>
                      <a:pt x="14217" y="990"/>
                    </a:lnTo>
                    <a:cubicBezTo>
                      <a:pt x="11234" y="2022"/>
                      <a:pt x="3290" y="9751"/>
                      <a:pt x="1477" y="14622"/>
                    </a:cubicBezTo>
                    <a:cubicBezTo>
                      <a:pt x="1" y="18588"/>
                      <a:pt x="757" y="20450"/>
                      <a:pt x="2669" y="22496"/>
                    </a:cubicBezTo>
                    <a:cubicBezTo>
                      <a:pt x="2726" y="22558"/>
                      <a:pt x="2805" y="22592"/>
                      <a:pt x="2889" y="22592"/>
                    </a:cubicBezTo>
                    <a:cubicBezTo>
                      <a:pt x="2913" y="22592"/>
                      <a:pt x="2938" y="22589"/>
                      <a:pt x="2961" y="22583"/>
                    </a:cubicBezTo>
                    <a:cubicBezTo>
                      <a:pt x="3782" y="22377"/>
                      <a:pt x="4606" y="21964"/>
                      <a:pt x="5415" y="21358"/>
                    </a:cubicBezTo>
                    <a:cubicBezTo>
                      <a:pt x="6956" y="20202"/>
                      <a:pt x="7983" y="18569"/>
                      <a:pt x="8889" y="17129"/>
                    </a:cubicBezTo>
                    <a:cubicBezTo>
                      <a:pt x="9595" y="16005"/>
                      <a:pt x="10206" y="15035"/>
                      <a:pt x="10905" y="14520"/>
                    </a:cubicBezTo>
                    <a:cubicBezTo>
                      <a:pt x="11523" y="14068"/>
                      <a:pt x="12453" y="13452"/>
                      <a:pt x="13528" y="12741"/>
                    </a:cubicBezTo>
                    <a:cubicBezTo>
                      <a:pt x="14099" y="12363"/>
                      <a:pt x="14704" y="11963"/>
                      <a:pt x="15337" y="11534"/>
                    </a:cubicBezTo>
                    <a:cubicBezTo>
                      <a:pt x="17385" y="9802"/>
                      <a:pt x="20478" y="7184"/>
                      <a:pt x="20558" y="3748"/>
                    </a:cubicBezTo>
                    <a:cubicBezTo>
                      <a:pt x="20597" y="2052"/>
                      <a:pt x="20247" y="960"/>
                      <a:pt x="19487" y="409"/>
                    </a:cubicBezTo>
                    <a:cubicBezTo>
                      <a:pt x="19085" y="116"/>
                      <a:pt x="18601" y="1"/>
                      <a:pt x="1806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2"/>
              <p:cNvSpPr/>
              <p:nvPr/>
            </p:nvSpPr>
            <p:spPr>
              <a:xfrm>
                <a:off x="6773795" y="1230441"/>
                <a:ext cx="385176" cy="400396"/>
              </a:xfrm>
              <a:custGeom>
                <a:avLst/>
                <a:gdLst/>
                <a:ahLst/>
                <a:cxnLst/>
                <a:rect l="l" t="t" r="r" b="b"/>
                <a:pathLst>
                  <a:path w="19562" h="20335" extrusionOk="0">
                    <a:moveTo>
                      <a:pt x="17305" y="1"/>
                    </a:moveTo>
                    <a:cubicBezTo>
                      <a:pt x="16221" y="1"/>
                      <a:pt x="14867" y="521"/>
                      <a:pt x="13558" y="974"/>
                    </a:cubicBezTo>
                    <a:cubicBezTo>
                      <a:pt x="10643" y="1983"/>
                      <a:pt x="2795" y="9607"/>
                      <a:pt x="1001" y="14428"/>
                    </a:cubicBezTo>
                    <a:cubicBezTo>
                      <a:pt x="1" y="17118"/>
                      <a:pt x="49" y="18794"/>
                      <a:pt x="830" y="20259"/>
                    </a:cubicBezTo>
                    <a:cubicBezTo>
                      <a:pt x="1067" y="20307"/>
                      <a:pt x="1315" y="20335"/>
                      <a:pt x="1574" y="20335"/>
                    </a:cubicBezTo>
                    <a:cubicBezTo>
                      <a:pt x="2370" y="20335"/>
                      <a:pt x="3270" y="20075"/>
                      <a:pt x="4253" y="19361"/>
                    </a:cubicBezTo>
                    <a:cubicBezTo>
                      <a:pt x="7953" y="16670"/>
                      <a:pt x="6607" y="13867"/>
                      <a:pt x="9858" y="12297"/>
                    </a:cubicBezTo>
                    <a:cubicBezTo>
                      <a:pt x="12498" y="11023"/>
                      <a:pt x="16320" y="8566"/>
                      <a:pt x="18925" y="5827"/>
                    </a:cubicBezTo>
                    <a:cubicBezTo>
                      <a:pt x="19263" y="5082"/>
                      <a:pt x="19481" y="4289"/>
                      <a:pt x="19500" y="3441"/>
                    </a:cubicBezTo>
                    <a:cubicBezTo>
                      <a:pt x="19562" y="785"/>
                      <a:pt x="18636" y="1"/>
                      <a:pt x="173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2"/>
              <p:cNvSpPr/>
              <p:nvPr/>
            </p:nvSpPr>
            <p:spPr>
              <a:xfrm>
                <a:off x="6767790" y="1224553"/>
                <a:ext cx="396655" cy="412190"/>
              </a:xfrm>
              <a:custGeom>
                <a:avLst/>
                <a:gdLst/>
                <a:ahLst/>
                <a:cxnLst/>
                <a:rect l="l" t="t" r="r" b="b"/>
                <a:pathLst>
                  <a:path w="20145" h="20934" extrusionOk="0">
                    <a:moveTo>
                      <a:pt x="17610" y="600"/>
                    </a:moveTo>
                    <a:cubicBezTo>
                      <a:pt x="18028" y="600"/>
                      <a:pt x="18394" y="685"/>
                      <a:pt x="18682" y="895"/>
                    </a:cubicBezTo>
                    <a:cubicBezTo>
                      <a:pt x="19262" y="1316"/>
                      <a:pt x="19538" y="2271"/>
                      <a:pt x="19505" y="3733"/>
                    </a:cubicBezTo>
                    <a:cubicBezTo>
                      <a:pt x="19488" y="4468"/>
                      <a:pt x="19315" y="5196"/>
                      <a:pt x="18977" y="5956"/>
                    </a:cubicBezTo>
                    <a:cubicBezTo>
                      <a:pt x="16290" y="8768"/>
                      <a:pt x="12485" y="11142"/>
                      <a:pt x="10033" y="12326"/>
                    </a:cubicBezTo>
                    <a:cubicBezTo>
                      <a:pt x="8300" y="13163"/>
                      <a:pt x="7789" y="14347"/>
                      <a:pt x="7247" y="15602"/>
                    </a:cubicBezTo>
                    <a:cubicBezTo>
                      <a:pt x="6712" y="16842"/>
                      <a:pt x="6158" y="18125"/>
                      <a:pt x="4382" y="19417"/>
                    </a:cubicBezTo>
                    <a:cubicBezTo>
                      <a:pt x="3544" y="20026"/>
                      <a:pt x="2701" y="20332"/>
                      <a:pt x="1873" y="20332"/>
                    </a:cubicBezTo>
                    <a:cubicBezTo>
                      <a:pt x="1693" y="20332"/>
                      <a:pt x="1514" y="20318"/>
                      <a:pt x="1336" y="20289"/>
                    </a:cubicBezTo>
                    <a:cubicBezTo>
                      <a:pt x="623" y="18856"/>
                      <a:pt x="703" y="17213"/>
                      <a:pt x="1588" y="14831"/>
                    </a:cubicBezTo>
                    <a:cubicBezTo>
                      <a:pt x="3355" y="10083"/>
                      <a:pt x="11069" y="2558"/>
                      <a:pt x="13961" y="1558"/>
                    </a:cubicBezTo>
                    <a:lnTo>
                      <a:pt x="14391" y="1407"/>
                    </a:lnTo>
                    <a:cubicBezTo>
                      <a:pt x="15530" y="1008"/>
                      <a:pt x="16695" y="600"/>
                      <a:pt x="17610" y="600"/>
                    </a:cubicBezTo>
                    <a:close/>
                    <a:moveTo>
                      <a:pt x="17614" y="1"/>
                    </a:moveTo>
                    <a:cubicBezTo>
                      <a:pt x="16589" y="1"/>
                      <a:pt x="15377" y="425"/>
                      <a:pt x="14192" y="840"/>
                    </a:cubicBezTo>
                    <a:lnTo>
                      <a:pt x="13765" y="990"/>
                    </a:lnTo>
                    <a:cubicBezTo>
                      <a:pt x="10781" y="2022"/>
                      <a:pt x="2838" y="9751"/>
                      <a:pt x="1025" y="14622"/>
                    </a:cubicBezTo>
                    <a:cubicBezTo>
                      <a:pt x="46" y="17252"/>
                      <a:pt x="1" y="19070"/>
                      <a:pt x="871" y="20700"/>
                    </a:cubicBezTo>
                    <a:cubicBezTo>
                      <a:pt x="913" y="20778"/>
                      <a:pt x="988" y="20834"/>
                      <a:pt x="1076" y="20852"/>
                    </a:cubicBezTo>
                    <a:cubicBezTo>
                      <a:pt x="1341" y="20906"/>
                      <a:pt x="1610" y="20934"/>
                      <a:pt x="1880" y="20934"/>
                    </a:cubicBezTo>
                    <a:cubicBezTo>
                      <a:pt x="2835" y="20934"/>
                      <a:pt x="3791" y="20589"/>
                      <a:pt x="4735" y="19902"/>
                    </a:cubicBezTo>
                    <a:cubicBezTo>
                      <a:pt x="6645" y="18514"/>
                      <a:pt x="7258" y="17093"/>
                      <a:pt x="7800" y="15840"/>
                    </a:cubicBezTo>
                    <a:cubicBezTo>
                      <a:pt x="8317" y="14641"/>
                      <a:pt x="8764" y="13607"/>
                      <a:pt x="10295" y="12868"/>
                    </a:cubicBezTo>
                    <a:cubicBezTo>
                      <a:pt x="12802" y="11657"/>
                      <a:pt x="16703" y="9219"/>
                      <a:pt x="19448" y="6333"/>
                    </a:cubicBezTo>
                    <a:cubicBezTo>
                      <a:pt x="19470" y="6309"/>
                      <a:pt x="19489" y="6281"/>
                      <a:pt x="19504" y="6250"/>
                    </a:cubicBezTo>
                    <a:cubicBezTo>
                      <a:pt x="19889" y="5398"/>
                      <a:pt x="20086" y="4579"/>
                      <a:pt x="20106" y="3746"/>
                    </a:cubicBezTo>
                    <a:cubicBezTo>
                      <a:pt x="20145" y="2052"/>
                      <a:pt x="19794" y="960"/>
                      <a:pt x="19035" y="409"/>
                    </a:cubicBezTo>
                    <a:cubicBezTo>
                      <a:pt x="18632" y="116"/>
                      <a:pt x="18148" y="1"/>
                      <a:pt x="176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2"/>
              <p:cNvSpPr/>
              <p:nvPr/>
            </p:nvSpPr>
            <p:spPr>
              <a:xfrm>
                <a:off x="7775308" y="1259542"/>
                <a:ext cx="382419" cy="403960"/>
              </a:xfrm>
              <a:custGeom>
                <a:avLst/>
                <a:gdLst/>
                <a:ahLst/>
                <a:cxnLst/>
                <a:rect l="l" t="t" r="r" b="b"/>
                <a:pathLst>
                  <a:path w="19422" h="20516" extrusionOk="0">
                    <a:moveTo>
                      <a:pt x="2386" y="0"/>
                    </a:moveTo>
                    <a:cubicBezTo>
                      <a:pt x="1634" y="0"/>
                      <a:pt x="1064" y="222"/>
                      <a:pt x="699" y="617"/>
                    </a:cubicBezTo>
                    <a:cubicBezTo>
                      <a:pt x="312" y="1039"/>
                      <a:pt x="112" y="1604"/>
                      <a:pt x="1" y="2301"/>
                    </a:cubicBezTo>
                    <a:cubicBezTo>
                      <a:pt x="492" y="2127"/>
                      <a:pt x="1141" y="1979"/>
                      <a:pt x="1931" y="1979"/>
                    </a:cubicBezTo>
                    <a:cubicBezTo>
                      <a:pt x="2837" y="1979"/>
                      <a:pt x="3930" y="2174"/>
                      <a:pt x="5185" y="2747"/>
                    </a:cubicBezTo>
                    <a:cubicBezTo>
                      <a:pt x="9108" y="4541"/>
                      <a:pt x="16283" y="13509"/>
                      <a:pt x="17404" y="15977"/>
                    </a:cubicBezTo>
                    <a:cubicBezTo>
                      <a:pt x="18058" y="17414"/>
                      <a:pt x="17873" y="19191"/>
                      <a:pt x="17717" y="20515"/>
                    </a:cubicBezTo>
                    <a:cubicBezTo>
                      <a:pt x="18439" y="20464"/>
                      <a:pt x="19078" y="20036"/>
                      <a:pt x="19198" y="18892"/>
                    </a:cubicBezTo>
                    <a:cubicBezTo>
                      <a:pt x="19422" y="16762"/>
                      <a:pt x="17629" y="11493"/>
                      <a:pt x="11911" y="5774"/>
                    </a:cubicBezTo>
                    <a:cubicBezTo>
                      <a:pt x="7742" y="1606"/>
                      <a:pt x="4408" y="0"/>
                      <a:pt x="23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2"/>
              <p:cNvSpPr/>
              <p:nvPr/>
            </p:nvSpPr>
            <p:spPr>
              <a:xfrm>
                <a:off x="7768869" y="1253635"/>
                <a:ext cx="394863" cy="415794"/>
              </a:xfrm>
              <a:custGeom>
                <a:avLst/>
                <a:gdLst/>
                <a:ahLst/>
                <a:cxnLst/>
                <a:rect l="l" t="t" r="r" b="b"/>
                <a:pathLst>
                  <a:path w="20054" h="21117" extrusionOk="0">
                    <a:moveTo>
                      <a:pt x="2719" y="600"/>
                    </a:moveTo>
                    <a:cubicBezTo>
                      <a:pt x="5007" y="600"/>
                      <a:pt x="8458" y="2719"/>
                      <a:pt x="12026" y="6286"/>
                    </a:cubicBezTo>
                    <a:cubicBezTo>
                      <a:pt x="17706" y="11966"/>
                      <a:pt x="19444" y="17096"/>
                      <a:pt x="19227" y="19159"/>
                    </a:cubicBezTo>
                    <a:cubicBezTo>
                      <a:pt x="19154" y="19850"/>
                      <a:pt x="18874" y="20281"/>
                      <a:pt x="18390" y="20444"/>
                    </a:cubicBezTo>
                    <a:cubicBezTo>
                      <a:pt x="18522" y="19257"/>
                      <a:pt x="18638" y="17544"/>
                      <a:pt x="18006" y="16152"/>
                    </a:cubicBezTo>
                    <a:cubicBezTo>
                      <a:pt x="16832" y="13571"/>
                      <a:pt x="9627" y="4597"/>
                      <a:pt x="5637" y="2773"/>
                    </a:cubicBezTo>
                    <a:cubicBezTo>
                      <a:pt x="4341" y="2182"/>
                      <a:pt x="3207" y="1978"/>
                      <a:pt x="2258" y="1978"/>
                    </a:cubicBezTo>
                    <a:cubicBezTo>
                      <a:pt x="2253" y="1978"/>
                      <a:pt x="2249" y="1978"/>
                      <a:pt x="2244" y="1978"/>
                    </a:cubicBezTo>
                    <a:cubicBezTo>
                      <a:pt x="1731" y="1978"/>
                      <a:pt x="1221" y="2042"/>
                      <a:pt x="724" y="2167"/>
                    </a:cubicBezTo>
                    <a:cubicBezTo>
                      <a:pt x="841" y="1712"/>
                      <a:pt x="1010" y="1380"/>
                      <a:pt x="1248" y="1120"/>
                    </a:cubicBezTo>
                    <a:cubicBezTo>
                      <a:pt x="1551" y="793"/>
                      <a:pt x="2034" y="613"/>
                      <a:pt x="2646" y="601"/>
                    </a:cubicBezTo>
                    <a:cubicBezTo>
                      <a:pt x="2670" y="601"/>
                      <a:pt x="2695" y="600"/>
                      <a:pt x="2719" y="600"/>
                    </a:cubicBezTo>
                    <a:close/>
                    <a:moveTo>
                      <a:pt x="2714" y="0"/>
                    </a:moveTo>
                    <a:cubicBezTo>
                      <a:pt x="2687" y="0"/>
                      <a:pt x="2660" y="1"/>
                      <a:pt x="2633" y="1"/>
                    </a:cubicBezTo>
                    <a:cubicBezTo>
                      <a:pt x="1854" y="17"/>
                      <a:pt x="1222" y="263"/>
                      <a:pt x="806" y="714"/>
                    </a:cubicBezTo>
                    <a:cubicBezTo>
                      <a:pt x="410" y="1143"/>
                      <a:pt x="164" y="1728"/>
                      <a:pt x="30" y="2554"/>
                    </a:cubicBezTo>
                    <a:cubicBezTo>
                      <a:pt x="0" y="2743"/>
                      <a:pt x="150" y="2903"/>
                      <a:pt x="327" y="2903"/>
                    </a:cubicBezTo>
                    <a:cubicBezTo>
                      <a:pt x="360" y="2903"/>
                      <a:pt x="394" y="2897"/>
                      <a:pt x="429" y="2885"/>
                    </a:cubicBezTo>
                    <a:cubicBezTo>
                      <a:pt x="901" y="2717"/>
                      <a:pt x="1515" y="2580"/>
                      <a:pt x="2257" y="2580"/>
                    </a:cubicBezTo>
                    <a:cubicBezTo>
                      <a:pt x="3129" y="2580"/>
                      <a:pt x="4178" y="2770"/>
                      <a:pt x="5386" y="3321"/>
                    </a:cubicBezTo>
                    <a:cubicBezTo>
                      <a:pt x="9187" y="5058"/>
                      <a:pt x="16341" y="13945"/>
                      <a:pt x="17458" y="16401"/>
                    </a:cubicBezTo>
                    <a:cubicBezTo>
                      <a:pt x="18097" y="17809"/>
                      <a:pt x="17886" y="19598"/>
                      <a:pt x="17746" y="20780"/>
                    </a:cubicBezTo>
                    <a:cubicBezTo>
                      <a:pt x="17724" y="20959"/>
                      <a:pt x="17864" y="21117"/>
                      <a:pt x="18044" y="21117"/>
                    </a:cubicBezTo>
                    <a:cubicBezTo>
                      <a:pt x="18051" y="21117"/>
                      <a:pt x="18058" y="21115"/>
                      <a:pt x="18065" y="21115"/>
                    </a:cubicBezTo>
                    <a:cubicBezTo>
                      <a:pt x="18653" y="21074"/>
                      <a:pt x="19661" y="20774"/>
                      <a:pt x="19824" y="19223"/>
                    </a:cubicBezTo>
                    <a:cubicBezTo>
                      <a:pt x="20054" y="17045"/>
                      <a:pt x="18279" y="11691"/>
                      <a:pt x="12450" y="5862"/>
                    </a:cubicBezTo>
                    <a:cubicBezTo>
                      <a:pt x="8717" y="2130"/>
                      <a:pt x="5176" y="0"/>
                      <a:pt x="27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2"/>
              <p:cNvSpPr/>
              <p:nvPr/>
            </p:nvSpPr>
            <p:spPr>
              <a:xfrm>
                <a:off x="7164406" y="2867211"/>
                <a:ext cx="127867" cy="192647"/>
              </a:xfrm>
              <a:custGeom>
                <a:avLst/>
                <a:gdLst/>
                <a:ahLst/>
                <a:cxnLst/>
                <a:rect l="l" t="t" r="r" b="b"/>
                <a:pathLst>
                  <a:path w="6494" h="9784" extrusionOk="0">
                    <a:moveTo>
                      <a:pt x="5683" y="0"/>
                    </a:moveTo>
                    <a:cubicBezTo>
                      <a:pt x="5590" y="0"/>
                      <a:pt x="5495" y="31"/>
                      <a:pt x="5412" y="98"/>
                    </a:cubicBezTo>
                    <a:lnTo>
                      <a:pt x="167" y="4374"/>
                    </a:lnTo>
                    <a:cubicBezTo>
                      <a:pt x="60" y="4459"/>
                      <a:pt x="1" y="4591"/>
                      <a:pt x="7" y="4727"/>
                    </a:cubicBezTo>
                    <a:lnTo>
                      <a:pt x="189" y="9367"/>
                    </a:lnTo>
                    <a:cubicBezTo>
                      <a:pt x="198" y="9617"/>
                      <a:pt x="406" y="9784"/>
                      <a:pt x="625" y="9784"/>
                    </a:cubicBezTo>
                    <a:cubicBezTo>
                      <a:pt x="717" y="9784"/>
                      <a:pt x="812" y="9754"/>
                      <a:pt x="895" y="9688"/>
                    </a:cubicBezTo>
                    <a:lnTo>
                      <a:pt x="6322" y="5327"/>
                    </a:lnTo>
                    <a:cubicBezTo>
                      <a:pt x="6434" y="5237"/>
                      <a:pt x="6493" y="5097"/>
                      <a:pt x="6483" y="4954"/>
                    </a:cubicBezTo>
                    <a:lnTo>
                      <a:pt x="6119" y="401"/>
                    </a:lnTo>
                    <a:cubicBezTo>
                      <a:pt x="6099" y="158"/>
                      <a:pt x="5896" y="0"/>
                      <a:pt x="568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2"/>
              <p:cNvSpPr/>
              <p:nvPr/>
            </p:nvSpPr>
            <p:spPr>
              <a:xfrm>
                <a:off x="7158459" y="2861304"/>
                <a:ext cx="139878" cy="204461"/>
              </a:xfrm>
              <a:custGeom>
                <a:avLst/>
                <a:gdLst/>
                <a:ahLst/>
                <a:cxnLst/>
                <a:rect l="l" t="t" r="r" b="b"/>
                <a:pathLst>
                  <a:path w="7104" h="10384" extrusionOk="0">
                    <a:moveTo>
                      <a:pt x="5986" y="601"/>
                    </a:moveTo>
                    <a:cubicBezTo>
                      <a:pt x="6005" y="601"/>
                      <a:pt x="6024" y="605"/>
                      <a:pt x="6041" y="613"/>
                    </a:cubicBezTo>
                    <a:cubicBezTo>
                      <a:pt x="6088" y="631"/>
                      <a:pt x="6118" y="675"/>
                      <a:pt x="6121" y="724"/>
                    </a:cubicBezTo>
                    <a:lnTo>
                      <a:pt x="6486" y="5277"/>
                    </a:lnTo>
                    <a:cubicBezTo>
                      <a:pt x="6488" y="5321"/>
                      <a:pt x="6471" y="5364"/>
                      <a:pt x="6436" y="5392"/>
                    </a:cubicBezTo>
                    <a:lnTo>
                      <a:pt x="1009" y="9753"/>
                    </a:lnTo>
                    <a:cubicBezTo>
                      <a:pt x="984" y="9774"/>
                      <a:pt x="955" y="9783"/>
                      <a:pt x="926" y="9783"/>
                    </a:cubicBezTo>
                    <a:cubicBezTo>
                      <a:pt x="859" y="9783"/>
                      <a:pt x="795" y="9731"/>
                      <a:pt x="792" y="9655"/>
                    </a:cubicBezTo>
                    <a:lnTo>
                      <a:pt x="610" y="5014"/>
                    </a:lnTo>
                    <a:cubicBezTo>
                      <a:pt x="608" y="4973"/>
                      <a:pt x="626" y="4932"/>
                      <a:pt x="659" y="4906"/>
                    </a:cubicBezTo>
                    <a:lnTo>
                      <a:pt x="5904" y="632"/>
                    </a:lnTo>
                    <a:cubicBezTo>
                      <a:pt x="5926" y="612"/>
                      <a:pt x="5956" y="601"/>
                      <a:pt x="5986" y="601"/>
                    </a:cubicBezTo>
                    <a:close/>
                    <a:moveTo>
                      <a:pt x="5988" y="0"/>
                    </a:moveTo>
                    <a:cubicBezTo>
                      <a:pt x="5822" y="0"/>
                      <a:pt x="5657" y="57"/>
                      <a:pt x="5524" y="166"/>
                    </a:cubicBezTo>
                    <a:lnTo>
                      <a:pt x="279" y="4440"/>
                    </a:lnTo>
                    <a:cubicBezTo>
                      <a:pt x="100" y="4586"/>
                      <a:pt x="0" y="4807"/>
                      <a:pt x="9" y="5038"/>
                    </a:cubicBezTo>
                    <a:lnTo>
                      <a:pt x="190" y="9678"/>
                    </a:lnTo>
                    <a:cubicBezTo>
                      <a:pt x="201" y="9955"/>
                      <a:pt x="367" y="10202"/>
                      <a:pt x="619" y="10317"/>
                    </a:cubicBezTo>
                    <a:cubicBezTo>
                      <a:pt x="715" y="10361"/>
                      <a:pt x="820" y="10384"/>
                      <a:pt x="925" y="10384"/>
                    </a:cubicBezTo>
                    <a:cubicBezTo>
                      <a:pt x="1092" y="10384"/>
                      <a:pt x="1255" y="10327"/>
                      <a:pt x="1385" y="10221"/>
                    </a:cubicBezTo>
                    <a:lnTo>
                      <a:pt x="6812" y="5861"/>
                    </a:lnTo>
                    <a:cubicBezTo>
                      <a:pt x="7002" y="5709"/>
                      <a:pt x="7104" y="5472"/>
                      <a:pt x="7085" y="5229"/>
                    </a:cubicBezTo>
                    <a:lnTo>
                      <a:pt x="6720" y="677"/>
                    </a:lnTo>
                    <a:cubicBezTo>
                      <a:pt x="6698" y="404"/>
                      <a:pt x="6527" y="167"/>
                      <a:pt x="6276" y="59"/>
                    </a:cubicBezTo>
                    <a:cubicBezTo>
                      <a:pt x="6184" y="20"/>
                      <a:pt x="6086" y="0"/>
                      <a:pt x="5988"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2"/>
              <p:cNvSpPr/>
              <p:nvPr/>
            </p:nvSpPr>
            <p:spPr>
              <a:xfrm>
                <a:off x="7214911" y="610304"/>
                <a:ext cx="15004" cy="1326929"/>
              </a:xfrm>
              <a:custGeom>
                <a:avLst/>
                <a:gdLst/>
                <a:ahLst/>
                <a:cxnLst/>
                <a:rect l="l" t="t" r="r" b="b"/>
                <a:pathLst>
                  <a:path w="762" h="67391" extrusionOk="0">
                    <a:moveTo>
                      <a:pt x="460" y="0"/>
                    </a:moveTo>
                    <a:cubicBezTo>
                      <a:pt x="296" y="0"/>
                      <a:pt x="160" y="134"/>
                      <a:pt x="160" y="299"/>
                    </a:cubicBezTo>
                    <a:cubicBezTo>
                      <a:pt x="0" y="22203"/>
                      <a:pt x="0" y="44674"/>
                      <a:pt x="160" y="67091"/>
                    </a:cubicBezTo>
                    <a:cubicBezTo>
                      <a:pt x="162" y="67256"/>
                      <a:pt x="296" y="67390"/>
                      <a:pt x="460" y="67390"/>
                    </a:cubicBezTo>
                    <a:lnTo>
                      <a:pt x="463" y="67389"/>
                    </a:lnTo>
                    <a:cubicBezTo>
                      <a:pt x="629" y="67388"/>
                      <a:pt x="762" y="67253"/>
                      <a:pt x="762" y="67087"/>
                    </a:cubicBezTo>
                    <a:cubicBezTo>
                      <a:pt x="600" y="44673"/>
                      <a:pt x="600" y="22203"/>
                      <a:pt x="762" y="302"/>
                    </a:cubicBezTo>
                    <a:cubicBezTo>
                      <a:pt x="762" y="136"/>
                      <a:pt x="629" y="1"/>
                      <a:pt x="46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2"/>
              <p:cNvSpPr/>
              <p:nvPr/>
            </p:nvSpPr>
            <p:spPr>
              <a:xfrm>
                <a:off x="7217962" y="1925222"/>
                <a:ext cx="12031" cy="985937"/>
              </a:xfrm>
              <a:custGeom>
                <a:avLst/>
                <a:gdLst/>
                <a:ahLst/>
                <a:cxnLst/>
                <a:rect l="l" t="t" r="r" b="b"/>
                <a:pathLst>
                  <a:path w="611" h="50073" extrusionOk="0">
                    <a:moveTo>
                      <a:pt x="305" y="1"/>
                    </a:moveTo>
                    <a:cubicBezTo>
                      <a:pt x="137" y="1"/>
                      <a:pt x="1" y="140"/>
                      <a:pt x="5" y="308"/>
                    </a:cubicBezTo>
                    <a:lnTo>
                      <a:pt x="5" y="49772"/>
                    </a:lnTo>
                    <a:cubicBezTo>
                      <a:pt x="5" y="49938"/>
                      <a:pt x="139" y="50072"/>
                      <a:pt x="305" y="50072"/>
                    </a:cubicBezTo>
                    <a:cubicBezTo>
                      <a:pt x="471" y="50072"/>
                      <a:pt x="607" y="49938"/>
                      <a:pt x="605" y="49772"/>
                    </a:cubicBezTo>
                    <a:lnTo>
                      <a:pt x="605" y="308"/>
                    </a:lnTo>
                    <a:cubicBezTo>
                      <a:pt x="610" y="140"/>
                      <a:pt x="474" y="1"/>
                      <a:pt x="305"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2"/>
              <p:cNvSpPr/>
              <p:nvPr/>
            </p:nvSpPr>
            <p:spPr>
              <a:xfrm>
                <a:off x="6573450" y="610737"/>
                <a:ext cx="14256" cy="2031102"/>
              </a:xfrm>
              <a:custGeom>
                <a:avLst/>
                <a:gdLst/>
                <a:ahLst/>
                <a:cxnLst/>
                <a:rect l="l" t="t" r="r" b="b"/>
                <a:pathLst>
                  <a:path w="724" h="103154" extrusionOk="0">
                    <a:moveTo>
                      <a:pt x="303" y="1"/>
                    </a:moveTo>
                    <a:cubicBezTo>
                      <a:pt x="107" y="5"/>
                      <a:pt x="1" y="136"/>
                      <a:pt x="1" y="302"/>
                    </a:cubicBezTo>
                    <a:cubicBezTo>
                      <a:pt x="122" y="34194"/>
                      <a:pt x="122" y="68696"/>
                      <a:pt x="1" y="102852"/>
                    </a:cubicBezTo>
                    <a:cubicBezTo>
                      <a:pt x="0" y="103018"/>
                      <a:pt x="135" y="103154"/>
                      <a:pt x="301" y="103154"/>
                    </a:cubicBezTo>
                    <a:cubicBezTo>
                      <a:pt x="467" y="103154"/>
                      <a:pt x="601" y="103020"/>
                      <a:pt x="603" y="102855"/>
                    </a:cubicBezTo>
                    <a:cubicBezTo>
                      <a:pt x="724" y="68697"/>
                      <a:pt x="724" y="34192"/>
                      <a:pt x="603" y="299"/>
                    </a:cubicBezTo>
                    <a:cubicBezTo>
                      <a:pt x="601" y="135"/>
                      <a:pt x="467" y="1"/>
                      <a:pt x="303"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2"/>
              <p:cNvSpPr/>
              <p:nvPr/>
            </p:nvSpPr>
            <p:spPr>
              <a:xfrm>
                <a:off x="6318070" y="3778720"/>
                <a:ext cx="267134" cy="210762"/>
              </a:xfrm>
              <a:custGeom>
                <a:avLst/>
                <a:gdLst/>
                <a:ahLst/>
                <a:cxnLst/>
                <a:rect l="l" t="t" r="r" b="b"/>
                <a:pathLst>
                  <a:path w="13567" h="10704" extrusionOk="0">
                    <a:moveTo>
                      <a:pt x="3106" y="1"/>
                    </a:moveTo>
                    <a:cubicBezTo>
                      <a:pt x="2133" y="1704"/>
                      <a:pt x="1025" y="3606"/>
                      <a:pt x="0" y="5349"/>
                    </a:cubicBezTo>
                    <a:cubicBezTo>
                      <a:pt x="1849" y="5653"/>
                      <a:pt x="4615" y="6343"/>
                      <a:pt x="6321" y="7866"/>
                    </a:cubicBezTo>
                    <a:cubicBezTo>
                      <a:pt x="7461" y="8884"/>
                      <a:pt x="8258" y="9882"/>
                      <a:pt x="8806" y="10704"/>
                    </a:cubicBezTo>
                    <a:cubicBezTo>
                      <a:pt x="10233" y="9835"/>
                      <a:pt x="11831" y="8912"/>
                      <a:pt x="13567" y="7988"/>
                    </a:cubicBezTo>
                    <a:cubicBezTo>
                      <a:pt x="12603" y="6119"/>
                      <a:pt x="10740" y="3213"/>
                      <a:pt x="7890" y="1691"/>
                    </a:cubicBezTo>
                    <a:cubicBezTo>
                      <a:pt x="5287" y="304"/>
                      <a:pt x="3851" y="10"/>
                      <a:pt x="310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2"/>
              <p:cNvSpPr/>
              <p:nvPr/>
            </p:nvSpPr>
            <p:spPr>
              <a:xfrm>
                <a:off x="6310864" y="3772813"/>
                <a:ext cx="281094" cy="222576"/>
              </a:xfrm>
              <a:custGeom>
                <a:avLst/>
                <a:gdLst/>
                <a:ahLst/>
                <a:cxnLst/>
                <a:rect l="l" t="t" r="r" b="b"/>
                <a:pathLst>
                  <a:path w="14276" h="11304" extrusionOk="0">
                    <a:moveTo>
                      <a:pt x="3642" y="608"/>
                    </a:moveTo>
                    <a:cubicBezTo>
                      <a:pt x="4405" y="660"/>
                      <a:pt x="5769" y="1006"/>
                      <a:pt x="8113" y="2257"/>
                    </a:cubicBezTo>
                    <a:cubicBezTo>
                      <a:pt x="10701" y="3636"/>
                      <a:pt x="12468" y="6178"/>
                      <a:pt x="13528" y="8164"/>
                    </a:cubicBezTo>
                    <a:cubicBezTo>
                      <a:pt x="12110" y="8924"/>
                      <a:pt x="10677" y="9742"/>
                      <a:pt x="9260" y="10598"/>
                    </a:cubicBezTo>
                    <a:cubicBezTo>
                      <a:pt x="8601" y="9652"/>
                      <a:pt x="7804" y="8760"/>
                      <a:pt x="6888" y="7942"/>
                    </a:cubicBezTo>
                    <a:cubicBezTo>
                      <a:pt x="5279" y="6505"/>
                      <a:pt x="2792" y="5786"/>
                      <a:pt x="844" y="5427"/>
                    </a:cubicBezTo>
                    <a:cubicBezTo>
                      <a:pt x="1931" y="3578"/>
                      <a:pt x="2871" y="1959"/>
                      <a:pt x="3642" y="608"/>
                    </a:cubicBezTo>
                    <a:close/>
                    <a:moveTo>
                      <a:pt x="3476" y="1"/>
                    </a:moveTo>
                    <a:cubicBezTo>
                      <a:pt x="3367" y="1"/>
                      <a:pt x="3267" y="58"/>
                      <a:pt x="3211" y="152"/>
                    </a:cubicBezTo>
                    <a:cubicBezTo>
                      <a:pt x="2373" y="1622"/>
                      <a:pt x="1329" y="3419"/>
                      <a:pt x="107" y="5497"/>
                    </a:cubicBezTo>
                    <a:cubicBezTo>
                      <a:pt x="0" y="5680"/>
                      <a:pt x="109" y="5911"/>
                      <a:pt x="318" y="5946"/>
                    </a:cubicBezTo>
                    <a:cubicBezTo>
                      <a:pt x="2236" y="6262"/>
                      <a:pt x="4865" y="6942"/>
                      <a:pt x="6487" y="8390"/>
                    </a:cubicBezTo>
                    <a:cubicBezTo>
                      <a:pt x="7442" y="9244"/>
                      <a:pt x="8262" y="10177"/>
                      <a:pt x="8922" y="11171"/>
                    </a:cubicBezTo>
                    <a:cubicBezTo>
                      <a:pt x="8978" y="11254"/>
                      <a:pt x="9071" y="11304"/>
                      <a:pt x="9172" y="11304"/>
                    </a:cubicBezTo>
                    <a:cubicBezTo>
                      <a:pt x="9227" y="11304"/>
                      <a:pt x="9281" y="11288"/>
                      <a:pt x="9328" y="11260"/>
                    </a:cubicBezTo>
                    <a:cubicBezTo>
                      <a:pt x="10902" y="10303"/>
                      <a:pt x="12498" y="9392"/>
                      <a:pt x="14074" y="8554"/>
                    </a:cubicBezTo>
                    <a:cubicBezTo>
                      <a:pt x="14220" y="8477"/>
                      <a:pt x="14275" y="8297"/>
                      <a:pt x="14199" y="8151"/>
                    </a:cubicBezTo>
                    <a:cubicBezTo>
                      <a:pt x="13119" y="6056"/>
                      <a:pt x="11235" y="3241"/>
                      <a:pt x="8397" y="1727"/>
                    </a:cubicBezTo>
                    <a:cubicBezTo>
                      <a:pt x="5755" y="318"/>
                      <a:pt x="4262" y="10"/>
                      <a:pt x="347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2"/>
              <p:cNvSpPr/>
              <p:nvPr/>
            </p:nvSpPr>
            <p:spPr>
              <a:xfrm>
                <a:off x="6312459" y="3740620"/>
                <a:ext cx="311260" cy="275975"/>
              </a:xfrm>
              <a:custGeom>
                <a:avLst/>
                <a:gdLst/>
                <a:ahLst/>
                <a:cxnLst/>
                <a:rect l="l" t="t" r="r" b="b"/>
                <a:pathLst>
                  <a:path w="15808" h="14016" extrusionOk="0">
                    <a:moveTo>
                      <a:pt x="8801" y="1"/>
                    </a:moveTo>
                    <a:lnTo>
                      <a:pt x="1" y="10593"/>
                    </a:lnTo>
                    <a:lnTo>
                      <a:pt x="5379" y="14015"/>
                    </a:lnTo>
                    <a:lnTo>
                      <a:pt x="15808" y="3585"/>
                    </a:lnTo>
                    <a:lnTo>
                      <a:pt x="8801"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2"/>
              <p:cNvSpPr/>
              <p:nvPr/>
            </p:nvSpPr>
            <p:spPr>
              <a:xfrm>
                <a:off x="6305646" y="3734694"/>
                <a:ext cx="325102" cy="287809"/>
              </a:xfrm>
              <a:custGeom>
                <a:avLst/>
                <a:gdLst/>
                <a:ahLst/>
                <a:cxnLst/>
                <a:rect l="l" t="t" r="r" b="b"/>
                <a:pathLst>
                  <a:path w="16511" h="14617" extrusionOk="0">
                    <a:moveTo>
                      <a:pt x="9225" y="679"/>
                    </a:moveTo>
                    <a:lnTo>
                      <a:pt x="15651" y="3965"/>
                    </a:lnTo>
                    <a:lnTo>
                      <a:pt x="5682" y="13933"/>
                    </a:lnTo>
                    <a:lnTo>
                      <a:pt x="796" y="10823"/>
                    </a:lnTo>
                    <a:lnTo>
                      <a:pt x="9225" y="679"/>
                    </a:lnTo>
                    <a:close/>
                    <a:moveTo>
                      <a:pt x="9148" y="1"/>
                    </a:moveTo>
                    <a:cubicBezTo>
                      <a:pt x="9060" y="1"/>
                      <a:pt x="8975" y="39"/>
                      <a:pt x="8916" y="110"/>
                    </a:cubicBezTo>
                    <a:lnTo>
                      <a:pt x="116" y="10702"/>
                    </a:lnTo>
                    <a:cubicBezTo>
                      <a:pt x="1" y="10841"/>
                      <a:pt x="33" y="11050"/>
                      <a:pt x="186" y="11147"/>
                    </a:cubicBezTo>
                    <a:lnTo>
                      <a:pt x="5564" y="14570"/>
                    </a:lnTo>
                    <a:cubicBezTo>
                      <a:pt x="5611" y="14601"/>
                      <a:pt x="5668" y="14616"/>
                      <a:pt x="5725" y="14616"/>
                    </a:cubicBezTo>
                    <a:cubicBezTo>
                      <a:pt x="5804" y="14616"/>
                      <a:pt x="5880" y="14585"/>
                      <a:pt x="5937" y="14528"/>
                    </a:cubicBezTo>
                    <a:lnTo>
                      <a:pt x="16367" y="4099"/>
                    </a:lnTo>
                    <a:cubicBezTo>
                      <a:pt x="16511" y="3955"/>
                      <a:pt x="16473" y="3712"/>
                      <a:pt x="16292" y="3619"/>
                    </a:cubicBezTo>
                    <a:lnTo>
                      <a:pt x="9284" y="34"/>
                    </a:lnTo>
                    <a:cubicBezTo>
                      <a:pt x="9241" y="12"/>
                      <a:pt x="9194" y="1"/>
                      <a:pt x="914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2"/>
              <p:cNvSpPr/>
              <p:nvPr/>
            </p:nvSpPr>
            <p:spPr>
              <a:xfrm>
                <a:off x="6364874" y="3776968"/>
                <a:ext cx="201094" cy="184003"/>
              </a:xfrm>
              <a:custGeom>
                <a:avLst/>
                <a:gdLst/>
                <a:ahLst/>
                <a:cxnLst/>
                <a:rect l="l" t="t" r="r" b="b"/>
                <a:pathLst>
                  <a:path w="10213" h="9345" extrusionOk="0">
                    <a:moveTo>
                      <a:pt x="6628" y="1"/>
                    </a:moveTo>
                    <a:lnTo>
                      <a:pt x="1" y="7824"/>
                    </a:lnTo>
                    <a:lnTo>
                      <a:pt x="2608" y="9345"/>
                    </a:lnTo>
                    <a:lnTo>
                      <a:pt x="10213" y="1631"/>
                    </a:lnTo>
                    <a:lnTo>
                      <a:pt x="662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2"/>
              <p:cNvSpPr/>
              <p:nvPr/>
            </p:nvSpPr>
            <p:spPr>
              <a:xfrm>
                <a:off x="6357982" y="3771061"/>
                <a:ext cx="215094" cy="195817"/>
              </a:xfrm>
              <a:custGeom>
                <a:avLst/>
                <a:gdLst/>
                <a:ahLst/>
                <a:cxnLst/>
                <a:rect l="l" t="t" r="r" b="b"/>
                <a:pathLst>
                  <a:path w="10924" h="9945" extrusionOk="0">
                    <a:moveTo>
                      <a:pt x="7060" y="670"/>
                    </a:moveTo>
                    <a:lnTo>
                      <a:pt x="10047" y="2027"/>
                    </a:lnTo>
                    <a:lnTo>
                      <a:pt x="2908" y="9267"/>
                    </a:lnTo>
                    <a:lnTo>
                      <a:pt x="812" y="8044"/>
                    </a:lnTo>
                    <a:lnTo>
                      <a:pt x="7060" y="670"/>
                    </a:lnTo>
                    <a:close/>
                    <a:moveTo>
                      <a:pt x="6977" y="0"/>
                    </a:moveTo>
                    <a:cubicBezTo>
                      <a:pt x="6891" y="0"/>
                      <a:pt x="6807" y="38"/>
                      <a:pt x="6748" y="108"/>
                    </a:cubicBezTo>
                    <a:lnTo>
                      <a:pt x="122" y="7929"/>
                    </a:lnTo>
                    <a:cubicBezTo>
                      <a:pt x="1" y="8072"/>
                      <a:pt x="38" y="8289"/>
                      <a:pt x="199" y="8382"/>
                    </a:cubicBezTo>
                    <a:lnTo>
                      <a:pt x="2806" y="9903"/>
                    </a:lnTo>
                    <a:cubicBezTo>
                      <a:pt x="2852" y="9931"/>
                      <a:pt x="2905" y="9945"/>
                      <a:pt x="2958" y="9945"/>
                    </a:cubicBezTo>
                    <a:cubicBezTo>
                      <a:pt x="3039" y="9945"/>
                      <a:pt x="3116" y="9913"/>
                      <a:pt x="3173" y="9855"/>
                    </a:cubicBezTo>
                    <a:lnTo>
                      <a:pt x="10777" y="2141"/>
                    </a:lnTo>
                    <a:cubicBezTo>
                      <a:pt x="10923" y="1993"/>
                      <a:pt x="10877" y="1744"/>
                      <a:pt x="10687" y="1657"/>
                    </a:cubicBezTo>
                    <a:lnTo>
                      <a:pt x="7102" y="28"/>
                    </a:lnTo>
                    <a:cubicBezTo>
                      <a:pt x="7062" y="9"/>
                      <a:pt x="7019" y="0"/>
                      <a:pt x="69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2"/>
              <p:cNvSpPr/>
              <p:nvPr/>
            </p:nvSpPr>
            <p:spPr>
              <a:xfrm>
                <a:off x="5227441" y="3795477"/>
                <a:ext cx="119361" cy="251422"/>
              </a:xfrm>
              <a:custGeom>
                <a:avLst/>
                <a:gdLst/>
                <a:ahLst/>
                <a:cxnLst/>
                <a:rect l="l" t="t" r="r" b="b"/>
                <a:pathLst>
                  <a:path w="6062" h="12769" extrusionOk="0">
                    <a:moveTo>
                      <a:pt x="2135" y="0"/>
                    </a:moveTo>
                    <a:cubicBezTo>
                      <a:pt x="1745" y="0"/>
                      <a:pt x="1353" y="156"/>
                      <a:pt x="989" y="487"/>
                    </a:cubicBezTo>
                    <a:cubicBezTo>
                      <a:pt x="0" y="1389"/>
                      <a:pt x="598" y="3432"/>
                      <a:pt x="829" y="4525"/>
                    </a:cubicBezTo>
                    <a:cubicBezTo>
                      <a:pt x="1241" y="6471"/>
                      <a:pt x="1544" y="8442"/>
                      <a:pt x="2225" y="10320"/>
                    </a:cubicBezTo>
                    <a:cubicBezTo>
                      <a:pt x="2497" y="11071"/>
                      <a:pt x="2820" y="12512"/>
                      <a:pt x="3758" y="12710"/>
                    </a:cubicBezTo>
                    <a:cubicBezTo>
                      <a:pt x="3946" y="12750"/>
                      <a:pt x="4121" y="12769"/>
                      <a:pt x="4282" y="12769"/>
                    </a:cubicBezTo>
                    <a:cubicBezTo>
                      <a:pt x="5523" y="12769"/>
                      <a:pt x="5965" y="11636"/>
                      <a:pt x="6000" y="10113"/>
                    </a:cubicBezTo>
                    <a:cubicBezTo>
                      <a:pt x="6061" y="7350"/>
                      <a:pt x="4780" y="3301"/>
                      <a:pt x="4493" y="2424"/>
                    </a:cubicBezTo>
                    <a:cubicBezTo>
                      <a:pt x="3994" y="895"/>
                      <a:pt x="3070" y="0"/>
                      <a:pt x="21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2"/>
              <p:cNvSpPr/>
              <p:nvPr/>
            </p:nvSpPr>
            <p:spPr>
              <a:xfrm>
                <a:off x="5222913" y="3789550"/>
                <a:ext cx="129777" cy="263275"/>
              </a:xfrm>
              <a:custGeom>
                <a:avLst/>
                <a:gdLst/>
                <a:ahLst/>
                <a:cxnLst/>
                <a:rect l="l" t="t" r="r" b="b"/>
                <a:pathLst>
                  <a:path w="6591" h="13371" extrusionOk="0">
                    <a:moveTo>
                      <a:pt x="2368" y="602"/>
                    </a:moveTo>
                    <a:cubicBezTo>
                      <a:pt x="2472" y="602"/>
                      <a:pt x="2576" y="616"/>
                      <a:pt x="2676" y="642"/>
                    </a:cubicBezTo>
                    <a:cubicBezTo>
                      <a:pt x="3397" y="832"/>
                      <a:pt x="4055" y="1647"/>
                      <a:pt x="4438" y="2818"/>
                    </a:cubicBezTo>
                    <a:cubicBezTo>
                      <a:pt x="4802" y="3937"/>
                      <a:pt x="5988" y="7789"/>
                      <a:pt x="5929" y="10407"/>
                    </a:cubicBezTo>
                    <a:cubicBezTo>
                      <a:pt x="5905" y="11484"/>
                      <a:pt x="5677" y="12200"/>
                      <a:pt x="5253" y="12537"/>
                    </a:cubicBezTo>
                    <a:cubicBezTo>
                      <a:pt x="5055" y="12692"/>
                      <a:pt x="4811" y="12769"/>
                      <a:pt x="4514" y="12769"/>
                    </a:cubicBezTo>
                    <a:cubicBezTo>
                      <a:pt x="4372" y="12769"/>
                      <a:pt x="4218" y="12752"/>
                      <a:pt x="4051" y="12717"/>
                    </a:cubicBezTo>
                    <a:cubicBezTo>
                      <a:pt x="3419" y="12583"/>
                      <a:pt x="3099" y="11607"/>
                      <a:pt x="2865" y="10895"/>
                    </a:cubicBezTo>
                    <a:cubicBezTo>
                      <a:pt x="2820" y="10758"/>
                      <a:pt x="2778" y="10631"/>
                      <a:pt x="2738" y="10519"/>
                    </a:cubicBezTo>
                    <a:cubicBezTo>
                      <a:pt x="2215" y="9077"/>
                      <a:pt x="1910" y="7543"/>
                      <a:pt x="1616" y="6061"/>
                    </a:cubicBezTo>
                    <a:cubicBezTo>
                      <a:pt x="1530" y="5628"/>
                      <a:pt x="1445" y="5196"/>
                      <a:pt x="1353" y="4765"/>
                    </a:cubicBezTo>
                    <a:lnTo>
                      <a:pt x="1271" y="4395"/>
                    </a:lnTo>
                    <a:cubicBezTo>
                      <a:pt x="1030" y="3322"/>
                      <a:pt x="663" y="1702"/>
                      <a:pt x="1422" y="1010"/>
                    </a:cubicBezTo>
                    <a:cubicBezTo>
                      <a:pt x="1718" y="739"/>
                      <a:pt x="2041" y="602"/>
                      <a:pt x="2368" y="602"/>
                    </a:cubicBezTo>
                    <a:close/>
                    <a:moveTo>
                      <a:pt x="2370" y="0"/>
                    </a:moveTo>
                    <a:cubicBezTo>
                      <a:pt x="1894" y="0"/>
                      <a:pt x="1425" y="193"/>
                      <a:pt x="1017" y="565"/>
                    </a:cubicBezTo>
                    <a:cubicBezTo>
                      <a:pt x="0" y="1492"/>
                      <a:pt x="413" y="3318"/>
                      <a:pt x="685" y="4526"/>
                    </a:cubicBezTo>
                    <a:lnTo>
                      <a:pt x="765" y="4888"/>
                    </a:lnTo>
                    <a:cubicBezTo>
                      <a:pt x="855" y="5317"/>
                      <a:pt x="941" y="5748"/>
                      <a:pt x="1027" y="6177"/>
                    </a:cubicBezTo>
                    <a:cubicBezTo>
                      <a:pt x="1326" y="7683"/>
                      <a:pt x="1634" y="9238"/>
                      <a:pt x="2173" y="10723"/>
                    </a:cubicBezTo>
                    <a:cubicBezTo>
                      <a:pt x="2212" y="10829"/>
                      <a:pt x="2251" y="10952"/>
                      <a:pt x="2293" y="11082"/>
                    </a:cubicBezTo>
                    <a:cubicBezTo>
                      <a:pt x="2573" y="11933"/>
                      <a:pt x="2956" y="13100"/>
                      <a:pt x="3926" y="13305"/>
                    </a:cubicBezTo>
                    <a:cubicBezTo>
                      <a:pt x="4119" y="13347"/>
                      <a:pt x="4316" y="13369"/>
                      <a:pt x="4513" y="13370"/>
                    </a:cubicBezTo>
                    <a:cubicBezTo>
                      <a:pt x="4948" y="13370"/>
                      <a:pt x="5322" y="13249"/>
                      <a:pt x="5625" y="13006"/>
                    </a:cubicBezTo>
                    <a:cubicBezTo>
                      <a:pt x="6197" y="12555"/>
                      <a:pt x="6500" y="11684"/>
                      <a:pt x="6530" y="10420"/>
                    </a:cubicBezTo>
                    <a:cubicBezTo>
                      <a:pt x="6590" y="7706"/>
                      <a:pt x="5381" y="3772"/>
                      <a:pt x="5009" y="2631"/>
                    </a:cubicBezTo>
                    <a:cubicBezTo>
                      <a:pt x="4557" y="1243"/>
                      <a:pt x="3762" y="307"/>
                      <a:pt x="2829" y="60"/>
                    </a:cubicBezTo>
                    <a:cubicBezTo>
                      <a:pt x="2677" y="20"/>
                      <a:pt x="2523" y="0"/>
                      <a:pt x="237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2"/>
              <p:cNvSpPr/>
              <p:nvPr/>
            </p:nvSpPr>
            <p:spPr>
              <a:xfrm>
                <a:off x="5189046" y="3890461"/>
                <a:ext cx="89629" cy="188827"/>
              </a:xfrm>
              <a:custGeom>
                <a:avLst/>
                <a:gdLst/>
                <a:ahLst/>
                <a:cxnLst/>
                <a:rect l="l" t="t" r="r" b="b"/>
                <a:pathLst>
                  <a:path w="4552" h="9590" extrusionOk="0">
                    <a:moveTo>
                      <a:pt x="1603" y="0"/>
                    </a:moveTo>
                    <a:cubicBezTo>
                      <a:pt x="1310" y="0"/>
                      <a:pt x="1015" y="118"/>
                      <a:pt x="742" y="367"/>
                    </a:cubicBezTo>
                    <a:cubicBezTo>
                      <a:pt x="0" y="1044"/>
                      <a:pt x="448" y="2578"/>
                      <a:pt x="621" y="3398"/>
                    </a:cubicBezTo>
                    <a:cubicBezTo>
                      <a:pt x="931" y="4859"/>
                      <a:pt x="1160" y="6339"/>
                      <a:pt x="1671" y="7750"/>
                    </a:cubicBezTo>
                    <a:cubicBezTo>
                      <a:pt x="1875" y="8314"/>
                      <a:pt x="2118" y="9397"/>
                      <a:pt x="2822" y="9545"/>
                    </a:cubicBezTo>
                    <a:cubicBezTo>
                      <a:pt x="2964" y="9575"/>
                      <a:pt x="3095" y="9589"/>
                      <a:pt x="3216" y="9589"/>
                    </a:cubicBezTo>
                    <a:cubicBezTo>
                      <a:pt x="4147" y="9589"/>
                      <a:pt x="4479" y="8738"/>
                      <a:pt x="4504" y="7596"/>
                    </a:cubicBezTo>
                    <a:cubicBezTo>
                      <a:pt x="4552" y="5519"/>
                      <a:pt x="3588" y="2479"/>
                      <a:pt x="3373" y="1820"/>
                    </a:cubicBezTo>
                    <a:cubicBezTo>
                      <a:pt x="2999" y="673"/>
                      <a:pt x="2305" y="0"/>
                      <a:pt x="16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2"/>
              <p:cNvSpPr/>
              <p:nvPr/>
            </p:nvSpPr>
            <p:spPr>
              <a:xfrm>
                <a:off x="5184025" y="3884554"/>
                <a:ext cx="100557" cy="200641"/>
              </a:xfrm>
              <a:custGeom>
                <a:avLst/>
                <a:gdLst/>
                <a:ahLst/>
                <a:cxnLst/>
                <a:rect l="l" t="t" r="r" b="b"/>
                <a:pathLst>
                  <a:path w="5107" h="10190" extrusionOk="0">
                    <a:moveTo>
                      <a:pt x="1856" y="600"/>
                    </a:moveTo>
                    <a:cubicBezTo>
                      <a:pt x="1929" y="600"/>
                      <a:pt x="2001" y="611"/>
                      <a:pt x="2073" y="630"/>
                    </a:cubicBezTo>
                    <a:cubicBezTo>
                      <a:pt x="2588" y="766"/>
                      <a:pt x="3064" y="1359"/>
                      <a:pt x="3342" y="2215"/>
                    </a:cubicBezTo>
                    <a:cubicBezTo>
                      <a:pt x="3615" y="3052"/>
                      <a:pt x="4503" y="5934"/>
                      <a:pt x="4459" y="7888"/>
                    </a:cubicBezTo>
                    <a:cubicBezTo>
                      <a:pt x="4442" y="8661"/>
                      <a:pt x="4276" y="9195"/>
                      <a:pt x="3979" y="9430"/>
                    </a:cubicBezTo>
                    <a:cubicBezTo>
                      <a:pt x="3846" y="9536"/>
                      <a:pt x="3678" y="9588"/>
                      <a:pt x="3472" y="9588"/>
                    </a:cubicBezTo>
                    <a:cubicBezTo>
                      <a:pt x="3370" y="9588"/>
                      <a:pt x="3259" y="9576"/>
                      <a:pt x="3139" y="9551"/>
                    </a:cubicBezTo>
                    <a:cubicBezTo>
                      <a:pt x="2707" y="9459"/>
                      <a:pt x="2473" y="8750"/>
                      <a:pt x="2304" y="8232"/>
                    </a:cubicBezTo>
                    <a:cubicBezTo>
                      <a:pt x="2269" y="8128"/>
                      <a:pt x="2239" y="8032"/>
                      <a:pt x="2208" y="7948"/>
                    </a:cubicBezTo>
                    <a:cubicBezTo>
                      <a:pt x="1818" y="6870"/>
                      <a:pt x="1589" y="5722"/>
                      <a:pt x="1368" y="4610"/>
                    </a:cubicBezTo>
                    <a:cubicBezTo>
                      <a:pt x="1304" y="4285"/>
                      <a:pt x="1239" y="3960"/>
                      <a:pt x="1170" y="3637"/>
                    </a:cubicBezTo>
                    <a:lnTo>
                      <a:pt x="1110" y="3359"/>
                    </a:lnTo>
                    <a:cubicBezTo>
                      <a:pt x="931" y="2571"/>
                      <a:pt x="663" y="1379"/>
                      <a:pt x="1200" y="888"/>
                    </a:cubicBezTo>
                    <a:cubicBezTo>
                      <a:pt x="1410" y="697"/>
                      <a:pt x="1629" y="600"/>
                      <a:pt x="1856" y="600"/>
                    </a:cubicBezTo>
                    <a:close/>
                    <a:moveTo>
                      <a:pt x="1860" y="1"/>
                    </a:moveTo>
                    <a:cubicBezTo>
                      <a:pt x="1484" y="1"/>
                      <a:pt x="1116" y="153"/>
                      <a:pt x="796" y="445"/>
                    </a:cubicBezTo>
                    <a:cubicBezTo>
                      <a:pt x="0" y="1170"/>
                      <a:pt x="316" y="2568"/>
                      <a:pt x="524" y="3492"/>
                    </a:cubicBezTo>
                    <a:lnTo>
                      <a:pt x="583" y="3762"/>
                    </a:lnTo>
                    <a:cubicBezTo>
                      <a:pt x="651" y="4084"/>
                      <a:pt x="715" y="4406"/>
                      <a:pt x="779" y="4727"/>
                    </a:cubicBezTo>
                    <a:cubicBezTo>
                      <a:pt x="1004" y="5861"/>
                      <a:pt x="1237" y="7032"/>
                      <a:pt x="1642" y="8153"/>
                    </a:cubicBezTo>
                    <a:cubicBezTo>
                      <a:pt x="1672" y="8232"/>
                      <a:pt x="1700" y="8322"/>
                      <a:pt x="1732" y="8420"/>
                    </a:cubicBezTo>
                    <a:cubicBezTo>
                      <a:pt x="1936" y="9038"/>
                      <a:pt x="2243" y="9975"/>
                      <a:pt x="3014" y="10139"/>
                    </a:cubicBezTo>
                    <a:cubicBezTo>
                      <a:pt x="3165" y="10171"/>
                      <a:pt x="3318" y="10189"/>
                      <a:pt x="3472" y="10190"/>
                    </a:cubicBezTo>
                    <a:cubicBezTo>
                      <a:pt x="3816" y="10190"/>
                      <a:pt x="4111" y="10093"/>
                      <a:pt x="4353" y="9902"/>
                    </a:cubicBezTo>
                    <a:cubicBezTo>
                      <a:pt x="4807" y="9542"/>
                      <a:pt x="5038" y="8889"/>
                      <a:pt x="5060" y="7903"/>
                    </a:cubicBezTo>
                    <a:cubicBezTo>
                      <a:pt x="5107" y="5853"/>
                      <a:pt x="4195" y="2887"/>
                      <a:pt x="3915" y="2028"/>
                    </a:cubicBezTo>
                    <a:cubicBezTo>
                      <a:pt x="3567" y="962"/>
                      <a:pt x="2951" y="240"/>
                      <a:pt x="2226" y="49"/>
                    </a:cubicBezTo>
                    <a:cubicBezTo>
                      <a:pt x="2104" y="17"/>
                      <a:pt x="1981" y="1"/>
                      <a:pt x="186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2"/>
              <p:cNvSpPr/>
              <p:nvPr/>
            </p:nvSpPr>
            <p:spPr>
              <a:xfrm>
                <a:off x="5473803" y="3860276"/>
                <a:ext cx="189142" cy="256600"/>
              </a:xfrm>
              <a:custGeom>
                <a:avLst/>
                <a:gdLst/>
                <a:ahLst/>
                <a:cxnLst/>
                <a:rect l="l" t="t" r="r" b="b"/>
                <a:pathLst>
                  <a:path w="9606" h="13032" extrusionOk="0">
                    <a:moveTo>
                      <a:pt x="295" y="0"/>
                    </a:moveTo>
                    <a:lnTo>
                      <a:pt x="295" y="0"/>
                    </a:lnTo>
                    <a:cubicBezTo>
                      <a:pt x="295" y="0"/>
                      <a:pt x="1" y="5292"/>
                      <a:pt x="687" y="5684"/>
                    </a:cubicBezTo>
                    <a:cubicBezTo>
                      <a:pt x="1374" y="6075"/>
                      <a:pt x="3922" y="6762"/>
                      <a:pt x="4216" y="6860"/>
                    </a:cubicBezTo>
                    <a:cubicBezTo>
                      <a:pt x="4510" y="6959"/>
                      <a:pt x="4313" y="7350"/>
                      <a:pt x="3922" y="8722"/>
                    </a:cubicBezTo>
                    <a:cubicBezTo>
                      <a:pt x="3529" y="10094"/>
                      <a:pt x="3922" y="11956"/>
                      <a:pt x="5098" y="12643"/>
                    </a:cubicBezTo>
                    <a:cubicBezTo>
                      <a:pt x="5537" y="12899"/>
                      <a:pt x="5935" y="13032"/>
                      <a:pt x="6266" y="13032"/>
                    </a:cubicBezTo>
                    <a:cubicBezTo>
                      <a:pt x="6823" y="13032"/>
                      <a:pt x="7192" y="12657"/>
                      <a:pt x="7253" y="11858"/>
                    </a:cubicBezTo>
                    <a:cubicBezTo>
                      <a:pt x="7352" y="10585"/>
                      <a:pt x="9606" y="6958"/>
                      <a:pt x="8919" y="5880"/>
                    </a:cubicBezTo>
                    <a:cubicBezTo>
                      <a:pt x="8234" y="4802"/>
                      <a:pt x="7155" y="3724"/>
                      <a:pt x="4999" y="3430"/>
                    </a:cubicBezTo>
                    <a:cubicBezTo>
                      <a:pt x="2843" y="3136"/>
                      <a:pt x="295" y="0"/>
                      <a:pt x="2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2"/>
              <p:cNvSpPr/>
              <p:nvPr/>
            </p:nvSpPr>
            <p:spPr>
              <a:xfrm>
                <a:off x="5469865" y="3854330"/>
                <a:ext cx="194557" cy="268473"/>
              </a:xfrm>
              <a:custGeom>
                <a:avLst/>
                <a:gdLst/>
                <a:ahLst/>
                <a:cxnLst/>
                <a:rect l="l" t="t" r="r" b="b"/>
                <a:pathLst>
                  <a:path w="9881" h="13635" extrusionOk="0">
                    <a:moveTo>
                      <a:pt x="761" y="1063"/>
                    </a:moveTo>
                    <a:cubicBezTo>
                      <a:pt x="1630" y="2006"/>
                      <a:pt x="3476" y="3801"/>
                      <a:pt x="5160" y="4029"/>
                    </a:cubicBezTo>
                    <a:cubicBezTo>
                      <a:pt x="7354" y="4327"/>
                      <a:pt x="8326" y="5493"/>
                      <a:pt x="8867" y="6342"/>
                    </a:cubicBezTo>
                    <a:cubicBezTo>
                      <a:pt x="9206" y="6873"/>
                      <a:pt x="8482" y="8572"/>
                      <a:pt x="7955" y="9813"/>
                    </a:cubicBezTo>
                    <a:cubicBezTo>
                      <a:pt x="7548" y="10771"/>
                      <a:pt x="7196" y="11598"/>
                      <a:pt x="7154" y="12136"/>
                    </a:cubicBezTo>
                    <a:cubicBezTo>
                      <a:pt x="7132" y="12436"/>
                      <a:pt x="7047" y="12821"/>
                      <a:pt x="6771" y="12966"/>
                    </a:cubicBezTo>
                    <a:cubicBezTo>
                      <a:pt x="6687" y="13010"/>
                      <a:pt x="6585" y="13032"/>
                      <a:pt x="6468" y="13032"/>
                    </a:cubicBezTo>
                    <a:cubicBezTo>
                      <a:pt x="6194" y="13032"/>
                      <a:pt x="5841" y="12913"/>
                      <a:pt x="5449" y="12685"/>
                    </a:cubicBezTo>
                    <a:cubicBezTo>
                      <a:pt x="4393" y="12069"/>
                      <a:pt x="4060" y="10338"/>
                      <a:pt x="4411" y="9107"/>
                    </a:cubicBezTo>
                    <a:cubicBezTo>
                      <a:pt x="4488" y="8840"/>
                      <a:pt x="4555" y="8610"/>
                      <a:pt x="4615" y="8413"/>
                    </a:cubicBezTo>
                    <a:cubicBezTo>
                      <a:pt x="4879" y="7532"/>
                      <a:pt x="5025" y="7049"/>
                      <a:pt x="4512" y="6877"/>
                    </a:cubicBezTo>
                    <a:cubicBezTo>
                      <a:pt x="4449" y="6856"/>
                      <a:pt x="4289" y="6810"/>
                      <a:pt x="4067" y="6746"/>
                    </a:cubicBezTo>
                    <a:cubicBezTo>
                      <a:pt x="3314" y="6528"/>
                      <a:pt x="1551" y="6018"/>
                      <a:pt x="1050" y="5734"/>
                    </a:cubicBezTo>
                    <a:cubicBezTo>
                      <a:pt x="759" y="5449"/>
                      <a:pt x="681" y="3220"/>
                      <a:pt x="761" y="1063"/>
                    </a:cubicBezTo>
                    <a:close/>
                    <a:moveTo>
                      <a:pt x="497" y="0"/>
                    </a:moveTo>
                    <a:cubicBezTo>
                      <a:pt x="349" y="0"/>
                      <a:pt x="204" y="110"/>
                      <a:pt x="195" y="286"/>
                    </a:cubicBezTo>
                    <a:cubicBezTo>
                      <a:pt x="81" y="2331"/>
                      <a:pt x="0" y="5826"/>
                      <a:pt x="738" y="6246"/>
                    </a:cubicBezTo>
                    <a:cubicBezTo>
                      <a:pt x="1244" y="6535"/>
                      <a:pt x="2556" y="6935"/>
                      <a:pt x="3899" y="7322"/>
                    </a:cubicBezTo>
                    <a:cubicBezTo>
                      <a:pt x="4054" y="7367"/>
                      <a:pt x="4176" y="7403"/>
                      <a:pt x="4254" y="7427"/>
                    </a:cubicBezTo>
                    <a:cubicBezTo>
                      <a:pt x="4239" y="7574"/>
                      <a:pt x="4141" y="7900"/>
                      <a:pt x="4039" y="8240"/>
                    </a:cubicBezTo>
                    <a:cubicBezTo>
                      <a:pt x="3979" y="8441"/>
                      <a:pt x="3909" y="8672"/>
                      <a:pt x="3832" y="8941"/>
                    </a:cubicBezTo>
                    <a:cubicBezTo>
                      <a:pt x="3421" y="10383"/>
                      <a:pt x="3806" y="12422"/>
                      <a:pt x="5146" y="13203"/>
                    </a:cubicBezTo>
                    <a:cubicBezTo>
                      <a:pt x="5636" y="13489"/>
                      <a:pt x="6081" y="13635"/>
                      <a:pt x="6467" y="13635"/>
                    </a:cubicBezTo>
                    <a:cubicBezTo>
                      <a:pt x="6681" y="13635"/>
                      <a:pt x="6878" y="13590"/>
                      <a:pt x="7050" y="13500"/>
                    </a:cubicBezTo>
                    <a:cubicBezTo>
                      <a:pt x="7336" y="13349"/>
                      <a:pt x="7690" y="12999"/>
                      <a:pt x="7753" y="12184"/>
                    </a:cubicBezTo>
                    <a:cubicBezTo>
                      <a:pt x="7786" y="11744"/>
                      <a:pt x="8136" y="10921"/>
                      <a:pt x="8507" y="10049"/>
                    </a:cubicBezTo>
                    <a:cubicBezTo>
                      <a:pt x="9182" y="8461"/>
                      <a:pt x="9880" y="6819"/>
                      <a:pt x="9373" y="6021"/>
                    </a:cubicBezTo>
                    <a:cubicBezTo>
                      <a:pt x="8768" y="5070"/>
                      <a:pt x="7681" y="3767"/>
                      <a:pt x="5240" y="3435"/>
                    </a:cubicBezTo>
                    <a:cubicBezTo>
                      <a:pt x="3228" y="3160"/>
                      <a:pt x="753" y="143"/>
                      <a:pt x="728" y="112"/>
                    </a:cubicBezTo>
                    <a:cubicBezTo>
                      <a:pt x="666" y="35"/>
                      <a:pt x="581" y="0"/>
                      <a:pt x="49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2"/>
              <p:cNvSpPr/>
              <p:nvPr/>
            </p:nvSpPr>
            <p:spPr>
              <a:xfrm>
                <a:off x="5305296" y="3778425"/>
                <a:ext cx="119361" cy="251441"/>
              </a:xfrm>
              <a:custGeom>
                <a:avLst/>
                <a:gdLst/>
                <a:ahLst/>
                <a:cxnLst/>
                <a:rect l="l" t="t" r="r" b="b"/>
                <a:pathLst>
                  <a:path w="6062" h="12770" extrusionOk="0">
                    <a:moveTo>
                      <a:pt x="2135" y="0"/>
                    </a:moveTo>
                    <a:cubicBezTo>
                      <a:pt x="1744" y="0"/>
                      <a:pt x="1353" y="156"/>
                      <a:pt x="989" y="488"/>
                    </a:cubicBezTo>
                    <a:cubicBezTo>
                      <a:pt x="1" y="1390"/>
                      <a:pt x="598" y="3433"/>
                      <a:pt x="829" y="4526"/>
                    </a:cubicBezTo>
                    <a:cubicBezTo>
                      <a:pt x="1240" y="6472"/>
                      <a:pt x="1544" y="8442"/>
                      <a:pt x="2225" y="10320"/>
                    </a:cubicBezTo>
                    <a:cubicBezTo>
                      <a:pt x="2498" y="11072"/>
                      <a:pt x="2820" y="12512"/>
                      <a:pt x="3758" y="12710"/>
                    </a:cubicBezTo>
                    <a:cubicBezTo>
                      <a:pt x="3947" y="12750"/>
                      <a:pt x="4121" y="12769"/>
                      <a:pt x="4282" y="12769"/>
                    </a:cubicBezTo>
                    <a:cubicBezTo>
                      <a:pt x="5523" y="12769"/>
                      <a:pt x="5964" y="11637"/>
                      <a:pt x="5999" y="10114"/>
                    </a:cubicBezTo>
                    <a:cubicBezTo>
                      <a:pt x="6062" y="7350"/>
                      <a:pt x="4779" y="3301"/>
                      <a:pt x="4493" y="2425"/>
                    </a:cubicBezTo>
                    <a:cubicBezTo>
                      <a:pt x="3994" y="896"/>
                      <a:pt x="3069" y="0"/>
                      <a:pt x="21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2"/>
              <p:cNvSpPr/>
              <p:nvPr/>
            </p:nvSpPr>
            <p:spPr>
              <a:xfrm>
                <a:off x="5300767" y="3772518"/>
                <a:ext cx="129777" cy="263255"/>
              </a:xfrm>
              <a:custGeom>
                <a:avLst/>
                <a:gdLst/>
                <a:ahLst/>
                <a:cxnLst/>
                <a:rect l="l" t="t" r="r" b="b"/>
                <a:pathLst>
                  <a:path w="6591" h="13370" extrusionOk="0">
                    <a:moveTo>
                      <a:pt x="2368" y="601"/>
                    </a:moveTo>
                    <a:cubicBezTo>
                      <a:pt x="2473" y="601"/>
                      <a:pt x="2576" y="616"/>
                      <a:pt x="2677" y="643"/>
                    </a:cubicBezTo>
                    <a:cubicBezTo>
                      <a:pt x="3397" y="833"/>
                      <a:pt x="4055" y="1646"/>
                      <a:pt x="4438" y="2819"/>
                    </a:cubicBezTo>
                    <a:cubicBezTo>
                      <a:pt x="4802" y="3935"/>
                      <a:pt x="5988" y="7788"/>
                      <a:pt x="5929" y="10407"/>
                    </a:cubicBezTo>
                    <a:cubicBezTo>
                      <a:pt x="5905" y="11483"/>
                      <a:pt x="5677" y="12199"/>
                      <a:pt x="5253" y="12536"/>
                    </a:cubicBezTo>
                    <a:cubicBezTo>
                      <a:pt x="5056" y="12692"/>
                      <a:pt x="4813" y="12770"/>
                      <a:pt x="4516" y="12770"/>
                    </a:cubicBezTo>
                    <a:cubicBezTo>
                      <a:pt x="4373" y="12770"/>
                      <a:pt x="4218" y="12752"/>
                      <a:pt x="4050" y="12716"/>
                    </a:cubicBezTo>
                    <a:cubicBezTo>
                      <a:pt x="3420" y="12582"/>
                      <a:pt x="3099" y="11607"/>
                      <a:pt x="2865" y="10894"/>
                    </a:cubicBezTo>
                    <a:cubicBezTo>
                      <a:pt x="2820" y="10758"/>
                      <a:pt x="2779" y="10630"/>
                      <a:pt x="2738" y="10518"/>
                    </a:cubicBezTo>
                    <a:cubicBezTo>
                      <a:pt x="2217" y="9078"/>
                      <a:pt x="1912" y="7545"/>
                      <a:pt x="1617" y="6063"/>
                    </a:cubicBezTo>
                    <a:cubicBezTo>
                      <a:pt x="1531" y="5630"/>
                      <a:pt x="1445" y="5196"/>
                      <a:pt x="1353" y="4764"/>
                    </a:cubicBezTo>
                    <a:lnTo>
                      <a:pt x="1272" y="4394"/>
                    </a:lnTo>
                    <a:cubicBezTo>
                      <a:pt x="1030" y="3321"/>
                      <a:pt x="663" y="1702"/>
                      <a:pt x="1422" y="1009"/>
                    </a:cubicBezTo>
                    <a:cubicBezTo>
                      <a:pt x="1719" y="739"/>
                      <a:pt x="2041" y="601"/>
                      <a:pt x="2368" y="601"/>
                    </a:cubicBezTo>
                    <a:close/>
                    <a:moveTo>
                      <a:pt x="2370" y="0"/>
                    </a:moveTo>
                    <a:cubicBezTo>
                      <a:pt x="1894" y="0"/>
                      <a:pt x="1426" y="193"/>
                      <a:pt x="1017" y="565"/>
                    </a:cubicBezTo>
                    <a:cubicBezTo>
                      <a:pt x="1" y="1493"/>
                      <a:pt x="413" y="3318"/>
                      <a:pt x="685" y="4526"/>
                    </a:cubicBezTo>
                    <a:lnTo>
                      <a:pt x="765" y="4888"/>
                    </a:lnTo>
                    <a:cubicBezTo>
                      <a:pt x="857" y="5318"/>
                      <a:pt x="942" y="5748"/>
                      <a:pt x="1027" y="6180"/>
                    </a:cubicBezTo>
                    <a:cubicBezTo>
                      <a:pt x="1326" y="7683"/>
                      <a:pt x="1636" y="9239"/>
                      <a:pt x="2173" y="10722"/>
                    </a:cubicBezTo>
                    <a:cubicBezTo>
                      <a:pt x="2212" y="10829"/>
                      <a:pt x="2251" y="10951"/>
                      <a:pt x="2294" y="11081"/>
                    </a:cubicBezTo>
                    <a:cubicBezTo>
                      <a:pt x="2573" y="11933"/>
                      <a:pt x="2956" y="13099"/>
                      <a:pt x="3926" y="13305"/>
                    </a:cubicBezTo>
                    <a:cubicBezTo>
                      <a:pt x="4120" y="13346"/>
                      <a:pt x="4316" y="13367"/>
                      <a:pt x="4513" y="13370"/>
                    </a:cubicBezTo>
                    <a:cubicBezTo>
                      <a:pt x="4948" y="13370"/>
                      <a:pt x="5321" y="13249"/>
                      <a:pt x="5625" y="13007"/>
                    </a:cubicBezTo>
                    <a:cubicBezTo>
                      <a:pt x="6197" y="12554"/>
                      <a:pt x="6500" y="11684"/>
                      <a:pt x="6530" y="10421"/>
                    </a:cubicBezTo>
                    <a:cubicBezTo>
                      <a:pt x="6590" y="7705"/>
                      <a:pt x="5381" y="3772"/>
                      <a:pt x="5009" y="2631"/>
                    </a:cubicBezTo>
                    <a:cubicBezTo>
                      <a:pt x="4557" y="1244"/>
                      <a:pt x="3763" y="307"/>
                      <a:pt x="2831" y="61"/>
                    </a:cubicBezTo>
                    <a:cubicBezTo>
                      <a:pt x="2677" y="20"/>
                      <a:pt x="2523" y="0"/>
                      <a:pt x="237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2"/>
              <p:cNvSpPr/>
              <p:nvPr/>
            </p:nvSpPr>
            <p:spPr>
              <a:xfrm>
                <a:off x="5397819" y="3800183"/>
                <a:ext cx="119361" cy="251441"/>
              </a:xfrm>
              <a:custGeom>
                <a:avLst/>
                <a:gdLst/>
                <a:ahLst/>
                <a:cxnLst/>
                <a:rect l="l" t="t" r="r" b="b"/>
                <a:pathLst>
                  <a:path w="6062" h="12770" extrusionOk="0">
                    <a:moveTo>
                      <a:pt x="2134" y="0"/>
                    </a:moveTo>
                    <a:cubicBezTo>
                      <a:pt x="1744" y="0"/>
                      <a:pt x="1352" y="156"/>
                      <a:pt x="989" y="488"/>
                    </a:cubicBezTo>
                    <a:cubicBezTo>
                      <a:pt x="0" y="1390"/>
                      <a:pt x="598" y="3432"/>
                      <a:pt x="829" y="4526"/>
                    </a:cubicBezTo>
                    <a:cubicBezTo>
                      <a:pt x="1240" y="6470"/>
                      <a:pt x="1544" y="8441"/>
                      <a:pt x="2225" y="10320"/>
                    </a:cubicBezTo>
                    <a:cubicBezTo>
                      <a:pt x="2497" y="11072"/>
                      <a:pt x="2820" y="12513"/>
                      <a:pt x="3758" y="12711"/>
                    </a:cubicBezTo>
                    <a:cubicBezTo>
                      <a:pt x="3946" y="12750"/>
                      <a:pt x="4121" y="12769"/>
                      <a:pt x="4281" y="12769"/>
                    </a:cubicBezTo>
                    <a:cubicBezTo>
                      <a:pt x="5523" y="12769"/>
                      <a:pt x="5965" y="11636"/>
                      <a:pt x="5999" y="10114"/>
                    </a:cubicBezTo>
                    <a:cubicBezTo>
                      <a:pt x="6061" y="7349"/>
                      <a:pt x="4780" y="3301"/>
                      <a:pt x="4493" y="2424"/>
                    </a:cubicBezTo>
                    <a:cubicBezTo>
                      <a:pt x="3994" y="896"/>
                      <a:pt x="3069" y="0"/>
                      <a:pt x="21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2"/>
              <p:cNvSpPr/>
              <p:nvPr/>
            </p:nvSpPr>
            <p:spPr>
              <a:xfrm>
                <a:off x="5393270" y="3794256"/>
                <a:ext cx="129796" cy="263255"/>
              </a:xfrm>
              <a:custGeom>
                <a:avLst/>
                <a:gdLst/>
                <a:ahLst/>
                <a:cxnLst/>
                <a:rect l="l" t="t" r="r" b="b"/>
                <a:pathLst>
                  <a:path w="6592" h="13370" extrusionOk="0">
                    <a:moveTo>
                      <a:pt x="2369" y="602"/>
                    </a:moveTo>
                    <a:cubicBezTo>
                      <a:pt x="2472" y="602"/>
                      <a:pt x="2577" y="616"/>
                      <a:pt x="2676" y="643"/>
                    </a:cubicBezTo>
                    <a:cubicBezTo>
                      <a:pt x="3397" y="832"/>
                      <a:pt x="4056" y="1646"/>
                      <a:pt x="4438" y="2818"/>
                    </a:cubicBezTo>
                    <a:cubicBezTo>
                      <a:pt x="4803" y="3938"/>
                      <a:pt x="5989" y="7792"/>
                      <a:pt x="5930" y="10408"/>
                    </a:cubicBezTo>
                    <a:cubicBezTo>
                      <a:pt x="5905" y="11484"/>
                      <a:pt x="5678" y="12201"/>
                      <a:pt x="5253" y="12536"/>
                    </a:cubicBezTo>
                    <a:cubicBezTo>
                      <a:pt x="5056" y="12692"/>
                      <a:pt x="4814" y="12770"/>
                      <a:pt x="4517" y="12770"/>
                    </a:cubicBezTo>
                    <a:cubicBezTo>
                      <a:pt x="4374" y="12770"/>
                      <a:pt x="4219" y="12752"/>
                      <a:pt x="4050" y="12716"/>
                    </a:cubicBezTo>
                    <a:cubicBezTo>
                      <a:pt x="3420" y="12583"/>
                      <a:pt x="3099" y="11608"/>
                      <a:pt x="2865" y="10895"/>
                    </a:cubicBezTo>
                    <a:cubicBezTo>
                      <a:pt x="2820" y="10758"/>
                      <a:pt x="2778" y="10631"/>
                      <a:pt x="2738" y="10518"/>
                    </a:cubicBezTo>
                    <a:cubicBezTo>
                      <a:pt x="2216" y="9078"/>
                      <a:pt x="1911" y="7543"/>
                      <a:pt x="1616" y="6061"/>
                    </a:cubicBezTo>
                    <a:cubicBezTo>
                      <a:pt x="1531" y="5628"/>
                      <a:pt x="1444" y="5196"/>
                      <a:pt x="1353" y="4764"/>
                    </a:cubicBezTo>
                    <a:lnTo>
                      <a:pt x="1272" y="4397"/>
                    </a:lnTo>
                    <a:cubicBezTo>
                      <a:pt x="1029" y="3324"/>
                      <a:pt x="664" y="1703"/>
                      <a:pt x="1423" y="1010"/>
                    </a:cubicBezTo>
                    <a:cubicBezTo>
                      <a:pt x="1718" y="740"/>
                      <a:pt x="2041" y="602"/>
                      <a:pt x="2368" y="602"/>
                    </a:cubicBezTo>
                    <a:close/>
                    <a:moveTo>
                      <a:pt x="2369" y="0"/>
                    </a:moveTo>
                    <a:cubicBezTo>
                      <a:pt x="1893" y="0"/>
                      <a:pt x="1425" y="193"/>
                      <a:pt x="1017" y="566"/>
                    </a:cubicBezTo>
                    <a:cubicBezTo>
                      <a:pt x="0" y="1493"/>
                      <a:pt x="413" y="3319"/>
                      <a:pt x="685" y="4528"/>
                    </a:cubicBezTo>
                    <a:lnTo>
                      <a:pt x="765" y="4887"/>
                    </a:lnTo>
                    <a:cubicBezTo>
                      <a:pt x="856" y="5318"/>
                      <a:pt x="942" y="5747"/>
                      <a:pt x="1027" y="6177"/>
                    </a:cubicBezTo>
                    <a:cubicBezTo>
                      <a:pt x="1326" y="7682"/>
                      <a:pt x="1635" y="9238"/>
                      <a:pt x="2172" y="10722"/>
                    </a:cubicBezTo>
                    <a:cubicBezTo>
                      <a:pt x="2211" y="10830"/>
                      <a:pt x="2250" y="10951"/>
                      <a:pt x="2294" y="11081"/>
                    </a:cubicBezTo>
                    <a:cubicBezTo>
                      <a:pt x="2573" y="11934"/>
                      <a:pt x="2956" y="13100"/>
                      <a:pt x="3926" y="13304"/>
                    </a:cubicBezTo>
                    <a:cubicBezTo>
                      <a:pt x="4119" y="13347"/>
                      <a:pt x="4316" y="13368"/>
                      <a:pt x="4514" y="13370"/>
                    </a:cubicBezTo>
                    <a:cubicBezTo>
                      <a:pt x="4949" y="13370"/>
                      <a:pt x="5321" y="13249"/>
                      <a:pt x="5626" y="13007"/>
                    </a:cubicBezTo>
                    <a:cubicBezTo>
                      <a:pt x="6197" y="12554"/>
                      <a:pt x="6501" y="11684"/>
                      <a:pt x="6529" y="10421"/>
                    </a:cubicBezTo>
                    <a:cubicBezTo>
                      <a:pt x="6591" y="7709"/>
                      <a:pt x="5382" y="3773"/>
                      <a:pt x="5009" y="2631"/>
                    </a:cubicBezTo>
                    <a:cubicBezTo>
                      <a:pt x="4557" y="1244"/>
                      <a:pt x="3762" y="307"/>
                      <a:pt x="2830" y="61"/>
                    </a:cubicBezTo>
                    <a:cubicBezTo>
                      <a:pt x="2677" y="20"/>
                      <a:pt x="2522" y="0"/>
                      <a:pt x="236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2"/>
              <p:cNvSpPr/>
              <p:nvPr/>
            </p:nvSpPr>
            <p:spPr>
              <a:xfrm>
                <a:off x="6234664" y="4064659"/>
                <a:ext cx="190245" cy="261877"/>
              </a:xfrm>
              <a:custGeom>
                <a:avLst/>
                <a:gdLst/>
                <a:ahLst/>
                <a:cxnLst/>
                <a:rect l="l" t="t" r="r" b="b"/>
                <a:pathLst>
                  <a:path w="9662" h="13300" extrusionOk="0">
                    <a:moveTo>
                      <a:pt x="7147" y="0"/>
                    </a:moveTo>
                    <a:cubicBezTo>
                      <a:pt x="6326" y="0"/>
                      <a:pt x="5413" y="557"/>
                      <a:pt x="4636" y="1636"/>
                    </a:cubicBezTo>
                    <a:cubicBezTo>
                      <a:pt x="4048" y="2451"/>
                      <a:pt x="1375" y="6237"/>
                      <a:pt x="528" y="9296"/>
                    </a:cubicBezTo>
                    <a:cubicBezTo>
                      <a:pt x="0" y="11199"/>
                      <a:pt x="179" y="12820"/>
                      <a:pt x="2006" y="13269"/>
                    </a:cubicBezTo>
                    <a:cubicBezTo>
                      <a:pt x="2091" y="13290"/>
                      <a:pt x="2175" y="13300"/>
                      <a:pt x="2257" y="13300"/>
                    </a:cubicBezTo>
                    <a:cubicBezTo>
                      <a:pt x="3180" y="13300"/>
                      <a:pt x="3905" y="12056"/>
                      <a:pt x="4394" y="11426"/>
                    </a:cubicBezTo>
                    <a:cubicBezTo>
                      <a:pt x="5723" y="9712"/>
                      <a:pt x="6691" y="7707"/>
                      <a:pt x="7763" y="5785"/>
                    </a:cubicBezTo>
                    <a:cubicBezTo>
                      <a:pt x="8364" y="4704"/>
                      <a:pt x="9662" y="2769"/>
                      <a:pt x="8928" y="1282"/>
                    </a:cubicBezTo>
                    <a:cubicBezTo>
                      <a:pt x="8503" y="420"/>
                      <a:pt x="7860" y="0"/>
                      <a:pt x="71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2"/>
              <p:cNvSpPr/>
              <p:nvPr/>
            </p:nvSpPr>
            <p:spPr>
              <a:xfrm>
                <a:off x="6231769" y="4058732"/>
                <a:ext cx="198357" cy="273750"/>
              </a:xfrm>
              <a:custGeom>
                <a:avLst/>
                <a:gdLst/>
                <a:ahLst/>
                <a:cxnLst/>
                <a:rect l="l" t="t" r="r" b="b"/>
                <a:pathLst>
                  <a:path w="10074" h="13903" extrusionOk="0">
                    <a:moveTo>
                      <a:pt x="7290" y="602"/>
                    </a:moveTo>
                    <a:cubicBezTo>
                      <a:pt x="7333" y="602"/>
                      <a:pt x="7375" y="604"/>
                      <a:pt x="7416" y="607"/>
                    </a:cubicBezTo>
                    <a:cubicBezTo>
                      <a:pt x="7991" y="655"/>
                      <a:pt x="8472" y="1039"/>
                      <a:pt x="8806" y="1716"/>
                    </a:cubicBezTo>
                    <a:cubicBezTo>
                      <a:pt x="9394" y="2906"/>
                      <a:pt x="8467" y="4514"/>
                      <a:pt x="7854" y="5578"/>
                    </a:cubicBezTo>
                    <a:cubicBezTo>
                      <a:pt x="7779" y="5707"/>
                      <a:pt x="7709" y="5829"/>
                      <a:pt x="7646" y="5941"/>
                    </a:cubicBezTo>
                    <a:cubicBezTo>
                      <a:pt x="7409" y="6367"/>
                      <a:pt x="7176" y="6798"/>
                      <a:pt x="6943" y="7228"/>
                    </a:cubicBezTo>
                    <a:cubicBezTo>
                      <a:pt x="6148" y="8703"/>
                      <a:pt x="5324" y="10228"/>
                      <a:pt x="4304" y="11543"/>
                    </a:cubicBezTo>
                    <a:cubicBezTo>
                      <a:pt x="4225" y="11646"/>
                      <a:pt x="4138" y="11764"/>
                      <a:pt x="4047" y="11891"/>
                    </a:cubicBezTo>
                    <a:cubicBezTo>
                      <a:pt x="3610" y="12495"/>
                      <a:pt x="3025" y="13299"/>
                      <a:pt x="2398" y="13299"/>
                    </a:cubicBezTo>
                    <a:cubicBezTo>
                      <a:pt x="2341" y="13299"/>
                      <a:pt x="2283" y="13293"/>
                      <a:pt x="2226" y="13279"/>
                    </a:cubicBezTo>
                    <a:cubicBezTo>
                      <a:pt x="1639" y="13135"/>
                      <a:pt x="1234" y="12862"/>
                      <a:pt x="991" y="12446"/>
                    </a:cubicBezTo>
                    <a:cubicBezTo>
                      <a:pt x="633" y="11836"/>
                      <a:pt x="624" y="10904"/>
                      <a:pt x="964" y="9678"/>
                    </a:cubicBezTo>
                    <a:cubicBezTo>
                      <a:pt x="1770" y="6773"/>
                      <a:pt x="4278" y="3153"/>
                      <a:pt x="5027" y="2112"/>
                    </a:cubicBezTo>
                    <a:cubicBezTo>
                      <a:pt x="5724" y="1145"/>
                      <a:pt x="6544" y="602"/>
                      <a:pt x="7290" y="602"/>
                    </a:cubicBezTo>
                    <a:close/>
                    <a:moveTo>
                      <a:pt x="7294" y="1"/>
                    </a:moveTo>
                    <a:cubicBezTo>
                      <a:pt x="6344" y="1"/>
                      <a:pt x="5353" y="632"/>
                      <a:pt x="4539" y="1761"/>
                    </a:cubicBezTo>
                    <a:cubicBezTo>
                      <a:pt x="3775" y="2821"/>
                      <a:pt x="1217" y="6516"/>
                      <a:pt x="384" y="9516"/>
                    </a:cubicBezTo>
                    <a:cubicBezTo>
                      <a:pt x="0" y="10905"/>
                      <a:pt x="30" y="11993"/>
                      <a:pt x="472" y="12749"/>
                    </a:cubicBezTo>
                    <a:cubicBezTo>
                      <a:pt x="798" y="13305"/>
                      <a:pt x="1339" y="13679"/>
                      <a:pt x="2082" y="13862"/>
                    </a:cubicBezTo>
                    <a:cubicBezTo>
                      <a:pt x="2188" y="13888"/>
                      <a:pt x="2297" y="13902"/>
                      <a:pt x="2406" y="13902"/>
                    </a:cubicBezTo>
                    <a:cubicBezTo>
                      <a:pt x="3333" y="13902"/>
                      <a:pt x="4046" y="12918"/>
                      <a:pt x="4534" y="12243"/>
                    </a:cubicBezTo>
                    <a:cubicBezTo>
                      <a:pt x="4621" y="12123"/>
                      <a:pt x="4702" y="12010"/>
                      <a:pt x="4778" y="11911"/>
                    </a:cubicBezTo>
                    <a:cubicBezTo>
                      <a:pt x="5829" y="10557"/>
                      <a:pt x="6665" y="9011"/>
                      <a:pt x="7472" y="7514"/>
                    </a:cubicBezTo>
                    <a:cubicBezTo>
                      <a:pt x="7704" y="7086"/>
                      <a:pt x="7934" y="6657"/>
                      <a:pt x="8172" y="6232"/>
                    </a:cubicBezTo>
                    <a:lnTo>
                      <a:pt x="8374" y="5877"/>
                    </a:lnTo>
                    <a:cubicBezTo>
                      <a:pt x="9051" y="4703"/>
                      <a:pt x="10073" y="2928"/>
                      <a:pt x="9344" y="1450"/>
                    </a:cubicBezTo>
                    <a:cubicBezTo>
                      <a:pt x="8919" y="585"/>
                      <a:pt x="8252" y="73"/>
                      <a:pt x="7466" y="8"/>
                    </a:cubicBezTo>
                    <a:cubicBezTo>
                      <a:pt x="7409" y="3"/>
                      <a:pt x="7351" y="1"/>
                      <a:pt x="729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2"/>
              <p:cNvSpPr/>
              <p:nvPr/>
            </p:nvSpPr>
            <p:spPr>
              <a:xfrm>
                <a:off x="6327029" y="4148006"/>
                <a:ext cx="142871" cy="196683"/>
              </a:xfrm>
              <a:custGeom>
                <a:avLst/>
                <a:gdLst/>
                <a:ahLst/>
                <a:cxnLst/>
                <a:rect l="l" t="t" r="r" b="b"/>
                <a:pathLst>
                  <a:path w="7256" h="9989" extrusionOk="0">
                    <a:moveTo>
                      <a:pt x="5368" y="1"/>
                    </a:moveTo>
                    <a:cubicBezTo>
                      <a:pt x="4751" y="1"/>
                      <a:pt x="4066" y="418"/>
                      <a:pt x="3482" y="1229"/>
                    </a:cubicBezTo>
                    <a:cubicBezTo>
                      <a:pt x="3041" y="1842"/>
                      <a:pt x="1033" y="4685"/>
                      <a:pt x="397" y="6981"/>
                    </a:cubicBezTo>
                    <a:cubicBezTo>
                      <a:pt x="1" y="8410"/>
                      <a:pt x="136" y="9628"/>
                      <a:pt x="1508" y="9966"/>
                    </a:cubicBezTo>
                    <a:cubicBezTo>
                      <a:pt x="1571" y="9981"/>
                      <a:pt x="1634" y="9989"/>
                      <a:pt x="1695" y="9989"/>
                    </a:cubicBezTo>
                    <a:cubicBezTo>
                      <a:pt x="2388" y="9989"/>
                      <a:pt x="2933" y="9055"/>
                      <a:pt x="3300" y="8581"/>
                    </a:cubicBezTo>
                    <a:cubicBezTo>
                      <a:pt x="4299" y="7294"/>
                      <a:pt x="5026" y="5789"/>
                      <a:pt x="5829" y="4346"/>
                    </a:cubicBezTo>
                    <a:cubicBezTo>
                      <a:pt x="6282" y="3534"/>
                      <a:pt x="7256" y="2080"/>
                      <a:pt x="6706" y="963"/>
                    </a:cubicBezTo>
                    <a:cubicBezTo>
                      <a:pt x="6386" y="316"/>
                      <a:pt x="5903" y="1"/>
                      <a:pt x="53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2"/>
              <p:cNvSpPr/>
              <p:nvPr/>
            </p:nvSpPr>
            <p:spPr>
              <a:xfrm>
                <a:off x="6323347" y="4142099"/>
                <a:ext cx="152145" cy="208517"/>
              </a:xfrm>
              <a:custGeom>
                <a:avLst/>
                <a:gdLst/>
                <a:ahLst/>
                <a:cxnLst/>
                <a:rect l="l" t="t" r="r" b="b"/>
                <a:pathLst>
                  <a:path w="7727" h="10590" extrusionOk="0">
                    <a:moveTo>
                      <a:pt x="5548" y="601"/>
                    </a:moveTo>
                    <a:cubicBezTo>
                      <a:pt x="5579" y="601"/>
                      <a:pt x="5610" y="602"/>
                      <a:pt x="5641" y="605"/>
                    </a:cubicBezTo>
                    <a:cubicBezTo>
                      <a:pt x="6045" y="638"/>
                      <a:pt x="6385" y="912"/>
                      <a:pt x="6623" y="1396"/>
                    </a:cubicBezTo>
                    <a:cubicBezTo>
                      <a:pt x="7047" y="2253"/>
                      <a:pt x="6363" y="3440"/>
                      <a:pt x="5911" y="4225"/>
                    </a:cubicBezTo>
                    <a:lnTo>
                      <a:pt x="5754" y="4499"/>
                    </a:lnTo>
                    <a:cubicBezTo>
                      <a:pt x="5575" y="4820"/>
                      <a:pt x="5400" y="5145"/>
                      <a:pt x="5224" y="5469"/>
                    </a:cubicBezTo>
                    <a:cubicBezTo>
                      <a:pt x="4629" y="6574"/>
                      <a:pt x="4011" y="7714"/>
                      <a:pt x="3250" y="8696"/>
                    </a:cubicBezTo>
                    <a:cubicBezTo>
                      <a:pt x="3190" y="8773"/>
                      <a:pt x="3126" y="8863"/>
                      <a:pt x="3056" y="8959"/>
                    </a:cubicBezTo>
                    <a:cubicBezTo>
                      <a:pt x="2737" y="9400"/>
                      <a:pt x="2307" y="9985"/>
                      <a:pt x="1873" y="9985"/>
                    </a:cubicBezTo>
                    <a:cubicBezTo>
                      <a:pt x="1838" y="9985"/>
                      <a:pt x="1802" y="9981"/>
                      <a:pt x="1767" y="9973"/>
                    </a:cubicBezTo>
                    <a:cubicBezTo>
                      <a:pt x="1346" y="9870"/>
                      <a:pt x="1058" y="9677"/>
                      <a:pt x="886" y="9382"/>
                    </a:cubicBezTo>
                    <a:cubicBezTo>
                      <a:pt x="628" y="8941"/>
                      <a:pt x="624" y="8262"/>
                      <a:pt x="873" y="7361"/>
                    </a:cubicBezTo>
                    <a:lnTo>
                      <a:pt x="874" y="7361"/>
                    </a:lnTo>
                    <a:cubicBezTo>
                      <a:pt x="1474" y="5194"/>
                      <a:pt x="3352" y="2483"/>
                      <a:pt x="3913" y="1704"/>
                    </a:cubicBezTo>
                    <a:cubicBezTo>
                      <a:pt x="4413" y="1010"/>
                      <a:pt x="5017" y="601"/>
                      <a:pt x="5548" y="601"/>
                    </a:cubicBezTo>
                    <a:close/>
                    <a:moveTo>
                      <a:pt x="5561" y="0"/>
                    </a:moveTo>
                    <a:cubicBezTo>
                      <a:pt x="4827" y="0"/>
                      <a:pt x="4052" y="483"/>
                      <a:pt x="3425" y="1353"/>
                    </a:cubicBezTo>
                    <a:cubicBezTo>
                      <a:pt x="2850" y="2152"/>
                      <a:pt x="922" y="4937"/>
                      <a:pt x="293" y="7201"/>
                    </a:cubicBezTo>
                    <a:cubicBezTo>
                      <a:pt x="0" y="8264"/>
                      <a:pt x="24" y="9100"/>
                      <a:pt x="368" y="9687"/>
                    </a:cubicBezTo>
                    <a:cubicBezTo>
                      <a:pt x="623" y="10121"/>
                      <a:pt x="1045" y="10414"/>
                      <a:pt x="1624" y="10556"/>
                    </a:cubicBezTo>
                    <a:cubicBezTo>
                      <a:pt x="1709" y="10578"/>
                      <a:pt x="1798" y="10589"/>
                      <a:pt x="1887" y="10589"/>
                    </a:cubicBezTo>
                    <a:cubicBezTo>
                      <a:pt x="2618" y="10589"/>
                      <a:pt x="3166" y="9831"/>
                      <a:pt x="3542" y="9311"/>
                    </a:cubicBezTo>
                    <a:cubicBezTo>
                      <a:pt x="3607" y="9221"/>
                      <a:pt x="3669" y="9137"/>
                      <a:pt x="3725" y="9065"/>
                    </a:cubicBezTo>
                    <a:cubicBezTo>
                      <a:pt x="4517" y="8044"/>
                      <a:pt x="5145" y="6880"/>
                      <a:pt x="5753" y="5754"/>
                    </a:cubicBezTo>
                    <a:cubicBezTo>
                      <a:pt x="5927" y="5433"/>
                      <a:pt x="6102" y="5111"/>
                      <a:pt x="6280" y="4792"/>
                    </a:cubicBezTo>
                    <a:lnTo>
                      <a:pt x="6431" y="4525"/>
                    </a:lnTo>
                    <a:cubicBezTo>
                      <a:pt x="6947" y="3630"/>
                      <a:pt x="7726" y="2277"/>
                      <a:pt x="7162" y="1130"/>
                    </a:cubicBezTo>
                    <a:cubicBezTo>
                      <a:pt x="6830" y="456"/>
                      <a:pt x="6307" y="57"/>
                      <a:pt x="5690" y="5"/>
                    </a:cubicBezTo>
                    <a:cubicBezTo>
                      <a:pt x="5647" y="2"/>
                      <a:pt x="5604" y="0"/>
                      <a:pt x="556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2"/>
              <p:cNvSpPr/>
              <p:nvPr/>
            </p:nvSpPr>
            <p:spPr>
              <a:xfrm>
                <a:off x="5947386" y="3986785"/>
                <a:ext cx="236378" cy="225352"/>
              </a:xfrm>
              <a:custGeom>
                <a:avLst/>
                <a:gdLst/>
                <a:ahLst/>
                <a:cxnLst/>
                <a:rect l="l" t="t" r="r" b="b"/>
                <a:pathLst>
                  <a:path w="12005" h="11445" extrusionOk="0">
                    <a:moveTo>
                      <a:pt x="12004" y="0"/>
                    </a:moveTo>
                    <a:cubicBezTo>
                      <a:pt x="12004" y="0"/>
                      <a:pt x="9345" y="1548"/>
                      <a:pt x="7107" y="1548"/>
                    </a:cubicBezTo>
                    <a:cubicBezTo>
                      <a:pt x="6708" y="1548"/>
                      <a:pt x="6323" y="1499"/>
                      <a:pt x="5968" y="1383"/>
                    </a:cubicBezTo>
                    <a:cubicBezTo>
                      <a:pt x="5227" y="1141"/>
                      <a:pt x="4573" y="1039"/>
                      <a:pt x="3990" y="1039"/>
                    </a:cubicBezTo>
                    <a:cubicBezTo>
                      <a:pt x="2729" y="1039"/>
                      <a:pt x="1805" y="1517"/>
                      <a:pt x="1071" y="2088"/>
                    </a:cubicBezTo>
                    <a:cubicBezTo>
                      <a:pt x="1" y="2922"/>
                      <a:pt x="1153" y="8031"/>
                      <a:pt x="834" y="9475"/>
                    </a:cubicBezTo>
                    <a:cubicBezTo>
                      <a:pt x="547" y="10779"/>
                      <a:pt x="1217" y="11444"/>
                      <a:pt x="2420" y="11444"/>
                    </a:cubicBezTo>
                    <a:cubicBezTo>
                      <a:pt x="2549" y="11444"/>
                      <a:pt x="2683" y="11437"/>
                      <a:pt x="2824" y="11422"/>
                    </a:cubicBezTo>
                    <a:cubicBezTo>
                      <a:pt x="4276" y="11263"/>
                      <a:pt x="5299" y="9423"/>
                      <a:pt x="5344" y="7722"/>
                    </a:cubicBezTo>
                    <a:cubicBezTo>
                      <a:pt x="5387" y="6082"/>
                      <a:pt x="5319" y="5533"/>
                      <a:pt x="5618" y="5533"/>
                    </a:cubicBezTo>
                    <a:cubicBezTo>
                      <a:pt x="5629" y="5533"/>
                      <a:pt x="5641" y="5533"/>
                      <a:pt x="5653" y="5535"/>
                    </a:cubicBezTo>
                    <a:cubicBezTo>
                      <a:pt x="5966" y="5572"/>
                      <a:pt x="8473" y="6036"/>
                      <a:pt x="9507" y="6036"/>
                    </a:cubicBezTo>
                    <a:cubicBezTo>
                      <a:pt x="9586" y="6036"/>
                      <a:pt x="9658" y="6033"/>
                      <a:pt x="9718" y="6027"/>
                    </a:cubicBezTo>
                    <a:cubicBezTo>
                      <a:pt x="10564" y="5943"/>
                      <a:pt x="12004" y="1"/>
                      <a:pt x="120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2"/>
              <p:cNvSpPr/>
              <p:nvPr/>
            </p:nvSpPr>
            <p:spPr>
              <a:xfrm>
                <a:off x="5950379" y="3980858"/>
                <a:ext cx="240080" cy="237205"/>
              </a:xfrm>
              <a:custGeom>
                <a:avLst/>
                <a:gdLst/>
                <a:ahLst/>
                <a:cxnLst/>
                <a:rect l="l" t="t" r="r" b="b"/>
                <a:pathLst>
                  <a:path w="12193" h="12047" extrusionOk="0">
                    <a:moveTo>
                      <a:pt x="11397" y="882"/>
                    </a:moveTo>
                    <a:lnTo>
                      <a:pt x="11397" y="882"/>
                    </a:lnTo>
                    <a:cubicBezTo>
                      <a:pt x="10769" y="3323"/>
                      <a:pt x="9926" y="5837"/>
                      <a:pt x="9538" y="6028"/>
                    </a:cubicBezTo>
                    <a:cubicBezTo>
                      <a:pt x="9485" y="6033"/>
                      <a:pt x="9421" y="6036"/>
                      <a:pt x="9350" y="6036"/>
                    </a:cubicBezTo>
                    <a:cubicBezTo>
                      <a:pt x="8576" y="6036"/>
                      <a:pt x="6826" y="5746"/>
                      <a:pt x="6043" y="5617"/>
                    </a:cubicBezTo>
                    <a:cubicBezTo>
                      <a:pt x="5790" y="5575"/>
                      <a:pt x="5609" y="5545"/>
                      <a:pt x="5536" y="5537"/>
                    </a:cubicBezTo>
                    <a:cubicBezTo>
                      <a:pt x="5513" y="5534"/>
                      <a:pt x="5490" y="5533"/>
                      <a:pt x="5469" y="5533"/>
                    </a:cubicBezTo>
                    <a:cubicBezTo>
                      <a:pt x="5322" y="5533"/>
                      <a:pt x="5220" y="5591"/>
                      <a:pt x="5158" y="5645"/>
                    </a:cubicBezTo>
                    <a:cubicBezTo>
                      <a:pt x="4927" y="5847"/>
                      <a:pt x="4922" y="6201"/>
                      <a:pt x="4908" y="7150"/>
                    </a:cubicBezTo>
                    <a:cubicBezTo>
                      <a:pt x="4904" y="7395"/>
                      <a:pt x="4901" y="7682"/>
                      <a:pt x="4891" y="8015"/>
                    </a:cubicBezTo>
                    <a:cubicBezTo>
                      <a:pt x="4851" y="9547"/>
                      <a:pt x="3937" y="11283"/>
                      <a:pt x="2639" y="11424"/>
                    </a:cubicBezTo>
                    <a:cubicBezTo>
                      <a:pt x="2511" y="11438"/>
                      <a:pt x="2389" y="11444"/>
                      <a:pt x="2273" y="11444"/>
                    </a:cubicBezTo>
                    <a:cubicBezTo>
                      <a:pt x="1768" y="11444"/>
                      <a:pt x="1378" y="11315"/>
                      <a:pt x="1156" y="11069"/>
                    </a:cubicBezTo>
                    <a:cubicBezTo>
                      <a:pt x="916" y="10801"/>
                      <a:pt x="855" y="10388"/>
                      <a:pt x="975" y="9840"/>
                    </a:cubicBezTo>
                    <a:cubicBezTo>
                      <a:pt x="1108" y="9241"/>
                      <a:pt x="1015" y="8164"/>
                      <a:pt x="907" y="6917"/>
                    </a:cubicBezTo>
                    <a:cubicBezTo>
                      <a:pt x="766" y="5281"/>
                      <a:pt x="573" y="3040"/>
                      <a:pt x="1104" y="2626"/>
                    </a:cubicBezTo>
                    <a:cubicBezTo>
                      <a:pt x="1695" y="2165"/>
                      <a:pt x="2558" y="1643"/>
                      <a:pt x="3846" y="1643"/>
                    </a:cubicBezTo>
                    <a:cubicBezTo>
                      <a:pt x="4391" y="1643"/>
                      <a:pt x="5012" y="1738"/>
                      <a:pt x="5722" y="1968"/>
                    </a:cubicBezTo>
                    <a:cubicBezTo>
                      <a:pt x="6109" y="2094"/>
                      <a:pt x="6526" y="2148"/>
                      <a:pt x="6956" y="2148"/>
                    </a:cubicBezTo>
                    <a:cubicBezTo>
                      <a:pt x="8619" y="2148"/>
                      <a:pt x="10464" y="1349"/>
                      <a:pt x="11397" y="882"/>
                    </a:cubicBezTo>
                    <a:close/>
                    <a:moveTo>
                      <a:pt x="11851" y="0"/>
                    </a:moveTo>
                    <a:cubicBezTo>
                      <a:pt x="11801" y="0"/>
                      <a:pt x="11750" y="13"/>
                      <a:pt x="11700" y="42"/>
                    </a:cubicBezTo>
                    <a:cubicBezTo>
                      <a:pt x="11670" y="60"/>
                      <a:pt x="9080" y="1550"/>
                      <a:pt x="6960" y="1550"/>
                    </a:cubicBezTo>
                    <a:cubicBezTo>
                      <a:pt x="6590" y="1550"/>
                      <a:pt x="6234" y="1505"/>
                      <a:pt x="5909" y="1398"/>
                    </a:cubicBezTo>
                    <a:cubicBezTo>
                      <a:pt x="5126" y="1142"/>
                      <a:pt x="4437" y="1039"/>
                      <a:pt x="3831" y="1039"/>
                    </a:cubicBezTo>
                    <a:cubicBezTo>
                      <a:pt x="2382" y="1039"/>
                      <a:pt x="1404" y="1631"/>
                      <a:pt x="736" y="2152"/>
                    </a:cubicBezTo>
                    <a:cubicBezTo>
                      <a:pt x="0" y="2724"/>
                      <a:pt x="89" y="4431"/>
                      <a:pt x="309" y="6969"/>
                    </a:cubicBezTo>
                    <a:cubicBezTo>
                      <a:pt x="408" y="8117"/>
                      <a:pt x="501" y="9202"/>
                      <a:pt x="389" y="9711"/>
                    </a:cubicBezTo>
                    <a:cubicBezTo>
                      <a:pt x="184" y="10640"/>
                      <a:pt x="451" y="11181"/>
                      <a:pt x="709" y="11470"/>
                    </a:cubicBezTo>
                    <a:cubicBezTo>
                      <a:pt x="1051" y="11851"/>
                      <a:pt x="1583" y="12046"/>
                      <a:pt x="2266" y="12046"/>
                    </a:cubicBezTo>
                    <a:cubicBezTo>
                      <a:pt x="2412" y="12045"/>
                      <a:pt x="2558" y="12037"/>
                      <a:pt x="2704" y="12021"/>
                    </a:cubicBezTo>
                    <a:cubicBezTo>
                      <a:pt x="4366" y="11840"/>
                      <a:pt x="5446" y="9809"/>
                      <a:pt x="5492" y="8031"/>
                    </a:cubicBezTo>
                    <a:cubicBezTo>
                      <a:pt x="5501" y="7697"/>
                      <a:pt x="5505" y="7408"/>
                      <a:pt x="5509" y="7159"/>
                    </a:cubicBezTo>
                    <a:cubicBezTo>
                      <a:pt x="5515" y="6714"/>
                      <a:pt x="5521" y="6321"/>
                      <a:pt x="5553" y="6147"/>
                    </a:cubicBezTo>
                    <a:cubicBezTo>
                      <a:pt x="5642" y="6161"/>
                      <a:pt x="5777" y="6183"/>
                      <a:pt x="5944" y="6211"/>
                    </a:cubicBezTo>
                    <a:cubicBezTo>
                      <a:pt x="7309" y="6437"/>
                      <a:pt x="8650" y="6637"/>
                      <a:pt x="9368" y="6637"/>
                    </a:cubicBezTo>
                    <a:cubicBezTo>
                      <a:pt x="9453" y="6637"/>
                      <a:pt x="9529" y="6634"/>
                      <a:pt x="9596" y="6628"/>
                    </a:cubicBezTo>
                    <a:cubicBezTo>
                      <a:pt x="10470" y="6541"/>
                      <a:pt x="11463" y="3179"/>
                      <a:pt x="12144" y="372"/>
                    </a:cubicBezTo>
                    <a:cubicBezTo>
                      <a:pt x="12192" y="171"/>
                      <a:pt x="12033" y="0"/>
                      <a:pt x="1185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2"/>
              <p:cNvSpPr/>
              <p:nvPr/>
            </p:nvSpPr>
            <p:spPr>
              <a:xfrm>
                <a:off x="6193196" y="3960558"/>
                <a:ext cx="190264" cy="261897"/>
              </a:xfrm>
              <a:custGeom>
                <a:avLst/>
                <a:gdLst/>
                <a:ahLst/>
                <a:cxnLst/>
                <a:rect l="l" t="t" r="r" b="b"/>
                <a:pathLst>
                  <a:path w="9663" h="13301" extrusionOk="0">
                    <a:moveTo>
                      <a:pt x="7148" y="1"/>
                    </a:moveTo>
                    <a:cubicBezTo>
                      <a:pt x="6327" y="1"/>
                      <a:pt x="5415" y="557"/>
                      <a:pt x="4637" y="1636"/>
                    </a:cubicBezTo>
                    <a:cubicBezTo>
                      <a:pt x="4049" y="2451"/>
                      <a:pt x="1376" y="6237"/>
                      <a:pt x="528" y="9296"/>
                    </a:cubicBezTo>
                    <a:cubicBezTo>
                      <a:pt x="0" y="11198"/>
                      <a:pt x="179" y="12820"/>
                      <a:pt x="2008" y="13269"/>
                    </a:cubicBezTo>
                    <a:cubicBezTo>
                      <a:pt x="2093" y="13290"/>
                      <a:pt x="2176" y="13300"/>
                      <a:pt x="2258" y="13300"/>
                    </a:cubicBezTo>
                    <a:cubicBezTo>
                      <a:pt x="3180" y="13300"/>
                      <a:pt x="3905" y="12056"/>
                      <a:pt x="4394" y="11426"/>
                    </a:cubicBezTo>
                    <a:cubicBezTo>
                      <a:pt x="5724" y="9712"/>
                      <a:pt x="6692" y="7707"/>
                      <a:pt x="7763" y="5786"/>
                    </a:cubicBezTo>
                    <a:cubicBezTo>
                      <a:pt x="8365" y="4704"/>
                      <a:pt x="9662" y="2769"/>
                      <a:pt x="8930" y="1282"/>
                    </a:cubicBezTo>
                    <a:cubicBezTo>
                      <a:pt x="8504" y="420"/>
                      <a:pt x="7861" y="1"/>
                      <a:pt x="71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2"/>
              <p:cNvSpPr/>
              <p:nvPr/>
            </p:nvSpPr>
            <p:spPr>
              <a:xfrm>
                <a:off x="6190302" y="3954631"/>
                <a:ext cx="198377" cy="273750"/>
              </a:xfrm>
              <a:custGeom>
                <a:avLst/>
                <a:gdLst/>
                <a:ahLst/>
                <a:cxnLst/>
                <a:rect l="l" t="t" r="r" b="b"/>
                <a:pathLst>
                  <a:path w="10075" h="13903" extrusionOk="0">
                    <a:moveTo>
                      <a:pt x="7286" y="601"/>
                    </a:moveTo>
                    <a:cubicBezTo>
                      <a:pt x="7330" y="601"/>
                      <a:pt x="7373" y="603"/>
                      <a:pt x="7417" y="606"/>
                    </a:cubicBezTo>
                    <a:cubicBezTo>
                      <a:pt x="7992" y="655"/>
                      <a:pt x="8472" y="1038"/>
                      <a:pt x="8806" y="1716"/>
                    </a:cubicBezTo>
                    <a:cubicBezTo>
                      <a:pt x="9393" y="2907"/>
                      <a:pt x="8467" y="4514"/>
                      <a:pt x="7854" y="5578"/>
                    </a:cubicBezTo>
                    <a:cubicBezTo>
                      <a:pt x="7779" y="5707"/>
                      <a:pt x="7709" y="5828"/>
                      <a:pt x="7647" y="5940"/>
                    </a:cubicBezTo>
                    <a:cubicBezTo>
                      <a:pt x="7410" y="6366"/>
                      <a:pt x="7178" y="6796"/>
                      <a:pt x="6946" y="7226"/>
                    </a:cubicBezTo>
                    <a:cubicBezTo>
                      <a:pt x="6149" y="8701"/>
                      <a:pt x="5325" y="10227"/>
                      <a:pt x="4304" y="11543"/>
                    </a:cubicBezTo>
                    <a:cubicBezTo>
                      <a:pt x="4225" y="11645"/>
                      <a:pt x="4138" y="11763"/>
                      <a:pt x="4047" y="11890"/>
                    </a:cubicBezTo>
                    <a:cubicBezTo>
                      <a:pt x="3610" y="12494"/>
                      <a:pt x="3025" y="13299"/>
                      <a:pt x="2397" y="13299"/>
                    </a:cubicBezTo>
                    <a:cubicBezTo>
                      <a:pt x="2340" y="13299"/>
                      <a:pt x="2283" y="13293"/>
                      <a:pt x="2226" y="13279"/>
                    </a:cubicBezTo>
                    <a:cubicBezTo>
                      <a:pt x="1639" y="13134"/>
                      <a:pt x="1236" y="12861"/>
                      <a:pt x="992" y="12446"/>
                    </a:cubicBezTo>
                    <a:cubicBezTo>
                      <a:pt x="634" y="11835"/>
                      <a:pt x="625" y="10904"/>
                      <a:pt x="964" y="9677"/>
                    </a:cubicBezTo>
                    <a:cubicBezTo>
                      <a:pt x="1769" y="6773"/>
                      <a:pt x="4278" y="3152"/>
                      <a:pt x="5028" y="2112"/>
                    </a:cubicBezTo>
                    <a:cubicBezTo>
                      <a:pt x="5723" y="1146"/>
                      <a:pt x="6537" y="601"/>
                      <a:pt x="7286" y="601"/>
                    </a:cubicBezTo>
                    <a:close/>
                    <a:moveTo>
                      <a:pt x="7294" y="1"/>
                    </a:moveTo>
                    <a:cubicBezTo>
                      <a:pt x="6346" y="1"/>
                      <a:pt x="5353" y="632"/>
                      <a:pt x="4540" y="1761"/>
                    </a:cubicBezTo>
                    <a:cubicBezTo>
                      <a:pt x="3775" y="2821"/>
                      <a:pt x="1218" y="6516"/>
                      <a:pt x="386" y="9517"/>
                    </a:cubicBezTo>
                    <a:cubicBezTo>
                      <a:pt x="0" y="10905"/>
                      <a:pt x="30" y="11992"/>
                      <a:pt x="473" y="12749"/>
                    </a:cubicBezTo>
                    <a:cubicBezTo>
                      <a:pt x="798" y="13305"/>
                      <a:pt x="1340" y="13679"/>
                      <a:pt x="2082" y="13862"/>
                    </a:cubicBezTo>
                    <a:cubicBezTo>
                      <a:pt x="2188" y="13888"/>
                      <a:pt x="2297" y="13902"/>
                      <a:pt x="2406" y="13902"/>
                    </a:cubicBezTo>
                    <a:cubicBezTo>
                      <a:pt x="3334" y="13902"/>
                      <a:pt x="4046" y="12917"/>
                      <a:pt x="4534" y="12242"/>
                    </a:cubicBezTo>
                    <a:cubicBezTo>
                      <a:pt x="4622" y="12122"/>
                      <a:pt x="4703" y="12009"/>
                      <a:pt x="4779" y="11912"/>
                    </a:cubicBezTo>
                    <a:cubicBezTo>
                      <a:pt x="5830" y="10556"/>
                      <a:pt x="6666" y="9008"/>
                      <a:pt x="7475" y="7512"/>
                    </a:cubicBezTo>
                    <a:cubicBezTo>
                      <a:pt x="7705" y="7084"/>
                      <a:pt x="7936" y="6656"/>
                      <a:pt x="8172" y="6232"/>
                    </a:cubicBezTo>
                    <a:lnTo>
                      <a:pt x="8375" y="5878"/>
                    </a:lnTo>
                    <a:cubicBezTo>
                      <a:pt x="9052" y="4704"/>
                      <a:pt x="10075" y="2929"/>
                      <a:pt x="9346" y="1451"/>
                    </a:cubicBezTo>
                    <a:cubicBezTo>
                      <a:pt x="8919" y="586"/>
                      <a:pt x="8253" y="73"/>
                      <a:pt x="7466" y="8"/>
                    </a:cubicBezTo>
                    <a:cubicBezTo>
                      <a:pt x="7409" y="3"/>
                      <a:pt x="7352" y="1"/>
                      <a:pt x="729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2"/>
              <p:cNvSpPr/>
              <p:nvPr/>
            </p:nvSpPr>
            <p:spPr>
              <a:xfrm>
                <a:off x="6089568" y="3937697"/>
                <a:ext cx="190264" cy="261897"/>
              </a:xfrm>
              <a:custGeom>
                <a:avLst/>
                <a:gdLst/>
                <a:ahLst/>
                <a:cxnLst/>
                <a:rect l="l" t="t" r="r" b="b"/>
                <a:pathLst>
                  <a:path w="9663" h="13301" extrusionOk="0">
                    <a:moveTo>
                      <a:pt x="7147" y="0"/>
                    </a:moveTo>
                    <a:cubicBezTo>
                      <a:pt x="6326" y="0"/>
                      <a:pt x="5413" y="556"/>
                      <a:pt x="4636" y="1635"/>
                    </a:cubicBezTo>
                    <a:cubicBezTo>
                      <a:pt x="4049" y="2451"/>
                      <a:pt x="1376" y="6238"/>
                      <a:pt x="528" y="9295"/>
                    </a:cubicBezTo>
                    <a:cubicBezTo>
                      <a:pt x="0" y="11198"/>
                      <a:pt x="179" y="12819"/>
                      <a:pt x="2006" y="13270"/>
                    </a:cubicBezTo>
                    <a:cubicBezTo>
                      <a:pt x="2091" y="13290"/>
                      <a:pt x="2175" y="13300"/>
                      <a:pt x="2257" y="13300"/>
                    </a:cubicBezTo>
                    <a:cubicBezTo>
                      <a:pt x="3180" y="13300"/>
                      <a:pt x="3905" y="12055"/>
                      <a:pt x="4394" y="11425"/>
                    </a:cubicBezTo>
                    <a:cubicBezTo>
                      <a:pt x="5723" y="9713"/>
                      <a:pt x="6691" y="7708"/>
                      <a:pt x="7763" y="5785"/>
                    </a:cubicBezTo>
                    <a:cubicBezTo>
                      <a:pt x="8365" y="4704"/>
                      <a:pt x="9662" y="2769"/>
                      <a:pt x="8928" y="1281"/>
                    </a:cubicBezTo>
                    <a:cubicBezTo>
                      <a:pt x="8503" y="420"/>
                      <a:pt x="7860" y="0"/>
                      <a:pt x="71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2"/>
              <p:cNvSpPr/>
              <p:nvPr/>
            </p:nvSpPr>
            <p:spPr>
              <a:xfrm>
                <a:off x="6086674" y="3931790"/>
                <a:ext cx="198357" cy="273730"/>
              </a:xfrm>
              <a:custGeom>
                <a:avLst/>
                <a:gdLst/>
                <a:ahLst/>
                <a:cxnLst/>
                <a:rect l="l" t="t" r="r" b="b"/>
                <a:pathLst>
                  <a:path w="10074" h="13902" extrusionOk="0">
                    <a:moveTo>
                      <a:pt x="7284" y="600"/>
                    </a:moveTo>
                    <a:cubicBezTo>
                      <a:pt x="7328" y="600"/>
                      <a:pt x="7373" y="602"/>
                      <a:pt x="7417" y="606"/>
                    </a:cubicBezTo>
                    <a:cubicBezTo>
                      <a:pt x="7992" y="654"/>
                      <a:pt x="8472" y="1037"/>
                      <a:pt x="8806" y="1715"/>
                    </a:cubicBezTo>
                    <a:cubicBezTo>
                      <a:pt x="9393" y="2906"/>
                      <a:pt x="8467" y="4514"/>
                      <a:pt x="7854" y="5577"/>
                    </a:cubicBezTo>
                    <a:cubicBezTo>
                      <a:pt x="7779" y="5706"/>
                      <a:pt x="7709" y="5827"/>
                      <a:pt x="7647" y="5940"/>
                    </a:cubicBezTo>
                    <a:cubicBezTo>
                      <a:pt x="7409" y="6366"/>
                      <a:pt x="7177" y="6796"/>
                      <a:pt x="6945" y="7226"/>
                    </a:cubicBezTo>
                    <a:cubicBezTo>
                      <a:pt x="6148" y="8701"/>
                      <a:pt x="5324" y="10226"/>
                      <a:pt x="4304" y="11542"/>
                    </a:cubicBezTo>
                    <a:cubicBezTo>
                      <a:pt x="4225" y="11644"/>
                      <a:pt x="4138" y="11763"/>
                      <a:pt x="4047" y="11890"/>
                    </a:cubicBezTo>
                    <a:cubicBezTo>
                      <a:pt x="3611" y="12493"/>
                      <a:pt x="3028" y="13299"/>
                      <a:pt x="2398" y="13299"/>
                    </a:cubicBezTo>
                    <a:cubicBezTo>
                      <a:pt x="2341" y="13299"/>
                      <a:pt x="2283" y="13292"/>
                      <a:pt x="2226" y="13278"/>
                    </a:cubicBezTo>
                    <a:cubicBezTo>
                      <a:pt x="1639" y="13135"/>
                      <a:pt x="1235" y="12862"/>
                      <a:pt x="991" y="12446"/>
                    </a:cubicBezTo>
                    <a:cubicBezTo>
                      <a:pt x="633" y="11834"/>
                      <a:pt x="624" y="10903"/>
                      <a:pt x="964" y="9676"/>
                    </a:cubicBezTo>
                    <a:cubicBezTo>
                      <a:pt x="1769" y="6772"/>
                      <a:pt x="4278" y="3151"/>
                      <a:pt x="5027" y="2111"/>
                    </a:cubicBezTo>
                    <a:cubicBezTo>
                      <a:pt x="5722" y="1147"/>
                      <a:pt x="6531" y="600"/>
                      <a:pt x="7284" y="600"/>
                    </a:cubicBezTo>
                    <a:close/>
                    <a:moveTo>
                      <a:pt x="7283" y="0"/>
                    </a:moveTo>
                    <a:cubicBezTo>
                      <a:pt x="6342" y="0"/>
                      <a:pt x="5349" y="636"/>
                      <a:pt x="4540" y="1761"/>
                    </a:cubicBezTo>
                    <a:cubicBezTo>
                      <a:pt x="3775" y="2821"/>
                      <a:pt x="1217" y="6516"/>
                      <a:pt x="386" y="9516"/>
                    </a:cubicBezTo>
                    <a:cubicBezTo>
                      <a:pt x="0" y="10904"/>
                      <a:pt x="30" y="11992"/>
                      <a:pt x="473" y="12749"/>
                    </a:cubicBezTo>
                    <a:cubicBezTo>
                      <a:pt x="798" y="13305"/>
                      <a:pt x="1340" y="13680"/>
                      <a:pt x="2082" y="13861"/>
                    </a:cubicBezTo>
                    <a:cubicBezTo>
                      <a:pt x="2188" y="13887"/>
                      <a:pt x="2297" y="13902"/>
                      <a:pt x="2406" y="13902"/>
                    </a:cubicBezTo>
                    <a:cubicBezTo>
                      <a:pt x="3333" y="13902"/>
                      <a:pt x="4046" y="12916"/>
                      <a:pt x="4534" y="12243"/>
                    </a:cubicBezTo>
                    <a:cubicBezTo>
                      <a:pt x="4622" y="12122"/>
                      <a:pt x="4703" y="12009"/>
                      <a:pt x="4778" y="11911"/>
                    </a:cubicBezTo>
                    <a:cubicBezTo>
                      <a:pt x="5829" y="10557"/>
                      <a:pt x="6665" y="9010"/>
                      <a:pt x="7473" y="7512"/>
                    </a:cubicBezTo>
                    <a:cubicBezTo>
                      <a:pt x="7705" y="7084"/>
                      <a:pt x="7935" y="6657"/>
                      <a:pt x="8172" y="6233"/>
                    </a:cubicBezTo>
                    <a:lnTo>
                      <a:pt x="8375" y="5877"/>
                    </a:lnTo>
                    <a:cubicBezTo>
                      <a:pt x="9052" y="4702"/>
                      <a:pt x="10074" y="2928"/>
                      <a:pt x="9346" y="1449"/>
                    </a:cubicBezTo>
                    <a:cubicBezTo>
                      <a:pt x="8919" y="584"/>
                      <a:pt x="8251" y="72"/>
                      <a:pt x="7466" y="8"/>
                    </a:cubicBezTo>
                    <a:cubicBezTo>
                      <a:pt x="7405" y="3"/>
                      <a:pt x="7344" y="0"/>
                      <a:pt x="728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2"/>
              <p:cNvSpPr/>
              <p:nvPr/>
            </p:nvSpPr>
            <p:spPr>
              <a:xfrm>
                <a:off x="4933785" y="3759444"/>
                <a:ext cx="1341007" cy="970638"/>
              </a:xfrm>
              <a:custGeom>
                <a:avLst/>
                <a:gdLst/>
                <a:ahLst/>
                <a:cxnLst/>
                <a:rect l="l" t="t" r="r" b="b"/>
                <a:pathLst>
                  <a:path w="68106" h="49296" extrusionOk="0">
                    <a:moveTo>
                      <a:pt x="0" y="0"/>
                    </a:moveTo>
                    <a:lnTo>
                      <a:pt x="10704" y="29265"/>
                    </a:lnTo>
                    <a:lnTo>
                      <a:pt x="68105" y="49295"/>
                    </a:lnTo>
                    <a:lnTo>
                      <a:pt x="64816" y="21342"/>
                    </a:lnTo>
                    <a:lnTo>
                      <a:pt x="0"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2"/>
              <p:cNvSpPr/>
              <p:nvPr/>
            </p:nvSpPr>
            <p:spPr>
              <a:xfrm>
                <a:off x="4927444" y="3753517"/>
                <a:ext cx="1353609" cy="982492"/>
              </a:xfrm>
              <a:custGeom>
                <a:avLst/>
                <a:gdLst/>
                <a:ahLst/>
                <a:cxnLst/>
                <a:rect l="l" t="t" r="r" b="b"/>
                <a:pathLst>
                  <a:path w="68746" h="49898" extrusionOk="0">
                    <a:moveTo>
                      <a:pt x="818" y="780"/>
                    </a:moveTo>
                    <a:lnTo>
                      <a:pt x="64862" y="21868"/>
                    </a:lnTo>
                    <a:lnTo>
                      <a:pt x="68073" y="49154"/>
                    </a:lnTo>
                    <a:lnTo>
                      <a:pt x="11260" y="29329"/>
                    </a:lnTo>
                    <a:lnTo>
                      <a:pt x="818" y="780"/>
                    </a:lnTo>
                    <a:close/>
                    <a:moveTo>
                      <a:pt x="320" y="1"/>
                    </a:moveTo>
                    <a:cubicBezTo>
                      <a:pt x="240" y="1"/>
                      <a:pt x="163" y="33"/>
                      <a:pt x="106" y="93"/>
                    </a:cubicBezTo>
                    <a:cubicBezTo>
                      <a:pt x="27" y="176"/>
                      <a:pt x="1" y="297"/>
                      <a:pt x="40" y="404"/>
                    </a:cubicBezTo>
                    <a:lnTo>
                      <a:pt x="10744" y="29670"/>
                    </a:lnTo>
                    <a:cubicBezTo>
                      <a:pt x="10775" y="29754"/>
                      <a:pt x="10842" y="29821"/>
                      <a:pt x="10928" y="29849"/>
                    </a:cubicBezTo>
                    <a:lnTo>
                      <a:pt x="68327" y="49881"/>
                    </a:lnTo>
                    <a:cubicBezTo>
                      <a:pt x="68359" y="49891"/>
                      <a:pt x="68393" y="49897"/>
                      <a:pt x="68427" y="49897"/>
                    </a:cubicBezTo>
                    <a:cubicBezTo>
                      <a:pt x="68607" y="49897"/>
                      <a:pt x="68746" y="49740"/>
                      <a:pt x="68726" y="49562"/>
                    </a:cubicBezTo>
                    <a:lnTo>
                      <a:pt x="65437" y="21609"/>
                    </a:lnTo>
                    <a:cubicBezTo>
                      <a:pt x="65424" y="21493"/>
                      <a:pt x="65343" y="21394"/>
                      <a:pt x="65233" y="21359"/>
                    </a:cubicBezTo>
                    <a:lnTo>
                      <a:pt x="417" y="17"/>
                    </a:lnTo>
                    <a:cubicBezTo>
                      <a:pt x="385" y="6"/>
                      <a:pt x="352" y="1"/>
                      <a:pt x="32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1" name="Google Shape;421;p32"/>
            <p:cNvGrpSpPr/>
            <p:nvPr/>
          </p:nvGrpSpPr>
          <p:grpSpPr>
            <a:xfrm>
              <a:off x="4866130" y="1140950"/>
              <a:ext cx="3577378" cy="3177375"/>
              <a:chOff x="4866130" y="1140950"/>
              <a:chExt cx="3577378" cy="3177375"/>
            </a:xfrm>
          </p:grpSpPr>
          <p:grpSp>
            <p:nvGrpSpPr>
              <p:cNvPr id="422" name="Google Shape;422;p32"/>
              <p:cNvGrpSpPr/>
              <p:nvPr/>
            </p:nvGrpSpPr>
            <p:grpSpPr>
              <a:xfrm>
                <a:off x="7218455" y="3425403"/>
                <a:ext cx="627776" cy="773482"/>
                <a:chOff x="7218455" y="3425403"/>
                <a:chExt cx="627776" cy="773482"/>
              </a:xfrm>
            </p:grpSpPr>
            <p:sp>
              <p:nvSpPr>
                <p:cNvPr id="423" name="Google Shape;423;p32"/>
                <p:cNvSpPr/>
                <p:nvPr/>
              </p:nvSpPr>
              <p:spPr>
                <a:xfrm>
                  <a:off x="7474976" y="3425403"/>
                  <a:ext cx="371255" cy="11873"/>
                </a:xfrm>
                <a:custGeom>
                  <a:avLst/>
                  <a:gdLst/>
                  <a:ahLst/>
                  <a:cxnLst/>
                  <a:rect l="l" t="t" r="r" b="b"/>
                  <a:pathLst>
                    <a:path w="18855" h="603" extrusionOk="0">
                      <a:moveTo>
                        <a:pt x="301" y="1"/>
                      </a:moveTo>
                      <a:cubicBezTo>
                        <a:pt x="136" y="1"/>
                        <a:pt x="1" y="135"/>
                        <a:pt x="1" y="302"/>
                      </a:cubicBezTo>
                      <a:cubicBezTo>
                        <a:pt x="1" y="468"/>
                        <a:pt x="136" y="602"/>
                        <a:pt x="301" y="602"/>
                      </a:cubicBezTo>
                      <a:cubicBezTo>
                        <a:pt x="303" y="602"/>
                        <a:pt x="305" y="602"/>
                        <a:pt x="308" y="602"/>
                      </a:cubicBezTo>
                      <a:lnTo>
                        <a:pt x="18548" y="602"/>
                      </a:lnTo>
                      <a:cubicBezTo>
                        <a:pt x="18550" y="602"/>
                        <a:pt x="18552" y="602"/>
                        <a:pt x="18554" y="602"/>
                      </a:cubicBezTo>
                      <a:cubicBezTo>
                        <a:pt x="18720" y="602"/>
                        <a:pt x="18855" y="468"/>
                        <a:pt x="18855" y="302"/>
                      </a:cubicBezTo>
                      <a:cubicBezTo>
                        <a:pt x="18855" y="135"/>
                        <a:pt x="18720" y="1"/>
                        <a:pt x="18554" y="1"/>
                      </a:cubicBezTo>
                      <a:cubicBezTo>
                        <a:pt x="18552" y="1"/>
                        <a:pt x="18550" y="1"/>
                        <a:pt x="18548"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2"/>
                <p:cNvSpPr/>
                <p:nvPr/>
              </p:nvSpPr>
              <p:spPr>
                <a:xfrm>
                  <a:off x="7218455" y="3425403"/>
                  <a:ext cx="137279" cy="11873"/>
                </a:xfrm>
                <a:custGeom>
                  <a:avLst/>
                  <a:gdLst/>
                  <a:ahLst/>
                  <a:cxnLst/>
                  <a:rect l="l" t="t" r="r" b="b"/>
                  <a:pathLst>
                    <a:path w="6972" h="603" extrusionOk="0">
                      <a:moveTo>
                        <a:pt x="301" y="1"/>
                      </a:moveTo>
                      <a:cubicBezTo>
                        <a:pt x="136" y="1"/>
                        <a:pt x="1" y="135"/>
                        <a:pt x="1" y="302"/>
                      </a:cubicBezTo>
                      <a:cubicBezTo>
                        <a:pt x="1" y="468"/>
                        <a:pt x="136" y="602"/>
                        <a:pt x="301" y="602"/>
                      </a:cubicBezTo>
                      <a:cubicBezTo>
                        <a:pt x="303" y="602"/>
                        <a:pt x="306" y="602"/>
                        <a:pt x="308" y="602"/>
                      </a:cubicBezTo>
                      <a:lnTo>
                        <a:pt x="6677" y="602"/>
                      </a:lnTo>
                      <a:cubicBezTo>
                        <a:pt x="6841" y="599"/>
                        <a:pt x="6971" y="465"/>
                        <a:pt x="6971" y="302"/>
                      </a:cubicBezTo>
                      <a:cubicBezTo>
                        <a:pt x="6971" y="139"/>
                        <a:pt x="6841" y="5"/>
                        <a:pt x="6677"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2"/>
                <p:cNvSpPr/>
                <p:nvPr/>
              </p:nvSpPr>
              <p:spPr>
                <a:xfrm>
                  <a:off x="7771389" y="3490912"/>
                  <a:ext cx="74842" cy="11873"/>
                </a:xfrm>
                <a:custGeom>
                  <a:avLst/>
                  <a:gdLst/>
                  <a:ahLst/>
                  <a:cxnLst/>
                  <a:rect l="l" t="t" r="r" b="b"/>
                  <a:pathLst>
                    <a:path w="3801" h="603" extrusionOk="0">
                      <a:moveTo>
                        <a:pt x="302" y="1"/>
                      </a:moveTo>
                      <a:cubicBezTo>
                        <a:pt x="136" y="1"/>
                        <a:pt x="1" y="135"/>
                        <a:pt x="1" y="301"/>
                      </a:cubicBezTo>
                      <a:cubicBezTo>
                        <a:pt x="1" y="468"/>
                        <a:pt x="136" y="602"/>
                        <a:pt x="302" y="602"/>
                      </a:cubicBezTo>
                      <a:cubicBezTo>
                        <a:pt x="305" y="602"/>
                        <a:pt x="307" y="602"/>
                        <a:pt x="309" y="602"/>
                      </a:cubicBezTo>
                      <a:lnTo>
                        <a:pt x="3494" y="602"/>
                      </a:lnTo>
                      <a:cubicBezTo>
                        <a:pt x="3496" y="602"/>
                        <a:pt x="3498" y="602"/>
                        <a:pt x="3500" y="602"/>
                      </a:cubicBezTo>
                      <a:cubicBezTo>
                        <a:pt x="3666" y="602"/>
                        <a:pt x="3801" y="468"/>
                        <a:pt x="3801" y="301"/>
                      </a:cubicBezTo>
                      <a:cubicBezTo>
                        <a:pt x="3801" y="135"/>
                        <a:pt x="3666" y="1"/>
                        <a:pt x="3500" y="1"/>
                      </a:cubicBezTo>
                      <a:cubicBezTo>
                        <a:pt x="3498" y="1"/>
                        <a:pt x="3496" y="1"/>
                        <a:pt x="3494" y="1"/>
                      </a:cubicBezTo>
                      <a:lnTo>
                        <a:pt x="309" y="1"/>
                      </a:lnTo>
                      <a:cubicBezTo>
                        <a:pt x="307" y="1"/>
                        <a:pt x="305"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2"/>
                <p:cNvSpPr/>
                <p:nvPr/>
              </p:nvSpPr>
              <p:spPr>
                <a:xfrm>
                  <a:off x="7594672" y="3490912"/>
                  <a:ext cx="137535" cy="11873"/>
                </a:xfrm>
                <a:custGeom>
                  <a:avLst/>
                  <a:gdLst/>
                  <a:ahLst/>
                  <a:cxnLst/>
                  <a:rect l="l" t="t" r="r" b="b"/>
                  <a:pathLst>
                    <a:path w="6985" h="603" extrusionOk="0">
                      <a:moveTo>
                        <a:pt x="302" y="1"/>
                      </a:moveTo>
                      <a:cubicBezTo>
                        <a:pt x="136" y="1"/>
                        <a:pt x="0" y="135"/>
                        <a:pt x="0" y="301"/>
                      </a:cubicBezTo>
                      <a:cubicBezTo>
                        <a:pt x="0" y="468"/>
                        <a:pt x="136" y="602"/>
                        <a:pt x="302" y="602"/>
                      </a:cubicBezTo>
                      <a:cubicBezTo>
                        <a:pt x="304" y="602"/>
                        <a:pt x="306" y="602"/>
                        <a:pt x="309" y="602"/>
                      </a:cubicBezTo>
                      <a:lnTo>
                        <a:pt x="6678" y="602"/>
                      </a:lnTo>
                      <a:cubicBezTo>
                        <a:pt x="6680" y="602"/>
                        <a:pt x="6682" y="602"/>
                        <a:pt x="6684" y="602"/>
                      </a:cubicBezTo>
                      <a:cubicBezTo>
                        <a:pt x="6850" y="602"/>
                        <a:pt x="6985" y="468"/>
                        <a:pt x="6985" y="301"/>
                      </a:cubicBezTo>
                      <a:cubicBezTo>
                        <a:pt x="6985" y="135"/>
                        <a:pt x="6850" y="1"/>
                        <a:pt x="6684" y="1"/>
                      </a:cubicBezTo>
                      <a:cubicBezTo>
                        <a:pt x="6682" y="1"/>
                        <a:pt x="6680" y="1"/>
                        <a:pt x="6678" y="1"/>
                      </a:cubicBezTo>
                      <a:lnTo>
                        <a:pt x="309" y="1"/>
                      </a:lnTo>
                      <a:cubicBezTo>
                        <a:pt x="306" y="1"/>
                        <a:pt x="304"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2"/>
                <p:cNvSpPr/>
                <p:nvPr/>
              </p:nvSpPr>
              <p:spPr>
                <a:xfrm>
                  <a:off x="7218455" y="3490912"/>
                  <a:ext cx="302576" cy="11873"/>
                </a:xfrm>
                <a:custGeom>
                  <a:avLst/>
                  <a:gdLst/>
                  <a:ahLst/>
                  <a:cxnLst/>
                  <a:rect l="l" t="t" r="r" b="b"/>
                  <a:pathLst>
                    <a:path w="15367" h="603" extrusionOk="0">
                      <a:moveTo>
                        <a:pt x="301" y="1"/>
                      </a:moveTo>
                      <a:cubicBezTo>
                        <a:pt x="136" y="1"/>
                        <a:pt x="1" y="135"/>
                        <a:pt x="1" y="301"/>
                      </a:cubicBezTo>
                      <a:cubicBezTo>
                        <a:pt x="1" y="468"/>
                        <a:pt x="136" y="602"/>
                        <a:pt x="301" y="602"/>
                      </a:cubicBezTo>
                      <a:cubicBezTo>
                        <a:pt x="303" y="602"/>
                        <a:pt x="306" y="602"/>
                        <a:pt x="308" y="602"/>
                      </a:cubicBezTo>
                      <a:lnTo>
                        <a:pt x="15073" y="602"/>
                      </a:lnTo>
                      <a:cubicBezTo>
                        <a:pt x="15236" y="599"/>
                        <a:pt x="15367" y="465"/>
                        <a:pt x="15367" y="301"/>
                      </a:cubicBezTo>
                      <a:cubicBezTo>
                        <a:pt x="15367" y="138"/>
                        <a:pt x="15236" y="5"/>
                        <a:pt x="15073"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2"/>
                <p:cNvSpPr/>
                <p:nvPr/>
              </p:nvSpPr>
              <p:spPr>
                <a:xfrm>
                  <a:off x="7514868" y="3556420"/>
                  <a:ext cx="331363" cy="11873"/>
                </a:xfrm>
                <a:custGeom>
                  <a:avLst/>
                  <a:gdLst/>
                  <a:ahLst/>
                  <a:cxnLst/>
                  <a:rect l="l" t="t" r="r" b="b"/>
                  <a:pathLst>
                    <a:path w="16829" h="603" extrusionOk="0">
                      <a:moveTo>
                        <a:pt x="300" y="1"/>
                      </a:moveTo>
                      <a:cubicBezTo>
                        <a:pt x="135" y="1"/>
                        <a:pt x="1" y="135"/>
                        <a:pt x="1" y="301"/>
                      </a:cubicBezTo>
                      <a:cubicBezTo>
                        <a:pt x="1" y="467"/>
                        <a:pt x="136" y="602"/>
                        <a:pt x="303" y="602"/>
                      </a:cubicBezTo>
                      <a:cubicBezTo>
                        <a:pt x="305" y="602"/>
                        <a:pt x="307" y="602"/>
                        <a:pt x="309" y="602"/>
                      </a:cubicBezTo>
                      <a:lnTo>
                        <a:pt x="16522" y="602"/>
                      </a:lnTo>
                      <a:cubicBezTo>
                        <a:pt x="16524" y="602"/>
                        <a:pt x="16526" y="602"/>
                        <a:pt x="16528" y="602"/>
                      </a:cubicBezTo>
                      <a:cubicBezTo>
                        <a:pt x="16694" y="602"/>
                        <a:pt x="16829" y="467"/>
                        <a:pt x="16829" y="301"/>
                      </a:cubicBezTo>
                      <a:cubicBezTo>
                        <a:pt x="16829" y="135"/>
                        <a:pt x="16695" y="1"/>
                        <a:pt x="16530" y="1"/>
                      </a:cubicBezTo>
                      <a:cubicBezTo>
                        <a:pt x="16527" y="1"/>
                        <a:pt x="16524" y="1"/>
                        <a:pt x="16522" y="1"/>
                      </a:cubicBezTo>
                      <a:lnTo>
                        <a:pt x="309" y="1"/>
                      </a:lnTo>
                      <a:cubicBezTo>
                        <a:pt x="306" y="1"/>
                        <a:pt x="303" y="1"/>
                        <a:pt x="30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2"/>
                <p:cNvSpPr/>
                <p:nvPr/>
              </p:nvSpPr>
              <p:spPr>
                <a:xfrm>
                  <a:off x="7218455" y="3556420"/>
                  <a:ext cx="239864" cy="11873"/>
                </a:xfrm>
                <a:custGeom>
                  <a:avLst/>
                  <a:gdLst/>
                  <a:ahLst/>
                  <a:cxnLst/>
                  <a:rect l="l" t="t" r="r" b="b"/>
                  <a:pathLst>
                    <a:path w="12182" h="603" extrusionOk="0">
                      <a:moveTo>
                        <a:pt x="299" y="1"/>
                      </a:moveTo>
                      <a:cubicBezTo>
                        <a:pt x="135" y="1"/>
                        <a:pt x="1" y="135"/>
                        <a:pt x="1" y="301"/>
                      </a:cubicBezTo>
                      <a:cubicBezTo>
                        <a:pt x="1" y="467"/>
                        <a:pt x="136" y="602"/>
                        <a:pt x="301" y="602"/>
                      </a:cubicBezTo>
                      <a:cubicBezTo>
                        <a:pt x="303" y="602"/>
                        <a:pt x="306" y="602"/>
                        <a:pt x="308" y="602"/>
                      </a:cubicBezTo>
                      <a:lnTo>
                        <a:pt x="11888" y="602"/>
                      </a:lnTo>
                      <a:cubicBezTo>
                        <a:pt x="12052" y="597"/>
                        <a:pt x="12182" y="464"/>
                        <a:pt x="12182" y="301"/>
                      </a:cubicBezTo>
                      <a:cubicBezTo>
                        <a:pt x="12182" y="137"/>
                        <a:pt x="12052" y="4"/>
                        <a:pt x="11888" y="1"/>
                      </a:cubicBezTo>
                      <a:lnTo>
                        <a:pt x="308"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2"/>
                <p:cNvSpPr/>
                <p:nvPr/>
              </p:nvSpPr>
              <p:spPr>
                <a:xfrm>
                  <a:off x="7697434" y="3621909"/>
                  <a:ext cx="148660" cy="11853"/>
                </a:xfrm>
                <a:custGeom>
                  <a:avLst/>
                  <a:gdLst/>
                  <a:ahLst/>
                  <a:cxnLst/>
                  <a:rect l="l" t="t" r="r" b="b"/>
                  <a:pathLst>
                    <a:path w="7550" h="602" extrusionOk="0">
                      <a:moveTo>
                        <a:pt x="301" y="1"/>
                      </a:moveTo>
                      <a:cubicBezTo>
                        <a:pt x="135" y="1"/>
                        <a:pt x="1" y="135"/>
                        <a:pt x="1" y="301"/>
                      </a:cubicBezTo>
                      <a:cubicBezTo>
                        <a:pt x="1" y="467"/>
                        <a:pt x="135" y="602"/>
                        <a:pt x="301" y="602"/>
                      </a:cubicBezTo>
                      <a:lnTo>
                        <a:pt x="7250" y="602"/>
                      </a:lnTo>
                      <a:cubicBezTo>
                        <a:pt x="7416" y="602"/>
                        <a:pt x="7550" y="467"/>
                        <a:pt x="7550" y="301"/>
                      </a:cubicBezTo>
                      <a:cubicBezTo>
                        <a:pt x="7550" y="135"/>
                        <a:pt x="7416" y="1"/>
                        <a:pt x="725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2"/>
                <p:cNvSpPr/>
                <p:nvPr/>
              </p:nvSpPr>
              <p:spPr>
                <a:xfrm>
                  <a:off x="7355399" y="3621909"/>
                  <a:ext cx="296886" cy="11853"/>
                </a:xfrm>
                <a:custGeom>
                  <a:avLst/>
                  <a:gdLst/>
                  <a:ahLst/>
                  <a:cxnLst/>
                  <a:rect l="l" t="t" r="r" b="b"/>
                  <a:pathLst>
                    <a:path w="15078" h="602" extrusionOk="0">
                      <a:moveTo>
                        <a:pt x="301" y="1"/>
                      </a:moveTo>
                      <a:cubicBezTo>
                        <a:pt x="135" y="1"/>
                        <a:pt x="1" y="135"/>
                        <a:pt x="1" y="301"/>
                      </a:cubicBezTo>
                      <a:cubicBezTo>
                        <a:pt x="1" y="467"/>
                        <a:pt x="135" y="602"/>
                        <a:pt x="301" y="602"/>
                      </a:cubicBezTo>
                      <a:lnTo>
                        <a:pt x="14777" y="602"/>
                      </a:lnTo>
                      <a:cubicBezTo>
                        <a:pt x="14943" y="602"/>
                        <a:pt x="15077" y="467"/>
                        <a:pt x="15077" y="301"/>
                      </a:cubicBezTo>
                      <a:cubicBezTo>
                        <a:pt x="15077" y="135"/>
                        <a:pt x="14943" y="1"/>
                        <a:pt x="1477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2"/>
                <p:cNvSpPr/>
                <p:nvPr/>
              </p:nvSpPr>
              <p:spPr>
                <a:xfrm>
                  <a:off x="7218593" y="3621909"/>
                  <a:ext cx="85967" cy="11853"/>
                </a:xfrm>
                <a:custGeom>
                  <a:avLst/>
                  <a:gdLst/>
                  <a:ahLst/>
                  <a:cxnLst/>
                  <a:rect l="l" t="t" r="r" b="b"/>
                  <a:pathLst>
                    <a:path w="4366" h="602" extrusionOk="0">
                      <a:moveTo>
                        <a:pt x="301" y="1"/>
                      </a:moveTo>
                      <a:cubicBezTo>
                        <a:pt x="135" y="1"/>
                        <a:pt x="1" y="135"/>
                        <a:pt x="1" y="301"/>
                      </a:cubicBezTo>
                      <a:cubicBezTo>
                        <a:pt x="1" y="467"/>
                        <a:pt x="135" y="602"/>
                        <a:pt x="301" y="602"/>
                      </a:cubicBezTo>
                      <a:lnTo>
                        <a:pt x="4064" y="602"/>
                      </a:lnTo>
                      <a:cubicBezTo>
                        <a:pt x="4230" y="602"/>
                        <a:pt x="4365" y="467"/>
                        <a:pt x="4365" y="301"/>
                      </a:cubicBezTo>
                      <a:cubicBezTo>
                        <a:pt x="4365" y="135"/>
                        <a:pt x="4230" y="1"/>
                        <a:pt x="40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2"/>
                <p:cNvSpPr/>
                <p:nvPr/>
              </p:nvSpPr>
              <p:spPr>
                <a:xfrm>
                  <a:off x="7474976" y="3679227"/>
                  <a:ext cx="371255" cy="11853"/>
                </a:xfrm>
                <a:custGeom>
                  <a:avLst/>
                  <a:gdLst/>
                  <a:ahLst/>
                  <a:cxnLst/>
                  <a:rect l="l" t="t" r="r" b="b"/>
                  <a:pathLst>
                    <a:path w="18855" h="602" extrusionOk="0">
                      <a:moveTo>
                        <a:pt x="301" y="0"/>
                      </a:moveTo>
                      <a:cubicBezTo>
                        <a:pt x="136" y="0"/>
                        <a:pt x="1" y="134"/>
                        <a:pt x="1" y="300"/>
                      </a:cubicBezTo>
                      <a:cubicBezTo>
                        <a:pt x="1" y="467"/>
                        <a:pt x="136" y="602"/>
                        <a:pt x="301" y="602"/>
                      </a:cubicBezTo>
                      <a:cubicBezTo>
                        <a:pt x="303" y="602"/>
                        <a:pt x="305" y="602"/>
                        <a:pt x="308" y="602"/>
                      </a:cubicBezTo>
                      <a:lnTo>
                        <a:pt x="18548" y="602"/>
                      </a:lnTo>
                      <a:cubicBezTo>
                        <a:pt x="18550" y="602"/>
                        <a:pt x="18552" y="602"/>
                        <a:pt x="18554" y="602"/>
                      </a:cubicBezTo>
                      <a:cubicBezTo>
                        <a:pt x="18720" y="602"/>
                        <a:pt x="18855" y="467"/>
                        <a:pt x="18855" y="300"/>
                      </a:cubicBezTo>
                      <a:cubicBezTo>
                        <a:pt x="18855" y="134"/>
                        <a:pt x="18720" y="0"/>
                        <a:pt x="18554" y="0"/>
                      </a:cubicBezTo>
                      <a:cubicBezTo>
                        <a:pt x="18552" y="0"/>
                        <a:pt x="18550" y="0"/>
                        <a:pt x="18548" y="0"/>
                      </a:cubicBezTo>
                      <a:lnTo>
                        <a:pt x="308"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2"/>
                <p:cNvSpPr/>
                <p:nvPr/>
              </p:nvSpPr>
              <p:spPr>
                <a:xfrm>
                  <a:off x="7218455" y="3679227"/>
                  <a:ext cx="137279" cy="11853"/>
                </a:xfrm>
                <a:custGeom>
                  <a:avLst/>
                  <a:gdLst/>
                  <a:ahLst/>
                  <a:cxnLst/>
                  <a:rect l="l" t="t" r="r" b="b"/>
                  <a:pathLst>
                    <a:path w="6972" h="602" extrusionOk="0">
                      <a:moveTo>
                        <a:pt x="301" y="0"/>
                      </a:moveTo>
                      <a:cubicBezTo>
                        <a:pt x="136" y="0"/>
                        <a:pt x="1" y="134"/>
                        <a:pt x="1" y="300"/>
                      </a:cubicBezTo>
                      <a:cubicBezTo>
                        <a:pt x="1" y="467"/>
                        <a:pt x="136" y="602"/>
                        <a:pt x="301" y="602"/>
                      </a:cubicBezTo>
                      <a:cubicBezTo>
                        <a:pt x="303" y="602"/>
                        <a:pt x="306" y="602"/>
                        <a:pt x="308" y="602"/>
                      </a:cubicBezTo>
                      <a:lnTo>
                        <a:pt x="6677" y="602"/>
                      </a:lnTo>
                      <a:cubicBezTo>
                        <a:pt x="6841" y="598"/>
                        <a:pt x="6971" y="464"/>
                        <a:pt x="6971" y="300"/>
                      </a:cubicBezTo>
                      <a:cubicBezTo>
                        <a:pt x="6971" y="137"/>
                        <a:pt x="6841" y="4"/>
                        <a:pt x="6677"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2"/>
                <p:cNvSpPr/>
                <p:nvPr/>
              </p:nvSpPr>
              <p:spPr>
                <a:xfrm>
                  <a:off x="7771389" y="3744735"/>
                  <a:ext cx="74842" cy="11834"/>
                </a:xfrm>
                <a:custGeom>
                  <a:avLst/>
                  <a:gdLst/>
                  <a:ahLst/>
                  <a:cxnLst/>
                  <a:rect l="l" t="t" r="r" b="b"/>
                  <a:pathLst>
                    <a:path w="3801" h="601" extrusionOk="0">
                      <a:moveTo>
                        <a:pt x="300" y="0"/>
                      </a:moveTo>
                      <a:cubicBezTo>
                        <a:pt x="135" y="0"/>
                        <a:pt x="1" y="135"/>
                        <a:pt x="1" y="300"/>
                      </a:cubicBezTo>
                      <a:cubicBezTo>
                        <a:pt x="1" y="466"/>
                        <a:pt x="135" y="600"/>
                        <a:pt x="300" y="600"/>
                      </a:cubicBezTo>
                      <a:cubicBezTo>
                        <a:pt x="303" y="600"/>
                        <a:pt x="306" y="600"/>
                        <a:pt x="309" y="600"/>
                      </a:cubicBezTo>
                      <a:lnTo>
                        <a:pt x="3494" y="600"/>
                      </a:lnTo>
                      <a:cubicBezTo>
                        <a:pt x="3496" y="600"/>
                        <a:pt x="3499" y="600"/>
                        <a:pt x="3502" y="600"/>
                      </a:cubicBezTo>
                      <a:cubicBezTo>
                        <a:pt x="3667" y="600"/>
                        <a:pt x="3801" y="466"/>
                        <a:pt x="3801" y="300"/>
                      </a:cubicBezTo>
                      <a:cubicBezTo>
                        <a:pt x="3801" y="135"/>
                        <a:pt x="3667" y="0"/>
                        <a:pt x="3502" y="0"/>
                      </a:cubicBezTo>
                      <a:cubicBezTo>
                        <a:pt x="3499" y="0"/>
                        <a:pt x="3496" y="0"/>
                        <a:pt x="3494" y="0"/>
                      </a:cubicBezTo>
                      <a:lnTo>
                        <a:pt x="309" y="0"/>
                      </a:lnTo>
                      <a:cubicBezTo>
                        <a:pt x="306" y="0"/>
                        <a:pt x="303"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2"/>
                <p:cNvSpPr/>
                <p:nvPr/>
              </p:nvSpPr>
              <p:spPr>
                <a:xfrm>
                  <a:off x="7594672" y="3744735"/>
                  <a:ext cx="137535" cy="11834"/>
                </a:xfrm>
                <a:custGeom>
                  <a:avLst/>
                  <a:gdLst/>
                  <a:ahLst/>
                  <a:cxnLst/>
                  <a:rect l="l" t="t" r="r" b="b"/>
                  <a:pathLst>
                    <a:path w="6985" h="601" extrusionOk="0">
                      <a:moveTo>
                        <a:pt x="300" y="0"/>
                      </a:moveTo>
                      <a:cubicBezTo>
                        <a:pt x="134" y="0"/>
                        <a:pt x="0" y="135"/>
                        <a:pt x="0" y="300"/>
                      </a:cubicBezTo>
                      <a:cubicBezTo>
                        <a:pt x="0" y="466"/>
                        <a:pt x="134" y="600"/>
                        <a:pt x="300" y="600"/>
                      </a:cubicBezTo>
                      <a:cubicBezTo>
                        <a:pt x="303" y="600"/>
                        <a:pt x="306" y="600"/>
                        <a:pt x="309" y="600"/>
                      </a:cubicBezTo>
                      <a:lnTo>
                        <a:pt x="6678" y="600"/>
                      </a:lnTo>
                      <a:cubicBezTo>
                        <a:pt x="6681" y="600"/>
                        <a:pt x="6684" y="600"/>
                        <a:pt x="6686" y="600"/>
                      </a:cubicBezTo>
                      <a:cubicBezTo>
                        <a:pt x="6851" y="600"/>
                        <a:pt x="6985" y="466"/>
                        <a:pt x="6985" y="300"/>
                      </a:cubicBezTo>
                      <a:cubicBezTo>
                        <a:pt x="6985" y="135"/>
                        <a:pt x="6851" y="0"/>
                        <a:pt x="6686" y="0"/>
                      </a:cubicBezTo>
                      <a:cubicBezTo>
                        <a:pt x="6684" y="0"/>
                        <a:pt x="6681" y="0"/>
                        <a:pt x="6678" y="0"/>
                      </a:cubicBezTo>
                      <a:lnTo>
                        <a:pt x="309" y="0"/>
                      </a:lnTo>
                      <a:cubicBezTo>
                        <a:pt x="306" y="0"/>
                        <a:pt x="303"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2"/>
                <p:cNvSpPr/>
                <p:nvPr/>
              </p:nvSpPr>
              <p:spPr>
                <a:xfrm>
                  <a:off x="7218455" y="3744735"/>
                  <a:ext cx="302576" cy="11834"/>
                </a:xfrm>
                <a:custGeom>
                  <a:avLst/>
                  <a:gdLst/>
                  <a:ahLst/>
                  <a:cxnLst/>
                  <a:rect l="l" t="t" r="r" b="b"/>
                  <a:pathLst>
                    <a:path w="15367" h="601" extrusionOk="0">
                      <a:moveTo>
                        <a:pt x="299" y="0"/>
                      </a:moveTo>
                      <a:cubicBezTo>
                        <a:pt x="135" y="0"/>
                        <a:pt x="1" y="135"/>
                        <a:pt x="1" y="300"/>
                      </a:cubicBezTo>
                      <a:cubicBezTo>
                        <a:pt x="1" y="466"/>
                        <a:pt x="135" y="600"/>
                        <a:pt x="299" y="600"/>
                      </a:cubicBezTo>
                      <a:cubicBezTo>
                        <a:pt x="302" y="600"/>
                        <a:pt x="305" y="600"/>
                        <a:pt x="308" y="600"/>
                      </a:cubicBezTo>
                      <a:lnTo>
                        <a:pt x="15073" y="600"/>
                      </a:lnTo>
                      <a:cubicBezTo>
                        <a:pt x="15236" y="597"/>
                        <a:pt x="15367" y="464"/>
                        <a:pt x="15367" y="300"/>
                      </a:cubicBezTo>
                      <a:cubicBezTo>
                        <a:pt x="15367" y="137"/>
                        <a:pt x="15236" y="4"/>
                        <a:pt x="15073" y="0"/>
                      </a:cubicBezTo>
                      <a:lnTo>
                        <a:pt x="308" y="0"/>
                      </a:lnTo>
                      <a:cubicBezTo>
                        <a:pt x="305" y="0"/>
                        <a:pt x="302" y="0"/>
                        <a:pt x="29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2"/>
                <p:cNvSpPr/>
                <p:nvPr/>
              </p:nvSpPr>
              <p:spPr>
                <a:xfrm>
                  <a:off x="7514868" y="3810224"/>
                  <a:ext cx="331363" cy="11853"/>
                </a:xfrm>
                <a:custGeom>
                  <a:avLst/>
                  <a:gdLst/>
                  <a:ahLst/>
                  <a:cxnLst/>
                  <a:rect l="l" t="t" r="r" b="b"/>
                  <a:pathLst>
                    <a:path w="16829" h="602" extrusionOk="0">
                      <a:moveTo>
                        <a:pt x="303" y="0"/>
                      </a:moveTo>
                      <a:cubicBezTo>
                        <a:pt x="136" y="0"/>
                        <a:pt x="1" y="134"/>
                        <a:pt x="1" y="301"/>
                      </a:cubicBezTo>
                      <a:cubicBezTo>
                        <a:pt x="1" y="467"/>
                        <a:pt x="136" y="601"/>
                        <a:pt x="303" y="601"/>
                      </a:cubicBezTo>
                      <a:cubicBezTo>
                        <a:pt x="305" y="601"/>
                        <a:pt x="307" y="601"/>
                        <a:pt x="309" y="601"/>
                      </a:cubicBezTo>
                      <a:lnTo>
                        <a:pt x="16522" y="601"/>
                      </a:lnTo>
                      <a:cubicBezTo>
                        <a:pt x="16524" y="601"/>
                        <a:pt x="16526" y="601"/>
                        <a:pt x="16528" y="601"/>
                      </a:cubicBezTo>
                      <a:cubicBezTo>
                        <a:pt x="16694" y="601"/>
                        <a:pt x="16829" y="467"/>
                        <a:pt x="16829" y="301"/>
                      </a:cubicBezTo>
                      <a:cubicBezTo>
                        <a:pt x="16829" y="134"/>
                        <a:pt x="16694" y="0"/>
                        <a:pt x="16528" y="0"/>
                      </a:cubicBezTo>
                      <a:cubicBezTo>
                        <a:pt x="16526" y="0"/>
                        <a:pt x="16524" y="0"/>
                        <a:pt x="16522" y="0"/>
                      </a:cubicBezTo>
                      <a:lnTo>
                        <a:pt x="309" y="0"/>
                      </a:lnTo>
                      <a:cubicBezTo>
                        <a:pt x="307" y="0"/>
                        <a:pt x="305" y="0"/>
                        <a:pt x="30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2"/>
                <p:cNvSpPr/>
                <p:nvPr/>
              </p:nvSpPr>
              <p:spPr>
                <a:xfrm>
                  <a:off x="7218455" y="3810224"/>
                  <a:ext cx="239864" cy="11853"/>
                </a:xfrm>
                <a:custGeom>
                  <a:avLst/>
                  <a:gdLst/>
                  <a:ahLst/>
                  <a:cxnLst/>
                  <a:rect l="l" t="t" r="r" b="b"/>
                  <a:pathLst>
                    <a:path w="12182" h="602" extrusionOk="0">
                      <a:moveTo>
                        <a:pt x="301" y="0"/>
                      </a:moveTo>
                      <a:cubicBezTo>
                        <a:pt x="136" y="0"/>
                        <a:pt x="1" y="134"/>
                        <a:pt x="1" y="301"/>
                      </a:cubicBezTo>
                      <a:cubicBezTo>
                        <a:pt x="1" y="467"/>
                        <a:pt x="136" y="601"/>
                        <a:pt x="301" y="601"/>
                      </a:cubicBezTo>
                      <a:cubicBezTo>
                        <a:pt x="303" y="601"/>
                        <a:pt x="306" y="601"/>
                        <a:pt x="308" y="601"/>
                      </a:cubicBezTo>
                      <a:lnTo>
                        <a:pt x="11888" y="601"/>
                      </a:lnTo>
                      <a:cubicBezTo>
                        <a:pt x="12052" y="598"/>
                        <a:pt x="12182" y="464"/>
                        <a:pt x="12182" y="301"/>
                      </a:cubicBezTo>
                      <a:cubicBezTo>
                        <a:pt x="12182" y="138"/>
                        <a:pt x="12052" y="4"/>
                        <a:pt x="11888"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2"/>
                <p:cNvSpPr/>
                <p:nvPr/>
              </p:nvSpPr>
              <p:spPr>
                <a:xfrm>
                  <a:off x="7771389" y="3933228"/>
                  <a:ext cx="74842" cy="11853"/>
                </a:xfrm>
                <a:custGeom>
                  <a:avLst/>
                  <a:gdLst/>
                  <a:ahLst/>
                  <a:cxnLst/>
                  <a:rect l="l" t="t" r="r" b="b"/>
                  <a:pathLst>
                    <a:path w="3801" h="602" extrusionOk="0">
                      <a:moveTo>
                        <a:pt x="302" y="0"/>
                      </a:moveTo>
                      <a:cubicBezTo>
                        <a:pt x="136" y="0"/>
                        <a:pt x="1" y="134"/>
                        <a:pt x="1" y="302"/>
                      </a:cubicBezTo>
                      <a:cubicBezTo>
                        <a:pt x="1" y="468"/>
                        <a:pt x="136" y="602"/>
                        <a:pt x="302" y="602"/>
                      </a:cubicBezTo>
                      <a:cubicBezTo>
                        <a:pt x="305" y="602"/>
                        <a:pt x="307" y="602"/>
                        <a:pt x="309" y="601"/>
                      </a:cubicBezTo>
                      <a:lnTo>
                        <a:pt x="3494" y="601"/>
                      </a:lnTo>
                      <a:cubicBezTo>
                        <a:pt x="3496" y="602"/>
                        <a:pt x="3498" y="602"/>
                        <a:pt x="3500" y="602"/>
                      </a:cubicBezTo>
                      <a:cubicBezTo>
                        <a:pt x="3666" y="602"/>
                        <a:pt x="3801" y="468"/>
                        <a:pt x="3801" y="302"/>
                      </a:cubicBezTo>
                      <a:cubicBezTo>
                        <a:pt x="3801" y="134"/>
                        <a:pt x="3666" y="0"/>
                        <a:pt x="3500" y="0"/>
                      </a:cubicBezTo>
                      <a:cubicBezTo>
                        <a:pt x="3498" y="0"/>
                        <a:pt x="3496" y="0"/>
                        <a:pt x="3494" y="0"/>
                      </a:cubicBezTo>
                      <a:lnTo>
                        <a:pt x="309" y="0"/>
                      </a:lnTo>
                      <a:cubicBezTo>
                        <a:pt x="307" y="0"/>
                        <a:pt x="305" y="0"/>
                        <a:pt x="3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2"/>
                <p:cNvSpPr/>
                <p:nvPr/>
              </p:nvSpPr>
              <p:spPr>
                <a:xfrm>
                  <a:off x="7594672" y="3933228"/>
                  <a:ext cx="137535" cy="11853"/>
                </a:xfrm>
                <a:custGeom>
                  <a:avLst/>
                  <a:gdLst/>
                  <a:ahLst/>
                  <a:cxnLst/>
                  <a:rect l="l" t="t" r="r" b="b"/>
                  <a:pathLst>
                    <a:path w="6985" h="602" extrusionOk="0">
                      <a:moveTo>
                        <a:pt x="302" y="0"/>
                      </a:moveTo>
                      <a:cubicBezTo>
                        <a:pt x="136" y="0"/>
                        <a:pt x="0" y="134"/>
                        <a:pt x="0" y="302"/>
                      </a:cubicBezTo>
                      <a:cubicBezTo>
                        <a:pt x="0" y="468"/>
                        <a:pt x="136" y="602"/>
                        <a:pt x="302" y="602"/>
                      </a:cubicBezTo>
                      <a:cubicBezTo>
                        <a:pt x="304" y="602"/>
                        <a:pt x="306" y="602"/>
                        <a:pt x="309" y="601"/>
                      </a:cubicBezTo>
                      <a:lnTo>
                        <a:pt x="6678" y="601"/>
                      </a:lnTo>
                      <a:cubicBezTo>
                        <a:pt x="6680" y="602"/>
                        <a:pt x="6682" y="602"/>
                        <a:pt x="6684" y="602"/>
                      </a:cubicBezTo>
                      <a:cubicBezTo>
                        <a:pt x="6850" y="602"/>
                        <a:pt x="6985" y="468"/>
                        <a:pt x="6985" y="302"/>
                      </a:cubicBezTo>
                      <a:cubicBezTo>
                        <a:pt x="6985" y="134"/>
                        <a:pt x="6850" y="0"/>
                        <a:pt x="6684" y="0"/>
                      </a:cubicBezTo>
                      <a:cubicBezTo>
                        <a:pt x="6682" y="0"/>
                        <a:pt x="6680" y="0"/>
                        <a:pt x="6678" y="0"/>
                      </a:cubicBezTo>
                      <a:lnTo>
                        <a:pt x="309" y="0"/>
                      </a:lnTo>
                      <a:cubicBezTo>
                        <a:pt x="306" y="0"/>
                        <a:pt x="304" y="0"/>
                        <a:pt x="3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2"/>
                <p:cNvSpPr/>
                <p:nvPr/>
              </p:nvSpPr>
              <p:spPr>
                <a:xfrm>
                  <a:off x="7218455" y="3933228"/>
                  <a:ext cx="302576" cy="11853"/>
                </a:xfrm>
                <a:custGeom>
                  <a:avLst/>
                  <a:gdLst/>
                  <a:ahLst/>
                  <a:cxnLst/>
                  <a:rect l="l" t="t" r="r" b="b"/>
                  <a:pathLst>
                    <a:path w="15367" h="602" extrusionOk="0">
                      <a:moveTo>
                        <a:pt x="301" y="0"/>
                      </a:moveTo>
                      <a:cubicBezTo>
                        <a:pt x="136" y="0"/>
                        <a:pt x="1" y="134"/>
                        <a:pt x="1" y="302"/>
                      </a:cubicBezTo>
                      <a:cubicBezTo>
                        <a:pt x="1" y="468"/>
                        <a:pt x="136" y="602"/>
                        <a:pt x="301" y="602"/>
                      </a:cubicBezTo>
                      <a:cubicBezTo>
                        <a:pt x="303" y="602"/>
                        <a:pt x="306" y="602"/>
                        <a:pt x="308" y="601"/>
                      </a:cubicBezTo>
                      <a:lnTo>
                        <a:pt x="15073" y="601"/>
                      </a:lnTo>
                      <a:cubicBezTo>
                        <a:pt x="15236" y="598"/>
                        <a:pt x="15367" y="464"/>
                        <a:pt x="15367" y="302"/>
                      </a:cubicBezTo>
                      <a:cubicBezTo>
                        <a:pt x="15367" y="138"/>
                        <a:pt x="15236" y="4"/>
                        <a:pt x="15073"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2"/>
                <p:cNvSpPr/>
                <p:nvPr/>
              </p:nvSpPr>
              <p:spPr>
                <a:xfrm>
                  <a:off x="7515006" y="3998736"/>
                  <a:ext cx="331087" cy="11853"/>
                </a:xfrm>
                <a:custGeom>
                  <a:avLst/>
                  <a:gdLst/>
                  <a:ahLst/>
                  <a:cxnLst/>
                  <a:rect l="l" t="t" r="r" b="b"/>
                  <a:pathLst>
                    <a:path w="16815" h="602" extrusionOk="0">
                      <a:moveTo>
                        <a:pt x="302" y="0"/>
                      </a:moveTo>
                      <a:cubicBezTo>
                        <a:pt x="136" y="0"/>
                        <a:pt x="1" y="134"/>
                        <a:pt x="1" y="301"/>
                      </a:cubicBezTo>
                      <a:cubicBezTo>
                        <a:pt x="1" y="467"/>
                        <a:pt x="136" y="601"/>
                        <a:pt x="302" y="601"/>
                      </a:cubicBezTo>
                      <a:lnTo>
                        <a:pt x="16515" y="601"/>
                      </a:lnTo>
                      <a:cubicBezTo>
                        <a:pt x="16681" y="601"/>
                        <a:pt x="16815" y="467"/>
                        <a:pt x="16815" y="301"/>
                      </a:cubicBezTo>
                      <a:cubicBezTo>
                        <a:pt x="16815" y="134"/>
                        <a:pt x="16681" y="0"/>
                        <a:pt x="1651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2"/>
                <p:cNvSpPr/>
                <p:nvPr/>
              </p:nvSpPr>
              <p:spPr>
                <a:xfrm>
                  <a:off x="7218593" y="3998736"/>
                  <a:ext cx="239883" cy="11853"/>
                </a:xfrm>
                <a:custGeom>
                  <a:avLst/>
                  <a:gdLst/>
                  <a:ahLst/>
                  <a:cxnLst/>
                  <a:rect l="l" t="t" r="r" b="b"/>
                  <a:pathLst>
                    <a:path w="12183" h="602" extrusionOk="0">
                      <a:moveTo>
                        <a:pt x="301" y="0"/>
                      </a:moveTo>
                      <a:cubicBezTo>
                        <a:pt x="135" y="0"/>
                        <a:pt x="1" y="134"/>
                        <a:pt x="1" y="301"/>
                      </a:cubicBezTo>
                      <a:cubicBezTo>
                        <a:pt x="1" y="467"/>
                        <a:pt x="135" y="601"/>
                        <a:pt x="301" y="601"/>
                      </a:cubicBezTo>
                      <a:lnTo>
                        <a:pt x="11881" y="601"/>
                      </a:lnTo>
                      <a:cubicBezTo>
                        <a:pt x="12047" y="601"/>
                        <a:pt x="12182" y="467"/>
                        <a:pt x="12182" y="301"/>
                      </a:cubicBezTo>
                      <a:cubicBezTo>
                        <a:pt x="12182" y="134"/>
                        <a:pt x="12047" y="0"/>
                        <a:pt x="1188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2"/>
                <p:cNvSpPr/>
                <p:nvPr/>
              </p:nvSpPr>
              <p:spPr>
                <a:xfrm>
                  <a:off x="7697434" y="4064225"/>
                  <a:ext cx="148660" cy="11853"/>
                </a:xfrm>
                <a:custGeom>
                  <a:avLst/>
                  <a:gdLst/>
                  <a:ahLst/>
                  <a:cxnLst/>
                  <a:rect l="l" t="t" r="r" b="b"/>
                  <a:pathLst>
                    <a:path w="7550" h="602" extrusionOk="0">
                      <a:moveTo>
                        <a:pt x="301" y="0"/>
                      </a:moveTo>
                      <a:cubicBezTo>
                        <a:pt x="135" y="0"/>
                        <a:pt x="1" y="135"/>
                        <a:pt x="1" y="301"/>
                      </a:cubicBezTo>
                      <a:cubicBezTo>
                        <a:pt x="1" y="467"/>
                        <a:pt x="135" y="601"/>
                        <a:pt x="301" y="601"/>
                      </a:cubicBezTo>
                      <a:lnTo>
                        <a:pt x="7250" y="601"/>
                      </a:lnTo>
                      <a:cubicBezTo>
                        <a:pt x="7416" y="601"/>
                        <a:pt x="7550" y="467"/>
                        <a:pt x="7550" y="301"/>
                      </a:cubicBezTo>
                      <a:cubicBezTo>
                        <a:pt x="7550" y="135"/>
                        <a:pt x="7416" y="0"/>
                        <a:pt x="725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2"/>
                <p:cNvSpPr/>
                <p:nvPr/>
              </p:nvSpPr>
              <p:spPr>
                <a:xfrm>
                  <a:off x="7355399" y="4064225"/>
                  <a:ext cx="296886" cy="11853"/>
                </a:xfrm>
                <a:custGeom>
                  <a:avLst/>
                  <a:gdLst/>
                  <a:ahLst/>
                  <a:cxnLst/>
                  <a:rect l="l" t="t" r="r" b="b"/>
                  <a:pathLst>
                    <a:path w="15078" h="602" extrusionOk="0">
                      <a:moveTo>
                        <a:pt x="301" y="0"/>
                      </a:moveTo>
                      <a:cubicBezTo>
                        <a:pt x="135" y="0"/>
                        <a:pt x="1" y="135"/>
                        <a:pt x="1" y="301"/>
                      </a:cubicBezTo>
                      <a:cubicBezTo>
                        <a:pt x="1" y="467"/>
                        <a:pt x="135" y="601"/>
                        <a:pt x="301" y="601"/>
                      </a:cubicBezTo>
                      <a:lnTo>
                        <a:pt x="14777" y="601"/>
                      </a:lnTo>
                      <a:cubicBezTo>
                        <a:pt x="14943" y="601"/>
                        <a:pt x="15077" y="467"/>
                        <a:pt x="15077" y="301"/>
                      </a:cubicBezTo>
                      <a:cubicBezTo>
                        <a:pt x="15077" y="135"/>
                        <a:pt x="14943" y="0"/>
                        <a:pt x="147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2"/>
                <p:cNvSpPr/>
                <p:nvPr/>
              </p:nvSpPr>
              <p:spPr>
                <a:xfrm>
                  <a:off x="7218593" y="4064225"/>
                  <a:ext cx="85967" cy="11853"/>
                </a:xfrm>
                <a:custGeom>
                  <a:avLst/>
                  <a:gdLst/>
                  <a:ahLst/>
                  <a:cxnLst/>
                  <a:rect l="l" t="t" r="r" b="b"/>
                  <a:pathLst>
                    <a:path w="4366" h="602" extrusionOk="0">
                      <a:moveTo>
                        <a:pt x="301" y="0"/>
                      </a:moveTo>
                      <a:cubicBezTo>
                        <a:pt x="135" y="0"/>
                        <a:pt x="1" y="135"/>
                        <a:pt x="1" y="301"/>
                      </a:cubicBezTo>
                      <a:cubicBezTo>
                        <a:pt x="1" y="467"/>
                        <a:pt x="135" y="601"/>
                        <a:pt x="301" y="601"/>
                      </a:cubicBezTo>
                      <a:lnTo>
                        <a:pt x="4064" y="601"/>
                      </a:lnTo>
                      <a:cubicBezTo>
                        <a:pt x="4230" y="601"/>
                        <a:pt x="4365" y="467"/>
                        <a:pt x="4365" y="301"/>
                      </a:cubicBezTo>
                      <a:cubicBezTo>
                        <a:pt x="4365" y="135"/>
                        <a:pt x="4230" y="0"/>
                        <a:pt x="40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2"/>
                <p:cNvSpPr/>
                <p:nvPr/>
              </p:nvSpPr>
              <p:spPr>
                <a:xfrm>
                  <a:off x="7474976" y="4121523"/>
                  <a:ext cx="371255" cy="11873"/>
                </a:xfrm>
                <a:custGeom>
                  <a:avLst/>
                  <a:gdLst/>
                  <a:ahLst/>
                  <a:cxnLst/>
                  <a:rect l="l" t="t" r="r" b="b"/>
                  <a:pathLst>
                    <a:path w="18855" h="603" extrusionOk="0">
                      <a:moveTo>
                        <a:pt x="301" y="1"/>
                      </a:moveTo>
                      <a:cubicBezTo>
                        <a:pt x="136" y="1"/>
                        <a:pt x="1" y="135"/>
                        <a:pt x="1" y="302"/>
                      </a:cubicBezTo>
                      <a:cubicBezTo>
                        <a:pt x="1" y="468"/>
                        <a:pt x="136" y="602"/>
                        <a:pt x="301" y="602"/>
                      </a:cubicBezTo>
                      <a:cubicBezTo>
                        <a:pt x="303" y="602"/>
                        <a:pt x="305" y="602"/>
                        <a:pt x="308" y="602"/>
                      </a:cubicBezTo>
                      <a:lnTo>
                        <a:pt x="18548" y="602"/>
                      </a:lnTo>
                      <a:cubicBezTo>
                        <a:pt x="18550" y="602"/>
                        <a:pt x="18552" y="602"/>
                        <a:pt x="18554" y="602"/>
                      </a:cubicBezTo>
                      <a:cubicBezTo>
                        <a:pt x="18720" y="602"/>
                        <a:pt x="18855" y="468"/>
                        <a:pt x="18855" y="302"/>
                      </a:cubicBezTo>
                      <a:cubicBezTo>
                        <a:pt x="18855" y="135"/>
                        <a:pt x="18720" y="1"/>
                        <a:pt x="18554" y="1"/>
                      </a:cubicBezTo>
                      <a:cubicBezTo>
                        <a:pt x="18552" y="1"/>
                        <a:pt x="18550" y="1"/>
                        <a:pt x="18548"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2"/>
                <p:cNvSpPr/>
                <p:nvPr/>
              </p:nvSpPr>
              <p:spPr>
                <a:xfrm>
                  <a:off x="7218455" y="4121523"/>
                  <a:ext cx="137279" cy="11873"/>
                </a:xfrm>
                <a:custGeom>
                  <a:avLst/>
                  <a:gdLst/>
                  <a:ahLst/>
                  <a:cxnLst/>
                  <a:rect l="l" t="t" r="r" b="b"/>
                  <a:pathLst>
                    <a:path w="6972" h="603" extrusionOk="0">
                      <a:moveTo>
                        <a:pt x="301" y="1"/>
                      </a:moveTo>
                      <a:cubicBezTo>
                        <a:pt x="136" y="1"/>
                        <a:pt x="1" y="135"/>
                        <a:pt x="1" y="302"/>
                      </a:cubicBezTo>
                      <a:cubicBezTo>
                        <a:pt x="1" y="468"/>
                        <a:pt x="136" y="602"/>
                        <a:pt x="301" y="602"/>
                      </a:cubicBezTo>
                      <a:cubicBezTo>
                        <a:pt x="303" y="602"/>
                        <a:pt x="306" y="602"/>
                        <a:pt x="308" y="602"/>
                      </a:cubicBezTo>
                      <a:lnTo>
                        <a:pt x="6677" y="602"/>
                      </a:lnTo>
                      <a:cubicBezTo>
                        <a:pt x="6841" y="598"/>
                        <a:pt x="6971" y="464"/>
                        <a:pt x="6971" y="302"/>
                      </a:cubicBezTo>
                      <a:cubicBezTo>
                        <a:pt x="6971" y="138"/>
                        <a:pt x="6841" y="4"/>
                        <a:pt x="6677"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2"/>
                <p:cNvSpPr/>
                <p:nvPr/>
              </p:nvSpPr>
              <p:spPr>
                <a:xfrm>
                  <a:off x="7771389" y="4187032"/>
                  <a:ext cx="74842" cy="11853"/>
                </a:xfrm>
                <a:custGeom>
                  <a:avLst/>
                  <a:gdLst/>
                  <a:ahLst/>
                  <a:cxnLst/>
                  <a:rect l="l" t="t" r="r" b="b"/>
                  <a:pathLst>
                    <a:path w="3801" h="602" extrusionOk="0">
                      <a:moveTo>
                        <a:pt x="302" y="1"/>
                      </a:moveTo>
                      <a:cubicBezTo>
                        <a:pt x="136" y="1"/>
                        <a:pt x="1" y="135"/>
                        <a:pt x="1" y="301"/>
                      </a:cubicBezTo>
                      <a:cubicBezTo>
                        <a:pt x="1" y="468"/>
                        <a:pt x="136" y="602"/>
                        <a:pt x="302" y="602"/>
                      </a:cubicBezTo>
                      <a:cubicBezTo>
                        <a:pt x="305" y="602"/>
                        <a:pt x="307" y="602"/>
                        <a:pt x="309" y="602"/>
                      </a:cubicBezTo>
                      <a:lnTo>
                        <a:pt x="3494" y="602"/>
                      </a:lnTo>
                      <a:cubicBezTo>
                        <a:pt x="3496" y="602"/>
                        <a:pt x="3498" y="602"/>
                        <a:pt x="3500" y="602"/>
                      </a:cubicBezTo>
                      <a:cubicBezTo>
                        <a:pt x="3666" y="602"/>
                        <a:pt x="3801" y="468"/>
                        <a:pt x="3801" y="301"/>
                      </a:cubicBezTo>
                      <a:cubicBezTo>
                        <a:pt x="3801" y="135"/>
                        <a:pt x="3666" y="1"/>
                        <a:pt x="3500" y="1"/>
                      </a:cubicBezTo>
                      <a:cubicBezTo>
                        <a:pt x="3498" y="1"/>
                        <a:pt x="3496" y="1"/>
                        <a:pt x="3494" y="1"/>
                      </a:cubicBezTo>
                      <a:lnTo>
                        <a:pt x="309" y="1"/>
                      </a:lnTo>
                      <a:cubicBezTo>
                        <a:pt x="307" y="1"/>
                        <a:pt x="305"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2"/>
                <p:cNvSpPr/>
                <p:nvPr/>
              </p:nvSpPr>
              <p:spPr>
                <a:xfrm>
                  <a:off x="7594672" y="4187032"/>
                  <a:ext cx="137535" cy="11853"/>
                </a:xfrm>
                <a:custGeom>
                  <a:avLst/>
                  <a:gdLst/>
                  <a:ahLst/>
                  <a:cxnLst/>
                  <a:rect l="l" t="t" r="r" b="b"/>
                  <a:pathLst>
                    <a:path w="6985" h="602" extrusionOk="0">
                      <a:moveTo>
                        <a:pt x="302" y="1"/>
                      </a:moveTo>
                      <a:cubicBezTo>
                        <a:pt x="136" y="1"/>
                        <a:pt x="0" y="135"/>
                        <a:pt x="0" y="301"/>
                      </a:cubicBezTo>
                      <a:cubicBezTo>
                        <a:pt x="0" y="468"/>
                        <a:pt x="136" y="602"/>
                        <a:pt x="302" y="602"/>
                      </a:cubicBezTo>
                      <a:cubicBezTo>
                        <a:pt x="304" y="602"/>
                        <a:pt x="306" y="602"/>
                        <a:pt x="309" y="602"/>
                      </a:cubicBezTo>
                      <a:lnTo>
                        <a:pt x="6678" y="602"/>
                      </a:lnTo>
                      <a:cubicBezTo>
                        <a:pt x="6680" y="602"/>
                        <a:pt x="6682" y="602"/>
                        <a:pt x="6684" y="602"/>
                      </a:cubicBezTo>
                      <a:cubicBezTo>
                        <a:pt x="6850" y="602"/>
                        <a:pt x="6985" y="468"/>
                        <a:pt x="6985" y="301"/>
                      </a:cubicBezTo>
                      <a:cubicBezTo>
                        <a:pt x="6985" y="135"/>
                        <a:pt x="6850" y="1"/>
                        <a:pt x="6684" y="1"/>
                      </a:cubicBezTo>
                      <a:cubicBezTo>
                        <a:pt x="6682" y="1"/>
                        <a:pt x="6680" y="1"/>
                        <a:pt x="6678" y="1"/>
                      </a:cubicBezTo>
                      <a:lnTo>
                        <a:pt x="309" y="1"/>
                      </a:lnTo>
                      <a:cubicBezTo>
                        <a:pt x="306" y="1"/>
                        <a:pt x="304"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2"/>
                <p:cNvSpPr/>
                <p:nvPr/>
              </p:nvSpPr>
              <p:spPr>
                <a:xfrm>
                  <a:off x="7218455" y="4187032"/>
                  <a:ext cx="302576" cy="11853"/>
                </a:xfrm>
                <a:custGeom>
                  <a:avLst/>
                  <a:gdLst/>
                  <a:ahLst/>
                  <a:cxnLst/>
                  <a:rect l="l" t="t" r="r" b="b"/>
                  <a:pathLst>
                    <a:path w="15367" h="602" extrusionOk="0">
                      <a:moveTo>
                        <a:pt x="301" y="1"/>
                      </a:moveTo>
                      <a:cubicBezTo>
                        <a:pt x="136" y="1"/>
                        <a:pt x="1" y="135"/>
                        <a:pt x="1" y="301"/>
                      </a:cubicBezTo>
                      <a:cubicBezTo>
                        <a:pt x="1" y="468"/>
                        <a:pt x="136" y="602"/>
                        <a:pt x="301" y="602"/>
                      </a:cubicBezTo>
                      <a:cubicBezTo>
                        <a:pt x="303" y="602"/>
                        <a:pt x="306" y="602"/>
                        <a:pt x="308" y="602"/>
                      </a:cubicBezTo>
                      <a:lnTo>
                        <a:pt x="15073" y="602"/>
                      </a:lnTo>
                      <a:cubicBezTo>
                        <a:pt x="15236" y="598"/>
                        <a:pt x="15367" y="464"/>
                        <a:pt x="15367" y="301"/>
                      </a:cubicBezTo>
                      <a:cubicBezTo>
                        <a:pt x="15367" y="138"/>
                        <a:pt x="15236" y="4"/>
                        <a:pt x="15073"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3" name="Google Shape;453;p32"/>
              <p:cNvSpPr/>
              <p:nvPr/>
            </p:nvSpPr>
            <p:spPr>
              <a:xfrm>
                <a:off x="7908530" y="3351251"/>
                <a:ext cx="528952" cy="967074"/>
              </a:xfrm>
              <a:custGeom>
                <a:avLst/>
                <a:gdLst/>
                <a:ahLst/>
                <a:cxnLst/>
                <a:rect l="l" t="t" r="r" b="b"/>
                <a:pathLst>
                  <a:path w="26864" h="49115" extrusionOk="0">
                    <a:moveTo>
                      <a:pt x="17545" y="0"/>
                    </a:moveTo>
                    <a:cubicBezTo>
                      <a:pt x="17395" y="0"/>
                      <a:pt x="17268" y="112"/>
                      <a:pt x="17248" y="261"/>
                    </a:cubicBezTo>
                    <a:lnTo>
                      <a:pt x="12403" y="36407"/>
                    </a:lnTo>
                    <a:lnTo>
                      <a:pt x="8449" y="16283"/>
                    </a:lnTo>
                    <a:cubicBezTo>
                      <a:pt x="8421" y="16140"/>
                      <a:pt x="8309" y="16041"/>
                      <a:pt x="8153" y="16041"/>
                    </a:cubicBezTo>
                    <a:cubicBezTo>
                      <a:pt x="8149" y="16041"/>
                      <a:pt x="8146" y="16041"/>
                      <a:pt x="8142" y="16041"/>
                    </a:cubicBezTo>
                    <a:cubicBezTo>
                      <a:pt x="7994" y="16047"/>
                      <a:pt x="7873" y="16161"/>
                      <a:pt x="7856" y="16309"/>
                    </a:cubicBezTo>
                    <a:lnTo>
                      <a:pt x="4871" y="43560"/>
                    </a:lnTo>
                    <a:lnTo>
                      <a:pt x="2961" y="38151"/>
                    </a:lnTo>
                    <a:cubicBezTo>
                      <a:pt x="2920" y="38034"/>
                      <a:pt x="2825" y="37949"/>
                      <a:pt x="2691" y="37949"/>
                    </a:cubicBezTo>
                    <a:cubicBezTo>
                      <a:pt x="2681" y="37949"/>
                      <a:pt x="2670" y="37950"/>
                      <a:pt x="2660" y="37951"/>
                    </a:cubicBezTo>
                    <a:cubicBezTo>
                      <a:pt x="2526" y="37959"/>
                      <a:pt x="2413" y="38055"/>
                      <a:pt x="2385" y="38185"/>
                    </a:cubicBezTo>
                    <a:lnTo>
                      <a:pt x="37" y="48750"/>
                    </a:lnTo>
                    <a:cubicBezTo>
                      <a:pt x="0" y="48912"/>
                      <a:pt x="103" y="49072"/>
                      <a:pt x="265" y="49108"/>
                    </a:cubicBezTo>
                    <a:cubicBezTo>
                      <a:pt x="286" y="49112"/>
                      <a:pt x="308" y="49115"/>
                      <a:pt x="330" y="49115"/>
                    </a:cubicBezTo>
                    <a:cubicBezTo>
                      <a:pt x="331" y="49115"/>
                      <a:pt x="332" y="49115"/>
                      <a:pt x="332" y="49115"/>
                    </a:cubicBezTo>
                    <a:cubicBezTo>
                      <a:pt x="472" y="49115"/>
                      <a:pt x="593" y="49017"/>
                      <a:pt x="624" y="48880"/>
                    </a:cubicBezTo>
                    <a:lnTo>
                      <a:pt x="2744" y="39340"/>
                    </a:lnTo>
                    <a:lnTo>
                      <a:pt x="4743" y="45002"/>
                    </a:lnTo>
                    <a:cubicBezTo>
                      <a:pt x="4785" y="45123"/>
                      <a:pt x="4899" y="45203"/>
                      <a:pt x="5025" y="45203"/>
                    </a:cubicBezTo>
                    <a:cubicBezTo>
                      <a:pt x="5037" y="45203"/>
                      <a:pt x="5049" y="45202"/>
                      <a:pt x="5061" y="45201"/>
                    </a:cubicBezTo>
                    <a:cubicBezTo>
                      <a:pt x="5199" y="45185"/>
                      <a:pt x="5310" y="45074"/>
                      <a:pt x="5325" y="44935"/>
                    </a:cubicBezTo>
                    <a:lnTo>
                      <a:pt x="8239" y="18330"/>
                    </a:lnTo>
                    <a:lnTo>
                      <a:pt x="12164" y="38310"/>
                    </a:lnTo>
                    <a:cubicBezTo>
                      <a:pt x="12192" y="38453"/>
                      <a:pt x="12297" y="38547"/>
                      <a:pt x="12467" y="38552"/>
                    </a:cubicBezTo>
                    <a:cubicBezTo>
                      <a:pt x="12614" y="38547"/>
                      <a:pt x="12736" y="38437"/>
                      <a:pt x="12757" y="38291"/>
                    </a:cubicBezTo>
                    <a:lnTo>
                      <a:pt x="17534" y="2641"/>
                    </a:lnTo>
                    <a:lnTo>
                      <a:pt x="22723" y="44157"/>
                    </a:lnTo>
                    <a:cubicBezTo>
                      <a:pt x="22740" y="44287"/>
                      <a:pt x="22838" y="44391"/>
                      <a:pt x="22966" y="44416"/>
                    </a:cubicBezTo>
                    <a:cubicBezTo>
                      <a:pt x="22985" y="44419"/>
                      <a:pt x="23003" y="44421"/>
                      <a:pt x="23021" y="44421"/>
                    </a:cubicBezTo>
                    <a:cubicBezTo>
                      <a:pt x="23130" y="44421"/>
                      <a:pt x="23232" y="44362"/>
                      <a:pt x="23285" y="44264"/>
                    </a:cubicBezTo>
                    <a:lnTo>
                      <a:pt x="25195" y="40763"/>
                    </a:lnTo>
                    <a:lnTo>
                      <a:pt x="26246" y="48465"/>
                    </a:lnTo>
                    <a:cubicBezTo>
                      <a:pt x="26266" y="48613"/>
                      <a:pt x="26393" y="48725"/>
                      <a:pt x="26537" y="48725"/>
                    </a:cubicBezTo>
                    <a:cubicBezTo>
                      <a:pt x="26553" y="48725"/>
                      <a:pt x="26568" y="48724"/>
                      <a:pt x="26584" y="48721"/>
                    </a:cubicBezTo>
                    <a:cubicBezTo>
                      <a:pt x="26748" y="48700"/>
                      <a:pt x="26863" y="48548"/>
                      <a:pt x="26841" y="48383"/>
                    </a:cubicBezTo>
                    <a:lnTo>
                      <a:pt x="25667" y="39776"/>
                    </a:lnTo>
                    <a:cubicBezTo>
                      <a:pt x="25651" y="39647"/>
                      <a:pt x="25552" y="39544"/>
                      <a:pt x="25424" y="39520"/>
                    </a:cubicBezTo>
                    <a:cubicBezTo>
                      <a:pt x="25406" y="39517"/>
                      <a:pt x="25388" y="39515"/>
                      <a:pt x="25369" y="39515"/>
                    </a:cubicBezTo>
                    <a:cubicBezTo>
                      <a:pt x="25261" y="39515"/>
                      <a:pt x="25159" y="39575"/>
                      <a:pt x="25106" y="39672"/>
                    </a:cubicBezTo>
                    <a:lnTo>
                      <a:pt x="23205" y="43158"/>
                    </a:lnTo>
                    <a:lnTo>
                      <a:pt x="17843" y="263"/>
                    </a:lnTo>
                    <a:cubicBezTo>
                      <a:pt x="17824" y="113"/>
                      <a:pt x="17697" y="0"/>
                      <a:pt x="1754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54" name="Google Shape;454;p32"/>
              <p:cNvGrpSpPr/>
              <p:nvPr/>
            </p:nvGrpSpPr>
            <p:grpSpPr>
              <a:xfrm>
                <a:off x="7232021" y="2929018"/>
                <a:ext cx="1211486" cy="416719"/>
                <a:chOff x="7232021" y="2929018"/>
                <a:chExt cx="1211486" cy="416719"/>
              </a:xfrm>
            </p:grpSpPr>
            <p:sp>
              <p:nvSpPr>
                <p:cNvPr id="455" name="Google Shape;455;p32"/>
                <p:cNvSpPr/>
                <p:nvPr/>
              </p:nvSpPr>
              <p:spPr>
                <a:xfrm>
                  <a:off x="7265022" y="2964007"/>
                  <a:ext cx="1149108" cy="346721"/>
                </a:xfrm>
                <a:custGeom>
                  <a:avLst/>
                  <a:gdLst/>
                  <a:ahLst/>
                  <a:cxnLst/>
                  <a:rect l="l" t="t" r="r" b="b"/>
                  <a:pathLst>
                    <a:path w="58360" h="17609" extrusionOk="0">
                      <a:moveTo>
                        <a:pt x="58027" y="0"/>
                      </a:moveTo>
                      <a:cubicBezTo>
                        <a:pt x="57948" y="0"/>
                        <a:pt x="57868" y="32"/>
                        <a:pt x="57809" y="94"/>
                      </a:cubicBezTo>
                      <a:lnTo>
                        <a:pt x="44540" y="14115"/>
                      </a:lnTo>
                      <a:lnTo>
                        <a:pt x="32316" y="4883"/>
                      </a:lnTo>
                      <a:cubicBezTo>
                        <a:pt x="32262" y="4843"/>
                        <a:pt x="32198" y="4823"/>
                        <a:pt x="32135" y="4823"/>
                      </a:cubicBezTo>
                      <a:cubicBezTo>
                        <a:pt x="32062" y="4823"/>
                        <a:pt x="31989" y="4850"/>
                        <a:pt x="31932" y="4901"/>
                      </a:cubicBezTo>
                      <a:lnTo>
                        <a:pt x="23755" y="12335"/>
                      </a:lnTo>
                      <a:lnTo>
                        <a:pt x="14058" y="3631"/>
                      </a:lnTo>
                      <a:cubicBezTo>
                        <a:pt x="14001" y="3579"/>
                        <a:pt x="13929" y="3553"/>
                        <a:pt x="13857" y="3553"/>
                      </a:cubicBezTo>
                      <a:cubicBezTo>
                        <a:pt x="13780" y="3553"/>
                        <a:pt x="13703" y="3583"/>
                        <a:pt x="13644" y="3642"/>
                      </a:cubicBezTo>
                      <a:lnTo>
                        <a:pt x="189" y="17097"/>
                      </a:lnTo>
                      <a:cubicBezTo>
                        <a:pt x="1" y="17286"/>
                        <a:pt x="135" y="17609"/>
                        <a:pt x="402" y="17609"/>
                      </a:cubicBezTo>
                      <a:cubicBezTo>
                        <a:pt x="403" y="17609"/>
                        <a:pt x="405" y="17609"/>
                        <a:pt x="406" y="17609"/>
                      </a:cubicBezTo>
                      <a:cubicBezTo>
                        <a:pt x="485" y="17609"/>
                        <a:pt x="560" y="17577"/>
                        <a:pt x="615" y="17521"/>
                      </a:cubicBezTo>
                      <a:lnTo>
                        <a:pt x="13868" y="4268"/>
                      </a:lnTo>
                      <a:lnTo>
                        <a:pt x="23556" y="12964"/>
                      </a:lnTo>
                      <a:cubicBezTo>
                        <a:pt x="23613" y="13015"/>
                        <a:pt x="23685" y="13040"/>
                        <a:pt x="23757" y="13040"/>
                      </a:cubicBezTo>
                      <a:cubicBezTo>
                        <a:pt x="23830" y="13040"/>
                        <a:pt x="23902" y="13014"/>
                        <a:pt x="23959" y="12962"/>
                      </a:cubicBezTo>
                      <a:lnTo>
                        <a:pt x="32152" y="5514"/>
                      </a:lnTo>
                      <a:lnTo>
                        <a:pt x="44392" y="14756"/>
                      </a:lnTo>
                      <a:cubicBezTo>
                        <a:pt x="44446" y="14797"/>
                        <a:pt x="44510" y="14817"/>
                        <a:pt x="44573" y="14817"/>
                      </a:cubicBezTo>
                      <a:cubicBezTo>
                        <a:pt x="44653" y="14817"/>
                        <a:pt x="44733" y="14785"/>
                        <a:pt x="44791" y="14723"/>
                      </a:cubicBezTo>
                      <a:lnTo>
                        <a:pt x="58246" y="508"/>
                      </a:lnTo>
                      <a:cubicBezTo>
                        <a:pt x="58360" y="387"/>
                        <a:pt x="58354" y="196"/>
                        <a:pt x="58234" y="83"/>
                      </a:cubicBezTo>
                      <a:cubicBezTo>
                        <a:pt x="58176" y="28"/>
                        <a:pt x="58101" y="0"/>
                        <a:pt x="5802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2"/>
                <p:cNvSpPr/>
                <p:nvPr/>
              </p:nvSpPr>
              <p:spPr>
                <a:xfrm>
                  <a:off x="7500120" y="3004903"/>
                  <a:ext cx="72735" cy="69998"/>
                </a:xfrm>
                <a:custGeom>
                  <a:avLst/>
                  <a:gdLst/>
                  <a:ahLst/>
                  <a:cxnLst/>
                  <a:rect l="l" t="t" r="r" b="b"/>
                  <a:pathLst>
                    <a:path w="3694" h="3555" extrusionOk="0">
                      <a:moveTo>
                        <a:pt x="1917" y="1"/>
                      </a:moveTo>
                      <a:cubicBezTo>
                        <a:pt x="1455" y="1"/>
                        <a:pt x="1000" y="181"/>
                        <a:pt x="660" y="522"/>
                      </a:cubicBezTo>
                      <a:cubicBezTo>
                        <a:pt x="152" y="1029"/>
                        <a:pt x="0" y="1794"/>
                        <a:pt x="274" y="2458"/>
                      </a:cubicBezTo>
                      <a:cubicBezTo>
                        <a:pt x="549" y="3122"/>
                        <a:pt x="1198" y="3554"/>
                        <a:pt x="1916" y="3554"/>
                      </a:cubicBezTo>
                      <a:cubicBezTo>
                        <a:pt x="2898" y="3554"/>
                        <a:pt x="3694" y="2759"/>
                        <a:pt x="3694" y="1777"/>
                      </a:cubicBezTo>
                      <a:cubicBezTo>
                        <a:pt x="3694" y="1059"/>
                        <a:pt x="3261" y="411"/>
                        <a:pt x="2597" y="136"/>
                      </a:cubicBezTo>
                      <a:cubicBezTo>
                        <a:pt x="2377" y="45"/>
                        <a:pt x="2146" y="1"/>
                        <a:pt x="191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2"/>
                <p:cNvSpPr/>
                <p:nvPr/>
              </p:nvSpPr>
              <p:spPr>
                <a:xfrm>
                  <a:off x="7496950" y="2998977"/>
                  <a:ext cx="81812" cy="81851"/>
                </a:xfrm>
                <a:custGeom>
                  <a:avLst/>
                  <a:gdLst/>
                  <a:ahLst/>
                  <a:cxnLst/>
                  <a:rect l="l" t="t" r="r" b="b"/>
                  <a:pathLst>
                    <a:path w="4155" h="4157" extrusionOk="0">
                      <a:moveTo>
                        <a:pt x="2077" y="602"/>
                      </a:moveTo>
                      <a:cubicBezTo>
                        <a:pt x="2893" y="603"/>
                        <a:pt x="3552" y="1264"/>
                        <a:pt x="3554" y="2078"/>
                      </a:cubicBezTo>
                      <a:cubicBezTo>
                        <a:pt x="3554" y="2676"/>
                        <a:pt x="3194" y="3214"/>
                        <a:pt x="2643" y="3443"/>
                      </a:cubicBezTo>
                      <a:cubicBezTo>
                        <a:pt x="2460" y="3519"/>
                        <a:pt x="2268" y="3555"/>
                        <a:pt x="2078" y="3555"/>
                      </a:cubicBezTo>
                      <a:cubicBezTo>
                        <a:pt x="1694" y="3555"/>
                        <a:pt x="1316" y="3405"/>
                        <a:pt x="1033" y="3123"/>
                      </a:cubicBezTo>
                      <a:cubicBezTo>
                        <a:pt x="611" y="2701"/>
                        <a:pt x="485" y="2065"/>
                        <a:pt x="714" y="1514"/>
                      </a:cubicBezTo>
                      <a:cubicBezTo>
                        <a:pt x="942" y="961"/>
                        <a:pt x="1481" y="602"/>
                        <a:pt x="2077" y="602"/>
                      </a:cubicBezTo>
                      <a:close/>
                      <a:moveTo>
                        <a:pt x="2077" y="1"/>
                      </a:moveTo>
                      <a:cubicBezTo>
                        <a:pt x="932" y="1"/>
                        <a:pt x="0" y="933"/>
                        <a:pt x="0" y="2078"/>
                      </a:cubicBezTo>
                      <a:cubicBezTo>
                        <a:pt x="0" y="3225"/>
                        <a:pt x="932" y="4157"/>
                        <a:pt x="2077" y="4157"/>
                      </a:cubicBezTo>
                      <a:cubicBezTo>
                        <a:pt x="3223" y="4157"/>
                        <a:pt x="4155" y="3223"/>
                        <a:pt x="4155" y="2078"/>
                      </a:cubicBezTo>
                      <a:cubicBezTo>
                        <a:pt x="4155" y="933"/>
                        <a:pt x="3224" y="1"/>
                        <a:pt x="207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2"/>
                <p:cNvSpPr/>
                <p:nvPr/>
              </p:nvSpPr>
              <p:spPr>
                <a:xfrm>
                  <a:off x="7859994" y="3029890"/>
                  <a:ext cx="72755" cy="70018"/>
                </a:xfrm>
                <a:custGeom>
                  <a:avLst/>
                  <a:gdLst/>
                  <a:ahLst/>
                  <a:cxnLst/>
                  <a:rect l="l" t="t" r="r" b="b"/>
                  <a:pathLst>
                    <a:path w="3695" h="3556" extrusionOk="0">
                      <a:moveTo>
                        <a:pt x="1918" y="1"/>
                      </a:moveTo>
                      <a:cubicBezTo>
                        <a:pt x="1456" y="1"/>
                        <a:pt x="1001" y="182"/>
                        <a:pt x="661" y="521"/>
                      </a:cubicBezTo>
                      <a:cubicBezTo>
                        <a:pt x="152" y="1030"/>
                        <a:pt x="0" y="1793"/>
                        <a:pt x="275" y="2457"/>
                      </a:cubicBezTo>
                      <a:cubicBezTo>
                        <a:pt x="550" y="3121"/>
                        <a:pt x="1199" y="3555"/>
                        <a:pt x="1917" y="3555"/>
                      </a:cubicBezTo>
                      <a:cubicBezTo>
                        <a:pt x="2898" y="3555"/>
                        <a:pt x="3694" y="2760"/>
                        <a:pt x="3695" y="1778"/>
                      </a:cubicBezTo>
                      <a:cubicBezTo>
                        <a:pt x="3695" y="1059"/>
                        <a:pt x="3261" y="411"/>
                        <a:pt x="2597" y="136"/>
                      </a:cubicBezTo>
                      <a:cubicBezTo>
                        <a:pt x="2377" y="45"/>
                        <a:pt x="2147" y="1"/>
                        <a:pt x="1918"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2"/>
                <p:cNvSpPr/>
                <p:nvPr/>
              </p:nvSpPr>
              <p:spPr>
                <a:xfrm>
                  <a:off x="7856805" y="3023983"/>
                  <a:ext cx="81851" cy="81832"/>
                </a:xfrm>
                <a:custGeom>
                  <a:avLst/>
                  <a:gdLst/>
                  <a:ahLst/>
                  <a:cxnLst/>
                  <a:rect l="l" t="t" r="r" b="b"/>
                  <a:pathLst>
                    <a:path w="4157" h="4156" extrusionOk="0">
                      <a:moveTo>
                        <a:pt x="2079" y="601"/>
                      </a:moveTo>
                      <a:cubicBezTo>
                        <a:pt x="2894" y="602"/>
                        <a:pt x="3554" y="1263"/>
                        <a:pt x="3556" y="2078"/>
                      </a:cubicBezTo>
                      <a:cubicBezTo>
                        <a:pt x="3556" y="2676"/>
                        <a:pt x="3196" y="3214"/>
                        <a:pt x="2644" y="3443"/>
                      </a:cubicBezTo>
                      <a:cubicBezTo>
                        <a:pt x="2461" y="3518"/>
                        <a:pt x="2270" y="3555"/>
                        <a:pt x="2080" y="3555"/>
                      </a:cubicBezTo>
                      <a:cubicBezTo>
                        <a:pt x="1695" y="3555"/>
                        <a:pt x="1317" y="3405"/>
                        <a:pt x="1035" y="3123"/>
                      </a:cubicBezTo>
                      <a:cubicBezTo>
                        <a:pt x="613" y="2699"/>
                        <a:pt x="486" y="2065"/>
                        <a:pt x="715" y="1512"/>
                      </a:cubicBezTo>
                      <a:cubicBezTo>
                        <a:pt x="944" y="961"/>
                        <a:pt x="1482" y="601"/>
                        <a:pt x="2079" y="601"/>
                      </a:cubicBezTo>
                      <a:close/>
                      <a:moveTo>
                        <a:pt x="2079" y="1"/>
                      </a:moveTo>
                      <a:cubicBezTo>
                        <a:pt x="934" y="1"/>
                        <a:pt x="1" y="933"/>
                        <a:pt x="1" y="2078"/>
                      </a:cubicBezTo>
                      <a:cubicBezTo>
                        <a:pt x="1" y="3223"/>
                        <a:pt x="934" y="4155"/>
                        <a:pt x="2079" y="4155"/>
                      </a:cubicBezTo>
                      <a:cubicBezTo>
                        <a:pt x="3225" y="4155"/>
                        <a:pt x="4157" y="3223"/>
                        <a:pt x="4157" y="2078"/>
                      </a:cubicBezTo>
                      <a:cubicBezTo>
                        <a:pt x="4157" y="933"/>
                        <a:pt x="3225" y="1"/>
                        <a:pt x="207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2"/>
                <p:cNvSpPr/>
                <p:nvPr/>
              </p:nvSpPr>
              <p:spPr>
                <a:xfrm>
                  <a:off x="8107655" y="3214838"/>
                  <a:ext cx="70018" cy="69998"/>
                </a:xfrm>
                <a:custGeom>
                  <a:avLst/>
                  <a:gdLst/>
                  <a:ahLst/>
                  <a:cxnLst/>
                  <a:rect l="l" t="t" r="r" b="b"/>
                  <a:pathLst>
                    <a:path w="3556" h="3555" extrusionOk="0">
                      <a:moveTo>
                        <a:pt x="1778" y="0"/>
                      </a:moveTo>
                      <a:cubicBezTo>
                        <a:pt x="796" y="0"/>
                        <a:pt x="1" y="796"/>
                        <a:pt x="1" y="1778"/>
                      </a:cubicBezTo>
                      <a:cubicBezTo>
                        <a:pt x="1" y="2759"/>
                        <a:pt x="796" y="3555"/>
                        <a:pt x="1778" y="3555"/>
                      </a:cubicBezTo>
                      <a:cubicBezTo>
                        <a:pt x="2760" y="3555"/>
                        <a:pt x="3555" y="2759"/>
                        <a:pt x="3555" y="1778"/>
                      </a:cubicBezTo>
                      <a:cubicBezTo>
                        <a:pt x="3555" y="796"/>
                        <a:pt x="2760" y="0"/>
                        <a:pt x="1778"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2"/>
                <p:cNvSpPr/>
                <p:nvPr/>
              </p:nvSpPr>
              <p:spPr>
                <a:xfrm>
                  <a:off x="8101748" y="3208951"/>
                  <a:ext cx="81832" cy="81792"/>
                </a:xfrm>
                <a:custGeom>
                  <a:avLst/>
                  <a:gdLst/>
                  <a:ahLst/>
                  <a:cxnLst/>
                  <a:rect l="l" t="t" r="r" b="b"/>
                  <a:pathLst>
                    <a:path w="4156" h="4154" extrusionOk="0">
                      <a:moveTo>
                        <a:pt x="2078" y="601"/>
                      </a:moveTo>
                      <a:cubicBezTo>
                        <a:pt x="2893" y="602"/>
                        <a:pt x="3553" y="1262"/>
                        <a:pt x="3554" y="2077"/>
                      </a:cubicBezTo>
                      <a:cubicBezTo>
                        <a:pt x="3554" y="2673"/>
                        <a:pt x="3195" y="3213"/>
                        <a:pt x="2644" y="3440"/>
                      </a:cubicBezTo>
                      <a:cubicBezTo>
                        <a:pt x="2460" y="3516"/>
                        <a:pt x="2268" y="3553"/>
                        <a:pt x="2078" y="3553"/>
                      </a:cubicBezTo>
                      <a:cubicBezTo>
                        <a:pt x="1694" y="3553"/>
                        <a:pt x="1316" y="3403"/>
                        <a:pt x="1034" y="3120"/>
                      </a:cubicBezTo>
                      <a:cubicBezTo>
                        <a:pt x="611" y="2698"/>
                        <a:pt x="486" y="2064"/>
                        <a:pt x="715" y="1511"/>
                      </a:cubicBezTo>
                      <a:cubicBezTo>
                        <a:pt x="942" y="960"/>
                        <a:pt x="1482" y="601"/>
                        <a:pt x="2078" y="601"/>
                      </a:cubicBezTo>
                      <a:close/>
                      <a:moveTo>
                        <a:pt x="2078" y="1"/>
                      </a:moveTo>
                      <a:cubicBezTo>
                        <a:pt x="933" y="1"/>
                        <a:pt x="1" y="930"/>
                        <a:pt x="1" y="2077"/>
                      </a:cubicBezTo>
                      <a:cubicBezTo>
                        <a:pt x="1" y="3222"/>
                        <a:pt x="933" y="4154"/>
                        <a:pt x="2078" y="4154"/>
                      </a:cubicBezTo>
                      <a:cubicBezTo>
                        <a:pt x="3223" y="4154"/>
                        <a:pt x="4155" y="3222"/>
                        <a:pt x="4155" y="2077"/>
                      </a:cubicBezTo>
                      <a:cubicBezTo>
                        <a:pt x="4155" y="933"/>
                        <a:pt x="3225"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2"/>
                <p:cNvSpPr/>
                <p:nvPr/>
              </p:nvSpPr>
              <p:spPr>
                <a:xfrm>
                  <a:off x="8364826" y="2934925"/>
                  <a:ext cx="72755" cy="70018"/>
                </a:xfrm>
                <a:custGeom>
                  <a:avLst/>
                  <a:gdLst/>
                  <a:ahLst/>
                  <a:cxnLst/>
                  <a:rect l="l" t="t" r="r" b="b"/>
                  <a:pathLst>
                    <a:path w="3695" h="3556" extrusionOk="0">
                      <a:moveTo>
                        <a:pt x="1919" y="0"/>
                      </a:moveTo>
                      <a:cubicBezTo>
                        <a:pt x="1456" y="0"/>
                        <a:pt x="1001" y="181"/>
                        <a:pt x="661" y="521"/>
                      </a:cubicBezTo>
                      <a:cubicBezTo>
                        <a:pt x="153" y="1030"/>
                        <a:pt x="1" y="1793"/>
                        <a:pt x="276" y="2457"/>
                      </a:cubicBezTo>
                      <a:cubicBezTo>
                        <a:pt x="551" y="3121"/>
                        <a:pt x="1198" y="3555"/>
                        <a:pt x="1918" y="3555"/>
                      </a:cubicBezTo>
                      <a:cubicBezTo>
                        <a:pt x="2899" y="3555"/>
                        <a:pt x="3694" y="2759"/>
                        <a:pt x="3694" y="1778"/>
                      </a:cubicBezTo>
                      <a:cubicBezTo>
                        <a:pt x="3694" y="1059"/>
                        <a:pt x="3261" y="411"/>
                        <a:pt x="2598" y="136"/>
                      </a:cubicBezTo>
                      <a:cubicBezTo>
                        <a:pt x="2378" y="45"/>
                        <a:pt x="2147" y="0"/>
                        <a:pt x="191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2"/>
                <p:cNvSpPr/>
                <p:nvPr/>
              </p:nvSpPr>
              <p:spPr>
                <a:xfrm>
                  <a:off x="8361656" y="2929018"/>
                  <a:ext cx="81851" cy="81812"/>
                </a:xfrm>
                <a:custGeom>
                  <a:avLst/>
                  <a:gdLst/>
                  <a:ahLst/>
                  <a:cxnLst/>
                  <a:rect l="l" t="t" r="r" b="b"/>
                  <a:pathLst>
                    <a:path w="4157" h="4155" extrusionOk="0">
                      <a:moveTo>
                        <a:pt x="2079" y="600"/>
                      </a:moveTo>
                      <a:cubicBezTo>
                        <a:pt x="2894" y="603"/>
                        <a:pt x="3554" y="1263"/>
                        <a:pt x="3555" y="2078"/>
                      </a:cubicBezTo>
                      <a:cubicBezTo>
                        <a:pt x="3555" y="2675"/>
                        <a:pt x="3195" y="3214"/>
                        <a:pt x="2643" y="3442"/>
                      </a:cubicBezTo>
                      <a:cubicBezTo>
                        <a:pt x="2461" y="3518"/>
                        <a:pt x="2269" y="3554"/>
                        <a:pt x="2079" y="3554"/>
                      </a:cubicBezTo>
                      <a:cubicBezTo>
                        <a:pt x="1694" y="3554"/>
                        <a:pt x="1316" y="3404"/>
                        <a:pt x="1033" y="3121"/>
                      </a:cubicBezTo>
                      <a:cubicBezTo>
                        <a:pt x="611" y="2699"/>
                        <a:pt x="486" y="2064"/>
                        <a:pt x="714" y="1512"/>
                      </a:cubicBezTo>
                      <a:cubicBezTo>
                        <a:pt x="943" y="961"/>
                        <a:pt x="1482" y="600"/>
                        <a:pt x="2079" y="600"/>
                      </a:cubicBezTo>
                      <a:close/>
                      <a:moveTo>
                        <a:pt x="2079" y="0"/>
                      </a:moveTo>
                      <a:cubicBezTo>
                        <a:pt x="933" y="0"/>
                        <a:pt x="1" y="932"/>
                        <a:pt x="1" y="2078"/>
                      </a:cubicBezTo>
                      <a:cubicBezTo>
                        <a:pt x="1" y="3223"/>
                        <a:pt x="933" y="4155"/>
                        <a:pt x="2079" y="4155"/>
                      </a:cubicBezTo>
                      <a:cubicBezTo>
                        <a:pt x="3223" y="4155"/>
                        <a:pt x="4156" y="3223"/>
                        <a:pt x="4156" y="2078"/>
                      </a:cubicBezTo>
                      <a:cubicBezTo>
                        <a:pt x="4156" y="932"/>
                        <a:pt x="3224" y="0"/>
                        <a:pt x="207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2"/>
                <p:cNvSpPr/>
                <p:nvPr/>
              </p:nvSpPr>
              <p:spPr>
                <a:xfrm>
                  <a:off x="7237948" y="3269813"/>
                  <a:ext cx="69978" cy="70018"/>
                </a:xfrm>
                <a:custGeom>
                  <a:avLst/>
                  <a:gdLst/>
                  <a:ahLst/>
                  <a:cxnLst/>
                  <a:rect l="l" t="t" r="r" b="b"/>
                  <a:pathLst>
                    <a:path w="3554" h="3556" extrusionOk="0">
                      <a:moveTo>
                        <a:pt x="1777" y="1"/>
                      </a:moveTo>
                      <a:cubicBezTo>
                        <a:pt x="796" y="1"/>
                        <a:pt x="1" y="796"/>
                        <a:pt x="1" y="1778"/>
                      </a:cubicBezTo>
                      <a:cubicBezTo>
                        <a:pt x="1" y="2760"/>
                        <a:pt x="796" y="3555"/>
                        <a:pt x="1777" y="3555"/>
                      </a:cubicBezTo>
                      <a:cubicBezTo>
                        <a:pt x="2758" y="3555"/>
                        <a:pt x="3554" y="2760"/>
                        <a:pt x="3554" y="1778"/>
                      </a:cubicBezTo>
                      <a:cubicBezTo>
                        <a:pt x="3554" y="796"/>
                        <a:pt x="2758" y="1"/>
                        <a:pt x="17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2"/>
                <p:cNvSpPr/>
                <p:nvPr/>
              </p:nvSpPr>
              <p:spPr>
                <a:xfrm>
                  <a:off x="7232021" y="3263906"/>
                  <a:ext cx="81851" cy="81832"/>
                </a:xfrm>
                <a:custGeom>
                  <a:avLst/>
                  <a:gdLst/>
                  <a:ahLst/>
                  <a:cxnLst/>
                  <a:rect l="l" t="t" r="r" b="b"/>
                  <a:pathLst>
                    <a:path w="4157" h="4156" extrusionOk="0">
                      <a:moveTo>
                        <a:pt x="2078" y="602"/>
                      </a:moveTo>
                      <a:cubicBezTo>
                        <a:pt x="2893" y="603"/>
                        <a:pt x="3554" y="1263"/>
                        <a:pt x="3555" y="2078"/>
                      </a:cubicBezTo>
                      <a:cubicBezTo>
                        <a:pt x="3555" y="2675"/>
                        <a:pt x="3196" y="3214"/>
                        <a:pt x="2643" y="3443"/>
                      </a:cubicBezTo>
                      <a:cubicBezTo>
                        <a:pt x="2461" y="3518"/>
                        <a:pt x="2269" y="3555"/>
                        <a:pt x="2079" y="3555"/>
                      </a:cubicBezTo>
                      <a:cubicBezTo>
                        <a:pt x="1695" y="3555"/>
                        <a:pt x="1317" y="3405"/>
                        <a:pt x="1034" y="3122"/>
                      </a:cubicBezTo>
                      <a:cubicBezTo>
                        <a:pt x="612" y="2700"/>
                        <a:pt x="485" y="2065"/>
                        <a:pt x="714" y="1512"/>
                      </a:cubicBezTo>
                      <a:cubicBezTo>
                        <a:pt x="943" y="961"/>
                        <a:pt x="1481" y="602"/>
                        <a:pt x="2078" y="602"/>
                      </a:cubicBezTo>
                      <a:close/>
                      <a:moveTo>
                        <a:pt x="2078" y="1"/>
                      </a:moveTo>
                      <a:cubicBezTo>
                        <a:pt x="932" y="1"/>
                        <a:pt x="0" y="933"/>
                        <a:pt x="0" y="2078"/>
                      </a:cubicBezTo>
                      <a:cubicBezTo>
                        <a:pt x="0" y="3223"/>
                        <a:pt x="932" y="4155"/>
                        <a:pt x="2078" y="4155"/>
                      </a:cubicBezTo>
                      <a:cubicBezTo>
                        <a:pt x="3224" y="4155"/>
                        <a:pt x="4156" y="3224"/>
                        <a:pt x="4156" y="2078"/>
                      </a:cubicBezTo>
                      <a:cubicBezTo>
                        <a:pt x="4156" y="933"/>
                        <a:pt x="3224"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2"/>
                <p:cNvSpPr/>
                <p:nvPr/>
              </p:nvSpPr>
              <p:spPr>
                <a:xfrm>
                  <a:off x="7697808" y="3169847"/>
                  <a:ext cx="69978" cy="70018"/>
                </a:xfrm>
                <a:custGeom>
                  <a:avLst/>
                  <a:gdLst/>
                  <a:ahLst/>
                  <a:cxnLst/>
                  <a:rect l="l" t="t" r="r" b="b"/>
                  <a:pathLst>
                    <a:path w="3554" h="3556" extrusionOk="0">
                      <a:moveTo>
                        <a:pt x="1777" y="1"/>
                      </a:moveTo>
                      <a:cubicBezTo>
                        <a:pt x="796" y="1"/>
                        <a:pt x="1" y="796"/>
                        <a:pt x="1" y="1778"/>
                      </a:cubicBezTo>
                      <a:cubicBezTo>
                        <a:pt x="1" y="2760"/>
                        <a:pt x="796" y="3555"/>
                        <a:pt x="1777" y="3555"/>
                      </a:cubicBezTo>
                      <a:cubicBezTo>
                        <a:pt x="2758" y="3555"/>
                        <a:pt x="3554" y="2760"/>
                        <a:pt x="3554" y="1778"/>
                      </a:cubicBezTo>
                      <a:cubicBezTo>
                        <a:pt x="3554" y="796"/>
                        <a:pt x="2758" y="1"/>
                        <a:pt x="17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2"/>
                <p:cNvSpPr/>
                <p:nvPr/>
              </p:nvSpPr>
              <p:spPr>
                <a:xfrm>
                  <a:off x="7691881" y="3163940"/>
                  <a:ext cx="81851" cy="81832"/>
                </a:xfrm>
                <a:custGeom>
                  <a:avLst/>
                  <a:gdLst/>
                  <a:ahLst/>
                  <a:cxnLst/>
                  <a:rect l="l" t="t" r="r" b="b"/>
                  <a:pathLst>
                    <a:path w="4157" h="4156" extrusionOk="0">
                      <a:moveTo>
                        <a:pt x="2078" y="602"/>
                      </a:moveTo>
                      <a:cubicBezTo>
                        <a:pt x="2893" y="603"/>
                        <a:pt x="3554" y="1263"/>
                        <a:pt x="3555" y="2078"/>
                      </a:cubicBezTo>
                      <a:cubicBezTo>
                        <a:pt x="3555" y="2676"/>
                        <a:pt x="3195" y="3214"/>
                        <a:pt x="2643" y="3441"/>
                      </a:cubicBezTo>
                      <a:cubicBezTo>
                        <a:pt x="2461" y="3517"/>
                        <a:pt x="2269" y="3554"/>
                        <a:pt x="2079" y="3554"/>
                      </a:cubicBezTo>
                      <a:cubicBezTo>
                        <a:pt x="1695" y="3554"/>
                        <a:pt x="1317" y="3404"/>
                        <a:pt x="1034" y="3121"/>
                      </a:cubicBezTo>
                      <a:cubicBezTo>
                        <a:pt x="612" y="2699"/>
                        <a:pt x="485" y="2065"/>
                        <a:pt x="714" y="1512"/>
                      </a:cubicBezTo>
                      <a:cubicBezTo>
                        <a:pt x="943" y="961"/>
                        <a:pt x="1481" y="602"/>
                        <a:pt x="2078" y="602"/>
                      </a:cubicBezTo>
                      <a:close/>
                      <a:moveTo>
                        <a:pt x="2078" y="1"/>
                      </a:moveTo>
                      <a:cubicBezTo>
                        <a:pt x="932" y="1"/>
                        <a:pt x="0" y="933"/>
                        <a:pt x="0" y="2078"/>
                      </a:cubicBezTo>
                      <a:cubicBezTo>
                        <a:pt x="0" y="3223"/>
                        <a:pt x="932" y="4155"/>
                        <a:pt x="2078" y="4155"/>
                      </a:cubicBezTo>
                      <a:cubicBezTo>
                        <a:pt x="3224" y="4155"/>
                        <a:pt x="4156" y="3223"/>
                        <a:pt x="4156" y="2078"/>
                      </a:cubicBezTo>
                      <a:cubicBezTo>
                        <a:pt x="4156" y="933"/>
                        <a:pt x="3224"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8" name="Google Shape;468;p32"/>
              <p:cNvGrpSpPr/>
              <p:nvPr/>
            </p:nvGrpSpPr>
            <p:grpSpPr>
              <a:xfrm>
                <a:off x="4866130" y="1597718"/>
                <a:ext cx="618424" cy="1349710"/>
                <a:chOff x="4866130" y="1597718"/>
                <a:chExt cx="618424" cy="1349710"/>
              </a:xfrm>
            </p:grpSpPr>
            <p:sp>
              <p:nvSpPr>
                <p:cNvPr id="469" name="Google Shape;469;p32"/>
                <p:cNvSpPr/>
                <p:nvPr/>
              </p:nvSpPr>
              <p:spPr>
                <a:xfrm>
                  <a:off x="5368540" y="2095718"/>
                  <a:ext cx="116013" cy="71238"/>
                </a:xfrm>
                <a:custGeom>
                  <a:avLst/>
                  <a:gdLst/>
                  <a:ahLst/>
                  <a:cxnLst/>
                  <a:rect l="l" t="t" r="r" b="b"/>
                  <a:pathLst>
                    <a:path w="5892" h="3618" extrusionOk="0">
                      <a:moveTo>
                        <a:pt x="5549" y="1"/>
                      </a:moveTo>
                      <a:cubicBezTo>
                        <a:pt x="5499" y="1"/>
                        <a:pt x="5448" y="13"/>
                        <a:pt x="5401" y="40"/>
                      </a:cubicBezTo>
                      <a:lnTo>
                        <a:pt x="176" y="3057"/>
                      </a:lnTo>
                      <a:cubicBezTo>
                        <a:pt x="57" y="3125"/>
                        <a:pt x="0" y="3264"/>
                        <a:pt x="36" y="3395"/>
                      </a:cubicBezTo>
                      <a:cubicBezTo>
                        <a:pt x="70" y="3526"/>
                        <a:pt x="189" y="3617"/>
                        <a:pt x="324" y="3617"/>
                      </a:cubicBezTo>
                      <a:cubicBezTo>
                        <a:pt x="325" y="3617"/>
                        <a:pt x="326" y="3617"/>
                        <a:pt x="327" y="3617"/>
                      </a:cubicBezTo>
                      <a:cubicBezTo>
                        <a:pt x="379" y="3617"/>
                        <a:pt x="431" y="3604"/>
                        <a:pt x="476" y="3578"/>
                      </a:cubicBezTo>
                      <a:lnTo>
                        <a:pt x="5702" y="560"/>
                      </a:lnTo>
                      <a:cubicBezTo>
                        <a:pt x="5845" y="476"/>
                        <a:pt x="5892" y="294"/>
                        <a:pt x="5810" y="151"/>
                      </a:cubicBezTo>
                      <a:cubicBezTo>
                        <a:pt x="5754" y="55"/>
                        <a:pt x="5653" y="1"/>
                        <a:pt x="554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2"/>
                <p:cNvSpPr/>
                <p:nvPr/>
              </p:nvSpPr>
              <p:spPr>
                <a:xfrm>
                  <a:off x="4866957" y="1921048"/>
                  <a:ext cx="616829" cy="710396"/>
                </a:xfrm>
                <a:custGeom>
                  <a:avLst/>
                  <a:gdLst/>
                  <a:ahLst/>
                  <a:cxnLst/>
                  <a:rect l="l" t="t" r="r" b="b"/>
                  <a:pathLst>
                    <a:path w="31327" h="36079" extrusionOk="0">
                      <a:moveTo>
                        <a:pt x="15663" y="648"/>
                      </a:moveTo>
                      <a:lnTo>
                        <a:pt x="30726" y="9345"/>
                      </a:lnTo>
                      <a:lnTo>
                        <a:pt x="30726" y="26736"/>
                      </a:lnTo>
                      <a:lnTo>
                        <a:pt x="15663" y="35433"/>
                      </a:lnTo>
                      <a:lnTo>
                        <a:pt x="602" y="26736"/>
                      </a:lnTo>
                      <a:lnTo>
                        <a:pt x="602" y="9345"/>
                      </a:lnTo>
                      <a:lnTo>
                        <a:pt x="15663" y="648"/>
                      </a:lnTo>
                      <a:close/>
                      <a:moveTo>
                        <a:pt x="15663" y="1"/>
                      </a:moveTo>
                      <a:cubicBezTo>
                        <a:pt x="15612" y="1"/>
                        <a:pt x="15560" y="14"/>
                        <a:pt x="15514" y="41"/>
                      </a:cubicBezTo>
                      <a:lnTo>
                        <a:pt x="151" y="8911"/>
                      </a:lnTo>
                      <a:cubicBezTo>
                        <a:pt x="58" y="8964"/>
                        <a:pt x="1" y="9064"/>
                        <a:pt x="1" y="9171"/>
                      </a:cubicBezTo>
                      <a:lnTo>
                        <a:pt x="1" y="26910"/>
                      </a:lnTo>
                      <a:cubicBezTo>
                        <a:pt x="1" y="27017"/>
                        <a:pt x="58" y="27117"/>
                        <a:pt x="151" y="27170"/>
                      </a:cubicBezTo>
                      <a:lnTo>
                        <a:pt x="15514" y="36039"/>
                      </a:lnTo>
                      <a:cubicBezTo>
                        <a:pt x="15559" y="36065"/>
                        <a:pt x="15611" y="36079"/>
                        <a:pt x="15663" y="36079"/>
                      </a:cubicBezTo>
                      <a:cubicBezTo>
                        <a:pt x="15717" y="36079"/>
                        <a:pt x="15768" y="36066"/>
                        <a:pt x="15814" y="36040"/>
                      </a:cubicBezTo>
                      <a:lnTo>
                        <a:pt x="31176" y="27170"/>
                      </a:lnTo>
                      <a:cubicBezTo>
                        <a:pt x="31269" y="27117"/>
                        <a:pt x="31327" y="27017"/>
                        <a:pt x="31327" y="26910"/>
                      </a:cubicBezTo>
                      <a:lnTo>
                        <a:pt x="31327" y="9171"/>
                      </a:lnTo>
                      <a:cubicBezTo>
                        <a:pt x="31327" y="9064"/>
                        <a:pt x="31269" y="8964"/>
                        <a:pt x="31176" y="8911"/>
                      </a:cubicBezTo>
                      <a:lnTo>
                        <a:pt x="15814" y="41"/>
                      </a:lnTo>
                      <a:cubicBezTo>
                        <a:pt x="15767" y="14"/>
                        <a:pt x="15715" y="1"/>
                        <a:pt x="15663"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2"/>
                <p:cNvSpPr/>
                <p:nvPr/>
              </p:nvSpPr>
              <p:spPr>
                <a:xfrm>
                  <a:off x="4969837" y="2039877"/>
                  <a:ext cx="411048" cy="472777"/>
                </a:xfrm>
                <a:custGeom>
                  <a:avLst/>
                  <a:gdLst/>
                  <a:ahLst/>
                  <a:cxnLst/>
                  <a:rect l="l" t="t" r="r" b="b"/>
                  <a:pathLst>
                    <a:path w="20876" h="24011" extrusionOk="0">
                      <a:moveTo>
                        <a:pt x="10438" y="648"/>
                      </a:moveTo>
                      <a:lnTo>
                        <a:pt x="20274" y="6326"/>
                      </a:lnTo>
                      <a:lnTo>
                        <a:pt x="20274" y="17684"/>
                      </a:lnTo>
                      <a:lnTo>
                        <a:pt x="10438" y="23363"/>
                      </a:lnTo>
                      <a:lnTo>
                        <a:pt x="602" y="17684"/>
                      </a:lnTo>
                      <a:lnTo>
                        <a:pt x="602" y="6326"/>
                      </a:lnTo>
                      <a:lnTo>
                        <a:pt x="10438" y="648"/>
                      </a:lnTo>
                      <a:close/>
                      <a:moveTo>
                        <a:pt x="10438" y="0"/>
                      </a:moveTo>
                      <a:cubicBezTo>
                        <a:pt x="10387" y="0"/>
                        <a:pt x="10335" y="14"/>
                        <a:pt x="10289" y="41"/>
                      </a:cubicBezTo>
                      <a:lnTo>
                        <a:pt x="152" y="5893"/>
                      </a:lnTo>
                      <a:cubicBezTo>
                        <a:pt x="59" y="5947"/>
                        <a:pt x="1" y="6045"/>
                        <a:pt x="2" y="6153"/>
                      </a:cubicBezTo>
                      <a:lnTo>
                        <a:pt x="2" y="17858"/>
                      </a:lnTo>
                      <a:cubicBezTo>
                        <a:pt x="1" y="17965"/>
                        <a:pt x="59" y="18064"/>
                        <a:pt x="152" y="18117"/>
                      </a:cubicBezTo>
                      <a:lnTo>
                        <a:pt x="10289" y="23970"/>
                      </a:lnTo>
                      <a:cubicBezTo>
                        <a:pt x="10334" y="23997"/>
                        <a:pt x="10386" y="24010"/>
                        <a:pt x="10438" y="24010"/>
                      </a:cubicBezTo>
                      <a:cubicBezTo>
                        <a:pt x="10492" y="24010"/>
                        <a:pt x="10543" y="23997"/>
                        <a:pt x="10589" y="23970"/>
                      </a:cubicBezTo>
                      <a:lnTo>
                        <a:pt x="20725" y="18117"/>
                      </a:lnTo>
                      <a:cubicBezTo>
                        <a:pt x="20819" y="18064"/>
                        <a:pt x="20876" y="17965"/>
                        <a:pt x="20876" y="17858"/>
                      </a:cubicBezTo>
                      <a:lnTo>
                        <a:pt x="20876" y="6153"/>
                      </a:lnTo>
                      <a:cubicBezTo>
                        <a:pt x="20876" y="6045"/>
                        <a:pt x="20819" y="5947"/>
                        <a:pt x="20725" y="5893"/>
                      </a:cubicBezTo>
                      <a:lnTo>
                        <a:pt x="10589" y="41"/>
                      </a:lnTo>
                      <a:cubicBezTo>
                        <a:pt x="10542" y="14"/>
                        <a:pt x="10490" y="0"/>
                        <a:pt x="1043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2"/>
                <p:cNvSpPr/>
                <p:nvPr/>
              </p:nvSpPr>
              <p:spPr>
                <a:xfrm>
                  <a:off x="5169454" y="1661730"/>
                  <a:ext cx="11853" cy="271171"/>
                </a:xfrm>
                <a:custGeom>
                  <a:avLst/>
                  <a:gdLst/>
                  <a:ahLst/>
                  <a:cxnLst/>
                  <a:rect l="l" t="t" r="r" b="b"/>
                  <a:pathLst>
                    <a:path w="602" h="13772" extrusionOk="0">
                      <a:moveTo>
                        <a:pt x="300" y="0"/>
                      </a:moveTo>
                      <a:cubicBezTo>
                        <a:pt x="137" y="0"/>
                        <a:pt x="4" y="131"/>
                        <a:pt x="0" y="294"/>
                      </a:cubicBezTo>
                      <a:lnTo>
                        <a:pt x="0" y="13472"/>
                      </a:lnTo>
                      <a:cubicBezTo>
                        <a:pt x="0" y="13638"/>
                        <a:pt x="134" y="13772"/>
                        <a:pt x="300" y="13772"/>
                      </a:cubicBezTo>
                      <a:cubicBezTo>
                        <a:pt x="466" y="13772"/>
                        <a:pt x="600" y="13638"/>
                        <a:pt x="601" y="13472"/>
                      </a:cubicBezTo>
                      <a:lnTo>
                        <a:pt x="601" y="294"/>
                      </a:lnTo>
                      <a:cubicBezTo>
                        <a:pt x="598" y="131"/>
                        <a:pt x="464"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2"/>
                <p:cNvSpPr/>
                <p:nvPr/>
              </p:nvSpPr>
              <p:spPr>
                <a:xfrm>
                  <a:off x="5124325" y="1603625"/>
                  <a:ext cx="102093" cy="102093"/>
                </a:xfrm>
                <a:custGeom>
                  <a:avLst/>
                  <a:gdLst/>
                  <a:ahLst/>
                  <a:cxnLst/>
                  <a:rect l="l" t="t" r="r" b="b"/>
                  <a:pathLst>
                    <a:path w="5185" h="5185" extrusionOk="0">
                      <a:moveTo>
                        <a:pt x="2592" y="0"/>
                      </a:moveTo>
                      <a:cubicBezTo>
                        <a:pt x="1161" y="0"/>
                        <a:pt x="0" y="1161"/>
                        <a:pt x="0" y="2592"/>
                      </a:cubicBezTo>
                      <a:cubicBezTo>
                        <a:pt x="0" y="4023"/>
                        <a:pt x="1161" y="5184"/>
                        <a:pt x="2592" y="5184"/>
                      </a:cubicBezTo>
                      <a:cubicBezTo>
                        <a:pt x="4023" y="5184"/>
                        <a:pt x="5184" y="4023"/>
                        <a:pt x="5184" y="2592"/>
                      </a:cubicBezTo>
                      <a:cubicBezTo>
                        <a:pt x="5184" y="1161"/>
                        <a:pt x="4023" y="0"/>
                        <a:pt x="259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2"/>
                <p:cNvSpPr/>
                <p:nvPr/>
              </p:nvSpPr>
              <p:spPr>
                <a:xfrm>
                  <a:off x="5118418" y="1597718"/>
                  <a:ext cx="113926" cy="113926"/>
                </a:xfrm>
                <a:custGeom>
                  <a:avLst/>
                  <a:gdLst/>
                  <a:ahLst/>
                  <a:cxnLst/>
                  <a:rect l="l" t="t" r="r" b="b"/>
                  <a:pathLst>
                    <a:path w="5786" h="5786" extrusionOk="0">
                      <a:moveTo>
                        <a:pt x="2892" y="602"/>
                      </a:moveTo>
                      <a:cubicBezTo>
                        <a:pt x="4156" y="602"/>
                        <a:pt x="5184" y="1629"/>
                        <a:pt x="5184" y="2893"/>
                      </a:cubicBezTo>
                      <a:cubicBezTo>
                        <a:pt x="5184" y="4156"/>
                        <a:pt x="4156" y="5184"/>
                        <a:pt x="2892" y="5184"/>
                      </a:cubicBezTo>
                      <a:cubicBezTo>
                        <a:pt x="1630" y="5184"/>
                        <a:pt x="602" y="4156"/>
                        <a:pt x="602" y="2893"/>
                      </a:cubicBezTo>
                      <a:cubicBezTo>
                        <a:pt x="602" y="1629"/>
                        <a:pt x="1630" y="602"/>
                        <a:pt x="2892" y="602"/>
                      </a:cubicBezTo>
                      <a:close/>
                      <a:moveTo>
                        <a:pt x="2892" y="0"/>
                      </a:moveTo>
                      <a:cubicBezTo>
                        <a:pt x="1298" y="0"/>
                        <a:pt x="0" y="1299"/>
                        <a:pt x="0" y="2893"/>
                      </a:cubicBezTo>
                      <a:cubicBezTo>
                        <a:pt x="0" y="4488"/>
                        <a:pt x="1298" y="5785"/>
                        <a:pt x="2892" y="5785"/>
                      </a:cubicBezTo>
                      <a:cubicBezTo>
                        <a:pt x="4487" y="5785"/>
                        <a:pt x="5785" y="4488"/>
                        <a:pt x="5785" y="2893"/>
                      </a:cubicBezTo>
                      <a:cubicBezTo>
                        <a:pt x="5785" y="1298"/>
                        <a:pt x="4487" y="0"/>
                        <a:pt x="289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2"/>
                <p:cNvSpPr/>
                <p:nvPr/>
              </p:nvSpPr>
              <p:spPr>
                <a:xfrm>
                  <a:off x="5169375" y="2612108"/>
                  <a:ext cx="11991" cy="271427"/>
                </a:xfrm>
                <a:custGeom>
                  <a:avLst/>
                  <a:gdLst/>
                  <a:ahLst/>
                  <a:cxnLst/>
                  <a:rect l="l" t="t" r="r" b="b"/>
                  <a:pathLst>
                    <a:path w="609" h="13785" extrusionOk="0">
                      <a:moveTo>
                        <a:pt x="304" y="0"/>
                      </a:moveTo>
                      <a:cubicBezTo>
                        <a:pt x="136" y="0"/>
                        <a:pt x="1" y="139"/>
                        <a:pt x="4" y="307"/>
                      </a:cubicBezTo>
                      <a:lnTo>
                        <a:pt x="4" y="13485"/>
                      </a:lnTo>
                      <a:cubicBezTo>
                        <a:pt x="4" y="13651"/>
                        <a:pt x="138" y="13785"/>
                        <a:pt x="304" y="13785"/>
                      </a:cubicBezTo>
                      <a:cubicBezTo>
                        <a:pt x="470" y="13785"/>
                        <a:pt x="605" y="13651"/>
                        <a:pt x="605" y="13485"/>
                      </a:cubicBezTo>
                      <a:lnTo>
                        <a:pt x="605" y="307"/>
                      </a:lnTo>
                      <a:cubicBezTo>
                        <a:pt x="609" y="139"/>
                        <a:pt x="473" y="0"/>
                        <a:pt x="30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2"/>
                <p:cNvSpPr/>
                <p:nvPr/>
              </p:nvSpPr>
              <p:spPr>
                <a:xfrm>
                  <a:off x="5124325" y="2839409"/>
                  <a:ext cx="106090" cy="102093"/>
                </a:xfrm>
                <a:custGeom>
                  <a:avLst/>
                  <a:gdLst/>
                  <a:ahLst/>
                  <a:cxnLst/>
                  <a:rect l="l" t="t" r="r" b="b"/>
                  <a:pathLst>
                    <a:path w="5388" h="5185" extrusionOk="0">
                      <a:moveTo>
                        <a:pt x="2592" y="1"/>
                      </a:moveTo>
                      <a:cubicBezTo>
                        <a:pt x="1161" y="1"/>
                        <a:pt x="0" y="1162"/>
                        <a:pt x="0" y="2593"/>
                      </a:cubicBezTo>
                      <a:cubicBezTo>
                        <a:pt x="0" y="3641"/>
                        <a:pt x="632" y="4586"/>
                        <a:pt x="1601" y="4988"/>
                      </a:cubicBezTo>
                      <a:cubicBezTo>
                        <a:pt x="1921" y="5120"/>
                        <a:pt x="2258" y="5185"/>
                        <a:pt x="2591" y="5185"/>
                      </a:cubicBezTo>
                      <a:cubicBezTo>
                        <a:pt x="3266" y="5185"/>
                        <a:pt x="3929" y="4922"/>
                        <a:pt x="4425" y="4426"/>
                      </a:cubicBezTo>
                      <a:cubicBezTo>
                        <a:pt x="5166" y="3685"/>
                        <a:pt x="5388" y="2569"/>
                        <a:pt x="4987" y="1602"/>
                      </a:cubicBezTo>
                      <a:cubicBezTo>
                        <a:pt x="4585" y="633"/>
                        <a:pt x="3640" y="1"/>
                        <a:pt x="2592"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2"/>
                <p:cNvSpPr/>
                <p:nvPr/>
              </p:nvSpPr>
              <p:spPr>
                <a:xfrm>
                  <a:off x="5118418" y="2833502"/>
                  <a:ext cx="113926" cy="113926"/>
                </a:xfrm>
                <a:custGeom>
                  <a:avLst/>
                  <a:gdLst/>
                  <a:ahLst/>
                  <a:cxnLst/>
                  <a:rect l="l" t="t" r="r" b="b"/>
                  <a:pathLst>
                    <a:path w="5786" h="5786" extrusionOk="0">
                      <a:moveTo>
                        <a:pt x="2892" y="602"/>
                      </a:moveTo>
                      <a:cubicBezTo>
                        <a:pt x="4156" y="602"/>
                        <a:pt x="5184" y="1629"/>
                        <a:pt x="5184" y="2893"/>
                      </a:cubicBezTo>
                      <a:cubicBezTo>
                        <a:pt x="5184" y="4157"/>
                        <a:pt x="4156" y="5185"/>
                        <a:pt x="2892" y="5185"/>
                      </a:cubicBezTo>
                      <a:cubicBezTo>
                        <a:pt x="1630" y="5185"/>
                        <a:pt x="602" y="4157"/>
                        <a:pt x="602" y="2893"/>
                      </a:cubicBezTo>
                      <a:cubicBezTo>
                        <a:pt x="602" y="1629"/>
                        <a:pt x="1630" y="602"/>
                        <a:pt x="2892" y="602"/>
                      </a:cubicBezTo>
                      <a:close/>
                      <a:moveTo>
                        <a:pt x="2892" y="1"/>
                      </a:moveTo>
                      <a:cubicBezTo>
                        <a:pt x="1298" y="1"/>
                        <a:pt x="0" y="1298"/>
                        <a:pt x="0" y="2893"/>
                      </a:cubicBezTo>
                      <a:cubicBezTo>
                        <a:pt x="0" y="4487"/>
                        <a:pt x="1298" y="5786"/>
                        <a:pt x="2892" y="5786"/>
                      </a:cubicBezTo>
                      <a:cubicBezTo>
                        <a:pt x="4487" y="5786"/>
                        <a:pt x="5785" y="4487"/>
                        <a:pt x="5785" y="2893"/>
                      </a:cubicBezTo>
                      <a:cubicBezTo>
                        <a:pt x="5785" y="1298"/>
                        <a:pt x="4487" y="1"/>
                        <a:pt x="289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2"/>
                <p:cNvSpPr/>
                <p:nvPr/>
              </p:nvSpPr>
              <p:spPr>
                <a:xfrm>
                  <a:off x="4866130" y="2095698"/>
                  <a:ext cx="116092" cy="71258"/>
                </a:xfrm>
                <a:custGeom>
                  <a:avLst/>
                  <a:gdLst/>
                  <a:ahLst/>
                  <a:cxnLst/>
                  <a:rect l="l" t="t" r="r" b="b"/>
                  <a:pathLst>
                    <a:path w="5896" h="3619" extrusionOk="0">
                      <a:moveTo>
                        <a:pt x="343" y="0"/>
                      </a:moveTo>
                      <a:cubicBezTo>
                        <a:pt x="240" y="0"/>
                        <a:pt x="139" y="54"/>
                        <a:pt x="83" y="151"/>
                      </a:cubicBezTo>
                      <a:cubicBezTo>
                        <a:pt x="0" y="295"/>
                        <a:pt x="49" y="478"/>
                        <a:pt x="193" y="561"/>
                      </a:cubicBezTo>
                      <a:lnTo>
                        <a:pt x="5419" y="3579"/>
                      </a:lnTo>
                      <a:cubicBezTo>
                        <a:pt x="5465" y="3605"/>
                        <a:pt x="5516" y="3618"/>
                        <a:pt x="5569" y="3618"/>
                      </a:cubicBezTo>
                      <a:cubicBezTo>
                        <a:pt x="5570" y="3618"/>
                        <a:pt x="5571" y="3618"/>
                        <a:pt x="5572" y="3618"/>
                      </a:cubicBezTo>
                      <a:cubicBezTo>
                        <a:pt x="5707" y="3618"/>
                        <a:pt x="5824" y="3527"/>
                        <a:pt x="5860" y="3396"/>
                      </a:cubicBezTo>
                      <a:cubicBezTo>
                        <a:pt x="5895" y="3265"/>
                        <a:pt x="5837" y="3126"/>
                        <a:pt x="5720" y="3058"/>
                      </a:cubicBezTo>
                      <a:lnTo>
                        <a:pt x="493" y="41"/>
                      </a:lnTo>
                      <a:cubicBezTo>
                        <a:pt x="446" y="13"/>
                        <a:pt x="394" y="0"/>
                        <a:pt x="34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2"/>
                <p:cNvSpPr/>
                <p:nvPr/>
              </p:nvSpPr>
              <p:spPr>
                <a:xfrm>
                  <a:off x="4978048" y="2272061"/>
                  <a:ext cx="403704" cy="127079"/>
                </a:xfrm>
                <a:custGeom>
                  <a:avLst/>
                  <a:gdLst/>
                  <a:ahLst/>
                  <a:cxnLst/>
                  <a:rect l="l" t="t" r="r" b="b"/>
                  <a:pathLst>
                    <a:path w="20503" h="6454" extrusionOk="0">
                      <a:moveTo>
                        <a:pt x="10462" y="0"/>
                      </a:moveTo>
                      <a:cubicBezTo>
                        <a:pt x="10411" y="0"/>
                        <a:pt x="10359" y="13"/>
                        <a:pt x="10313" y="40"/>
                      </a:cubicBezTo>
                      <a:lnTo>
                        <a:pt x="176" y="5893"/>
                      </a:lnTo>
                      <a:cubicBezTo>
                        <a:pt x="58" y="5961"/>
                        <a:pt x="0" y="6100"/>
                        <a:pt x="36" y="6231"/>
                      </a:cubicBezTo>
                      <a:cubicBezTo>
                        <a:pt x="71" y="6362"/>
                        <a:pt x="190" y="6454"/>
                        <a:pt x="326" y="6454"/>
                      </a:cubicBezTo>
                      <a:cubicBezTo>
                        <a:pt x="380" y="6454"/>
                        <a:pt x="431" y="6440"/>
                        <a:pt x="476" y="6414"/>
                      </a:cubicBezTo>
                      <a:lnTo>
                        <a:pt x="10460" y="650"/>
                      </a:lnTo>
                      <a:lnTo>
                        <a:pt x="20004" y="6324"/>
                      </a:lnTo>
                      <a:cubicBezTo>
                        <a:pt x="20053" y="6353"/>
                        <a:pt x="20106" y="6367"/>
                        <a:pt x="20159" y="6367"/>
                      </a:cubicBezTo>
                      <a:cubicBezTo>
                        <a:pt x="20261" y="6367"/>
                        <a:pt x="20362" y="6315"/>
                        <a:pt x="20418" y="6220"/>
                      </a:cubicBezTo>
                      <a:cubicBezTo>
                        <a:pt x="20502" y="6076"/>
                        <a:pt x="20455" y="5892"/>
                        <a:pt x="20311" y="5807"/>
                      </a:cubicBezTo>
                      <a:lnTo>
                        <a:pt x="10616" y="43"/>
                      </a:lnTo>
                      <a:cubicBezTo>
                        <a:pt x="10569" y="14"/>
                        <a:pt x="10515" y="0"/>
                        <a:pt x="1046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2"/>
                <p:cNvSpPr/>
                <p:nvPr/>
              </p:nvSpPr>
              <p:spPr>
                <a:xfrm>
                  <a:off x="5178059" y="2039739"/>
                  <a:ext cx="12011" cy="244176"/>
                </a:xfrm>
                <a:custGeom>
                  <a:avLst/>
                  <a:gdLst/>
                  <a:ahLst/>
                  <a:cxnLst/>
                  <a:rect l="l" t="t" r="r" b="b"/>
                  <a:pathLst>
                    <a:path w="610" h="12401" extrusionOk="0">
                      <a:moveTo>
                        <a:pt x="304" y="1"/>
                      </a:moveTo>
                      <a:cubicBezTo>
                        <a:pt x="136" y="1"/>
                        <a:pt x="1" y="139"/>
                        <a:pt x="4" y="308"/>
                      </a:cubicBezTo>
                      <a:lnTo>
                        <a:pt x="4" y="12099"/>
                      </a:lnTo>
                      <a:cubicBezTo>
                        <a:pt x="4" y="12265"/>
                        <a:pt x="138" y="12400"/>
                        <a:pt x="304" y="12400"/>
                      </a:cubicBezTo>
                      <a:cubicBezTo>
                        <a:pt x="470" y="12400"/>
                        <a:pt x="604" y="12265"/>
                        <a:pt x="605" y="12100"/>
                      </a:cubicBezTo>
                      <a:lnTo>
                        <a:pt x="605" y="308"/>
                      </a:lnTo>
                      <a:cubicBezTo>
                        <a:pt x="609" y="139"/>
                        <a:pt x="473" y="1"/>
                        <a:pt x="30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1" name="Google Shape;481;p32"/>
              <p:cNvGrpSpPr/>
              <p:nvPr/>
            </p:nvGrpSpPr>
            <p:grpSpPr>
              <a:xfrm>
                <a:off x="5312187" y="1140950"/>
                <a:ext cx="627501" cy="773285"/>
                <a:chOff x="5312187" y="1140950"/>
                <a:chExt cx="627501" cy="773285"/>
              </a:xfrm>
            </p:grpSpPr>
            <p:sp>
              <p:nvSpPr>
                <p:cNvPr id="482" name="Google Shape;482;p32"/>
                <p:cNvSpPr/>
                <p:nvPr/>
              </p:nvSpPr>
              <p:spPr>
                <a:xfrm>
                  <a:off x="5791166" y="1140969"/>
                  <a:ext cx="148404" cy="11853"/>
                </a:xfrm>
                <a:custGeom>
                  <a:avLst/>
                  <a:gdLst/>
                  <a:ahLst/>
                  <a:cxnLst/>
                  <a:rect l="l" t="t" r="r" b="b"/>
                  <a:pathLst>
                    <a:path w="7537" h="602" extrusionOk="0">
                      <a:moveTo>
                        <a:pt x="294" y="0"/>
                      </a:moveTo>
                      <a:cubicBezTo>
                        <a:pt x="131" y="4"/>
                        <a:pt x="0" y="136"/>
                        <a:pt x="0" y="300"/>
                      </a:cubicBezTo>
                      <a:cubicBezTo>
                        <a:pt x="0" y="464"/>
                        <a:pt x="131" y="596"/>
                        <a:pt x="294" y="601"/>
                      </a:cubicBezTo>
                      <a:lnTo>
                        <a:pt x="7242" y="601"/>
                      </a:lnTo>
                      <a:cubicBezTo>
                        <a:pt x="7406" y="596"/>
                        <a:pt x="7536" y="464"/>
                        <a:pt x="7536" y="300"/>
                      </a:cubicBezTo>
                      <a:cubicBezTo>
                        <a:pt x="7536" y="136"/>
                        <a:pt x="7406" y="4"/>
                        <a:pt x="724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2"/>
                <p:cNvSpPr/>
                <p:nvPr/>
              </p:nvSpPr>
              <p:spPr>
                <a:xfrm>
                  <a:off x="5448875" y="1140950"/>
                  <a:ext cx="297142" cy="11873"/>
                </a:xfrm>
                <a:custGeom>
                  <a:avLst/>
                  <a:gdLst/>
                  <a:ahLst/>
                  <a:cxnLst/>
                  <a:rect l="l" t="t" r="r" b="b"/>
                  <a:pathLst>
                    <a:path w="15091" h="603" extrusionOk="0">
                      <a:moveTo>
                        <a:pt x="299" y="1"/>
                      </a:moveTo>
                      <a:cubicBezTo>
                        <a:pt x="134" y="1"/>
                        <a:pt x="0" y="136"/>
                        <a:pt x="0" y="301"/>
                      </a:cubicBezTo>
                      <a:cubicBezTo>
                        <a:pt x="0" y="467"/>
                        <a:pt x="136" y="602"/>
                        <a:pt x="301" y="602"/>
                      </a:cubicBezTo>
                      <a:cubicBezTo>
                        <a:pt x="303" y="602"/>
                        <a:pt x="305" y="602"/>
                        <a:pt x="307" y="602"/>
                      </a:cubicBezTo>
                      <a:lnTo>
                        <a:pt x="14783" y="602"/>
                      </a:lnTo>
                      <a:cubicBezTo>
                        <a:pt x="14785" y="602"/>
                        <a:pt x="14787" y="602"/>
                        <a:pt x="14789" y="602"/>
                      </a:cubicBezTo>
                      <a:cubicBezTo>
                        <a:pt x="14955" y="602"/>
                        <a:pt x="15090" y="467"/>
                        <a:pt x="15090" y="301"/>
                      </a:cubicBezTo>
                      <a:cubicBezTo>
                        <a:pt x="15090" y="136"/>
                        <a:pt x="14956" y="1"/>
                        <a:pt x="14792" y="1"/>
                      </a:cubicBezTo>
                      <a:cubicBezTo>
                        <a:pt x="14789" y="1"/>
                        <a:pt x="14786" y="1"/>
                        <a:pt x="14783" y="1"/>
                      </a:cubicBezTo>
                      <a:lnTo>
                        <a:pt x="307"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2"/>
                <p:cNvSpPr/>
                <p:nvPr/>
              </p:nvSpPr>
              <p:spPr>
                <a:xfrm>
                  <a:off x="5312305" y="1140969"/>
                  <a:ext cx="85711" cy="11853"/>
                </a:xfrm>
                <a:custGeom>
                  <a:avLst/>
                  <a:gdLst/>
                  <a:ahLst/>
                  <a:cxnLst/>
                  <a:rect l="l" t="t" r="r" b="b"/>
                  <a:pathLst>
                    <a:path w="4353" h="602" extrusionOk="0">
                      <a:moveTo>
                        <a:pt x="294" y="0"/>
                      </a:moveTo>
                      <a:cubicBezTo>
                        <a:pt x="131" y="4"/>
                        <a:pt x="0" y="136"/>
                        <a:pt x="0" y="300"/>
                      </a:cubicBezTo>
                      <a:cubicBezTo>
                        <a:pt x="0" y="464"/>
                        <a:pt x="131" y="596"/>
                        <a:pt x="294" y="601"/>
                      </a:cubicBezTo>
                      <a:lnTo>
                        <a:pt x="4059" y="601"/>
                      </a:lnTo>
                      <a:cubicBezTo>
                        <a:pt x="4222" y="596"/>
                        <a:pt x="4353" y="464"/>
                        <a:pt x="4353" y="300"/>
                      </a:cubicBezTo>
                      <a:cubicBezTo>
                        <a:pt x="4353" y="136"/>
                        <a:pt x="4222" y="4"/>
                        <a:pt x="40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2"/>
                <p:cNvSpPr/>
                <p:nvPr/>
              </p:nvSpPr>
              <p:spPr>
                <a:xfrm>
                  <a:off x="5568590" y="1198267"/>
                  <a:ext cx="370979" cy="11873"/>
                </a:xfrm>
                <a:custGeom>
                  <a:avLst/>
                  <a:gdLst/>
                  <a:ahLst/>
                  <a:cxnLst/>
                  <a:rect l="l" t="t" r="r" b="b"/>
                  <a:pathLst>
                    <a:path w="18841" h="603" extrusionOk="0">
                      <a:moveTo>
                        <a:pt x="301" y="1"/>
                      </a:moveTo>
                      <a:cubicBezTo>
                        <a:pt x="135" y="1"/>
                        <a:pt x="0" y="135"/>
                        <a:pt x="0" y="301"/>
                      </a:cubicBezTo>
                      <a:cubicBezTo>
                        <a:pt x="0" y="468"/>
                        <a:pt x="135" y="602"/>
                        <a:pt x="301" y="602"/>
                      </a:cubicBezTo>
                      <a:cubicBezTo>
                        <a:pt x="303" y="602"/>
                        <a:pt x="305" y="602"/>
                        <a:pt x="307" y="602"/>
                      </a:cubicBezTo>
                      <a:lnTo>
                        <a:pt x="18546" y="602"/>
                      </a:lnTo>
                      <a:cubicBezTo>
                        <a:pt x="18710" y="598"/>
                        <a:pt x="18840" y="464"/>
                        <a:pt x="18840" y="301"/>
                      </a:cubicBezTo>
                      <a:cubicBezTo>
                        <a:pt x="18840" y="138"/>
                        <a:pt x="18710" y="4"/>
                        <a:pt x="18546" y="1"/>
                      </a:cubicBezTo>
                      <a:lnTo>
                        <a:pt x="307"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2"/>
                <p:cNvSpPr/>
                <p:nvPr/>
              </p:nvSpPr>
              <p:spPr>
                <a:xfrm>
                  <a:off x="5312325" y="1198267"/>
                  <a:ext cx="137259" cy="11873"/>
                </a:xfrm>
                <a:custGeom>
                  <a:avLst/>
                  <a:gdLst/>
                  <a:ahLst/>
                  <a:cxnLst/>
                  <a:rect l="l" t="t" r="r" b="b"/>
                  <a:pathLst>
                    <a:path w="6971" h="603" extrusionOk="0">
                      <a:moveTo>
                        <a:pt x="6669" y="1"/>
                      </a:moveTo>
                      <a:cubicBezTo>
                        <a:pt x="6667" y="1"/>
                        <a:pt x="6665" y="1"/>
                        <a:pt x="6663" y="1"/>
                      </a:cubicBezTo>
                      <a:lnTo>
                        <a:pt x="293" y="1"/>
                      </a:lnTo>
                      <a:cubicBezTo>
                        <a:pt x="131" y="4"/>
                        <a:pt x="0" y="138"/>
                        <a:pt x="0" y="301"/>
                      </a:cubicBezTo>
                      <a:cubicBezTo>
                        <a:pt x="0" y="464"/>
                        <a:pt x="131" y="598"/>
                        <a:pt x="293" y="602"/>
                      </a:cubicBezTo>
                      <a:lnTo>
                        <a:pt x="6663" y="602"/>
                      </a:lnTo>
                      <a:cubicBezTo>
                        <a:pt x="6665" y="602"/>
                        <a:pt x="6667" y="602"/>
                        <a:pt x="6669" y="602"/>
                      </a:cubicBezTo>
                      <a:cubicBezTo>
                        <a:pt x="6836" y="602"/>
                        <a:pt x="6971" y="468"/>
                        <a:pt x="6971" y="301"/>
                      </a:cubicBezTo>
                      <a:cubicBezTo>
                        <a:pt x="6971" y="135"/>
                        <a:pt x="6836" y="1"/>
                        <a:pt x="66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2"/>
                <p:cNvSpPr/>
                <p:nvPr/>
              </p:nvSpPr>
              <p:spPr>
                <a:xfrm>
                  <a:off x="5865003" y="1263776"/>
                  <a:ext cx="74566" cy="11873"/>
                </a:xfrm>
                <a:custGeom>
                  <a:avLst/>
                  <a:gdLst/>
                  <a:ahLst/>
                  <a:cxnLst/>
                  <a:rect l="l" t="t" r="r" b="b"/>
                  <a:pathLst>
                    <a:path w="3787" h="603" extrusionOk="0">
                      <a:moveTo>
                        <a:pt x="299" y="1"/>
                      </a:moveTo>
                      <a:cubicBezTo>
                        <a:pt x="135" y="1"/>
                        <a:pt x="1" y="135"/>
                        <a:pt x="1" y="301"/>
                      </a:cubicBezTo>
                      <a:cubicBezTo>
                        <a:pt x="1" y="467"/>
                        <a:pt x="136" y="602"/>
                        <a:pt x="301" y="602"/>
                      </a:cubicBezTo>
                      <a:cubicBezTo>
                        <a:pt x="303" y="602"/>
                        <a:pt x="305" y="602"/>
                        <a:pt x="308" y="602"/>
                      </a:cubicBezTo>
                      <a:lnTo>
                        <a:pt x="3492" y="602"/>
                      </a:lnTo>
                      <a:cubicBezTo>
                        <a:pt x="3656" y="597"/>
                        <a:pt x="3786" y="464"/>
                        <a:pt x="3786" y="301"/>
                      </a:cubicBezTo>
                      <a:cubicBezTo>
                        <a:pt x="3786" y="137"/>
                        <a:pt x="3656" y="4"/>
                        <a:pt x="3492" y="1"/>
                      </a:cubicBezTo>
                      <a:lnTo>
                        <a:pt x="308"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2"/>
                <p:cNvSpPr/>
                <p:nvPr/>
              </p:nvSpPr>
              <p:spPr>
                <a:xfrm>
                  <a:off x="5688542" y="1263776"/>
                  <a:ext cx="137003" cy="11853"/>
                </a:xfrm>
                <a:custGeom>
                  <a:avLst/>
                  <a:gdLst/>
                  <a:ahLst/>
                  <a:cxnLst/>
                  <a:rect l="l" t="t" r="r" b="b"/>
                  <a:pathLst>
                    <a:path w="6958" h="602" extrusionOk="0">
                      <a:moveTo>
                        <a:pt x="294" y="1"/>
                      </a:moveTo>
                      <a:cubicBezTo>
                        <a:pt x="131" y="4"/>
                        <a:pt x="0" y="137"/>
                        <a:pt x="0" y="301"/>
                      </a:cubicBezTo>
                      <a:cubicBezTo>
                        <a:pt x="0" y="464"/>
                        <a:pt x="131" y="597"/>
                        <a:pt x="294" y="602"/>
                      </a:cubicBezTo>
                      <a:lnTo>
                        <a:pt x="6664" y="602"/>
                      </a:lnTo>
                      <a:cubicBezTo>
                        <a:pt x="6827" y="597"/>
                        <a:pt x="6958" y="464"/>
                        <a:pt x="6958" y="301"/>
                      </a:cubicBezTo>
                      <a:cubicBezTo>
                        <a:pt x="6958" y="137"/>
                        <a:pt x="6827" y="4"/>
                        <a:pt x="66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2"/>
                <p:cNvSpPr/>
                <p:nvPr/>
              </p:nvSpPr>
              <p:spPr>
                <a:xfrm>
                  <a:off x="5312325" y="1263776"/>
                  <a:ext cx="302576" cy="11873"/>
                </a:xfrm>
                <a:custGeom>
                  <a:avLst/>
                  <a:gdLst/>
                  <a:ahLst/>
                  <a:cxnLst/>
                  <a:rect l="l" t="t" r="r" b="b"/>
                  <a:pathLst>
                    <a:path w="15367" h="603" extrusionOk="0">
                      <a:moveTo>
                        <a:pt x="15068" y="1"/>
                      </a:moveTo>
                      <a:cubicBezTo>
                        <a:pt x="15065" y="1"/>
                        <a:pt x="15062" y="1"/>
                        <a:pt x="15059" y="1"/>
                      </a:cubicBezTo>
                      <a:lnTo>
                        <a:pt x="293" y="1"/>
                      </a:lnTo>
                      <a:cubicBezTo>
                        <a:pt x="131" y="4"/>
                        <a:pt x="0" y="137"/>
                        <a:pt x="0" y="301"/>
                      </a:cubicBezTo>
                      <a:cubicBezTo>
                        <a:pt x="0" y="464"/>
                        <a:pt x="131" y="597"/>
                        <a:pt x="293" y="602"/>
                      </a:cubicBezTo>
                      <a:lnTo>
                        <a:pt x="15059" y="602"/>
                      </a:lnTo>
                      <a:cubicBezTo>
                        <a:pt x="15062" y="602"/>
                        <a:pt x="15064" y="602"/>
                        <a:pt x="15066" y="602"/>
                      </a:cubicBezTo>
                      <a:cubicBezTo>
                        <a:pt x="15231" y="602"/>
                        <a:pt x="15366" y="467"/>
                        <a:pt x="15366" y="301"/>
                      </a:cubicBezTo>
                      <a:cubicBezTo>
                        <a:pt x="15366" y="135"/>
                        <a:pt x="15232" y="1"/>
                        <a:pt x="1506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2"/>
                <p:cNvSpPr/>
                <p:nvPr/>
              </p:nvSpPr>
              <p:spPr>
                <a:xfrm>
                  <a:off x="5608600" y="1329265"/>
                  <a:ext cx="331087" cy="11853"/>
                </a:xfrm>
                <a:custGeom>
                  <a:avLst/>
                  <a:gdLst/>
                  <a:ahLst/>
                  <a:cxnLst/>
                  <a:rect l="l" t="t" r="r" b="b"/>
                  <a:pathLst>
                    <a:path w="16815" h="602" extrusionOk="0">
                      <a:moveTo>
                        <a:pt x="302" y="1"/>
                      </a:moveTo>
                      <a:cubicBezTo>
                        <a:pt x="136" y="1"/>
                        <a:pt x="1" y="136"/>
                        <a:pt x="1" y="302"/>
                      </a:cubicBezTo>
                      <a:cubicBezTo>
                        <a:pt x="1" y="468"/>
                        <a:pt x="136" y="602"/>
                        <a:pt x="302" y="602"/>
                      </a:cubicBezTo>
                      <a:lnTo>
                        <a:pt x="16514" y="602"/>
                      </a:lnTo>
                      <a:cubicBezTo>
                        <a:pt x="16680" y="602"/>
                        <a:pt x="16814" y="468"/>
                        <a:pt x="16814" y="302"/>
                      </a:cubicBezTo>
                      <a:cubicBezTo>
                        <a:pt x="16814" y="136"/>
                        <a:pt x="16680" y="1"/>
                        <a:pt x="165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2"/>
                <p:cNvSpPr/>
                <p:nvPr/>
              </p:nvSpPr>
              <p:spPr>
                <a:xfrm>
                  <a:off x="5312187" y="1329265"/>
                  <a:ext cx="239864" cy="11853"/>
                </a:xfrm>
                <a:custGeom>
                  <a:avLst/>
                  <a:gdLst/>
                  <a:ahLst/>
                  <a:cxnLst/>
                  <a:rect l="l" t="t" r="r" b="b"/>
                  <a:pathLst>
                    <a:path w="12182" h="602" extrusionOk="0">
                      <a:moveTo>
                        <a:pt x="300" y="1"/>
                      </a:moveTo>
                      <a:cubicBezTo>
                        <a:pt x="134" y="1"/>
                        <a:pt x="0" y="136"/>
                        <a:pt x="0" y="302"/>
                      </a:cubicBezTo>
                      <a:cubicBezTo>
                        <a:pt x="0" y="468"/>
                        <a:pt x="134" y="602"/>
                        <a:pt x="300" y="602"/>
                      </a:cubicBezTo>
                      <a:lnTo>
                        <a:pt x="11882" y="602"/>
                      </a:lnTo>
                      <a:cubicBezTo>
                        <a:pt x="12048" y="602"/>
                        <a:pt x="12182" y="468"/>
                        <a:pt x="12182" y="302"/>
                      </a:cubicBezTo>
                      <a:cubicBezTo>
                        <a:pt x="12182" y="136"/>
                        <a:pt x="12048" y="1"/>
                        <a:pt x="1188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32"/>
                <p:cNvSpPr/>
                <p:nvPr/>
              </p:nvSpPr>
              <p:spPr>
                <a:xfrm>
                  <a:off x="5791166" y="1394773"/>
                  <a:ext cx="148404" cy="11853"/>
                </a:xfrm>
                <a:custGeom>
                  <a:avLst/>
                  <a:gdLst/>
                  <a:ahLst/>
                  <a:cxnLst/>
                  <a:rect l="l" t="t" r="r" b="b"/>
                  <a:pathLst>
                    <a:path w="7537" h="602" extrusionOk="0">
                      <a:moveTo>
                        <a:pt x="294" y="1"/>
                      </a:moveTo>
                      <a:cubicBezTo>
                        <a:pt x="131" y="4"/>
                        <a:pt x="0" y="137"/>
                        <a:pt x="0" y="300"/>
                      </a:cubicBezTo>
                      <a:cubicBezTo>
                        <a:pt x="0" y="464"/>
                        <a:pt x="131" y="598"/>
                        <a:pt x="294" y="602"/>
                      </a:cubicBezTo>
                      <a:lnTo>
                        <a:pt x="7242" y="602"/>
                      </a:lnTo>
                      <a:cubicBezTo>
                        <a:pt x="7406" y="598"/>
                        <a:pt x="7536" y="464"/>
                        <a:pt x="7536" y="300"/>
                      </a:cubicBezTo>
                      <a:cubicBezTo>
                        <a:pt x="7536" y="137"/>
                        <a:pt x="7406" y="4"/>
                        <a:pt x="72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2"/>
                <p:cNvSpPr/>
                <p:nvPr/>
              </p:nvSpPr>
              <p:spPr>
                <a:xfrm>
                  <a:off x="5448875" y="1394773"/>
                  <a:ext cx="297142" cy="11853"/>
                </a:xfrm>
                <a:custGeom>
                  <a:avLst/>
                  <a:gdLst/>
                  <a:ahLst/>
                  <a:cxnLst/>
                  <a:rect l="l" t="t" r="r" b="b"/>
                  <a:pathLst>
                    <a:path w="15091" h="602" extrusionOk="0">
                      <a:moveTo>
                        <a:pt x="301" y="0"/>
                      </a:moveTo>
                      <a:cubicBezTo>
                        <a:pt x="135" y="0"/>
                        <a:pt x="0" y="134"/>
                        <a:pt x="0" y="300"/>
                      </a:cubicBezTo>
                      <a:cubicBezTo>
                        <a:pt x="0" y="467"/>
                        <a:pt x="136" y="602"/>
                        <a:pt x="301" y="602"/>
                      </a:cubicBezTo>
                      <a:cubicBezTo>
                        <a:pt x="303" y="602"/>
                        <a:pt x="305" y="602"/>
                        <a:pt x="307" y="602"/>
                      </a:cubicBezTo>
                      <a:lnTo>
                        <a:pt x="14783" y="602"/>
                      </a:lnTo>
                      <a:cubicBezTo>
                        <a:pt x="14785" y="602"/>
                        <a:pt x="14787" y="602"/>
                        <a:pt x="14789" y="602"/>
                      </a:cubicBezTo>
                      <a:cubicBezTo>
                        <a:pt x="14955" y="602"/>
                        <a:pt x="15090" y="467"/>
                        <a:pt x="15090" y="300"/>
                      </a:cubicBezTo>
                      <a:cubicBezTo>
                        <a:pt x="15090" y="134"/>
                        <a:pt x="14955" y="0"/>
                        <a:pt x="14789" y="0"/>
                      </a:cubicBezTo>
                      <a:cubicBezTo>
                        <a:pt x="14787" y="0"/>
                        <a:pt x="14785" y="0"/>
                        <a:pt x="14783" y="1"/>
                      </a:cubicBezTo>
                      <a:lnTo>
                        <a:pt x="307" y="1"/>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2"/>
                <p:cNvSpPr/>
                <p:nvPr/>
              </p:nvSpPr>
              <p:spPr>
                <a:xfrm>
                  <a:off x="5312305" y="1394773"/>
                  <a:ext cx="85711" cy="11853"/>
                </a:xfrm>
                <a:custGeom>
                  <a:avLst/>
                  <a:gdLst/>
                  <a:ahLst/>
                  <a:cxnLst/>
                  <a:rect l="l" t="t" r="r" b="b"/>
                  <a:pathLst>
                    <a:path w="4353" h="602" extrusionOk="0">
                      <a:moveTo>
                        <a:pt x="294" y="1"/>
                      </a:moveTo>
                      <a:cubicBezTo>
                        <a:pt x="131" y="4"/>
                        <a:pt x="0" y="137"/>
                        <a:pt x="0" y="300"/>
                      </a:cubicBezTo>
                      <a:cubicBezTo>
                        <a:pt x="0" y="464"/>
                        <a:pt x="131" y="598"/>
                        <a:pt x="294" y="602"/>
                      </a:cubicBezTo>
                      <a:lnTo>
                        <a:pt x="4059" y="602"/>
                      </a:lnTo>
                      <a:cubicBezTo>
                        <a:pt x="4222" y="598"/>
                        <a:pt x="4353" y="464"/>
                        <a:pt x="4353" y="300"/>
                      </a:cubicBezTo>
                      <a:cubicBezTo>
                        <a:pt x="4353" y="137"/>
                        <a:pt x="4222" y="4"/>
                        <a:pt x="40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2"/>
                <p:cNvSpPr/>
                <p:nvPr/>
              </p:nvSpPr>
              <p:spPr>
                <a:xfrm>
                  <a:off x="5568590" y="1452091"/>
                  <a:ext cx="370979" cy="11834"/>
                </a:xfrm>
                <a:custGeom>
                  <a:avLst/>
                  <a:gdLst/>
                  <a:ahLst/>
                  <a:cxnLst/>
                  <a:rect l="l" t="t" r="r" b="b"/>
                  <a:pathLst>
                    <a:path w="18841" h="601" extrusionOk="0">
                      <a:moveTo>
                        <a:pt x="299" y="0"/>
                      </a:moveTo>
                      <a:cubicBezTo>
                        <a:pt x="134" y="0"/>
                        <a:pt x="0" y="135"/>
                        <a:pt x="0" y="300"/>
                      </a:cubicBezTo>
                      <a:cubicBezTo>
                        <a:pt x="0" y="466"/>
                        <a:pt x="134" y="600"/>
                        <a:pt x="299" y="600"/>
                      </a:cubicBezTo>
                      <a:cubicBezTo>
                        <a:pt x="302" y="600"/>
                        <a:pt x="305" y="600"/>
                        <a:pt x="307" y="600"/>
                      </a:cubicBezTo>
                      <a:lnTo>
                        <a:pt x="18546" y="600"/>
                      </a:lnTo>
                      <a:cubicBezTo>
                        <a:pt x="18710" y="597"/>
                        <a:pt x="18840" y="464"/>
                        <a:pt x="18840" y="300"/>
                      </a:cubicBezTo>
                      <a:cubicBezTo>
                        <a:pt x="18840" y="137"/>
                        <a:pt x="18710" y="4"/>
                        <a:pt x="18546" y="0"/>
                      </a:cubicBezTo>
                      <a:lnTo>
                        <a:pt x="307" y="0"/>
                      </a:lnTo>
                      <a:cubicBezTo>
                        <a:pt x="305" y="0"/>
                        <a:pt x="302" y="0"/>
                        <a:pt x="29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2"/>
                <p:cNvSpPr/>
                <p:nvPr/>
              </p:nvSpPr>
              <p:spPr>
                <a:xfrm>
                  <a:off x="5312325" y="1452091"/>
                  <a:ext cx="137259" cy="11834"/>
                </a:xfrm>
                <a:custGeom>
                  <a:avLst/>
                  <a:gdLst/>
                  <a:ahLst/>
                  <a:cxnLst/>
                  <a:rect l="l" t="t" r="r" b="b"/>
                  <a:pathLst>
                    <a:path w="6971" h="601" extrusionOk="0">
                      <a:moveTo>
                        <a:pt x="6671" y="0"/>
                      </a:moveTo>
                      <a:cubicBezTo>
                        <a:pt x="6668" y="0"/>
                        <a:pt x="6665" y="0"/>
                        <a:pt x="6663" y="0"/>
                      </a:cubicBezTo>
                      <a:lnTo>
                        <a:pt x="293" y="0"/>
                      </a:lnTo>
                      <a:cubicBezTo>
                        <a:pt x="131" y="4"/>
                        <a:pt x="0" y="137"/>
                        <a:pt x="0" y="300"/>
                      </a:cubicBezTo>
                      <a:cubicBezTo>
                        <a:pt x="0" y="464"/>
                        <a:pt x="131" y="597"/>
                        <a:pt x="293" y="600"/>
                      </a:cubicBezTo>
                      <a:lnTo>
                        <a:pt x="6663" y="600"/>
                      </a:lnTo>
                      <a:cubicBezTo>
                        <a:pt x="6665" y="600"/>
                        <a:pt x="6668" y="600"/>
                        <a:pt x="6671" y="600"/>
                      </a:cubicBezTo>
                      <a:cubicBezTo>
                        <a:pt x="6837" y="600"/>
                        <a:pt x="6971" y="466"/>
                        <a:pt x="6971" y="300"/>
                      </a:cubicBezTo>
                      <a:cubicBezTo>
                        <a:pt x="6971" y="135"/>
                        <a:pt x="6837" y="0"/>
                        <a:pt x="667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2"/>
                <p:cNvSpPr/>
                <p:nvPr/>
              </p:nvSpPr>
              <p:spPr>
                <a:xfrm>
                  <a:off x="5865003" y="1517560"/>
                  <a:ext cx="74566" cy="11873"/>
                </a:xfrm>
                <a:custGeom>
                  <a:avLst/>
                  <a:gdLst/>
                  <a:ahLst/>
                  <a:cxnLst/>
                  <a:rect l="l" t="t" r="r" b="b"/>
                  <a:pathLst>
                    <a:path w="3787" h="603" extrusionOk="0">
                      <a:moveTo>
                        <a:pt x="301" y="1"/>
                      </a:moveTo>
                      <a:cubicBezTo>
                        <a:pt x="136" y="1"/>
                        <a:pt x="1" y="135"/>
                        <a:pt x="1" y="301"/>
                      </a:cubicBezTo>
                      <a:cubicBezTo>
                        <a:pt x="1" y="468"/>
                        <a:pt x="136" y="602"/>
                        <a:pt x="301" y="602"/>
                      </a:cubicBezTo>
                      <a:cubicBezTo>
                        <a:pt x="303" y="602"/>
                        <a:pt x="305" y="602"/>
                        <a:pt x="308" y="602"/>
                      </a:cubicBezTo>
                      <a:lnTo>
                        <a:pt x="3492" y="602"/>
                      </a:lnTo>
                      <a:cubicBezTo>
                        <a:pt x="3656" y="599"/>
                        <a:pt x="3786" y="465"/>
                        <a:pt x="3786" y="301"/>
                      </a:cubicBezTo>
                      <a:cubicBezTo>
                        <a:pt x="3786" y="139"/>
                        <a:pt x="3656" y="5"/>
                        <a:pt x="3492"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2"/>
                <p:cNvSpPr/>
                <p:nvPr/>
              </p:nvSpPr>
              <p:spPr>
                <a:xfrm>
                  <a:off x="5688542" y="1517580"/>
                  <a:ext cx="137003" cy="11853"/>
                </a:xfrm>
                <a:custGeom>
                  <a:avLst/>
                  <a:gdLst/>
                  <a:ahLst/>
                  <a:cxnLst/>
                  <a:rect l="l" t="t" r="r" b="b"/>
                  <a:pathLst>
                    <a:path w="6958" h="602" extrusionOk="0">
                      <a:moveTo>
                        <a:pt x="294" y="0"/>
                      </a:moveTo>
                      <a:cubicBezTo>
                        <a:pt x="131" y="4"/>
                        <a:pt x="0" y="138"/>
                        <a:pt x="0" y="300"/>
                      </a:cubicBezTo>
                      <a:cubicBezTo>
                        <a:pt x="0" y="464"/>
                        <a:pt x="131" y="598"/>
                        <a:pt x="294" y="601"/>
                      </a:cubicBezTo>
                      <a:lnTo>
                        <a:pt x="6664" y="601"/>
                      </a:lnTo>
                      <a:cubicBezTo>
                        <a:pt x="6827" y="598"/>
                        <a:pt x="6958" y="464"/>
                        <a:pt x="6958" y="300"/>
                      </a:cubicBezTo>
                      <a:cubicBezTo>
                        <a:pt x="6958" y="138"/>
                        <a:pt x="6827" y="4"/>
                        <a:pt x="66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2"/>
                <p:cNvSpPr/>
                <p:nvPr/>
              </p:nvSpPr>
              <p:spPr>
                <a:xfrm>
                  <a:off x="5312325" y="1517560"/>
                  <a:ext cx="302576" cy="11873"/>
                </a:xfrm>
                <a:custGeom>
                  <a:avLst/>
                  <a:gdLst/>
                  <a:ahLst/>
                  <a:cxnLst/>
                  <a:rect l="l" t="t" r="r" b="b"/>
                  <a:pathLst>
                    <a:path w="15367" h="603" extrusionOk="0">
                      <a:moveTo>
                        <a:pt x="15066" y="1"/>
                      </a:moveTo>
                      <a:cubicBezTo>
                        <a:pt x="15064" y="1"/>
                        <a:pt x="15062" y="1"/>
                        <a:pt x="15059" y="1"/>
                      </a:cubicBezTo>
                      <a:lnTo>
                        <a:pt x="293" y="1"/>
                      </a:lnTo>
                      <a:cubicBezTo>
                        <a:pt x="131" y="5"/>
                        <a:pt x="0" y="139"/>
                        <a:pt x="0" y="301"/>
                      </a:cubicBezTo>
                      <a:cubicBezTo>
                        <a:pt x="0" y="465"/>
                        <a:pt x="131" y="599"/>
                        <a:pt x="293" y="602"/>
                      </a:cubicBezTo>
                      <a:lnTo>
                        <a:pt x="15059" y="602"/>
                      </a:lnTo>
                      <a:cubicBezTo>
                        <a:pt x="15062" y="602"/>
                        <a:pt x="15064" y="602"/>
                        <a:pt x="15066" y="602"/>
                      </a:cubicBezTo>
                      <a:cubicBezTo>
                        <a:pt x="15231" y="602"/>
                        <a:pt x="15366" y="468"/>
                        <a:pt x="15366" y="301"/>
                      </a:cubicBezTo>
                      <a:cubicBezTo>
                        <a:pt x="15366" y="135"/>
                        <a:pt x="15231" y="1"/>
                        <a:pt x="1506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32"/>
                <p:cNvSpPr/>
                <p:nvPr/>
              </p:nvSpPr>
              <p:spPr>
                <a:xfrm>
                  <a:off x="5608600" y="1583049"/>
                  <a:ext cx="331087" cy="11853"/>
                </a:xfrm>
                <a:custGeom>
                  <a:avLst/>
                  <a:gdLst/>
                  <a:ahLst/>
                  <a:cxnLst/>
                  <a:rect l="l" t="t" r="r" b="b"/>
                  <a:pathLst>
                    <a:path w="16815" h="602" extrusionOk="0">
                      <a:moveTo>
                        <a:pt x="302" y="1"/>
                      </a:moveTo>
                      <a:cubicBezTo>
                        <a:pt x="136" y="1"/>
                        <a:pt x="1" y="135"/>
                        <a:pt x="1" y="302"/>
                      </a:cubicBezTo>
                      <a:cubicBezTo>
                        <a:pt x="1" y="468"/>
                        <a:pt x="136" y="602"/>
                        <a:pt x="302" y="602"/>
                      </a:cubicBezTo>
                      <a:lnTo>
                        <a:pt x="16514" y="602"/>
                      </a:lnTo>
                      <a:cubicBezTo>
                        <a:pt x="16680" y="602"/>
                        <a:pt x="16814" y="468"/>
                        <a:pt x="16814" y="302"/>
                      </a:cubicBezTo>
                      <a:cubicBezTo>
                        <a:pt x="16814" y="135"/>
                        <a:pt x="16680" y="1"/>
                        <a:pt x="165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2"/>
                <p:cNvSpPr/>
                <p:nvPr/>
              </p:nvSpPr>
              <p:spPr>
                <a:xfrm>
                  <a:off x="5312187" y="1583049"/>
                  <a:ext cx="239864" cy="11853"/>
                </a:xfrm>
                <a:custGeom>
                  <a:avLst/>
                  <a:gdLst/>
                  <a:ahLst/>
                  <a:cxnLst/>
                  <a:rect l="l" t="t" r="r" b="b"/>
                  <a:pathLst>
                    <a:path w="12182" h="602" extrusionOk="0">
                      <a:moveTo>
                        <a:pt x="300" y="1"/>
                      </a:moveTo>
                      <a:cubicBezTo>
                        <a:pt x="134" y="1"/>
                        <a:pt x="0" y="135"/>
                        <a:pt x="0" y="302"/>
                      </a:cubicBezTo>
                      <a:cubicBezTo>
                        <a:pt x="0" y="468"/>
                        <a:pt x="134" y="602"/>
                        <a:pt x="300" y="602"/>
                      </a:cubicBezTo>
                      <a:lnTo>
                        <a:pt x="11882" y="602"/>
                      </a:lnTo>
                      <a:cubicBezTo>
                        <a:pt x="12048" y="602"/>
                        <a:pt x="12182" y="468"/>
                        <a:pt x="12182" y="302"/>
                      </a:cubicBezTo>
                      <a:cubicBezTo>
                        <a:pt x="12182" y="135"/>
                        <a:pt x="12048" y="1"/>
                        <a:pt x="1188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2"/>
                <p:cNvSpPr/>
                <p:nvPr/>
              </p:nvSpPr>
              <p:spPr>
                <a:xfrm>
                  <a:off x="5791166" y="1648558"/>
                  <a:ext cx="148404" cy="11853"/>
                </a:xfrm>
                <a:custGeom>
                  <a:avLst/>
                  <a:gdLst/>
                  <a:ahLst/>
                  <a:cxnLst/>
                  <a:rect l="l" t="t" r="r" b="b"/>
                  <a:pathLst>
                    <a:path w="7537" h="602" extrusionOk="0">
                      <a:moveTo>
                        <a:pt x="294" y="1"/>
                      </a:moveTo>
                      <a:cubicBezTo>
                        <a:pt x="131" y="4"/>
                        <a:pt x="0" y="138"/>
                        <a:pt x="0" y="302"/>
                      </a:cubicBezTo>
                      <a:cubicBezTo>
                        <a:pt x="0" y="464"/>
                        <a:pt x="131" y="598"/>
                        <a:pt x="294" y="602"/>
                      </a:cubicBezTo>
                      <a:lnTo>
                        <a:pt x="7242" y="602"/>
                      </a:lnTo>
                      <a:cubicBezTo>
                        <a:pt x="7406" y="598"/>
                        <a:pt x="7536" y="464"/>
                        <a:pt x="7536" y="302"/>
                      </a:cubicBezTo>
                      <a:cubicBezTo>
                        <a:pt x="7536" y="138"/>
                        <a:pt x="7406" y="4"/>
                        <a:pt x="72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2"/>
                <p:cNvSpPr/>
                <p:nvPr/>
              </p:nvSpPr>
              <p:spPr>
                <a:xfrm>
                  <a:off x="5448875" y="1648558"/>
                  <a:ext cx="297142" cy="11853"/>
                </a:xfrm>
                <a:custGeom>
                  <a:avLst/>
                  <a:gdLst/>
                  <a:ahLst/>
                  <a:cxnLst/>
                  <a:rect l="l" t="t" r="r" b="b"/>
                  <a:pathLst>
                    <a:path w="15091" h="602" extrusionOk="0">
                      <a:moveTo>
                        <a:pt x="301" y="1"/>
                      </a:moveTo>
                      <a:cubicBezTo>
                        <a:pt x="135" y="1"/>
                        <a:pt x="0" y="135"/>
                        <a:pt x="0" y="302"/>
                      </a:cubicBezTo>
                      <a:cubicBezTo>
                        <a:pt x="0" y="468"/>
                        <a:pt x="135" y="602"/>
                        <a:pt x="301" y="602"/>
                      </a:cubicBezTo>
                      <a:cubicBezTo>
                        <a:pt x="303" y="602"/>
                        <a:pt x="305" y="602"/>
                        <a:pt x="307" y="602"/>
                      </a:cubicBezTo>
                      <a:lnTo>
                        <a:pt x="14783" y="602"/>
                      </a:lnTo>
                      <a:cubicBezTo>
                        <a:pt x="14785" y="602"/>
                        <a:pt x="14787" y="602"/>
                        <a:pt x="14789" y="602"/>
                      </a:cubicBezTo>
                      <a:cubicBezTo>
                        <a:pt x="14955" y="602"/>
                        <a:pt x="15090" y="468"/>
                        <a:pt x="15090" y="302"/>
                      </a:cubicBezTo>
                      <a:cubicBezTo>
                        <a:pt x="15090" y="135"/>
                        <a:pt x="14955" y="1"/>
                        <a:pt x="14789" y="1"/>
                      </a:cubicBezTo>
                      <a:cubicBezTo>
                        <a:pt x="14787" y="1"/>
                        <a:pt x="14785" y="1"/>
                        <a:pt x="14783" y="1"/>
                      </a:cubicBezTo>
                      <a:lnTo>
                        <a:pt x="307"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32"/>
                <p:cNvSpPr/>
                <p:nvPr/>
              </p:nvSpPr>
              <p:spPr>
                <a:xfrm>
                  <a:off x="5312305" y="1648558"/>
                  <a:ext cx="85711" cy="11853"/>
                </a:xfrm>
                <a:custGeom>
                  <a:avLst/>
                  <a:gdLst/>
                  <a:ahLst/>
                  <a:cxnLst/>
                  <a:rect l="l" t="t" r="r" b="b"/>
                  <a:pathLst>
                    <a:path w="4353" h="602" extrusionOk="0">
                      <a:moveTo>
                        <a:pt x="294" y="1"/>
                      </a:moveTo>
                      <a:cubicBezTo>
                        <a:pt x="131" y="4"/>
                        <a:pt x="0" y="138"/>
                        <a:pt x="0" y="302"/>
                      </a:cubicBezTo>
                      <a:cubicBezTo>
                        <a:pt x="0" y="464"/>
                        <a:pt x="131" y="598"/>
                        <a:pt x="294" y="602"/>
                      </a:cubicBezTo>
                      <a:lnTo>
                        <a:pt x="4059" y="602"/>
                      </a:lnTo>
                      <a:cubicBezTo>
                        <a:pt x="4222" y="598"/>
                        <a:pt x="4353" y="464"/>
                        <a:pt x="4353" y="302"/>
                      </a:cubicBezTo>
                      <a:cubicBezTo>
                        <a:pt x="4353" y="138"/>
                        <a:pt x="4222" y="4"/>
                        <a:pt x="40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2"/>
                <p:cNvSpPr/>
                <p:nvPr/>
              </p:nvSpPr>
              <p:spPr>
                <a:xfrm>
                  <a:off x="5568590" y="1705875"/>
                  <a:ext cx="370979" cy="11853"/>
                </a:xfrm>
                <a:custGeom>
                  <a:avLst/>
                  <a:gdLst/>
                  <a:ahLst/>
                  <a:cxnLst/>
                  <a:rect l="l" t="t" r="r" b="b"/>
                  <a:pathLst>
                    <a:path w="18841" h="602" extrusionOk="0">
                      <a:moveTo>
                        <a:pt x="301" y="0"/>
                      </a:moveTo>
                      <a:cubicBezTo>
                        <a:pt x="135" y="0"/>
                        <a:pt x="0" y="134"/>
                        <a:pt x="0" y="300"/>
                      </a:cubicBezTo>
                      <a:cubicBezTo>
                        <a:pt x="0" y="468"/>
                        <a:pt x="135" y="602"/>
                        <a:pt x="301" y="602"/>
                      </a:cubicBezTo>
                      <a:cubicBezTo>
                        <a:pt x="303" y="602"/>
                        <a:pt x="305" y="602"/>
                        <a:pt x="307" y="602"/>
                      </a:cubicBezTo>
                      <a:lnTo>
                        <a:pt x="18546" y="602"/>
                      </a:lnTo>
                      <a:cubicBezTo>
                        <a:pt x="18710" y="598"/>
                        <a:pt x="18840" y="464"/>
                        <a:pt x="18840" y="300"/>
                      </a:cubicBezTo>
                      <a:cubicBezTo>
                        <a:pt x="18840" y="138"/>
                        <a:pt x="18710" y="4"/>
                        <a:pt x="18546" y="1"/>
                      </a:cubicBezTo>
                      <a:lnTo>
                        <a:pt x="307" y="1"/>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2"/>
                <p:cNvSpPr/>
                <p:nvPr/>
              </p:nvSpPr>
              <p:spPr>
                <a:xfrm>
                  <a:off x="5312325" y="1705875"/>
                  <a:ext cx="137259" cy="11853"/>
                </a:xfrm>
                <a:custGeom>
                  <a:avLst/>
                  <a:gdLst/>
                  <a:ahLst/>
                  <a:cxnLst/>
                  <a:rect l="l" t="t" r="r" b="b"/>
                  <a:pathLst>
                    <a:path w="6971" h="602" extrusionOk="0">
                      <a:moveTo>
                        <a:pt x="6669" y="0"/>
                      </a:moveTo>
                      <a:cubicBezTo>
                        <a:pt x="6667" y="0"/>
                        <a:pt x="6665" y="0"/>
                        <a:pt x="6663" y="1"/>
                      </a:cubicBezTo>
                      <a:lnTo>
                        <a:pt x="293" y="1"/>
                      </a:lnTo>
                      <a:cubicBezTo>
                        <a:pt x="131" y="4"/>
                        <a:pt x="0" y="138"/>
                        <a:pt x="0" y="300"/>
                      </a:cubicBezTo>
                      <a:cubicBezTo>
                        <a:pt x="0" y="464"/>
                        <a:pt x="131" y="598"/>
                        <a:pt x="293" y="602"/>
                      </a:cubicBezTo>
                      <a:lnTo>
                        <a:pt x="6663" y="602"/>
                      </a:lnTo>
                      <a:cubicBezTo>
                        <a:pt x="6665" y="602"/>
                        <a:pt x="6667" y="602"/>
                        <a:pt x="6669" y="602"/>
                      </a:cubicBezTo>
                      <a:cubicBezTo>
                        <a:pt x="6836" y="602"/>
                        <a:pt x="6971" y="468"/>
                        <a:pt x="6971" y="300"/>
                      </a:cubicBezTo>
                      <a:cubicBezTo>
                        <a:pt x="6971" y="134"/>
                        <a:pt x="6836" y="0"/>
                        <a:pt x="666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2"/>
                <p:cNvSpPr/>
                <p:nvPr/>
              </p:nvSpPr>
              <p:spPr>
                <a:xfrm>
                  <a:off x="5865003" y="1771364"/>
                  <a:ext cx="74566" cy="11853"/>
                </a:xfrm>
                <a:custGeom>
                  <a:avLst/>
                  <a:gdLst/>
                  <a:ahLst/>
                  <a:cxnLst/>
                  <a:rect l="l" t="t" r="r" b="b"/>
                  <a:pathLst>
                    <a:path w="3787" h="602" extrusionOk="0">
                      <a:moveTo>
                        <a:pt x="301" y="0"/>
                      </a:moveTo>
                      <a:cubicBezTo>
                        <a:pt x="136" y="0"/>
                        <a:pt x="1" y="135"/>
                        <a:pt x="1" y="301"/>
                      </a:cubicBezTo>
                      <a:cubicBezTo>
                        <a:pt x="1" y="468"/>
                        <a:pt x="136" y="601"/>
                        <a:pt x="301" y="601"/>
                      </a:cubicBezTo>
                      <a:cubicBezTo>
                        <a:pt x="303" y="601"/>
                        <a:pt x="305" y="601"/>
                        <a:pt x="308" y="601"/>
                      </a:cubicBezTo>
                      <a:lnTo>
                        <a:pt x="3492" y="601"/>
                      </a:lnTo>
                      <a:cubicBezTo>
                        <a:pt x="3656" y="598"/>
                        <a:pt x="3786" y="465"/>
                        <a:pt x="3786" y="301"/>
                      </a:cubicBezTo>
                      <a:cubicBezTo>
                        <a:pt x="3786" y="138"/>
                        <a:pt x="3656" y="4"/>
                        <a:pt x="3492" y="0"/>
                      </a:cubicBezTo>
                      <a:lnTo>
                        <a:pt x="308"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2"/>
                <p:cNvSpPr/>
                <p:nvPr/>
              </p:nvSpPr>
              <p:spPr>
                <a:xfrm>
                  <a:off x="5688542" y="1771364"/>
                  <a:ext cx="137003" cy="11853"/>
                </a:xfrm>
                <a:custGeom>
                  <a:avLst/>
                  <a:gdLst/>
                  <a:ahLst/>
                  <a:cxnLst/>
                  <a:rect l="l" t="t" r="r" b="b"/>
                  <a:pathLst>
                    <a:path w="6958" h="602" extrusionOk="0">
                      <a:moveTo>
                        <a:pt x="294" y="0"/>
                      </a:moveTo>
                      <a:cubicBezTo>
                        <a:pt x="131" y="4"/>
                        <a:pt x="0" y="138"/>
                        <a:pt x="0" y="301"/>
                      </a:cubicBezTo>
                      <a:cubicBezTo>
                        <a:pt x="0" y="465"/>
                        <a:pt x="131" y="598"/>
                        <a:pt x="294" y="601"/>
                      </a:cubicBezTo>
                      <a:lnTo>
                        <a:pt x="6664" y="601"/>
                      </a:lnTo>
                      <a:cubicBezTo>
                        <a:pt x="6827" y="598"/>
                        <a:pt x="6958" y="465"/>
                        <a:pt x="6958" y="301"/>
                      </a:cubicBezTo>
                      <a:cubicBezTo>
                        <a:pt x="6958" y="138"/>
                        <a:pt x="6827" y="4"/>
                        <a:pt x="66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2"/>
                <p:cNvSpPr/>
                <p:nvPr/>
              </p:nvSpPr>
              <p:spPr>
                <a:xfrm>
                  <a:off x="5312325" y="1771364"/>
                  <a:ext cx="302576" cy="11853"/>
                </a:xfrm>
                <a:custGeom>
                  <a:avLst/>
                  <a:gdLst/>
                  <a:ahLst/>
                  <a:cxnLst/>
                  <a:rect l="l" t="t" r="r" b="b"/>
                  <a:pathLst>
                    <a:path w="15367" h="602" extrusionOk="0">
                      <a:moveTo>
                        <a:pt x="15066" y="0"/>
                      </a:moveTo>
                      <a:cubicBezTo>
                        <a:pt x="15064" y="0"/>
                        <a:pt x="15062" y="0"/>
                        <a:pt x="15059" y="0"/>
                      </a:cubicBezTo>
                      <a:lnTo>
                        <a:pt x="293" y="0"/>
                      </a:lnTo>
                      <a:cubicBezTo>
                        <a:pt x="131" y="4"/>
                        <a:pt x="0" y="138"/>
                        <a:pt x="0" y="301"/>
                      </a:cubicBezTo>
                      <a:cubicBezTo>
                        <a:pt x="0" y="465"/>
                        <a:pt x="131" y="598"/>
                        <a:pt x="293" y="601"/>
                      </a:cubicBezTo>
                      <a:lnTo>
                        <a:pt x="15059" y="601"/>
                      </a:lnTo>
                      <a:cubicBezTo>
                        <a:pt x="15062" y="601"/>
                        <a:pt x="15064" y="601"/>
                        <a:pt x="15066" y="601"/>
                      </a:cubicBezTo>
                      <a:cubicBezTo>
                        <a:pt x="15231" y="601"/>
                        <a:pt x="15366" y="468"/>
                        <a:pt x="15366" y="301"/>
                      </a:cubicBezTo>
                      <a:cubicBezTo>
                        <a:pt x="15366" y="135"/>
                        <a:pt x="15231" y="0"/>
                        <a:pt x="1506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2"/>
                <p:cNvSpPr/>
                <p:nvPr/>
              </p:nvSpPr>
              <p:spPr>
                <a:xfrm>
                  <a:off x="5608600" y="1836873"/>
                  <a:ext cx="331087" cy="11853"/>
                </a:xfrm>
                <a:custGeom>
                  <a:avLst/>
                  <a:gdLst/>
                  <a:ahLst/>
                  <a:cxnLst/>
                  <a:rect l="l" t="t" r="r" b="b"/>
                  <a:pathLst>
                    <a:path w="16815" h="602" extrusionOk="0">
                      <a:moveTo>
                        <a:pt x="302" y="0"/>
                      </a:moveTo>
                      <a:cubicBezTo>
                        <a:pt x="136" y="0"/>
                        <a:pt x="1" y="135"/>
                        <a:pt x="1" y="301"/>
                      </a:cubicBezTo>
                      <a:cubicBezTo>
                        <a:pt x="1" y="467"/>
                        <a:pt x="136" y="601"/>
                        <a:pt x="302" y="601"/>
                      </a:cubicBezTo>
                      <a:lnTo>
                        <a:pt x="16514" y="601"/>
                      </a:lnTo>
                      <a:cubicBezTo>
                        <a:pt x="16680" y="601"/>
                        <a:pt x="16814" y="467"/>
                        <a:pt x="16814" y="301"/>
                      </a:cubicBezTo>
                      <a:cubicBezTo>
                        <a:pt x="16814" y="135"/>
                        <a:pt x="16680" y="0"/>
                        <a:pt x="165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2"/>
                <p:cNvSpPr/>
                <p:nvPr/>
              </p:nvSpPr>
              <p:spPr>
                <a:xfrm>
                  <a:off x="5312187" y="1836873"/>
                  <a:ext cx="239864" cy="11853"/>
                </a:xfrm>
                <a:custGeom>
                  <a:avLst/>
                  <a:gdLst/>
                  <a:ahLst/>
                  <a:cxnLst/>
                  <a:rect l="l" t="t" r="r" b="b"/>
                  <a:pathLst>
                    <a:path w="12182" h="602" extrusionOk="0">
                      <a:moveTo>
                        <a:pt x="300" y="0"/>
                      </a:moveTo>
                      <a:cubicBezTo>
                        <a:pt x="134" y="0"/>
                        <a:pt x="0" y="135"/>
                        <a:pt x="0" y="301"/>
                      </a:cubicBezTo>
                      <a:cubicBezTo>
                        <a:pt x="0" y="467"/>
                        <a:pt x="134" y="601"/>
                        <a:pt x="300" y="601"/>
                      </a:cubicBezTo>
                      <a:lnTo>
                        <a:pt x="11882" y="601"/>
                      </a:lnTo>
                      <a:cubicBezTo>
                        <a:pt x="12048" y="601"/>
                        <a:pt x="12182" y="467"/>
                        <a:pt x="12182" y="301"/>
                      </a:cubicBezTo>
                      <a:cubicBezTo>
                        <a:pt x="12182" y="135"/>
                        <a:pt x="12048" y="0"/>
                        <a:pt x="1188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2"/>
                <p:cNvSpPr/>
                <p:nvPr/>
              </p:nvSpPr>
              <p:spPr>
                <a:xfrm>
                  <a:off x="5791166" y="1902382"/>
                  <a:ext cx="148404" cy="11853"/>
                </a:xfrm>
                <a:custGeom>
                  <a:avLst/>
                  <a:gdLst/>
                  <a:ahLst/>
                  <a:cxnLst/>
                  <a:rect l="l" t="t" r="r" b="b"/>
                  <a:pathLst>
                    <a:path w="7537" h="602" extrusionOk="0">
                      <a:moveTo>
                        <a:pt x="294" y="0"/>
                      </a:moveTo>
                      <a:cubicBezTo>
                        <a:pt x="131" y="4"/>
                        <a:pt x="0" y="137"/>
                        <a:pt x="0" y="300"/>
                      </a:cubicBezTo>
                      <a:cubicBezTo>
                        <a:pt x="0" y="464"/>
                        <a:pt x="131" y="598"/>
                        <a:pt x="294" y="601"/>
                      </a:cubicBezTo>
                      <a:lnTo>
                        <a:pt x="7242" y="601"/>
                      </a:lnTo>
                      <a:cubicBezTo>
                        <a:pt x="7406" y="598"/>
                        <a:pt x="7536" y="464"/>
                        <a:pt x="7536" y="300"/>
                      </a:cubicBezTo>
                      <a:cubicBezTo>
                        <a:pt x="7536" y="137"/>
                        <a:pt x="7406" y="4"/>
                        <a:pt x="724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2"/>
                <p:cNvSpPr/>
                <p:nvPr/>
              </p:nvSpPr>
              <p:spPr>
                <a:xfrm>
                  <a:off x="5448875" y="1902382"/>
                  <a:ext cx="297142" cy="11853"/>
                </a:xfrm>
                <a:custGeom>
                  <a:avLst/>
                  <a:gdLst/>
                  <a:ahLst/>
                  <a:cxnLst/>
                  <a:rect l="l" t="t" r="r" b="b"/>
                  <a:pathLst>
                    <a:path w="15091" h="602" extrusionOk="0">
                      <a:moveTo>
                        <a:pt x="301" y="0"/>
                      </a:moveTo>
                      <a:cubicBezTo>
                        <a:pt x="135" y="0"/>
                        <a:pt x="0" y="134"/>
                        <a:pt x="0" y="300"/>
                      </a:cubicBezTo>
                      <a:cubicBezTo>
                        <a:pt x="0" y="466"/>
                        <a:pt x="136" y="601"/>
                        <a:pt x="301" y="601"/>
                      </a:cubicBezTo>
                      <a:cubicBezTo>
                        <a:pt x="303" y="601"/>
                        <a:pt x="305" y="601"/>
                        <a:pt x="307" y="601"/>
                      </a:cubicBezTo>
                      <a:lnTo>
                        <a:pt x="14783" y="601"/>
                      </a:lnTo>
                      <a:cubicBezTo>
                        <a:pt x="14785" y="601"/>
                        <a:pt x="14787" y="601"/>
                        <a:pt x="14789" y="601"/>
                      </a:cubicBezTo>
                      <a:cubicBezTo>
                        <a:pt x="14955" y="601"/>
                        <a:pt x="15090" y="466"/>
                        <a:pt x="15090" y="300"/>
                      </a:cubicBezTo>
                      <a:cubicBezTo>
                        <a:pt x="15090" y="134"/>
                        <a:pt x="14955" y="0"/>
                        <a:pt x="14789" y="0"/>
                      </a:cubicBezTo>
                      <a:cubicBezTo>
                        <a:pt x="14787" y="0"/>
                        <a:pt x="14785" y="0"/>
                        <a:pt x="14783" y="0"/>
                      </a:cubicBezTo>
                      <a:lnTo>
                        <a:pt x="307"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2"/>
                <p:cNvSpPr/>
                <p:nvPr/>
              </p:nvSpPr>
              <p:spPr>
                <a:xfrm>
                  <a:off x="5312305" y="1902382"/>
                  <a:ext cx="85711" cy="11853"/>
                </a:xfrm>
                <a:custGeom>
                  <a:avLst/>
                  <a:gdLst/>
                  <a:ahLst/>
                  <a:cxnLst/>
                  <a:rect l="l" t="t" r="r" b="b"/>
                  <a:pathLst>
                    <a:path w="4353" h="602" extrusionOk="0">
                      <a:moveTo>
                        <a:pt x="294" y="0"/>
                      </a:moveTo>
                      <a:cubicBezTo>
                        <a:pt x="131" y="4"/>
                        <a:pt x="0" y="137"/>
                        <a:pt x="0" y="300"/>
                      </a:cubicBezTo>
                      <a:cubicBezTo>
                        <a:pt x="0" y="464"/>
                        <a:pt x="131" y="598"/>
                        <a:pt x="294" y="601"/>
                      </a:cubicBezTo>
                      <a:lnTo>
                        <a:pt x="4059" y="601"/>
                      </a:lnTo>
                      <a:cubicBezTo>
                        <a:pt x="4222" y="598"/>
                        <a:pt x="4353" y="464"/>
                        <a:pt x="4353" y="300"/>
                      </a:cubicBezTo>
                      <a:cubicBezTo>
                        <a:pt x="4353" y="137"/>
                        <a:pt x="4222" y="4"/>
                        <a:pt x="40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6" name="مربع نص 5">
            <a:extLst>
              <a:ext uri="{FF2B5EF4-FFF2-40B4-BE49-F238E27FC236}">
                <a16:creationId xmlns:a16="http://schemas.microsoft.com/office/drawing/2014/main" id="{766B23A8-1E36-757D-9449-732AE5C9AC9E}"/>
              </a:ext>
            </a:extLst>
          </p:cNvPr>
          <p:cNvSpPr txBox="1"/>
          <p:nvPr/>
        </p:nvSpPr>
        <p:spPr>
          <a:xfrm>
            <a:off x="235129" y="1819290"/>
            <a:ext cx="4572000" cy="923330"/>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الإرهاب الالكتروني</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ربع نص 5">
            <a:extLst>
              <a:ext uri="{FF2B5EF4-FFF2-40B4-BE49-F238E27FC236}">
                <a16:creationId xmlns:a16="http://schemas.microsoft.com/office/drawing/2014/main" id="{73F339C3-250B-2FC6-BE89-1565A4080466}"/>
              </a:ext>
            </a:extLst>
          </p:cNvPr>
          <p:cNvSpPr txBox="1"/>
          <p:nvPr/>
        </p:nvSpPr>
        <p:spPr>
          <a:xfrm>
            <a:off x="137531" y="1275882"/>
            <a:ext cx="8868937" cy="1697068"/>
          </a:xfrm>
          <a:prstGeom prst="rect">
            <a:avLst/>
          </a:prstGeom>
          <a:noFill/>
        </p:spPr>
        <p:txBody>
          <a:bodyPr wrap="square">
            <a:spAutoFit/>
          </a:bodyPr>
          <a:lstStyle/>
          <a:p>
            <a:pPr algn="just" rtl="1">
              <a:lnSpc>
                <a:spcPct val="150000"/>
              </a:lnSpc>
              <a:spcAft>
                <a:spcPts val="1000"/>
              </a:spcAft>
            </a:pPr>
            <a:r>
              <a:rPr lang="ar-KW"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هو </a:t>
            </a:r>
            <a:r>
              <a:rPr lang="ar-SA"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العدوان او التخويف او التهديد المادي او المعنوي الصادر من الدول أو الجماعات أو الافراد على الانسان في دينه أو نفسه أو عرضه أو ماله أو عقله بغير حق باستخدام الموارد المعلوماتية والوسائل الالكترونية بشتى صنوف العدوان وصور الفساد .</a:t>
            </a:r>
            <a:endParaRPr lang="en-GB"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7" name="مربع نص 6">
            <a:extLst>
              <a:ext uri="{FF2B5EF4-FFF2-40B4-BE49-F238E27FC236}">
                <a16:creationId xmlns:a16="http://schemas.microsoft.com/office/drawing/2014/main" id="{6DEC79F4-F3D4-D59A-92C9-1F0005E6D91F}"/>
              </a:ext>
            </a:extLst>
          </p:cNvPr>
          <p:cNvSpPr txBox="1"/>
          <p:nvPr/>
        </p:nvSpPr>
        <p:spPr>
          <a:xfrm>
            <a:off x="4175226" y="421671"/>
            <a:ext cx="4572000" cy="923330"/>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الإرهاب الالكتروني</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9" name="مربع نص 8">
            <a:extLst>
              <a:ext uri="{FF2B5EF4-FFF2-40B4-BE49-F238E27FC236}">
                <a16:creationId xmlns:a16="http://schemas.microsoft.com/office/drawing/2014/main" id="{45700A53-CC9E-4B79-A9F0-99CAB4E7EDAF}"/>
              </a:ext>
            </a:extLst>
          </p:cNvPr>
          <p:cNvSpPr txBox="1"/>
          <p:nvPr/>
        </p:nvSpPr>
        <p:spPr>
          <a:xfrm>
            <a:off x="81776" y="3123494"/>
            <a:ext cx="8787160" cy="1697068"/>
          </a:xfrm>
          <a:prstGeom prst="rect">
            <a:avLst/>
          </a:prstGeom>
          <a:noFill/>
        </p:spPr>
        <p:txBody>
          <a:bodyPr wrap="square">
            <a:spAutoFit/>
          </a:bodyPr>
          <a:lstStyle/>
          <a:p>
            <a:pPr algn="r" rtl="1">
              <a:lnSpc>
                <a:spcPct val="150000"/>
              </a:lnSpc>
            </a:pPr>
            <a:r>
              <a:rPr lang="ar-SA" sz="24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فالإرهاب الإلكتروني يعتمد على </a:t>
            </a:r>
            <a:r>
              <a:rPr lang="ar-SA" sz="2400" b="1" dirty="0" err="1">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إستخدام</a:t>
            </a:r>
            <a:r>
              <a:rPr lang="ar-SA" sz="24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الإمكانيات العلمية والتقنية ، </a:t>
            </a:r>
            <a:r>
              <a:rPr lang="ar-SA" sz="2400" b="1" dirty="0" err="1">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وإستغلال</a:t>
            </a:r>
            <a:r>
              <a:rPr lang="ar-SA" sz="24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وسائل </a:t>
            </a:r>
            <a:r>
              <a:rPr lang="ar-SA" sz="2400" b="1" dirty="0" err="1">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الإتصالات</a:t>
            </a:r>
            <a:r>
              <a:rPr lang="ar-SA" sz="24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والشبكات المعلوماتية من أجل تخويف وترويع الآخرين ، وإلحاق الضرر بهم ، أو تهديدهم </a:t>
            </a:r>
            <a:endParaRPr lang="en-GB" sz="24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6488625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D5977212-1DAA-446F-FFBB-430A974A12FF}"/>
              </a:ext>
            </a:extLst>
          </p:cNvPr>
          <p:cNvSpPr txBox="1"/>
          <p:nvPr/>
        </p:nvSpPr>
        <p:spPr>
          <a:xfrm>
            <a:off x="2943921" y="204883"/>
            <a:ext cx="6457509" cy="830997"/>
          </a:xfrm>
          <a:prstGeom prst="rect">
            <a:avLst/>
          </a:prstGeom>
          <a:noFill/>
        </p:spPr>
        <p:txBody>
          <a:bodyPr wrap="square">
            <a:spAutoFit/>
          </a:bodyPr>
          <a:lstStyle/>
          <a:p>
            <a:pPr algn="ctr" rtl="1"/>
            <a:r>
              <a:rPr lang="ar-KW" altLang="zh-CN" sz="4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مظاهر الإرهاب الالكتروني</a:t>
            </a:r>
            <a:endParaRPr lang="zh-CN" altLang="en-US" sz="48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8" name="مستطيل: زوايا مستديرة 7">
            <a:extLst>
              <a:ext uri="{FF2B5EF4-FFF2-40B4-BE49-F238E27FC236}">
                <a16:creationId xmlns:a16="http://schemas.microsoft.com/office/drawing/2014/main" id="{7A8131E0-5896-9234-B954-4AAB3E75C5D2}"/>
              </a:ext>
            </a:extLst>
          </p:cNvPr>
          <p:cNvSpPr/>
          <p:nvPr/>
        </p:nvSpPr>
        <p:spPr>
          <a:xfrm>
            <a:off x="1598341" y="1271120"/>
            <a:ext cx="7268954" cy="675846"/>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SA"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تبادل المعلومات الإرهابية ونشرها من خلال الشبكة المعلوماتية</a:t>
            </a:r>
            <a:endParaRPr lang="en-GB"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9" name="مستطيل: زوايا مستديرة 8">
            <a:extLst>
              <a:ext uri="{FF2B5EF4-FFF2-40B4-BE49-F238E27FC236}">
                <a16:creationId xmlns:a16="http://schemas.microsoft.com/office/drawing/2014/main" id="{F7EFDEB3-8853-5FF9-3B94-8FA896148998}"/>
              </a:ext>
            </a:extLst>
          </p:cNvPr>
          <p:cNvSpPr/>
          <p:nvPr/>
        </p:nvSpPr>
        <p:spPr>
          <a:xfrm>
            <a:off x="200724" y="2029806"/>
            <a:ext cx="7268954" cy="675846"/>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ar-SA"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إنشاء المواقع الإرهابية الإلكترونية</a:t>
            </a:r>
            <a:endParaRPr lang="en-GB"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زوايا مستديرة 9">
            <a:extLst>
              <a:ext uri="{FF2B5EF4-FFF2-40B4-BE49-F238E27FC236}">
                <a16:creationId xmlns:a16="http://schemas.microsoft.com/office/drawing/2014/main" id="{88FE10A2-EC7A-A4C3-3774-277D36994E75}"/>
              </a:ext>
            </a:extLst>
          </p:cNvPr>
          <p:cNvSpPr/>
          <p:nvPr/>
        </p:nvSpPr>
        <p:spPr>
          <a:xfrm>
            <a:off x="1598341" y="2788492"/>
            <a:ext cx="7268954" cy="675846"/>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SA"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تدمير المواقع والبيانات الإلكترونية والنظم المعلوماتية</a:t>
            </a:r>
            <a:endParaRPr lang="en-GB"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1" name="مستطيل: زوايا مستديرة 10">
            <a:extLst>
              <a:ext uri="{FF2B5EF4-FFF2-40B4-BE49-F238E27FC236}">
                <a16:creationId xmlns:a16="http://schemas.microsoft.com/office/drawing/2014/main" id="{70055C46-2FFF-62EE-457C-F5E2D0A38DB0}"/>
              </a:ext>
            </a:extLst>
          </p:cNvPr>
          <p:cNvSpPr/>
          <p:nvPr/>
        </p:nvSpPr>
        <p:spPr>
          <a:xfrm>
            <a:off x="141251" y="3534457"/>
            <a:ext cx="7268954" cy="675846"/>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ar-SA"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التهديد والترويع الإلكتروني</a:t>
            </a:r>
            <a:endParaRPr lang="en-GB"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مستطيل: زوايا مستديرة 11">
            <a:extLst>
              <a:ext uri="{FF2B5EF4-FFF2-40B4-BE49-F238E27FC236}">
                <a16:creationId xmlns:a16="http://schemas.microsoft.com/office/drawing/2014/main" id="{ABF49DC7-E8B5-56D9-8362-BCE74097DBE5}"/>
              </a:ext>
            </a:extLst>
          </p:cNvPr>
          <p:cNvSpPr/>
          <p:nvPr/>
        </p:nvSpPr>
        <p:spPr>
          <a:xfrm>
            <a:off x="1598341" y="4280422"/>
            <a:ext cx="7268954" cy="675846"/>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ar-SA"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التجسس الإلكتروني</a:t>
            </a:r>
            <a:endParaRPr lang="en-GB" sz="2400" b="1" dirty="0">
              <a:solidFill>
                <a:schemeClr val="bg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0471153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sp>
        <p:nvSpPr>
          <p:cNvPr id="697" name="Google Shape;697;p36"/>
          <p:cNvSpPr/>
          <p:nvPr/>
        </p:nvSpPr>
        <p:spPr>
          <a:xfrm>
            <a:off x="2097795" y="2050837"/>
            <a:ext cx="156548" cy="216095"/>
          </a:xfrm>
          <a:custGeom>
            <a:avLst/>
            <a:gdLst/>
            <a:ahLst/>
            <a:cxnLst/>
            <a:rect l="l" t="t" r="r" b="b"/>
            <a:pathLst>
              <a:path w="21773" h="30055" extrusionOk="0">
                <a:moveTo>
                  <a:pt x="7514" y="1"/>
                </a:moveTo>
                <a:lnTo>
                  <a:pt x="1" y="5562"/>
                </a:lnTo>
                <a:cubicBezTo>
                  <a:pt x="1" y="5562"/>
                  <a:pt x="592" y="6745"/>
                  <a:pt x="5384" y="13549"/>
                </a:cubicBezTo>
                <a:cubicBezTo>
                  <a:pt x="8993" y="18873"/>
                  <a:pt x="12247" y="24375"/>
                  <a:pt x="15205" y="30055"/>
                </a:cubicBezTo>
                <a:lnTo>
                  <a:pt x="21772" y="21654"/>
                </a:lnTo>
                <a:lnTo>
                  <a:pt x="75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6"/>
          <p:cNvSpPr/>
          <p:nvPr/>
        </p:nvSpPr>
        <p:spPr>
          <a:xfrm>
            <a:off x="2097795" y="2050837"/>
            <a:ext cx="156548" cy="216095"/>
          </a:xfrm>
          <a:custGeom>
            <a:avLst/>
            <a:gdLst/>
            <a:ahLst/>
            <a:cxnLst/>
            <a:rect l="l" t="t" r="r" b="b"/>
            <a:pathLst>
              <a:path w="21773" h="30055" extrusionOk="0">
                <a:moveTo>
                  <a:pt x="7514" y="1"/>
                </a:moveTo>
                <a:lnTo>
                  <a:pt x="1" y="5562"/>
                </a:lnTo>
                <a:cubicBezTo>
                  <a:pt x="1" y="5562"/>
                  <a:pt x="592" y="6745"/>
                  <a:pt x="5384" y="13549"/>
                </a:cubicBezTo>
                <a:cubicBezTo>
                  <a:pt x="8993" y="18873"/>
                  <a:pt x="12247" y="24375"/>
                  <a:pt x="15205" y="30055"/>
                </a:cubicBezTo>
                <a:lnTo>
                  <a:pt x="21772" y="21654"/>
                </a:lnTo>
                <a:lnTo>
                  <a:pt x="75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6"/>
          <p:cNvSpPr/>
          <p:nvPr/>
        </p:nvSpPr>
        <p:spPr>
          <a:xfrm>
            <a:off x="2415751" y="2265732"/>
            <a:ext cx="272242" cy="206540"/>
          </a:xfrm>
          <a:custGeom>
            <a:avLst/>
            <a:gdLst/>
            <a:ahLst/>
            <a:cxnLst/>
            <a:rect l="l" t="t" r="r" b="b"/>
            <a:pathLst>
              <a:path w="37864" h="28726" extrusionOk="0">
                <a:moveTo>
                  <a:pt x="13860" y="1"/>
                </a:moveTo>
                <a:cubicBezTo>
                  <a:pt x="13647" y="1"/>
                  <a:pt x="13407" y="264"/>
                  <a:pt x="13134" y="920"/>
                </a:cubicBezTo>
                <a:cubicBezTo>
                  <a:pt x="12247" y="3050"/>
                  <a:pt x="6685" y="8788"/>
                  <a:pt x="4970" y="10208"/>
                </a:cubicBezTo>
                <a:cubicBezTo>
                  <a:pt x="3254" y="11628"/>
                  <a:pt x="3136" y="13344"/>
                  <a:pt x="2722" y="16302"/>
                </a:cubicBezTo>
                <a:cubicBezTo>
                  <a:pt x="2307" y="19319"/>
                  <a:pt x="0" y="23993"/>
                  <a:pt x="0" y="23993"/>
                </a:cubicBezTo>
                <a:lnTo>
                  <a:pt x="2662" y="28726"/>
                </a:lnTo>
                <a:lnTo>
                  <a:pt x="8401" y="24998"/>
                </a:lnTo>
                <a:cubicBezTo>
                  <a:pt x="9510" y="25132"/>
                  <a:pt x="10620" y="25198"/>
                  <a:pt x="11729" y="25198"/>
                </a:cubicBezTo>
                <a:cubicBezTo>
                  <a:pt x="12099" y="25198"/>
                  <a:pt x="12468" y="25191"/>
                  <a:pt x="12838" y="25176"/>
                </a:cubicBezTo>
                <a:cubicBezTo>
                  <a:pt x="14850" y="24998"/>
                  <a:pt x="20943" y="24170"/>
                  <a:pt x="20943" y="24170"/>
                </a:cubicBezTo>
                <a:cubicBezTo>
                  <a:pt x="20943" y="24170"/>
                  <a:pt x="27096" y="26892"/>
                  <a:pt x="27924" y="27010"/>
                </a:cubicBezTo>
                <a:cubicBezTo>
                  <a:pt x="28046" y="27026"/>
                  <a:pt x="28156" y="27035"/>
                  <a:pt x="28256" y="27035"/>
                </a:cubicBezTo>
                <a:cubicBezTo>
                  <a:pt x="28883" y="27035"/>
                  <a:pt x="29130" y="26702"/>
                  <a:pt x="29640" y="25886"/>
                </a:cubicBezTo>
                <a:cubicBezTo>
                  <a:pt x="30232" y="24880"/>
                  <a:pt x="28220" y="24525"/>
                  <a:pt x="27628" y="24170"/>
                </a:cubicBezTo>
                <a:cubicBezTo>
                  <a:pt x="27096" y="23756"/>
                  <a:pt x="22541" y="21212"/>
                  <a:pt x="22541" y="21212"/>
                </a:cubicBezTo>
                <a:lnTo>
                  <a:pt x="22541" y="21212"/>
                </a:lnTo>
                <a:cubicBezTo>
                  <a:pt x="22541" y="21212"/>
                  <a:pt x="31829" y="22632"/>
                  <a:pt x="32894" y="22632"/>
                </a:cubicBezTo>
                <a:cubicBezTo>
                  <a:pt x="34018" y="22632"/>
                  <a:pt x="34314" y="22632"/>
                  <a:pt x="34787" y="21745"/>
                </a:cubicBezTo>
                <a:cubicBezTo>
                  <a:pt x="35201" y="20916"/>
                  <a:pt x="35201" y="20621"/>
                  <a:pt x="34787" y="20088"/>
                </a:cubicBezTo>
                <a:cubicBezTo>
                  <a:pt x="34314" y="19496"/>
                  <a:pt x="22659" y="17662"/>
                  <a:pt x="22659" y="17662"/>
                </a:cubicBezTo>
                <a:lnTo>
                  <a:pt x="22363" y="16065"/>
                </a:lnTo>
                <a:cubicBezTo>
                  <a:pt x="22363" y="16065"/>
                  <a:pt x="33367" y="15237"/>
                  <a:pt x="34610" y="15237"/>
                </a:cubicBezTo>
                <a:cubicBezTo>
                  <a:pt x="34730" y="15254"/>
                  <a:pt x="34851" y="15263"/>
                  <a:pt x="34971" y="15263"/>
                </a:cubicBezTo>
                <a:cubicBezTo>
                  <a:pt x="35676" y="15263"/>
                  <a:pt x="36361" y="14973"/>
                  <a:pt x="36917" y="14468"/>
                </a:cubicBezTo>
                <a:cubicBezTo>
                  <a:pt x="37686" y="13935"/>
                  <a:pt x="37863" y="12870"/>
                  <a:pt x="37331" y="12042"/>
                </a:cubicBezTo>
                <a:cubicBezTo>
                  <a:pt x="37053" y="11653"/>
                  <a:pt x="36055" y="11538"/>
                  <a:pt x="34812" y="11538"/>
                </a:cubicBezTo>
                <a:cubicBezTo>
                  <a:pt x="33411" y="11538"/>
                  <a:pt x="31698" y="11684"/>
                  <a:pt x="30350" y="11746"/>
                </a:cubicBezTo>
                <a:cubicBezTo>
                  <a:pt x="27806" y="11924"/>
                  <a:pt x="22659" y="12042"/>
                  <a:pt x="22659" y="12042"/>
                </a:cubicBezTo>
                <a:lnTo>
                  <a:pt x="21653" y="11036"/>
                </a:lnTo>
                <a:lnTo>
                  <a:pt x="22955" y="10504"/>
                </a:lnTo>
                <a:cubicBezTo>
                  <a:pt x="24197" y="9912"/>
                  <a:pt x="33604" y="6658"/>
                  <a:pt x="34491" y="6244"/>
                </a:cubicBezTo>
                <a:cubicBezTo>
                  <a:pt x="35319" y="5771"/>
                  <a:pt x="35911" y="5653"/>
                  <a:pt x="35734" y="4233"/>
                </a:cubicBezTo>
                <a:cubicBezTo>
                  <a:pt x="35649" y="3222"/>
                  <a:pt x="34755" y="2630"/>
                  <a:pt x="33584" y="2630"/>
                </a:cubicBezTo>
                <a:cubicBezTo>
                  <a:pt x="33111" y="2630"/>
                  <a:pt x="32593" y="2727"/>
                  <a:pt x="32066" y="2931"/>
                </a:cubicBezTo>
                <a:cubicBezTo>
                  <a:pt x="30232" y="3641"/>
                  <a:pt x="12424" y="10326"/>
                  <a:pt x="12424" y="10326"/>
                </a:cubicBezTo>
                <a:lnTo>
                  <a:pt x="11122" y="9321"/>
                </a:lnTo>
                <a:cubicBezTo>
                  <a:pt x="11892" y="8374"/>
                  <a:pt x="12838" y="7487"/>
                  <a:pt x="13844" y="6777"/>
                </a:cubicBezTo>
                <a:cubicBezTo>
                  <a:pt x="15264" y="5771"/>
                  <a:pt x="15382" y="4233"/>
                  <a:pt x="14968" y="2517"/>
                </a:cubicBezTo>
                <a:cubicBezTo>
                  <a:pt x="14681" y="1330"/>
                  <a:pt x="14338" y="1"/>
                  <a:pt x="138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6"/>
          <p:cNvSpPr/>
          <p:nvPr/>
        </p:nvSpPr>
        <p:spPr>
          <a:xfrm>
            <a:off x="2199447" y="1944399"/>
            <a:ext cx="69707" cy="109173"/>
          </a:xfrm>
          <a:custGeom>
            <a:avLst/>
            <a:gdLst/>
            <a:ahLst/>
            <a:cxnLst/>
            <a:rect l="l" t="t" r="r" b="b"/>
            <a:pathLst>
              <a:path w="9695" h="15184" extrusionOk="0">
                <a:moveTo>
                  <a:pt x="4137" y="0"/>
                </a:moveTo>
                <a:cubicBezTo>
                  <a:pt x="0" y="0"/>
                  <a:pt x="199" y="6204"/>
                  <a:pt x="1471" y="10541"/>
                </a:cubicBezTo>
                <a:cubicBezTo>
                  <a:pt x="2357" y="13562"/>
                  <a:pt x="4093" y="15184"/>
                  <a:pt x="5914" y="15184"/>
                </a:cubicBezTo>
                <a:cubicBezTo>
                  <a:pt x="6767" y="15184"/>
                  <a:pt x="7640" y="14827"/>
                  <a:pt x="8452" y="14091"/>
                </a:cubicBezTo>
                <a:lnTo>
                  <a:pt x="9694" y="9239"/>
                </a:lnTo>
                <a:cubicBezTo>
                  <a:pt x="9694" y="9239"/>
                  <a:pt x="8866" y="306"/>
                  <a:pt x="4429" y="10"/>
                </a:cubicBezTo>
                <a:cubicBezTo>
                  <a:pt x="4329" y="4"/>
                  <a:pt x="4232" y="0"/>
                  <a:pt x="4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01" name="Google Shape;701;p36"/>
          <p:cNvGrpSpPr/>
          <p:nvPr/>
        </p:nvGrpSpPr>
        <p:grpSpPr>
          <a:xfrm>
            <a:off x="206153" y="1418818"/>
            <a:ext cx="4600976" cy="3309297"/>
            <a:chOff x="-80975" y="268100"/>
            <a:chExt cx="7462425" cy="5175450"/>
          </a:xfrm>
        </p:grpSpPr>
        <p:sp>
          <p:nvSpPr>
            <p:cNvPr id="702" name="Google Shape;702;p36"/>
            <p:cNvSpPr/>
            <p:nvPr/>
          </p:nvSpPr>
          <p:spPr>
            <a:xfrm>
              <a:off x="-80975" y="268100"/>
              <a:ext cx="7314275" cy="4868075"/>
            </a:xfrm>
            <a:custGeom>
              <a:avLst/>
              <a:gdLst/>
              <a:ahLst/>
              <a:cxnLst/>
              <a:rect l="l" t="t" r="r" b="b"/>
              <a:pathLst>
                <a:path w="292571" h="194723" extrusionOk="0">
                  <a:moveTo>
                    <a:pt x="178359" y="0"/>
                  </a:moveTo>
                  <a:cubicBezTo>
                    <a:pt x="174116" y="0"/>
                    <a:pt x="169958" y="294"/>
                    <a:pt x="165939" y="901"/>
                  </a:cubicBezTo>
                  <a:cubicBezTo>
                    <a:pt x="133691" y="5774"/>
                    <a:pt x="118193" y="35197"/>
                    <a:pt x="89114" y="45412"/>
                  </a:cubicBezTo>
                  <a:cubicBezTo>
                    <a:pt x="62365" y="54805"/>
                    <a:pt x="38285" y="62059"/>
                    <a:pt x="25670" y="86840"/>
                  </a:cubicBezTo>
                  <a:cubicBezTo>
                    <a:pt x="1" y="137261"/>
                    <a:pt x="59634" y="192214"/>
                    <a:pt x="114067" y="192214"/>
                  </a:cubicBezTo>
                  <a:cubicBezTo>
                    <a:pt x="116153" y="192214"/>
                    <a:pt x="118231" y="192133"/>
                    <a:pt x="120296" y="191968"/>
                  </a:cubicBezTo>
                  <a:cubicBezTo>
                    <a:pt x="134665" y="190820"/>
                    <a:pt x="147792" y="186110"/>
                    <a:pt x="161950" y="186110"/>
                  </a:cubicBezTo>
                  <a:cubicBezTo>
                    <a:pt x="165195" y="186110"/>
                    <a:pt x="168494" y="186358"/>
                    <a:pt x="171874" y="186952"/>
                  </a:cubicBezTo>
                  <a:cubicBezTo>
                    <a:pt x="193489" y="190752"/>
                    <a:pt x="206629" y="194722"/>
                    <a:pt x="220391" y="194722"/>
                  </a:cubicBezTo>
                  <a:cubicBezTo>
                    <a:pt x="230045" y="194722"/>
                    <a:pt x="240005" y="192768"/>
                    <a:pt x="253411" y="187431"/>
                  </a:cubicBezTo>
                  <a:cubicBezTo>
                    <a:pt x="285442" y="174673"/>
                    <a:pt x="292570" y="137952"/>
                    <a:pt x="288207" y="103186"/>
                  </a:cubicBezTo>
                  <a:cubicBezTo>
                    <a:pt x="285712" y="83335"/>
                    <a:pt x="279472" y="64114"/>
                    <a:pt x="271978" y="50359"/>
                  </a:cubicBezTo>
                  <a:cubicBezTo>
                    <a:pt x="255881" y="20810"/>
                    <a:pt x="214081" y="0"/>
                    <a:pt x="178359"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6"/>
            <p:cNvSpPr/>
            <p:nvPr/>
          </p:nvSpPr>
          <p:spPr>
            <a:xfrm>
              <a:off x="3119875" y="3591575"/>
              <a:ext cx="4247525" cy="1757475"/>
            </a:xfrm>
            <a:custGeom>
              <a:avLst/>
              <a:gdLst/>
              <a:ahLst/>
              <a:cxnLst/>
              <a:rect l="l" t="t" r="r" b="b"/>
              <a:pathLst>
                <a:path w="169901" h="70299" extrusionOk="0">
                  <a:moveTo>
                    <a:pt x="0" y="1"/>
                  </a:moveTo>
                  <a:lnTo>
                    <a:pt x="31404" y="70298"/>
                  </a:lnTo>
                  <a:lnTo>
                    <a:pt x="169901" y="61886"/>
                  </a:lnTo>
                  <a:lnTo>
                    <a:pt x="7608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36"/>
            <p:cNvSpPr/>
            <p:nvPr/>
          </p:nvSpPr>
          <p:spPr>
            <a:xfrm>
              <a:off x="3104850" y="3579075"/>
              <a:ext cx="4276600" cy="1782500"/>
            </a:xfrm>
            <a:custGeom>
              <a:avLst/>
              <a:gdLst/>
              <a:ahLst/>
              <a:cxnLst/>
              <a:rect l="l" t="t" r="r" b="b"/>
              <a:pathLst>
                <a:path w="171064" h="71300" extrusionOk="0">
                  <a:moveTo>
                    <a:pt x="601" y="0"/>
                  </a:moveTo>
                  <a:cubicBezTo>
                    <a:pt x="240" y="0"/>
                    <a:pt x="0" y="375"/>
                    <a:pt x="148" y="706"/>
                  </a:cubicBezTo>
                  <a:lnTo>
                    <a:pt x="31548" y="71003"/>
                  </a:lnTo>
                  <a:cubicBezTo>
                    <a:pt x="31626" y="71186"/>
                    <a:pt x="31805" y="71299"/>
                    <a:pt x="32005" y="71299"/>
                  </a:cubicBezTo>
                  <a:cubicBezTo>
                    <a:pt x="32075" y="71299"/>
                    <a:pt x="32145" y="71286"/>
                    <a:pt x="32210" y="71256"/>
                  </a:cubicBezTo>
                  <a:cubicBezTo>
                    <a:pt x="32462" y="71142"/>
                    <a:pt x="32576" y="70851"/>
                    <a:pt x="32462" y="70598"/>
                  </a:cubicBezTo>
                  <a:lnTo>
                    <a:pt x="1376" y="1002"/>
                  </a:lnTo>
                  <a:lnTo>
                    <a:pt x="76538" y="1002"/>
                  </a:lnTo>
                  <a:lnTo>
                    <a:pt x="170228" y="62804"/>
                  </a:lnTo>
                  <a:cubicBezTo>
                    <a:pt x="170310" y="62855"/>
                    <a:pt x="170403" y="62880"/>
                    <a:pt x="170494" y="62880"/>
                  </a:cubicBezTo>
                  <a:cubicBezTo>
                    <a:pt x="170657" y="62880"/>
                    <a:pt x="170818" y="62801"/>
                    <a:pt x="170916" y="62656"/>
                  </a:cubicBezTo>
                  <a:cubicBezTo>
                    <a:pt x="171064" y="62429"/>
                    <a:pt x="171003" y="62120"/>
                    <a:pt x="170781" y="61968"/>
                  </a:cubicBezTo>
                  <a:lnTo>
                    <a:pt x="76960" y="83"/>
                  </a:lnTo>
                  <a:cubicBezTo>
                    <a:pt x="76882" y="31"/>
                    <a:pt x="76786" y="0"/>
                    <a:pt x="766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6"/>
            <p:cNvSpPr/>
            <p:nvPr/>
          </p:nvSpPr>
          <p:spPr>
            <a:xfrm>
              <a:off x="3119875" y="3591575"/>
              <a:ext cx="834975" cy="1839450"/>
            </a:xfrm>
            <a:custGeom>
              <a:avLst/>
              <a:gdLst/>
              <a:ahLst/>
              <a:cxnLst/>
              <a:rect l="l" t="t" r="r" b="b"/>
              <a:pathLst>
                <a:path w="33399" h="73578" extrusionOk="0">
                  <a:moveTo>
                    <a:pt x="0" y="1"/>
                  </a:moveTo>
                  <a:lnTo>
                    <a:pt x="0" y="4686"/>
                  </a:lnTo>
                  <a:lnTo>
                    <a:pt x="23614" y="67529"/>
                  </a:lnTo>
                  <a:lnTo>
                    <a:pt x="33399" y="73577"/>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6"/>
            <p:cNvSpPr/>
            <p:nvPr/>
          </p:nvSpPr>
          <p:spPr>
            <a:xfrm>
              <a:off x="3107450" y="3579100"/>
              <a:ext cx="862650" cy="1864450"/>
            </a:xfrm>
            <a:custGeom>
              <a:avLst/>
              <a:gdLst/>
              <a:ahLst/>
              <a:cxnLst/>
              <a:rect l="l" t="t" r="r" b="b"/>
              <a:pathLst>
                <a:path w="34506" h="74578" extrusionOk="0">
                  <a:moveTo>
                    <a:pt x="1002" y="2812"/>
                  </a:moveTo>
                  <a:lnTo>
                    <a:pt x="32763" y="72787"/>
                  </a:lnTo>
                  <a:lnTo>
                    <a:pt x="32763" y="72787"/>
                  </a:lnTo>
                  <a:lnTo>
                    <a:pt x="24520" y="67693"/>
                  </a:lnTo>
                  <a:lnTo>
                    <a:pt x="1002" y="5098"/>
                  </a:lnTo>
                  <a:lnTo>
                    <a:pt x="1002" y="2812"/>
                  </a:lnTo>
                  <a:close/>
                  <a:moveTo>
                    <a:pt x="506" y="0"/>
                  </a:moveTo>
                  <a:cubicBezTo>
                    <a:pt x="253" y="0"/>
                    <a:pt x="1" y="186"/>
                    <a:pt x="1" y="500"/>
                  </a:cubicBezTo>
                  <a:lnTo>
                    <a:pt x="1" y="5185"/>
                  </a:lnTo>
                  <a:cubicBezTo>
                    <a:pt x="1" y="5246"/>
                    <a:pt x="9" y="5307"/>
                    <a:pt x="31" y="5364"/>
                  </a:cubicBezTo>
                  <a:lnTo>
                    <a:pt x="23645" y="68202"/>
                  </a:lnTo>
                  <a:cubicBezTo>
                    <a:pt x="23680" y="68307"/>
                    <a:pt x="23754" y="68394"/>
                    <a:pt x="23850" y="68450"/>
                  </a:cubicBezTo>
                  <a:lnTo>
                    <a:pt x="33634" y="74503"/>
                  </a:lnTo>
                  <a:cubicBezTo>
                    <a:pt x="33713" y="74551"/>
                    <a:pt x="33804" y="74577"/>
                    <a:pt x="33896" y="74577"/>
                  </a:cubicBezTo>
                  <a:cubicBezTo>
                    <a:pt x="34261" y="74577"/>
                    <a:pt x="34505" y="74203"/>
                    <a:pt x="34353" y="73872"/>
                  </a:cubicBezTo>
                  <a:lnTo>
                    <a:pt x="954" y="295"/>
                  </a:lnTo>
                  <a:cubicBezTo>
                    <a:pt x="863" y="92"/>
                    <a:pt x="684" y="0"/>
                    <a:pt x="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6"/>
            <p:cNvSpPr/>
            <p:nvPr/>
          </p:nvSpPr>
          <p:spPr>
            <a:xfrm>
              <a:off x="3476500" y="3664075"/>
              <a:ext cx="1539950" cy="1177350"/>
            </a:xfrm>
            <a:custGeom>
              <a:avLst/>
              <a:gdLst/>
              <a:ahLst/>
              <a:cxnLst/>
              <a:rect l="l" t="t" r="r" b="b"/>
              <a:pathLst>
                <a:path w="61598" h="47094" extrusionOk="0">
                  <a:moveTo>
                    <a:pt x="29236" y="1"/>
                  </a:moveTo>
                  <a:lnTo>
                    <a:pt x="0" y="4691"/>
                  </a:lnTo>
                  <a:lnTo>
                    <a:pt x="22321" y="47094"/>
                  </a:lnTo>
                  <a:lnTo>
                    <a:pt x="61598" y="37941"/>
                  </a:lnTo>
                  <a:lnTo>
                    <a:pt x="292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6"/>
            <p:cNvSpPr/>
            <p:nvPr/>
          </p:nvSpPr>
          <p:spPr>
            <a:xfrm>
              <a:off x="3461475" y="3651625"/>
              <a:ext cx="1570550" cy="1202225"/>
            </a:xfrm>
            <a:custGeom>
              <a:avLst/>
              <a:gdLst/>
              <a:ahLst/>
              <a:cxnLst/>
              <a:rect l="l" t="t" r="r" b="b"/>
              <a:pathLst>
                <a:path w="62822" h="48089" extrusionOk="0">
                  <a:moveTo>
                    <a:pt x="29641" y="1039"/>
                  </a:moveTo>
                  <a:lnTo>
                    <a:pt x="61284" y="38138"/>
                  </a:lnTo>
                  <a:lnTo>
                    <a:pt x="23183" y="47017"/>
                  </a:lnTo>
                  <a:lnTo>
                    <a:pt x="1372" y="5572"/>
                  </a:lnTo>
                  <a:lnTo>
                    <a:pt x="29641" y="1039"/>
                  </a:lnTo>
                  <a:close/>
                  <a:moveTo>
                    <a:pt x="29838" y="1"/>
                  </a:moveTo>
                  <a:cubicBezTo>
                    <a:pt x="29811" y="1"/>
                    <a:pt x="29785" y="3"/>
                    <a:pt x="29758" y="7"/>
                  </a:cubicBezTo>
                  <a:lnTo>
                    <a:pt x="523" y="4692"/>
                  </a:lnTo>
                  <a:cubicBezTo>
                    <a:pt x="188" y="4749"/>
                    <a:pt x="0" y="5119"/>
                    <a:pt x="161" y="5419"/>
                  </a:cubicBezTo>
                  <a:lnTo>
                    <a:pt x="22478" y="47823"/>
                  </a:lnTo>
                  <a:cubicBezTo>
                    <a:pt x="22565" y="47984"/>
                    <a:pt x="22735" y="48088"/>
                    <a:pt x="22918" y="48088"/>
                  </a:cubicBezTo>
                  <a:cubicBezTo>
                    <a:pt x="22957" y="48088"/>
                    <a:pt x="22996" y="48084"/>
                    <a:pt x="23035" y="48075"/>
                  </a:cubicBezTo>
                  <a:lnTo>
                    <a:pt x="62312" y="38927"/>
                  </a:lnTo>
                  <a:cubicBezTo>
                    <a:pt x="62678" y="38839"/>
                    <a:pt x="62822" y="38400"/>
                    <a:pt x="62582" y="38112"/>
                  </a:cubicBezTo>
                  <a:lnTo>
                    <a:pt x="30220" y="177"/>
                  </a:lnTo>
                  <a:cubicBezTo>
                    <a:pt x="30124" y="62"/>
                    <a:pt x="29984" y="1"/>
                    <a:pt x="298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6"/>
            <p:cNvSpPr/>
            <p:nvPr/>
          </p:nvSpPr>
          <p:spPr>
            <a:xfrm>
              <a:off x="4034500" y="4612575"/>
              <a:ext cx="981950" cy="256725"/>
            </a:xfrm>
            <a:custGeom>
              <a:avLst/>
              <a:gdLst/>
              <a:ahLst/>
              <a:cxnLst/>
              <a:rect l="l" t="t" r="r" b="b"/>
              <a:pathLst>
                <a:path w="39278" h="10269" extrusionOk="0">
                  <a:moveTo>
                    <a:pt x="39278" y="1"/>
                  </a:moveTo>
                  <a:lnTo>
                    <a:pt x="1" y="9154"/>
                  </a:lnTo>
                  <a:lnTo>
                    <a:pt x="1" y="10269"/>
                  </a:lnTo>
                  <a:lnTo>
                    <a:pt x="38607" y="2457"/>
                  </a:lnTo>
                  <a:lnTo>
                    <a:pt x="39278"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6"/>
            <p:cNvSpPr/>
            <p:nvPr/>
          </p:nvSpPr>
          <p:spPr>
            <a:xfrm>
              <a:off x="4021875" y="4600050"/>
              <a:ext cx="1008800" cy="281775"/>
            </a:xfrm>
            <a:custGeom>
              <a:avLst/>
              <a:gdLst/>
              <a:ahLst/>
              <a:cxnLst/>
              <a:rect l="l" t="t" r="r" b="b"/>
              <a:pathLst>
                <a:path w="40352" h="11271" extrusionOk="0">
                  <a:moveTo>
                    <a:pt x="39077" y="1181"/>
                  </a:moveTo>
                  <a:lnTo>
                    <a:pt x="38712" y="2531"/>
                  </a:lnTo>
                  <a:lnTo>
                    <a:pt x="1002" y="10160"/>
                  </a:lnTo>
                  <a:lnTo>
                    <a:pt x="1002" y="10051"/>
                  </a:lnTo>
                  <a:lnTo>
                    <a:pt x="39077" y="1181"/>
                  </a:lnTo>
                  <a:close/>
                  <a:moveTo>
                    <a:pt x="39786" y="0"/>
                  </a:moveTo>
                  <a:cubicBezTo>
                    <a:pt x="39748" y="0"/>
                    <a:pt x="39709" y="5"/>
                    <a:pt x="39670" y="14"/>
                  </a:cubicBezTo>
                  <a:lnTo>
                    <a:pt x="388" y="9163"/>
                  </a:lnTo>
                  <a:cubicBezTo>
                    <a:pt x="162" y="9215"/>
                    <a:pt x="1" y="9420"/>
                    <a:pt x="5" y="9655"/>
                  </a:cubicBezTo>
                  <a:lnTo>
                    <a:pt x="5" y="10770"/>
                  </a:lnTo>
                  <a:cubicBezTo>
                    <a:pt x="5" y="11044"/>
                    <a:pt x="227" y="11270"/>
                    <a:pt x="506" y="11270"/>
                  </a:cubicBezTo>
                  <a:cubicBezTo>
                    <a:pt x="536" y="11266"/>
                    <a:pt x="571" y="11262"/>
                    <a:pt x="606" y="11257"/>
                  </a:cubicBezTo>
                  <a:lnTo>
                    <a:pt x="39212" y="3445"/>
                  </a:lnTo>
                  <a:cubicBezTo>
                    <a:pt x="39400" y="3406"/>
                    <a:pt x="39548" y="3267"/>
                    <a:pt x="39596" y="3088"/>
                  </a:cubicBezTo>
                  <a:lnTo>
                    <a:pt x="40266" y="632"/>
                  </a:lnTo>
                  <a:cubicBezTo>
                    <a:pt x="40352" y="306"/>
                    <a:pt x="40101" y="0"/>
                    <a:pt x="39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6"/>
            <p:cNvSpPr/>
            <p:nvPr/>
          </p:nvSpPr>
          <p:spPr>
            <a:xfrm>
              <a:off x="4176900" y="3978375"/>
              <a:ext cx="146775" cy="88075"/>
            </a:xfrm>
            <a:custGeom>
              <a:avLst/>
              <a:gdLst/>
              <a:ahLst/>
              <a:cxnLst/>
              <a:rect l="l" t="t" r="r" b="b"/>
              <a:pathLst>
                <a:path w="5871" h="3523" extrusionOk="0">
                  <a:moveTo>
                    <a:pt x="4111" y="0"/>
                  </a:moveTo>
                  <a:lnTo>
                    <a:pt x="1" y="1084"/>
                  </a:lnTo>
                  <a:lnTo>
                    <a:pt x="1651" y="3523"/>
                  </a:lnTo>
                  <a:lnTo>
                    <a:pt x="5870" y="2382"/>
                  </a:lnTo>
                  <a:lnTo>
                    <a:pt x="411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6"/>
            <p:cNvSpPr/>
            <p:nvPr/>
          </p:nvSpPr>
          <p:spPr>
            <a:xfrm>
              <a:off x="4405725" y="4311375"/>
              <a:ext cx="169625" cy="101575"/>
            </a:xfrm>
            <a:custGeom>
              <a:avLst/>
              <a:gdLst/>
              <a:ahLst/>
              <a:cxnLst/>
              <a:rect l="l" t="t" r="r" b="b"/>
              <a:pathLst>
                <a:path w="6785" h="4063" extrusionOk="0">
                  <a:moveTo>
                    <a:pt x="4782" y="0"/>
                  </a:moveTo>
                  <a:lnTo>
                    <a:pt x="1" y="1293"/>
                  </a:lnTo>
                  <a:lnTo>
                    <a:pt x="1869" y="4063"/>
                  </a:lnTo>
                  <a:lnTo>
                    <a:pt x="6785" y="2717"/>
                  </a:lnTo>
                  <a:lnTo>
                    <a:pt x="478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6"/>
            <p:cNvSpPr/>
            <p:nvPr/>
          </p:nvSpPr>
          <p:spPr>
            <a:xfrm>
              <a:off x="4090900" y="3856225"/>
              <a:ext cx="129900" cy="67400"/>
            </a:xfrm>
            <a:custGeom>
              <a:avLst/>
              <a:gdLst/>
              <a:ahLst/>
              <a:cxnLst/>
              <a:rect l="l" t="t" r="r" b="b"/>
              <a:pathLst>
                <a:path w="5196" h="2696" extrusionOk="0">
                  <a:moveTo>
                    <a:pt x="3950" y="0"/>
                  </a:moveTo>
                  <a:lnTo>
                    <a:pt x="1" y="876"/>
                  </a:lnTo>
                  <a:lnTo>
                    <a:pt x="1229" y="2696"/>
                  </a:lnTo>
                  <a:lnTo>
                    <a:pt x="5195" y="1686"/>
                  </a:lnTo>
                  <a:lnTo>
                    <a:pt x="39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36"/>
            <p:cNvSpPr/>
            <p:nvPr/>
          </p:nvSpPr>
          <p:spPr>
            <a:xfrm>
              <a:off x="4281625" y="4130000"/>
              <a:ext cx="172450" cy="114225"/>
            </a:xfrm>
            <a:custGeom>
              <a:avLst/>
              <a:gdLst/>
              <a:ahLst/>
              <a:cxnLst/>
              <a:rect l="l" t="t" r="r" b="b"/>
              <a:pathLst>
                <a:path w="6898" h="4569" extrusionOk="0">
                  <a:moveTo>
                    <a:pt x="4394" y="1"/>
                  </a:moveTo>
                  <a:lnTo>
                    <a:pt x="1" y="1211"/>
                  </a:lnTo>
                  <a:lnTo>
                    <a:pt x="2269" y="4569"/>
                  </a:lnTo>
                  <a:lnTo>
                    <a:pt x="6898" y="3389"/>
                  </a:lnTo>
                  <a:lnTo>
                    <a:pt x="43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36"/>
            <p:cNvSpPr/>
            <p:nvPr/>
          </p:nvSpPr>
          <p:spPr>
            <a:xfrm>
              <a:off x="4482250" y="4199575"/>
              <a:ext cx="150700" cy="92650"/>
            </a:xfrm>
            <a:custGeom>
              <a:avLst/>
              <a:gdLst/>
              <a:ahLst/>
              <a:cxnLst/>
              <a:rect l="l" t="t" r="r" b="b"/>
              <a:pathLst>
                <a:path w="6028" h="3706" extrusionOk="0">
                  <a:moveTo>
                    <a:pt x="3968" y="0"/>
                  </a:moveTo>
                  <a:lnTo>
                    <a:pt x="1" y="1010"/>
                  </a:lnTo>
                  <a:lnTo>
                    <a:pt x="1986" y="3706"/>
                  </a:lnTo>
                  <a:lnTo>
                    <a:pt x="6027" y="2613"/>
                  </a:lnTo>
                  <a:lnTo>
                    <a:pt x="396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36"/>
            <p:cNvSpPr/>
            <p:nvPr/>
          </p:nvSpPr>
          <p:spPr>
            <a:xfrm>
              <a:off x="4348350" y="4229300"/>
              <a:ext cx="166250" cy="99825"/>
            </a:xfrm>
            <a:custGeom>
              <a:avLst/>
              <a:gdLst/>
              <a:ahLst/>
              <a:cxnLst/>
              <a:rect l="l" t="t" r="r" b="b"/>
              <a:pathLst>
                <a:path w="6650" h="3993" extrusionOk="0">
                  <a:moveTo>
                    <a:pt x="4656" y="0"/>
                  </a:moveTo>
                  <a:lnTo>
                    <a:pt x="1" y="1184"/>
                  </a:lnTo>
                  <a:lnTo>
                    <a:pt x="1895" y="3993"/>
                  </a:lnTo>
                  <a:lnTo>
                    <a:pt x="6650" y="2704"/>
                  </a:lnTo>
                  <a:lnTo>
                    <a:pt x="465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36"/>
            <p:cNvSpPr/>
            <p:nvPr/>
          </p:nvSpPr>
          <p:spPr>
            <a:xfrm>
              <a:off x="3978775" y="3882025"/>
              <a:ext cx="125650" cy="70250"/>
            </a:xfrm>
            <a:custGeom>
              <a:avLst/>
              <a:gdLst/>
              <a:ahLst/>
              <a:cxnLst/>
              <a:rect l="l" t="t" r="r" b="b"/>
              <a:pathLst>
                <a:path w="5026" h="2810" extrusionOk="0">
                  <a:moveTo>
                    <a:pt x="3780" y="0"/>
                  </a:moveTo>
                  <a:lnTo>
                    <a:pt x="1" y="832"/>
                  </a:lnTo>
                  <a:lnTo>
                    <a:pt x="1224" y="2809"/>
                  </a:lnTo>
                  <a:lnTo>
                    <a:pt x="5026" y="1838"/>
                  </a:lnTo>
                  <a:lnTo>
                    <a:pt x="378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36"/>
            <p:cNvSpPr/>
            <p:nvPr/>
          </p:nvSpPr>
          <p:spPr>
            <a:xfrm>
              <a:off x="4228075" y="4052400"/>
              <a:ext cx="152850" cy="93300"/>
            </a:xfrm>
            <a:custGeom>
              <a:avLst/>
              <a:gdLst/>
              <a:ahLst/>
              <a:cxnLst/>
              <a:rect l="l" t="t" r="r" b="b"/>
              <a:pathLst>
                <a:path w="6114" h="3732" extrusionOk="0">
                  <a:moveTo>
                    <a:pt x="4250" y="0"/>
                  </a:moveTo>
                  <a:lnTo>
                    <a:pt x="0" y="1150"/>
                  </a:lnTo>
                  <a:lnTo>
                    <a:pt x="1746" y="3732"/>
                  </a:lnTo>
                  <a:lnTo>
                    <a:pt x="6114" y="2526"/>
                  </a:lnTo>
                  <a:lnTo>
                    <a:pt x="42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36"/>
            <p:cNvSpPr/>
            <p:nvPr/>
          </p:nvSpPr>
          <p:spPr>
            <a:xfrm>
              <a:off x="4131625" y="3912950"/>
              <a:ext cx="137400" cy="77850"/>
            </a:xfrm>
            <a:custGeom>
              <a:avLst/>
              <a:gdLst/>
              <a:ahLst/>
              <a:cxnLst/>
              <a:rect l="l" t="t" r="r" b="b"/>
              <a:pathLst>
                <a:path w="5496" h="3114" extrusionOk="0">
                  <a:moveTo>
                    <a:pt x="3993" y="0"/>
                  </a:moveTo>
                  <a:lnTo>
                    <a:pt x="0" y="1015"/>
                  </a:lnTo>
                  <a:lnTo>
                    <a:pt x="1415" y="3114"/>
                  </a:lnTo>
                  <a:lnTo>
                    <a:pt x="5495" y="2034"/>
                  </a:lnTo>
                  <a:lnTo>
                    <a:pt x="399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36"/>
            <p:cNvSpPr/>
            <p:nvPr/>
          </p:nvSpPr>
          <p:spPr>
            <a:xfrm>
              <a:off x="3773675" y="4000675"/>
              <a:ext cx="143725" cy="85600"/>
            </a:xfrm>
            <a:custGeom>
              <a:avLst/>
              <a:gdLst/>
              <a:ahLst/>
              <a:cxnLst/>
              <a:rect l="l" t="t" r="r" b="b"/>
              <a:pathLst>
                <a:path w="5749" h="3424" extrusionOk="0">
                  <a:moveTo>
                    <a:pt x="4512" y="1"/>
                  </a:moveTo>
                  <a:lnTo>
                    <a:pt x="1" y="1150"/>
                  </a:lnTo>
                  <a:lnTo>
                    <a:pt x="1259" y="3423"/>
                  </a:lnTo>
                  <a:lnTo>
                    <a:pt x="5749" y="2239"/>
                  </a:lnTo>
                  <a:lnTo>
                    <a:pt x="451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36"/>
            <p:cNvSpPr/>
            <p:nvPr/>
          </p:nvSpPr>
          <p:spPr>
            <a:xfrm>
              <a:off x="3720550" y="4105850"/>
              <a:ext cx="112275" cy="85700"/>
            </a:xfrm>
            <a:custGeom>
              <a:avLst/>
              <a:gdLst/>
              <a:ahLst/>
              <a:cxnLst/>
              <a:rect l="l" t="t" r="r" b="b"/>
              <a:pathLst>
                <a:path w="4491" h="3428" extrusionOk="0">
                  <a:moveTo>
                    <a:pt x="3053" y="0"/>
                  </a:moveTo>
                  <a:lnTo>
                    <a:pt x="1" y="806"/>
                  </a:lnTo>
                  <a:lnTo>
                    <a:pt x="1390" y="3427"/>
                  </a:lnTo>
                  <a:lnTo>
                    <a:pt x="4490" y="2591"/>
                  </a:lnTo>
                  <a:lnTo>
                    <a:pt x="305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36"/>
            <p:cNvSpPr/>
            <p:nvPr/>
          </p:nvSpPr>
          <p:spPr>
            <a:xfrm>
              <a:off x="3945250" y="3829775"/>
              <a:ext cx="118025" cy="58050"/>
            </a:xfrm>
            <a:custGeom>
              <a:avLst/>
              <a:gdLst/>
              <a:ahLst/>
              <a:cxnLst/>
              <a:rect l="l" t="t" r="r" b="b"/>
              <a:pathLst>
                <a:path w="4721" h="2322" extrusionOk="0">
                  <a:moveTo>
                    <a:pt x="3710" y="0"/>
                  </a:moveTo>
                  <a:lnTo>
                    <a:pt x="0" y="762"/>
                  </a:lnTo>
                  <a:lnTo>
                    <a:pt x="967" y="2321"/>
                  </a:lnTo>
                  <a:lnTo>
                    <a:pt x="4721" y="1494"/>
                  </a:lnTo>
                  <a:lnTo>
                    <a:pt x="3710"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36"/>
            <p:cNvSpPr/>
            <p:nvPr/>
          </p:nvSpPr>
          <p:spPr>
            <a:xfrm>
              <a:off x="3733525" y="3931775"/>
              <a:ext cx="144575" cy="82550"/>
            </a:xfrm>
            <a:custGeom>
              <a:avLst/>
              <a:gdLst/>
              <a:ahLst/>
              <a:cxnLst/>
              <a:rect l="l" t="t" r="r" b="b"/>
              <a:pathLst>
                <a:path w="5783" h="3302" extrusionOk="0">
                  <a:moveTo>
                    <a:pt x="4590" y="0"/>
                  </a:moveTo>
                  <a:lnTo>
                    <a:pt x="0" y="1011"/>
                  </a:lnTo>
                  <a:lnTo>
                    <a:pt x="1272" y="3301"/>
                  </a:lnTo>
                  <a:lnTo>
                    <a:pt x="5783" y="2152"/>
                  </a:lnTo>
                  <a:lnTo>
                    <a:pt x="459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36"/>
            <p:cNvSpPr/>
            <p:nvPr/>
          </p:nvSpPr>
          <p:spPr>
            <a:xfrm>
              <a:off x="3834000" y="3852300"/>
              <a:ext cx="118125" cy="60450"/>
            </a:xfrm>
            <a:custGeom>
              <a:avLst/>
              <a:gdLst/>
              <a:ahLst/>
              <a:cxnLst/>
              <a:rect l="l" t="t" r="r" b="b"/>
              <a:pathLst>
                <a:path w="4725" h="2418" extrusionOk="0">
                  <a:moveTo>
                    <a:pt x="3754" y="1"/>
                  </a:moveTo>
                  <a:lnTo>
                    <a:pt x="0" y="767"/>
                  </a:lnTo>
                  <a:lnTo>
                    <a:pt x="915" y="2417"/>
                  </a:lnTo>
                  <a:lnTo>
                    <a:pt x="4725" y="1573"/>
                  </a:lnTo>
                  <a:lnTo>
                    <a:pt x="375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36"/>
            <p:cNvSpPr/>
            <p:nvPr/>
          </p:nvSpPr>
          <p:spPr>
            <a:xfrm>
              <a:off x="3641950" y="3960850"/>
              <a:ext cx="106500" cy="76750"/>
            </a:xfrm>
            <a:custGeom>
              <a:avLst/>
              <a:gdLst/>
              <a:ahLst/>
              <a:cxnLst/>
              <a:rect l="l" t="t" r="r" b="b"/>
              <a:pathLst>
                <a:path w="4260" h="3070" extrusionOk="0">
                  <a:moveTo>
                    <a:pt x="2984" y="0"/>
                  </a:moveTo>
                  <a:lnTo>
                    <a:pt x="1" y="662"/>
                  </a:lnTo>
                  <a:lnTo>
                    <a:pt x="1272" y="3070"/>
                  </a:lnTo>
                  <a:lnTo>
                    <a:pt x="4260" y="2308"/>
                  </a:lnTo>
                  <a:lnTo>
                    <a:pt x="29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36"/>
            <p:cNvSpPr/>
            <p:nvPr/>
          </p:nvSpPr>
          <p:spPr>
            <a:xfrm>
              <a:off x="3701175" y="3875050"/>
              <a:ext cx="138600" cy="66775"/>
            </a:xfrm>
            <a:custGeom>
              <a:avLst/>
              <a:gdLst/>
              <a:ahLst/>
              <a:cxnLst/>
              <a:rect l="l" t="t" r="r" b="b"/>
              <a:pathLst>
                <a:path w="5544" h="2671" extrusionOk="0">
                  <a:moveTo>
                    <a:pt x="4625" y="1"/>
                  </a:moveTo>
                  <a:lnTo>
                    <a:pt x="1" y="946"/>
                  </a:lnTo>
                  <a:lnTo>
                    <a:pt x="959" y="2670"/>
                  </a:lnTo>
                  <a:lnTo>
                    <a:pt x="5544" y="1655"/>
                  </a:lnTo>
                  <a:lnTo>
                    <a:pt x="462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36"/>
            <p:cNvSpPr/>
            <p:nvPr/>
          </p:nvSpPr>
          <p:spPr>
            <a:xfrm>
              <a:off x="4061300" y="4009925"/>
              <a:ext cx="139800" cy="88550"/>
            </a:xfrm>
            <a:custGeom>
              <a:avLst/>
              <a:gdLst/>
              <a:ahLst/>
              <a:cxnLst/>
              <a:rect l="l" t="t" r="r" b="b"/>
              <a:pathLst>
                <a:path w="5592" h="3542" extrusionOk="0">
                  <a:moveTo>
                    <a:pt x="3941" y="1"/>
                  </a:moveTo>
                  <a:lnTo>
                    <a:pt x="0" y="1042"/>
                  </a:lnTo>
                  <a:lnTo>
                    <a:pt x="1546" y="3541"/>
                  </a:lnTo>
                  <a:lnTo>
                    <a:pt x="5591" y="2444"/>
                  </a:lnTo>
                  <a:lnTo>
                    <a:pt x="394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36"/>
            <p:cNvSpPr/>
            <p:nvPr/>
          </p:nvSpPr>
          <p:spPr>
            <a:xfrm>
              <a:off x="4159150" y="4164950"/>
              <a:ext cx="162025" cy="111825"/>
            </a:xfrm>
            <a:custGeom>
              <a:avLst/>
              <a:gdLst/>
              <a:ahLst/>
              <a:cxnLst/>
              <a:rect l="l" t="t" r="r" b="b"/>
              <a:pathLst>
                <a:path w="6481" h="4473" extrusionOk="0">
                  <a:moveTo>
                    <a:pt x="4220" y="1"/>
                  </a:moveTo>
                  <a:lnTo>
                    <a:pt x="1" y="1163"/>
                  </a:lnTo>
                  <a:lnTo>
                    <a:pt x="2052" y="4473"/>
                  </a:lnTo>
                  <a:lnTo>
                    <a:pt x="6480" y="3345"/>
                  </a:lnTo>
                  <a:lnTo>
                    <a:pt x="42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36"/>
            <p:cNvSpPr/>
            <p:nvPr/>
          </p:nvSpPr>
          <p:spPr>
            <a:xfrm>
              <a:off x="3865225" y="3906725"/>
              <a:ext cx="127075" cy="74600"/>
            </a:xfrm>
            <a:custGeom>
              <a:avLst/>
              <a:gdLst/>
              <a:ahLst/>
              <a:cxnLst/>
              <a:rect l="l" t="t" r="r" b="b"/>
              <a:pathLst>
                <a:path w="5083" h="2984" extrusionOk="0">
                  <a:moveTo>
                    <a:pt x="3850" y="1"/>
                  </a:moveTo>
                  <a:lnTo>
                    <a:pt x="1" y="850"/>
                  </a:lnTo>
                  <a:lnTo>
                    <a:pt x="1185" y="2984"/>
                  </a:lnTo>
                  <a:lnTo>
                    <a:pt x="5082" y="1991"/>
                  </a:lnTo>
                  <a:lnTo>
                    <a:pt x="38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36"/>
            <p:cNvSpPr/>
            <p:nvPr/>
          </p:nvSpPr>
          <p:spPr>
            <a:xfrm>
              <a:off x="3807875" y="4269025"/>
              <a:ext cx="123125" cy="99625"/>
            </a:xfrm>
            <a:custGeom>
              <a:avLst/>
              <a:gdLst/>
              <a:ahLst/>
              <a:cxnLst/>
              <a:rect l="l" t="t" r="r" b="b"/>
              <a:pathLst>
                <a:path w="4925" h="3985" extrusionOk="0">
                  <a:moveTo>
                    <a:pt x="3179" y="0"/>
                  </a:moveTo>
                  <a:lnTo>
                    <a:pt x="0" y="876"/>
                  </a:lnTo>
                  <a:lnTo>
                    <a:pt x="1650" y="3985"/>
                  </a:lnTo>
                  <a:lnTo>
                    <a:pt x="4925" y="3153"/>
                  </a:lnTo>
                  <a:lnTo>
                    <a:pt x="317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36"/>
            <p:cNvSpPr/>
            <p:nvPr/>
          </p:nvSpPr>
          <p:spPr>
            <a:xfrm>
              <a:off x="4109075" y="4085700"/>
              <a:ext cx="145675" cy="93525"/>
            </a:xfrm>
            <a:custGeom>
              <a:avLst/>
              <a:gdLst/>
              <a:ahLst/>
              <a:cxnLst/>
              <a:rect l="l" t="t" r="r" b="b"/>
              <a:pathLst>
                <a:path w="5827" h="3741" extrusionOk="0">
                  <a:moveTo>
                    <a:pt x="4077" y="1"/>
                  </a:moveTo>
                  <a:lnTo>
                    <a:pt x="1" y="1102"/>
                  </a:lnTo>
                  <a:lnTo>
                    <a:pt x="1638" y="3741"/>
                  </a:lnTo>
                  <a:lnTo>
                    <a:pt x="5827" y="2587"/>
                  </a:lnTo>
                  <a:lnTo>
                    <a:pt x="40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36"/>
            <p:cNvSpPr/>
            <p:nvPr/>
          </p:nvSpPr>
          <p:spPr>
            <a:xfrm>
              <a:off x="3903225" y="3971400"/>
              <a:ext cx="131975" cy="80900"/>
            </a:xfrm>
            <a:custGeom>
              <a:avLst/>
              <a:gdLst/>
              <a:ahLst/>
              <a:cxnLst/>
              <a:rect l="l" t="t" r="r" b="b"/>
              <a:pathLst>
                <a:path w="5279" h="3236" extrusionOk="0">
                  <a:moveTo>
                    <a:pt x="3933" y="0"/>
                  </a:moveTo>
                  <a:lnTo>
                    <a:pt x="1" y="1002"/>
                  </a:lnTo>
                  <a:lnTo>
                    <a:pt x="1237" y="3236"/>
                  </a:lnTo>
                  <a:lnTo>
                    <a:pt x="5278" y="2169"/>
                  </a:lnTo>
                  <a:lnTo>
                    <a:pt x="393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36"/>
            <p:cNvSpPr/>
            <p:nvPr/>
          </p:nvSpPr>
          <p:spPr>
            <a:xfrm>
              <a:off x="4107350" y="4602575"/>
              <a:ext cx="152975" cy="101150"/>
            </a:xfrm>
            <a:custGeom>
              <a:avLst/>
              <a:gdLst/>
              <a:ahLst/>
              <a:cxnLst/>
              <a:rect l="l" t="t" r="r" b="b"/>
              <a:pathLst>
                <a:path w="6119" h="4046" extrusionOk="0">
                  <a:moveTo>
                    <a:pt x="4498" y="0"/>
                  </a:moveTo>
                  <a:lnTo>
                    <a:pt x="0" y="1145"/>
                  </a:lnTo>
                  <a:lnTo>
                    <a:pt x="1607" y="4046"/>
                  </a:lnTo>
                  <a:lnTo>
                    <a:pt x="6118" y="2926"/>
                  </a:lnTo>
                  <a:lnTo>
                    <a:pt x="44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36"/>
            <p:cNvSpPr/>
            <p:nvPr/>
          </p:nvSpPr>
          <p:spPr>
            <a:xfrm>
              <a:off x="3995425" y="3721250"/>
              <a:ext cx="146550" cy="89925"/>
            </a:xfrm>
            <a:custGeom>
              <a:avLst/>
              <a:gdLst/>
              <a:ahLst/>
              <a:cxnLst/>
              <a:rect l="l" t="t" r="r" b="b"/>
              <a:pathLst>
                <a:path w="5862" h="3597" extrusionOk="0">
                  <a:moveTo>
                    <a:pt x="3789" y="0"/>
                  </a:moveTo>
                  <a:lnTo>
                    <a:pt x="1" y="627"/>
                  </a:lnTo>
                  <a:lnTo>
                    <a:pt x="2008" y="3597"/>
                  </a:lnTo>
                  <a:lnTo>
                    <a:pt x="5862" y="2809"/>
                  </a:lnTo>
                  <a:lnTo>
                    <a:pt x="378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36"/>
            <p:cNvSpPr/>
            <p:nvPr/>
          </p:nvSpPr>
          <p:spPr>
            <a:xfrm>
              <a:off x="3643700" y="3775450"/>
              <a:ext cx="164625" cy="107900"/>
            </a:xfrm>
            <a:custGeom>
              <a:avLst/>
              <a:gdLst/>
              <a:ahLst/>
              <a:cxnLst/>
              <a:rect l="l" t="t" r="r" b="b"/>
              <a:pathLst>
                <a:path w="6585" h="4316" extrusionOk="0">
                  <a:moveTo>
                    <a:pt x="4721" y="1"/>
                  </a:moveTo>
                  <a:lnTo>
                    <a:pt x="1" y="780"/>
                  </a:lnTo>
                  <a:lnTo>
                    <a:pt x="1960" y="4316"/>
                  </a:lnTo>
                  <a:lnTo>
                    <a:pt x="6585" y="3371"/>
                  </a:lnTo>
                  <a:lnTo>
                    <a:pt x="47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36"/>
            <p:cNvSpPr/>
            <p:nvPr/>
          </p:nvSpPr>
          <p:spPr>
            <a:xfrm>
              <a:off x="3813525" y="4071775"/>
              <a:ext cx="147750" cy="94400"/>
            </a:xfrm>
            <a:custGeom>
              <a:avLst/>
              <a:gdLst/>
              <a:ahLst/>
              <a:cxnLst/>
              <a:rect l="l" t="t" r="r" b="b"/>
              <a:pathLst>
                <a:path w="5910" h="3776" extrusionOk="0">
                  <a:moveTo>
                    <a:pt x="4490" y="0"/>
                  </a:moveTo>
                  <a:lnTo>
                    <a:pt x="1" y="1185"/>
                  </a:lnTo>
                  <a:lnTo>
                    <a:pt x="1437" y="3775"/>
                  </a:lnTo>
                  <a:lnTo>
                    <a:pt x="5909" y="2565"/>
                  </a:lnTo>
                  <a:lnTo>
                    <a:pt x="449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36"/>
            <p:cNvSpPr/>
            <p:nvPr/>
          </p:nvSpPr>
          <p:spPr>
            <a:xfrm>
              <a:off x="4085575" y="4296025"/>
              <a:ext cx="162325" cy="105625"/>
            </a:xfrm>
            <a:custGeom>
              <a:avLst/>
              <a:gdLst/>
              <a:ahLst/>
              <a:cxnLst/>
              <a:rect l="l" t="t" r="r" b="b"/>
              <a:pathLst>
                <a:path w="6493" h="4225" extrusionOk="0">
                  <a:moveTo>
                    <a:pt x="4681" y="0"/>
                  </a:moveTo>
                  <a:lnTo>
                    <a:pt x="0" y="1189"/>
                  </a:lnTo>
                  <a:lnTo>
                    <a:pt x="1681" y="4224"/>
                  </a:lnTo>
                  <a:lnTo>
                    <a:pt x="6493" y="2922"/>
                  </a:lnTo>
                  <a:lnTo>
                    <a:pt x="468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36"/>
            <p:cNvSpPr/>
            <p:nvPr/>
          </p:nvSpPr>
          <p:spPr>
            <a:xfrm>
              <a:off x="4032000" y="4198700"/>
              <a:ext cx="161475" cy="111925"/>
            </a:xfrm>
            <a:custGeom>
              <a:avLst/>
              <a:gdLst/>
              <a:ahLst/>
              <a:cxnLst/>
              <a:rect l="l" t="t" r="r" b="b"/>
              <a:pathLst>
                <a:path w="6459" h="4477" extrusionOk="0">
                  <a:moveTo>
                    <a:pt x="4416" y="0"/>
                  </a:moveTo>
                  <a:lnTo>
                    <a:pt x="1" y="1215"/>
                  </a:lnTo>
                  <a:lnTo>
                    <a:pt x="1808" y="4477"/>
                  </a:lnTo>
                  <a:lnTo>
                    <a:pt x="6458" y="3297"/>
                  </a:lnTo>
                  <a:lnTo>
                    <a:pt x="441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36"/>
            <p:cNvSpPr/>
            <p:nvPr/>
          </p:nvSpPr>
          <p:spPr>
            <a:xfrm>
              <a:off x="4219675" y="4263250"/>
              <a:ext cx="159075" cy="101275"/>
            </a:xfrm>
            <a:custGeom>
              <a:avLst/>
              <a:gdLst/>
              <a:ahLst/>
              <a:cxnLst/>
              <a:rect l="l" t="t" r="r" b="b"/>
              <a:pathLst>
                <a:path w="6363" h="4051" extrusionOk="0">
                  <a:moveTo>
                    <a:pt x="4455" y="1"/>
                  </a:moveTo>
                  <a:lnTo>
                    <a:pt x="1" y="1137"/>
                  </a:lnTo>
                  <a:lnTo>
                    <a:pt x="1804" y="4050"/>
                  </a:lnTo>
                  <a:lnTo>
                    <a:pt x="6363" y="2818"/>
                  </a:lnTo>
                  <a:lnTo>
                    <a:pt x="445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36"/>
            <p:cNvSpPr/>
            <p:nvPr/>
          </p:nvSpPr>
          <p:spPr>
            <a:xfrm>
              <a:off x="3942425" y="4040425"/>
              <a:ext cx="140675" cy="91025"/>
            </a:xfrm>
            <a:custGeom>
              <a:avLst/>
              <a:gdLst/>
              <a:ahLst/>
              <a:cxnLst/>
              <a:rect l="l" t="t" r="r" b="b"/>
              <a:pathLst>
                <a:path w="5627" h="3641" extrusionOk="0">
                  <a:moveTo>
                    <a:pt x="4076" y="0"/>
                  </a:moveTo>
                  <a:lnTo>
                    <a:pt x="0" y="1076"/>
                  </a:lnTo>
                  <a:lnTo>
                    <a:pt x="1420" y="3640"/>
                  </a:lnTo>
                  <a:lnTo>
                    <a:pt x="5626" y="2504"/>
                  </a:lnTo>
                  <a:lnTo>
                    <a:pt x="40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36"/>
            <p:cNvSpPr/>
            <p:nvPr/>
          </p:nvSpPr>
          <p:spPr>
            <a:xfrm>
              <a:off x="4018625" y="3942775"/>
              <a:ext cx="131300" cy="78400"/>
            </a:xfrm>
            <a:custGeom>
              <a:avLst/>
              <a:gdLst/>
              <a:ahLst/>
              <a:cxnLst/>
              <a:rect l="l" t="t" r="r" b="b"/>
              <a:pathLst>
                <a:path w="5252" h="3136" extrusionOk="0">
                  <a:moveTo>
                    <a:pt x="3828" y="0"/>
                  </a:moveTo>
                  <a:lnTo>
                    <a:pt x="0" y="971"/>
                  </a:lnTo>
                  <a:lnTo>
                    <a:pt x="1337" y="3135"/>
                  </a:lnTo>
                  <a:lnTo>
                    <a:pt x="5252" y="2099"/>
                  </a:lnTo>
                  <a:lnTo>
                    <a:pt x="382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36"/>
            <p:cNvSpPr/>
            <p:nvPr/>
          </p:nvSpPr>
          <p:spPr>
            <a:xfrm>
              <a:off x="3986275" y="4117825"/>
              <a:ext cx="146900" cy="96250"/>
            </a:xfrm>
            <a:custGeom>
              <a:avLst/>
              <a:gdLst/>
              <a:ahLst/>
              <a:cxnLst/>
              <a:rect l="l" t="t" r="r" b="b"/>
              <a:pathLst>
                <a:path w="5876" h="3850" extrusionOk="0">
                  <a:moveTo>
                    <a:pt x="4242" y="0"/>
                  </a:moveTo>
                  <a:lnTo>
                    <a:pt x="1" y="1145"/>
                  </a:lnTo>
                  <a:lnTo>
                    <a:pt x="1499" y="3849"/>
                  </a:lnTo>
                  <a:lnTo>
                    <a:pt x="5875" y="2643"/>
                  </a:lnTo>
                  <a:lnTo>
                    <a:pt x="424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36"/>
            <p:cNvSpPr/>
            <p:nvPr/>
          </p:nvSpPr>
          <p:spPr>
            <a:xfrm>
              <a:off x="4274000" y="4348375"/>
              <a:ext cx="161350" cy="101500"/>
            </a:xfrm>
            <a:custGeom>
              <a:avLst/>
              <a:gdLst/>
              <a:ahLst/>
              <a:cxnLst/>
              <a:rect l="l" t="t" r="r" b="b"/>
              <a:pathLst>
                <a:path w="6454" h="4060" extrusionOk="0">
                  <a:moveTo>
                    <a:pt x="4586" y="1"/>
                  </a:moveTo>
                  <a:lnTo>
                    <a:pt x="1" y="1242"/>
                  </a:lnTo>
                  <a:lnTo>
                    <a:pt x="1747" y="4059"/>
                  </a:lnTo>
                  <a:lnTo>
                    <a:pt x="6454" y="2770"/>
                  </a:lnTo>
                  <a:lnTo>
                    <a:pt x="45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36"/>
            <p:cNvSpPr/>
            <p:nvPr/>
          </p:nvSpPr>
          <p:spPr>
            <a:xfrm>
              <a:off x="4184200" y="4469225"/>
              <a:ext cx="175600" cy="114000"/>
            </a:xfrm>
            <a:custGeom>
              <a:avLst/>
              <a:gdLst/>
              <a:ahLst/>
              <a:cxnLst/>
              <a:rect l="l" t="t" r="r" b="b"/>
              <a:pathLst>
                <a:path w="7024" h="4560" extrusionOk="0">
                  <a:moveTo>
                    <a:pt x="5034" y="0"/>
                  </a:moveTo>
                  <a:lnTo>
                    <a:pt x="0" y="1380"/>
                  </a:lnTo>
                  <a:lnTo>
                    <a:pt x="1760" y="4559"/>
                  </a:lnTo>
                  <a:lnTo>
                    <a:pt x="7024" y="3214"/>
                  </a:lnTo>
                  <a:lnTo>
                    <a:pt x="50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36"/>
            <p:cNvSpPr/>
            <p:nvPr/>
          </p:nvSpPr>
          <p:spPr>
            <a:xfrm>
              <a:off x="3857175" y="4362975"/>
              <a:ext cx="125425" cy="100500"/>
            </a:xfrm>
            <a:custGeom>
              <a:avLst/>
              <a:gdLst/>
              <a:ahLst/>
              <a:cxnLst/>
              <a:rect l="l" t="t" r="r" b="b"/>
              <a:pathLst>
                <a:path w="5017" h="4020" extrusionOk="0">
                  <a:moveTo>
                    <a:pt x="3288" y="0"/>
                  </a:moveTo>
                  <a:lnTo>
                    <a:pt x="1" y="836"/>
                  </a:lnTo>
                  <a:lnTo>
                    <a:pt x="1686" y="4019"/>
                  </a:lnTo>
                  <a:lnTo>
                    <a:pt x="5017" y="3118"/>
                  </a:lnTo>
                  <a:lnTo>
                    <a:pt x="328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36"/>
            <p:cNvSpPr/>
            <p:nvPr/>
          </p:nvSpPr>
          <p:spPr>
            <a:xfrm>
              <a:off x="3763350" y="4185625"/>
              <a:ext cx="115625" cy="90175"/>
            </a:xfrm>
            <a:custGeom>
              <a:avLst/>
              <a:gdLst/>
              <a:ahLst/>
              <a:cxnLst/>
              <a:rect l="l" t="t" r="r" b="b"/>
              <a:pathLst>
                <a:path w="4625" h="3607" extrusionOk="0">
                  <a:moveTo>
                    <a:pt x="3114" y="1"/>
                  </a:moveTo>
                  <a:lnTo>
                    <a:pt x="0" y="846"/>
                  </a:lnTo>
                  <a:lnTo>
                    <a:pt x="1463" y="3606"/>
                  </a:lnTo>
                  <a:lnTo>
                    <a:pt x="4625" y="2731"/>
                  </a:lnTo>
                  <a:lnTo>
                    <a:pt x="31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36"/>
            <p:cNvSpPr/>
            <p:nvPr/>
          </p:nvSpPr>
          <p:spPr>
            <a:xfrm>
              <a:off x="4056075" y="4508175"/>
              <a:ext cx="155350" cy="107925"/>
            </a:xfrm>
            <a:custGeom>
              <a:avLst/>
              <a:gdLst/>
              <a:ahLst/>
              <a:cxnLst/>
              <a:rect l="l" t="t" r="r" b="b"/>
              <a:pathLst>
                <a:path w="6214" h="4317" extrusionOk="0">
                  <a:moveTo>
                    <a:pt x="4459" y="1"/>
                  </a:moveTo>
                  <a:lnTo>
                    <a:pt x="0" y="1225"/>
                  </a:lnTo>
                  <a:lnTo>
                    <a:pt x="1716" y="4316"/>
                  </a:lnTo>
                  <a:lnTo>
                    <a:pt x="6214" y="3171"/>
                  </a:lnTo>
                  <a:lnTo>
                    <a:pt x="44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36"/>
            <p:cNvSpPr/>
            <p:nvPr/>
          </p:nvSpPr>
          <p:spPr>
            <a:xfrm>
              <a:off x="3857825" y="4150900"/>
              <a:ext cx="149275" cy="98450"/>
            </a:xfrm>
            <a:custGeom>
              <a:avLst/>
              <a:gdLst/>
              <a:ahLst/>
              <a:cxnLst/>
              <a:rect l="l" t="t" r="r" b="b"/>
              <a:pathLst>
                <a:path w="5971" h="3938" extrusionOk="0">
                  <a:moveTo>
                    <a:pt x="4473" y="1"/>
                  </a:moveTo>
                  <a:lnTo>
                    <a:pt x="1" y="1211"/>
                  </a:lnTo>
                  <a:lnTo>
                    <a:pt x="1512" y="3937"/>
                  </a:lnTo>
                  <a:lnTo>
                    <a:pt x="5971" y="2709"/>
                  </a:lnTo>
                  <a:lnTo>
                    <a:pt x="44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36"/>
            <p:cNvSpPr/>
            <p:nvPr/>
          </p:nvSpPr>
          <p:spPr>
            <a:xfrm>
              <a:off x="4055750" y="3806375"/>
              <a:ext cx="123025" cy="56850"/>
            </a:xfrm>
            <a:custGeom>
              <a:avLst/>
              <a:gdLst/>
              <a:ahLst/>
              <a:cxnLst/>
              <a:rect l="l" t="t" r="r" b="b"/>
              <a:pathLst>
                <a:path w="4921" h="2274" extrusionOk="0">
                  <a:moveTo>
                    <a:pt x="3884" y="0"/>
                  </a:moveTo>
                  <a:lnTo>
                    <a:pt x="0" y="793"/>
                  </a:lnTo>
                  <a:lnTo>
                    <a:pt x="1002" y="2273"/>
                  </a:lnTo>
                  <a:lnTo>
                    <a:pt x="4921" y="1407"/>
                  </a:lnTo>
                  <a:lnTo>
                    <a:pt x="38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36"/>
            <p:cNvSpPr/>
            <p:nvPr/>
          </p:nvSpPr>
          <p:spPr>
            <a:xfrm>
              <a:off x="3610075" y="3902175"/>
              <a:ext cx="98000" cy="59875"/>
            </a:xfrm>
            <a:custGeom>
              <a:avLst/>
              <a:gdLst/>
              <a:ahLst/>
              <a:cxnLst/>
              <a:rect l="l" t="t" r="r" b="b"/>
              <a:pathLst>
                <a:path w="3920" h="2395" extrusionOk="0">
                  <a:moveTo>
                    <a:pt x="2957" y="0"/>
                  </a:moveTo>
                  <a:lnTo>
                    <a:pt x="0" y="605"/>
                  </a:lnTo>
                  <a:lnTo>
                    <a:pt x="949" y="2395"/>
                  </a:lnTo>
                  <a:lnTo>
                    <a:pt x="3919" y="1737"/>
                  </a:lnTo>
                  <a:lnTo>
                    <a:pt x="295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36"/>
            <p:cNvSpPr/>
            <p:nvPr/>
          </p:nvSpPr>
          <p:spPr>
            <a:xfrm>
              <a:off x="3887000" y="3739850"/>
              <a:ext cx="140900" cy="93750"/>
            </a:xfrm>
            <a:custGeom>
              <a:avLst/>
              <a:gdLst/>
              <a:ahLst/>
              <a:cxnLst/>
              <a:rect l="l" t="t" r="r" b="b"/>
              <a:pathLst>
                <a:path w="5636" h="3750" extrusionOk="0">
                  <a:moveTo>
                    <a:pt x="3611" y="1"/>
                  </a:moveTo>
                  <a:lnTo>
                    <a:pt x="1" y="597"/>
                  </a:lnTo>
                  <a:lnTo>
                    <a:pt x="1956" y="3750"/>
                  </a:lnTo>
                  <a:lnTo>
                    <a:pt x="5635" y="3001"/>
                  </a:lnTo>
                  <a:lnTo>
                    <a:pt x="3611"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36"/>
            <p:cNvSpPr/>
            <p:nvPr/>
          </p:nvSpPr>
          <p:spPr>
            <a:xfrm>
              <a:off x="3779225" y="3757700"/>
              <a:ext cx="139150" cy="98550"/>
            </a:xfrm>
            <a:custGeom>
              <a:avLst/>
              <a:gdLst/>
              <a:ahLst/>
              <a:cxnLst/>
              <a:rect l="l" t="t" r="r" b="b"/>
              <a:pathLst>
                <a:path w="5566" h="3942" extrusionOk="0">
                  <a:moveTo>
                    <a:pt x="3598" y="1"/>
                  </a:moveTo>
                  <a:lnTo>
                    <a:pt x="1" y="597"/>
                  </a:lnTo>
                  <a:lnTo>
                    <a:pt x="1852" y="3941"/>
                  </a:lnTo>
                  <a:lnTo>
                    <a:pt x="5566" y="3179"/>
                  </a:lnTo>
                  <a:lnTo>
                    <a:pt x="3598"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36"/>
            <p:cNvSpPr/>
            <p:nvPr/>
          </p:nvSpPr>
          <p:spPr>
            <a:xfrm>
              <a:off x="3681800" y="4033675"/>
              <a:ext cx="106700" cy="77100"/>
            </a:xfrm>
            <a:custGeom>
              <a:avLst/>
              <a:gdLst/>
              <a:ahLst/>
              <a:cxnLst/>
              <a:rect l="l" t="t" r="r" b="b"/>
              <a:pathLst>
                <a:path w="4268" h="3084" extrusionOk="0">
                  <a:moveTo>
                    <a:pt x="3005" y="0"/>
                  </a:moveTo>
                  <a:lnTo>
                    <a:pt x="1" y="767"/>
                  </a:lnTo>
                  <a:lnTo>
                    <a:pt x="1229" y="3083"/>
                  </a:lnTo>
                  <a:lnTo>
                    <a:pt x="4268" y="2282"/>
                  </a:lnTo>
                  <a:lnTo>
                    <a:pt x="300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36"/>
            <p:cNvSpPr/>
            <p:nvPr/>
          </p:nvSpPr>
          <p:spPr>
            <a:xfrm>
              <a:off x="4108650" y="3704700"/>
              <a:ext cx="134475" cy="83175"/>
            </a:xfrm>
            <a:custGeom>
              <a:avLst/>
              <a:gdLst/>
              <a:ahLst/>
              <a:cxnLst/>
              <a:rect l="l" t="t" r="r" b="b"/>
              <a:pathLst>
                <a:path w="5379" h="3327" extrusionOk="0">
                  <a:moveTo>
                    <a:pt x="3288" y="0"/>
                  </a:moveTo>
                  <a:lnTo>
                    <a:pt x="0" y="540"/>
                  </a:lnTo>
                  <a:lnTo>
                    <a:pt x="2056" y="3327"/>
                  </a:lnTo>
                  <a:lnTo>
                    <a:pt x="5378" y="2648"/>
                  </a:lnTo>
                  <a:lnTo>
                    <a:pt x="328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36"/>
            <p:cNvSpPr/>
            <p:nvPr/>
          </p:nvSpPr>
          <p:spPr>
            <a:xfrm>
              <a:off x="3553250" y="3797875"/>
              <a:ext cx="122275" cy="103975"/>
            </a:xfrm>
            <a:custGeom>
              <a:avLst/>
              <a:gdLst/>
              <a:ahLst/>
              <a:cxnLst/>
              <a:rect l="l" t="t" r="r" b="b"/>
              <a:pathLst>
                <a:path w="4891" h="4159" extrusionOk="0">
                  <a:moveTo>
                    <a:pt x="2918" y="1"/>
                  </a:moveTo>
                  <a:lnTo>
                    <a:pt x="0" y="479"/>
                  </a:lnTo>
                  <a:lnTo>
                    <a:pt x="1947" y="4159"/>
                  </a:lnTo>
                  <a:lnTo>
                    <a:pt x="4890" y="3558"/>
                  </a:lnTo>
                  <a:lnTo>
                    <a:pt x="291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36"/>
            <p:cNvSpPr/>
            <p:nvPr/>
          </p:nvSpPr>
          <p:spPr>
            <a:xfrm>
              <a:off x="4002300" y="4635550"/>
              <a:ext cx="128350" cy="94625"/>
            </a:xfrm>
            <a:custGeom>
              <a:avLst/>
              <a:gdLst/>
              <a:ahLst/>
              <a:cxnLst/>
              <a:rect l="l" t="t" r="r" b="b"/>
              <a:pathLst>
                <a:path w="5134" h="3785" extrusionOk="0">
                  <a:moveTo>
                    <a:pt x="3532" y="1"/>
                  </a:moveTo>
                  <a:lnTo>
                    <a:pt x="0" y="898"/>
                  </a:lnTo>
                  <a:lnTo>
                    <a:pt x="1524" y="3785"/>
                  </a:lnTo>
                  <a:lnTo>
                    <a:pt x="5134" y="2892"/>
                  </a:lnTo>
                  <a:lnTo>
                    <a:pt x="353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36"/>
            <p:cNvSpPr/>
            <p:nvPr/>
          </p:nvSpPr>
          <p:spPr>
            <a:xfrm>
              <a:off x="4386025" y="4528425"/>
              <a:ext cx="173875" cy="105075"/>
            </a:xfrm>
            <a:custGeom>
              <a:avLst/>
              <a:gdLst/>
              <a:ahLst/>
              <a:cxnLst/>
              <a:rect l="l" t="t" r="r" b="b"/>
              <a:pathLst>
                <a:path w="6955" h="4203" extrusionOk="0">
                  <a:moveTo>
                    <a:pt x="4973" y="1"/>
                  </a:moveTo>
                  <a:lnTo>
                    <a:pt x="0" y="1268"/>
                  </a:lnTo>
                  <a:lnTo>
                    <a:pt x="1816" y="4203"/>
                  </a:lnTo>
                  <a:lnTo>
                    <a:pt x="6954" y="2931"/>
                  </a:lnTo>
                  <a:lnTo>
                    <a:pt x="49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36"/>
            <p:cNvSpPr/>
            <p:nvPr/>
          </p:nvSpPr>
          <p:spPr>
            <a:xfrm>
              <a:off x="4236550" y="4564475"/>
              <a:ext cx="177800" cy="107125"/>
            </a:xfrm>
            <a:custGeom>
              <a:avLst/>
              <a:gdLst/>
              <a:ahLst/>
              <a:cxnLst/>
              <a:rect l="l" t="t" r="r" b="b"/>
              <a:pathLst>
                <a:path w="7112" h="4285" extrusionOk="0">
                  <a:moveTo>
                    <a:pt x="5300" y="0"/>
                  </a:moveTo>
                  <a:lnTo>
                    <a:pt x="1" y="1354"/>
                  </a:lnTo>
                  <a:lnTo>
                    <a:pt x="1625" y="4285"/>
                  </a:lnTo>
                  <a:lnTo>
                    <a:pt x="7112" y="2931"/>
                  </a:lnTo>
                  <a:lnTo>
                    <a:pt x="53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36"/>
            <p:cNvSpPr/>
            <p:nvPr/>
          </p:nvSpPr>
          <p:spPr>
            <a:xfrm>
              <a:off x="4527650" y="4490875"/>
              <a:ext cx="184100" cy="106600"/>
            </a:xfrm>
            <a:custGeom>
              <a:avLst/>
              <a:gdLst/>
              <a:ahLst/>
              <a:cxnLst/>
              <a:rect l="l" t="t" r="r" b="b"/>
              <a:pathLst>
                <a:path w="7364" h="4264" extrusionOk="0">
                  <a:moveTo>
                    <a:pt x="5200" y="1"/>
                  </a:moveTo>
                  <a:lnTo>
                    <a:pt x="1" y="1329"/>
                  </a:lnTo>
                  <a:lnTo>
                    <a:pt x="1982" y="4264"/>
                  </a:lnTo>
                  <a:lnTo>
                    <a:pt x="7364" y="2931"/>
                  </a:lnTo>
                  <a:lnTo>
                    <a:pt x="520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36"/>
            <p:cNvSpPr/>
            <p:nvPr/>
          </p:nvSpPr>
          <p:spPr>
            <a:xfrm>
              <a:off x="4675150" y="4458325"/>
              <a:ext cx="168225" cy="101600"/>
            </a:xfrm>
            <a:custGeom>
              <a:avLst/>
              <a:gdLst/>
              <a:ahLst/>
              <a:cxnLst/>
              <a:rect l="l" t="t" r="r" b="b"/>
              <a:pathLst>
                <a:path w="6729" h="4064" extrusionOk="0">
                  <a:moveTo>
                    <a:pt x="4416" y="1"/>
                  </a:moveTo>
                  <a:lnTo>
                    <a:pt x="1" y="1124"/>
                  </a:lnTo>
                  <a:lnTo>
                    <a:pt x="2165" y="4063"/>
                  </a:lnTo>
                  <a:lnTo>
                    <a:pt x="6728" y="2931"/>
                  </a:lnTo>
                  <a:lnTo>
                    <a:pt x="441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36"/>
            <p:cNvSpPr/>
            <p:nvPr/>
          </p:nvSpPr>
          <p:spPr>
            <a:xfrm>
              <a:off x="3953950" y="4543350"/>
              <a:ext cx="128275" cy="99525"/>
            </a:xfrm>
            <a:custGeom>
              <a:avLst/>
              <a:gdLst/>
              <a:ahLst/>
              <a:cxnLst/>
              <a:rect l="l" t="t" r="r" b="b"/>
              <a:pathLst>
                <a:path w="5131" h="3981" extrusionOk="0">
                  <a:moveTo>
                    <a:pt x="3419" y="0"/>
                  </a:moveTo>
                  <a:lnTo>
                    <a:pt x="1" y="937"/>
                  </a:lnTo>
                  <a:lnTo>
                    <a:pt x="1612" y="3980"/>
                  </a:lnTo>
                  <a:lnTo>
                    <a:pt x="5130" y="3083"/>
                  </a:lnTo>
                  <a:lnTo>
                    <a:pt x="341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36"/>
            <p:cNvSpPr/>
            <p:nvPr/>
          </p:nvSpPr>
          <p:spPr>
            <a:xfrm>
              <a:off x="4135975" y="4383975"/>
              <a:ext cx="164825" cy="104650"/>
            </a:xfrm>
            <a:custGeom>
              <a:avLst/>
              <a:gdLst/>
              <a:ahLst/>
              <a:cxnLst/>
              <a:rect l="l" t="t" r="r" b="b"/>
              <a:pathLst>
                <a:path w="6593" h="4186" extrusionOk="0">
                  <a:moveTo>
                    <a:pt x="4847" y="1"/>
                  </a:moveTo>
                  <a:lnTo>
                    <a:pt x="0" y="1311"/>
                  </a:lnTo>
                  <a:lnTo>
                    <a:pt x="1594" y="4185"/>
                  </a:lnTo>
                  <a:lnTo>
                    <a:pt x="6593" y="2818"/>
                  </a:lnTo>
                  <a:lnTo>
                    <a:pt x="48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6"/>
            <p:cNvSpPr/>
            <p:nvPr/>
          </p:nvSpPr>
          <p:spPr>
            <a:xfrm>
              <a:off x="4326800" y="4432200"/>
              <a:ext cx="173650" cy="113025"/>
            </a:xfrm>
            <a:custGeom>
              <a:avLst/>
              <a:gdLst/>
              <a:ahLst/>
              <a:cxnLst/>
              <a:rect l="l" t="t" r="r" b="b"/>
              <a:pathLst>
                <a:path w="6946" h="4521" extrusionOk="0">
                  <a:moveTo>
                    <a:pt x="4738" y="1"/>
                  </a:moveTo>
                  <a:lnTo>
                    <a:pt x="1" y="1298"/>
                  </a:lnTo>
                  <a:lnTo>
                    <a:pt x="1999" y="4520"/>
                  </a:lnTo>
                  <a:lnTo>
                    <a:pt x="6946" y="3262"/>
                  </a:lnTo>
                  <a:lnTo>
                    <a:pt x="473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6"/>
            <p:cNvSpPr/>
            <p:nvPr/>
          </p:nvSpPr>
          <p:spPr>
            <a:xfrm>
              <a:off x="4007625" y="4421200"/>
              <a:ext cx="151550" cy="102475"/>
            </a:xfrm>
            <a:custGeom>
              <a:avLst/>
              <a:gdLst/>
              <a:ahLst/>
              <a:cxnLst/>
              <a:rect l="l" t="t" r="r" b="b"/>
              <a:pathLst>
                <a:path w="6062" h="4099" extrusionOk="0">
                  <a:moveTo>
                    <a:pt x="4468" y="1"/>
                  </a:moveTo>
                  <a:lnTo>
                    <a:pt x="0" y="1211"/>
                  </a:lnTo>
                  <a:lnTo>
                    <a:pt x="1603" y="4098"/>
                  </a:lnTo>
                  <a:lnTo>
                    <a:pt x="6062" y="2879"/>
                  </a:lnTo>
                  <a:lnTo>
                    <a:pt x="446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36"/>
            <p:cNvSpPr/>
            <p:nvPr/>
          </p:nvSpPr>
          <p:spPr>
            <a:xfrm>
              <a:off x="3907250" y="4455925"/>
              <a:ext cx="123800" cy="95625"/>
            </a:xfrm>
            <a:custGeom>
              <a:avLst/>
              <a:gdLst/>
              <a:ahLst/>
              <a:cxnLst/>
              <a:rect l="l" t="t" r="r" b="b"/>
              <a:pathLst>
                <a:path w="4952" h="3825" extrusionOk="0">
                  <a:moveTo>
                    <a:pt x="3349" y="1"/>
                  </a:moveTo>
                  <a:lnTo>
                    <a:pt x="1" y="907"/>
                  </a:lnTo>
                  <a:lnTo>
                    <a:pt x="1546" y="3824"/>
                  </a:lnTo>
                  <a:lnTo>
                    <a:pt x="4952" y="2892"/>
                  </a:lnTo>
                  <a:lnTo>
                    <a:pt x="33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6"/>
            <p:cNvSpPr/>
            <p:nvPr/>
          </p:nvSpPr>
          <p:spPr>
            <a:xfrm>
              <a:off x="3904000" y="4233650"/>
              <a:ext cx="156450" cy="109975"/>
            </a:xfrm>
            <a:custGeom>
              <a:avLst/>
              <a:gdLst/>
              <a:ahLst/>
              <a:cxnLst/>
              <a:rect l="l" t="t" r="r" b="b"/>
              <a:pathLst>
                <a:path w="6258" h="4399" extrusionOk="0">
                  <a:moveTo>
                    <a:pt x="4459" y="0"/>
                  </a:moveTo>
                  <a:lnTo>
                    <a:pt x="0" y="1232"/>
                  </a:lnTo>
                  <a:lnTo>
                    <a:pt x="1755" y="4398"/>
                  </a:lnTo>
                  <a:lnTo>
                    <a:pt x="6257" y="3249"/>
                  </a:lnTo>
                  <a:lnTo>
                    <a:pt x="445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36"/>
            <p:cNvSpPr/>
            <p:nvPr/>
          </p:nvSpPr>
          <p:spPr>
            <a:xfrm>
              <a:off x="4462325" y="4393675"/>
              <a:ext cx="184650" cy="115625"/>
            </a:xfrm>
            <a:custGeom>
              <a:avLst/>
              <a:gdLst/>
              <a:ahLst/>
              <a:cxnLst/>
              <a:rect l="l" t="t" r="r" b="b"/>
              <a:pathLst>
                <a:path w="7386" h="4625" extrusionOk="0">
                  <a:moveTo>
                    <a:pt x="4947" y="0"/>
                  </a:moveTo>
                  <a:lnTo>
                    <a:pt x="1" y="1354"/>
                  </a:lnTo>
                  <a:lnTo>
                    <a:pt x="2213" y="4625"/>
                  </a:lnTo>
                  <a:lnTo>
                    <a:pt x="7386" y="3310"/>
                  </a:lnTo>
                  <a:lnTo>
                    <a:pt x="494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36"/>
            <p:cNvSpPr/>
            <p:nvPr/>
          </p:nvSpPr>
          <p:spPr>
            <a:xfrm>
              <a:off x="3956250" y="4329975"/>
              <a:ext cx="154700" cy="106400"/>
            </a:xfrm>
            <a:custGeom>
              <a:avLst/>
              <a:gdLst/>
              <a:ahLst/>
              <a:cxnLst/>
              <a:rect l="l" t="t" r="r" b="b"/>
              <a:pathLst>
                <a:path w="6188" h="4256" extrusionOk="0">
                  <a:moveTo>
                    <a:pt x="4503" y="1"/>
                  </a:moveTo>
                  <a:lnTo>
                    <a:pt x="0" y="1150"/>
                  </a:lnTo>
                  <a:lnTo>
                    <a:pt x="1720" y="4255"/>
                  </a:lnTo>
                  <a:lnTo>
                    <a:pt x="6188" y="3049"/>
                  </a:lnTo>
                  <a:lnTo>
                    <a:pt x="45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6"/>
            <p:cNvSpPr/>
            <p:nvPr/>
          </p:nvSpPr>
          <p:spPr>
            <a:xfrm>
              <a:off x="4408775" y="4099425"/>
              <a:ext cx="161250" cy="110950"/>
            </a:xfrm>
            <a:custGeom>
              <a:avLst/>
              <a:gdLst/>
              <a:ahLst/>
              <a:cxnLst/>
              <a:rect l="l" t="t" r="r" b="b"/>
              <a:pathLst>
                <a:path w="6450" h="4438" extrusionOk="0">
                  <a:moveTo>
                    <a:pt x="3741" y="0"/>
                  </a:moveTo>
                  <a:lnTo>
                    <a:pt x="0" y="1032"/>
                  </a:lnTo>
                  <a:lnTo>
                    <a:pt x="2509" y="4437"/>
                  </a:lnTo>
                  <a:lnTo>
                    <a:pt x="6449" y="3431"/>
                  </a:lnTo>
                  <a:lnTo>
                    <a:pt x="374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6"/>
            <p:cNvSpPr/>
            <p:nvPr/>
          </p:nvSpPr>
          <p:spPr>
            <a:xfrm>
              <a:off x="4248975" y="3886700"/>
              <a:ext cx="124550" cy="72525"/>
            </a:xfrm>
            <a:custGeom>
              <a:avLst/>
              <a:gdLst/>
              <a:ahLst/>
              <a:cxnLst/>
              <a:rect l="l" t="t" r="r" b="b"/>
              <a:pathLst>
                <a:path w="4982" h="2901" extrusionOk="0">
                  <a:moveTo>
                    <a:pt x="3418" y="1"/>
                  </a:moveTo>
                  <a:lnTo>
                    <a:pt x="0" y="872"/>
                  </a:lnTo>
                  <a:lnTo>
                    <a:pt x="1498" y="2901"/>
                  </a:lnTo>
                  <a:lnTo>
                    <a:pt x="4982" y="1982"/>
                  </a:lnTo>
                  <a:lnTo>
                    <a:pt x="341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6"/>
            <p:cNvSpPr/>
            <p:nvPr/>
          </p:nvSpPr>
          <p:spPr>
            <a:xfrm>
              <a:off x="4207500" y="3833475"/>
              <a:ext cx="115625" cy="60450"/>
            </a:xfrm>
            <a:custGeom>
              <a:avLst/>
              <a:gdLst/>
              <a:ahLst/>
              <a:cxnLst/>
              <a:rect l="l" t="t" r="r" b="b"/>
              <a:pathLst>
                <a:path w="4625" h="2418" extrusionOk="0">
                  <a:moveTo>
                    <a:pt x="3401" y="0"/>
                  </a:moveTo>
                  <a:lnTo>
                    <a:pt x="0" y="754"/>
                  </a:lnTo>
                  <a:lnTo>
                    <a:pt x="1232" y="2417"/>
                  </a:lnTo>
                  <a:lnTo>
                    <a:pt x="4625" y="1555"/>
                  </a:lnTo>
                  <a:lnTo>
                    <a:pt x="340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6"/>
            <p:cNvSpPr/>
            <p:nvPr/>
          </p:nvSpPr>
          <p:spPr>
            <a:xfrm>
              <a:off x="4603300" y="4360250"/>
              <a:ext cx="170825" cy="111700"/>
            </a:xfrm>
            <a:custGeom>
              <a:avLst/>
              <a:gdLst/>
              <a:ahLst/>
              <a:cxnLst/>
              <a:rect l="l" t="t" r="r" b="b"/>
              <a:pathLst>
                <a:path w="6833" h="4468" extrusionOk="0">
                  <a:moveTo>
                    <a:pt x="4194" y="0"/>
                  </a:moveTo>
                  <a:lnTo>
                    <a:pt x="1" y="1150"/>
                  </a:lnTo>
                  <a:lnTo>
                    <a:pt x="2444" y="4468"/>
                  </a:lnTo>
                  <a:lnTo>
                    <a:pt x="6833" y="3349"/>
                  </a:lnTo>
                  <a:lnTo>
                    <a:pt x="41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6"/>
            <p:cNvSpPr/>
            <p:nvPr/>
          </p:nvSpPr>
          <p:spPr>
            <a:xfrm>
              <a:off x="4297075" y="3950500"/>
              <a:ext cx="133925" cy="82750"/>
            </a:xfrm>
            <a:custGeom>
              <a:avLst/>
              <a:gdLst/>
              <a:ahLst/>
              <a:cxnLst/>
              <a:rect l="l" t="t" r="r" b="b"/>
              <a:pathLst>
                <a:path w="5357" h="3310" extrusionOk="0">
                  <a:moveTo>
                    <a:pt x="3511" y="0"/>
                  </a:moveTo>
                  <a:lnTo>
                    <a:pt x="1" y="928"/>
                  </a:lnTo>
                  <a:lnTo>
                    <a:pt x="1756" y="3310"/>
                  </a:lnTo>
                  <a:lnTo>
                    <a:pt x="5357" y="2339"/>
                  </a:lnTo>
                  <a:lnTo>
                    <a:pt x="351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36"/>
            <p:cNvSpPr/>
            <p:nvPr/>
          </p:nvSpPr>
          <p:spPr>
            <a:xfrm>
              <a:off x="4542575" y="4279150"/>
              <a:ext cx="154375" cy="95375"/>
            </a:xfrm>
            <a:custGeom>
              <a:avLst/>
              <a:gdLst/>
              <a:ahLst/>
              <a:cxnLst/>
              <a:rect l="l" t="t" r="r" b="b"/>
              <a:pathLst>
                <a:path w="6175" h="3815" extrusionOk="0">
                  <a:moveTo>
                    <a:pt x="4063" y="0"/>
                  </a:moveTo>
                  <a:lnTo>
                    <a:pt x="0" y="1102"/>
                  </a:lnTo>
                  <a:lnTo>
                    <a:pt x="2003" y="3815"/>
                  </a:lnTo>
                  <a:lnTo>
                    <a:pt x="6175" y="2674"/>
                  </a:lnTo>
                  <a:lnTo>
                    <a:pt x="406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36"/>
            <p:cNvSpPr/>
            <p:nvPr/>
          </p:nvSpPr>
          <p:spPr>
            <a:xfrm>
              <a:off x="4170925" y="3785575"/>
              <a:ext cx="110075" cy="51950"/>
            </a:xfrm>
            <a:custGeom>
              <a:avLst/>
              <a:gdLst/>
              <a:ahLst/>
              <a:cxnLst/>
              <a:rect l="l" t="t" r="r" b="b"/>
              <a:pathLst>
                <a:path w="4403" h="2078" extrusionOk="0">
                  <a:moveTo>
                    <a:pt x="3349" y="0"/>
                  </a:moveTo>
                  <a:lnTo>
                    <a:pt x="0" y="684"/>
                  </a:lnTo>
                  <a:lnTo>
                    <a:pt x="1032" y="2078"/>
                  </a:lnTo>
                  <a:lnTo>
                    <a:pt x="4402" y="1333"/>
                  </a:lnTo>
                  <a:lnTo>
                    <a:pt x="334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36"/>
            <p:cNvSpPr/>
            <p:nvPr/>
          </p:nvSpPr>
          <p:spPr>
            <a:xfrm>
              <a:off x="4351625" y="4023225"/>
              <a:ext cx="139475" cy="87550"/>
            </a:xfrm>
            <a:custGeom>
              <a:avLst/>
              <a:gdLst/>
              <a:ahLst/>
              <a:cxnLst/>
              <a:rect l="l" t="t" r="r" b="b"/>
              <a:pathLst>
                <a:path w="5579" h="3502" extrusionOk="0">
                  <a:moveTo>
                    <a:pt x="3623" y="0"/>
                  </a:moveTo>
                  <a:lnTo>
                    <a:pt x="0" y="980"/>
                  </a:lnTo>
                  <a:lnTo>
                    <a:pt x="1860" y="3501"/>
                  </a:lnTo>
                  <a:lnTo>
                    <a:pt x="5578" y="2478"/>
                  </a:lnTo>
                  <a:lnTo>
                    <a:pt x="36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36"/>
            <p:cNvSpPr/>
            <p:nvPr/>
          </p:nvSpPr>
          <p:spPr>
            <a:xfrm>
              <a:off x="4837900" y="3770125"/>
              <a:ext cx="708600" cy="563575"/>
            </a:xfrm>
            <a:custGeom>
              <a:avLst/>
              <a:gdLst/>
              <a:ahLst/>
              <a:cxnLst/>
              <a:rect l="l" t="t" r="r" b="b"/>
              <a:pathLst>
                <a:path w="28344" h="22543" extrusionOk="0">
                  <a:moveTo>
                    <a:pt x="12276" y="0"/>
                  </a:moveTo>
                  <a:lnTo>
                    <a:pt x="12276" y="6027"/>
                  </a:lnTo>
                  <a:cubicBezTo>
                    <a:pt x="11662" y="6619"/>
                    <a:pt x="10991" y="7141"/>
                    <a:pt x="10264" y="7590"/>
                  </a:cubicBezTo>
                  <a:cubicBezTo>
                    <a:pt x="9149" y="8256"/>
                    <a:pt x="1" y="9819"/>
                    <a:pt x="1" y="9819"/>
                  </a:cubicBezTo>
                  <a:lnTo>
                    <a:pt x="11605" y="22543"/>
                  </a:lnTo>
                  <a:cubicBezTo>
                    <a:pt x="11605" y="22543"/>
                    <a:pt x="22239" y="21385"/>
                    <a:pt x="25217" y="20531"/>
                  </a:cubicBezTo>
                  <a:cubicBezTo>
                    <a:pt x="28344" y="19638"/>
                    <a:pt x="27673" y="8260"/>
                    <a:pt x="27673" y="8260"/>
                  </a:cubicBezTo>
                  <a:lnTo>
                    <a:pt x="1227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36"/>
            <p:cNvSpPr/>
            <p:nvPr/>
          </p:nvSpPr>
          <p:spPr>
            <a:xfrm>
              <a:off x="4822000" y="3757625"/>
              <a:ext cx="724400" cy="588600"/>
            </a:xfrm>
            <a:custGeom>
              <a:avLst/>
              <a:gdLst/>
              <a:ahLst/>
              <a:cxnLst/>
              <a:rect l="l" t="t" r="r" b="b"/>
              <a:pathLst>
                <a:path w="28976" h="23544" extrusionOk="0">
                  <a:moveTo>
                    <a:pt x="13412" y="1341"/>
                  </a:moveTo>
                  <a:lnTo>
                    <a:pt x="27826" y="9065"/>
                  </a:lnTo>
                  <a:cubicBezTo>
                    <a:pt x="27856" y="9849"/>
                    <a:pt x="27934" y="12161"/>
                    <a:pt x="27756" y="14526"/>
                  </a:cubicBezTo>
                  <a:cubicBezTo>
                    <a:pt x="27490" y="18061"/>
                    <a:pt x="26746" y="20260"/>
                    <a:pt x="25718" y="20552"/>
                  </a:cubicBezTo>
                  <a:cubicBezTo>
                    <a:pt x="23062" y="21310"/>
                    <a:pt x="14066" y="22337"/>
                    <a:pt x="12437" y="22516"/>
                  </a:cubicBezTo>
                  <a:lnTo>
                    <a:pt x="1621" y="10659"/>
                  </a:lnTo>
                  <a:cubicBezTo>
                    <a:pt x="4050" y="10228"/>
                    <a:pt x="10173" y="9109"/>
                    <a:pt x="11161" y="8521"/>
                  </a:cubicBezTo>
                  <a:cubicBezTo>
                    <a:pt x="11919" y="8051"/>
                    <a:pt x="12624" y="7502"/>
                    <a:pt x="13264" y="6884"/>
                  </a:cubicBezTo>
                  <a:cubicBezTo>
                    <a:pt x="13356" y="6788"/>
                    <a:pt x="13408" y="6662"/>
                    <a:pt x="13412" y="6531"/>
                  </a:cubicBezTo>
                  <a:lnTo>
                    <a:pt x="13412" y="1341"/>
                  </a:lnTo>
                  <a:close/>
                  <a:moveTo>
                    <a:pt x="12909" y="0"/>
                  </a:moveTo>
                  <a:cubicBezTo>
                    <a:pt x="12648" y="0"/>
                    <a:pt x="12411" y="209"/>
                    <a:pt x="12411" y="500"/>
                  </a:cubicBezTo>
                  <a:lnTo>
                    <a:pt x="12411" y="6313"/>
                  </a:lnTo>
                  <a:cubicBezTo>
                    <a:pt x="11867" y="6818"/>
                    <a:pt x="11274" y="7271"/>
                    <a:pt x="10643" y="7659"/>
                  </a:cubicBezTo>
                  <a:cubicBezTo>
                    <a:pt x="9890" y="8112"/>
                    <a:pt x="4055" y="9231"/>
                    <a:pt x="554" y="9827"/>
                  </a:cubicBezTo>
                  <a:cubicBezTo>
                    <a:pt x="162" y="9893"/>
                    <a:pt x="1" y="10363"/>
                    <a:pt x="266" y="10659"/>
                  </a:cubicBezTo>
                  <a:lnTo>
                    <a:pt x="11871" y="23378"/>
                  </a:lnTo>
                  <a:cubicBezTo>
                    <a:pt x="11967" y="23483"/>
                    <a:pt x="12102" y="23544"/>
                    <a:pt x="12241" y="23544"/>
                  </a:cubicBezTo>
                  <a:cubicBezTo>
                    <a:pt x="12259" y="23539"/>
                    <a:pt x="12280" y="23539"/>
                    <a:pt x="12298" y="23535"/>
                  </a:cubicBezTo>
                  <a:cubicBezTo>
                    <a:pt x="12733" y="23487"/>
                    <a:pt x="23005" y="22364"/>
                    <a:pt x="25992" y="21510"/>
                  </a:cubicBezTo>
                  <a:cubicBezTo>
                    <a:pt x="27534" y="21075"/>
                    <a:pt x="28435" y="18810"/>
                    <a:pt x="28753" y="14600"/>
                  </a:cubicBezTo>
                  <a:cubicBezTo>
                    <a:pt x="28975" y="11643"/>
                    <a:pt x="28810" y="8760"/>
                    <a:pt x="28810" y="8730"/>
                  </a:cubicBezTo>
                  <a:cubicBezTo>
                    <a:pt x="28797" y="8556"/>
                    <a:pt x="28701" y="8399"/>
                    <a:pt x="28544" y="8321"/>
                  </a:cubicBezTo>
                  <a:lnTo>
                    <a:pt x="13147" y="60"/>
                  </a:lnTo>
                  <a:cubicBezTo>
                    <a:pt x="13069" y="19"/>
                    <a:pt x="12988" y="0"/>
                    <a:pt x="129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36"/>
            <p:cNvSpPr/>
            <p:nvPr/>
          </p:nvSpPr>
          <p:spPr>
            <a:xfrm>
              <a:off x="5134000" y="3770125"/>
              <a:ext cx="411750" cy="511325"/>
            </a:xfrm>
            <a:custGeom>
              <a:avLst/>
              <a:gdLst/>
              <a:ahLst/>
              <a:cxnLst/>
              <a:rect l="l" t="t" r="r" b="b"/>
              <a:pathLst>
                <a:path w="16470" h="20453" extrusionOk="0">
                  <a:moveTo>
                    <a:pt x="432" y="0"/>
                  </a:moveTo>
                  <a:lnTo>
                    <a:pt x="432" y="6027"/>
                  </a:lnTo>
                  <a:cubicBezTo>
                    <a:pt x="432" y="6027"/>
                    <a:pt x="266" y="6188"/>
                    <a:pt x="1" y="6423"/>
                  </a:cubicBezTo>
                  <a:lnTo>
                    <a:pt x="13569" y="20453"/>
                  </a:lnTo>
                  <a:cubicBezTo>
                    <a:pt x="16469" y="19155"/>
                    <a:pt x="15829" y="8256"/>
                    <a:pt x="15829" y="8256"/>
                  </a:cubicBezTo>
                  <a:lnTo>
                    <a:pt x="43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36"/>
            <p:cNvSpPr/>
            <p:nvPr/>
          </p:nvSpPr>
          <p:spPr>
            <a:xfrm>
              <a:off x="5120075" y="3757625"/>
              <a:ext cx="426100" cy="536350"/>
            </a:xfrm>
            <a:custGeom>
              <a:avLst/>
              <a:gdLst/>
              <a:ahLst/>
              <a:cxnLst/>
              <a:rect l="l" t="t" r="r" b="b"/>
              <a:pathLst>
                <a:path w="17044" h="21454" extrusionOk="0">
                  <a:moveTo>
                    <a:pt x="1489" y="1341"/>
                  </a:moveTo>
                  <a:lnTo>
                    <a:pt x="15903" y="9065"/>
                  </a:lnTo>
                  <a:cubicBezTo>
                    <a:pt x="16099" y="12949"/>
                    <a:pt x="15798" y="18980"/>
                    <a:pt x="14204" y="20317"/>
                  </a:cubicBezTo>
                  <a:lnTo>
                    <a:pt x="1276" y="6945"/>
                  </a:lnTo>
                  <a:cubicBezTo>
                    <a:pt x="1315" y="6905"/>
                    <a:pt x="1337" y="6884"/>
                    <a:pt x="1337" y="6884"/>
                  </a:cubicBezTo>
                  <a:cubicBezTo>
                    <a:pt x="1433" y="6792"/>
                    <a:pt x="1489" y="6662"/>
                    <a:pt x="1489" y="6531"/>
                  </a:cubicBezTo>
                  <a:lnTo>
                    <a:pt x="1489" y="1341"/>
                  </a:lnTo>
                  <a:close/>
                  <a:moveTo>
                    <a:pt x="986" y="0"/>
                  </a:moveTo>
                  <a:cubicBezTo>
                    <a:pt x="725" y="0"/>
                    <a:pt x="488" y="209"/>
                    <a:pt x="488" y="500"/>
                  </a:cubicBezTo>
                  <a:lnTo>
                    <a:pt x="488" y="6309"/>
                  </a:lnTo>
                  <a:cubicBezTo>
                    <a:pt x="418" y="6374"/>
                    <a:pt x="331" y="6453"/>
                    <a:pt x="227" y="6544"/>
                  </a:cubicBezTo>
                  <a:cubicBezTo>
                    <a:pt x="13" y="6731"/>
                    <a:pt x="0" y="7062"/>
                    <a:pt x="196" y="7267"/>
                  </a:cubicBezTo>
                  <a:lnTo>
                    <a:pt x="13765" y="21301"/>
                  </a:lnTo>
                  <a:cubicBezTo>
                    <a:pt x="13860" y="21401"/>
                    <a:pt x="13987" y="21454"/>
                    <a:pt x="14126" y="21454"/>
                  </a:cubicBezTo>
                  <a:cubicBezTo>
                    <a:pt x="14196" y="21454"/>
                    <a:pt x="14265" y="21440"/>
                    <a:pt x="14326" y="21410"/>
                  </a:cubicBezTo>
                  <a:cubicBezTo>
                    <a:pt x="15733" y="20783"/>
                    <a:pt x="16556" y="18488"/>
                    <a:pt x="16843" y="14404"/>
                  </a:cubicBezTo>
                  <a:cubicBezTo>
                    <a:pt x="17043" y="11517"/>
                    <a:pt x="16887" y="8756"/>
                    <a:pt x="16887" y="8730"/>
                  </a:cubicBezTo>
                  <a:cubicBezTo>
                    <a:pt x="16874" y="8556"/>
                    <a:pt x="16778" y="8399"/>
                    <a:pt x="16621" y="8316"/>
                  </a:cubicBezTo>
                  <a:lnTo>
                    <a:pt x="1224" y="60"/>
                  </a:lnTo>
                  <a:cubicBezTo>
                    <a:pt x="1146" y="19"/>
                    <a:pt x="1065" y="0"/>
                    <a:pt x="9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36"/>
            <p:cNvSpPr/>
            <p:nvPr/>
          </p:nvSpPr>
          <p:spPr>
            <a:xfrm>
              <a:off x="4631500" y="1845250"/>
              <a:ext cx="1216225" cy="2555400"/>
            </a:xfrm>
            <a:custGeom>
              <a:avLst/>
              <a:gdLst/>
              <a:ahLst/>
              <a:cxnLst/>
              <a:rect l="l" t="t" r="r" b="b"/>
              <a:pathLst>
                <a:path w="48649" h="102216" extrusionOk="0">
                  <a:moveTo>
                    <a:pt x="1" y="1"/>
                  </a:moveTo>
                  <a:lnTo>
                    <a:pt x="1" y="63827"/>
                  </a:lnTo>
                  <a:lnTo>
                    <a:pt x="48648" y="102216"/>
                  </a:lnTo>
                  <a:lnTo>
                    <a:pt x="48648" y="3571"/>
                  </a:ln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36"/>
            <p:cNvSpPr/>
            <p:nvPr/>
          </p:nvSpPr>
          <p:spPr>
            <a:xfrm>
              <a:off x="4618975" y="1832700"/>
              <a:ext cx="1241250" cy="2580375"/>
            </a:xfrm>
            <a:custGeom>
              <a:avLst/>
              <a:gdLst/>
              <a:ahLst/>
              <a:cxnLst/>
              <a:rect l="l" t="t" r="r" b="b"/>
              <a:pathLst>
                <a:path w="49650" h="103215" extrusionOk="0">
                  <a:moveTo>
                    <a:pt x="998" y="1043"/>
                  </a:moveTo>
                  <a:lnTo>
                    <a:pt x="48653" y="4539"/>
                  </a:lnTo>
                  <a:lnTo>
                    <a:pt x="48653" y="101686"/>
                  </a:lnTo>
                  <a:lnTo>
                    <a:pt x="998" y="64090"/>
                  </a:lnTo>
                  <a:lnTo>
                    <a:pt x="998" y="1043"/>
                  </a:lnTo>
                  <a:close/>
                  <a:moveTo>
                    <a:pt x="498" y="0"/>
                  </a:moveTo>
                  <a:cubicBezTo>
                    <a:pt x="224" y="0"/>
                    <a:pt x="1" y="224"/>
                    <a:pt x="1" y="503"/>
                  </a:cubicBezTo>
                  <a:lnTo>
                    <a:pt x="1" y="64329"/>
                  </a:lnTo>
                  <a:cubicBezTo>
                    <a:pt x="1" y="64482"/>
                    <a:pt x="71" y="64630"/>
                    <a:pt x="188" y="64721"/>
                  </a:cubicBezTo>
                  <a:lnTo>
                    <a:pt x="48840" y="103105"/>
                  </a:lnTo>
                  <a:cubicBezTo>
                    <a:pt x="48931" y="103175"/>
                    <a:pt x="49040" y="103214"/>
                    <a:pt x="49149" y="103214"/>
                  </a:cubicBezTo>
                  <a:cubicBezTo>
                    <a:pt x="49428" y="103214"/>
                    <a:pt x="49650" y="102992"/>
                    <a:pt x="49650" y="102718"/>
                  </a:cubicBezTo>
                  <a:lnTo>
                    <a:pt x="49650" y="4073"/>
                  </a:lnTo>
                  <a:cubicBezTo>
                    <a:pt x="49650" y="3808"/>
                    <a:pt x="49450" y="3590"/>
                    <a:pt x="49188" y="3572"/>
                  </a:cubicBezTo>
                  <a:lnTo>
                    <a:pt x="536" y="2"/>
                  </a:lnTo>
                  <a:cubicBezTo>
                    <a:pt x="524" y="1"/>
                    <a:pt x="511" y="0"/>
                    <a:pt x="4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36"/>
            <p:cNvSpPr/>
            <p:nvPr/>
          </p:nvSpPr>
          <p:spPr>
            <a:xfrm>
              <a:off x="4715100" y="1928975"/>
              <a:ext cx="1021025" cy="1975075"/>
            </a:xfrm>
            <a:custGeom>
              <a:avLst/>
              <a:gdLst/>
              <a:ahLst/>
              <a:cxnLst/>
              <a:rect l="l" t="t" r="r" b="b"/>
              <a:pathLst>
                <a:path w="40841" h="79003" extrusionOk="0">
                  <a:moveTo>
                    <a:pt x="1" y="0"/>
                  </a:moveTo>
                  <a:lnTo>
                    <a:pt x="1" y="53786"/>
                  </a:lnTo>
                  <a:lnTo>
                    <a:pt x="40841" y="79002"/>
                  </a:lnTo>
                  <a:lnTo>
                    <a:pt x="40841" y="3571"/>
                  </a:lnTo>
                  <a:lnTo>
                    <a:pt x="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36"/>
            <p:cNvSpPr/>
            <p:nvPr/>
          </p:nvSpPr>
          <p:spPr>
            <a:xfrm>
              <a:off x="4702600" y="1916400"/>
              <a:ext cx="1046050" cy="2000150"/>
            </a:xfrm>
            <a:custGeom>
              <a:avLst/>
              <a:gdLst/>
              <a:ahLst/>
              <a:cxnLst/>
              <a:rect l="l" t="t" r="r" b="b"/>
              <a:pathLst>
                <a:path w="41842" h="80006" extrusionOk="0">
                  <a:moveTo>
                    <a:pt x="1002" y="1047"/>
                  </a:moveTo>
                  <a:lnTo>
                    <a:pt x="40845" y="4531"/>
                  </a:lnTo>
                  <a:lnTo>
                    <a:pt x="40845" y="78612"/>
                  </a:lnTo>
                  <a:lnTo>
                    <a:pt x="1002" y="54010"/>
                  </a:lnTo>
                  <a:lnTo>
                    <a:pt x="1002" y="1047"/>
                  </a:lnTo>
                  <a:close/>
                  <a:moveTo>
                    <a:pt x="499" y="0"/>
                  </a:moveTo>
                  <a:cubicBezTo>
                    <a:pt x="227" y="0"/>
                    <a:pt x="0" y="222"/>
                    <a:pt x="0" y="503"/>
                  </a:cubicBezTo>
                  <a:lnTo>
                    <a:pt x="0" y="54289"/>
                  </a:lnTo>
                  <a:cubicBezTo>
                    <a:pt x="0" y="54459"/>
                    <a:pt x="92" y="54620"/>
                    <a:pt x="240" y="54711"/>
                  </a:cubicBezTo>
                  <a:lnTo>
                    <a:pt x="41080" y="79932"/>
                  </a:lnTo>
                  <a:cubicBezTo>
                    <a:pt x="41158" y="79980"/>
                    <a:pt x="41249" y="80006"/>
                    <a:pt x="41341" y="80006"/>
                  </a:cubicBezTo>
                  <a:cubicBezTo>
                    <a:pt x="41620" y="80006"/>
                    <a:pt x="41842" y="79779"/>
                    <a:pt x="41842" y="79505"/>
                  </a:cubicBezTo>
                  <a:lnTo>
                    <a:pt x="41842" y="4074"/>
                  </a:lnTo>
                  <a:cubicBezTo>
                    <a:pt x="41842" y="3812"/>
                    <a:pt x="41646" y="3599"/>
                    <a:pt x="41389" y="3573"/>
                  </a:cubicBezTo>
                  <a:lnTo>
                    <a:pt x="544" y="2"/>
                  </a:lnTo>
                  <a:cubicBezTo>
                    <a:pt x="529" y="1"/>
                    <a:pt x="514" y="0"/>
                    <a:pt x="4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36"/>
            <p:cNvSpPr/>
            <p:nvPr/>
          </p:nvSpPr>
          <p:spPr>
            <a:xfrm>
              <a:off x="5847700" y="1934525"/>
              <a:ext cx="122800" cy="2466675"/>
            </a:xfrm>
            <a:custGeom>
              <a:avLst/>
              <a:gdLst/>
              <a:ahLst/>
              <a:cxnLst/>
              <a:rect l="l" t="t" r="r" b="b"/>
              <a:pathLst>
                <a:path w="4912" h="98667" extrusionOk="0">
                  <a:moveTo>
                    <a:pt x="0" y="0"/>
                  </a:moveTo>
                  <a:lnTo>
                    <a:pt x="0" y="98667"/>
                  </a:lnTo>
                  <a:lnTo>
                    <a:pt x="4912" y="98667"/>
                  </a:lnTo>
                  <a:lnTo>
                    <a:pt x="491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36"/>
            <p:cNvSpPr/>
            <p:nvPr/>
          </p:nvSpPr>
          <p:spPr>
            <a:xfrm>
              <a:off x="5835275" y="1922000"/>
              <a:ext cx="147750" cy="2491725"/>
            </a:xfrm>
            <a:custGeom>
              <a:avLst/>
              <a:gdLst/>
              <a:ahLst/>
              <a:cxnLst/>
              <a:rect l="l" t="t" r="r" b="b"/>
              <a:pathLst>
                <a:path w="5910" h="99669" extrusionOk="0">
                  <a:moveTo>
                    <a:pt x="4908" y="1002"/>
                  </a:moveTo>
                  <a:lnTo>
                    <a:pt x="4908" y="98667"/>
                  </a:lnTo>
                  <a:lnTo>
                    <a:pt x="1002" y="98667"/>
                  </a:lnTo>
                  <a:lnTo>
                    <a:pt x="1002" y="1002"/>
                  </a:lnTo>
                  <a:close/>
                  <a:moveTo>
                    <a:pt x="497" y="0"/>
                  </a:moveTo>
                  <a:cubicBezTo>
                    <a:pt x="223" y="0"/>
                    <a:pt x="1" y="227"/>
                    <a:pt x="1" y="501"/>
                  </a:cubicBezTo>
                  <a:lnTo>
                    <a:pt x="1" y="99168"/>
                  </a:lnTo>
                  <a:cubicBezTo>
                    <a:pt x="1" y="99442"/>
                    <a:pt x="223" y="99668"/>
                    <a:pt x="497" y="99668"/>
                  </a:cubicBezTo>
                  <a:lnTo>
                    <a:pt x="5409" y="99668"/>
                  </a:lnTo>
                  <a:cubicBezTo>
                    <a:pt x="5683" y="99668"/>
                    <a:pt x="5910" y="99442"/>
                    <a:pt x="5910" y="99168"/>
                  </a:cubicBezTo>
                  <a:lnTo>
                    <a:pt x="5910" y="501"/>
                  </a:lnTo>
                  <a:cubicBezTo>
                    <a:pt x="5910" y="227"/>
                    <a:pt x="5683" y="0"/>
                    <a:pt x="54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36"/>
            <p:cNvSpPr/>
            <p:nvPr/>
          </p:nvSpPr>
          <p:spPr>
            <a:xfrm>
              <a:off x="4782050" y="2012675"/>
              <a:ext cx="859275" cy="1684975"/>
            </a:xfrm>
            <a:custGeom>
              <a:avLst/>
              <a:gdLst/>
              <a:ahLst/>
              <a:cxnLst/>
              <a:rect l="l" t="t" r="r" b="b"/>
              <a:pathLst>
                <a:path w="34371" h="67399" extrusionOk="0">
                  <a:moveTo>
                    <a:pt x="1" y="1"/>
                  </a:moveTo>
                  <a:lnTo>
                    <a:pt x="227" y="47982"/>
                  </a:lnTo>
                  <a:lnTo>
                    <a:pt x="34370" y="67398"/>
                  </a:lnTo>
                  <a:lnTo>
                    <a:pt x="34370" y="7982"/>
                  </a:lnTo>
                  <a:lnTo>
                    <a:pt x="10939" y="4433"/>
                  </a:lnTo>
                  <a:lnTo>
                    <a:pt x="9376" y="1115"/>
                  </a:ln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36"/>
            <p:cNvSpPr/>
            <p:nvPr/>
          </p:nvSpPr>
          <p:spPr>
            <a:xfrm>
              <a:off x="4769550" y="2000075"/>
              <a:ext cx="884275" cy="1710075"/>
            </a:xfrm>
            <a:custGeom>
              <a:avLst/>
              <a:gdLst/>
              <a:ahLst/>
              <a:cxnLst/>
              <a:rect l="l" t="t" r="r" b="b"/>
              <a:pathLst>
                <a:path w="35371" h="68403" extrusionOk="0">
                  <a:moveTo>
                    <a:pt x="1006" y="1066"/>
                  </a:moveTo>
                  <a:lnTo>
                    <a:pt x="9541" y="2081"/>
                  </a:lnTo>
                  <a:lnTo>
                    <a:pt x="10986" y="5151"/>
                  </a:lnTo>
                  <a:cubicBezTo>
                    <a:pt x="11056" y="5299"/>
                    <a:pt x="11200" y="5408"/>
                    <a:pt x="11365" y="5429"/>
                  </a:cubicBezTo>
                  <a:lnTo>
                    <a:pt x="34374" y="8913"/>
                  </a:lnTo>
                  <a:lnTo>
                    <a:pt x="34374" y="67040"/>
                  </a:lnTo>
                  <a:lnTo>
                    <a:pt x="1224" y="48194"/>
                  </a:lnTo>
                  <a:lnTo>
                    <a:pt x="1006" y="1066"/>
                  </a:lnTo>
                  <a:close/>
                  <a:moveTo>
                    <a:pt x="503" y="0"/>
                  </a:moveTo>
                  <a:cubicBezTo>
                    <a:pt x="228" y="0"/>
                    <a:pt x="0" y="224"/>
                    <a:pt x="4" y="505"/>
                  </a:cubicBezTo>
                  <a:lnTo>
                    <a:pt x="226" y="48486"/>
                  </a:lnTo>
                  <a:cubicBezTo>
                    <a:pt x="226" y="48664"/>
                    <a:pt x="322" y="48830"/>
                    <a:pt x="479" y="48921"/>
                  </a:cubicBezTo>
                  <a:lnTo>
                    <a:pt x="34622" y="68338"/>
                  </a:lnTo>
                  <a:cubicBezTo>
                    <a:pt x="34700" y="68377"/>
                    <a:pt x="34783" y="68403"/>
                    <a:pt x="34870" y="68403"/>
                  </a:cubicBezTo>
                  <a:cubicBezTo>
                    <a:pt x="35149" y="68403"/>
                    <a:pt x="35371" y="68176"/>
                    <a:pt x="35371" y="67902"/>
                  </a:cubicBezTo>
                  <a:lnTo>
                    <a:pt x="35371" y="8486"/>
                  </a:lnTo>
                  <a:cubicBezTo>
                    <a:pt x="35371" y="8238"/>
                    <a:pt x="35188" y="8029"/>
                    <a:pt x="34944" y="7990"/>
                  </a:cubicBezTo>
                  <a:lnTo>
                    <a:pt x="11779" y="4485"/>
                  </a:lnTo>
                  <a:lnTo>
                    <a:pt x="10329" y="1406"/>
                  </a:lnTo>
                  <a:cubicBezTo>
                    <a:pt x="10255" y="1249"/>
                    <a:pt x="10107" y="1140"/>
                    <a:pt x="9932" y="1123"/>
                  </a:cubicBezTo>
                  <a:lnTo>
                    <a:pt x="562" y="4"/>
                  </a:lnTo>
                  <a:cubicBezTo>
                    <a:pt x="542" y="2"/>
                    <a:pt x="522" y="0"/>
                    <a:pt x="5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36"/>
            <p:cNvSpPr/>
            <p:nvPr/>
          </p:nvSpPr>
          <p:spPr>
            <a:xfrm>
              <a:off x="4837900" y="2157675"/>
              <a:ext cx="753225" cy="1422725"/>
            </a:xfrm>
            <a:custGeom>
              <a:avLst/>
              <a:gdLst/>
              <a:ahLst/>
              <a:cxnLst/>
              <a:rect l="l" t="t" r="r" b="b"/>
              <a:pathLst>
                <a:path w="30129" h="56909" extrusionOk="0">
                  <a:moveTo>
                    <a:pt x="1" y="1"/>
                  </a:moveTo>
                  <a:lnTo>
                    <a:pt x="1" y="40841"/>
                  </a:lnTo>
                  <a:lnTo>
                    <a:pt x="30129" y="56908"/>
                  </a:lnTo>
                  <a:lnTo>
                    <a:pt x="30129" y="5357"/>
                  </a:lnTo>
                  <a:lnTo>
                    <a:pt x="1"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36"/>
            <p:cNvSpPr/>
            <p:nvPr/>
          </p:nvSpPr>
          <p:spPr>
            <a:xfrm>
              <a:off x="4825375" y="2145275"/>
              <a:ext cx="778275" cy="1447650"/>
            </a:xfrm>
            <a:custGeom>
              <a:avLst/>
              <a:gdLst/>
              <a:ahLst/>
              <a:cxnLst/>
              <a:rect l="l" t="t" r="r" b="b"/>
              <a:pathLst>
                <a:path w="31131" h="57906" extrusionOk="0">
                  <a:moveTo>
                    <a:pt x="1002" y="1093"/>
                  </a:moveTo>
                  <a:lnTo>
                    <a:pt x="30129" y="6271"/>
                  </a:lnTo>
                  <a:lnTo>
                    <a:pt x="30129" y="56573"/>
                  </a:lnTo>
                  <a:lnTo>
                    <a:pt x="1002" y="41036"/>
                  </a:lnTo>
                  <a:lnTo>
                    <a:pt x="1002" y="1093"/>
                  </a:lnTo>
                  <a:close/>
                  <a:moveTo>
                    <a:pt x="497" y="1"/>
                  </a:moveTo>
                  <a:cubicBezTo>
                    <a:pt x="230" y="1"/>
                    <a:pt x="1" y="219"/>
                    <a:pt x="1" y="497"/>
                  </a:cubicBezTo>
                  <a:lnTo>
                    <a:pt x="1" y="41337"/>
                  </a:lnTo>
                  <a:cubicBezTo>
                    <a:pt x="1" y="41524"/>
                    <a:pt x="105" y="41694"/>
                    <a:pt x="266" y="41781"/>
                  </a:cubicBezTo>
                  <a:lnTo>
                    <a:pt x="30395" y="57849"/>
                  </a:lnTo>
                  <a:cubicBezTo>
                    <a:pt x="30464" y="57888"/>
                    <a:pt x="30547" y="57905"/>
                    <a:pt x="30630" y="57905"/>
                  </a:cubicBezTo>
                  <a:cubicBezTo>
                    <a:pt x="30721" y="57905"/>
                    <a:pt x="30808" y="57883"/>
                    <a:pt x="30887" y="57836"/>
                  </a:cubicBezTo>
                  <a:cubicBezTo>
                    <a:pt x="31039" y="57744"/>
                    <a:pt x="31131" y="57583"/>
                    <a:pt x="31131" y="57404"/>
                  </a:cubicBezTo>
                  <a:lnTo>
                    <a:pt x="31131" y="5853"/>
                  </a:lnTo>
                  <a:cubicBezTo>
                    <a:pt x="31131" y="5613"/>
                    <a:pt x="30956" y="5404"/>
                    <a:pt x="30717" y="5365"/>
                  </a:cubicBezTo>
                  <a:lnTo>
                    <a:pt x="589" y="9"/>
                  </a:lnTo>
                  <a:cubicBezTo>
                    <a:pt x="558" y="3"/>
                    <a:pt x="527" y="1"/>
                    <a:pt x="4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36"/>
            <p:cNvSpPr/>
            <p:nvPr/>
          </p:nvSpPr>
          <p:spPr>
            <a:xfrm>
              <a:off x="4947850" y="2616000"/>
              <a:ext cx="483250" cy="546050"/>
            </a:xfrm>
            <a:custGeom>
              <a:avLst/>
              <a:gdLst/>
              <a:ahLst/>
              <a:cxnLst/>
              <a:rect l="l" t="t" r="r" b="b"/>
              <a:pathLst>
                <a:path w="19330" h="21842" extrusionOk="0">
                  <a:moveTo>
                    <a:pt x="8035" y="0"/>
                  </a:moveTo>
                  <a:cubicBezTo>
                    <a:pt x="7383" y="0"/>
                    <a:pt x="6736" y="102"/>
                    <a:pt x="6105" y="313"/>
                  </a:cubicBezTo>
                  <a:cubicBezTo>
                    <a:pt x="1851" y="1742"/>
                    <a:pt x="1" y="7646"/>
                    <a:pt x="1969" y="13503"/>
                  </a:cubicBezTo>
                  <a:cubicBezTo>
                    <a:pt x="3645" y="18495"/>
                    <a:pt x="7549" y="21841"/>
                    <a:pt x="11298" y="21841"/>
                  </a:cubicBezTo>
                  <a:cubicBezTo>
                    <a:pt x="11951" y="21841"/>
                    <a:pt x="12599" y="21740"/>
                    <a:pt x="13229" y="21528"/>
                  </a:cubicBezTo>
                  <a:cubicBezTo>
                    <a:pt x="17479" y="20104"/>
                    <a:pt x="19330" y="14195"/>
                    <a:pt x="17362" y="8338"/>
                  </a:cubicBezTo>
                  <a:cubicBezTo>
                    <a:pt x="15685" y="3346"/>
                    <a:pt x="11782" y="0"/>
                    <a:pt x="80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36"/>
            <p:cNvSpPr/>
            <p:nvPr/>
          </p:nvSpPr>
          <p:spPr>
            <a:xfrm>
              <a:off x="5057900" y="2720725"/>
              <a:ext cx="235400" cy="352175"/>
            </a:xfrm>
            <a:custGeom>
              <a:avLst/>
              <a:gdLst/>
              <a:ahLst/>
              <a:cxnLst/>
              <a:rect l="l" t="t" r="r" b="b"/>
              <a:pathLst>
                <a:path w="9416" h="14087" extrusionOk="0">
                  <a:moveTo>
                    <a:pt x="966" y="1"/>
                  </a:moveTo>
                  <a:cubicBezTo>
                    <a:pt x="780" y="1"/>
                    <a:pt x="602" y="66"/>
                    <a:pt x="454" y="204"/>
                  </a:cubicBezTo>
                  <a:cubicBezTo>
                    <a:pt x="23" y="601"/>
                    <a:pt x="1" y="1445"/>
                    <a:pt x="397" y="2085"/>
                  </a:cubicBezTo>
                  <a:lnTo>
                    <a:pt x="3258" y="6684"/>
                  </a:lnTo>
                  <a:lnTo>
                    <a:pt x="397" y="9858"/>
                  </a:lnTo>
                  <a:cubicBezTo>
                    <a:pt x="1" y="10298"/>
                    <a:pt x="23" y="11151"/>
                    <a:pt x="454" y="11761"/>
                  </a:cubicBezTo>
                  <a:cubicBezTo>
                    <a:pt x="658" y="12053"/>
                    <a:pt x="915" y="12236"/>
                    <a:pt x="1172" y="12301"/>
                  </a:cubicBezTo>
                  <a:cubicBezTo>
                    <a:pt x="1239" y="12319"/>
                    <a:pt x="1308" y="12329"/>
                    <a:pt x="1375" y="12329"/>
                  </a:cubicBezTo>
                  <a:cubicBezTo>
                    <a:pt x="1592" y="12329"/>
                    <a:pt x="1802" y="12235"/>
                    <a:pt x="1952" y="12066"/>
                  </a:cubicBezTo>
                  <a:lnTo>
                    <a:pt x="4708" y="9009"/>
                  </a:lnTo>
                  <a:lnTo>
                    <a:pt x="7464" y="13437"/>
                  </a:lnTo>
                  <a:cubicBezTo>
                    <a:pt x="7673" y="13773"/>
                    <a:pt x="7956" y="13986"/>
                    <a:pt x="8244" y="14060"/>
                  </a:cubicBezTo>
                  <a:cubicBezTo>
                    <a:pt x="8309" y="14078"/>
                    <a:pt x="8375" y="14087"/>
                    <a:pt x="8441" y="14087"/>
                  </a:cubicBezTo>
                  <a:cubicBezTo>
                    <a:pt x="8632" y="14087"/>
                    <a:pt x="8820" y="14014"/>
                    <a:pt x="8962" y="13882"/>
                  </a:cubicBezTo>
                  <a:cubicBezTo>
                    <a:pt x="9393" y="13481"/>
                    <a:pt x="9415" y="12641"/>
                    <a:pt x="9019" y="12000"/>
                  </a:cubicBezTo>
                  <a:lnTo>
                    <a:pt x="6158" y="7402"/>
                  </a:lnTo>
                  <a:lnTo>
                    <a:pt x="9019" y="4228"/>
                  </a:lnTo>
                  <a:cubicBezTo>
                    <a:pt x="9415" y="3788"/>
                    <a:pt x="9393" y="2935"/>
                    <a:pt x="8962" y="2325"/>
                  </a:cubicBezTo>
                  <a:cubicBezTo>
                    <a:pt x="8705" y="1957"/>
                    <a:pt x="8358" y="1762"/>
                    <a:pt x="8036" y="1762"/>
                  </a:cubicBezTo>
                  <a:cubicBezTo>
                    <a:pt x="7824" y="1762"/>
                    <a:pt x="7623" y="1846"/>
                    <a:pt x="7464" y="2020"/>
                  </a:cubicBezTo>
                  <a:lnTo>
                    <a:pt x="4708" y="5081"/>
                  </a:lnTo>
                  <a:lnTo>
                    <a:pt x="1952" y="649"/>
                  </a:lnTo>
                  <a:cubicBezTo>
                    <a:pt x="1690" y="231"/>
                    <a:pt x="1315" y="1"/>
                    <a:pt x="9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36"/>
            <p:cNvSpPr/>
            <p:nvPr/>
          </p:nvSpPr>
          <p:spPr>
            <a:xfrm>
              <a:off x="4957550" y="2491050"/>
              <a:ext cx="449275" cy="149025"/>
            </a:xfrm>
            <a:custGeom>
              <a:avLst/>
              <a:gdLst/>
              <a:ahLst/>
              <a:cxnLst/>
              <a:rect l="l" t="t" r="r" b="b"/>
              <a:pathLst>
                <a:path w="17971" h="5961" extrusionOk="0">
                  <a:moveTo>
                    <a:pt x="557" y="0"/>
                  </a:moveTo>
                  <a:cubicBezTo>
                    <a:pt x="342" y="0"/>
                    <a:pt x="142" y="142"/>
                    <a:pt x="78" y="360"/>
                  </a:cubicBezTo>
                  <a:cubicBezTo>
                    <a:pt x="0" y="630"/>
                    <a:pt x="157" y="909"/>
                    <a:pt x="427" y="983"/>
                  </a:cubicBezTo>
                  <a:lnTo>
                    <a:pt x="17300" y="5938"/>
                  </a:lnTo>
                  <a:cubicBezTo>
                    <a:pt x="17348" y="5951"/>
                    <a:pt x="17396" y="5960"/>
                    <a:pt x="17444" y="5960"/>
                  </a:cubicBezTo>
                  <a:cubicBezTo>
                    <a:pt x="17692" y="5960"/>
                    <a:pt x="17901" y="5777"/>
                    <a:pt x="17936" y="5529"/>
                  </a:cubicBezTo>
                  <a:cubicBezTo>
                    <a:pt x="17971" y="5285"/>
                    <a:pt x="17823" y="5050"/>
                    <a:pt x="17583" y="4980"/>
                  </a:cubicBezTo>
                  <a:lnTo>
                    <a:pt x="710" y="25"/>
                  </a:lnTo>
                  <a:cubicBezTo>
                    <a:pt x="659" y="8"/>
                    <a:pt x="608" y="0"/>
                    <a:pt x="5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36"/>
            <p:cNvSpPr/>
            <p:nvPr/>
          </p:nvSpPr>
          <p:spPr>
            <a:xfrm>
              <a:off x="4940875" y="2373875"/>
              <a:ext cx="574050" cy="177675"/>
            </a:xfrm>
            <a:custGeom>
              <a:avLst/>
              <a:gdLst/>
              <a:ahLst/>
              <a:cxnLst/>
              <a:rect l="l" t="t" r="r" b="b"/>
              <a:pathLst>
                <a:path w="22962" h="7107" extrusionOk="0">
                  <a:moveTo>
                    <a:pt x="555" y="0"/>
                  </a:moveTo>
                  <a:cubicBezTo>
                    <a:pt x="337" y="0"/>
                    <a:pt x="139" y="145"/>
                    <a:pt x="75" y="366"/>
                  </a:cubicBezTo>
                  <a:cubicBezTo>
                    <a:pt x="1" y="636"/>
                    <a:pt x="162" y="915"/>
                    <a:pt x="432" y="985"/>
                  </a:cubicBezTo>
                  <a:lnTo>
                    <a:pt x="22300" y="7090"/>
                  </a:lnTo>
                  <a:cubicBezTo>
                    <a:pt x="22343" y="7103"/>
                    <a:pt x="22391" y="7107"/>
                    <a:pt x="22435" y="7107"/>
                  </a:cubicBezTo>
                  <a:cubicBezTo>
                    <a:pt x="22683" y="7103"/>
                    <a:pt x="22892" y="6920"/>
                    <a:pt x="22927" y="6672"/>
                  </a:cubicBezTo>
                  <a:cubicBezTo>
                    <a:pt x="22962" y="6428"/>
                    <a:pt x="22809" y="6193"/>
                    <a:pt x="22570" y="6127"/>
                  </a:cubicBezTo>
                  <a:lnTo>
                    <a:pt x="702" y="22"/>
                  </a:lnTo>
                  <a:cubicBezTo>
                    <a:pt x="653" y="7"/>
                    <a:pt x="604" y="0"/>
                    <a:pt x="5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36"/>
            <p:cNvSpPr/>
            <p:nvPr/>
          </p:nvSpPr>
          <p:spPr>
            <a:xfrm>
              <a:off x="4867850" y="5014950"/>
              <a:ext cx="787875" cy="254875"/>
            </a:xfrm>
            <a:custGeom>
              <a:avLst/>
              <a:gdLst/>
              <a:ahLst/>
              <a:cxnLst/>
              <a:rect l="l" t="t" r="r" b="b"/>
              <a:pathLst>
                <a:path w="31515" h="10195" extrusionOk="0">
                  <a:moveTo>
                    <a:pt x="19684" y="1"/>
                  </a:moveTo>
                  <a:cubicBezTo>
                    <a:pt x="19320" y="1"/>
                    <a:pt x="18945" y="7"/>
                    <a:pt x="18559" y="22"/>
                  </a:cubicBezTo>
                  <a:cubicBezTo>
                    <a:pt x="18559" y="22"/>
                    <a:pt x="7899" y="1010"/>
                    <a:pt x="3950" y="4167"/>
                  </a:cubicBezTo>
                  <a:cubicBezTo>
                    <a:pt x="0" y="7328"/>
                    <a:pt x="2961" y="8904"/>
                    <a:pt x="6715" y="9893"/>
                  </a:cubicBezTo>
                  <a:cubicBezTo>
                    <a:pt x="7499" y="10100"/>
                    <a:pt x="8854" y="10194"/>
                    <a:pt x="10526" y="10194"/>
                  </a:cubicBezTo>
                  <a:cubicBezTo>
                    <a:pt x="16846" y="10194"/>
                    <a:pt x="27700" y="8846"/>
                    <a:pt x="29419" y="7128"/>
                  </a:cubicBezTo>
                  <a:cubicBezTo>
                    <a:pt x="31514" y="5037"/>
                    <a:pt x="29568" y="1"/>
                    <a:pt x="196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36"/>
            <p:cNvSpPr/>
            <p:nvPr/>
          </p:nvSpPr>
          <p:spPr>
            <a:xfrm>
              <a:off x="4902675" y="5002450"/>
              <a:ext cx="738525" cy="279875"/>
            </a:xfrm>
            <a:custGeom>
              <a:avLst/>
              <a:gdLst/>
              <a:ahLst/>
              <a:cxnLst/>
              <a:rect l="l" t="t" r="r" b="b"/>
              <a:pathLst>
                <a:path w="29541" h="11195" extrusionOk="0">
                  <a:moveTo>
                    <a:pt x="18181" y="1004"/>
                  </a:moveTo>
                  <a:cubicBezTo>
                    <a:pt x="22336" y="1004"/>
                    <a:pt x="26849" y="1977"/>
                    <a:pt x="28052" y="4741"/>
                  </a:cubicBezTo>
                  <a:cubicBezTo>
                    <a:pt x="28461" y="5681"/>
                    <a:pt x="28317" y="6626"/>
                    <a:pt x="27673" y="7275"/>
                  </a:cubicBezTo>
                  <a:cubicBezTo>
                    <a:pt x="26802" y="8146"/>
                    <a:pt x="22696" y="9095"/>
                    <a:pt x="17209" y="9701"/>
                  </a:cubicBezTo>
                  <a:cubicBezTo>
                    <a:pt x="14230" y="10029"/>
                    <a:pt x="11374" y="10197"/>
                    <a:pt x="9154" y="10197"/>
                  </a:cubicBezTo>
                  <a:cubicBezTo>
                    <a:pt x="7487" y="10197"/>
                    <a:pt x="6178" y="10102"/>
                    <a:pt x="5444" y="9910"/>
                  </a:cubicBezTo>
                  <a:cubicBezTo>
                    <a:pt x="2813" y="9217"/>
                    <a:pt x="1385" y="8425"/>
                    <a:pt x="1202" y="7554"/>
                  </a:cubicBezTo>
                  <a:cubicBezTo>
                    <a:pt x="1028" y="6731"/>
                    <a:pt x="2012" y="5742"/>
                    <a:pt x="2866" y="5059"/>
                  </a:cubicBezTo>
                  <a:cubicBezTo>
                    <a:pt x="6589" y="2080"/>
                    <a:pt x="16765" y="1061"/>
                    <a:pt x="17196" y="1022"/>
                  </a:cubicBezTo>
                  <a:lnTo>
                    <a:pt x="17200" y="1022"/>
                  </a:lnTo>
                  <a:cubicBezTo>
                    <a:pt x="17524" y="1010"/>
                    <a:pt x="17851" y="1004"/>
                    <a:pt x="18181" y="1004"/>
                  </a:cubicBezTo>
                  <a:close/>
                  <a:moveTo>
                    <a:pt x="18280" y="0"/>
                  </a:moveTo>
                  <a:cubicBezTo>
                    <a:pt x="17911" y="0"/>
                    <a:pt x="17533" y="7"/>
                    <a:pt x="17148" y="21"/>
                  </a:cubicBezTo>
                  <a:lnTo>
                    <a:pt x="17122" y="21"/>
                  </a:lnTo>
                  <a:cubicBezTo>
                    <a:pt x="16678" y="64"/>
                    <a:pt x="6262" y="1061"/>
                    <a:pt x="2243" y="4275"/>
                  </a:cubicBezTo>
                  <a:cubicBezTo>
                    <a:pt x="658" y="5546"/>
                    <a:pt x="0" y="6683"/>
                    <a:pt x="227" y="7759"/>
                  </a:cubicBezTo>
                  <a:cubicBezTo>
                    <a:pt x="501" y="9069"/>
                    <a:pt x="2082" y="10062"/>
                    <a:pt x="5191" y="10876"/>
                  </a:cubicBezTo>
                  <a:cubicBezTo>
                    <a:pt x="5931" y="11072"/>
                    <a:pt x="7316" y="11194"/>
                    <a:pt x="9249" y="11194"/>
                  </a:cubicBezTo>
                  <a:cubicBezTo>
                    <a:pt x="11344" y="11194"/>
                    <a:pt x="14074" y="11050"/>
                    <a:pt x="17322" y="10693"/>
                  </a:cubicBezTo>
                  <a:cubicBezTo>
                    <a:pt x="20140" y="10384"/>
                    <a:pt x="26867" y="9500"/>
                    <a:pt x="28378" y="7985"/>
                  </a:cubicBezTo>
                  <a:cubicBezTo>
                    <a:pt x="29314" y="7049"/>
                    <a:pt x="29541" y="5651"/>
                    <a:pt x="28970" y="4340"/>
                  </a:cubicBezTo>
                  <a:cubicBezTo>
                    <a:pt x="28570" y="3426"/>
                    <a:pt x="27616" y="2133"/>
                    <a:pt x="25317" y="1175"/>
                  </a:cubicBezTo>
                  <a:cubicBezTo>
                    <a:pt x="23447" y="394"/>
                    <a:pt x="21085" y="0"/>
                    <a:pt x="182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36"/>
            <p:cNvSpPr/>
            <p:nvPr/>
          </p:nvSpPr>
          <p:spPr>
            <a:xfrm>
              <a:off x="5057250" y="5153600"/>
              <a:ext cx="564575" cy="116200"/>
            </a:xfrm>
            <a:custGeom>
              <a:avLst/>
              <a:gdLst/>
              <a:ahLst/>
              <a:cxnLst/>
              <a:rect l="l" t="t" r="r" b="b"/>
              <a:pathLst>
                <a:path w="22583" h="4648" extrusionOk="0">
                  <a:moveTo>
                    <a:pt x="21470" y="0"/>
                  </a:moveTo>
                  <a:cubicBezTo>
                    <a:pt x="16857" y="0"/>
                    <a:pt x="11124" y="1309"/>
                    <a:pt x="5849" y="2967"/>
                  </a:cubicBezTo>
                  <a:cubicBezTo>
                    <a:pt x="3928" y="3576"/>
                    <a:pt x="1978" y="4090"/>
                    <a:pt x="1" y="4504"/>
                  </a:cubicBezTo>
                  <a:cubicBezTo>
                    <a:pt x="773" y="4601"/>
                    <a:pt x="1786" y="4647"/>
                    <a:pt x="2953" y="4647"/>
                  </a:cubicBezTo>
                  <a:cubicBezTo>
                    <a:pt x="9276" y="4647"/>
                    <a:pt x="20126" y="3302"/>
                    <a:pt x="21843" y="1582"/>
                  </a:cubicBezTo>
                  <a:cubicBezTo>
                    <a:pt x="22261" y="1164"/>
                    <a:pt x="22522" y="615"/>
                    <a:pt x="22583" y="27"/>
                  </a:cubicBezTo>
                  <a:cubicBezTo>
                    <a:pt x="22220" y="9"/>
                    <a:pt x="21849" y="0"/>
                    <a:pt x="214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36"/>
            <p:cNvSpPr/>
            <p:nvPr/>
          </p:nvSpPr>
          <p:spPr>
            <a:xfrm>
              <a:off x="5040925" y="5141075"/>
              <a:ext cx="594075" cy="141250"/>
            </a:xfrm>
            <a:custGeom>
              <a:avLst/>
              <a:gdLst/>
              <a:ahLst/>
              <a:cxnLst/>
              <a:rect l="l" t="t" r="r" b="b"/>
              <a:pathLst>
                <a:path w="23763" h="5650" extrusionOk="0">
                  <a:moveTo>
                    <a:pt x="22125" y="999"/>
                  </a:moveTo>
                  <a:cubicBezTo>
                    <a:pt x="22291" y="999"/>
                    <a:pt x="22452" y="1003"/>
                    <a:pt x="22613" y="1003"/>
                  </a:cubicBezTo>
                  <a:cubicBezTo>
                    <a:pt x="22509" y="1277"/>
                    <a:pt x="22347" y="1526"/>
                    <a:pt x="22143" y="1730"/>
                  </a:cubicBezTo>
                  <a:cubicBezTo>
                    <a:pt x="21337" y="2536"/>
                    <a:pt x="17597" y="3441"/>
                    <a:pt x="12611" y="4047"/>
                  </a:cubicBezTo>
                  <a:cubicBezTo>
                    <a:pt x="9641" y="4404"/>
                    <a:pt x="6667" y="4613"/>
                    <a:pt x="4272" y="4643"/>
                  </a:cubicBezTo>
                  <a:cubicBezTo>
                    <a:pt x="5052" y="4430"/>
                    <a:pt x="5844" y="4199"/>
                    <a:pt x="6654" y="3942"/>
                  </a:cubicBezTo>
                  <a:cubicBezTo>
                    <a:pt x="11022" y="2571"/>
                    <a:pt x="17118" y="999"/>
                    <a:pt x="22125" y="999"/>
                  </a:cubicBezTo>
                  <a:close/>
                  <a:moveTo>
                    <a:pt x="22135" y="0"/>
                  </a:moveTo>
                  <a:cubicBezTo>
                    <a:pt x="16993" y="0"/>
                    <a:pt x="10792" y="1599"/>
                    <a:pt x="6354" y="2993"/>
                  </a:cubicBezTo>
                  <a:cubicBezTo>
                    <a:pt x="4446" y="3598"/>
                    <a:pt x="2513" y="4108"/>
                    <a:pt x="554" y="4517"/>
                  </a:cubicBezTo>
                  <a:cubicBezTo>
                    <a:pt x="1" y="4630"/>
                    <a:pt x="31" y="5431"/>
                    <a:pt x="593" y="5501"/>
                  </a:cubicBezTo>
                  <a:cubicBezTo>
                    <a:pt x="1377" y="5601"/>
                    <a:pt x="2409" y="5649"/>
                    <a:pt x="3615" y="5649"/>
                  </a:cubicBezTo>
                  <a:cubicBezTo>
                    <a:pt x="6158" y="5649"/>
                    <a:pt x="9454" y="5440"/>
                    <a:pt x="12733" y="5044"/>
                  </a:cubicBezTo>
                  <a:cubicBezTo>
                    <a:pt x="20170" y="4143"/>
                    <a:pt x="22265" y="3028"/>
                    <a:pt x="22848" y="2440"/>
                  </a:cubicBezTo>
                  <a:cubicBezTo>
                    <a:pt x="23349" y="1939"/>
                    <a:pt x="23663" y="1282"/>
                    <a:pt x="23732" y="576"/>
                  </a:cubicBezTo>
                  <a:cubicBezTo>
                    <a:pt x="23763" y="293"/>
                    <a:pt x="23545" y="41"/>
                    <a:pt x="23262" y="28"/>
                  </a:cubicBezTo>
                  <a:cubicBezTo>
                    <a:pt x="22893" y="9"/>
                    <a:pt x="22517" y="0"/>
                    <a:pt x="221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36"/>
            <p:cNvSpPr/>
            <p:nvPr/>
          </p:nvSpPr>
          <p:spPr>
            <a:xfrm>
              <a:off x="4367950" y="2070250"/>
              <a:ext cx="231475" cy="134475"/>
            </a:xfrm>
            <a:custGeom>
              <a:avLst/>
              <a:gdLst/>
              <a:ahLst/>
              <a:cxnLst/>
              <a:rect l="l" t="t" r="r" b="b"/>
              <a:pathLst>
                <a:path w="9259" h="5379" extrusionOk="0">
                  <a:moveTo>
                    <a:pt x="764" y="0"/>
                  </a:moveTo>
                  <a:cubicBezTo>
                    <a:pt x="521" y="0"/>
                    <a:pt x="288" y="132"/>
                    <a:pt x="170" y="358"/>
                  </a:cubicBezTo>
                  <a:cubicBezTo>
                    <a:pt x="1" y="680"/>
                    <a:pt x="123" y="1077"/>
                    <a:pt x="440" y="1251"/>
                  </a:cubicBezTo>
                  <a:lnTo>
                    <a:pt x="8226" y="5305"/>
                  </a:lnTo>
                  <a:cubicBezTo>
                    <a:pt x="8322" y="5353"/>
                    <a:pt x="8426" y="5379"/>
                    <a:pt x="8535" y="5379"/>
                  </a:cubicBezTo>
                  <a:cubicBezTo>
                    <a:pt x="8844" y="5379"/>
                    <a:pt x="9110" y="5170"/>
                    <a:pt x="9184" y="4869"/>
                  </a:cubicBezTo>
                  <a:cubicBezTo>
                    <a:pt x="9258" y="4569"/>
                    <a:pt x="9119" y="4260"/>
                    <a:pt x="8844" y="4120"/>
                  </a:cubicBezTo>
                  <a:lnTo>
                    <a:pt x="1054" y="66"/>
                  </a:lnTo>
                  <a:cubicBezTo>
                    <a:pt x="961" y="21"/>
                    <a:pt x="861" y="0"/>
                    <a:pt x="76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36"/>
            <p:cNvSpPr/>
            <p:nvPr/>
          </p:nvSpPr>
          <p:spPr>
            <a:xfrm>
              <a:off x="4256050" y="2012050"/>
              <a:ext cx="94625" cy="63350"/>
            </a:xfrm>
            <a:custGeom>
              <a:avLst/>
              <a:gdLst/>
              <a:ahLst/>
              <a:cxnLst/>
              <a:rect l="l" t="t" r="r" b="b"/>
              <a:pathLst>
                <a:path w="3785" h="2534" extrusionOk="0">
                  <a:moveTo>
                    <a:pt x="756" y="0"/>
                  </a:moveTo>
                  <a:cubicBezTo>
                    <a:pt x="514" y="0"/>
                    <a:pt x="283" y="132"/>
                    <a:pt x="166" y="361"/>
                  </a:cubicBezTo>
                  <a:cubicBezTo>
                    <a:pt x="0" y="679"/>
                    <a:pt x="118" y="1075"/>
                    <a:pt x="436" y="1249"/>
                  </a:cubicBezTo>
                  <a:lnTo>
                    <a:pt x="2757" y="2460"/>
                  </a:lnTo>
                  <a:cubicBezTo>
                    <a:pt x="2852" y="2508"/>
                    <a:pt x="2957" y="2534"/>
                    <a:pt x="3066" y="2534"/>
                  </a:cubicBezTo>
                  <a:cubicBezTo>
                    <a:pt x="3371" y="2534"/>
                    <a:pt x="3641" y="2325"/>
                    <a:pt x="3710" y="2024"/>
                  </a:cubicBezTo>
                  <a:cubicBezTo>
                    <a:pt x="3784" y="1728"/>
                    <a:pt x="3645" y="1415"/>
                    <a:pt x="3371" y="1275"/>
                  </a:cubicBezTo>
                  <a:lnTo>
                    <a:pt x="1050" y="69"/>
                  </a:lnTo>
                  <a:cubicBezTo>
                    <a:pt x="955" y="22"/>
                    <a:pt x="854" y="0"/>
                    <a:pt x="75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36"/>
            <p:cNvSpPr/>
            <p:nvPr/>
          </p:nvSpPr>
          <p:spPr>
            <a:xfrm>
              <a:off x="4412250" y="2580950"/>
              <a:ext cx="100400" cy="40925"/>
            </a:xfrm>
            <a:custGeom>
              <a:avLst/>
              <a:gdLst/>
              <a:ahLst/>
              <a:cxnLst/>
              <a:rect l="l" t="t" r="r" b="b"/>
              <a:pathLst>
                <a:path w="4016" h="1637" extrusionOk="0">
                  <a:moveTo>
                    <a:pt x="699" y="1"/>
                  </a:moveTo>
                  <a:cubicBezTo>
                    <a:pt x="368" y="1"/>
                    <a:pt x="81" y="252"/>
                    <a:pt x="44" y="587"/>
                  </a:cubicBezTo>
                  <a:cubicBezTo>
                    <a:pt x="1" y="949"/>
                    <a:pt x="253" y="1275"/>
                    <a:pt x="610" y="1328"/>
                  </a:cubicBezTo>
                  <a:lnTo>
                    <a:pt x="3254" y="1633"/>
                  </a:lnTo>
                  <a:cubicBezTo>
                    <a:pt x="3275" y="1633"/>
                    <a:pt x="3301" y="1637"/>
                    <a:pt x="3328" y="1637"/>
                  </a:cubicBezTo>
                  <a:cubicBezTo>
                    <a:pt x="3680" y="1637"/>
                    <a:pt x="3972" y="1358"/>
                    <a:pt x="3994" y="1006"/>
                  </a:cubicBezTo>
                  <a:cubicBezTo>
                    <a:pt x="4016" y="653"/>
                    <a:pt x="3754" y="348"/>
                    <a:pt x="3406" y="304"/>
                  </a:cubicBezTo>
                  <a:lnTo>
                    <a:pt x="763" y="4"/>
                  </a:lnTo>
                  <a:cubicBezTo>
                    <a:pt x="741" y="2"/>
                    <a:pt x="720" y="1"/>
                    <a:pt x="6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36"/>
            <p:cNvSpPr/>
            <p:nvPr/>
          </p:nvSpPr>
          <p:spPr>
            <a:xfrm>
              <a:off x="4158400" y="2551600"/>
              <a:ext cx="213375" cy="53950"/>
            </a:xfrm>
            <a:custGeom>
              <a:avLst/>
              <a:gdLst/>
              <a:ahLst/>
              <a:cxnLst/>
              <a:rect l="l" t="t" r="r" b="b"/>
              <a:pathLst>
                <a:path w="8535" h="2158" extrusionOk="0">
                  <a:moveTo>
                    <a:pt x="704" y="0"/>
                  </a:moveTo>
                  <a:cubicBezTo>
                    <a:pt x="372" y="0"/>
                    <a:pt x="84" y="251"/>
                    <a:pt x="44" y="590"/>
                  </a:cubicBezTo>
                  <a:cubicBezTo>
                    <a:pt x="0" y="965"/>
                    <a:pt x="270" y="1300"/>
                    <a:pt x="645" y="1335"/>
                  </a:cubicBezTo>
                  <a:lnTo>
                    <a:pt x="7773" y="2153"/>
                  </a:lnTo>
                  <a:cubicBezTo>
                    <a:pt x="7799" y="2158"/>
                    <a:pt x="7825" y="2158"/>
                    <a:pt x="7851" y="2158"/>
                  </a:cubicBezTo>
                  <a:cubicBezTo>
                    <a:pt x="8204" y="2158"/>
                    <a:pt x="8496" y="1883"/>
                    <a:pt x="8513" y="1531"/>
                  </a:cubicBezTo>
                  <a:cubicBezTo>
                    <a:pt x="8535" y="1178"/>
                    <a:pt x="8278" y="869"/>
                    <a:pt x="7925" y="830"/>
                  </a:cubicBezTo>
                  <a:lnTo>
                    <a:pt x="797" y="7"/>
                  </a:lnTo>
                  <a:cubicBezTo>
                    <a:pt x="766" y="2"/>
                    <a:pt x="735" y="0"/>
                    <a:pt x="7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36"/>
            <p:cNvSpPr/>
            <p:nvPr/>
          </p:nvSpPr>
          <p:spPr>
            <a:xfrm>
              <a:off x="4232650" y="3054850"/>
              <a:ext cx="256375" cy="94575"/>
            </a:xfrm>
            <a:custGeom>
              <a:avLst/>
              <a:gdLst/>
              <a:ahLst/>
              <a:cxnLst/>
              <a:rect l="l" t="t" r="r" b="b"/>
              <a:pathLst>
                <a:path w="10255" h="3783" extrusionOk="0">
                  <a:moveTo>
                    <a:pt x="9513" y="0"/>
                  </a:moveTo>
                  <a:cubicBezTo>
                    <a:pt x="9460" y="0"/>
                    <a:pt x="9407" y="7"/>
                    <a:pt x="9353" y="20"/>
                  </a:cubicBezTo>
                  <a:lnTo>
                    <a:pt x="518" y="2476"/>
                  </a:lnTo>
                  <a:cubicBezTo>
                    <a:pt x="200" y="2567"/>
                    <a:pt x="0" y="2877"/>
                    <a:pt x="48" y="3203"/>
                  </a:cubicBezTo>
                  <a:cubicBezTo>
                    <a:pt x="91" y="3530"/>
                    <a:pt x="366" y="3778"/>
                    <a:pt x="697" y="3782"/>
                  </a:cubicBezTo>
                  <a:cubicBezTo>
                    <a:pt x="758" y="3782"/>
                    <a:pt x="819" y="3774"/>
                    <a:pt x="875" y="3761"/>
                  </a:cubicBezTo>
                  <a:lnTo>
                    <a:pt x="9710" y="1305"/>
                  </a:lnTo>
                  <a:cubicBezTo>
                    <a:pt x="10054" y="1200"/>
                    <a:pt x="10255" y="839"/>
                    <a:pt x="10155" y="490"/>
                  </a:cubicBezTo>
                  <a:cubicBezTo>
                    <a:pt x="10073" y="195"/>
                    <a:pt x="9805" y="0"/>
                    <a:pt x="951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36"/>
            <p:cNvSpPr/>
            <p:nvPr/>
          </p:nvSpPr>
          <p:spPr>
            <a:xfrm>
              <a:off x="3657750" y="372700"/>
              <a:ext cx="1056400" cy="1056525"/>
            </a:xfrm>
            <a:custGeom>
              <a:avLst/>
              <a:gdLst/>
              <a:ahLst/>
              <a:cxnLst/>
              <a:rect l="l" t="t" r="r" b="b"/>
              <a:pathLst>
                <a:path w="42256" h="42261" extrusionOk="0">
                  <a:moveTo>
                    <a:pt x="21128" y="4150"/>
                  </a:moveTo>
                  <a:cubicBezTo>
                    <a:pt x="30503" y="4150"/>
                    <a:pt x="38106" y="11753"/>
                    <a:pt x="38106" y="21128"/>
                  </a:cubicBezTo>
                  <a:cubicBezTo>
                    <a:pt x="38106" y="30508"/>
                    <a:pt x="30503" y="38110"/>
                    <a:pt x="21128" y="38110"/>
                  </a:cubicBezTo>
                  <a:lnTo>
                    <a:pt x="21128" y="38106"/>
                  </a:lnTo>
                  <a:cubicBezTo>
                    <a:pt x="11753" y="38106"/>
                    <a:pt x="4150" y="30508"/>
                    <a:pt x="4150" y="21128"/>
                  </a:cubicBezTo>
                  <a:cubicBezTo>
                    <a:pt x="4150" y="11753"/>
                    <a:pt x="11753" y="4150"/>
                    <a:pt x="21128" y="4150"/>
                  </a:cubicBezTo>
                  <a:close/>
                  <a:moveTo>
                    <a:pt x="21128" y="1"/>
                  </a:moveTo>
                  <a:cubicBezTo>
                    <a:pt x="9458" y="1"/>
                    <a:pt x="0" y="9463"/>
                    <a:pt x="0" y="21128"/>
                  </a:cubicBezTo>
                  <a:cubicBezTo>
                    <a:pt x="0" y="32798"/>
                    <a:pt x="9458" y="42260"/>
                    <a:pt x="21128" y="42260"/>
                  </a:cubicBezTo>
                  <a:cubicBezTo>
                    <a:pt x="32793" y="42260"/>
                    <a:pt x="42256" y="32798"/>
                    <a:pt x="42256" y="21128"/>
                  </a:cubicBezTo>
                  <a:cubicBezTo>
                    <a:pt x="42256" y="9463"/>
                    <a:pt x="32798" y="1"/>
                    <a:pt x="2112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36"/>
            <p:cNvSpPr/>
            <p:nvPr/>
          </p:nvSpPr>
          <p:spPr>
            <a:xfrm>
              <a:off x="4135425" y="863225"/>
              <a:ext cx="88300" cy="75475"/>
            </a:xfrm>
            <a:custGeom>
              <a:avLst/>
              <a:gdLst/>
              <a:ahLst/>
              <a:cxnLst/>
              <a:rect l="l" t="t" r="r" b="b"/>
              <a:pathLst>
                <a:path w="3532" h="3019" extrusionOk="0">
                  <a:moveTo>
                    <a:pt x="2021" y="1"/>
                  </a:moveTo>
                  <a:cubicBezTo>
                    <a:pt x="675" y="1"/>
                    <a:pt x="1" y="1625"/>
                    <a:pt x="954" y="2578"/>
                  </a:cubicBezTo>
                  <a:cubicBezTo>
                    <a:pt x="1242" y="2867"/>
                    <a:pt x="1628" y="3019"/>
                    <a:pt x="2021" y="3019"/>
                  </a:cubicBezTo>
                  <a:cubicBezTo>
                    <a:pt x="2216" y="3019"/>
                    <a:pt x="2413" y="2981"/>
                    <a:pt x="2600" y="2905"/>
                  </a:cubicBezTo>
                  <a:cubicBezTo>
                    <a:pt x="3162" y="2670"/>
                    <a:pt x="3532" y="2121"/>
                    <a:pt x="3532" y="1507"/>
                  </a:cubicBezTo>
                  <a:cubicBezTo>
                    <a:pt x="3528" y="675"/>
                    <a:pt x="2853" y="1"/>
                    <a:pt x="202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36"/>
            <p:cNvSpPr/>
            <p:nvPr/>
          </p:nvSpPr>
          <p:spPr>
            <a:xfrm>
              <a:off x="4038100" y="884300"/>
              <a:ext cx="380175" cy="224875"/>
            </a:xfrm>
            <a:custGeom>
              <a:avLst/>
              <a:gdLst/>
              <a:ahLst/>
              <a:cxnLst/>
              <a:rect l="l" t="t" r="r" b="b"/>
              <a:pathLst>
                <a:path w="15207" h="8995" extrusionOk="0">
                  <a:moveTo>
                    <a:pt x="5910" y="1"/>
                  </a:moveTo>
                  <a:cubicBezTo>
                    <a:pt x="5696" y="1"/>
                    <a:pt x="5485" y="104"/>
                    <a:pt x="5357" y="298"/>
                  </a:cubicBezTo>
                  <a:lnTo>
                    <a:pt x="297" y="7962"/>
                  </a:lnTo>
                  <a:cubicBezTo>
                    <a:pt x="1" y="8402"/>
                    <a:pt x="319" y="8994"/>
                    <a:pt x="850" y="8994"/>
                  </a:cubicBezTo>
                  <a:cubicBezTo>
                    <a:pt x="1076" y="8994"/>
                    <a:pt x="1285" y="8881"/>
                    <a:pt x="1407" y="8694"/>
                  </a:cubicBezTo>
                  <a:lnTo>
                    <a:pt x="6058" y="1653"/>
                  </a:lnTo>
                  <a:lnTo>
                    <a:pt x="14031" y="8250"/>
                  </a:lnTo>
                  <a:cubicBezTo>
                    <a:pt x="14157" y="8353"/>
                    <a:pt x="14308" y="8403"/>
                    <a:pt x="14458" y="8403"/>
                  </a:cubicBezTo>
                  <a:cubicBezTo>
                    <a:pt x="14650" y="8403"/>
                    <a:pt x="14839" y="8321"/>
                    <a:pt x="14971" y="8162"/>
                  </a:cubicBezTo>
                  <a:cubicBezTo>
                    <a:pt x="15206" y="7879"/>
                    <a:pt x="15167" y="7457"/>
                    <a:pt x="14884" y="7222"/>
                  </a:cubicBezTo>
                  <a:lnTo>
                    <a:pt x="6336" y="155"/>
                  </a:lnTo>
                  <a:cubicBezTo>
                    <a:pt x="6211" y="51"/>
                    <a:pt x="6060" y="1"/>
                    <a:pt x="591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36"/>
            <p:cNvSpPr/>
            <p:nvPr/>
          </p:nvSpPr>
          <p:spPr>
            <a:xfrm>
              <a:off x="1319650" y="700475"/>
              <a:ext cx="381025" cy="622275"/>
            </a:xfrm>
            <a:custGeom>
              <a:avLst/>
              <a:gdLst/>
              <a:ahLst/>
              <a:cxnLst/>
              <a:rect l="l" t="t" r="r" b="b"/>
              <a:pathLst>
                <a:path w="15241" h="24891" extrusionOk="0">
                  <a:moveTo>
                    <a:pt x="6601" y="1"/>
                  </a:moveTo>
                  <a:lnTo>
                    <a:pt x="5927" y="8635"/>
                  </a:lnTo>
                  <a:lnTo>
                    <a:pt x="5417" y="6097"/>
                  </a:lnTo>
                  <a:lnTo>
                    <a:pt x="5077" y="13717"/>
                  </a:lnTo>
                  <a:lnTo>
                    <a:pt x="1694" y="5082"/>
                  </a:lnTo>
                  <a:lnTo>
                    <a:pt x="4233" y="20828"/>
                  </a:lnTo>
                  <a:lnTo>
                    <a:pt x="1354" y="16425"/>
                  </a:lnTo>
                  <a:lnTo>
                    <a:pt x="1354" y="18794"/>
                  </a:lnTo>
                  <a:lnTo>
                    <a:pt x="0" y="17270"/>
                  </a:lnTo>
                  <a:lnTo>
                    <a:pt x="2539" y="24216"/>
                  </a:lnTo>
                  <a:lnTo>
                    <a:pt x="2709" y="24890"/>
                  </a:lnTo>
                  <a:lnTo>
                    <a:pt x="12528" y="24721"/>
                  </a:lnTo>
                  <a:lnTo>
                    <a:pt x="15241" y="16935"/>
                  </a:lnTo>
                  <a:lnTo>
                    <a:pt x="12867" y="18624"/>
                  </a:lnTo>
                  <a:lnTo>
                    <a:pt x="14731" y="15576"/>
                  </a:lnTo>
                  <a:lnTo>
                    <a:pt x="11513" y="17950"/>
                  </a:lnTo>
                  <a:lnTo>
                    <a:pt x="13717" y="1015"/>
                  </a:lnTo>
                  <a:lnTo>
                    <a:pt x="9144" y="14562"/>
                  </a:lnTo>
                  <a:lnTo>
                    <a:pt x="9480" y="8635"/>
                  </a:lnTo>
                  <a:lnTo>
                    <a:pt x="7790" y="13208"/>
                  </a:lnTo>
                  <a:lnTo>
                    <a:pt x="66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36"/>
            <p:cNvSpPr/>
            <p:nvPr/>
          </p:nvSpPr>
          <p:spPr>
            <a:xfrm>
              <a:off x="1318650" y="1274725"/>
              <a:ext cx="407400" cy="458650"/>
            </a:xfrm>
            <a:custGeom>
              <a:avLst/>
              <a:gdLst/>
              <a:ahLst/>
              <a:cxnLst/>
              <a:rect l="l" t="t" r="r" b="b"/>
              <a:pathLst>
                <a:path w="16296" h="18346" extrusionOk="0">
                  <a:moveTo>
                    <a:pt x="1" y="0"/>
                  </a:moveTo>
                  <a:lnTo>
                    <a:pt x="2853" y="18345"/>
                  </a:lnTo>
                  <a:lnTo>
                    <a:pt x="13443" y="18345"/>
                  </a:lnTo>
                  <a:lnTo>
                    <a:pt x="162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36"/>
            <p:cNvSpPr/>
            <p:nvPr/>
          </p:nvSpPr>
          <p:spPr>
            <a:xfrm>
              <a:off x="1300700" y="1258050"/>
              <a:ext cx="443425" cy="491975"/>
            </a:xfrm>
            <a:custGeom>
              <a:avLst/>
              <a:gdLst/>
              <a:ahLst/>
              <a:cxnLst/>
              <a:rect l="l" t="t" r="r" b="b"/>
              <a:pathLst>
                <a:path w="17737" h="19679" extrusionOk="0">
                  <a:moveTo>
                    <a:pt x="16234" y="1333"/>
                  </a:moveTo>
                  <a:lnTo>
                    <a:pt x="13591" y="18346"/>
                  </a:lnTo>
                  <a:lnTo>
                    <a:pt x="4146" y="18346"/>
                  </a:lnTo>
                  <a:lnTo>
                    <a:pt x="1498" y="1333"/>
                  </a:lnTo>
                  <a:close/>
                  <a:moveTo>
                    <a:pt x="719" y="1"/>
                  </a:moveTo>
                  <a:cubicBezTo>
                    <a:pt x="310" y="1"/>
                    <a:pt x="0" y="362"/>
                    <a:pt x="61" y="767"/>
                  </a:cubicBezTo>
                  <a:lnTo>
                    <a:pt x="2914" y="19112"/>
                  </a:lnTo>
                  <a:cubicBezTo>
                    <a:pt x="2961" y="19439"/>
                    <a:pt x="3245" y="19674"/>
                    <a:pt x="3571" y="19678"/>
                  </a:cubicBezTo>
                  <a:lnTo>
                    <a:pt x="14161" y="19678"/>
                  </a:lnTo>
                  <a:cubicBezTo>
                    <a:pt x="14488" y="19678"/>
                    <a:pt x="14771" y="19439"/>
                    <a:pt x="14819" y="19112"/>
                  </a:cubicBezTo>
                  <a:lnTo>
                    <a:pt x="17671" y="767"/>
                  </a:lnTo>
                  <a:cubicBezTo>
                    <a:pt x="17736" y="362"/>
                    <a:pt x="17423" y="1"/>
                    <a:pt x="170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36"/>
            <p:cNvSpPr/>
            <p:nvPr/>
          </p:nvSpPr>
          <p:spPr>
            <a:xfrm>
              <a:off x="1043250" y="1730175"/>
              <a:ext cx="1335950" cy="3553775"/>
            </a:xfrm>
            <a:custGeom>
              <a:avLst/>
              <a:gdLst/>
              <a:ahLst/>
              <a:cxnLst/>
              <a:rect l="l" t="t" r="r" b="b"/>
              <a:pathLst>
                <a:path w="53438" h="142151" extrusionOk="0">
                  <a:moveTo>
                    <a:pt x="0" y="1"/>
                  </a:moveTo>
                  <a:lnTo>
                    <a:pt x="0" y="142150"/>
                  </a:lnTo>
                  <a:lnTo>
                    <a:pt x="53438" y="142150"/>
                  </a:lnTo>
                  <a:lnTo>
                    <a:pt x="5343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36"/>
            <p:cNvSpPr/>
            <p:nvPr/>
          </p:nvSpPr>
          <p:spPr>
            <a:xfrm>
              <a:off x="1026600" y="1713525"/>
              <a:ext cx="1369250" cy="3587075"/>
            </a:xfrm>
            <a:custGeom>
              <a:avLst/>
              <a:gdLst/>
              <a:ahLst/>
              <a:cxnLst/>
              <a:rect l="l" t="t" r="r" b="b"/>
              <a:pathLst>
                <a:path w="54770" h="143483" extrusionOk="0">
                  <a:moveTo>
                    <a:pt x="53437" y="1333"/>
                  </a:moveTo>
                  <a:lnTo>
                    <a:pt x="53437" y="142150"/>
                  </a:lnTo>
                  <a:lnTo>
                    <a:pt x="1333" y="142150"/>
                  </a:lnTo>
                  <a:lnTo>
                    <a:pt x="1333" y="1333"/>
                  </a:lnTo>
                  <a:close/>
                  <a:moveTo>
                    <a:pt x="666" y="1"/>
                  </a:moveTo>
                  <a:cubicBezTo>
                    <a:pt x="296" y="1"/>
                    <a:pt x="0" y="297"/>
                    <a:pt x="0" y="667"/>
                  </a:cubicBezTo>
                  <a:lnTo>
                    <a:pt x="0" y="142816"/>
                  </a:lnTo>
                  <a:cubicBezTo>
                    <a:pt x="0" y="143187"/>
                    <a:pt x="296" y="143483"/>
                    <a:pt x="666" y="143483"/>
                  </a:cubicBezTo>
                  <a:lnTo>
                    <a:pt x="54104" y="143483"/>
                  </a:lnTo>
                  <a:cubicBezTo>
                    <a:pt x="54469" y="143483"/>
                    <a:pt x="54770" y="143187"/>
                    <a:pt x="54770" y="142816"/>
                  </a:cubicBezTo>
                  <a:lnTo>
                    <a:pt x="54770" y="667"/>
                  </a:lnTo>
                  <a:cubicBezTo>
                    <a:pt x="54770" y="297"/>
                    <a:pt x="54469" y="1"/>
                    <a:pt x="541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36"/>
            <p:cNvSpPr/>
            <p:nvPr/>
          </p:nvSpPr>
          <p:spPr>
            <a:xfrm>
              <a:off x="1104425" y="1830225"/>
              <a:ext cx="1200650" cy="889425"/>
            </a:xfrm>
            <a:custGeom>
              <a:avLst/>
              <a:gdLst/>
              <a:ahLst/>
              <a:cxnLst/>
              <a:rect l="l" t="t" r="r" b="b"/>
              <a:pathLst>
                <a:path w="48026" h="35577" extrusionOk="0">
                  <a:moveTo>
                    <a:pt x="46693" y="1333"/>
                  </a:moveTo>
                  <a:lnTo>
                    <a:pt x="46693" y="34239"/>
                  </a:lnTo>
                  <a:lnTo>
                    <a:pt x="1333" y="34239"/>
                  </a:lnTo>
                  <a:lnTo>
                    <a:pt x="1333" y="1333"/>
                  </a:lnTo>
                  <a:close/>
                  <a:moveTo>
                    <a:pt x="667" y="1"/>
                  </a:moveTo>
                  <a:cubicBezTo>
                    <a:pt x="297" y="1"/>
                    <a:pt x="0" y="297"/>
                    <a:pt x="0" y="667"/>
                  </a:cubicBezTo>
                  <a:lnTo>
                    <a:pt x="0" y="34910"/>
                  </a:lnTo>
                  <a:cubicBezTo>
                    <a:pt x="0" y="35276"/>
                    <a:pt x="297" y="35576"/>
                    <a:pt x="667" y="35576"/>
                  </a:cubicBezTo>
                  <a:lnTo>
                    <a:pt x="47359" y="35576"/>
                  </a:lnTo>
                  <a:cubicBezTo>
                    <a:pt x="47725" y="35576"/>
                    <a:pt x="48025" y="35276"/>
                    <a:pt x="48025" y="34910"/>
                  </a:cubicBezTo>
                  <a:lnTo>
                    <a:pt x="48025" y="667"/>
                  </a:lnTo>
                  <a:cubicBezTo>
                    <a:pt x="48025" y="301"/>
                    <a:pt x="47725" y="1"/>
                    <a:pt x="473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36"/>
            <p:cNvSpPr/>
            <p:nvPr/>
          </p:nvSpPr>
          <p:spPr>
            <a:xfrm>
              <a:off x="1471275" y="2197100"/>
              <a:ext cx="466925" cy="155675"/>
            </a:xfrm>
            <a:custGeom>
              <a:avLst/>
              <a:gdLst/>
              <a:ahLst/>
              <a:cxnLst/>
              <a:rect l="l" t="t" r="r" b="b"/>
              <a:pathLst>
                <a:path w="18677" h="6227" extrusionOk="0">
                  <a:moveTo>
                    <a:pt x="1" y="0"/>
                  </a:moveTo>
                  <a:lnTo>
                    <a:pt x="1" y="6227"/>
                  </a:lnTo>
                  <a:lnTo>
                    <a:pt x="18677" y="6227"/>
                  </a:lnTo>
                  <a:lnTo>
                    <a:pt x="186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36"/>
            <p:cNvSpPr/>
            <p:nvPr/>
          </p:nvSpPr>
          <p:spPr>
            <a:xfrm>
              <a:off x="1104425" y="2828900"/>
              <a:ext cx="1200650" cy="889425"/>
            </a:xfrm>
            <a:custGeom>
              <a:avLst/>
              <a:gdLst/>
              <a:ahLst/>
              <a:cxnLst/>
              <a:rect l="l" t="t" r="r" b="b"/>
              <a:pathLst>
                <a:path w="48026" h="35577" extrusionOk="0">
                  <a:moveTo>
                    <a:pt x="46693" y="1333"/>
                  </a:moveTo>
                  <a:lnTo>
                    <a:pt x="46693" y="34244"/>
                  </a:lnTo>
                  <a:lnTo>
                    <a:pt x="1333" y="34244"/>
                  </a:lnTo>
                  <a:lnTo>
                    <a:pt x="1333" y="1333"/>
                  </a:lnTo>
                  <a:close/>
                  <a:moveTo>
                    <a:pt x="667" y="1"/>
                  </a:moveTo>
                  <a:cubicBezTo>
                    <a:pt x="297" y="1"/>
                    <a:pt x="0" y="297"/>
                    <a:pt x="0" y="667"/>
                  </a:cubicBezTo>
                  <a:lnTo>
                    <a:pt x="0" y="34906"/>
                  </a:lnTo>
                  <a:cubicBezTo>
                    <a:pt x="0" y="35276"/>
                    <a:pt x="297" y="35576"/>
                    <a:pt x="667" y="35576"/>
                  </a:cubicBezTo>
                  <a:lnTo>
                    <a:pt x="47359" y="35576"/>
                  </a:lnTo>
                  <a:cubicBezTo>
                    <a:pt x="47725" y="35576"/>
                    <a:pt x="48025" y="35276"/>
                    <a:pt x="48025" y="34910"/>
                  </a:cubicBezTo>
                  <a:lnTo>
                    <a:pt x="48025" y="667"/>
                  </a:lnTo>
                  <a:cubicBezTo>
                    <a:pt x="48025" y="297"/>
                    <a:pt x="47725" y="1"/>
                    <a:pt x="473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36"/>
            <p:cNvSpPr/>
            <p:nvPr/>
          </p:nvSpPr>
          <p:spPr>
            <a:xfrm>
              <a:off x="1471275" y="3195775"/>
              <a:ext cx="466925" cy="155700"/>
            </a:xfrm>
            <a:custGeom>
              <a:avLst/>
              <a:gdLst/>
              <a:ahLst/>
              <a:cxnLst/>
              <a:rect l="l" t="t" r="r" b="b"/>
              <a:pathLst>
                <a:path w="18677" h="6228" extrusionOk="0">
                  <a:moveTo>
                    <a:pt x="1" y="0"/>
                  </a:moveTo>
                  <a:lnTo>
                    <a:pt x="1" y="6227"/>
                  </a:lnTo>
                  <a:lnTo>
                    <a:pt x="18677" y="6227"/>
                  </a:lnTo>
                  <a:lnTo>
                    <a:pt x="186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36"/>
            <p:cNvSpPr/>
            <p:nvPr/>
          </p:nvSpPr>
          <p:spPr>
            <a:xfrm>
              <a:off x="1104425" y="3827600"/>
              <a:ext cx="1200650" cy="889400"/>
            </a:xfrm>
            <a:custGeom>
              <a:avLst/>
              <a:gdLst/>
              <a:ahLst/>
              <a:cxnLst/>
              <a:rect l="l" t="t" r="r" b="b"/>
              <a:pathLst>
                <a:path w="48026" h="35576" extrusionOk="0">
                  <a:moveTo>
                    <a:pt x="46693" y="1333"/>
                  </a:moveTo>
                  <a:lnTo>
                    <a:pt x="46693" y="34243"/>
                  </a:lnTo>
                  <a:lnTo>
                    <a:pt x="1333" y="34243"/>
                  </a:lnTo>
                  <a:lnTo>
                    <a:pt x="1333" y="1333"/>
                  </a:lnTo>
                  <a:close/>
                  <a:moveTo>
                    <a:pt x="667" y="0"/>
                  </a:moveTo>
                  <a:cubicBezTo>
                    <a:pt x="297" y="0"/>
                    <a:pt x="0" y="301"/>
                    <a:pt x="0" y="666"/>
                  </a:cubicBezTo>
                  <a:lnTo>
                    <a:pt x="0" y="34910"/>
                  </a:lnTo>
                  <a:cubicBezTo>
                    <a:pt x="0" y="35275"/>
                    <a:pt x="297" y="35576"/>
                    <a:pt x="667" y="35576"/>
                  </a:cubicBezTo>
                  <a:lnTo>
                    <a:pt x="47359" y="35576"/>
                  </a:lnTo>
                  <a:cubicBezTo>
                    <a:pt x="47725" y="35576"/>
                    <a:pt x="48025" y="35275"/>
                    <a:pt x="48025" y="34910"/>
                  </a:cubicBezTo>
                  <a:lnTo>
                    <a:pt x="48025" y="666"/>
                  </a:lnTo>
                  <a:cubicBezTo>
                    <a:pt x="48025" y="301"/>
                    <a:pt x="47725" y="0"/>
                    <a:pt x="473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36"/>
            <p:cNvSpPr/>
            <p:nvPr/>
          </p:nvSpPr>
          <p:spPr>
            <a:xfrm>
              <a:off x="1471275" y="4194450"/>
              <a:ext cx="466925" cy="155700"/>
            </a:xfrm>
            <a:custGeom>
              <a:avLst/>
              <a:gdLst/>
              <a:ahLst/>
              <a:cxnLst/>
              <a:rect l="l" t="t" r="r" b="b"/>
              <a:pathLst>
                <a:path w="18677" h="6228" extrusionOk="0">
                  <a:moveTo>
                    <a:pt x="1" y="1"/>
                  </a:moveTo>
                  <a:lnTo>
                    <a:pt x="1" y="6227"/>
                  </a:lnTo>
                  <a:lnTo>
                    <a:pt x="18677" y="6227"/>
                  </a:lnTo>
                  <a:lnTo>
                    <a:pt x="18677"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36"/>
            <p:cNvSpPr/>
            <p:nvPr/>
          </p:nvSpPr>
          <p:spPr>
            <a:xfrm>
              <a:off x="1831075" y="4763250"/>
              <a:ext cx="1982475" cy="580250"/>
            </a:xfrm>
            <a:custGeom>
              <a:avLst/>
              <a:gdLst/>
              <a:ahLst/>
              <a:cxnLst/>
              <a:rect l="l" t="t" r="r" b="b"/>
              <a:pathLst>
                <a:path w="79299" h="23210" extrusionOk="0">
                  <a:moveTo>
                    <a:pt x="68835" y="0"/>
                  </a:moveTo>
                  <a:cubicBezTo>
                    <a:pt x="54435" y="893"/>
                    <a:pt x="27655" y="12720"/>
                    <a:pt x="27655" y="12720"/>
                  </a:cubicBezTo>
                  <a:lnTo>
                    <a:pt x="0" y="23209"/>
                  </a:lnTo>
                  <a:lnTo>
                    <a:pt x="79299" y="23209"/>
                  </a:lnTo>
                  <a:lnTo>
                    <a:pt x="6883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36"/>
            <p:cNvSpPr/>
            <p:nvPr/>
          </p:nvSpPr>
          <p:spPr>
            <a:xfrm>
              <a:off x="1813650" y="4750675"/>
              <a:ext cx="2015150" cy="605350"/>
            </a:xfrm>
            <a:custGeom>
              <a:avLst/>
              <a:gdLst/>
              <a:ahLst/>
              <a:cxnLst/>
              <a:rect l="l" t="t" r="r" b="b"/>
              <a:pathLst>
                <a:path w="80606" h="24214" extrusionOk="0">
                  <a:moveTo>
                    <a:pt x="69218" y="1026"/>
                  </a:moveTo>
                  <a:lnTo>
                    <a:pt x="79225" y="23212"/>
                  </a:lnTo>
                  <a:lnTo>
                    <a:pt x="3423" y="23212"/>
                  </a:lnTo>
                  <a:lnTo>
                    <a:pt x="28531" y="13688"/>
                  </a:lnTo>
                  <a:lnTo>
                    <a:pt x="28557" y="13680"/>
                  </a:lnTo>
                  <a:cubicBezTo>
                    <a:pt x="28818" y="13562"/>
                    <a:pt x="54992" y="2067"/>
                    <a:pt x="69218" y="1026"/>
                  </a:cubicBezTo>
                  <a:close/>
                  <a:moveTo>
                    <a:pt x="69538" y="1"/>
                  </a:moveTo>
                  <a:cubicBezTo>
                    <a:pt x="69524" y="1"/>
                    <a:pt x="69511" y="1"/>
                    <a:pt x="69497" y="3"/>
                  </a:cubicBezTo>
                  <a:cubicBezTo>
                    <a:pt x="63484" y="377"/>
                    <a:pt x="54692" y="2637"/>
                    <a:pt x="43371" y="6726"/>
                  </a:cubicBezTo>
                  <a:cubicBezTo>
                    <a:pt x="35128" y="9704"/>
                    <a:pt x="28491" y="12613"/>
                    <a:pt x="28161" y="12761"/>
                  </a:cubicBezTo>
                  <a:lnTo>
                    <a:pt x="519" y="23242"/>
                  </a:lnTo>
                  <a:cubicBezTo>
                    <a:pt x="1" y="23442"/>
                    <a:pt x="140" y="24209"/>
                    <a:pt x="697" y="24213"/>
                  </a:cubicBezTo>
                  <a:lnTo>
                    <a:pt x="79996" y="24213"/>
                  </a:lnTo>
                  <a:cubicBezTo>
                    <a:pt x="80361" y="24213"/>
                    <a:pt x="80605" y="23839"/>
                    <a:pt x="80453" y="23503"/>
                  </a:cubicBezTo>
                  <a:lnTo>
                    <a:pt x="69989" y="294"/>
                  </a:lnTo>
                  <a:cubicBezTo>
                    <a:pt x="69908" y="115"/>
                    <a:pt x="69731" y="1"/>
                    <a:pt x="695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36"/>
            <p:cNvSpPr/>
            <p:nvPr/>
          </p:nvSpPr>
          <p:spPr>
            <a:xfrm>
              <a:off x="2423050" y="1584975"/>
              <a:ext cx="1587650" cy="1761450"/>
            </a:xfrm>
            <a:custGeom>
              <a:avLst/>
              <a:gdLst/>
              <a:ahLst/>
              <a:cxnLst/>
              <a:rect l="l" t="t" r="r" b="b"/>
              <a:pathLst>
                <a:path w="63506" h="70458" extrusionOk="0">
                  <a:moveTo>
                    <a:pt x="36573" y="0"/>
                  </a:moveTo>
                  <a:lnTo>
                    <a:pt x="31753" y="1415"/>
                  </a:lnTo>
                  <a:lnTo>
                    <a:pt x="47063" y="29767"/>
                  </a:lnTo>
                  <a:lnTo>
                    <a:pt x="47202" y="31182"/>
                  </a:lnTo>
                  <a:lnTo>
                    <a:pt x="1" y="50603"/>
                  </a:lnTo>
                  <a:cubicBezTo>
                    <a:pt x="1" y="50603"/>
                    <a:pt x="2622" y="70457"/>
                    <a:pt x="2966" y="70457"/>
                  </a:cubicBezTo>
                  <a:cubicBezTo>
                    <a:pt x="2971" y="70457"/>
                    <a:pt x="2975" y="70454"/>
                    <a:pt x="2979" y="70446"/>
                  </a:cubicBezTo>
                  <a:cubicBezTo>
                    <a:pt x="3262" y="69880"/>
                    <a:pt x="31470" y="53437"/>
                    <a:pt x="41394" y="47058"/>
                  </a:cubicBezTo>
                  <a:cubicBezTo>
                    <a:pt x="51313" y="40679"/>
                    <a:pt x="60954" y="37278"/>
                    <a:pt x="62230" y="35436"/>
                  </a:cubicBezTo>
                  <a:cubicBezTo>
                    <a:pt x="63505" y="33594"/>
                    <a:pt x="63362" y="30616"/>
                    <a:pt x="59395" y="26505"/>
                  </a:cubicBezTo>
                  <a:cubicBezTo>
                    <a:pt x="55424" y="22395"/>
                    <a:pt x="36573" y="0"/>
                    <a:pt x="365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36"/>
            <p:cNvSpPr/>
            <p:nvPr/>
          </p:nvSpPr>
          <p:spPr>
            <a:xfrm>
              <a:off x="2423050" y="1612625"/>
              <a:ext cx="1368075" cy="1437725"/>
            </a:xfrm>
            <a:custGeom>
              <a:avLst/>
              <a:gdLst/>
              <a:ahLst/>
              <a:cxnLst/>
              <a:rect l="l" t="t" r="r" b="b"/>
              <a:pathLst>
                <a:path w="54723" h="57509" extrusionOk="0">
                  <a:moveTo>
                    <a:pt x="32802" y="0"/>
                  </a:moveTo>
                  <a:lnTo>
                    <a:pt x="31753" y="309"/>
                  </a:lnTo>
                  <a:lnTo>
                    <a:pt x="47059" y="28661"/>
                  </a:lnTo>
                  <a:lnTo>
                    <a:pt x="47202" y="30076"/>
                  </a:lnTo>
                  <a:lnTo>
                    <a:pt x="1" y="49497"/>
                  </a:lnTo>
                  <a:cubicBezTo>
                    <a:pt x="1" y="49497"/>
                    <a:pt x="48" y="49849"/>
                    <a:pt x="127" y="50450"/>
                  </a:cubicBezTo>
                  <a:lnTo>
                    <a:pt x="3201" y="57509"/>
                  </a:lnTo>
                  <a:lnTo>
                    <a:pt x="54723" y="31948"/>
                  </a:lnTo>
                  <a:lnTo>
                    <a:pt x="32802"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36"/>
            <p:cNvSpPr/>
            <p:nvPr/>
          </p:nvSpPr>
          <p:spPr>
            <a:xfrm>
              <a:off x="2410000" y="1572375"/>
              <a:ext cx="1603950" cy="1786600"/>
            </a:xfrm>
            <a:custGeom>
              <a:avLst/>
              <a:gdLst/>
              <a:ahLst/>
              <a:cxnLst/>
              <a:rect l="l" t="t" r="r" b="b"/>
              <a:pathLst>
                <a:path w="64158" h="71464" extrusionOk="0">
                  <a:moveTo>
                    <a:pt x="36921" y="1075"/>
                  </a:moveTo>
                  <a:cubicBezTo>
                    <a:pt x="39007" y="3548"/>
                    <a:pt x="55845" y="23513"/>
                    <a:pt x="59555" y="27358"/>
                  </a:cubicBezTo>
                  <a:cubicBezTo>
                    <a:pt x="62756" y="30676"/>
                    <a:pt x="63744" y="33619"/>
                    <a:pt x="62338" y="35653"/>
                  </a:cubicBezTo>
                  <a:cubicBezTo>
                    <a:pt x="61807" y="36424"/>
                    <a:pt x="59216" y="37700"/>
                    <a:pt x="55928" y="39315"/>
                  </a:cubicBezTo>
                  <a:cubicBezTo>
                    <a:pt x="52114" y="41196"/>
                    <a:pt x="46884" y="43774"/>
                    <a:pt x="41641" y="47140"/>
                  </a:cubicBezTo>
                  <a:cubicBezTo>
                    <a:pt x="36547" y="50414"/>
                    <a:pt x="26762" y="56267"/>
                    <a:pt x="18127" y="61427"/>
                  </a:cubicBezTo>
                  <a:cubicBezTo>
                    <a:pt x="14169" y="63795"/>
                    <a:pt x="10429" y="66029"/>
                    <a:pt x="7729" y="67671"/>
                  </a:cubicBezTo>
                  <a:cubicBezTo>
                    <a:pt x="5517" y="69012"/>
                    <a:pt x="4372" y="69726"/>
                    <a:pt x="3771" y="70127"/>
                  </a:cubicBezTo>
                  <a:cubicBezTo>
                    <a:pt x="3270" y="67601"/>
                    <a:pt x="1951" y="58091"/>
                    <a:pt x="1071" y="51420"/>
                  </a:cubicBezTo>
                  <a:lnTo>
                    <a:pt x="47916" y="32148"/>
                  </a:lnTo>
                  <a:cubicBezTo>
                    <a:pt x="48121" y="32061"/>
                    <a:pt x="48243" y="31852"/>
                    <a:pt x="48221" y="31634"/>
                  </a:cubicBezTo>
                  <a:lnTo>
                    <a:pt x="48081" y="30219"/>
                  </a:lnTo>
                  <a:cubicBezTo>
                    <a:pt x="48073" y="30153"/>
                    <a:pt x="48055" y="30088"/>
                    <a:pt x="48025" y="30031"/>
                  </a:cubicBezTo>
                  <a:lnTo>
                    <a:pt x="33006" y="2224"/>
                  </a:lnTo>
                  <a:lnTo>
                    <a:pt x="36921" y="1075"/>
                  </a:lnTo>
                  <a:close/>
                  <a:moveTo>
                    <a:pt x="37093" y="1"/>
                  </a:moveTo>
                  <a:cubicBezTo>
                    <a:pt x="37047" y="1"/>
                    <a:pt x="37001" y="7"/>
                    <a:pt x="36956" y="21"/>
                  </a:cubicBezTo>
                  <a:lnTo>
                    <a:pt x="32136" y="1440"/>
                  </a:lnTo>
                  <a:cubicBezTo>
                    <a:pt x="31831" y="1527"/>
                    <a:pt x="31687" y="1876"/>
                    <a:pt x="31840" y="2159"/>
                  </a:cubicBezTo>
                  <a:lnTo>
                    <a:pt x="47097" y="30419"/>
                  </a:lnTo>
                  <a:lnTo>
                    <a:pt x="47189" y="31364"/>
                  </a:lnTo>
                  <a:lnTo>
                    <a:pt x="335" y="50641"/>
                  </a:lnTo>
                  <a:cubicBezTo>
                    <a:pt x="122" y="50728"/>
                    <a:pt x="0" y="50946"/>
                    <a:pt x="26" y="51172"/>
                  </a:cubicBezTo>
                  <a:cubicBezTo>
                    <a:pt x="35" y="51220"/>
                    <a:pt x="688" y="56180"/>
                    <a:pt x="1380" y="61078"/>
                  </a:cubicBezTo>
                  <a:cubicBezTo>
                    <a:pt x="1781" y="63961"/>
                    <a:pt x="2121" y="66260"/>
                    <a:pt x="2382" y="67910"/>
                  </a:cubicBezTo>
                  <a:cubicBezTo>
                    <a:pt x="2539" y="68894"/>
                    <a:pt x="2665" y="69661"/>
                    <a:pt x="2769" y="70183"/>
                  </a:cubicBezTo>
                  <a:cubicBezTo>
                    <a:pt x="2926" y="71011"/>
                    <a:pt x="2996" y="71385"/>
                    <a:pt x="3405" y="71455"/>
                  </a:cubicBezTo>
                  <a:cubicBezTo>
                    <a:pt x="3431" y="71459"/>
                    <a:pt x="3462" y="71459"/>
                    <a:pt x="3488" y="71464"/>
                  </a:cubicBezTo>
                  <a:cubicBezTo>
                    <a:pt x="3645" y="71464"/>
                    <a:pt x="3797" y="71390"/>
                    <a:pt x="3893" y="71263"/>
                  </a:cubicBezTo>
                  <a:cubicBezTo>
                    <a:pt x="4516" y="70732"/>
                    <a:pt x="11378" y="66630"/>
                    <a:pt x="18641" y="62284"/>
                  </a:cubicBezTo>
                  <a:cubicBezTo>
                    <a:pt x="27285" y="57120"/>
                    <a:pt x="37074" y="51263"/>
                    <a:pt x="42186" y="47980"/>
                  </a:cubicBezTo>
                  <a:cubicBezTo>
                    <a:pt x="47376" y="44645"/>
                    <a:pt x="52575" y="42084"/>
                    <a:pt x="56372" y="40212"/>
                  </a:cubicBezTo>
                  <a:cubicBezTo>
                    <a:pt x="60052" y="38401"/>
                    <a:pt x="62482" y="37203"/>
                    <a:pt x="63161" y="36223"/>
                  </a:cubicBezTo>
                  <a:cubicBezTo>
                    <a:pt x="63945" y="35091"/>
                    <a:pt x="64158" y="33702"/>
                    <a:pt x="63784" y="32204"/>
                  </a:cubicBezTo>
                  <a:cubicBezTo>
                    <a:pt x="63357" y="30497"/>
                    <a:pt x="62177" y="28634"/>
                    <a:pt x="60274" y="26661"/>
                  </a:cubicBezTo>
                  <a:cubicBezTo>
                    <a:pt x="56364" y="22612"/>
                    <a:pt x="37666" y="404"/>
                    <a:pt x="37478" y="182"/>
                  </a:cubicBezTo>
                  <a:cubicBezTo>
                    <a:pt x="37379" y="66"/>
                    <a:pt x="37237" y="1"/>
                    <a:pt x="370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36"/>
            <p:cNvSpPr/>
            <p:nvPr/>
          </p:nvSpPr>
          <p:spPr>
            <a:xfrm>
              <a:off x="2844775" y="1318300"/>
              <a:ext cx="127600" cy="162525"/>
            </a:xfrm>
            <a:custGeom>
              <a:avLst/>
              <a:gdLst/>
              <a:ahLst/>
              <a:cxnLst/>
              <a:rect l="l" t="t" r="r" b="b"/>
              <a:pathLst>
                <a:path w="5104" h="6501" extrusionOk="0">
                  <a:moveTo>
                    <a:pt x="2661" y="0"/>
                  </a:moveTo>
                  <a:cubicBezTo>
                    <a:pt x="2157" y="0"/>
                    <a:pt x="1654" y="221"/>
                    <a:pt x="1276" y="883"/>
                  </a:cubicBezTo>
                  <a:cubicBezTo>
                    <a:pt x="140" y="2868"/>
                    <a:pt x="1" y="6126"/>
                    <a:pt x="710" y="6413"/>
                  </a:cubicBezTo>
                  <a:cubicBezTo>
                    <a:pt x="858" y="6472"/>
                    <a:pt x="1098" y="6500"/>
                    <a:pt x="1388" y="6500"/>
                  </a:cubicBezTo>
                  <a:cubicBezTo>
                    <a:pt x="2494" y="6500"/>
                    <a:pt x="4339" y="6093"/>
                    <a:pt x="4677" y="5420"/>
                  </a:cubicBezTo>
                  <a:cubicBezTo>
                    <a:pt x="5104" y="4567"/>
                    <a:pt x="4677" y="883"/>
                    <a:pt x="4677" y="883"/>
                  </a:cubicBezTo>
                  <a:cubicBezTo>
                    <a:pt x="4677" y="883"/>
                    <a:pt x="3669" y="0"/>
                    <a:pt x="2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36"/>
            <p:cNvSpPr/>
            <p:nvPr/>
          </p:nvSpPr>
          <p:spPr>
            <a:xfrm>
              <a:off x="2833450" y="1305875"/>
              <a:ext cx="151125" cy="187450"/>
            </a:xfrm>
            <a:custGeom>
              <a:avLst/>
              <a:gdLst/>
              <a:ahLst/>
              <a:cxnLst/>
              <a:rect l="l" t="t" r="r" b="b"/>
              <a:pathLst>
                <a:path w="6045" h="7498" extrusionOk="0">
                  <a:moveTo>
                    <a:pt x="3122" y="1003"/>
                  </a:moveTo>
                  <a:cubicBezTo>
                    <a:pt x="3684" y="1003"/>
                    <a:pt x="4323" y="1391"/>
                    <a:pt x="4660" y="1645"/>
                  </a:cubicBezTo>
                  <a:cubicBezTo>
                    <a:pt x="4838" y="3305"/>
                    <a:pt x="4899" y="5268"/>
                    <a:pt x="4686" y="5695"/>
                  </a:cubicBezTo>
                  <a:cubicBezTo>
                    <a:pt x="4612" y="5839"/>
                    <a:pt x="4133" y="6144"/>
                    <a:pt x="3153" y="6348"/>
                  </a:cubicBezTo>
                  <a:cubicBezTo>
                    <a:pt x="2640" y="6456"/>
                    <a:pt x="2177" y="6497"/>
                    <a:pt x="1843" y="6497"/>
                  </a:cubicBezTo>
                  <a:cubicBezTo>
                    <a:pt x="1638" y="6497"/>
                    <a:pt x="1481" y="6482"/>
                    <a:pt x="1390" y="6457"/>
                  </a:cubicBezTo>
                  <a:lnTo>
                    <a:pt x="1385" y="6457"/>
                  </a:lnTo>
                  <a:cubicBezTo>
                    <a:pt x="1076" y="6009"/>
                    <a:pt x="1168" y="3374"/>
                    <a:pt x="2165" y="1632"/>
                  </a:cubicBezTo>
                  <a:cubicBezTo>
                    <a:pt x="2369" y="1271"/>
                    <a:pt x="2622" y="1071"/>
                    <a:pt x="2936" y="1018"/>
                  </a:cubicBezTo>
                  <a:cubicBezTo>
                    <a:pt x="2996" y="1008"/>
                    <a:pt x="3059" y="1003"/>
                    <a:pt x="3122" y="1003"/>
                  </a:cubicBezTo>
                  <a:close/>
                  <a:moveTo>
                    <a:pt x="3122" y="1"/>
                  </a:moveTo>
                  <a:cubicBezTo>
                    <a:pt x="3006" y="1"/>
                    <a:pt x="2888" y="10"/>
                    <a:pt x="2770" y="30"/>
                  </a:cubicBezTo>
                  <a:cubicBezTo>
                    <a:pt x="2343" y="100"/>
                    <a:pt x="1742" y="348"/>
                    <a:pt x="1294" y="1136"/>
                  </a:cubicBezTo>
                  <a:cubicBezTo>
                    <a:pt x="306" y="2865"/>
                    <a:pt x="1" y="5543"/>
                    <a:pt x="401" y="6688"/>
                  </a:cubicBezTo>
                  <a:cubicBezTo>
                    <a:pt x="523" y="7041"/>
                    <a:pt x="719" y="7271"/>
                    <a:pt x="976" y="7376"/>
                  </a:cubicBezTo>
                  <a:cubicBezTo>
                    <a:pt x="1181" y="7459"/>
                    <a:pt x="1503" y="7498"/>
                    <a:pt x="1877" y="7498"/>
                  </a:cubicBezTo>
                  <a:cubicBezTo>
                    <a:pt x="3171" y="7498"/>
                    <a:pt x="5139" y="7023"/>
                    <a:pt x="5579" y="6144"/>
                  </a:cubicBezTo>
                  <a:cubicBezTo>
                    <a:pt x="6045" y="5207"/>
                    <a:pt x="5701" y="1968"/>
                    <a:pt x="5627" y="1328"/>
                  </a:cubicBezTo>
                  <a:cubicBezTo>
                    <a:pt x="5614" y="1201"/>
                    <a:pt x="5553" y="1088"/>
                    <a:pt x="5461" y="1010"/>
                  </a:cubicBezTo>
                  <a:cubicBezTo>
                    <a:pt x="5335" y="895"/>
                    <a:pt x="4278" y="1"/>
                    <a:pt x="312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36"/>
            <p:cNvSpPr/>
            <p:nvPr/>
          </p:nvSpPr>
          <p:spPr>
            <a:xfrm>
              <a:off x="2922725" y="1270950"/>
              <a:ext cx="145350" cy="178125"/>
            </a:xfrm>
            <a:custGeom>
              <a:avLst/>
              <a:gdLst/>
              <a:ahLst/>
              <a:cxnLst/>
              <a:rect l="l" t="t" r="r" b="b"/>
              <a:pathLst>
                <a:path w="5814" h="7125" extrusionOk="0">
                  <a:moveTo>
                    <a:pt x="2375" y="0"/>
                  </a:moveTo>
                  <a:cubicBezTo>
                    <a:pt x="2090" y="0"/>
                    <a:pt x="1813" y="68"/>
                    <a:pt x="1559" y="230"/>
                  </a:cubicBezTo>
                  <a:cubicBezTo>
                    <a:pt x="0" y="1222"/>
                    <a:pt x="427" y="6604"/>
                    <a:pt x="993" y="7031"/>
                  </a:cubicBezTo>
                  <a:cubicBezTo>
                    <a:pt x="1079" y="7096"/>
                    <a:pt x="1230" y="7125"/>
                    <a:pt x="1425" y="7125"/>
                  </a:cubicBezTo>
                  <a:cubicBezTo>
                    <a:pt x="2521" y="7125"/>
                    <a:pt x="5025" y="6218"/>
                    <a:pt x="5387" y="5616"/>
                  </a:cubicBezTo>
                  <a:cubicBezTo>
                    <a:pt x="5813" y="4911"/>
                    <a:pt x="5530" y="1788"/>
                    <a:pt x="5530" y="1788"/>
                  </a:cubicBezTo>
                  <a:cubicBezTo>
                    <a:pt x="5530" y="1788"/>
                    <a:pt x="3840" y="0"/>
                    <a:pt x="23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36"/>
            <p:cNvSpPr/>
            <p:nvPr/>
          </p:nvSpPr>
          <p:spPr>
            <a:xfrm>
              <a:off x="2921625" y="1258475"/>
              <a:ext cx="158325" cy="203175"/>
            </a:xfrm>
            <a:custGeom>
              <a:avLst/>
              <a:gdLst/>
              <a:ahLst/>
              <a:cxnLst/>
              <a:rect l="l" t="t" r="r" b="b"/>
              <a:pathLst>
                <a:path w="6333" h="8127" extrusionOk="0">
                  <a:moveTo>
                    <a:pt x="2416" y="1000"/>
                  </a:moveTo>
                  <a:cubicBezTo>
                    <a:pt x="3341" y="1000"/>
                    <a:pt x="4549" y="1978"/>
                    <a:pt x="5091" y="2509"/>
                  </a:cubicBezTo>
                  <a:cubicBezTo>
                    <a:pt x="5204" y="3903"/>
                    <a:pt x="5196" y="5531"/>
                    <a:pt x="5004" y="5858"/>
                  </a:cubicBezTo>
                  <a:cubicBezTo>
                    <a:pt x="4904" y="6006"/>
                    <a:pt x="4277" y="6389"/>
                    <a:pt x="3236" y="6738"/>
                  </a:cubicBezTo>
                  <a:cubicBezTo>
                    <a:pt x="2396" y="7022"/>
                    <a:pt x="1758" y="7126"/>
                    <a:pt x="1455" y="7126"/>
                  </a:cubicBezTo>
                  <a:cubicBezTo>
                    <a:pt x="1414" y="7126"/>
                    <a:pt x="1379" y="7124"/>
                    <a:pt x="1351" y="7121"/>
                  </a:cubicBezTo>
                  <a:cubicBezTo>
                    <a:pt x="1120" y="6633"/>
                    <a:pt x="837" y="4343"/>
                    <a:pt x="1185" y="2597"/>
                  </a:cubicBezTo>
                  <a:cubicBezTo>
                    <a:pt x="1338" y="1848"/>
                    <a:pt x="1581" y="1334"/>
                    <a:pt x="1873" y="1147"/>
                  </a:cubicBezTo>
                  <a:cubicBezTo>
                    <a:pt x="2035" y="1044"/>
                    <a:pt x="2219" y="1000"/>
                    <a:pt x="2416" y="1000"/>
                  </a:cubicBezTo>
                  <a:close/>
                  <a:moveTo>
                    <a:pt x="2418" y="1"/>
                  </a:moveTo>
                  <a:cubicBezTo>
                    <a:pt x="1957" y="1"/>
                    <a:pt x="1600" y="138"/>
                    <a:pt x="1338" y="306"/>
                  </a:cubicBezTo>
                  <a:cubicBezTo>
                    <a:pt x="349" y="933"/>
                    <a:pt x="84" y="2653"/>
                    <a:pt x="31" y="3981"/>
                  </a:cubicBezTo>
                  <a:cubicBezTo>
                    <a:pt x="1" y="4778"/>
                    <a:pt x="40" y="5579"/>
                    <a:pt x="153" y="6367"/>
                  </a:cubicBezTo>
                  <a:cubicBezTo>
                    <a:pt x="340" y="7635"/>
                    <a:pt x="619" y="7844"/>
                    <a:pt x="737" y="7931"/>
                  </a:cubicBezTo>
                  <a:cubicBezTo>
                    <a:pt x="911" y="8061"/>
                    <a:pt x="1146" y="8127"/>
                    <a:pt x="1468" y="8127"/>
                  </a:cubicBezTo>
                  <a:cubicBezTo>
                    <a:pt x="1743" y="8118"/>
                    <a:pt x="2017" y="8087"/>
                    <a:pt x="2287" y="8031"/>
                  </a:cubicBezTo>
                  <a:cubicBezTo>
                    <a:pt x="3275" y="7835"/>
                    <a:pt x="5405" y="7130"/>
                    <a:pt x="5862" y="6372"/>
                  </a:cubicBezTo>
                  <a:cubicBezTo>
                    <a:pt x="6332" y="5584"/>
                    <a:pt x="6141" y="3010"/>
                    <a:pt x="6071" y="2240"/>
                  </a:cubicBezTo>
                  <a:cubicBezTo>
                    <a:pt x="6062" y="2126"/>
                    <a:pt x="6014" y="2022"/>
                    <a:pt x="5936" y="1943"/>
                  </a:cubicBezTo>
                  <a:cubicBezTo>
                    <a:pt x="5483" y="1478"/>
                    <a:pt x="4982" y="1068"/>
                    <a:pt x="4442" y="715"/>
                  </a:cubicBezTo>
                  <a:cubicBezTo>
                    <a:pt x="3619" y="184"/>
                    <a:pt x="2949" y="1"/>
                    <a:pt x="241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36"/>
            <p:cNvSpPr/>
            <p:nvPr/>
          </p:nvSpPr>
          <p:spPr>
            <a:xfrm>
              <a:off x="3007750" y="1244775"/>
              <a:ext cx="187900" cy="196625"/>
            </a:xfrm>
            <a:custGeom>
              <a:avLst/>
              <a:gdLst/>
              <a:ahLst/>
              <a:cxnLst/>
              <a:rect l="l" t="t" r="r" b="b"/>
              <a:pathLst>
                <a:path w="7516" h="7865" extrusionOk="0">
                  <a:moveTo>
                    <a:pt x="3405" y="1"/>
                  </a:moveTo>
                  <a:cubicBezTo>
                    <a:pt x="1420" y="1"/>
                    <a:pt x="0" y="7085"/>
                    <a:pt x="710" y="7651"/>
                  </a:cubicBezTo>
                  <a:cubicBezTo>
                    <a:pt x="899" y="7803"/>
                    <a:pt x="1368" y="7864"/>
                    <a:pt x="1962" y="7864"/>
                  </a:cubicBezTo>
                  <a:cubicBezTo>
                    <a:pt x="3598" y="7864"/>
                    <a:pt x="6175" y="7399"/>
                    <a:pt x="6379" y="7085"/>
                  </a:cubicBezTo>
                  <a:cubicBezTo>
                    <a:pt x="6662" y="6659"/>
                    <a:pt x="7516" y="2975"/>
                    <a:pt x="7516" y="2975"/>
                  </a:cubicBezTo>
                  <a:cubicBezTo>
                    <a:pt x="7516" y="2975"/>
                    <a:pt x="5387" y="1"/>
                    <a:pt x="34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36"/>
            <p:cNvSpPr/>
            <p:nvPr/>
          </p:nvSpPr>
          <p:spPr>
            <a:xfrm>
              <a:off x="3005125" y="1232250"/>
              <a:ext cx="203500" cy="221675"/>
            </a:xfrm>
            <a:custGeom>
              <a:avLst/>
              <a:gdLst/>
              <a:ahLst/>
              <a:cxnLst/>
              <a:rect l="l" t="t" r="r" b="b"/>
              <a:pathLst>
                <a:path w="8140" h="8867" extrusionOk="0">
                  <a:moveTo>
                    <a:pt x="3510" y="998"/>
                  </a:moveTo>
                  <a:cubicBezTo>
                    <a:pt x="4821" y="998"/>
                    <a:pt x="6419" y="2722"/>
                    <a:pt x="7081" y="3585"/>
                  </a:cubicBezTo>
                  <a:cubicBezTo>
                    <a:pt x="6711" y="5161"/>
                    <a:pt x="6271" y="6859"/>
                    <a:pt x="6097" y="7255"/>
                  </a:cubicBezTo>
                  <a:cubicBezTo>
                    <a:pt x="5831" y="7377"/>
                    <a:pt x="4882" y="7612"/>
                    <a:pt x="3641" y="7756"/>
                  </a:cubicBezTo>
                  <a:cubicBezTo>
                    <a:pt x="2979" y="7833"/>
                    <a:pt x="2449" y="7862"/>
                    <a:pt x="2048" y="7862"/>
                  </a:cubicBezTo>
                  <a:cubicBezTo>
                    <a:pt x="1589" y="7862"/>
                    <a:pt x="1298" y="7824"/>
                    <a:pt x="1168" y="7778"/>
                  </a:cubicBezTo>
                  <a:cubicBezTo>
                    <a:pt x="967" y="7112"/>
                    <a:pt x="1512" y="3576"/>
                    <a:pt x="2639" y="1778"/>
                  </a:cubicBezTo>
                  <a:cubicBezTo>
                    <a:pt x="2949" y="1281"/>
                    <a:pt x="3266" y="998"/>
                    <a:pt x="3510" y="998"/>
                  </a:cubicBezTo>
                  <a:close/>
                  <a:moveTo>
                    <a:pt x="3506" y="1"/>
                  </a:moveTo>
                  <a:cubicBezTo>
                    <a:pt x="2526" y="1"/>
                    <a:pt x="1673" y="1020"/>
                    <a:pt x="967" y="3036"/>
                  </a:cubicBezTo>
                  <a:cubicBezTo>
                    <a:pt x="602" y="4085"/>
                    <a:pt x="345" y="5165"/>
                    <a:pt x="205" y="6267"/>
                  </a:cubicBezTo>
                  <a:cubicBezTo>
                    <a:pt x="1" y="7909"/>
                    <a:pt x="258" y="8348"/>
                    <a:pt x="501" y="8544"/>
                  </a:cubicBezTo>
                  <a:cubicBezTo>
                    <a:pt x="806" y="8784"/>
                    <a:pt x="1425" y="8867"/>
                    <a:pt x="2108" y="8867"/>
                  </a:cubicBezTo>
                  <a:cubicBezTo>
                    <a:pt x="2979" y="8867"/>
                    <a:pt x="3954" y="8736"/>
                    <a:pt x="4499" y="8649"/>
                  </a:cubicBezTo>
                  <a:cubicBezTo>
                    <a:pt x="6593" y="8327"/>
                    <a:pt x="6807" y="8000"/>
                    <a:pt x="6898" y="7865"/>
                  </a:cubicBezTo>
                  <a:cubicBezTo>
                    <a:pt x="7203" y="7412"/>
                    <a:pt x="7843" y="4725"/>
                    <a:pt x="8104" y="3589"/>
                  </a:cubicBezTo>
                  <a:cubicBezTo>
                    <a:pt x="8139" y="3450"/>
                    <a:pt x="8109" y="3302"/>
                    <a:pt x="8026" y="3184"/>
                  </a:cubicBezTo>
                  <a:cubicBezTo>
                    <a:pt x="7934" y="3053"/>
                    <a:pt x="5722" y="1"/>
                    <a:pt x="350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36"/>
            <p:cNvSpPr/>
            <p:nvPr/>
          </p:nvSpPr>
          <p:spPr>
            <a:xfrm>
              <a:off x="3092875" y="1244325"/>
              <a:ext cx="205550" cy="199475"/>
            </a:xfrm>
            <a:custGeom>
              <a:avLst/>
              <a:gdLst/>
              <a:ahLst/>
              <a:cxnLst/>
              <a:rect l="l" t="t" r="r" b="b"/>
              <a:pathLst>
                <a:path w="8222" h="7979" extrusionOk="0">
                  <a:moveTo>
                    <a:pt x="5453" y="1"/>
                  </a:moveTo>
                  <a:cubicBezTo>
                    <a:pt x="5385" y="1"/>
                    <a:pt x="5315" y="7"/>
                    <a:pt x="5243" y="19"/>
                  </a:cubicBezTo>
                  <a:cubicBezTo>
                    <a:pt x="2691" y="445"/>
                    <a:pt x="0" y="6398"/>
                    <a:pt x="140" y="7391"/>
                  </a:cubicBezTo>
                  <a:cubicBezTo>
                    <a:pt x="207" y="7855"/>
                    <a:pt x="1975" y="7978"/>
                    <a:pt x="3841" y="7978"/>
                  </a:cubicBezTo>
                  <a:cubicBezTo>
                    <a:pt x="5968" y="7978"/>
                    <a:pt x="8221" y="7817"/>
                    <a:pt x="8221" y="7817"/>
                  </a:cubicBezTo>
                  <a:cubicBezTo>
                    <a:pt x="8221" y="6988"/>
                    <a:pt x="7818" y="1"/>
                    <a:pt x="545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36"/>
            <p:cNvSpPr/>
            <p:nvPr/>
          </p:nvSpPr>
          <p:spPr>
            <a:xfrm>
              <a:off x="3081325" y="1231750"/>
              <a:ext cx="229625" cy="224450"/>
            </a:xfrm>
            <a:custGeom>
              <a:avLst/>
              <a:gdLst/>
              <a:ahLst/>
              <a:cxnLst/>
              <a:rect l="l" t="t" r="r" b="b"/>
              <a:pathLst>
                <a:path w="9185" h="8978" extrusionOk="0">
                  <a:moveTo>
                    <a:pt x="5917" y="1007"/>
                  </a:moveTo>
                  <a:cubicBezTo>
                    <a:pt x="6092" y="1007"/>
                    <a:pt x="6254" y="1073"/>
                    <a:pt x="6419" y="1210"/>
                  </a:cubicBezTo>
                  <a:cubicBezTo>
                    <a:pt x="6998" y="1706"/>
                    <a:pt x="7503" y="3021"/>
                    <a:pt x="7834" y="4911"/>
                  </a:cubicBezTo>
                  <a:cubicBezTo>
                    <a:pt x="8000" y="5886"/>
                    <a:pt x="8109" y="6866"/>
                    <a:pt x="8165" y="7850"/>
                  </a:cubicBezTo>
                  <a:cubicBezTo>
                    <a:pt x="6747" y="7943"/>
                    <a:pt x="5475" y="7983"/>
                    <a:pt x="4408" y="7983"/>
                  </a:cubicBezTo>
                  <a:cubicBezTo>
                    <a:pt x="2668" y="7983"/>
                    <a:pt x="1478" y="7876"/>
                    <a:pt x="1102" y="7711"/>
                  </a:cubicBezTo>
                  <a:lnTo>
                    <a:pt x="1102" y="7706"/>
                  </a:lnTo>
                  <a:cubicBezTo>
                    <a:pt x="1159" y="7232"/>
                    <a:pt x="1655" y="5808"/>
                    <a:pt x="2592" y="4223"/>
                  </a:cubicBezTo>
                  <a:cubicBezTo>
                    <a:pt x="3698" y="2337"/>
                    <a:pt x="4860" y="1171"/>
                    <a:pt x="5788" y="1018"/>
                  </a:cubicBezTo>
                  <a:cubicBezTo>
                    <a:pt x="5832" y="1011"/>
                    <a:pt x="5875" y="1007"/>
                    <a:pt x="5917" y="1007"/>
                  </a:cubicBezTo>
                  <a:close/>
                  <a:moveTo>
                    <a:pt x="5911" y="1"/>
                  </a:moveTo>
                  <a:cubicBezTo>
                    <a:pt x="5815" y="1"/>
                    <a:pt x="5719" y="9"/>
                    <a:pt x="5622" y="25"/>
                  </a:cubicBezTo>
                  <a:cubicBezTo>
                    <a:pt x="4033" y="291"/>
                    <a:pt x="2618" y="2194"/>
                    <a:pt x="1712" y="3740"/>
                  </a:cubicBezTo>
                  <a:cubicBezTo>
                    <a:pt x="841" y="5229"/>
                    <a:pt x="1" y="7219"/>
                    <a:pt x="110" y="7959"/>
                  </a:cubicBezTo>
                  <a:cubicBezTo>
                    <a:pt x="201" y="8603"/>
                    <a:pt x="924" y="8978"/>
                    <a:pt x="4268" y="8978"/>
                  </a:cubicBezTo>
                  <a:cubicBezTo>
                    <a:pt x="4407" y="8978"/>
                    <a:pt x="4551" y="8978"/>
                    <a:pt x="4699" y="8974"/>
                  </a:cubicBezTo>
                  <a:cubicBezTo>
                    <a:pt x="6693" y="8956"/>
                    <a:pt x="8696" y="8812"/>
                    <a:pt x="8718" y="8812"/>
                  </a:cubicBezTo>
                  <a:cubicBezTo>
                    <a:pt x="8980" y="8795"/>
                    <a:pt x="9184" y="8577"/>
                    <a:pt x="9184" y="8316"/>
                  </a:cubicBezTo>
                  <a:cubicBezTo>
                    <a:pt x="9184" y="8255"/>
                    <a:pt x="9023" y="2107"/>
                    <a:pt x="7064" y="443"/>
                  </a:cubicBezTo>
                  <a:cubicBezTo>
                    <a:pt x="6717" y="153"/>
                    <a:pt x="6324" y="1"/>
                    <a:pt x="591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36"/>
            <p:cNvSpPr/>
            <p:nvPr/>
          </p:nvSpPr>
          <p:spPr>
            <a:xfrm>
              <a:off x="3603100" y="2364525"/>
              <a:ext cx="248125" cy="63950"/>
            </a:xfrm>
            <a:custGeom>
              <a:avLst/>
              <a:gdLst/>
              <a:ahLst/>
              <a:cxnLst/>
              <a:rect l="l" t="t" r="r" b="b"/>
              <a:pathLst>
                <a:path w="9925" h="2558" extrusionOk="0">
                  <a:moveTo>
                    <a:pt x="0" y="0"/>
                  </a:moveTo>
                  <a:cubicBezTo>
                    <a:pt x="1" y="0"/>
                    <a:pt x="6858" y="2557"/>
                    <a:pt x="9705" y="2557"/>
                  </a:cubicBezTo>
                  <a:cubicBezTo>
                    <a:pt x="9781" y="2557"/>
                    <a:pt x="9854" y="2556"/>
                    <a:pt x="9924" y="2552"/>
                  </a:cubicBez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36"/>
            <p:cNvSpPr/>
            <p:nvPr/>
          </p:nvSpPr>
          <p:spPr>
            <a:xfrm>
              <a:off x="3588625" y="2351850"/>
              <a:ext cx="275650" cy="89100"/>
            </a:xfrm>
            <a:custGeom>
              <a:avLst/>
              <a:gdLst/>
              <a:ahLst/>
              <a:cxnLst/>
              <a:rect l="l" t="t" r="r" b="b"/>
              <a:pathLst>
                <a:path w="11026" h="3564" extrusionOk="0">
                  <a:moveTo>
                    <a:pt x="568" y="1"/>
                  </a:moveTo>
                  <a:cubicBezTo>
                    <a:pt x="365" y="1"/>
                    <a:pt x="174" y="125"/>
                    <a:pt x="100" y="329"/>
                  </a:cubicBezTo>
                  <a:cubicBezTo>
                    <a:pt x="0" y="590"/>
                    <a:pt x="140" y="886"/>
                    <a:pt x="405" y="977"/>
                  </a:cubicBezTo>
                  <a:cubicBezTo>
                    <a:pt x="697" y="1086"/>
                    <a:pt x="7385" y="3564"/>
                    <a:pt x="10294" y="3564"/>
                  </a:cubicBezTo>
                  <a:cubicBezTo>
                    <a:pt x="10377" y="3564"/>
                    <a:pt x="10455" y="3564"/>
                    <a:pt x="10529" y="3560"/>
                  </a:cubicBezTo>
                  <a:cubicBezTo>
                    <a:pt x="10808" y="3546"/>
                    <a:pt x="11026" y="3311"/>
                    <a:pt x="11013" y="3033"/>
                  </a:cubicBezTo>
                  <a:cubicBezTo>
                    <a:pt x="10996" y="2761"/>
                    <a:pt x="10774" y="2557"/>
                    <a:pt x="10509" y="2557"/>
                  </a:cubicBezTo>
                  <a:cubicBezTo>
                    <a:pt x="10499" y="2557"/>
                    <a:pt x="10488" y="2557"/>
                    <a:pt x="10477" y="2558"/>
                  </a:cubicBezTo>
                  <a:cubicBezTo>
                    <a:pt x="10411" y="2562"/>
                    <a:pt x="10342" y="2563"/>
                    <a:pt x="10270" y="2563"/>
                  </a:cubicBezTo>
                  <a:cubicBezTo>
                    <a:pt x="7560" y="2563"/>
                    <a:pt x="826" y="67"/>
                    <a:pt x="754" y="37"/>
                  </a:cubicBezTo>
                  <a:cubicBezTo>
                    <a:pt x="693" y="12"/>
                    <a:pt x="630" y="1"/>
                    <a:pt x="56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36"/>
            <p:cNvSpPr/>
            <p:nvPr/>
          </p:nvSpPr>
          <p:spPr>
            <a:xfrm>
              <a:off x="1393675" y="2591275"/>
              <a:ext cx="1235800" cy="2764850"/>
            </a:xfrm>
            <a:custGeom>
              <a:avLst/>
              <a:gdLst/>
              <a:ahLst/>
              <a:cxnLst/>
              <a:rect l="l" t="t" r="r" b="b"/>
              <a:pathLst>
                <a:path w="49432" h="110594" extrusionOk="0">
                  <a:moveTo>
                    <a:pt x="36077" y="0"/>
                  </a:moveTo>
                  <a:cubicBezTo>
                    <a:pt x="36077" y="0"/>
                    <a:pt x="29131" y="1847"/>
                    <a:pt x="22042" y="8509"/>
                  </a:cubicBezTo>
                  <a:cubicBezTo>
                    <a:pt x="14958" y="15171"/>
                    <a:pt x="8718" y="26649"/>
                    <a:pt x="6310" y="37566"/>
                  </a:cubicBezTo>
                  <a:cubicBezTo>
                    <a:pt x="3897" y="48478"/>
                    <a:pt x="636" y="82072"/>
                    <a:pt x="636" y="90864"/>
                  </a:cubicBezTo>
                  <a:cubicBezTo>
                    <a:pt x="636" y="99651"/>
                    <a:pt x="0" y="110567"/>
                    <a:pt x="0" y="110567"/>
                  </a:cubicBezTo>
                  <a:cubicBezTo>
                    <a:pt x="3397" y="110567"/>
                    <a:pt x="6792" y="110565"/>
                    <a:pt x="10188" y="110565"/>
                  </a:cubicBezTo>
                  <a:cubicBezTo>
                    <a:pt x="15281" y="110565"/>
                    <a:pt x="20374" y="110570"/>
                    <a:pt x="25469" y="110593"/>
                  </a:cubicBezTo>
                  <a:cubicBezTo>
                    <a:pt x="26627" y="110589"/>
                    <a:pt x="27790" y="110485"/>
                    <a:pt x="28935" y="110284"/>
                  </a:cubicBezTo>
                  <a:cubicBezTo>
                    <a:pt x="36634" y="108982"/>
                    <a:pt x="46497" y="103696"/>
                    <a:pt x="49432" y="97021"/>
                  </a:cubicBezTo>
                  <a:cubicBezTo>
                    <a:pt x="47198" y="85473"/>
                    <a:pt x="44437" y="69200"/>
                    <a:pt x="44437" y="59251"/>
                  </a:cubicBezTo>
                  <a:cubicBezTo>
                    <a:pt x="44437" y="42525"/>
                    <a:pt x="48831" y="33028"/>
                    <a:pt x="46845" y="21690"/>
                  </a:cubicBezTo>
                  <a:cubicBezTo>
                    <a:pt x="44864" y="10351"/>
                    <a:pt x="40609" y="2979"/>
                    <a:pt x="36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36"/>
            <p:cNvSpPr/>
            <p:nvPr/>
          </p:nvSpPr>
          <p:spPr>
            <a:xfrm>
              <a:off x="1393675" y="2591375"/>
              <a:ext cx="1235800" cy="2764750"/>
            </a:xfrm>
            <a:custGeom>
              <a:avLst/>
              <a:gdLst/>
              <a:ahLst/>
              <a:cxnLst/>
              <a:rect l="l" t="t" r="r" b="b"/>
              <a:pathLst>
                <a:path w="49432" h="110590" extrusionOk="0">
                  <a:moveTo>
                    <a:pt x="36072" y="1"/>
                  </a:moveTo>
                  <a:cubicBezTo>
                    <a:pt x="36072" y="1"/>
                    <a:pt x="29127" y="1843"/>
                    <a:pt x="22042" y="8505"/>
                  </a:cubicBezTo>
                  <a:cubicBezTo>
                    <a:pt x="14953" y="15167"/>
                    <a:pt x="8718" y="26650"/>
                    <a:pt x="6305" y="37562"/>
                  </a:cubicBezTo>
                  <a:cubicBezTo>
                    <a:pt x="3897" y="48478"/>
                    <a:pt x="636" y="82068"/>
                    <a:pt x="636" y="90860"/>
                  </a:cubicBezTo>
                  <a:cubicBezTo>
                    <a:pt x="636" y="99647"/>
                    <a:pt x="0" y="110563"/>
                    <a:pt x="0" y="110563"/>
                  </a:cubicBezTo>
                  <a:cubicBezTo>
                    <a:pt x="3397" y="110563"/>
                    <a:pt x="6792" y="110561"/>
                    <a:pt x="10188" y="110561"/>
                  </a:cubicBezTo>
                  <a:cubicBezTo>
                    <a:pt x="15281" y="110561"/>
                    <a:pt x="20374" y="110566"/>
                    <a:pt x="25469" y="110589"/>
                  </a:cubicBezTo>
                  <a:cubicBezTo>
                    <a:pt x="26627" y="110585"/>
                    <a:pt x="27790" y="110481"/>
                    <a:pt x="28935" y="110280"/>
                  </a:cubicBezTo>
                  <a:cubicBezTo>
                    <a:pt x="36634" y="108978"/>
                    <a:pt x="46497" y="103692"/>
                    <a:pt x="49432" y="97017"/>
                  </a:cubicBezTo>
                  <a:lnTo>
                    <a:pt x="49432" y="97017"/>
                  </a:lnTo>
                  <a:cubicBezTo>
                    <a:pt x="45121" y="100679"/>
                    <a:pt x="25700" y="107851"/>
                    <a:pt x="22861" y="108482"/>
                  </a:cubicBezTo>
                  <a:cubicBezTo>
                    <a:pt x="22722" y="108513"/>
                    <a:pt x="22594" y="108528"/>
                    <a:pt x="22476" y="108528"/>
                  </a:cubicBezTo>
                  <a:cubicBezTo>
                    <a:pt x="20183" y="108528"/>
                    <a:pt x="21814" y="102829"/>
                    <a:pt x="26013" y="97134"/>
                  </a:cubicBezTo>
                  <a:cubicBezTo>
                    <a:pt x="27182" y="95548"/>
                    <a:pt x="27355" y="94958"/>
                    <a:pt x="26949" y="94958"/>
                  </a:cubicBezTo>
                  <a:cubicBezTo>
                    <a:pt x="25823" y="94958"/>
                    <a:pt x="20237" y="99509"/>
                    <a:pt x="19081" y="99973"/>
                  </a:cubicBezTo>
                  <a:cubicBezTo>
                    <a:pt x="19042" y="99989"/>
                    <a:pt x="19006" y="99997"/>
                    <a:pt x="18971" y="99997"/>
                  </a:cubicBezTo>
                  <a:cubicBezTo>
                    <a:pt x="17613" y="99997"/>
                    <a:pt x="19708" y="88164"/>
                    <a:pt x="19708" y="82325"/>
                  </a:cubicBezTo>
                  <a:cubicBezTo>
                    <a:pt x="19708" y="76338"/>
                    <a:pt x="25382" y="25287"/>
                    <a:pt x="25382" y="25287"/>
                  </a:cubicBezTo>
                  <a:lnTo>
                    <a:pt x="36094" y="5753"/>
                  </a:lnTo>
                  <a:lnTo>
                    <a:pt x="39760" y="3523"/>
                  </a:lnTo>
                  <a:cubicBezTo>
                    <a:pt x="38580" y="2017"/>
                    <a:pt x="37339" y="832"/>
                    <a:pt x="36072"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36"/>
            <p:cNvSpPr/>
            <p:nvPr/>
          </p:nvSpPr>
          <p:spPr>
            <a:xfrm>
              <a:off x="1380825" y="2578775"/>
              <a:ext cx="1261375" cy="2789875"/>
            </a:xfrm>
            <a:custGeom>
              <a:avLst/>
              <a:gdLst/>
              <a:ahLst/>
              <a:cxnLst/>
              <a:rect l="l" t="t" r="r" b="b"/>
              <a:pathLst>
                <a:path w="50455" h="111595" extrusionOk="0">
                  <a:moveTo>
                    <a:pt x="36503" y="1049"/>
                  </a:moveTo>
                  <a:cubicBezTo>
                    <a:pt x="38698" y="2551"/>
                    <a:pt x="40762" y="5103"/>
                    <a:pt x="42486" y="8438"/>
                  </a:cubicBezTo>
                  <a:cubicBezTo>
                    <a:pt x="44450" y="12240"/>
                    <a:pt x="45926" y="16895"/>
                    <a:pt x="46867" y="22277"/>
                  </a:cubicBezTo>
                  <a:cubicBezTo>
                    <a:pt x="47942" y="28425"/>
                    <a:pt x="47111" y="34081"/>
                    <a:pt x="46148" y="40635"/>
                  </a:cubicBezTo>
                  <a:cubicBezTo>
                    <a:pt x="45352" y="46047"/>
                    <a:pt x="44450" y="52178"/>
                    <a:pt x="44450" y="59751"/>
                  </a:cubicBezTo>
                  <a:cubicBezTo>
                    <a:pt x="44450" y="69635"/>
                    <a:pt x="47150" y="85681"/>
                    <a:pt x="49423" y="97460"/>
                  </a:cubicBezTo>
                  <a:cubicBezTo>
                    <a:pt x="48086" y="100386"/>
                    <a:pt x="45182" y="103321"/>
                    <a:pt x="41224" y="105742"/>
                  </a:cubicBezTo>
                  <a:cubicBezTo>
                    <a:pt x="37562" y="107980"/>
                    <a:pt x="33242" y="109639"/>
                    <a:pt x="29367" y="110292"/>
                  </a:cubicBezTo>
                  <a:cubicBezTo>
                    <a:pt x="28247" y="110488"/>
                    <a:pt x="27115" y="110588"/>
                    <a:pt x="25983" y="110593"/>
                  </a:cubicBezTo>
                  <a:cubicBezTo>
                    <a:pt x="20427" y="110567"/>
                    <a:pt x="14797" y="110562"/>
                    <a:pt x="9271" y="110562"/>
                  </a:cubicBezTo>
                  <a:lnTo>
                    <a:pt x="1041" y="110562"/>
                  </a:lnTo>
                  <a:cubicBezTo>
                    <a:pt x="1167" y="108272"/>
                    <a:pt x="1651" y="98966"/>
                    <a:pt x="1651" y="91359"/>
                  </a:cubicBezTo>
                  <a:cubicBezTo>
                    <a:pt x="1651" y="82711"/>
                    <a:pt x="4877" y="49178"/>
                    <a:pt x="7307" y="38170"/>
                  </a:cubicBezTo>
                  <a:cubicBezTo>
                    <a:pt x="8478" y="32871"/>
                    <a:pt x="10573" y="27341"/>
                    <a:pt x="13373" y="22181"/>
                  </a:cubicBezTo>
                  <a:cubicBezTo>
                    <a:pt x="16160" y="17038"/>
                    <a:pt x="19452" y="12610"/>
                    <a:pt x="22896" y="9370"/>
                  </a:cubicBezTo>
                  <a:cubicBezTo>
                    <a:pt x="26501" y="5983"/>
                    <a:pt x="30068" y="3884"/>
                    <a:pt x="32423" y="2717"/>
                  </a:cubicBezTo>
                  <a:cubicBezTo>
                    <a:pt x="34457" y="1711"/>
                    <a:pt x="35968" y="1210"/>
                    <a:pt x="36503" y="1049"/>
                  </a:cubicBezTo>
                  <a:close/>
                  <a:moveTo>
                    <a:pt x="36587" y="1"/>
                  </a:moveTo>
                  <a:cubicBezTo>
                    <a:pt x="36544" y="1"/>
                    <a:pt x="36501" y="6"/>
                    <a:pt x="36460" y="17"/>
                  </a:cubicBezTo>
                  <a:cubicBezTo>
                    <a:pt x="36172" y="95"/>
                    <a:pt x="29310" y="1972"/>
                    <a:pt x="22212" y="8643"/>
                  </a:cubicBezTo>
                  <a:cubicBezTo>
                    <a:pt x="15001" y="15423"/>
                    <a:pt x="8766" y="26927"/>
                    <a:pt x="6332" y="37957"/>
                  </a:cubicBezTo>
                  <a:cubicBezTo>
                    <a:pt x="3893" y="49008"/>
                    <a:pt x="649" y="82677"/>
                    <a:pt x="649" y="91359"/>
                  </a:cubicBezTo>
                  <a:cubicBezTo>
                    <a:pt x="649" y="100033"/>
                    <a:pt x="22" y="110928"/>
                    <a:pt x="18" y="111037"/>
                  </a:cubicBezTo>
                  <a:cubicBezTo>
                    <a:pt x="0" y="111320"/>
                    <a:pt x="227" y="111564"/>
                    <a:pt x="514" y="111564"/>
                  </a:cubicBezTo>
                  <a:lnTo>
                    <a:pt x="4916" y="111564"/>
                  </a:lnTo>
                  <a:cubicBezTo>
                    <a:pt x="6297" y="111564"/>
                    <a:pt x="7687" y="111564"/>
                    <a:pt x="9083" y="111564"/>
                  </a:cubicBezTo>
                  <a:cubicBezTo>
                    <a:pt x="14668" y="111564"/>
                    <a:pt x="20360" y="111566"/>
                    <a:pt x="25979" y="111594"/>
                  </a:cubicBezTo>
                  <a:lnTo>
                    <a:pt x="26048" y="111594"/>
                  </a:lnTo>
                  <a:cubicBezTo>
                    <a:pt x="27215" y="111581"/>
                    <a:pt x="28378" y="111477"/>
                    <a:pt x="29532" y="111276"/>
                  </a:cubicBezTo>
                  <a:cubicBezTo>
                    <a:pt x="37448" y="109940"/>
                    <a:pt x="47416" y="104505"/>
                    <a:pt x="50403" y="97721"/>
                  </a:cubicBezTo>
                  <a:cubicBezTo>
                    <a:pt x="50442" y="97630"/>
                    <a:pt x="50455" y="97525"/>
                    <a:pt x="50433" y="97425"/>
                  </a:cubicBezTo>
                  <a:cubicBezTo>
                    <a:pt x="48160" y="85672"/>
                    <a:pt x="45452" y="69600"/>
                    <a:pt x="45452" y="59751"/>
                  </a:cubicBezTo>
                  <a:cubicBezTo>
                    <a:pt x="45452" y="52248"/>
                    <a:pt x="46349" y="46156"/>
                    <a:pt x="47137" y="40783"/>
                  </a:cubicBezTo>
                  <a:cubicBezTo>
                    <a:pt x="48112" y="34142"/>
                    <a:pt x="48957" y="28412"/>
                    <a:pt x="47851" y="22103"/>
                  </a:cubicBezTo>
                  <a:cubicBezTo>
                    <a:pt x="46893" y="16625"/>
                    <a:pt x="45391" y="11870"/>
                    <a:pt x="43375" y="7981"/>
                  </a:cubicBezTo>
                  <a:cubicBezTo>
                    <a:pt x="41520" y="4393"/>
                    <a:pt x="39268" y="1663"/>
                    <a:pt x="36860" y="82"/>
                  </a:cubicBezTo>
                  <a:cubicBezTo>
                    <a:pt x="36779" y="28"/>
                    <a:pt x="36683" y="1"/>
                    <a:pt x="365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36"/>
            <p:cNvSpPr/>
            <p:nvPr/>
          </p:nvSpPr>
          <p:spPr>
            <a:xfrm>
              <a:off x="2285125" y="2657125"/>
              <a:ext cx="405750" cy="858500"/>
            </a:xfrm>
            <a:custGeom>
              <a:avLst/>
              <a:gdLst/>
              <a:ahLst/>
              <a:cxnLst/>
              <a:rect l="l" t="t" r="r" b="b"/>
              <a:pathLst>
                <a:path w="16230" h="34340" extrusionOk="0">
                  <a:moveTo>
                    <a:pt x="0" y="1"/>
                  </a:moveTo>
                  <a:lnTo>
                    <a:pt x="12180" y="22173"/>
                  </a:lnTo>
                  <a:lnTo>
                    <a:pt x="12833" y="34340"/>
                  </a:lnTo>
                  <a:cubicBezTo>
                    <a:pt x="12833" y="34340"/>
                    <a:pt x="16229" y="25661"/>
                    <a:pt x="14718" y="20000"/>
                  </a:cubicBezTo>
                  <a:cubicBezTo>
                    <a:pt x="13212" y="14340"/>
                    <a:pt x="1"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36"/>
            <p:cNvSpPr/>
            <p:nvPr/>
          </p:nvSpPr>
          <p:spPr>
            <a:xfrm>
              <a:off x="2268900" y="2644525"/>
              <a:ext cx="412400" cy="883625"/>
            </a:xfrm>
            <a:custGeom>
              <a:avLst/>
              <a:gdLst/>
              <a:ahLst/>
              <a:cxnLst/>
              <a:rect l="l" t="t" r="r" b="b"/>
              <a:pathLst>
                <a:path w="16496" h="35345" extrusionOk="0">
                  <a:moveTo>
                    <a:pt x="3223" y="4149"/>
                  </a:moveTo>
                  <a:lnTo>
                    <a:pt x="3223" y="4149"/>
                  </a:lnTo>
                  <a:cubicBezTo>
                    <a:pt x="4346" y="5443"/>
                    <a:pt x="5688" y="7019"/>
                    <a:pt x="7055" y="8700"/>
                  </a:cubicBezTo>
                  <a:cubicBezTo>
                    <a:pt x="11575" y="14260"/>
                    <a:pt x="14283" y="18388"/>
                    <a:pt x="14884" y="20635"/>
                  </a:cubicBezTo>
                  <a:cubicBezTo>
                    <a:pt x="15846" y="24254"/>
                    <a:pt x="14714" y="29235"/>
                    <a:pt x="13839" y="32183"/>
                  </a:cubicBezTo>
                  <a:lnTo>
                    <a:pt x="13330" y="22651"/>
                  </a:lnTo>
                  <a:cubicBezTo>
                    <a:pt x="13325" y="22577"/>
                    <a:pt x="13303" y="22503"/>
                    <a:pt x="13269" y="22438"/>
                  </a:cubicBezTo>
                  <a:lnTo>
                    <a:pt x="3223" y="4149"/>
                  </a:lnTo>
                  <a:close/>
                  <a:moveTo>
                    <a:pt x="653" y="0"/>
                  </a:moveTo>
                  <a:cubicBezTo>
                    <a:pt x="314" y="0"/>
                    <a:pt x="0" y="367"/>
                    <a:pt x="210" y="749"/>
                  </a:cubicBezTo>
                  <a:lnTo>
                    <a:pt x="12337" y="22817"/>
                  </a:lnTo>
                  <a:lnTo>
                    <a:pt x="12981" y="34870"/>
                  </a:lnTo>
                  <a:cubicBezTo>
                    <a:pt x="12994" y="35105"/>
                    <a:pt x="13168" y="35301"/>
                    <a:pt x="13399" y="35336"/>
                  </a:cubicBezTo>
                  <a:cubicBezTo>
                    <a:pt x="13425" y="35340"/>
                    <a:pt x="13456" y="35344"/>
                    <a:pt x="13482" y="35344"/>
                  </a:cubicBezTo>
                  <a:cubicBezTo>
                    <a:pt x="13687" y="35344"/>
                    <a:pt x="13870" y="35218"/>
                    <a:pt x="13944" y="35026"/>
                  </a:cubicBezTo>
                  <a:cubicBezTo>
                    <a:pt x="14566" y="33354"/>
                    <a:pt x="15080" y="31647"/>
                    <a:pt x="15476" y="29910"/>
                  </a:cubicBezTo>
                  <a:cubicBezTo>
                    <a:pt x="16369" y="26008"/>
                    <a:pt x="16495" y="22804"/>
                    <a:pt x="15846" y="20374"/>
                  </a:cubicBezTo>
                  <a:cubicBezTo>
                    <a:pt x="14322" y="14661"/>
                    <a:pt x="1560" y="757"/>
                    <a:pt x="1015" y="169"/>
                  </a:cubicBezTo>
                  <a:cubicBezTo>
                    <a:pt x="908" y="51"/>
                    <a:pt x="779" y="0"/>
                    <a:pt x="6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36"/>
            <p:cNvSpPr/>
            <p:nvPr/>
          </p:nvSpPr>
          <p:spPr>
            <a:xfrm>
              <a:off x="2521025" y="3477825"/>
              <a:ext cx="160375" cy="1584800"/>
            </a:xfrm>
            <a:custGeom>
              <a:avLst/>
              <a:gdLst/>
              <a:ahLst/>
              <a:cxnLst/>
              <a:rect l="l" t="t" r="r" b="b"/>
              <a:pathLst>
                <a:path w="6415" h="63392" extrusionOk="0">
                  <a:moveTo>
                    <a:pt x="4150" y="1"/>
                  </a:moveTo>
                  <a:lnTo>
                    <a:pt x="3393" y="1512"/>
                  </a:lnTo>
                  <a:lnTo>
                    <a:pt x="1" y="52828"/>
                  </a:lnTo>
                  <a:lnTo>
                    <a:pt x="3771" y="63392"/>
                  </a:lnTo>
                  <a:lnTo>
                    <a:pt x="6415" y="42264"/>
                  </a:lnTo>
                  <a:lnTo>
                    <a:pt x="41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36"/>
            <p:cNvSpPr/>
            <p:nvPr/>
          </p:nvSpPr>
          <p:spPr>
            <a:xfrm>
              <a:off x="2508400" y="3465375"/>
              <a:ext cx="185625" cy="1609775"/>
            </a:xfrm>
            <a:custGeom>
              <a:avLst/>
              <a:gdLst/>
              <a:ahLst/>
              <a:cxnLst/>
              <a:rect l="l" t="t" r="r" b="b"/>
              <a:pathLst>
                <a:path w="7425" h="64391" extrusionOk="0">
                  <a:moveTo>
                    <a:pt x="4311" y="3399"/>
                  </a:moveTo>
                  <a:lnTo>
                    <a:pt x="6419" y="42745"/>
                  </a:lnTo>
                  <a:lnTo>
                    <a:pt x="4046" y="61748"/>
                  </a:lnTo>
                  <a:lnTo>
                    <a:pt x="1015" y="53257"/>
                  </a:lnTo>
                  <a:lnTo>
                    <a:pt x="4311" y="3399"/>
                  </a:lnTo>
                  <a:close/>
                  <a:moveTo>
                    <a:pt x="4653" y="1"/>
                  </a:moveTo>
                  <a:cubicBezTo>
                    <a:pt x="4481" y="1"/>
                    <a:pt x="4307" y="87"/>
                    <a:pt x="4211" y="276"/>
                  </a:cubicBezTo>
                  <a:lnTo>
                    <a:pt x="3458" y="1783"/>
                  </a:lnTo>
                  <a:cubicBezTo>
                    <a:pt x="3423" y="1844"/>
                    <a:pt x="3406" y="1909"/>
                    <a:pt x="3401" y="1975"/>
                  </a:cubicBezTo>
                  <a:lnTo>
                    <a:pt x="5" y="53296"/>
                  </a:lnTo>
                  <a:cubicBezTo>
                    <a:pt x="0" y="53361"/>
                    <a:pt x="9" y="53431"/>
                    <a:pt x="35" y="53496"/>
                  </a:cubicBezTo>
                  <a:lnTo>
                    <a:pt x="3806" y="64060"/>
                  </a:lnTo>
                  <a:cubicBezTo>
                    <a:pt x="3880" y="64260"/>
                    <a:pt x="4067" y="64391"/>
                    <a:pt x="4281" y="64391"/>
                  </a:cubicBezTo>
                  <a:lnTo>
                    <a:pt x="4333" y="64391"/>
                  </a:lnTo>
                  <a:cubicBezTo>
                    <a:pt x="4564" y="64365"/>
                    <a:pt x="4747" y="64182"/>
                    <a:pt x="4777" y="63955"/>
                  </a:cubicBezTo>
                  <a:lnTo>
                    <a:pt x="7416" y="42823"/>
                  </a:lnTo>
                  <a:cubicBezTo>
                    <a:pt x="7420" y="42793"/>
                    <a:pt x="7425" y="42762"/>
                    <a:pt x="7420" y="42732"/>
                  </a:cubicBezTo>
                  <a:lnTo>
                    <a:pt x="5156" y="472"/>
                  </a:lnTo>
                  <a:cubicBezTo>
                    <a:pt x="5141" y="174"/>
                    <a:pt x="4898" y="1"/>
                    <a:pt x="46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36"/>
            <p:cNvSpPr/>
            <p:nvPr/>
          </p:nvSpPr>
          <p:spPr>
            <a:xfrm>
              <a:off x="2256500" y="1393725"/>
              <a:ext cx="1194225" cy="1569650"/>
            </a:xfrm>
            <a:custGeom>
              <a:avLst/>
              <a:gdLst/>
              <a:ahLst/>
              <a:cxnLst/>
              <a:rect l="l" t="t" r="r" b="b"/>
              <a:pathLst>
                <a:path w="47769" h="62786" extrusionOk="0">
                  <a:moveTo>
                    <a:pt x="34435" y="1"/>
                  </a:moveTo>
                  <a:cubicBezTo>
                    <a:pt x="33276" y="1"/>
                    <a:pt x="32090" y="92"/>
                    <a:pt x="30904" y="278"/>
                  </a:cubicBezTo>
                  <a:cubicBezTo>
                    <a:pt x="23671" y="1410"/>
                    <a:pt x="21829" y="4106"/>
                    <a:pt x="21829" y="4106"/>
                  </a:cubicBezTo>
                  <a:cubicBezTo>
                    <a:pt x="21829" y="4106"/>
                    <a:pt x="21797" y="4105"/>
                    <a:pt x="21735" y="4105"/>
                  </a:cubicBezTo>
                  <a:cubicBezTo>
                    <a:pt x="20694" y="4105"/>
                    <a:pt x="11295" y="4233"/>
                    <a:pt x="5813" y="8782"/>
                  </a:cubicBezTo>
                  <a:cubicBezTo>
                    <a:pt x="0" y="13603"/>
                    <a:pt x="3545" y="21258"/>
                    <a:pt x="5387" y="23949"/>
                  </a:cubicBezTo>
                  <a:cubicBezTo>
                    <a:pt x="7229" y="26640"/>
                    <a:pt x="10634" y="29762"/>
                    <a:pt x="10634" y="29762"/>
                  </a:cubicBezTo>
                  <a:cubicBezTo>
                    <a:pt x="10634" y="29762"/>
                    <a:pt x="11056" y="35292"/>
                    <a:pt x="11483" y="37983"/>
                  </a:cubicBezTo>
                  <a:cubicBezTo>
                    <a:pt x="11910" y="40670"/>
                    <a:pt x="5247" y="48185"/>
                    <a:pt x="5247" y="48185"/>
                  </a:cubicBezTo>
                  <a:lnTo>
                    <a:pt x="14884" y="62786"/>
                  </a:lnTo>
                  <a:lnTo>
                    <a:pt x="25800" y="54282"/>
                  </a:lnTo>
                  <a:cubicBezTo>
                    <a:pt x="25800" y="54282"/>
                    <a:pt x="41250" y="53149"/>
                    <a:pt x="42665" y="51874"/>
                  </a:cubicBezTo>
                  <a:cubicBezTo>
                    <a:pt x="44084" y="50598"/>
                    <a:pt x="44080" y="36563"/>
                    <a:pt x="44080" y="36563"/>
                  </a:cubicBezTo>
                  <a:lnTo>
                    <a:pt x="47768" y="34438"/>
                  </a:lnTo>
                  <a:cubicBezTo>
                    <a:pt x="47768" y="34438"/>
                    <a:pt x="44367" y="19694"/>
                    <a:pt x="43514" y="16437"/>
                  </a:cubicBezTo>
                  <a:lnTo>
                    <a:pt x="42665" y="13176"/>
                  </a:lnTo>
                  <a:cubicBezTo>
                    <a:pt x="42665" y="13176"/>
                    <a:pt x="47625" y="11473"/>
                    <a:pt x="46492" y="6514"/>
                  </a:cubicBezTo>
                  <a:cubicBezTo>
                    <a:pt x="45546" y="2364"/>
                    <a:pt x="40340" y="1"/>
                    <a:pt x="344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36"/>
            <p:cNvSpPr/>
            <p:nvPr/>
          </p:nvSpPr>
          <p:spPr>
            <a:xfrm>
              <a:off x="2256500" y="1393750"/>
              <a:ext cx="1158950" cy="1569625"/>
            </a:xfrm>
            <a:custGeom>
              <a:avLst/>
              <a:gdLst/>
              <a:ahLst/>
              <a:cxnLst/>
              <a:rect l="l" t="t" r="r" b="b"/>
              <a:pathLst>
                <a:path w="46358" h="62785" extrusionOk="0">
                  <a:moveTo>
                    <a:pt x="34425" y="0"/>
                  </a:moveTo>
                  <a:cubicBezTo>
                    <a:pt x="33270" y="0"/>
                    <a:pt x="32087" y="91"/>
                    <a:pt x="30904" y="277"/>
                  </a:cubicBezTo>
                  <a:cubicBezTo>
                    <a:pt x="23671" y="1409"/>
                    <a:pt x="21829" y="4105"/>
                    <a:pt x="21829" y="4105"/>
                  </a:cubicBezTo>
                  <a:cubicBezTo>
                    <a:pt x="21829" y="4105"/>
                    <a:pt x="21797" y="4104"/>
                    <a:pt x="21735" y="4104"/>
                  </a:cubicBezTo>
                  <a:cubicBezTo>
                    <a:pt x="20694" y="4104"/>
                    <a:pt x="11295" y="4232"/>
                    <a:pt x="5813" y="8781"/>
                  </a:cubicBezTo>
                  <a:cubicBezTo>
                    <a:pt x="0" y="13602"/>
                    <a:pt x="3545" y="21257"/>
                    <a:pt x="5387" y="23948"/>
                  </a:cubicBezTo>
                  <a:cubicBezTo>
                    <a:pt x="7229" y="26639"/>
                    <a:pt x="10634" y="29761"/>
                    <a:pt x="10634" y="29761"/>
                  </a:cubicBezTo>
                  <a:cubicBezTo>
                    <a:pt x="10634" y="29761"/>
                    <a:pt x="11056" y="35291"/>
                    <a:pt x="11483" y="37982"/>
                  </a:cubicBezTo>
                  <a:cubicBezTo>
                    <a:pt x="11910" y="40669"/>
                    <a:pt x="5247" y="48184"/>
                    <a:pt x="5247" y="48184"/>
                  </a:cubicBezTo>
                  <a:lnTo>
                    <a:pt x="14884" y="62785"/>
                  </a:lnTo>
                  <a:lnTo>
                    <a:pt x="25800" y="54281"/>
                  </a:lnTo>
                  <a:cubicBezTo>
                    <a:pt x="25800" y="54281"/>
                    <a:pt x="37605" y="53414"/>
                    <a:pt x="41524" y="52343"/>
                  </a:cubicBezTo>
                  <a:lnTo>
                    <a:pt x="42665" y="51873"/>
                  </a:lnTo>
                  <a:lnTo>
                    <a:pt x="42665" y="51873"/>
                  </a:lnTo>
                  <a:cubicBezTo>
                    <a:pt x="42665" y="51873"/>
                    <a:pt x="40734" y="52057"/>
                    <a:pt x="38234" y="52057"/>
                  </a:cubicBezTo>
                  <a:cubicBezTo>
                    <a:pt x="34479" y="52057"/>
                    <a:pt x="29442" y="51641"/>
                    <a:pt x="27738" y="49560"/>
                  </a:cubicBezTo>
                  <a:cubicBezTo>
                    <a:pt x="24903" y="46090"/>
                    <a:pt x="27738" y="32857"/>
                    <a:pt x="29946" y="26238"/>
                  </a:cubicBezTo>
                  <a:cubicBezTo>
                    <a:pt x="32149" y="19619"/>
                    <a:pt x="26793" y="16785"/>
                    <a:pt x="26793" y="16785"/>
                  </a:cubicBezTo>
                  <a:lnTo>
                    <a:pt x="42887" y="14011"/>
                  </a:lnTo>
                  <a:cubicBezTo>
                    <a:pt x="42669" y="13179"/>
                    <a:pt x="42669" y="13175"/>
                    <a:pt x="42669" y="13175"/>
                  </a:cubicBezTo>
                  <a:cubicBezTo>
                    <a:pt x="42669" y="13175"/>
                    <a:pt x="44306" y="12605"/>
                    <a:pt x="45487" y="11181"/>
                  </a:cubicBezTo>
                  <a:lnTo>
                    <a:pt x="46357" y="6064"/>
                  </a:lnTo>
                  <a:cubicBezTo>
                    <a:pt x="45145" y="2199"/>
                    <a:pt x="40113" y="0"/>
                    <a:pt x="34425"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36"/>
            <p:cNvSpPr/>
            <p:nvPr/>
          </p:nvSpPr>
          <p:spPr>
            <a:xfrm>
              <a:off x="3155575" y="1853000"/>
              <a:ext cx="164075" cy="121700"/>
            </a:xfrm>
            <a:custGeom>
              <a:avLst/>
              <a:gdLst/>
              <a:ahLst/>
              <a:cxnLst/>
              <a:rect l="l" t="t" r="r" b="b"/>
              <a:pathLst>
                <a:path w="6563" h="4868" extrusionOk="0">
                  <a:moveTo>
                    <a:pt x="3130" y="1"/>
                  </a:moveTo>
                  <a:cubicBezTo>
                    <a:pt x="2776" y="1"/>
                    <a:pt x="2406" y="57"/>
                    <a:pt x="2025" y="191"/>
                  </a:cubicBezTo>
                  <a:cubicBezTo>
                    <a:pt x="192" y="836"/>
                    <a:pt x="0" y="3209"/>
                    <a:pt x="13" y="4306"/>
                  </a:cubicBezTo>
                  <a:cubicBezTo>
                    <a:pt x="18" y="4650"/>
                    <a:pt x="40" y="4868"/>
                    <a:pt x="40" y="4868"/>
                  </a:cubicBezTo>
                  <a:cubicBezTo>
                    <a:pt x="40" y="4868"/>
                    <a:pt x="1603" y="3022"/>
                    <a:pt x="3584" y="2743"/>
                  </a:cubicBezTo>
                  <a:cubicBezTo>
                    <a:pt x="3765" y="2717"/>
                    <a:pt x="3937" y="2706"/>
                    <a:pt x="4101" y="2706"/>
                  </a:cubicBezTo>
                  <a:cubicBezTo>
                    <a:pt x="5742" y="2706"/>
                    <a:pt x="6563" y="3875"/>
                    <a:pt x="6563" y="3875"/>
                  </a:cubicBezTo>
                  <a:lnTo>
                    <a:pt x="6423" y="1607"/>
                  </a:lnTo>
                  <a:cubicBezTo>
                    <a:pt x="6423" y="1607"/>
                    <a:pt x="5015" y="1"/>
                    <a:pt x="31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36"/>
            <p:cNvSpPr/>
            <p:nvPr/>
          </p:nvSpPr>
          <p:spPr>
            <a:xfrm>
              <a:off x="3224050" y="2035000"/>
              <a:ext cx="35400" cy="106275"/>
            </a:xfrm>
            <a:custGeom>
              <a:avLst/>
              <a:gdLst/>
              <a:ahLst/>
              <a:cxnLst/>
              <a:rect l="l" t="t" r="r" b="b"/>
              <a:pathLst>
                <a:path w="1416" h="4251" extrusionOk="0">
                  <a:moveTo>
                    <a:pt x="706" y="0"/>
                  </a:moveTo>
                  <a:cubicBezTo>
                    <a:pt x="318" y="0"/>
                    <a:pt x="0" y="950"/>
                    <a:pt x="0" y="2125"/>
                  </a:cubicBezTo>
                  <a:cubicBezTo>
                    <a:pt x="0" y="3301"/>
                    <a:pt x="318" y="4250"/>
                    <a:pt x="706" y="4250"/>
                  </a:cubicBezTo>
                  <a:cubicBezTo>
                    <a:pt x="1098" y="4250"/>
                    <a:pt x="1416" y="3297"/>
                    <a:pt x="1416" y="2125"/>
                  </a:cubicBezTo>
                  <a:cubicBezTo>
                    <a:pt x="1416" y="950"/>
                    <a:pt x="1098" y="0"/>
                    <a:pt x="7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36"/>
            <p:cNvSpPr/>
            <p:nvPr/>
          </p:nvSpPr>
          <p:spPr>
            <a:xfrm>
              <a:off x="3076425" y="2394050"/>
              <a:ext cx="96700" cy="86300"/>
            </a:xfrm>
            <a:custGeom>
              <a:avLst/>
              <a:gdLst/>
              <a:ahLst/>
              <a:cxnLst/>
              <a:rect l="l" t="t" r="r" b="b"/>
              <a:pathLst>
                <a:path w="3868" h="3452" extrusionOk="0">
                  <a:moveTo>
                    <a:pt x="2688" y="0"/>
                  </a:moveTo>
                  <a:cubicBezTo>
                    <a:pt x="2170" y="0"/>
                    <a:pt x="1533" y="302"/>
                    <a:pt x="1011" y="844"/>
                  </a:cubicBezTo>
                  <a:cubicBezTo>
                    <a:pt x="227" y="1663"/>
                    <a:pt x="1" y="2721"/>
                    <a:pt x="506" y="3208"/>
                  </a:cubicBezTo>
                  <a:cubicBezTo>
                    <a:pt x="678" y="3373"/>
                    <a:pt x="912" y="3451"/>
                    <a:pt x="1176" y="3451"/>
                  </a:cubicBezTo>
                  <a:cubicBezTo>
                    <a:pt x="1695" y="3451"/>
                    <a:pt x="2331" y="3151"/>
                    <a:pt x="2853" y="2612"/>
                  </a:cubicBezTo>
                  <a:cubicBezTo>
                    <a:pt x="3637" y="1793"/>
                    <a:pt x="3867" y="731"/>
                    <a:pt x="3358" y="243"/>
                  </a:cubicBezTo>
                  <a:cubicBezTo>
                    <a:pt x="3186" y="78"/>
                    <a:pt x="2953" y="0"/>
                    <a:pt x="26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36"/>
            <p:cNvSpPr/>
            <p:nvPr/>
          </p:nvSpPr>
          <p:spPr>
            <a:xfrm>
              <a:off x="2300150" y="1381175"/>
              <a:ext cx="1163950" cy="1594725"/>
            </a:xfrm>
            <a:custGeom>
              <a:avLst/>
              <a:gdLst/>
              <a:ahLst/>
              <a:cxnLst/>
              <a:rect l="l" t="t" r="r" b="b"/>
              <a:pathLst>
                <a:path w="46558" h="63789" extrusionOk="0">
                  <a:moveTo>
                    <a:pt x="32707" y="997"/>
                  </a:moveTo>
                  <a:cubicBezTo>
                    <a:pt x="34993" y="997"/>
                    <a:pt x="37174" y="1363"/>
                    <a:pt x="39060" y="2078"/>
                  </a:cubicBezTo>
                  <a:cubicBezTo>
                    <a:pt x="41916" y="3162"/>
                    <a:pt x="43762" y="4956"/>
                    <a:pt x="44259" y="7129"/>
                  </a:cubicBezTo>
                  <a:cubicBezTo>
                    <a:pt x="45278" y="11579"/>
                    <a:pt x="40945" y="13142"/>
                    <a:pt x="40758" y="13203"/>
                  </a:cubicBezTo>
                  <a:cubicBezTo>
                    <a:pt x="40510" y="13290"/>
                    <a:pt x="40370" y="13552"/>
                    <a:pt x="40436" y="13804"/>
                  </a:cubicBezTo>
                  <a:lnTo>
                    <a:pt x="41289" y="17066"/>
                  </a:lnTo>
                  <a:cubicBezTo>
                    <a:pt x="42051" y="19996"/>
                    <a:pt x="44925" y="32406"/>
                    <a:pt x="45452" y="34692"/>
                  </a:cubicBezTo>
                  <a:lnTo>
                    <a:pt x="42086" y="36634"/>
                  </a:lnTo>
                  <a:cubicBezTo>
                    <a:pt x="41933" y="36721"/>
                    <a:pt x="41838" y="36887"/>
                    <a:pt x="41838" y="37070"/>
                  </a:cubicBezTo>
                  <a:cubicBezTo>
                    <a:pt x="41838" y="37100"/>
                    <a:pt x="41838" y="40606"/>
                    <a:pt x="41663" y="44220"/>
                  </a:cubicBezTo>
                  <a:cubicBezTo>
                    <a:pt x="41337" y="51000"/>
                    <a:pt x="40710" y="51897"/>
                    <a:pt x="40588" y="52005"/>
                  </a:cubicBezTo>
                  <a:cubicBezTo>
                    <a:pt x="40409" y="52167"/>
                    <a:pt x="39251" y="52754"/>
                    <a:pt x="31905" y="53560"/>
                  </a:cubicBezTo>
                  <a:cubicBezTo>
                    <a:pt x="27921" y="53995"/>
                    <a:pt x="24059" y="54283"/>
                    <a:pt x="24019" y="54287"/>
                  </a:cubicBezTo>
                  <a:cubicBezTo>
                    <a:pt x="23919" y="54291"/>
                    <a:pt x="23823" y="54331"/>
                    <a:pt x="23745" y="54392"/>
                  </a:cubicBezTo>
                  <a:lnTo>
                    <a:pt x="13260" y="62565"/>
                  </a:lnTo>
                  <a:lnTo>
                    <a:pt x="4128" y="48731"/>
                  </a:lnTo>
                  <a:cubicBezTo>
                    <a:pt x="5478" y="47181"/>
                    <a:pt x="10647" y="41032"/>
                    <a:pt x="10233" y="38407"/>
                  </a:cubicBezTo>
                  <a:cubicBezTo>
                    <a:pt x="9815" y="35763"/>
                    <a:pt x="9393" y="30277"/>
                    <a:pt x="9389" y="30225"/>
                  </a:cubicBezTo>
                  <a:cubicBezTo>
                    <a:pt x="9375" y="30098"/>
                    <a:pt x="9319" y="29976"/>
                    <a:pt x="9223" y="29894"/>
                  </a:cubicBezTo>
                  <a:cubicBezTo>
                    <a:pt x="9188" y="29863"/>
                    <a:pt x="5844" y="26785"/>
                    <a:pt x="4054" y="24168"/>
                  </a:cubicBezTo>
                  <a:cubicBezTo>
                    <a:pt x="3040" y="22687"/>
                    <a:pt x="1834" y="20183"/>
                    <a:pt x="1481" y="17597"/>
                  </a:cubicBezTo>
                  <a:cubicBezTo>
                    <a:pt x="1028" y="14309"/>
                    <a:pt x="2008" y="11640"/>
                    <a:pt x="4385" y="9668"/>
                  </a:cubicBezTo>
                  <a:cubicBezTo>
                    <a:pt x="9802" y="5177"/>
                    <a:pt x="19330" y="5104"/>
                    <a:pt x="20038" y="5104"/>
                  </a:cubicBezTo>
                  <a:cubicBezTo>
                    <a:pt x="20062" y="5104"/>
                    <a:pt x="20075" y="5104"/>
                    <a:pt x="20079" y="5104"/>
                  </a:cubicBezTo>
                  <a:cubicBezTo>
                    <a:pt x="20083" y="5104"/>
                    <a:pt x="20087" y="5104"/>
                    <a:pt x="20091" y="5104"/>
                  </a:cubicBezTo>
                  <a:cubicBezTo>
                    <a:pt x="20252" y="5104"/>
                    <a:pt x="20399" y="5022"/>
                    <a:pt x="20492" y="4891"/>
                  </a:cubicBezTo>
                  <a:cubicBezTo>
                    <a:pt x="20514" y="4865"/>
                    <a:pt x="22369" y="2348"/>
                    <a:pt x="29232" y="1272"/>
                  </a:cubicBezTo>
                  <a:cubicBezTo>
                    <a:pt x="30401" y="1088"/>
                    <a:pt x="31567" y="997"/>
                    <a:pt x="32707" y="997"/>
                  </a:cubicBezTo>
                  <a:close/>
                  <a:moveTo>
                    <a:pt x="32694" y="0"/>
                  </a:moveTo>
                  <a:cubicBezTo>
                    <a:pt x="31506" y="0"/>
                    <a:pt x="30293" y="94"/>
                    <a:pt x="29079" y="284"/>
                  </a:cubicBezTo>
                  <a:cubicBezTo>
                    <a:pt x="22826" y="1268"/>
                    <a:pt x="20466" y="3410"/>
                    <a:pt x="19848" y="4107"/>
                  </a:cubicBezTo>
                  <a:cubicBezTo>
                    <a:pt x="17945" y="4137"/>
                    <a:pt x="16046" y="4316"/>
                    <a:pt x="14174" y="4643"/>
                  </a:cubicBezTo>
                  <a:cubicBezTo>
                    <a:pt x="11122" y="5169"/>
                    <a:pt x="6837" y="6341"/>
                    <a:pt x="3750" y="8897"/>
                  </a:cubicBezTo>
                  <a:cubicBezTo>
                    <a:pt x="1128" y="11074"/>
                    <a:pt x="0" y="14126"/>
                    <a:pt x="492" y="17732"/>
                  </a:cubicBezTo>
                  <a:cubicBezTo>
                    <a:pt x="871" y="20488"/>
                    <a:pt x="2156" y="23157"/>
                    <a:pt x="3231" y="24729"/>
                  </a:cubicBezTo>
                  <a:cubicBezTo>
                    <a:pt x="4890" y="27155"/>
                    <a:pt x="7725" y="29859"/>
                    <a:pt x="8404" y="30495"/>
                  </a:cubicBezTo>
                  <a:cubicBezTo>
                    <a:pt x="8483" y="31514"/>
                    <a:pt x="8862" y="36134"/>
                    <a:pt x="9245" y="38559"/>
                  </a:cubicBezTo>
                  <a:cubicBezTo>
                    <a:pt x="9528" y="40353"/>
                    <a:pt x="5644" y="45522"/>
                    <a:pt x="3127" y="48356"/>
                  </a:cubicBezTo>
                  <a:cubicBezTo>
                    <a:pt x="2974" y="48526"/>
                    <a:pt x="2957" y="48774"/>
                    <a:pt x="3083" y="48966"/>
                  </a:cubicBezTo>
                  <a:lnTo>
                    <a:pt x="12720" y="63566"/>
                  </a:lnTo>
                  <a:cubicBezTo>
                    <a:pt x="12815" y="63706"/>
                    <a:pt x="12972" y="63788"/>
                    <a:pt x="13138" y="63788"/>
                  </a:cubicBezTo>
                  <a:cubicBezTo>
                    <a:pt x="13251" y="63788"/>
                    <a:pt x="13360" y="63754"/>
                    <a:pt x="13447" y="63684"/>
                  </a:cubicBezTo>
                  <a:lnTo>
                    <a:pt x="24237" y="55271"/>
                  </a:lnTo>
                  <a:cubicBezTo>
                    <a:pt x="24995" y="55215"/>
                    <a:pt x="28452" y="54945"/>
                    <a:pt x="32005" y="54557"/>
                  </a:cubicBezTo>
                  <a:cubicBezTo>
                    <a:pt x="40248" y="53651"/>
                    <a:pt x="40975" y="52994"/>
                    <a:pt x="41254" y="52750"/>
                  </a:cubicBezTo>
                  <a:cubicBezTo>
                    <a:pt x="41563" y="52467"/>
                    <a:pt x="42295" y="51809"/>
                    <a:pt x="42656" y="44268"/>
                  </a:cubicBezTo>
                  <a:cubicBezTo>
                    <a:pt x="42804" y="41233"/>
                    <a:pt x="42830" y="38272"/>
                    <a:pt x="42835" y="37357"/>
                  </a:cubicBezTo>
                  <a:lnTo>
                    <a:pt x="46270" y="35372"/>
                  </a:lnTo>
                  <a:cubicBezTo>
                    <a:pt x="46462" y="35263"/>
                    <a:pt x="46558" y="35041"/>
                    <a:pt x="46510" y="34827"/>
                  </a:cubicBezTo>
                  <a:cubicBezTo>
                    <a:pt x="46475" y="34679"/>
                    <a:pt x="43096" y="20040"/>
                    <a:pt x="42256" y="16813"/>
                  </a:cubicBezTo>
                  <a:lnTo>
                    <a:pt x="41511" y="13974"/>
                  </a:lnTo>
                  <a:cubicBezTo>
                    <a:pt x="42282" y="13621"/>
                    <a:pt x="42987" y="13147"/>
                    <a:pt x="43601" y="12568"/>
                  </a:cubicBezTo>
                  <a:cubicBezTo>
                    <a:pt x="44703" y="11527"/>
                    <a:pt x="45874" y="9698"/>
                    <a:pt x="45234" y="6902"/>
                  </a:cubicBezTo>
                  <a:cubicBezTo>
                    <a:pt x="44664" y="4394"/>
                    <a:pt x="42595" y="2348"/>
                    <a:pt x="39417" y="1146"/>
                  </a:cubicBezTo>
                  <a:cubicBezTo>
                    <a:pt x="37415" y="387"/>
                    <a:pt x="35107" y="0"/>
                    <a:pt x="326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36"/>
            <p:cNvSpPr/>
            <p:nvPr/>
          </p:nvSpPr>
          <p:spPr>
            <a:xfrm>
              <a:off x="2256500" y="1393725"/>
              <a:ext cx="1190725" cy="917700"/>
            </a:xfrm>
            <a:custGeom>
              <a:avLst/>
              <a:gdLst/>
              <a:ahLst/>
              <a:cxnLst/>
              <a:rect l="l" t="t" r="r" b="b"/>
              <a:pathLst>
                <a:path w="47629" h="36708" extrusionOk="0">
                  <a:moveTo>
                    <a:pt x="34431" y="1"/>
                  </a:moveTo>
                  <a:cubicBezTo>
                    <a:pt x="33273" y="1"/>
                    <a:pt x="32088" y="92"/>
                    <a:pt x="30904" y="278"/>
                  </a:cubicBezTo>
                  <a:cubicBezTo>
                    <a:pt x="23671" y="1410"/>
                    <a:pt x="21829" y="4106"/>
                    <a:pt x="21829" y="4106"/>
                  </a:cubicBezTo>
                  <a:cubicBezTo>
                    <a:pt x="21829" y="4106"/>
                    <a:pt x="21797" y="4105"/>
                    <a:pt x="21735" y="4105"/>
                  </a:cubicBezTo>
                  <a:cubicBezTo>
                    <a:pt x="20694" y="4105"/>
                    <a:pt x="11295" y="4233"/>
                    <a:pt x="5813" y="8782"/>
                  </a:cubicBezTo>
                  <a:cubicBezTo>
                    <a:pt x="0" y="13603"/>
                    <a:pt x="3545" y="21258"/>
                    <a:pt x="5387" y="23949"/>
                  </a:cubicBezTo>
                  <a:cubicBezTo>
                    <a:pt x="7229" y="26640"/>
                    <a:pt x="10634" y="29762"/>
                    <a:pt x="10634" y="29762"/>
                  </a:cubicBezTo>
                  <a:cubicBezTo>
                    <a:pt x="10634" y="29762"/>
                    <a:pt x="10865" y="32797"/>
                    <a:pt x="11161" y="35462"/>
                  </a:cubicBezTo>
                  <a:lnTo>
                    <a:pt x="15593" y="36707"/>
                  </a:lnTo>
                  <a:lnTo>
                    <a:pt x="20414" y="34155"/>
                  </a:lnTo>
                  <a:lnTo>
                    <a:pt x="25234" y="33023"/>
                  </a:lnTo>
                  <a:cubicBezTo>
                    <a:pt x="25234" y="33023"/>
                    <a:pt x="21690" y="30328"/>
                    <a:pt x="23675" y="27776"/>
                  </a:cubicBezTo>
                  <a:cubicBezTo>
                    <a:pt x="25661" y="25225"/>
                    <a:pt x="29345" y="24375"/>
                    <a:pt x="29484" y="22390"/>
                  </a:cubicBezTo>
                  <a:cubicBezTo>
                    <a:pt x="29628" y="20404"/>
                    <a:pt x="21690" y="17570"/>
                    <a:pt x="24241" y="15871"/>
                  </a:cubicBezTo>
                  <a:cubicBezTo>
                    <a:pt x="26793" y="14169"/>
                    <a:pt x="42669" y="13176"/>
                    <a:pt x="42669" y="13176"/>
                  </a:cubicBezTo>
                  <a:cubicBezTo>
                    <a:pt x="42669" y="13176"/>
                    <a:pt x="47629" y="11473"/>
                    <a:pt x="46492" y="6514"/>
                  </a:cubicBezTo>
                  <a:cubicBezTo>
                    <a:pt x="45546" y="2367"/>
                    <a:pt x="40338" y="1"/>
                    <a:pt x="3443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36"/>
            <p:cNvSpPr/>
            <p:nvPr/>
          </p:nvSpPr>
          <p:spPr>
            <a:xfrm>
              <a:off x="2300150" y="1381175"/>
              <a:ext cx="1146875" cy="942750"/>
            </a:xfrm>
            <a:custGeom>
              <a:avLst/>
              <a:gdLst/>
              <a:ahLst/>
              <a:cxnLst/>
              <a:rect l="l" t="t" r="r" b="b"/>
              <a:pathLst>
                <a:path w="45875" h="37710" extrusionOk="0">
                  <a:moveTo>
                    <a:pt x="32713" y="1002"/>
                  </a:moveTo>
                  <a:cubicBezTo>
                    <a:pt x="34998" y="1002"/>
                    <a:pt x="37178" y="1367"/>
                    <a:pt x="39064" y="2082"/>
                  </a:cubicBezTo>
                  <a:cubicBezTo>
                    <a:pt x="41920" y="3162"/>
                    <a:pt x="43767" y="4956"/>
                    <a:pt x="44267" y="7129"/>
                  </a:cubicBezTo>
                  <a:cubicBezTo>
                    <a:pt x="45230" y="11357"/>
                    <a:pt x="41372" y="12977"/>
                    <a:pt x="40823" y="13186"/>
                  </a:cubicBezTo>
                  <a:cubicBezTo>
                    <a:pt x="40261" y="13221"/>
                    <a:pt x="36551" y="13469"/>
                    <a:pt x="32615" y="13891"/>
                  </a:cubicBezTo>
                  <a:cubicBezTo>
                    <a:pt x="30464" y="14122"/>
                    <a:pt x="23915" y="14828"/>
                    <a:pt x="22221" y="15960"/>
                  </a:cubicBezTo>
                  <a:cubicBezTo>
                    <a:pt x="21624" y="16356"/>
                    <a:pt x="21494" y="16813"/>
                    <a:pt x="21489" y="17131"/>
                  </a:cubicBezTo>
                  <a:cubicBezTo>
                    <a:pt x="21481" y="18237"/>
                    <a:pt x="22913" y="19230"/>
                    <a:pt x="24568" y="20384"/>
                  </a:cubicBezTo>
                  <a:cubicBezTo>
                    <a:pt x="25652" y="21137"/>
                    <a:pt x="27285" y="22278"/>
                    <a:pt x="27242" y="22857"/>
                  </a:cubicBezTo>
                  <a:cubicBezTo>
                    <a:pt x="27185" y="23702"/>
                    <a:pt x="26118" y="24394"/>
                    <a:pt x="24890" y="25195"/>
                  </a:cubicBezTo>
                  <a:cubicBezTo>
                    <a:pt x="23758" y="25927"/>
                    <a:pt x="22478" y="26759"/>
                    <a:pt x="21537" y="27969"/>
                  </a:cubicBezTo>
                  <a:cubicBezTo>
                    <a:pt x="20971" y="28696"/>
                    <a:pt x="20740" y="29502"/>
                    <a:pt x="20854" y="30360"/>
                  </a:cubicBezTo>
                  <a:cubicBezTo>
                    <a:pt x="21010" y="31566"/>
                    <a:pt x="21825" y="32611"/>
                    <a:pt x="22452" y="33255"/>
                  </a:cubicBezTo>
                  <a:lnTo>
                    <a:pt x="18555" y="34170"/>
                  </a:lnTo>
                  <a:cubicBezTo>
                    <a:pt x="18515" y="34178"/>
                    <a:pt x="18472" y="34196"/>
                    <a:pt x="18437" y="34213"/>
                  </a:cubicBezTo>
                  <a:lnTo>
                    <a:pt x="13795" y="36674"/>
                  </a:lnTo>
                  <a:lnTo>
                    <a:pt x="9876" y="35572"/>
                  </a:lnTo>
                  <a:cubicBezTo>
                    <a:pt x="9602" y="33029"/>
                    <a:pt x="9389" y="30255"/>
                    <a:pt x="9393" y="30225"/>
                  </a:cubicBezTo>
                  <a:cubicBezTo>
                    <a:pt x="9384" y="30098"/>
                    <a:pt x="9323" y="29981"/>
                    <a:pt x="9232" y="29894"/>
                  </a:cubicBezTo>
                  <a:cubicBezTo>
                    <a:pt x="9197" y="29863"/>
                    <a:pt x="5848" y="26785"/>
                    <a:pt x="4059" y="24172"/>
                  </a:cubicBezTo>
                  <a:cubicBezTo>
                    <a:pt x="3044" y="22687"/>
                    <a:pt x="1838" y="20183"/>
                    <a:pt x="1485" y="17597"/>
                  </a:cubicBezTo>
                  <a:cubicBezTo>
                    <a:pt x="1032" y="14309"/>
                    <a:pt x="2012" y="11640"/>
                    <a:pt x="4390" y="9672"/>
                  </a:cubicBezTo>
                  <a:cubicBezTo>
                    <a:pt x="5996" y="8339"/>
                    <a:pt x="9027" y="6554"/>
                    <a:pt x="14326" y="5635"/>
                  </a:cubicBezTo>
                  <a:cubicBezTo>
                    <a:pt x="17247" y="5130"/>
                    <a:pt x="19614" y="5108"/>
                    <a:pt x="20021" y="5108"/>
                  </a:cubicBezTo>
                  <a:cubicBezTo>
                    <a:pt x="20060" y="5108"/>
                    <a:pt x="20081" y="5108"/>
                    <a:pt x="20083" y="5108"/>
                  </a:cubicBezTo>
                  <a:cubicBezTo>
                    <a:pt x="20248" y="5108"/>
                    <a:pt x="20405" y="5030"/>
                    <a:pt x="20501" y="4895"/>
                  </a:cubicBezTo>
                  <a:cubicBezTo>
                    <a:pt x="20505" y="4886"/>
                    <a:pt x="20963" y="4255"/>
                    <a:pt x="22256" y="3497"/>
                  </a:cubicBezTo>
                  <a:cubicBezTo>
                    <a:pt x="23458" y="2796"/>
                    <a:pt x="25648" y="1838"/>
                    <a:pt x="29240" y="1277"/>
                  </a:cubicBezTo>
                  <a:cubicBezTo>
                    <a:pt x="30408" y="1093"/>
                    <a:pt x="31574" y="1002"/>
                    <a:pt x="32713" y="1002"/>
                  </a:cubicBezTo>
                  <a:close/>
                  <a:moveTo>
                    <a:pt x="32693" y="0"/>
                  </a:moveTo>
                  <a:cubicBezTo>
                    <a:pt x="31506" y="0"/>
                    <a:pt x="30293" y="94"/>
                    <a:pt x="29079" y="284"/>
                  </a:cubicBezTo>
                  <a:cubicBezTo>
                    <a:pt x="22826" y="1268"/>
                    <a:pt x="20466" y="3410"/>
                    <a:pt x="19848" y="4107"/>
                  </a:cubicBezTo>
                  <a:cubicBezTo>
                    <a:pt x="17945" y="4137"/>
                    <a:pt x="16046" y="4316"/>
                    <a:pt x="14170" y="4647"/>
                  </a:cubicBezTo>
                  <a:cubicBezTo>
                    <a:pt x="8644" y="5601"/>
                    <a:pt x="5452" y="7486"/>
                    <a:pt x="3745" y="8901"/>
                  </a:cubicBezTo>
                  <a:cubicBezTo>
                    <a:pt x="1124" y="11074"/>
                    <a:pt x="0" y="14131"/>
                    <a:pt x="488" y="17732"/>
                  </a:cubicBezTo>
                  <a:cubicBezTo>
                    <a:pt x="867" y="20493"/>
                    <a:pt x="2151" y="23157"/>
                    <a:pt x="3227" y="24734"/>
                  </a:cubicBezTo>
                  <a:cubicBezTo>
                    <a:pt x="4886" y="27155"/>
                    <a:pt x="7721" y="29859"/>
                    <a:pt x="8404" y="30495"/>
                  </a:cubicBezTo>
                  <a:cubicBezTo>
                    <a:pt x="8461" y="31213"/>
                    <a:pt x="8670" y="33760"/>
                    <a:pt x="8918" y="36016"/>
                  </a:cubicBezTo>
                  <a:cubicBezTo>
                    <a:pt x="8940" y="36221"/>
                    <a:pt x="9084" y="36391"/>
                    <a:pt x="9280" y="36443"/>
                  </a:cubicBezTo>
                  <a:lnTo>
                    <a:pt x="13712" y="37688"/>
                  </a:lnTo>
                  <a:cubicBezTo>
                    <a:pt x="13756" y="37701"/>
                    <a:pt x="13804" y="37710"/>
                    <a:pt x="13847" y="37710"/>
                  </a:cubicBezTo>
                  <a:cubicBezTo>
                    <a:pt x="13930" y="37710"/>
                    <a:pt x="14009" y="37688"/>
                    <a:pt x="14083" y="37653"/>
                  </a:cubicBezTo>
                  <a:lnTo>
                    <a:pt x="18846" y="35132"/>
                  </a:lnTo>
                  <a:lnTo>
                    <a:pt x="23601" y="34013"/>
                  </a:lnTo>
                  <a:cubicBezTo>
                    <a:pt x="24015" y="33913"/>
                    <a:pt x="24128" y="33382"/>
                    <a:pt x="23789" y="33125"/>
                  </a:cubicBezTo>
                  <a:cubicBezTo>
                    <a:pt x="23771" y="33116"/>
                    <a:pt x="22047" y="31784"/>
                    <a:pt x="21847" y="30229"/>
                  </a:cubicBezTo>
                  <a:cubicBezTo>
                    <a:pt x="21768" y="29637"/>
                    <a:pt x="21925" y="29101"/>
                    <a:pt x="22326" y="28587"/>
                  </a:cubicBezTo>
                  <a:cubicBezTo>
                    <a:pt x="23166" y="27508"/>
                    <a:pt x="24368" y="26724"/>
                    <a:pt x="25435" y="26031"/>
                  </a:cubicBezTo>
                  <a:cubicBezTo>
                    <a:pt x="26889" y="25086"/>
                    <a:pt x="28143" y="24268"/>
                    <a:pt x="28239" y="22931"/>
                  </a:cubicBezTo>
                  <a:cubicBezTo>
                    <a:pt x="28322" y="21781"/>
                    <a:pt x="26845" y="20754"/>
                    <a:pt x="25138" y="19565"/>
                  </a:cubicBezTo>
                  <a:cubicBezTo>
                    <a:pt x="24015" y="18786"/>
                    <a:pt x="22482" y="17714"/>
                    <a:pt x="22487" y="17140"/>
                  </a:cubicBezTo>
                  <a:cubicBezTo>
                    <a:pt x="22487" y="17031"/>
                    <a:pt x="22582" y="16913"/>
                    <a:pt x="22770" y="16791"/>
                  </a:cubicBezTo>
                  <a:cubicBezTo>
                    <a:pt x="24773" y="15455"/>
                    <a:pt x="36573" y="14449"/>
                    <a:pt x="40949" y="14179"/>
                  </a:cubicBezTo>
                  <a:cubicBezTo>
                    <a:pt x="40997" y="14174"/>
                    <a:pt x="41041" y="14166"/>
                    <a:pt x="41080" y="14153"/>
                  </a:cubicBezTo>
                  <a:cubicBezTo>
                    <a:pt x="42016" y="13796"/>
                    <a:pt x="42874" y="13256"/>
                    <a:pt x="43601" y="12568"/>
                  </a:cubicBezTo>
                  <a:cubicBezTo>
                    <a:pt x="44703" y="11527"/>
                    <a:pt x="45874" y="9698"/>
                    <a:pt x="45234" y="6902"/>
                  </a:cubicBezTo>
                  <a:cubicBezTo>
                    <a:pt x="44664" y="4394"/>
                    <a:pt x="42595" y="2348"/>
                    <a:pt x="39417" y="1146"/>
                  </a:cubicBezTo>
                  <a:cubicBezTo>
                    <a:pt x="37412" y="387"/>
                    <a:pt x="35105" y="0"/>
                    <a:pt x="326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36"/>
            <p:cNvSpPr/>
            <p:nvPr/>
          </p:nvSpPr>
          <p:spPr>
            <a:xfrm>
              <a:off x="2368500" y="1503700"/>
              <a:ext cx="995450" cy="436825"/>
            </a:xfrm>
            <a:custGeom>
              <a:avLst/>
              <a:gdLst/>
              <a:ahLst/>
              <a:cxnLst/>
              <a:rect l="l" t="t" r="r" b="b"/>
              <a:pathLst>
                <a:path w="39818" h="17473" extrusionOk="0">
                  <a:moveTo>
                    <a:pt x="35954" y="1"/>
                  </a:moveTo>
                  <a:cubicBezTo>
                    <a:pt x="35249" y="1"/>
                    <a:pt x="34733" y="222"/>
                    <a:pt x="34414" y="665"/>
                  </a:cubicBezTo>
                  <a:cubicBezTo>
                    <a:pt x="33687" y="1671"/>
                    <a:pt x="34484" y="3243"/>
                    <a:pt x="34645" y="3547"/>
                  </a:cubicBezTo>
                  <a:cubicBezTo>
                    <a:pt x="34767" y="3769"/>
                    <a:pt x="34997" y="3893"/>
                    <a:pt x="35233" y="3893"/>
                  </a:cubicBezTo>
                  <a:cubicBezTo>
                    <a:pt x="35341" y="3893"/>
                    <a:pt x="35450" y="3867"/>
                    <a:pt x="35550" y="3813"/>
                  </a:cubicBezTo>
                  <a:cubicBezTo>
                    <a:pt x="35873" y="3639"/>
                    <a:pt x="35990" y="3234"/>
                    <a:pt x="35816" y="2912"/>
                  </a:cubicBezTo>
                  <a:cubicBezTo>
                    <a:pt x="35542" y="2406"/>
                    <a:pt x="35341" y="1653"/>
                    <a:pt x="35494" y="1444"/>
                  </a:cubicBezTo>
                  <a:cubicBezTo>
                    <a:pt x="35529" y="1398"/>
                    <a:pt x="35664" y="1336"/>
                    <a:pt x="35949" y="1336"/>
                  </a:cubicBezTo>
                  <a:cubicBezTo>
                    <a:pt x="36092" y="1336"/>
                    <a:pt x="36272" y="1351"/>
                    <a:pt x="36495" y="1392"/>
                  </a:cubicBezTo>
                  <a:cubicBezTo>
                    <a:pt x="37924" y="1653"/>
                    <a:pt x="38224" y="3229"/>
                    <a:pt x="38281" y="3708"/>
                  </a:cubicBezTo>
                  <a:cubicBezTo>
                    <a:pt x="38429" y="4967"/>
                    <a:pt x="37998" y="6561"/>
                    <a:pt x="36900" y="7053"/>
                  </a:cubicBezTo>
                  <a:cubicBezTo>
                    <a:pt x="36500" y="7231"/>
                    <a:pt x="35640" y="7294"/>
                    <a:pt x="34517" y="7294"/>
                  </a:cubicBezTo>
                  <a:cubicBezTo>
                    <a:pt x="33199" y="7294"/>
                    <a:pt x="31518" y="7207"/>
                    <a:pt x="29785" y="7118"/>
                  </a:cubicBezTo>
                  <a:cubicBezTo>
                    <a:pt x="27501" y="7001"/>
                    <a:pt x="24974" y="6871"/>
                    <a:pt x="22474" y="6871"/>
                  </a:cubicBezTo>
                  <a:cubicBezTo>
                    <a:pt x="19213" y="6871"/>
                    <a:pt x="15998" y="7092"/>
                    <a:pt x="13430" y="7854"/>
                  </a:cubicBezTo>
                  <a:cubicBezTo>
                    <a:pt x="5849" y="10101"/>
                    <a:pt x="589" y="16114"/>
                    <a:pt x="371" y="16367"/>
                  </a:cubicBezTo>
                  <a:cubicBezTo>
                    <a:pt x="1" y="16802"/>
                    <a:pt x="306" y="17468"/>
                    <a:pt x="876" y="17473"/>
                  </a:cubicBezTo>
                  <a:cubicBezTo>
                    <a:pt x="1068" y="17473"/>
                    <a:pt x="1255" y="17386"/>
                    <a:pt x="1381" y="17242"/>
                  </a:cubicBezTo>
                  <a:cubicBezTo>
                    <a:pt x="1434" y="17177"/>
                    <a:pt x="6602" y="11268"/>
                    <a:pt x="13809" y="9130"/>
                  </a:cubicBezTo>
                  <a:cubicBezTo>
                    <a:pt x="16233" y="8411"/>
                    <a:pt x="19320" y="8200"/>
                    <a:pt x="22474" y="8200"/>
                  </a:cubicBezTo>
                  <a:cubicBezTo>
                    <a:pt x="24942" y="8200"/>
                    <a:pt x="27451" y="8329"/>
                    <a:pt x="29716" y="8446"/>
                  </a:cubicBezTo>
                  <a:cubicBezTo>
                    <a:pt x="31695" y="8549"/>
                    <a:pt x="33280" y="8625"/>
                    <a:pt x="34519" y="8625"/>
                  </a:cubicBezTo>
                  <a:cubicBezTo>
                    <a:pt x="35905" y="8625"/>
                    <a:pt x="36856" y="8530"/>
                    <a:pt x="37440" y="8267"/>
                  </a:cubicBezTo>
                  <a:cubicBezTo>
                    <a:pt x="39143" y="7514"/>
                    <a:pt x="39818" y="5324"/>
                    <a:pt x="39604" y="3547"/>
                  </a:cubicBezTo>
                  <a:cubicBezTo>
                    <a:pt x="39382" y="1688"/>
                    <a:pt x="38281" y="360"/>
                    <a:pt x="36735" y="77"/>
                  </a:cubicBezTo>
                  <a:cubicBezTo>
                    <a:pt x="36453" y="26"/>
                    <a:pt x="36193" y="1"/>
                    <a:pt x="359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36"/>
            <p:cNvSpPr/>
            <p:nvPr/>
          </p:nvSpPr>
          <p:spPr>
            <a:xfrm>
              <a:off x="2471600" y="1867775"/>
              <a:ext cx="430900" cy="190550"/>
            </a:xfrm>
            <a:custGeom>
              <a:avLst/>
              <a:gdLst/>
              <a:ahLst/>
              <a:cxnLst/>
              <a:rect l="l" t="t" r="r" b="b"/>
              <a:pathLst>
                <a:path w="17236" h="7622" extrusionOk="0">
                  <a:moveTo>
                    <a:pt x="15239" y="1"/>
                  </a:moveTo>
                  <a:cubicBezTo>
                    <a:pt x="14375" y="1"/>
                    <a:pt x="13119" y="163"/>
                    <a:pt x="11318" y="480"/>
                  </a:cubicBezTo>
                  <a:cubicBezTo>
                    <a:pt x="9276" y="837"/>
                    <a:pt x="6824" y="1956"/>
                    <a:pt x="4037" y="3798"/>
                  </a:cubicBezTo>
                  <a:cubicBezTo>
                    <a:pt x="2800" y="4612"/>
                    <a:pt x="1612" y="5496"/>
                    <a:pt x="475" y="6445"/>
                  </a:cubicBezTo>
                  <a:cubicBezTo>
                    <a:pt x="1" y="6850"/>
                    <a:pt x="288" y="7621"/>
                    <a:pt x="911" y="7621"/>
                  </a:cubicBezTo>
                  <a:cubicBezTo>
                    <a:pt x="1067" y="7621"/>
                    <a:pt x="1220" y="7565"/>
                    <a:pt x="1342" y="7460"/>
                  </a:cubicBezTo>
                  <a:cubicBezTo>
                    <a:pt x="1398" y="7412"/>
                    <a:pt x="7072" y="2583"/>
                    <a:pt x="11553" y="1791"/>
                  </a:cubicBezTo>
                  <a:cubicBezTo>
                    <a:pt x="13608" y="1429"/>
                    <a:pt x="14692" y="1329"/>
                    <a:pt x="15263" y="1325"/>
                  </a:cubicBezTo>
                  <a:lnTo>
                    <a:pt x="15263" y="1325"/>
                  </a:lnTo>
                  <a:cubicBezTo>
                    <a:pt x="14910" y="1616"/>
                    <a:pt x="14253" y="2074"/>
                    <a:pt x="13042" y="2775"/>
                  </a:cubicBezTo>
                  <a:cubicBezTo>
                    <a:pt x="10482" y="4255"/>
                    <a:pt x="9772" y="4978"/>
                    <a:pt x="10116" y="5740"/>
                  </a:cubicBezTo>
                  <a:cubicBezTo>
                    <a:pt x="10305" y="6161"/>
                    <a:pt x="10728" y="6290"/>
                    <a:pt x="11229" y="6290"/>
                  </a:cubicBezTo>
                  <a:cubicBezTo>
                    <a:pt x="11572" y="6290"/>
                    <a:pt x="11950" y="6230"/>
                    <a:pt x="12315" y="6162"/>
                  </a:cubicBezTo>
                  <a:cubicBezTo>
                    <a:pt x="13125" y="6014"/>
                    <a:pt x="14166" y="5731"/>
                    <a:pt x="15245" y="5370"/>
                  </a:cubicBezTo>
                  <a:cubicBezTo>
                    <a:pt x="15598" y="5252"/>
                    <a:pt x="15785" y="4874"/>
                    <a:pt x="15668" y="4525"/>
                  </a:cubicBezTo>
                  <a:cubicBezTo>
                    <a:pt x="15574" y="4247"/>
                    <a:pt x="15317" y="4072"/>
                    <a:pt x="15040" y="4072"/>
                  </a:cubicBezTo>
                  <a:cubicBezTo>
                    <a:pt x="14970" y="4072"/>
                    <a:pt x="14898" y="4083"/>
                    <a:pt x="14827" y="4107"/>
                  </a:cubicBezTo>
                  <a:cubicBezTo>
                    <a:pt x="13991" y="4390"/>
                    <a:pt x="13142" y="4625"/>
                    <a:pt x="12284" y="4808"/>
                  </a:cubicBezTo>
                  <a:cubicBezTo>
                    <a:pt x="12620" y="4582"/>
                    <a:pt x="13086" y="4290"/>
                    <a:pt x="13708" y="3929"/>
                  </a:cubicBezTo>
                  <a:cubicBezTo>
                    <a:pt x="16421" y="2357"/>
                    <a:pt x="17235" y="1551"/>
                    <a:pt x="16935" y="724"/>
                  </a:cubicBezTo>
                  <a:cubicBezTo>
                    <a:pt x="16759" y="238"/>
                    <a:pt x="16285" y="1"/>
                    <a:pt x="152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36"/>
            <p:cNvSpPr/>
            <p:nvPr/>
          </p:nvSpPr>
          <p:spPr>
            <a:xfrm>
              <a:off x="2557875" y="2084300"/>
              <a:ext cx="240875" cy="377825"/>
            </a:xfrm>
            <a:custGeom>
              <a:avLst/>
              <a:gdLst/>
              <a:ahLst/>
              <a:cxnLst/>
              <a:rect l="l" t="t" r="r" b="b"/>
              <a:pathLst>
                <a:path w="9635" h="15113" extrusionOk="0">
                  <a:moveTo>
                    <a:pt x="4110" y="0"/>
                  </a:moveTo>
                  <a:cubicBezTo>
                    <a:pt x="1" y="0"/>
                    <a:pt x="165" y="6200"/>
                    <a:pt x="1413" y="10499"/>
                  </a:cubicBezTo>
                  <a:cubicBezTo>
                    <a:pt x="2285" y="13499"/>
                    <a:pt x="4014" y="15112"/>
                    <a:pt x="5836" y="15112"/>
                  </a:cubicBezTo>
                  <a:cubicBezTo>
                    <a:pt x="6682" y="15112"/>
                    <a:pt x="7549" y="14764"/>
                    <a:pt x="8359" y="14044"/>
                  </a:cubicBezTo>
                  <a:lnTo>
                    <a:pt x="9635" y="9223"/>
                  </a:lnTo>
                  <a:cubicBezTo>
                    <a:pt x="9635" y="9223"/>
                    <a:pt x="8786" y="297"/>
                    <a:pt x="4388" y="10"/>
                  </a:cubicBezTo>
                  <a:cubicBezTo>
                    <a:pt x="4293" y="3"/>
                    <a:pt x="4200" y="0"/>
                    <a:pt x="4110"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36"/>
            <p:cNvSpPr/>
            <p:nvPr/>
          </p:nvSpPr>
          <p:spPr>
            <a:xfrm>
              <a:off x="2557875" y="2084300"/>
              <a:ext cx="240875" cy="377825"/>
            </a:xfrm>
            <a:custGeom>
              <a:avLst/>
              <a:gdLst/>
              <a:ahLst/>
              <a:cxnLst/>
              <a:rect l="l" t="t" r="r" b="b"/>
              <a:pathLst>
                <a:path w="9635" h="15113" extrusionOk="0">
                  <a:moveTo>
                    <a:pt x="4110" y="0"/>
                  </a:moveTo>
                  <a:cubicBezTo>
                    <a:pt x="1" y="0"/>
                    <a:pt x="165" y="6200"/>
                    <a:pt x="1413" y="10499"/>
                  </a:cubicBezTo>
                  <a:cubicBezTo>
                    <a:pt x="2285" y="13499"/>
                    <a:pt x="4014" y="15112"/>
                    <a:pt x="5836" y="15112"/>
                  </a:cubicBezTo>
                  <a:cubicBezTo>
                    <a:pt x="6682" y="15112"/>
                    <a:pt x="7549" y="14764"/>
                    <a:pt x="8359" y="14044"/>
                  </a:cubicBezTo>
                  <a:lnTo>
                    <a:pt x="9635" y="9223"/>
                  </a:lnTo>
                  <a:cubicBezTo>
                    <a:pt x="9635" y="9223"/>
                    <a:pt x="8786" y="297"/>
                    <a:pt x="4388" y="10"/>
                  </a:cubicBezTo>
                  <a:cubicBezTo>
                    <a:pt x="4293" y="3"/>
                    <a:pt x="4200" y="0"/>
                    <a:pt x="41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36"/>
            <p:cNvSpPr/>
            <p:nvPr/>
          </p:nvSpPr>
          <p:spPr>
            <a:xfrm>
              <a:off x="2561200" y="2071850"/>
              <a:ext cx="250400" cy="402750"/>
            </a:xfrm>
            <a:custGeom>
              <a:avLst/>
              <a:gdLst/>
              <a:ahLst/>
              <a:cxnLst/>
              <a:rect l="l" t="t" r="r" b="b"/>
              <a:pathLst>
                <a:path w="10016" h="16110" extrusionOk="0">
                  <a:moveTo>
                    <a:pt x="3976" y="1"/>
                  </a:moveTo>
                  <a:cubicBezTo>
                    <a:pt x="2824" y="1"/>
                    <a:pt x="1895" y="426"/>
                    <a:pt x="1215" y="1274"/>
                  </a:cubicBezTo>
                  <a:cubicBezTo>
                    <a:pt x="410" y="2280"/>
                    <a:pt x="0" y="3813"/>
                    <a:pt x="0" y="5833"/>
                  </a:cubicBezTo>
                  <a:cubicBezTo>
                    <a:pt x="0" y="7483"/>
                    <a:pt x="283" y="9364"/>
                    <a:pt x="802" y="11137"/>
                  </a:cubicBezTo>
                  <a:cubicBezTo>
                    <a:pt x="1546" y="13710"/>
                    <a:pt x="2966" y="15469"/>
                    <a:pt x="4694" y="15966"/>
                  </a:cubicBezTo>
                  <a:cubicBezTo>
                    <a:pt x="5021" y="16061"/>
                    <a:pt x="5361" y="16109"/>
                    <a:pt x="5696" y="16109"/>
                  </a:cubicBezTo>
                  <a:cubicBezTo>
                    <a:pt x="6684" y="16109"/>
                    <a:pt x="7673" y="15700"/>
                    <a:pt x="8552" y="14916"/>
                  </a:cubicBezTo>
                  <a:cubicBezTo>
                    <a:pt x="8748" y="14729"/>
                    <a:pt x="8766" y="14420"/>
                    <a:pt x="8583" y="14220"/>
                  </a:cubicBezTo>
                  <a:cubicBezTo>
                    <a:pt x="8485" y="14107"/>
                    <a:pt x="8348" y="14050"/>
                    <a:pt x="8209" y="14050"/>
                  </a:cubicBezTo>
                  <a:cubicBezTo>
                    <a:pt x="8095" y="14050"/>
                    <a:pt x="7980" y="14089"/>
                    <a:pt x="7886" y="14167"/>
                  </a:cubicBezTo>
                  <a:cubicBezTo>
                    <a:pt x="7185" y="14793"/>
                    <a:pt x="6440" y="15113"/>
                    <a:pt x="5699" y="15113"/>
                  </a:cubicBezTo>
                  <a:cubicBezTo>
                    <a:pt x="5455" y="15113"/>
                    <a:pt x="5211" y="15078"/>
                    <a:pt x="4969" y="15008"/>
                  </a:cubicBezTo>
                  <a:cubicBezTo>
                    <a:pt x="3580" y="14603"/>
                    <a:pt x="2408" y="13092"/>
                    <a:pt x="1759" y="10858"/>
                  </a:cubicBezTo>
                  <a:cubicBezTo>
                    <a:pt x="867" y="7792"/>
                    <a:pt x="562" y="3682"/>
                    <a:pt x="1995" y="1901"/>
                  </a:cubicBezTo>
                  <a:cubicBezTo>
                    <a:pt x="2480" y="1296"/>
                    <a:pt x="3133" y="1000"/>
                    <a:pt x="3979" y="1000"/>
                  </a:cubicBezTo>
                  <a:cubicBezTo>
                    <a:pt x="4059" y="1000"/>
                    <a:pt x="4141" y="1003"/>
                    <a:pt x="4224" y="1008"/>
                  </a:cubicBezTo>
                  <a:cubicBezTo>
                    <a:pt x="6214" y="1135"/>
                    <a:pt x="7403" y="3447"/>
                    <a:pt x="8047" y="5367"/>
                  </a:cubicBezTo>
                  <a:cubicBezTo>
                    <a:pt x="8788" y="7553"/>
                    <a:pt x="9005" y="9748"/>
                    <a:pt x="9005" y="9769"/>
                  </a:cubicBezTo>
                  <a:cubicBezTo>
                    <a:pt x="9034" y="10023"/>
                    <a:pt x="9247" y="10212"/>
                    <a:pt x="9497" y="10212"/>
                  </a:cubicBezTo>
                  <a:cubicBezTo>
                    <a:pt x="9513" y="10212"/>
                    <a:pt x="9529" y="10211"/>
                    <a:pt x="9545" y="10209"/>
                  </a:cubicBezTo>
                  <a:cubicBezTo>
                    <a:pt x="9815" y="10183"/>
                    <a:pt x="10015" y="9944"/>
                    <a:pt x="9998" y="9674"/>
                  </a:cubicBezTo>
                  <a:cubicBezTo>
                    <a:pt x="9963" y="9295"/>
                    <a:pt x="9053" y="316"/>
                    <a:pt x="4289" y="11"/>
                  </a:cubicBezTo>
                  <a:cubicBezTo>
                    <a:pt x="4183" y="4"/>
                    <a:pt x="4079" y="1"/>
                    <a:pt x="397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36"/>
            <p:cNvSpPr/>
            <p:nvPr/>
          </p:nvSpPr>
          <p:spPr>
            <a:xfrm>
              <a:off x="2561200" y="2071850"/>
              <a:ext cx="250400" cy="402750"/>
            </a:xfrm>
            <a:custGeom>
              <a:avLst/>
              <a:gdLst/>
              <a:ahLst/>
              <a:cxnLst/>
              <a:rect l="l" t="t" r="r" b="b"/>
              <a:pathLst>
                <a:path w="10016" h="16110" extrusionOk="0">
                  <a:moveTo>
                    <a:pt x="3976" y="1"/>
                  </a:moveTo>
                  <a:cubicBezTo>
                    <a:pt x="2824" y="1"/>
                    <a:pt x="1895" y="426"/>
                    <a:pt x="1215" y="1274"/>
                  </a:cubicBezTo>
                  <a:cubicBezTo>
                    <a:pt x="410" y="2280"/>
                    <a:pt x="0" y="3813"/>
                    <a:pt x="0" y="5833"/>
                  </a:cubicBezTo>
                  <a:cubicBezTo>
                    <a:pt x="0" y="7483"/>
                    <a:pt x="283" y="9364"/>
                    <a:pt x="802" y="11137"/>
                  </a:cubicBezTo>
                  <a:cubicBezTo>
                    <a:pt x="1546" y="13710"/>
                    <a:pt x="2966" y="15469"/>
                    <a:pt x="4694" y="15966"/>
                  </a:cubicBezTo>
                  <a:cubicBezTo>
                    <a:pt x="5021" y="16061"/>
                    <a:pt x="5361" y="16109"/>
                    <a:pt x="5696" y="16109"/>
                  </a:cubicBezTo>
                  <a:cubicBezTo>
                    <a:pt x="6684" y="16109"/>
                    <a:pt x="7673" y="15700"/>
                    <a:pt x="8552" y="14916"/>
                  </a:cubicBezTo>
                  <a:cubicBezTo>
                    <a:pt x="8748" y="14729"/>
                    <a:pt x="8766" y="14420"/>
                    <a:pt x="8583" y="14220"/>
                  </a:cubicBezTo>
                  <a:cubicBezTo>
                    <a:pt x="8485" y="14107"/>
                    <a:pt x="8348" y="14050"/>
                    <a:pt x="8209" y="14050"/>
                  </a:cubicBezTo>
                  <a:cubicBezTo>
                    <a:pt x="8095" y="14050"/>
                    <a:pt x="7980" y="14089"/>
                    <a:pt x="7886" y="14167"/>
                  </a:cubicBezTo>
                  <a:cubicBezTo>
                    <a:pt x="7185" y="14793"/>
                    <a:pt x="6440" y="15113"/>
                    <a:pt x="5699" y="15113"/>
                  </a:cubicBezTo>
                  <a:cubicBezTo>
                    <a:pt x="5455" y="15113"/>
                    <a:pt x="5211" y="15078"/>
                    <a:pt x="4969" y="15008"/>
                  </a:cubicBezTo>
                  <a:cubicBezTo>
                    <a:pt x="3580" y="14603"/>
                    <a:pt x="2408" y="13092"/>
                    <a:pt x="1759" y="10858"/>
                  </a:cubicBezTo>
                  <a:cubicBezTo>
                    <a:pt x="867" y="7792"/>
                    <a:pt x="562" y="3682"/>
                    <a:pt x="1995" y="1901"/>
                  </a:cubicBezTo>
                  <a:cubicBezTo>
                    <a:pt x="2480" y="1296"/>
                    <a:pt x="3133" y="1000"/>
                    <a:pt x="3979" y="1000"/>
                  </a:cubicBezTo>
                  <a:cubicBezTo>
                    <a:pt x="4059" y="1000"/>
                    <a:pt x="4141" y="1003"/>
                    <a:pt x="4224" y="1008"/>
                  </a:cubicBezTo>
                  <a:cubicBezTo>
                    <a:pt x="6214" y="1135"/>
                    <a:pt x="7403" y="3447"/>
                    <a:pt x="8047" y="5367"/>
                  </a:cubicBezTo>
                  <a:cubicBezTo>
                    <a:pt x="8788" y="7553"/>
                    <a:pt x="9005" y="9748"/>
                    <a:pt x="9005" y="9769"/>
                  </a:cubicBezTo>
                  <a:cubicBezTo>
                    <a:pt x="9034" y="10023"/>
                    <a:pt x="9247" y="10212"/>
                    <a:pt x="9497" y="10212"/>
                  </a:cubicBezTo>
                  <a:cubicBezTo>
                    <a:pt x="9513" y="10212"/>
                    <a:pt x="9529" y="10211"/>
                    <a:pt x="9545" y="10209"/>
                  </a:cubicBezTo>
                  <a:cubicBezTo>
                    <a:pt x="9815" y="10183"/>
                    <a:pt x="10015" y="9944"/>
                    <a:pt x="9998" y="9674"/>
                  </a:cubicBezTo>
                  <a:cubicBezTo>
                    <a:pt x="9963" y="9295"/>
                    <a:pt x="9053" y="316"/>
                    <a:pt x="4289" y="11"/>
                  </a:cubicBezTo>
                  <a:cubicBezTo>
                    <a:pt x="4183" y="4"/>
                    <a:pt x="4079" y="1"/>
                    <a:pt x="39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36"/>
            <p:cNvSpPr/>
            <p:nvPr/>
          </p:nvSpPr>
          <p:spPr>
            <a:xfrm>
              <a:off x="2210450" y="2463800"/>
              <a:ext cx="542250" cy="747675"/>
            </a:xfrm>
            <a:custGeom>
              <a:avLst/>
              <a:gdLst/>
              <a:ahLst/>
              <a:cxnLst/>
              <a:rect l="l" t="t" r="r" b="b"/>
              <a:pathLst>
                <a:path w="21690" h="29907" extrusionOk="0">
                  <a:moveTo>
                    <a:pt x="7512" y="0"/>
                  </a:moveTo>
                  <a:lnTo>
                    <a:pt x="0" y="5526"/>
                  </a:lnTo>
                  <a:cubicBezTo>
                    <a:pt x="0" y="5526"/>
                    <a:pt x="566" y="6658"/>
                    <a:pt x="5387" y="13464"/>
                  </a:cubicBezTo>
                  <a:cubicBezTo>
                    <a:pt x="10211" y="20270"/>
                    <a:pt x="15167" y="29906"/>
                    <a:pt x="15167" y="29906"/>
                  </a:cubicBezTo>
                  <a:lnTo>
                    <a:pt x="21690" y="21542"/>
                  </a:lnTo>
                  <a:lnTo>
                    <a:pt x="751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36"/>
            <p:cNvSpPr/>
            <p:nvPr/>
          </p:nvSpPr>
          <p:spPr>
            <a:xfrm>
              <a:off x="2210450" y="2463800"/>
              <a:ext cx="286325" cy="270000"/>
            </a:xfrm>
            <a:custGeom>
              <a:avLst/>
              <a:gdLst/>
              <a:ahLst/>
              <a:cxnLst/>
              <a:rect l="l" t="t" r="r" b="b"/>
              <a:pathLst>
                <a:path w="11453" h="10800" extrusionOk="0">
                  <a:moveTo>
                    <a:pt x="7512" y="0"/>
                  </a:moveTo>
                  <a:lnTo>
                    <a:pt x="0" y="5526"/>
                  </a:lnTo>
                  <a:cubicBezTo>
                    <a:pt x="0" y="5526"/>
                    <a:pt x="423" y="6362"/>
                    <a:pt x="3514" y="10799"/>
                  </a:cubicBezTo>
                  <a:lnTo>
                    <a:pt x="11452" y="5979"/>
                  </a:lnTo>
                  <a:lnTo>
                    <a:pt x="7512"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36"/>
            <p:cNvSpPr/>
            <p:nvPr/>
          </p:nvSpPr>
          <p:spPr>
            <a:xfrm>
              <a:off x="2210450" y="2463800"/>
              <a:ext cx="286325" cy="270000"/>
            </a:xfrm>
            <a:custGeom>
              <a:avLst/>
              <a:gdLst/>
              <a:ahLst/>
              <a:cxnLst/>
              <a:rect l="l" t="t" r="r" b="b"/>
              <a:pathLst>
                <a:path w="11453" h="10800" extrusionOk="0">
                  <a:moveTo>
                    <a:pt x="7512" y="0"/>
                  </a:moveTo>
                  <a:lnTo>
                    <a:pt x="0" y="5526"/>
                  </a:lnTo>
                  <a:cubicBezTo>
                    <a:pt x="0" y="5526"/>
                    <a:pt x="423" y="6362"/>
                    <a:pt x="3514" y="10799"/>
                  </a:cubicBezTo>
                  <a:lnTo>
                    <a:pt x="11452" y="5979"/>
                  </a:lnTo>
                  <a:lnTo>
                    <a:pt x="751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36"/>
            <p:cNvSpPr/>
            <p:nvPr/>
          </p:nvSpPr>
          <p:spPr>
            <a:xfrm>
              <a:off x="2196500" y="2451325"/>
              <a:ext cx="569475" cy="772675"/>
            </a:xfrm>
            <a:custGeom>
              <a:avLst/>
              <a:gdLst/>
              <a:ahLst/>
              <a:cxnLst/>
              <a:rect l="l" t="t" r="r" b="b"/>
              <a:pathLst>
                <a:path w="22779" h="30907" extrusionOk="0">
                  <a:moveTo>
                    <a:pt x="7943" y="1213"/>
                  </a:moveTo>
                  <a:lnTo>
                    <a:pt x="21634" y="22014"/>
                  </a:lnTo>
                  <a:lnTo>
                    <a:pt x="15808" y="29482"/>
                  </a:lnTo>
                  <a:cubicBezTo>
                    <a:pt x="14575" y="27148"/>
                    <a:pt x="10395" y="19376"/>
                    <a:pt x="6354" y="13671"/>
                  </a:cubicBezTo>
                  <a:cubicBezTo>
                    <a:pt x="2910" y="8812"/>
                    <a:pt x="1651" y="6870"/>
                    <a:pt x="1216" y="6160"/>
                  </a:cubicBezTo>
                  <a:lnTo>
                    <a:pt x="7943" y="1213"/>
                  </a:lnTo>
                  <a:close/>
                  <a:moveTo>
                    <a:pt x="8071" y="1"/>
                  </a:moveTo>
                  <a:cubicBezTo>
                    <a:pt x="7968" y="1"/>
                    <a:pt x="7864" y="33"/>
                    <a:pt x="7774" y="99"/>
                  </a:cubicBezTo>
                  <a:lnTo>
                    <a:pt x="262" y="5624"/>
                  </a:lnTo>
                  <a:cubicBezTo>
                    <a:pt x="66" y="5768"/>
                    <a:pt x="1" y="6034"/>
                    <a:pt x="110" y="6251"/>
                  </a:cubicBezTo>
                  <a:cubicBezTo>
                    <a:pt x="136" y="6299"/>
                    <a:pt x="750" y="7497"/>
                    <a:pt x="5540" y="14251"/>
                  </a:cubicBezTo>
                  <a:cubicBezTo>
                    <a:pt x="10282" y="20948"/>
                    <a:pt x="15233" y="30540"/>
                    <a:pt x="15281" y="30636"/>
                  </a:cubicBezTo>
                  <a:cubicBezTo>
                    <a:pt x="15359" y="30789"/>
                    <a:pt x="15507" y="30889"/>
                    <a:pt x="15681" y="30906"/>
                  </a:cubicBezTo>
                  <a:lnTo>
                    <a:pt x="15725" y="30906"/>
                  </a:lnTo>
                  <a:cubicBezTo>
                    <a:pt x="15877" y="30906"/>
                    <a:pt x="16025" y="30836"/>
                    <a:pt x="16121" y="30715"/>
                  </a:cubicBezTo>
                  <a:lnTo>
                    <a:pt x="22640" y="22354"/>
                  </a:lnTo>
                  <a:cubicBezTo>
                    <a:pt x="22770" y="22184"/>
                    <a:pt x="22779" y="21949"/>
                    <a:pt x="22661" y="21771"/>
                  </a:cubicBezTo>
                  <a:lnTo>
                    <a:pt x="8488" y="225"/>
                  </a:lnTo>
                  <a:cubicBezTo>
                    <a:pt x="8392" y="79"/>
                    <a:pt x="8233" y="1"/>
                    <a:pt x="80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36"/>
            <p:cNvSpPr/>
            <p:nvPr/>
          </p:nvSpPr>
          <p:spPr>
            <a:xfrm>
              <a:off x="3308950" y="3206125"/>
              <a:ext cx="942650" cy="714125"/>
            </a:xfrm>
            <a:custGeom>
              <a:avLst/>
              <a:gdLst/>
              <a:ahLst/>
              <a:cxnLst/>
              <a:rect l="l" t="t" r="r" b="b"/>
              <a:pathLst>
                <a:path w="37706" h="28565" extrusionOk="0">
                  <a:moveTo>
                    <a:pt x="13756" y="1"/>
                  </a:moveTo>
                  <a:cubicBezTo>
                    <a:pt x="13543" y="1"/>
                    <a:pt x="13307" y="265"/>
                    <a:pt x="13042" y="923"/>
                  </a:cubicBezTo>
                  <a:cubicBezTo>
                    <a:pt x="12193" y="3052"/>
                    <a:pt x="6663" y="8717"/>
                    <a:pt x="4965" y="10137"/>
                  </a:cubicBezTo>
                  <a:cubicBezTo>
                    <a:pt x="3262" y="11557"/>
                    <a:pt x="3123" y="13255"/>
                    <a:pt x="2696" y="16233"/>
                  </a:cubicBezTo>
                  <a:cubicBezTo>
                    <a:pt x="2269" y="19212"/>
                    <a:pt x="1" y="23888"/>
                    <a:pt x="1" y="23888"/>
                  </a:cubicBezTo>
                  <a:lnTo>
                    <a:pt x="2692" y="28565"/>
                  </a:lnTo>
                  <a:lnTo>
                    <a:pt x="8366" y="24877"/>
                  </a:lnTo>
                  <a:cubicBezTo>
                    <a:pt x="8366" y="24877"/>
                    <a:pt x="9916" y="25059"/>
                    <a:pt x="11555" y="25059"/>
                  </a:cubicBezTo>
                  <a:cubicBezTo>
                    <a:pt x="11958" y="25059"/>
                    <a:pt x="12367" y="25048"/>
                    <a:pt x="12759" y="25020"/>
                  </a:cubicBezTo>
                  <a:cubicBezTo>
                    <a:pt x="14741" y="24877"/>
                    <a:pt x="20837" y="24028"/>
                    <a:pt x="20837" y="24028"/>
                  </a:cubicBezTo>
                  <a:cubicBezTo>
                    <a:pt x="20837" y="24028"/>
                    <a:pt x="26933" y="26723"/>
                    <a:pt x="27782" y="26862"/>
                  </a:cubicBezTo>
                  <a:cubicBezTo>
                    <a:pt x="27918" y="26885"/>
                    <a:pt x="28040" y="26897"/>
                    <a:pt x="28151" y="26897"/>
                  </a:cubicBezTo>
                  <a:cubicBezTo>
                    <a:pt x="28733" y="26897"/>
                    <a:pt x="29009" y="26564"/>
                    <a:pt x="29485" y="25730"/>
                  </a:cubicBezTo>
                  <a:cubicBezTo>
                    <a:pt x="30051" y="24737"/>
                    <a:pt x="28065" y="24454"/>
                    <a:pt x="27499" y="24028"/>
                  </a:cubicBezTo>
                  <a:cubicBezTo>
                    <a:pt x="26933" y="23601"/>
                    <a:pt x="22396" y="21049"/>
                    <a:pt x="22396" y="21049"/>
                  </a:cubicBezTo>
                  <a:lnTo>
                    <a:pt x="22396" y="21049"/>
                  </a:lnTo>
                  <a:cubicBezTo>
                    <a:pt x="22396" y="21049"/>
                    <a:pt x="31610" y="22464"/>
                    <a:pt x="32746" y="22464"/>
                  </a:cubicBezTo>
                  <a:cubicBezTo>
                    <a:pt x="33878" y="22464"/>
                    <a:pt x="34161" y="22464"/>
                    <a:pt x="34588" y="21615"/>
                  </a:cubicBezTo>
                  <a:cubicBezTo>
                    <a:pt x="35010" y="20766"/>
                    <a:pt x="35010" y="20483"/>
                    <a:pt x="34588" y="19917"/>
                  </a:cubicBezTo>
                  <a:cubicBezTo>
                    <a:pt x="34161" y="19347"/>
                    <a:pt x="22539" y="17505"/>
                    <a:pt x="22539" y="17505"/>
                  </a:cubicBezTo>
                  <a:lnTo>
                    <a:pt x="22256" y="15946"/>
                  </a:lnTo>
                  <a:cubicBezTo>
                    <a:pt x="22256" y="15946"/>
                    <a:pt x="33173" y="15097"/>
                    <a:pt x="34449" y="15097"/>
                  </a:cubicBezTo>
                  <a:cubicBezTo>
                    <a:pt x="35724" y="15097"/>
                    <a:pt x="36007" y="14957"/>
                    <a:pt x="36717" y="14387"/>
                  </a:cubicBezTo>
                  <a:cubicBezTo>
                    <a:pt x="37423" y="13821"/>
                    <a:pt x="37706" y="12828"/>
                    <a:pt x="37140" y="11979"/>
                  </a:cubicBezTo>
                  <a:cubicBezTo>
                    <a:pt x="36875" y="11583"/>
                    <a:pt x="35901" y="11463"/>
                    <a:pt x="34678" y="11463"/>
                  </a:cubicBezTo>
                  <a:cubicBezTo>
                    <a:pt x="33279" y="11463"/>
                    <a:pt x="31555" y="11619"/>
                    <a:pt x="30194" y="11696"/>
                  </a:cubicBezTo>
                  <a:cubicBezTo>
                    <a:pt x="27643" y="11835"/>
                    <a:pt x="22539" y="11979"/>
                    <a:pt x="22539" y="11979"/>
                  </a:cubicBezTo>
                  <a:lnTo>
                    <a:pt x="21546" y="10986"/>
                  </a:lnTo>
                  <a:lnTo>
                    <a:pt x="22822" y="10420"/>
                  </a:lnTo>
                  <a:cubicBezTo>
                    <a:pt x="24098" y="9854"/>
                    <a:pt x="33456" y="6593"/>
                    <a:pt x="34305" y="6166"/>
                  </a:cubicBezTo>
                  <a:cubicBezTo>
                    <a:pt x="35154" y="5743"/>
                    <a:pt x="35724" y="5600"/>
                    <a:pt x="35581" y="4185"/>
                  </a:cubicBezTo>
                  <a:cubicBezTo>
                    <a:pt x="35482" y="3180"/>
                    <a:pt x="34601" y="2603"/>
                    <a:pt x="33441" y="2603"/>
                  </a:cubicBezTo>
                  <a:cubicBezTo>
                    <a:pt x="32962" y="2603"/>
                    <a:pt x="32435" y="2701"/>
                    <a:pt x="31897" y="2909"/>
                  </a:cubicBezTo>
                  <a:cubicBezTo>
                    <a:pt x="30055" y="3614"/>
                    <a:pt x="12333" y="10276"/>
                    <a:pt x="12333" y="10276"/>
                  </a:cubicBezTo>
                  <a:lnTo>
                    <a:pt x="11061" y="9288"/>
                  </a:lnTo>
                  <a:cubicBezTo>
                    <a:pt x="11061" y="9288"/>
                    <a:pt x="12337" y="7725"/>
                    <a:pt x="13752" y="6736"/>
                  </a:cubicBezTo>
                  <a:cubicBezTo>
                    <a:pt x="15172" y="5743"/>
                    <a:pt x="15315" y="4185"/>
                    <a:pt x="14889" y="2482"/>
                  </a:cubicBezTo>
                  <a:cubicBezTo>
                    <a:pt x="14591" y="1310"/>
                    <a:pt x="14231" y="1"/>
                    <a:pt x="137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36"/>
            <p:cNvSpPr/>
            <p:nvPr/>
          </p:nvSpPr>
          <p:spPr>
            <a:xfrm>
              <a:off x="3295900" y="3193550"/>
              <a:ext cx="968650" cy="739125"/>
            </a:xfrm>
            <a:custGeom>
              <a:avLst/>
              <a:gdLst/>
              <a:ahLst/>
              <a:cxnLst/>
              <a:rect l="l" t="t" r="r" b="b"/>
              <a:pathLst>
                <a:path w="38746" h="29565" extrusionOk="0">
                  <a:moveTo>
                    <a:pt x="14274" y="1108"/>
                  </a:moveTo>
                  <a:cubicBezTo>
                    <a:pt x="14444" y="1396"/>
                    <a:pt x="14662" y="2066"/>
                    <a:pt x="14923" y="3107"/>
                  </a:cubicBezTo>
                  <a:cubicBezTo>
                    <a:pt x="15367" y="4888"/>
                    <a:pt x="15071" y="6068"/>
                    <a:pt x="13987" y="6826"/>
                  </a:cubicBezTo>
                  <a:cubicBezTo>
                    <a:pt x="12532" y="7849"/>
                    <a:pt x="11248" y="9408"/>
                    <a:pt x="11195" y="9473"/>
                  </a:cubicBezTo>
                  <a:cubicBezTo>
                    <a:pt x="11017" y="9691"/>
                    <a:pt x="11052" y="10013"/>
                    <a:pt x="11274" y="10183"/>
                  </a:cubicBezTo>
                  <a:lnTo>
                    <a:pt x="12550" y="11176"/>
                  </a:lnTo>
                  <a:cubicBezTo>
                    <a:pt x="12637" y="11246"/>
                    <a:pt x="12744" y="11282"/>
                    <a:pt x="12854" y="11282"/>
                  </a:cubicBezTo>
                  <a:cubicBezTo>
                    <a:pt x="12914" y="11282"/>
                    <a:pt x="12975" y="11271"/>
                    <a:pt x="13033" y="11250"/>
                  </a:cubicBezTo>
                  <a:cubicBezTo>
                    <a:pt x="13212" y="11184"/>
                    <a:pt x="30773" y="4579"/>
                    <a:pt x="32597" y="3878"/>
                  </a:cubicBezTo>
                  <a:cubicBezTo>
                    <a:pt x="33066" y="3697"/>
                    <a:pt x="33536" y="3607"/>
                    <a:pt x="33962" y="3607"/>
                  </a:cubicBezTo>
                  <a:cubicBezTo>
                    <a:pt x="34388" y="3607"/>
                    <a:pt x="34770" y="3697"/>
                    <a:pt x="35062" y="3878"/>
                  </a:cubicBezTo>
                  <a:cubicBezTo>
                    <a:pt x="35376" y="4056"/>
                    <a:pt x="35576" y="4378"/>
                    <a:pt x="35606" y="4735"/>
                  </a:cubicBezTo>
                  <a:cubicBezTo>
                    <a:pt x="35702" y="5689"/>
                    <a:pt x="35515" y="5781"/>
                    <a:pt x="34814" y="6120"/>
                  </a:cubicBezTo>
                  <a:cubicBezTo>
                    <a:pt x="34749" y="6155"/>
                    <a:pt x="34679" y="6190"/>
                    <a:pt x="34605" y="6225"/>
                  </a:cubicBezTo>
                  <a:cubicBezTo>
                    <a:pt x="34196" y="6429"/>
                    <a:pt x="31365" y="7448"/>
                    <a:pt x="28866" y="8350"/>
                  </a:cubicBezTo>
                  <a:cubicBezTo>
                    <a:pt x="26253" y="9295"/>
                    <a:pt x="23780" y="10183"/>
                    <a:pt x="23144" y="10466"/>
                  </a:cubicBezTo>
                  <a:lnTo>
                    <a:pt x="21868" y="11032"/>
                  </a:lnTo>
                  <a:cubicBezTo>
                    <a:pt x="21546" y="11176"/>
                    <a:pt x="21468" y="11594"/>
                    <a:pt x="21716" y="11842"/>
                  </a:cubicBezTo>
                  <a:lnTo>
                    <a:pt x="22709" y="12835"/>
                  </a:lnTo>
                  <a:cubicBezTo>
                    <a:pt x="22801" y="12931"/>
                    <a:pt x="22929" y="12983"/>
                    <a:pt x="23063" y="12983"/>
                  </a:cubicBezTo>
                  <a:cubicBezTo>
                    <a:pt x="23068" y="12983"/>
                    <a:pt x="23073" y="12983"/>
                    <a:pt x="23079" y="12983"/>
                  </a:cubicBezTo>
                  <a:cubicBezTo>
                    <a:pt x="23127" y="12983"/>
                    <a:pt x="28217" y="12839"/>
                    <a:pt x="30747" y="12700"/>
                  </a:cubicBezTo>
                  <a:cubicBezTo>
                    <a:pt x="31152" y="12674"/>
                    <a:pt x="31579" y="12647"/>
                    <a:pt x="32031" y="12617"/>
                  </a:cubicBezTo>
                  <a:cubicBezTo>
                    <a:pt x="33120" y="12542"/>
                    <a:pt x="34240" y="12467"/>
                    <a:pt x="35204" y="12467"/>
                  </a:cubicBezTo>
                  <a:cubicBezTo>
                    <a:pt x="35301" y="12467"/>
                    <a:pt x="35396" y="12467"/>
                    <a:pt x="35489" y="12469"/>
                  </a:cubicBezTo>
                  <a:cubicBezTo>
                    <a:pt x="37017" y="12495"/>
                    <a:pt x="37239" y="12752"/>
                    <a:pt x="37248" y="12761"/>
                  </a:cubicBezTo>
                  <a:cubicBezTo>
                    <a:pt x="37692" y="13427"/>
                    <a:pt x="37392" y="14128"/>
                    <a:pt x="36926" y="14502"/>
                  </a:cubicBezTo>
                  <a:cubicBezTo>
                    <a:pt x="36307" y="14994"/>
                    <a:pt x="36138" y="15099"/>
                    <a:pt x="34971" y="15099"/>
                  </a:cubicBezTo>
                  <a:cubicBezTo>
                    <a:pt x="33690" y="15099"/>
                    <a:pt x="23188" y="15918"/>
                    <a:pt x="22739" y="15952"/>
                  </a:cubicBezTo>
                  <a:cubicBezTo>
                    <a:pt x="22443" y="15974"/>
                    <a:pt x="22234" y="16249"/>
                    <a:pt x="22286" y="16540"/>
                  </a:cubicBezTo>
                  <a:lnTo>
                    <a:pt x="22569" y="18099"/>
                  </a:lnTo>
                  <a:cubicBezTo>
                    <a:pt x="22608" y="18308"/>
                    <a:pt x="22774" y="18469"/>
                    <a:pt x="22983" y="18504"/>
                  </a:cubicBezTo>
                  <a:cubicBezTo>
                    <a:pt x="28169" y="19327"/>
                    <a:pt x="33987" y="20390"/>
                    <a:pt x="34753" y="20777"/>
                  </a:cubicBezTo>
                  <a:cubicBezTo>
                    <a:pt x="34992" y="21095"/>
                    <a:pt x="35018" y="21195"/>
                    <a:pt x="34666" y="21896"/>
                  </a:cubicBezTo>
                  <a:cubicBezTo>
                    <a:pt x="34378" y="22471"/>
                    <a:pt x="34378" y="22471"/>
                    <a:pt x="33268" y="22471"/>
                  </a:cubicBezTo>
                  <a:cubicBezTo>
                    <a:pt x="32371" y="22471"/>
                    <a:pt x="25548" y="21456"/>
                    <a:pt x="22996" y="21060"/>
                  </a:cubicBezTo>
                  <a:cubicBezTo>
                    <a:pt x="22967" y="21056"/>
                    <a:pt x="22939" y="21054"/>
                    <a:pt x="22912" y="21054"/>
                  </a:cubicBezTo>
                  <a:cubicBezTo>
                    <a:pt x="22422" y="21054"/>
                    <a:pt x="22216" y="21732"/>
                    <a:pt x="22678" y="21992"/>
                  </a:cubicBezTo>
                  <a:cubicBezTo>
                    <a:pt x="24490" y="23011"/>
                    <a:pt x="27329" y="24635"/>
                    <a:pt x="27725" y="24931"/>
                  </a:cubicBezTo>
                  <a:cubicBezTo>
                    <a:pt x="27943" y="25097"/>
                    <a:pt x="28260" y="25219"/>
                    <a:pt x="28596" y="25354"/>
                  </a:cubicBezTo>
                  <a:cubicBezTo>
                    <a:pt x="28883" y="25462"/>
                    <a:pt x="29554" y="25728"/>
                    <a:pt x="29610" y="25898"/>
                  </a:cubicBezTo>
                  <a:cubicBezTo>
                    <a:pt x="29606" y="25928"/>
                    <a:pt x="29593" y="25954"/>
                    <a:pt x="29575" y="25985"/>
                  </a:cubicBezTo>
                  <a:cubicBezTo>
                    <a:pt x="29147" y="26733"/>
                    <a:pt x="28976" y="26905"/>
                    <a:pt x="28679" y="26905"/>
                  </a:cubicBezTo>
                  <a:cubicBezTo>
                    <a:pt x="28596" y="26905"/>
                    <a:pt x="28503" y="26891"/>
                    <a:pt x="28391" y="26873"/>
                  </a:cubicBezTo>
                  <a:cubicBezTo>
                    <a:pt x="27816" y="26777"/>
                    <a:pt x="23897" y="25105"/>
                    <a:pt x="21563" y="24073"/>
                  </a:cubicBezTo>
                  <a:cubicBezTo>
                    <a:pt x="21501" y="24044"/>
                    <a:pt x="21432" y="24029"/>
                    <a:pt x="21362" y="24029"/>
                  </a:cubicBezTo>
                  <a:cubicBezTo>
                    <a:pt x="21339" y="24029"/>
                    <a:pt x="21316" y="24031"/>
                    <a:pt x="21293" y="24034"/>
                  </a:cubicBezTo>
                  <a:cubicBezTo>
                    <a:pt x="21232" y="24043"/>
                    <a:pt x="15193" y="24883"/>
                    <a:pt x="13246" y="25023"/>
                  </a:cubicBezTo>
                  <a:cubicBezTo>
                    <a:pt x="12864" y="25050"/>
                    <a:pt x="12464" y="25062"/>
                    <a:pt x="12067" y="25062"/>
                  </a:cubicBezTo>
                  <a:cubicBezTo>
                    <a:pt x="10483" y="25062"/>
                    <a:pt x="8965" y="24883"/>
                    <a:pt x="8944" y="24883"/>
                  </a:cubicBezTo>
                  <a:cubicBezTo>
                    <a:pt x="8925" y="24881"/>
                    <a:pt x="8906" y="24880"/>
                    <a:pt x="8887" y="24880"/>
                  </a:cubicBezTo>
                  <a:cubicBezTo>
                    <a:pt x="8792" y="24880"/>
                    <a:pt x="8697" y="24907"/>
                    <a:pt x="8618" y="24962"/>
                  </a:cubicBezTo>
                  <a:lnTo>
                    <a:pt x="3388" y="28358"/>
                  </a:lnTo>
                  <a:lnTo>
                    <a:pt x="1089" y="24365"/>
                  </a:lnTo>
                  <a:cubicBezTo>
                    <a:pt x="1564" y="23359"/>
                    <a:pt x="3331" y="19471"/>
                    <a:pt x="3710" y="16806"/>
                  </a:cubicBezTo>
                  <a:cubicBezTo>
                    <a:pt x="3736" y="16623"/>
                    <a:pt x="3762" y="16444"/>
                    <a:pt x="3789" y="16275"/>
                  </a:cubicBezTo>
                  <a:cubicBezTo>
                    <a:pt x="4154" y="13666"/>
                    <a:pt x="4355" y="12234"/>
                    <a:pt x="5805" y="11023"/>
                  </a:cubicBezTo>
                  <a:cubicBezTo>
                    <a:pt x="7472" y="9634"/>
                    <a:pt x="13111" y="3904"/>
                    <a:pt x="14030" y="1613"/>
                  </a:cubicBezTo>
                  <a:cubicBezTo>
                    <a:pt x="14096" y="1439"/>
                    <a:pt x="14178" y="1269"/>
                    <a:pt x="14274" y="1108"/>
                  </a:cubicBezTo>
                  <a:close/>
                  <a:moveTo>
                    <a:pt x="14273" y="0"/>
                  </a:moveTo>
                  <a:cubicBezTo>
                    <a:pt x="13673" y="0"/>
                    <a:pt x="13331" y="656"/>
                    <a:pt x="13098" y="1239"/>
                  </a:cubicBezTo>
                  <a:cubicBezTo>
                    <a:pt x="12310" y="3207"/>
                    <a:pt x="6941" y="8772"/>
                    <a:pt x="5165" y="10252"/>
                  </a:cubicBezTo>
                  <a:cubicBezTo>
                    <a:pt x="3418" y="11707"/>
                    <a:pt x="3170" y="13470"/>
                    <a:pt x="2796" y="16131"/>
                  </a:cubicBezTo>
                  <a:cubicBezTo>
                    <a:pt x="2770" y="16305"/>
                    <a:pt x="2748" y="16484"/>
                    <a:pt x="2722" y="16662"/>
                  </a:cubicBezTo>
                  <a:cubicBezTo>
                    <a:pt x="2312" y="19527"/>
                    <a:pt x="96" y="24126"/>
                    <a:pt x="74" y="24169"/>
                  </a:cubicBezTo>
                  <a:cubicBezTo>
                    <a:pt x="0" y="24317"/>
                    <a:pt x="5" y="24496"/>
                    <a:pt x="87" y="24639"/>
                  </a:cubicBezTo>
                  <a:lnTo>
                    <a:pt x="2783" y="29316"/>
                  </a:lnTo>
                  <a:cubicBezTo>
                    <a:pt x="2868" y="29469"/>
                    <a:pt x="3032" y="29564"/>
                    <a:pt x="3207" y="29564"/>
                  </a:cubicBezTo>
                  <a:cubicBezTo>
                    <a:pt x="3210" y="29564"/>
                    <a:pt x="3214" y="29564"/>
                    <a:pt x="3218" y="29564"/>
                  </a:cubicBezTo>
                  <a:cubicBezTo>
                    <a:pt x="3314" y="29564"/>
                    <a:pt x="3410" y="29534"/>
                    <a:pt x="3493" y="29482"/>
                  </a:cubicBezTo>
                  <a:lnTo>
                    <a:pt x="9010" y="25894"/>
                  </a:lnTo>
                  <a:cubicBezTo>
                    <a:pt x="9466" y="25943"/>
                    <a:pt x="10707" y="26059"/>
                    <a:pt x="12026" y="26059"/>
                  </a:cubicBezTo>
                  <a:cubicBezTo>
                    <a:pt x="12456" y="26059"/>
                    <a:pt x="12894" y="26046"/>
                    <a:pt x="13316" y="26015"/>
                  </a:cubicBezTo>
                  <a:cubicBezTo>
                    <a:pt x="15154" y="25889"/>
                    <a:pt x="20344" y="25171"/>
                    <a:pt x="21289" y="25040"/>
                  </a:cubicBezTo>
                  <a:cubicBezTo>
                    <a:pt x="22565" y="25602"/>
                    <a:pt x="27390" y="27714"/>
                    <a:pt x="28226" y="27857"/>
                  </a:cubicBezTo>
                  <a:cubicBezTo>
                    <a:pt x="28386" y="27884"/>
                    <a:pt x="28532" y="27896"/>
                    <a:pt x="28667" y="27896"/>
                  </a:cubicBezTo>
                  <a:cubicBezTo>
                    <a:pt x="29560" y="27896"/>
                    <a:pt x="29950" y="27339"/>
                    <a:pt x="30442" y="26477"/>
                  </a:cubicBezTo>
                  <a:cubicBezTo>
                    <a:pt x="30660" y="26089"/>
                    <a:pt x="30625" y="25767"/>
                    <a:pt x="30551" y="25563"/>
                  </a:cubicBezTo>
                  <a:cubicBezTo>
                    <a:pt x="30337" y="24957"/>
                    <a:pt x="29606" y="24670"/>
                    <a:pt x="28962" y="24417"/>
                  </a:cubicBezTo>
                  <a:cubicBezTo>
                    <a:pt x="28713" y="24317"/>
                    <a:pt x="28430" y="24208"/>
                    <a:pt x="28321" y="24126"/>
                  </a:cubicBezTo>
                  <a:cubicBezTo>
                    <a:pt x="28021" y="23899"/>
                    <a:pt x="26732" y="23146"/>
                    <a:pt x="25513" y="22445"/>
                  </a:cubicBezTo>
                  <a:lnTo>
                    <a:pt x="25513" y="22445"/>
                  </a:lnTo>
                  <a:cubicBezTo>
                    <a:pt x="28343" y="22867"/>
                    <a:pt x="32502" y="23464"/>
                    <a:pt x="33268" y="23464"/>
                  </a:cubicBezTo>
                  <a:cubicBezTo>
                    <a:pt x="34418" y="23464"/>
                    <a:pt x="34992" y="23464"/>
                    <a:pt x="35558" y="22340"/>
                  </a:cubicBezTo>
                  <a:cubicBezTo>
                    <a:pt x="36016" y="21422"/>
                    <a:pt x="36107" y="20912"/>
                    <a:pt x="35511" y="20115"/>
                  </a:cubicBezTo>
                  <a:cubicBezTo>
                    <a:pt x="35328" y="19876"/>
                    <a:pt x="35127" y="19601"/>
                    <a:pt x="29014" y="18504"/>
                  </a:cubicBezTo>
                  <a:cubicBezTo>
                    <a:pt x="26680" y="18086"/>
                    <a:pt x="24355" y="17707"/>
                    <a:pt x="23492" y="17568"/>
                  </a:cubicBezTo>
                  <a:lnTo>
                    <a:pt x="23370" y="16902"/>
                  </a:lnTo>
                  <a:cubicBezTo>
                    <a:pt x="25604" y="16727"/>
                    <a:pt x="33891" y="16096"/>
                    <a:pt x="34971" y="16096"/>
                  </a:cubicBezTo>
                  <a:cubicBezTo>
                    <a:pt x="36342" y="16096"/>
                    <a:pt x="36734" y="15931"/>
                    <a:pt x="37548" y="15277"/>
                  </a:cubicBezTo>
                  <a:cubicBezTo>
                    <a:pt x="38524" y="14498"/>
                    <a:pt x="38746" y="13205"/>
                    <a:pt x="38080" y="12199"/>
                  </a:cubicBezTo>
                  <a:cubicBezTo>
                    <a:pt x="37708" y="11642"/>
                    <a:pt x="36747" y="11463"/>
                    <a:pt x="35250" y="11463"/>
                  </a:cubicBezTo>
                  <a:cubicBezTo>
                    <a:pt x="34347" y="11463"/>
                    <a:pt x="33248" y="11529"/>
                    <a:pt x="31966" y="11615"/>
                  </a:cubicBezTo>
                  <a:cubicBezTo>
                    <a:pt x="31513" y="11646"/>
                    <a:pt x="31086" y="11672"/>
                    <a:pt x="30690" y="11694"/>
                  </a:cubicBezTo>
                  <a:cubicBezTo>
                    <a:pt x="28469" y="11820"/>
                    <a:pt x="24259" y="11942"/>
                    <a:pt x="23262" y="11972"/>
                  </a:cubicBezTo>
                  <a:lnTo>
                    <a:pt x="22935" y="11646"/>
                  </a:lnTo>
                  <a:lnTo>
                    <a:pt x="23549" y="11372"/>
                  </a:lnTo>
                  <a:cubicBezTo>
                    <a:pt x="24150" y="11106"/>
                    <a:pt x="26719" y="10178"/>
                    <a:pt x="29201" y="9286"/>
                  </a:cubicBezTo>
                  <a:cubicBezTo>
                    <a:pt x="32454" y="8110"/>
                    <a:pt x="34618" y="7331"/>
                    <a:pt x="35049" y="7113"/>
                  </a:cubicBezTo>
                  <a:cubicBezTo>
                    <a:pt x="35119" y="7078"/>
                    <a:pt x="35184" y="7048"/>
                    <a:pt x="35249" y="7013"/>
                  </a:cubicBezTo>
                  <a:cubicBezTo>
                    <a:pt x="36029" y="6634"/>
                    <a:pt x="36765" y="6277"/>
                    <a:pt x="36599" y="4631"/>
                  </a:cubicBezTo>
                  <a:cubicBezTo>
                    <a:pt x="36538" y="3965"/>
                    <a:pt x="36159" y="3364"/>
                    <a:pt x="35585" y="3020"/>
                  </a:cubicBezTo>
                  <a:cubicBezTo>
                    <a:pt x="35131" y="2741"/>
                    <a:pt x="34569" y="2602"/>
                    <a:pt x="33956" y="2602"/>
                  </a:cubicBezTo>
                  <a:cubicBezTo>
                    <a:pt x="33409" y="2602"/>
                    <a:pt x="32821" y="2713"/>
                    <a:pt x="32236" y="2937"/>
                  </a:cubicBezTo>
                  <a:cubicBezTo>
                    <a:pt x="30538" y="3590"/>
                    <a:pt x="15149" y="9377"/>
                    <a:pt x="12942" y="10209"/>
                  </a:cubicBezTo>
                  <a:lnTo>
                    <a:pt x="12301" y="9713"/>
                  </a:lnTo>
                  <a:cubicBezTo>
                    <a:pt x="12763" y="9203"/>
                    <a:pt x="13634" y="8289"/>
                    <a:pt x="14557" y="7644"/>
                  </a:cubicBezTo>
                  <a:cubicBezTo>
                    <a:pt x="15990" y="6647"/>
                    <a:pt x="16438" y="5040"/>
                    <a:pt x="15894" y="2863"/>
                  </a:cubicBezTo>
                  <a:cubicBezTo>
                    <a:pt x="15480" y="1221"/>
                    <a:pt x="15128" y="59"/>
                    <a:pt x="14331" y="2"/>
                  </a:cubicBezTo>
                  <a:cubicBezTo>
                    <a:pt x="14311" y="1"/>
                    <a:pt x="14292" y="0"/>
                    <a:pt x="142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36"/>
            <p:cNvSpPr/>
            <p:nvPr/>
          </p:nvSpPr>
          <p:spPr>
            <a:xfrm>
              <a:off x="1639900" y="3016250"/>
              <a:ext cx="1764775" cy="1852775"/>
            </a:xfrm>
            <a:custGeom>
              <a:avLst/>
              <a:gdLst/>
              <a:ahLst/>
              <a:cxnLst/>
              <a:rect l="l" t="t" r="r" b="b"/>
              <a:pathLst>
                <a:path w="70591" h="74111" extrusionOk="0">
                  <a:moveTo>
                    <a:pt x="12834" y="0"/>
                  </a:moveTo>
                  <a:cubicBezTo>
                    <a:pt x="9895" y="0"/>
                    <a:pt x="6784" y="1353"/>
                    <a:pt x="4677" y="5117"/>
                  </a:cubicBezTo>
                  <a:cubicBezTo>
                    <a:pt x="1" y="13478"/>
                    <a:pt x="4255" y="22975"/>
                    <a:pt x="5953" y="29781"/>
                  </a:cubicBezTo>
                  <a:cubicBezTo>
                    <a:pt x="7656" y="36582"/>
                    <a:pt x="18429" y="67342"/>
                    <a:pt x="19988" y="71169"/>
                  </a:cubicBezTo>
                  <a:cubicBezTo>
                    <a:pt x="20948" y="73528"/>
                    <a:pt x="22393" y="74111"/>
                    <a:pt x="23726" y="74111"/>
                  </a:cubicBezTo>
                  <a:cubicBezTo>
                    <a:pt x="24556" y="74111"/>
                    <a:pt x="25342" y="73885"/>
                    <a:pt x="25940" y="73721"/>
                  </a:cubicBezTo>
                  <a:cubicBezTo>
                    <a:pt x="27499" y="73294"/>
                    <a:pt x="70590" y="38568"/>
                    <a:pt x="70590" y="38568"/>
                  </a:cubicBezTo>
                  <a:lnTo>
                    <a:pt x="67190" y="30913"/>
                  </a:lnTo>
                  <a:lnTo>
                    <a:pt x="33739" y="48065"/>
                  </a:lnTo>
                  <a:lnTo>
                    <a:pt x="26506" y="25104"/>
                  </a:lnTo>
                  <a:cubicBezTo>
                    <a:pt x="26506" y="25104"/>
                    <a:pt x="22396" y="7952"/>
                    <a:pt x="20697" y="4125"/>
                  </a:cubicBezTo>
                  <a:cubicBezTo>
                    <a:pt x="19761" y="2020"/>
                    <a:pt x="16425" y="0"/>
                    <a:pt x="128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36"/>
            <p:cNvSpPr/>
            <p:nvPr/>
          </p:nvSpPr>
          <p:spPr>
            <a:xfrm>
              <a:off x="1639900" y="3016250"/>
              <a:ext cx="1568375" cy="1852675"/>
            </a:xfrm>
            <a:custGeom>
              <a:avLst/>
              <a:gdLst/>
              <a:ahLst/>
              <a:cxnLst/>
              <a:rect l="l" t="t" r="r" b="b"/>
              <a:pathLst>
                <a:path w="62735" h="74107" extrusionOk="0">
                  <a:moveTo>
                    <a:pt x="12829" y="1"/>
                  </a:moveTo>
                  <a:cubicBezTo>
                    <a:pt x="9891" y="1"/>
                    <a:pt x="6782" y="1352"/>
                    <a:pt x="4677" y="5113"/>
                  </a:cubicBezTo>
                  <a:cubicBezTo>
                    <a:pt x="1" y="13478"/>
                    <a:pt x="4255" y="22975"/>
                    <a:pt x="5953" y="29776"/>
                  </a:cubicBezTo>
                  <a:cubicBezTo>
                    <a:pt x="7656" y="36582"/>
                    <a:pt x="18429" y="67342"/>
                    <a:pt x="19988" y="71169"/>
                  </a:cubicBezTo>
                  <a:cubicBezTo>
                    <a:pt x="20948" y="73524"/>
                    <a:pt x="22392" y="74107"/>
                    <a:pt x="23725" y="74107"/>
                  </a:cubicBezTo>
                  <a:cubicBezTo>
                    <a:pt x="24555" y="74107"/>
                    <a:pt x="25342" y="73880"/>
                    <a:pt x="25940" y="73717"/>
                  </a:cubicBezTo>
                  <a:cubicBezTo>
                    <a:pt x="27077" y="73407"/>
                    <a:pt x="50229" y="54914"/>
                    <a:pt x="62735" y="44882"/>
                  </a:cubicBezTo>
                  <a:lnTo>
                    <a:pt x="62735" y="44882"/>
                  </a:lnTo>
                  <a:lnTo>
                    <a:pt x="25304" y="62809"/>
                  </a:lnTo>
                  <a:cubicBezTo>
                    <a:pt x="25304" y="62809"/>
                    <a:pt x="27508" y="56190"/>
                    <a:pt x="29084" y="53042"/>
                  </a:cubicBezTo>
                  <a:cubicBezTo>
                    <a:pt x="29300" y="52611"/>
                    <a:pt x="29315" y="52433"/>
                    <a:pt x="29175" y="52433"/>
                  </a:cubicBezTo>
                  <a:cubicBezTo>
                    <a:pt x="28522" y="52433"/>
                    <a:pt x="24471" y="56340"/>
                    <a:pt x="21763" y="56340"/>
                  </a:cubicBezTo>
                  <a:cubicBezTo>
                    <a:pt x="20826" y="56340"/>
                    <a:pt x="20050" y="55873"/>
                    <a:pt x="19631" y="54614"/>
                  </a:cubicBezTo>
                  <a:cubicBezTo>
                    <a:pt x="17741" y="48944"/>
                    <a:pt x="5762" y="20584"/>
                    <a:pt x="7969" y="11126"/>
                  </a:cubicBezTo>
                  <a:cubicBezTo>
                    <a:pt x="9337" y="5270"/>
                    <a:pt x="12759" y="1956"/>
                    <a:pt x="15167" y="280"/>
                  </a:cubicBezTo>
                  <a:cubicBezTo>
                    <a:pt x="14416" y="101"/>
                    <a:pt x="13629" y="1"/>
                    <a:pt x="12829"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36"/>
            <p:cNvSpPr/>
            <p:nvPr/>
          </p:nvSpPr>
          <p:spPr>
            <a:xfrm>
              <a:off x="1646325" y="3003700"/>
              <a:ext cx="1772050" cy="1877675"/>
            </a:xfrm>
            <a:custGeom>
              <a:avLst/>
              <a:gdLst/>
              <a:ahLst/>
              <a:cxnLst/>
              <a:rect l="l" t="t" r="r" b="b"/>
              <a:pathLst>
                <a:path w="70882" h="75107" extrusionOk="0">
                  <a:moveTo>
                    <a:pt x="12598" y="1004"/>
                  </a:moveTo>
                  <a:cubicBezTo>
                    <a:pt x="12737" y="1004"/>
                    <a:pt x="12872" y="1004"/>
                    <a:pt x="12994" y="1012"/>
                  </a:cubicBezTo>
                  <a:cubicBezTo>
                    <a:pt x="16373" y="1165"/>
                    <a:pt x="19199" y="3072"/>
                    <a:pt x="19979" y="4827"/>
                  </a:cubicBezTo>
                  <a:cubicBezTo>
                    <a:pt x="21642" y="8567"/>
                    <a:pt x="25718" y="25549"/>
                    <a:pt x="25761" y="25719"/>
                  </a:cubicBezTo>
                  <a:cubicBezTo>
                    <a:pt x="25761" y="25732"/>
                    <a:pt x="25766" y="25741"/>
                    <a:pt x="25770" y="25754"/>
                  </a:cubicBezTo>
                  <a:lnTo>
                    <a:pt x="32999" y="48715"/>
                  </a:lnTo>
                  <a:cubicBezTo>
                    <a:pt x="33066" y="48932"/>
                    <a:pt x="33266" y="49067"/>
                    <a:pt x="33478" y="49067"/>
                  </a:cubicBezTo>
                  <a:cubicBezTo>
                    <a:pt x="33555" y="49067"/>
                    <a:pt x="33634" y="49049"/>
                    <a:pt x="33708" y="49011"/>
                  </a:cubicBezTo>
                  <a:lnTo>
                    <a:pt x="66693" y="32098"/>
                  </a:lnTo>
                  <a:lnTo>
                    <a:pt x="69724" y="38922"/>
                  </a:lnTo>
                  <a:cubicBezTo>
                    <a:pt x="52676" y="52656"/>
                    <a:pt x="27094" y="73060"/>
                    <a:pt x="25535" y="73744"/>
                  </a:cubicBezTo>
                  <a:lnTo>
                    <a:pt x="25470" y="73761"/>
                  </a:lnTo>
                  <a:cubicBezTo>
                    <a:pt x="24887" y="73921"/>
                    <a:pt x="24193" y="74111"/>
                    <a:pt x="23481" y="74111"/>
                  </a:cubicBezTo>
                  <a:cubicBezTo>
                    <a:pt x="22290" y="74111"/>
                    <a:pt x="21048" y="73579"/>
                    <a:pt x="20192" y="71480"/>
                  </a:cubicBezTo>
                  <a:cubicBezTo>
                    <a:pt x="18529" y="67400"/>
                    <a:pt x="7839" y="36788"/>
                    <a:pt x="6184" y="30161"/>
                  </a:cubicBezTo>
                  <a:cubicBezTo>
                    <a:pt x="5892" y="28994"/>
                    <a:pt x="5527" y="27766"/>
                    <a:pt x="5143" y="26459"/>
                  </a:cubicBezTo>
                  <a:cubicBezTo>
                    <a:pt x="3332" y="20294"/>
                    <a:pt x="1076" y="12621"/>
                    <a:pt x="4856" y="5863"/>
                  </a:cubicBezTo>
                  <a:cubicBezTo>
                    <a:pt x="7177" y="1713"/>
                    <a:pt x="10556" y="1004"/>
                    <a:pt x="12598" y="1004"/>
                  </a:cubicBezTo>
                  <a:close/>
                  <a:moveTo>
                    <a:pt x="12597" y="1"/>
                  </a:moveTo>
                  <a:cubicBezTo>
                    <a:pt x="10319" y="1"/>
                    <a:pt x="6553" y="790"/>
                    <a:pt x="3985" y="5375"/>
                  </a:cubicBezTo>
                  <a:cubicBezTo>
                    <a:pt x="1" y="12499"/>
                    <a:pt x="2322" y="20394"/>
                    <a:pt x="4185" y="26738"/>
                  </a:cubicBezTo>
                  <a:cubicBezTo>
                    <a:pt x="4569" y="28036"/>
                    <a:pt x="4926" y="29255"/>
                    <a:pt x="5213" y="30405"/>
                  </a:cubicBezTo>
                  <a:cubicBezTo>
                    <a:pt x="6876" y="37058"/>
                    <a:pt x="17601" y="67765"/>
                    <a:pt x="19269" y="71859"/>
                  </a:cubicBezTo>
                  <a:cubicBezTo>
                    <a:pt x="20336" y="74480"/>
                    <a:pt x="21999" y="75107"/>
                    <a:pt x="23475" y="75107"/>
                  </a:cubicBezTo>
                  <a:cubicBezTo>
                    <a:pt x="24351" y="75107"/>
                    <a:pt x="25156" y="74885"/>
                    <a:pt x="25735" y="74728"/>
                  </a:cubicBezTo>
                  <a:lnTo>
                    <a:pt x="25814" y="74702"/>
                  </a:lnTo>
                  <a:cubicBezTo>
                    <a:pt x="26136" y="74615"/>
                    <a:pt x="26889" y="74410"/>
                    <a:pt x="48905" y="56875"/>
                  </a:cubicBezTo>
                  <a:cubicBezTo>
                    <a:pt x="59748" y="48240"/>
                    <a:pt x="70538" y="39544"/>
                    <a:pt x="70647" y="39457"/>
                  </a:cubicBezTo>
                  <a:cubicBezTo>
                    <a:pt x="70825" y="39318"/>
                    <a:pt x="70882" y="39074"/>
                    <a:pt x="70791" y="38865"/>
                  </a:cubicBezTo>
                  <a:lnTo>
                    <a:pt x="67390" y="31210"/>
                  </a:lnTo>
                  <a:cubicBezTo>
                    <a:pt x="67306" y="31024"/>
                    <a:pt x="67123" y="30915"/>
                    <a:pt x="66933" y="30915"/>
                  </a:cubicBezTo>
                  <a:cubicBezTo>
                    <a:pt x="66857" y="30915"/>
                    <a:pt x="66779" y="30933"/>
                    <a:pt x="66706" y="30971"/>
                  </a:cubicBezTo>
                  <a:lnTo>
                    <a:pt x="33778" y="47853"/>
                  </a:lnTo>
                  <a:lnTo>
                    <a:pt x="26733" y="25471"/>
                  </a:lnTo>
                  <a:cubicBezTo>
                    <a:pt x="26515" y="24552"/>
                    <a:pt x="22583" y="8219"/>
                    <a:pt x="20898" y="4422"/>
                  </a:cubicBezTo>
                  <a:cubicBezTo>
                    <a:pt x="20406" y="3316"/>
                    <a:pt x="19352" y="2258"/>
                    <a:pt x="17924" y="1439"/>
                  </a:cubicBezTo>
                  <a:cubicBezTo>
                    <a:pt x="16430" y="586"/>
                    <a:pt x="14758" y="98"/>
                    <a:pt x="13042" y="11"/>
                  </a:cubicBezTo>
                  <a:cubicBezTo>
                    <a:pt x="12901" y="4"/>
                    <a:pt x="12753" y="1"/>
                    <a:pt x="125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36"/>
            <p:cNvSpPr/>
            <p:nvPr/>
          </p:nvSpPr>
          <p:spPr>
            <a:xfrm>
              <a:off x="3181375" y="3847425"/>
              <a:ext cx="125200" cy="219900"/>
            </a:xfrm>
            <a:custGeom>
              <a:avLst/>
              <a:gdLst/>
              <a:ahLst/>
              <a:cxnLst/>
              <a:rect l="l" t="t" r="r" b="b"/>
              <a:pathLst>
                <a:path w="5008" h="8796" extrusionOk="0">
                  <a:moveTo>
                    <a:pt x="571" y="0"/>
                  </a:moveTo>
                  <a:cubicBezTo>
                    <a:pt x="496" y="0"/>
                    <a:pt x="420" y="17"/>
                    <a:pt x="349" y="52"/>
                  </a:cubicBezTo>
                  <a:cubicBezTo>
                    <a:pt x="101" y="174"/>
                    <a:pt x="0" y="470"/>
                    <a:pt x="122" y="718"/>
                  </a:cubicBezTo>
                  <a:lnTo>
                    <a:pt x="3950" y="8517"/>
                  </a:lnTo>
                  <a:cubicBezTo>
                    <a:pt x="4033" y="8687"/>
                    <a:pt x="4207" y="8796"/>
                    <a:pt x="4398" y="8796"/>
                  </a:cubicBezTo>
                  <a:cubicBezTo>
                    <a:pt x="4769" y="8796"/>
                    <a:pt x="5008" y="8408"/>
                    <a:pt x="4847" y="8077"/>
                  </a:cubicBezTo>
                  <a:lnTo>
                    <a:pt x="1019" y="278"/>
                  </a:lnTo>
                  <a:cubicBezTo>
                    <a:pt x="933" y="102"/>
                    <a:pt x="755" y="0"/>
                    <a:pt x="5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36"/>
            <p:cNvSpPr/>
            <p:nvPr/>
          </p:nvSpPr>
          <p:spPr>
            <a:xfrm>
              <a:off x="458225" y="2882250"/>
              <a:ext cx="884850" cy="2473100"/>
            </a:xfrm>
            <a:custGeom>
              <a:avLst/>
              <a:gdLst/>
              <a:ahLst/>
              <a:cxnLst/>
              <a:rect l="l" t="t" r="r" b="b"/>
              <a:pathLst>
                <a:path w="35394" h="98924" extrusionOk="0">
                  <a:moveTo>
                    <a:pt x="19578" y="1"/>
                  </a:moveTo>
                  <a:lnTo>
                    <a:pt x="1" y="13586"/>
                  </a:lnTo>
                  <a:cubicBezTo>
                    <a:pt x="1" y="13586"/>
                    <a:pt x="9650" y="23780"/>
                    <a:pt x="8653" y="50551"/>
                  </a:cubicBezTo>
                  <a:cubicBezTo>
                    <a:pt x="7891" y="70990"/>
                    <a:pt x="10617" y="94204"/>
                    <a:pt x="14549" y="98924"/>
                  </a:cubicBezTo>
                  <a:lnTo>
                    <a:pt x="35393" y="98924"/>
                  </a:lnTo>
                  <a:cubicBezTo>
                    <a:pt x="35393" y="98924"/>
                    <a:pt x="28191" y="59199"/>
                    <a:pt x="28709" y="36395"/>
                  </a:cubicBezTo>
                  <a:cubicBezTo>
                    <a:pt x="29101" y="19090"/>
                    <a:pt x="23902" y="7081"/>
                    <a:pt x="195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36"/>
            <p:cNvSpPr/>
            <p:nvPr/>
          </p:nvSpPr>
          <p:spPr>
            <a:xfrm>
              <a:off x="443850" y="2869775"/>
              <a:ext cx="912950" cy="2498100"/>
            </a:xfrm>
            <a:custGeom>
              <a:avLst/>
              <a:gdLst/>
              <a:ahLst/>
              <a:cxnLst/>
              <a:rect l="l" t="t" r="r" b="b"/>
              <a:pathLst>
                <a:path w="36518" h="99924" extrusionOk="0">
                  <a:moveTo>
                    <a:pt x="19996" y="1214"/>
                  </a:moveTo>
                  <a:cubicBezTo>
                    <a:pt x="22526" y="5442"/>
                    <a:pt x="24547" y="10079"/>
                    <a:pt x="26005" y="15004"/>
                  </a:cubicBezTo>
                  <a:cubicBezTo>
                    <a:pt x="28022" y="21814"/>
                    <a:pt x="28958" y="29178"/>
                    <a:pt x="28779" y="36881"/>
                  </a:cubicBezTo>
                  <a:cubicBezTo>
                    <a:pt x="28514" y="48694"/>
                    <a:pt x="30347" y="65097"/>
                    <a:pt x="31936" y="76780"/>
                  </a:cubicBezTo>
                  <a:cubicBezTo>
                    <a:pt x="33412" y="87675"/>
                    <a:pt x="34958" y="96601"/>
                    <a:pt x="35372" y="98927"/>
                  </a:cubicBezTo>
                  <a:lnTo>
                    <a:pt x="15368" y="98927"/>
                  </a:lnTo>
                  <a:cubicBezTo>
                    <a:pt x="13621" y="96597"/>
                    <a:pt x="12002" y="90126"/>
                    <a:pt x="10913" y="81074"/>
                  </a:cubicBezTo>
                  <a:cubicBezTo>
                    <a:pt x="9794" y="71794"/>
                    <a:pt x="9363" y="60860"/>
                    <a:pt x="9724" y="51072"/>
                  </a:cubicBezTo>
                  <a:cubicBezTo>
                    <a:pt x="10242" y="37155"/>
                    <a:pt x="7843" y="27771"/>
                    <a:pt x="5740" y="22350"/>
                  </a:cubicBezTo>
                  <a:cubicBezTo>
                    <a:pt x="3950" y="17730"/>
                    <a:pt x="2091" y="15143"/>
                    <a:pt x="1312" y="14181"/>
                  </a:cubicBezTo>
                  <a:lnTo>
                    <a:pt x="19996" y="1214"/>
                  </a:lnTo>
                  <a:close/>
                  <a:moveTo>
                    <a:pt x="20152" y="0"/>
                  </a:moveTo>
                  <a:cubicBezTo>
                    <a:pt x="20054" y="0"/>
                    <a:pt x="19954" y="29"/>
                    <a:pt x="19866" y="90"/>
                  </a:cubicBezTo>
                  <a:lnTo>
                    <a:pt x="288" y="13672"/>
                  </a:lnTo>
                  <a:cubicBezTo>
                    <a:pt x="36" y="13846"/>
                    <a:pt x="1" y="14203"/>
                    <a:pt x="210" y="14425"/>
                  </a:cubicBezTo>
                  <a:cubicBezTo>
                    <a:pt x="236" y="14451"/>
                    <a:pt x="2579" y="16972"/>
                    <a:pt x="4808" y="22711"/>
                  </a:cubicBezTo>
                  <a:cubicBezTo>
                    <a:pt x="6876" y="28046"/>
                    <a:pt x="9237" y="37290"/>
                    <a:pt x="8727" y="51032"/>
                  </a:cubicBezTo>
                  <a:cubicBezTo>
                    <a:pt x="8361" y="60873"/>
                    <a:pt x="8797" y="71864"/>
                    <a:pt x="9920" y="81195"/>
                  </a:cubicBezTo>
                  <a:cubicBezTo>
                    <a:pt x="11483" y="94176"/>
                    <a:pt x="13613" y="98391"/>
                    <a:pt x="14741" y="99745"/>
                  </a:cubicBezTo>
                  <a:cubicBezTo>
                    <a:pt x="14836" y="99858"/>
                    <a:pt x="14976" y="99924"/>
                    <a:pt x="15124" y="99924"/>
                  </a:cubicBezTo>
                  <a:lnTo>
                    <a:pt x="35973" y="99924"/>
                  </a:lnTo>
                  <a:cubicBezTo>
                    <a:pt x="36282" y="99919"/>
                    <a:pt x="36517" y="99641"/>
                    <a:pt x="36460" y="99332"/>
                  </a:cubicBezTo>
                  <a:cubicBezTo>
                    <a:pt x="36443" y="99231"/>
                    <a:pt x="34640" y="89264"/>
                    <a:pt x="32925" y="76636"/>
                  </a:cubicBezTo>
                  <a:cubicBezTo>
                    <a:pt x="31344" y="64993"/>
                    <a:pt x="29515" y="48646"/>
                    <a:pt x="29785" y="36902"/>
                  </a:cubicBezTo>
                  <a:cubicBezTo>
                    <a:pt x="29959" y="29095"/>
                    <a:pt x="29014" y="21632"/>
                    <a:pt x="26968" y="14717"/>
                  </a:cubicBezTo>
                  <a:cubicBezTo>
                    <a:pt x="25431" y="9535"/>
                    <a:pt x="23284" y="4662"/>
                    <a:pt x="20580" y="238"/>
                  </a:cubicBezTo>
                  <a:cubicBezTo>
                    <a:pt x="20484" y="85"/>
                    <a:pt x="20320" y="0"/>
                    <a:pt x="201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36"/>
            <p:cNvSpPr/>
            <p:nvPr/>
          </p:nvSpPr>
          <p:spPr>
            <a:xfrm>
              <a:off x="517025" y="2882250"/>
              <a:ext cx="885050" cy="2473100"/>
            </a:xfrm>
            <a:custGeom>
              <a:avLst/>
              <a:gdLst/>
              <a:ahLst/>
              <a:cxnLst/>
              <a:rect l="l" t="t" r="r" b="b"/>
              <a:pathLst>
                <a:path w="35402" h="98924" extrusionOk="0">
                  <a:moveTo>
                    <a:pt x="19577" y="1"/>
                  </a:moveTo>
                  <a:lnTo>
                    <a:pt x="0" y="13586"/>
                  </a:lnTo>
                  <a:cubicBezTo>
                    <a:pt x="0" y="13586"/>
                    <a:pt x="9645" y="23784"/>
                    <a:pt x="8652" y="50551"/>
                  </a:cubicBezTo>
                  <a:cubicBezTo>
                    <a:pt x="7890" y="70990"/>
                    <a:pt x="10620" y="94204"/>
                    <a:pt x="14552" y="98924"/>
                  </a:cubicBezTo>
                  <a:lnTo>
                    <a:pt x="35401" y="98924"/>
                  </a:lnTo>
                  <a:cubicBezTo>
                    <a:pt x="35401" y="98924"/>
                    <a:pt x="28191" y="59199"/>
                    <a:pt x="28709" y="36395"/>
                  </a:cubicBezTo>
                  <a:cubicBezTo>
                    <a:pt x="29101" y="19090"/>
                    <a:pt x="23906" y="7081"/>
                    <a:pt x="195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36"/>
            <p:cNvSpPr/>
            <p:nvPr/>
          </p:nvSpPr>
          <p:spPr>
            <a:xfrm>
              <a:off x="502650" y="2869775"/>
              <a:ext cx="912925" cy="2498100"/>
            </a:xfrm>
            <a:custGeom>
              <a:avLst/>
              <a:gdLst/>
              <a:ahLst/>
              <a:cxnLst/>
              <a:rect l="l" t="t" r="r" b="b"/>
              <a:pathLst>
                <a:path w="36517" h="99924" extrusionOk="0">
                  <a:moveTo>
                    <a:pt x="20000" y="1214"/>
                  </a:moveTo>
                  <a:cubicBezTo>
                    <a:pt x="22530" y="5442"/>
                    <a:pt x="24550" y="10079"/>
                    <a:pt x="26009" y="15004"/>
                  </a:cubicBezTo>
                  <a:cubicBezTo>
                    <a:pt x="28025" y="21814"/>
                    <a:pt x="28957" y="29178"/>
                    <a:pt x="28783" y="36881"/>
                  </a:cubicBezTo>
                  <a:cubicBezTo>
                    <a:pt x="28513" y="48690"/>
                    <a:pt x="30351" y="65097"/>
                    <a:pt x="31936" y="76776"/>
                  </a:cubicBezTo>
                  <a:cubicBezTo>
                    <a:pt x="33416" y="87675"/>
                    <a:pt x="34962" y="96601"/>
                    <a:pt x="35371" y="98927"/>
                  </a:cubicBezTo>
                  <a:lnTo>
                    <a:pt x="15367" y="98927"/>
                  </a:lnTo>
                  <a:cubicBezTo>
                    <a:pt x="13621" y="96597"/>
                    <a:pt x="12001" y="90126"/>
                    <a:pt x="10912" y="81074"/>
                  </a:cubicBezTo>
                  <a:cubicBezTo>
                    <a:pt x="9793" y="71794"/>
                    <a:pt x="9362" y="60860"/>
                    <a:pt x="9724" y="51072"/>
                  </a:cubicBezTo>
                  <a:cubicBezTo>
                    <a:pt x="10242" y="37155"/>
                    <a:pt x="7843" y="27771"/>
                    <a:pt x="5739" y="22350"/>
                  </a:cubicBezTo>
                  <a:cubicBezTo>
                    <a:pt x="3950" y="17730"/>
                    <a:pt x="2090" y="15143"/>
                    <a:pt x="1315" y="14181"/>
                  </a:cubicBezTo>
                  <a:lnTo>
                    <a:pt x="20000" y="1214"/>
                  </a:lnTo>
                  <a:close/>
                  <a:moveTo>
                    <a:pt x="20154" y="0"/>
                  </a:moveTo>
                  <a:cubicBezTo>
                    <a:pt x="20056" y="0"/>
                    <a:pt x="19956" y="29"/>
                    <a:pt x="19869" y="90"/>
                  </a:cubicBezTo>
                  <a:lnTo>
                    <a:pt x="288" y="13672"/>
                  </a:lnTo>
                  <a:cubicBezTo>
                    <a:pt x="35" y="13846"/>
                    <a:pt x="0" y="14203"/>
                    <a:pt x="209" y="14429"/>
                  </a:cubicBezTo>
                  <a:cubicBezTo>
                    <a:pt x="235" y="14451"/>
                    <a:pt x="2582" y="16972"/>
                    <a:pt x="4808" y="22711"/>
                  </a:cubicBezTo>
                  <a:cubicBezTo>
                    <a:pt x="6876" y="28046"/>
                    <a:pt x="9236" y="37290"/>
                    <a:pt x="8726" y="51032"/>
                  </a:cubicBezTo>
                  <a:cubicBezTo>
                    <a:pt x="8361" y="60873"/>
                    <a:pt x="8796" y="71864"/>
                    <a:pt x="9920" y="81195"/>
                  </a:cubicBezTo>
                  <a:cubicBezTo>
                    <a:pt x="11483" y="94176"/>
                    <a:pt x="13612" y="98391"/>
                    <a:pt x="14740" y="99745"/>
                  </a:cubicBezTo>
                  <a:cubicBezTo>
                    <a:pt x="14836" y="99858"/>
                    <a:pt x="14975" y="99924"/>
                    <a:pt x="15123" y="99924"/>
                  </a:cubicBezTo>
                  <a:lnTo>
                    <a:pt x="35972" y="99924"/>
                  </a:lnTo>
                  <a:cubicBezTo>
                    <a:pt x="36281" y="99919"/>
                    <a:pt x="36516" y="99641"/>
                    <a:pt x="36460" y="99336"/>
                  </a:cubicBezTo>
                  <a:cubicBezTo>
                    <a:pt x="36442" y="99236"/>
                    <a:pt x="34640" y="89264"/>
                    <a:pt x="32928" y="76636"/>
                  </a:cubicBezTo>
                  <a:cubicBezTo>
                    <a:pt x="31343" y="64993"/>
                    <a:pt x="29514" y="48646"/>
                    <a:pt x="29784" y="36902"/>
                  </a:cubicBezTo>
                  <a:cubicBezTo>
                    <a:pt x="29959" y="29095"/>
                    <a:pt x="29014" y="21632"/>
                    <a:pt x="26967" y="14717"/>
                  </a:cubicBezTo>
                  <a:cubicBezTo>
                    <a:pt x="25434" y="9535"/>
                    <a:pt x="23283" y="4667"/>
                    <a:pt x="20579" y="238"/>
                  </a:cubicBezTo>
                  <a:cubicBezTo>
                    <a:pt x="20486" y="85"/>
                    <a:pt x="20322" y="0"/>
                    <a:pt x="201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36"/>
            <p:cNvSpPr/>
            <p:nvPr/>
          </p:nvSpPr>
          <p:spPr>
            <a:xfrm>
              <a:off x="458225" y="2882250"/>
              <a:ext cx="548250" cy="339675"/>
            </a:xfrm>
            <a:custGeom>
              <a:avLst/>
              <a:gdLst/>
              <a:ahLst/>
              <a:cxnLst/>
              <a:rect l="l" t="t" r="r" b="b"/>
              <a:pathLst>
                <a:path w="21930" h="13587" extrusionOk="0">
                  <a:moveTo>
                    <a:pt x="19578" y="1"/>
                  </a:moveTo>
                  <a:lnTo>
                    <a:pt x="1" y="13586"/>
                  </a:lnTo>
                  <a:lnTo>
                    <a:pt x="2352" y="13586"/>
                  </a:lnTo>
                  <a:lnTo>
                    <a:pt x="2192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36"/>
            <p:cNvSpPr/>
            <p:nvPr/>
          </p:nvSpPr>
          <p:spPr>
            <a:xfrm>
              <a:off x="441025" y="2869725"/>
              <a:ext cx="582650" cy="364725"/>
            </a:xfrm>
            <a:custGeom>
              <a:avLst/>
              <a:gdLst/>
              <a:ahLst/>
              <a:cxnLst/>
              <a:rect l="l" t="t" r="r" b="b"/>
              <a:pathLst>
                <a:path w="23306" h="14589" extrusionOk="0">
                  <a:moveTo>
                    <a:pt x="21019" y="1002"/>
                  </a:moveTo>
                  <a:lnTo>
                    <a:pt x="2883" y="13587"/>
                  </a:lnTo>
                  <a:lnTo>
                    <a:pt x="2287" y="13587"/>
                  </a:lnTo>
                  <a:lnTo>
                    <a:pt x="20423" y="1002"/>
                  </a:lnTo>
                  <a:close/>
                  <a:moveTo>
                    <a:pt x="20266" y="1"/>
                  </a:moveTo>
                  <a:cubicBezTo>
                    <a:pt x="20162" y="1"/>
                    <a:pt x="20066" y="31"/>
                    <a:pt x="19979" y="92"/>
                  </a:cubicBezTo>
                  <a:lnTo>
                    <a:pt x="401" y="13674"/>
                  </a:lnTo>
                  <a:cubicBezTo>
                    <a:pt x="1" y="13952"/>
                    <a:pt x="197" y="14588"/>
                    <a:pt x="689" y="14588"/>
                  </a:cubicBezTo>
                  <a:lnTo>
                    <a:pt x="3040" y="14588"/>
                  </a:lnTo>
                  <a:cubicBezTo>
                    <a:pt x="3140" y="14588"/>
                    <a:pt x="3240" y="14553"/>
                    <a:pt x="3323" y="14497"/>
                  </a:cubicBezTo>
                  <a:lnTo>
                    <a:pt x="22901" y="915"/>
                  </a:lnTo>
                  <a:cubicBezTo>
                    <a:pt x="23305" y="632"/>
                    <a:pt x="23105" y="1"/>
                    <a:pt x="226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مربع نص 1">
            <a:extLst>
              <a:ext uri="{FF2B5EF4-FFF2-40B4-BE49-F238E27FC236}">
                <a16:creationId xmlns:a16="http://schemas.microsoft.com/office/drawing/2014/main" id="{2C3A88B0-BBA8-D858-228D-E26097102761}"/>
              </a:ext>
            </a:extLst>
          </p:cNvPr>
          <p:cNvSpPr txBox="1"/>
          <p:nvPr/>
        </p:nvSpPr>
        <p:spPr>
          <a:xfrm>
            <a:off x="4531484" y="1980977"/>
            <a:ext cx="4572000" cy="923330"/>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الحرب السيبرانية</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extLst>
      <p:ext uri="{BB962C8B-B14F-4D97-AF65-F5344CB8AC3E}">
        <p14:creationId xmlns:p14="http://schemas.microsoft.com/office/powerpoint/2010/main" val="42914378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ربع نص 5">
            <a:extLst>
              <a:ext uri="{FF2B5EF4-FFF2-40B4-BE49-F238E27FC236}">
                <a16:creationId xmlns:a16="http://schemas.microsoft.com/office/drawing/2014/main" id="{1321252F-A7F1-541C-FC24-AB79C9991CDE}"/>
              </a:ext>
            </a:extLst>
          </p:cNvPr>
          <p:cNvSpPr txBox="1"/>
          <p:nvPr/>
        </p:nvSpPr>
        <p:spPr>
          <a:xfrm>
            <a:off x="185853" y="1086407"/>
            <a:ext cx="8660780" cy="2970685"/>
          </a:xfrm>
          <a:prstGeom prst="rect">
            <a:avLst/>
          </a:prstGeom>
          <a:noFill/>
        </p:spPr>
        <p:txBody>
          <a:bodyPr wrap="square">
            <a:spAutoFit/>
          </a:bodyPr>
          <a:lstStyle/>
          <a:p>
            <a:pPr algn="r" rtl="1">
              <a:lnSpc>
                <a:spcPct val="150000"/>
              </a:lnSpc>
            </a:pPr>
            <a:r>
              <a:rPr lang="ar-KW" sz="3200" b="1" i="0" u="sng"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الحرب السيبرانية </a:t>
            </a:r>
            <a:r>
              <a:rPr lang="ar-KW" sz="3200" b="1" i="0"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هي </a:t>
            </a:r>
            <a:r>
              <a:rPr lang="ar-KW" sz="32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حرب افتراضية</a:t>
            </a:r>
            <a:r>
              <a:rPr lang="ar-KW" sz="3200" b="1" i="0"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أسلحتها رقمية، والجنود يجلسون أمام الكمبيوتر. فهي تخترق الشبكات الأجنبية دون أن يلاحظها أحد وتتلاعب بالبنى التحتية الحيوية مثل شبكات الكهرباء أو الاتصالات</a:t>
            </a:r>
            <a:endParaRPr lang="en-GB" sz="3200" b="1"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grpSp>
        <p:nvGrpSpPr>
          <p:cNvPr id="7" name="Google Shape;3014;p63">
            <a:extLst>
              <a:ext uri="{FF2B5EF4-FFF2-40B4-BE49-F238E27FC236}">
                <a16:creationId xmlns:a16="http://schemas.microsoft.com/office/drawing/2014/main" id="{83B68192-2C46-2E30-46DF-5B5AFF0AD8E8}"/>
              </a:ext>
            </a:extLst>
          </p:cNvPr>
          <p:cNvGrpSpPr/>
          <p:nvPr/>
        </p:nvGrpSpPr>
        <p:grpSpPr>
          <a:xfrm>
            <a:off x="0" y="3256156"/>
            <a:ext cx="2062040" cy="1824676"/>
            <a:chOff x="1029100" y="238125"/>
            <a:chExt cx="5561350" cy="5238375"/>
          </a:xfrm>
        </p:grpSpPr>
        <p:sp>
          <p:nvSpPr>
            <p:cNvPr id="8" name="Google Shape;3015;p63">
              <a:extLst>
                <a:ext uri="{FF2B5EF4-FFF2-40B4-BE49-F238E27FC236}">
                  <a16:creationId xmlns:a16="http://schemas.microsoft.com/office/drawing/2014/main" id="{9BD027FE-256B-8F46-A704-4E4E66CE88A6}"/>
                </a:ext>
              </a:extLst>
            </p:cNvPr>
            <p:cNvSpPr/>
            <p:nvPr/>
          </p:nvSpPr>
          <p:spPr>
            <a:xfrm>
              <a:off x="1203150" y="238125"/>
              <a:ext cx="5105375" cy="4600950"/>
            </a:xfrm>
            <a:custGeom>
              <a:avLst/>
              <a:gdLst/>
              <a:ahLst/>
              <a:cxnLst/>
              <a:rect l="l" t="t" r="r" b="b"/>
              <a:pathLst>
                <a:path w="204215" h="184038" extrusionOk="0">
                  <a:moveTo>
                    <a:pt x="127773" y="0"/>
                  </a:moveTo>
                  <a:cubicBezTo>
                    <a:pt x="115838" y="0"/>
                    <a:pt x="104035" y="4096"/>
                    <a:pt x="94139" y="11670"/>
                  </a:cubicBezTo>
                  <a:cubicBezTo>
                    <a:pt x="71799" y="28768"/>
                    <a:pt x="55542" y="52089"/>
                    <a:pt x="31096" y="66905"/>
                  </a:cubicBezTo>
                  <a:cubicBezTo>
                    <a:pt x="10686" y="79276"/>
                    <a:pt x="0" y="99258"/>
                    <a:pt x="6866" y="127499"/>
                  </a:cubicBezTo>
                  <a:cubicBezTo>
                    <a:pt x="13351" y="154179"/>
                    <a:pt x="34162" y="170340"/>
                    <a:pt x="57584" y="170340"/>
                  </a:cubicBezTo>
                  <a:cubicBezTo>
                    <a:pt x="58955" y="170340"/>
                    <a:pt x="60334" y="170284"/>
                    <a:pt x="61720" y="170172"/>
                  </a:cubicBezTo>
                  <a:cubicBezTo>
                    <a:pt x="66115" y="169818"/>
                    <a:pt x="70552" y="169618"/>
                    <a:pt x="74987" y="169618"/>
                  </a:cubicBezTo>
                  <a:cubicBezTo>
                    <a:pt x="91592" y="169618"/>
                    <a:pt x="108166" y="172420"/>
                    <a:pt x="122391" y="180407"/>
                  </a:cubicBezTo>
                  <a:cubicBezTo>
                    <a:pt x="126702" y="182827"/>
                    <a:pt x="131899" y="184038"/>
                    <a:pt x="137650" y="184038"/>
                  </a:cubicBezTo>
                  <a:cubicBezTo>
                    <a:pt x="153382" y="184038"/>
                    <a:pt x="173260" y="174983"/>
                    <a:pt x="190501" y="156881"/>
                  </a:cubicBezTo>
                  <a:cubicBezTo>
                    <a:pt x="204215" y="142485"/>
                    <a:pt x="202887" y="124179"/>
                    <a:pt x="198418" y="107062"/>
                  </a:cubicBezTo>
                  <a:cubicBezTo>
                    <a:pt x="195664" y="96511"/>
                    <a:pt x="193866" y="85702"/>
                    <a:pt x="191728" y="74983"/>
                  </a:cubicBezTo>
                  <a:cubicBezTo>
                    <a:pt x="190221" y="67429"/>
                    <a:pt x="188545" y="59919"/>
                    <a:pt x="186244" y="52574"/>
                  </a:cubicBezTo>
                  <a:cubicBezTo>
                    <a:pt x="179565" y="31252"/>
                    <a:pt x="166268" y="9678"/>
                    <a:pt x="143434" y="2426"/>
                  </a:cubicBezTo>
                  <a:cubicBezTo>
                    <a:pt x="138288" y="791"/>
                    <a:pt x="133018" y="0"/>
                    <a:pt x="127773"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016;p63">
              <a:extLst>
                <a:ext uri="{FF2B5EF4-FFF2-40B4-BE49-F238E27FC236}">
                  <a16:creationId xmlns:a16="http://schemas.microsoft.com/office/drawing/2014/main" id="{9E92D610-23CB-F5DA-7BF3-58BF1D702C05}"/>
                </a:ext>
              </a:extLst>
            </p:cNvPr>
            <p:cNvSpPr/>
            <p:nvPr/>
          </p:nvSpPr>
          <p:spPr>
            <a:xfrm>
              <a:off x="1029100" y="5310750"/>
              <a:ext cx="5561350" cy="165750"/>
            </a:xfrm>
            <a:custGeom>
              <a:avLst/>
              <a:gdLst/>
              <a:ahLst/>
              <a:cxnLst/>
              <a:rect l="l" t="t" r="r" b="b"/>
              <a:pathLst>
                <a:path w="222454" h="6630" extrusionOk="0">
                  <a:moveTo>
                    <a:pt x="111226" y="1"/>
                  </a:moveTo>
                  <a:cubicBezTo>
                    <a:pt x="49798" y="1"/>
                    <a:pt x="0" y="1485"/>
                    <a:pt x="0" y="3315"/>
                  </a:cubicBezTo>
                  <a:cubicBezTo>
                    <a:pt x="0" y="5145"/>
                    <a:pt x="49798" y="6629"/>
                    <a:pt x="111226" y="6629"/>
                  </a:cubicBezTo>
                  <a:cubicBezTo>
                    <a:pt x="172655" y="6629"/>
                    <a:pt x="222453" y="5145"/>
                    <a:pt x="222453" y="3315"/>
                  </a:cubicBezTo>
                  <a:cubicBezTo>
                    <a:pt x="222453" y="1485"/>
                    <a:pt x="172655" y="1"/>
                    <a:pt x="1112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017;p63">
              <a:extLst>
                <a:ext uri="{FF2B5EF4-FFF2-40B4-BE49-F238E27FC236}">
                  <a16:creationId xmlns:a16="http://schemas.microsoft.com/office/drawing/2014/main" id="{C3BC06CD-5619-E52C-FF82-B7E1477A8E07}"/>
                </a:ext>
              </a:extLst>
            </p:cNvPr>
            <p:cNvSpPr/>
            <p:nvPr/>
          </p:nvSpPr>
          <p:spPr>
            <a:xfrm>
              <a:off x="2571825" y="970075"/>
              <a:ext cx="2459525" cy="4432625"/>
            </a:xfrm>
            <a:custGeom>
              <a:avLst/>
              <a:gdLst/>
              <a:ahLst/>
              <a:cxnLst/>
              <a:rect l="l" t="t" r="r" b="b"/>
              <a:pathLst>
                <a:path w="98381" h="177305" extrusionOk="0">
                  <a:moveTo>
                    <a:pt x="4182" y="1"/>
                  </a:moveTo>
                  <a:cubicBezTo>
                    <a:pt x="1873" y="1"/>
                    <a:pt x="1" y="1873"/>
                    <a:pt x="1" y="4183"/>
                  </a:cubicBezTo>
                  <a:lnTo>
                    <a:pt x="1" y="172763"/>
                  </a:lnTo>
                  <a:cubicBezTo>
                    <a:pt x="1" y="175271"/>
                    <a:pt x="2034" y="177304"/>
                    <a:pt x="4542" y="177304"/>
                  </a:cubicBezTo>
                  <a:lnTo>
                    <a:pt x="93800" y="177304"/>
                  </a:lnTo>
                  <a:cubicBezTo>
                    <a:pt x="96330" y="177304"/>
                    <a:pt x="98380" y="175253"/>
                    <a:pt x="98380" y="172723"/>
                  </a:cubicBezTo>
                  <a:lnTo>
                    <a:pt x="98380" y="4607"/>
                  </a:lnTo>
                  <a:cubicBezTo>
                    <a:pt x="98380" y="2063"/>
                    <a:pt x="96318" y="1"/>
                    <a:pt x="93775"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018;p63">
              <a:extLst>
                <a:ext uri="{FF2B5EF4-FFF2-40B4-BE49-F238E27FC236}">
                  <a16:creationId xmlns:a16="http://schemas.microsoft.com/office/drawing/2014/main" id="{FCF693A3-B957-69A9-7D2A-7D748A22FAB1}"/>
                </a:ext>
              </a:extLst>
            </p:cNvPr>
            <p:cNvSpPr/>
            <p:nvPr/>
          </p:nvSpPr>
          <p:spPr>
            <a:xfrm>
              <a:off x="2564500" y="962775"/>
              <a:ext cx="2474175" cy="4447250"/>
            </a:xfrm>
            <a:custGeom>
              <a:avLst/>
              <a:gdLst/>
              <a:ahLst/>
              <a:cxnLst/>
              <a:rect l="l" t="t" r="r" b="b"/>
              <a:pathLst>
                <a:path w="98967" h="177890" extrusionOk="0">
                  <a:moveTo>
                    <a:pt x="94720" y="586"/>
                  </a:moveTo>
                  <a:cubicBezTo>
                    <a:pt x="96739" y="586"/>
                    <a:pt x="98381" y="2228"/>
                    <a:pt x="98381" y="4246"/>
                  </a:cubicBezTo>
                  <a:lnTo>
                    <a:pt x="98381" y="173643"/>
                  </a:lnTo>
                  <a:cubicBezTo>
                    <a:pt x="98381" y="175662"/>
                    <a:pt x="96739" y="177304"/>
                    <a:pt x="94720" y="177304"/>
                  </a:cubicBezTo>
                  <a:lnTo>
                    <a:pt x="4247" y="177304"/>
                  </a:lnTo>
                  <a:cubicBezTo>
                    <a:pt x="2228" y="177304"/>
                    <a:pt x="586" y="175662"/>
                    <a:pt x="586" y="173643"/>
                  </a:cubicBezTo>
                  <a:lnTo>
                    <a:pt x="586" y="4246"/>
                  </a:lnTo>
                  <a:cubicBezTo>
                    <a:pt x="586" y="2228"/>
                    <a:pt x="2228" y="586"/>
                    <a:pt x="4247" y="586"/>
                  </a:cubicBezTo>
                  <a:close/>
                  <a:moveTo>
                    <a:pt x="4246" y="1"/>
                  </a:moveTo>
                  <a:cubicBezTo>
                    <a:pt x="1905" y="1"/>
                    <a:pt x="0" y="1905"/>
                    <a:pt x="0" y="4246"/>
                  </a:cubicBezTo>
                  <a:lnTo>
                    <a:pt x="0" y="173643"/>
                  </a:lnTo>
                  <a:cubicBezTo>
                    <a:pt x="0" y="175985"/>
                    <a:pt x="1905" y="177890"/>
                    <a:pt x="4247" y="177890"/>
                  </a:cubicBezTo>
                  <a:lnTo>
                    <a:pt x="94720" y="177890"/>
                  </a:lnTo>
                  <a:cubicBezTo>
                    <a:pt x="97062" y="177890"/>
                    <a:pt x="98966" y="175985"/>
                    <a:pt x="98966" y="173643"/>
                  </a:cubicBezTo>
                  <a:lnTo>
                    <a:pt x="98966" y="4246"/>
                  </a:lnTo>
                  <a:cubicBezTo>
                    <a:pt x="98966" y="1905"/>
                    <a:pt x="97061" y="1"/>
                    <a:pt x="9472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019;p63">
              <a:extLst>
                <a:ext uri="{FF2B5EF4-FFF2-40B4-BE49-F238E27FC236}">
                  <a16:creationId xmlns:a16="http://schemas.microsoft.com/office/drawing/2014/main" id="{5ACB3FAC-854D-4ADC-CB40-CAFBF972B3F7}"/>
                </a:ext>
              </a:extLst>
            </p:cNvPr>
            <p:cNvSpPr/>
            <p:nvPr/>
          </p:nvSpPr>
          <p:spPr>
            <a:xfrm>
              <a:off x="3634025" y="1172050"/>
              <a:ext cx="369025" cy="62825"/>
            </a:xfrm>
            <a:custGeom>
              <a:avLst/>
              <a:gdLst/>
              <a:ahLst/>
              <a:cxnLst/>
              <a:rect l="l" t="t" r="r" b="b"/>
              <a:pathLst>
                <a:path w="14761" h="2513" extrusionOk="0">
                  <a:moveTo>
                    <a:pt x="1256" y="1"/>
                  </a:moveTo>
                  <a:cubicBezTo>
                    <a:pt x="562" y="1"/>
                    <a:pt x="0" y="563"/>
                    <a:pt x="0" y="1257"/>
                  </a:cubicBezTo>
                  <a:cubicBezTo>
                    <a:pt x="0" y="1951"/>
                    <a:pt x="562" y="2513"/>
                    <a:pt x="1256" y="2513"/>
                  </a:cubicBezTo>
                  <a:lnTo>
                    <a:pt x="13503" y="2513"/>
                  </a:lnTo>
                  <a:cubicBezTo>
                    <a:pt x="14197" y="2513"/>
                    <a:pt x="14760" y="1951"/>
                    <a:pt x="14760" y="1257"/>
                  </a:cubicBezTo>
                  <a:cubicBezTo>
                    <a:pt x="14760" y="563"/>
                    <a:pt x="14197" y="1"/>
                    <a:pt x="135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020;p63">
              <a:extLst>
                <a:ext uri="{FF2B5EF4-FFF2-40B4-BE49-F238E27FC236}">
                  <a16:creationId xmlns:a16="http://schemas.microsoft.com/office/drawing/2014/main" id="{4565FDF7-81F3-F5AD-719F-605935E6C7AB}"/>
                </a:ext>
              </a:extLst>
            </p:cNvPr>
            <p:cNvSpPr/>
            <p:nvPr/>
          </p:nvSpPr>
          <p:spPr>
            <a:xfrm>
              <a:off x="2727250" y="1238500"/>
              <a:ext cx="2148675" cy="3767975"/>
            </a:xfrm>
            <a:custGeom>
              <a:avLst/>
              <a:gdLst/>
              <a:ahLst/>
              <a:cxnLst/>
              <a:rect l="l" t="t" r="r" b="b"/>
              <a:pathLst>
                <a:path w="85947" h="150719" extrusionOk="0">
                  <a:moveTo>
                    <a:pt x="0" y="0"/>
                  </a:moveTo>
                  <a:lnTo>
                    <a:pt x="0" y="150718"/>
                  </a:lnTo>
                  <a:lnTo>
                    <a:pt x="85946" y="150718"/>
                  </a:lnTo>
                  <a:lnTo>
                    <a:pt x="85946" y="0"/>
                  </a:lnTo>
                  <a:lnTo>
                    <a:pt x="66471" y="0"/>
                  </a:lnTo>
                  <a:lnTo>
                    <a:pt x="64400" y="1819"/>
                  </a:lnTo>
                  <a:cubicBezTo>
                    <a:pt x="63586" y="2535"/>
                    <a:pt x="62539" y="2929"/>
                    <a:pt x="61456" y="2929"/>
                  </a:cubicBezTo>
                  <a:lnTo>
                    <a:pt x="25512" y="2929"/>
                  </a:lnTo>
                  <a:cubicBezTo>
                    <a:pt x="24472" y="2929"/>
                    <a:pt x="23465" y="2566"/>
                    <a:pt x="22664" y="1901"/>
                  </a:cubicBezTo>
                  <a:lnTo>
                    <a:pt x="2037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021;p63">
              <a:extLst>
                <a:ext uri="{FF2B5EF4-FFF2-40B4-BE49-F238E27FC236}">
                  <a16:creationId xmlns:a16="http://schemas.microsoft.com/office/drawing/2014/main" id="{5B2527C0-9F9E-21AF-14D2-56D308657EF2}"/>
                </a:ext>
              </a:extLst>
            </p:cNvPr>
            <p:cNvSpPr/>
            <p:nvPr/>
          </p:nvSpPr>
          <p:spPr>
            <a:xfrm>
              <a:off x="2720350" y="1231600"/>
              <a:ext cx="2162475" cy="3781750"/>
            </a:xfrm>
            <a:custGeom>
              <a:avLst/>
              <a:gdLst/>
              <a:ahLst/>
              <a:cxnLst/>
              <a:rect l="l" t="t" r="r" b="b"/>
              <a:pathLst>
                <a:path w="86499" h="151270" extrusionOk="0">
                  <a:moveTo>
                    <a:pt x="85947" y="551"/>
                  </a:moveTo>
                  <a:lnTo>
                    <a:pt x="85947" y="150720"/>
                  </a:lnTo>
                  <a:lnTo>
                    <a:pt x="552" y="150720"/>
                  </a:lnTo>
                  <a:lnTo>
                    <a:pt x="552" y="551"/>
                  </a:lnTo>
                  <a:lnTo>
                    <a:pt x="20548" y="551"/>
                  </a:lnTo>
                  <a:lnTo>
                    <a:pt x="22764" y="2390"/>
                  </a:lnTo>
                  <a:cubicBezTo>
                    <a:pt x="23615" y="3094"/>
                    <a:pt x="24684" y="3480"/>
                    <a:pt x="25789" y="3481"/>
                  </a:cubicBezTo>
                  <a:lnTo>
                    <a:pt x="61732" y="3481"/>
                  </a:lnTo>
                  <a:cubicBezTo>
                    <a:pt x="62883" y="3481"/>
                    <a:pt x="63994" y="3062"/>
                    <a:pt x="64858" y="2303"/>
                  </a:cubicBezTo>
                  <a:lnTo>
                    <a:pt x="66851" y="551"/>
                  </a:lnTo>
                  <a:close/>
                  <a:moveTo>
                    <a:pt x="276" y="1"/>
                  </a:moveTo>
                  <a:cubicBezTo>
                    <a:pt x="124" y="1"/>
                    <a:pt x="1" y="124"/>
                    <a:pt x="2" y="276"/>
                  </a:cubicBezTo>
                  <a:lnTo>
                    <a:pt x="2" y="150996"/>
                  </a:lnTo>
                  <a:cubicBezTo>
                    <a:pt x="2" y="151147"/>
                    <a:pt x="124" y="151270"/>
                    <a:pt x="276" y="151270"/>
                  </a:cubicBezTo>
                  <a:lnTo>
                    <a:pt x="86222" y="151270"/>
                  </a:lnTo>
                  <a:cubicBezTo>
                    <a:pt x="86375" y="151270"/>
                    <a:pt x="86497" y="151147"/>
                    <a:pt x="86498" y="150996"/>
                  </a:cubicBezTo>
                  <a:lnTo>
                    <a:pt x="86498" y="276"/>
                  </a:lnTo>
                  <a:cubicBezTo>
                    <a:pt x="86497" y="124"/>
                    <a:pt x="86375" y="1"/>
                    <a:pt x="86222" y="1"/>
                  </a:cubicBezTo>
                  <a:lnTo>
                    <a:pt x="66748" y="1"/>
                  </a:lnTo>
                  <a:cubicBezTo>
                    <a:pt x="66681" y="1"/>
                    <a:pt x="66617" y="25"/>
                    <a:pt x="66567" y="70"/>
                  </a:cubicBezTo>
                  <a:lnTo>
                    <a:pt x="64495" y="1890"/>
                  </a:lnTo>
                  <a:cubicBezTo>
                    <a:pt x="63730" y="2561"/>
                    <a:pt x="62748" y="2931"/>
                    <a:pt x="61732" y="2931"/>
                  </a:cubicBezTo>
                  <a:lnTo>
                    <a:pt x="25788" y="2931"/>
                  </a:lnTo>
                  <a:cubicBezTo>
                    <a:pt x="24812" y="2930"/>
                    <a:pt x="23866" y="2589"/>
                    <a:pt x="23115" y="1965"/>
                  </a:cubicBezTo>
                  <a:lnTo>
                    <a:pt x="20823" y="64"/>
                  </a:lnTo>
                  <a:cubicBezTo>
                    <a:pt x="20774" y="23"/>
                    <a:pt x="20712" y="1"/>
                    <a:pt x="20647"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022;p63">
              <a:extLst>
                <a:ext uri="{FF2B5EF4-FFF2-40B4-BE49-F238E27FC236}">
                  <a16:creationId xmlns:a16="http://schemas.microsoft.com/office/drawing/2014/main" id="{9F4797B9-4E57-DF4E-2913-460EB18F1D00}"/>
                </a:ext>
              </a:extLst>
            </p:cNvPr>
            <p:cNvSpPr/>
            <p:nvPr/>
          </p:nvSpPr>
          <p:spPr>
            <a:xfrm>
              <a:off x="2824775" y="1417800"/>
              <a:ext cx="1960250" cy="3487125"/>
            </a:xfrm>
            <a:custGeom>
              <a:avLst/>
              <a:gdLst/>
              <a:ahLst/>
              <a:cxnLst/>
              <a:rect l="l" t="t" r="r" b="b"/>
              <a:pathLst>
                <a:path w="78410" h="139485" extrusionOk="0">
                  <a:moveTo>
                    <a:pt x="0" y="1"/>
                  </a:moveTo>
                  <a:lnTo>
                    <a:pt x="0" y="3942"/>
                  </a:lnTo>
                  <a:lnTo>
                    <a:pt x="0" y="135543"/>
                  </a:lnTo>
                  <a:lnTo>
                    <a:pt x="0" y="139484"/>
                  </a:lnTo>
                  <a:lnTo>
                    <a:pt x="78410" y="139484"/>
                  </a:lnTo>
                  <a:lnTo>
                    <a:pt x="78410" y="3942"/>
                  </a:lnTo>
                  <a:lnTo>
                    <a:pt x="30421" y="3942"/>
                  </a:lnTo>
                  <a:lnTo>
                    <a:pt x="292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023;p63">
              <a:extLst>
                <a:ext uri="{FF2B5EF4-FFF2-40B4-BE49-F238E27FC236}">
                  <a16:creationId xmlns:a16="http://schemas.microsoft.com/office/drawing/2014/main" id="{81AAD9C4-C31E-27D3-F53E-BDF3E80690F5}"/>
                </a:ext>
              </a:extLst>
            </p:cNvPr>
            <p:cNvSpPr/>
            <p:nvPr/>
          </p:nvSpPr>
          <p:spPr>
            <a:xfrm>
              <a:off x="2893725" y="1693625"/>
              <a:ext cx="1822375" cy="3102925"/>
            </a:xfrm>
            <a:custGeom>
              <a:avLst/>
              <a:gdLst/>
              <a:ahLst/>
              <a:cxnLst/>
              <a:rect l="l" t="t" r="r" b="b"/>
              <a:pathLst>
                <a:path w="72895" h="124117" extrusionOk="0">
                  <a:moveTo>
                    <a:pt x="0" y="1"/>
                  </a:moveTo>
                  <a:lnTo>
                    <a:pt x="0" y="124117"/>
                  </a:lnTo>
                  <a:lnTo>
                    <a:pt x="72894" y="124117"/>
                  </a:lnTo>
                  <a:lnTo>
                    <a:pt x="7289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024;p63">
              <a:extLst>
                <a:ext uri="{FF2B5EF4-FFF2-40B4-BE49-F238E27FC236}">
                  <a16:creationId xmlns:a16="http://schemas.microsoft.com/office/drawing/2014/main" id="{5943BBF1-804C-2884-BF40-1FE5BE1AEF28}"/>
                </a:ext>
              </a:extLst>
            </p:cNvPr>
            <p:cNvSpPr/>
            <p:nvPr/>
          </p:nvSpPr>
          <p:spPr>
            <a:xfrm>
              <a:off x="3768700" y="5073775"/>
              <a:ext cx="101525" cy="97675"/>
            </a:xfrm>
            <a:custGeom>
              <a:avLst/>
              <a:gdLst/>
              <a:ahLst/>
              <a:cxnLst/>
              <a:rect l="l" t="t" r="r" b="b"/>
              <a:pathLst>
                <a:path w="4061" h="3907" extrusionOk="0">
                  <a:moveTo>
                    <a:pt x="2109" y="0"/>
                  </a:moveTo>
                  <a:cubicBezTo>
                    <a:pt x="1600" y="0"/>
                    <a:pt x="1101" y="199"/>
                    <a:pt x="727" y="572"/>
                  </a:cubicBezTo>
                  <a:cubicBezTo>
                    <a:pt x="168" y="1131"/>
                    <a:pt x="1" y="1971"/>
                    <a:pt x="303" y="2701"/>
                  </a:cubicBezTo>
                  <a:cubicBezTo>
                    <a:pt x="605" y="3431"/>
                    <a:pt x="1318" y="3906"/>
                    <a:pt x="2108" y="3906"/>
                  </a:cubicBezTo>
                  <a:cubicBezTo>
                    <a:pt x="3186" y="3906"/>
                    <a:pt x="4061" y="3032"/>
                    <a:pt x="4061" y="1953"/>
                  </a:cubicBezTo>
                  <a:cubicBezTo>
                    <a:pt x="4061" y="1163"/>
                    <a:pt x="3584" y="451"/>
                    <a:pt x="2854" y="149"/>
                  </a:cubicBezTo>
                  <a:cubicBezTo>
                    <a:pt x="2613" y="49"/>
                    <a:pt x="2360" y="0"/>
                    <a:pt x="21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025;p63">
              <a:extLst>
                <a:ext uri="{FF2B5EF4-FFF2-40B4-BE49-F238E27FC236}">
                  <a16:creationId xmlns:a16="http://schemas.microsoft.com/office/drawing/2014/main" id="{7C69F7E7-1BF6-0DC0-B248-AE00E88880F8}"/>
                </a:ext>
              </a:extLst>
            </p:cNvPr>
            <p:cNvSpPr/>
            <p:nvPr/>
          </p:nvSpPr>
          <p:spPr>
            <a:xfrm>
              <a:off x="3067975" y="2953475"/>
              <a:ext cx="1200175" cy="1707575"/>
            </a:xfrm>
            <a:custGeom>
              <a:avLst/>
              <a:gdLst/>
              <a:ahLst/>
              <a:cxnLst/>
              <a:rect l="l" t="t" r="r" b="b"/>
              <a:pathLst>
                <a:path w="48007" h="68303" extrusionOk="0">
                  <a:moveTo>
                    <a:pt x="24003" y="1"/>
                  </a:moveTo>
                  <a:cubicBezTo>
                    <a:pt x="17638" y="1"/>
                    <a:pt x="11532" y="3600"/>
                    <a:pt x="7031" y="10004"/>
                  </a:cubicBezTo>
                  <a:cubicBezTo>
                    <a:pt x="2529" y="16409"/>
                    <a:pt x="0" y="25095"/>
                    <a:pt x="0" y="34152"/>
                  </a:cubicBezTo>
                  <a:cubicBezTo>
                    <a:pt x="0" y="43210"/>
                    <a:pt x="2529" y="51895"/>
                    <a:pt x="7031" y="58300"/>
                  </a:cubicBezTo>
                  <a:cubicBezTo>
                    <a:pt x="11532" y="64705"/>
                    <a:pt x="17638" y="68303"/>
                    <a:pt x="24003" y="68303"/>
                  </a:cubicBezTo>
                  <a:cubicBezTo>
                    <a:pt x="30369" y="68303"/>
                    <a:pt x="36474" y="64705"/>
                    <a:pt x="40975" y="58300"/>
                  </a:cubicBezTo>
                  <a:cubicBezTo>
                    <a:pt x="45478" y="51895"/>
                    <a:pt x="48007" y="43210"/>
                    <a:pt x="48007" y="34152"/>
                  </a:cubicBezTo>
                  <a:cubicBezTo>
                    <a:pt x="48007" y="25095"/>
                    <a:pt x="45478" y="16409"/>
                    <a:pt x="40975" y="10004"/>
                  </a:cubicBezTo>
                  <a:cubicBezTo>
                    <a:pt x="36474" y="3600"/>
                    <a:pt x="30369" y="1"/>
                    <a:pt x="24003"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026;p63">
              <a:extLst>
                <a:ext uri="{FF2B5EF4-FFF2-40B4-BE49-F238E27FC236}">
                  <a16:creationId xmlns:a16="http://schemas.microsoft.com/office/drawing/2014/main" id="{1ACCA7B2-BEC3-3A43-D051-7C943F6FDFEB}"/>
                </a:ext>
              </a:extLst>
            </p:cNvPr>
            <p:cNvSpPr/>
            <p:nvPr/>
          </p:nvSpPr>
          <p:spPr>
            <a:xfrm>
              <a:off x="3067975" y="2953475"/>
              <a:ext cx="1200175" cy="1707575"/>
            </a:xfrm>
            <a:custGeom>
              <a:avLst/>
              <a:gdLst/>
              <a:ahLst/>
              <a:cxnLst/>
              <a:rect l="l" t="t" r="r" b="b"/>
              <a:pathLst>
                <a:path w="48007" h="68303" extrusionOk="0">
                  <a:moveTo>
                    <a:pt x="24003" y="1"/>
                  </a:moveTo>
                  <a:cubicBezTo>
                    <a:pt x="17638" y="1"/>
                    <a:pt x="11532" y="3600"/>
                    <a:pt x="7031" y="10004"/>
                  </a:cubicBezTo>
                  <a:cubicBezTo>
                    <a:pt x="2529" y="16409"/>
                    <a:pt x="0" y="25095"/>
                    <a:pt x="0" y="34152"/>
                  </a:cubicBezTo>
                  <a:cubicBezTo>
                    <a:pt x="0" y="43210"/>
                    <a:pt x="2529" y="51895"/>
                    <a:pt x="7031" y="58300"/>
                  </a:cubicBezTo>
                  <a:cubicBezTo>
                    <a:pt x="11532" y="64705"/>
                    <a:pt x="17638" y="68303"/>
                    <a:pt x="24003" y="68303"/>
                  </a:cubicBezTo>
                  <a:cubicBezTo>
                    <a:pt x="30369" y="68303"/>
                    <a:pt x="36474" y="64705"/>
                    <a:pt x="40975" y="58300"/>
                  </a:cubicBezTo>
                  <a:cubicBezTo>
                    <a:pt x="45478" y="51895"/>
                    <a:pt x="48007" y="43210"/>
                    <a:pt x="48007" y="34152"/>
                  </a:cubicBezTo>
                  <a:cubicBezTo>
                    <a:pt x="48007" y="25095"/>
                    <a:pt x="45478" y="16409"/>
                    <a:pt x="40975" y="10004"/>
                  </a:cubicBezTo>
                  <a:cubicBezTo>
                    <a:pt x="36474" y="3600"/>
                    <a:pt x="30369" y="1"/>
                    <a:pt x="2400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027;p63">
              <a:extLst>
                <a:ext uri="{FF2B5EF4-FFF2-40B4-BE49-F238E27FC236}">
                  <a16:creationId xmlns:a16="http://schemas.microsoft.com/office/drawing/2014/main" id="{61360413-0776-F603-EF14-04EF41D7BCB4}"/>
                </a:ext>
              </a:extLst>
            </p:cNvPr>
            <p:cNvSpPr/>
            <p:nvPr/>
          </p:nvSpPr>
          <p:spPr>
            <a:xfrm>
              <a:off x="3052200" y="2788650"/>
              <a:ext cx="1357750" cy="1284775"/>
            </a:xfrm>
            <a:custGeom>
              <a:avLst/>
              <a:gdLst/>
              <a:ahLst/>
              <a:cxnLst/>
              <a:rect l="l" t="t" r="r" b="b"/>
              <a:pathLst>
                <a:path w="54310" h="51391" extrusionOk="0">
                  <a:moveTo>
                    <a:pt x="25132" y="1"/>
                  </a:moveTo>
                  <a:cubicBezTo>
                    <a:pt x="23584" y="1"/>
                    <a:pt x="7370" y="10172"/>
                    <a:pt x="4882" y="15522"/>
                  </a:cubicBezTo>
                  <a:cubicBezTo>
                    <a:pt x="2379" y="20903"/>
                    <a:pt x="0" y="31626"/>
                    <a:pt x="6656" y="41966"/>
                  </a:cubicBezTo>
                  <a:cubicBezTo>
                    <a:pt x="11800" y="49958"/>
                    <a:pt x="19262" y="51391"/>
                    <a:pt x="24748" y="51391"/>
                  </a:cubicBezTo>
                  <a:cubicBezTo>
                    <a:pt x="26168" y="51391"/>
                    <a:pt x="27456" y="51295"/>
                    <a:pt x="28538" y="51192"/>
                  </a:cubicBezTo>
                  <a:cubicBezTo>
                    <a:pt x="33795" y="50692"/>
                    <a:pt x="37315" y="48977"/>
                    <a:pt x="42664" y="44699"/>
                  </a:cubicBezTo>
                  <a:cubicBezTo>
                    <a:pt x="48012" y="40420"/>
                    <a:pt x="52884" y="34122"/>
                    <a:pt x="53597" y="29844"/>
                  </a:cubicBezTo>
                  <a:cubicBezTo>
                    <a:pt x="54310" y="25566"/>
                    <a:pt x="51695" y="23188"/>
                    <a:pt x="50032" y="22595"/>
                  </a:cubicBezTo>
                  <a:cubicBezTo>
                    <a:pt x="48368" y="22001"/>
                    <a:pt x="38742" y="22119"/>
                    <a:pt x="31731" y="14988"/>
                  </a:cubicBezTo>
                  <a:cubicBezTo>
                    <a:pt x="24719" y="7858"/>
                    <a:pt x="28037" y="2630"/>
                    <a:pt x="28037" y="2630"/>
                  </a:cubicBezTo>
                  <a:cubicBezTo>
                    <a:pt x="28037" y="2630"/>
                    <a:pt x="26535" y="126"/>
                    <a:pt x="25159" y="2"/>
                  </a:cubicBezTo>
                  <a:cubicBezTo>
                    <a:pt x="25150" y="1"/>
                    <a:pt x="25141" y="1"/>
                    <a:pt x="2513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028;p63">
              <a:extLst>
                <a:ext uri="{FF2B5EF4-FFF2-40B4-BE49-F238E27FC236}">
                  <a16:creationId xmlns:a16="http://schemas.microsoft.com/office/drawing/2014/main" id="{15EA0885-A201-CC40-D1B3-41D9EC95556D}"/>
                </a:ext>
              </a:extLst>
            </p:cNvPr>
            <p:cNvSpPr/>
            <p:nvPr/>
          </p:nvSpPr>
          <p:spPr>
            <a:xfrm>
              <a:off x="3060225" y="2781350"/>
              <a:ext cx="1357125" cy="1298675"/>
            </a:xfrm>
            <a:custGeom>
              <a:avLst/>
              <a:gdLst/>
              <a:ahLst/>
              <a:cxnLst/>
              <a:rect l="l" t="t" r="r" b="b"/>
              <a:pathLst>
                <a:path w="54285" h="51947" extrusionOk="0">
                  <a:moveTo>
                    <a:pt x="24811" y="585"/>
                  </a:moveTo>
                  <a:cubicBezTo>
                    <a:pt x="25751" y="670"/>
                    <a:pt x="26904" y="2190"/>
                    <a:pt x="27376" y="2929"/>
                  </a:cubicBezTo>
                  <a:cubicBezTo>
                    <a:pt x="27150" y="3357"/>
                    <a:pt x="26601" y="4595"/>
                    <a:pt x="26641" y="6434"/>
                  </a:cubicBezTo>
                  <a:cubicBezTo>
                    <a:pt x="26686" y="8493"/>
                    <a:pt x="27511" y="11735"/>
                    <a:pt x="31201" y="15486"/>
                  </a:cubicBezTo>
                  <a:cubicBezTo>
                    <a:pt x="36918" y="21299"/>
                    <a:pt x="44317" y="22348"/>
                    <a:pt x="47872" y="22851"/>
                  </a:cubicBezTo>
                  <a:cubicBezTo>
                    <a:pt x="48679" y="22966"/>
                    <a:pt x="49317" y="23056"/>
                    <a:pt x="49612" y="23161"/>
                  </a:cubicBezTo>
                  <a:cubicBezTo>
                    <a:pt x="51331" y="23776"/>
                    <a:pt x="53648" y="26127"/>
                    <a:pt x="52988" y="30087"/>
                  </a:cubicBezTo>
                  <a:cubicBezTo>
                    <a:pt x="52316" y="34107"/>
                    <a:pt x="47763" y="40278"/>
                    <a:pt x="42160" y="44761"/>
                  </a:cubicBezTo>
                  <a:cubicBezTo>
                    <a:pt x="36682" y="49145"/>
                    <a:pt x="33287" y="50707"/>
                    <a:pt x="28189" y="51192"/>
                  </a:cubicBezTo>
                  <a:cubicBezTo>
                    <a:pt x="27014" y="51305"/>
                    <a:pt x="25745" y="51386"/>
                    <a:pt x="24418" y="51386"/>
                  </a:cubicBezTo>
                  <a:cubicBezTo>
                    <a:pt x="18541" y="51386"/>
                    <a:pt x="11526" y="49782"/>
                    <a:pt x="6581" y="42099"/>
                  </a:cubicBezTo>
                  <a:cubicBezTo>
                    <a:pt x="622" y="32841"/>
                    <a:pt x="1769" y="22514"/>
                    <a:pt x="4827" y="15937"/>
                  </a:cubicBezTo>
                  <a:cubicBezTo>
                    <a:pt x="7350" y="10513"/>
                    <a:pt x="23538" y="585"/>
                    <a:pt x="24801" y="585"/>
                  </a:cubicBezTo>
                  <a:close/>
                  <a:moveTo>
                    <a:pt x="24828" y="0"/>
                  </a:moveTo>
                  <a:cubicBezTo>
                    <a:pt x="23027" y="0"/>
                    <a:pt x="6798" y="10313"/>
                    <a:pt x="4297" y="15689"/>
                  </a:cubicBezTo>
                  <a:cubicBezTo>
                    <a:pt x="1170" y="22408"/>
                    <a:pt x="0" y="32958"/>
                    <a:pt x="6088" y="42416"/>
                  </a:cubicBezTo>
                  <a:cubicBezTo>
                    <a:pt x="7670" y="44874"/>
                    <a:pt x="12222" y="51947"/>
                    <a:pt x="24758" y="51947"/>
                  </a:cubicBezTo>
                  <a:cubicBezTo>
                    <a:pt x="25857" y="51947"/>
                    <a:pt x="27019" y="51892"/>
                    <a:pt x="28244" y="51776"/>
                  </a:cubicBezTo>
                  <a:cubicBezTo>
                    <a:pt x="33410" y="51284"/>
                    <a:pt x="37013" y="49629"/>
                    <a:pt x="42527" y="45220"/>
                  </a:cubicBezTo>
                  <a:cubicBezTo>
                    <a:pt x="48231" y="40656"/>
                    <a:pt x="52873" y="34331"/>
                    <a:pt x="53565" y="30184"/>
                  </a:cubicBezTo>
                  <a:cubicBezTo>
                    <a:pt x="54284" y="25869"/>
                    <a:pt x="51713" y="23291"/>
                    <a:pt x="49809" y="22610"/>
                  </a:cubicBezTo>
                  <a:cubicBezTo>
                    <a:pt x="49458" y="22485"/>
                    <a:pt x="48827" y="22396"/>
                    <a:pt x="47954" y="22271"/>
                  </a:cubicBezTo>
                  <a:cubicBezTo>
                    <a:pt x="44462" y="21777"/>
                    <a:pt x="37195" y="20748"/>
                    <a:pt x="31619" y="15076"/>
                  </a:cubicBezTo>
                  <a:cubicBezTo>
                    <a:pt x="24869" y="8213"/>
                    <a:pt x="27932" y="3128"/>
                    <a:pt x="27964" y="3078"/>
                  </a:cubicBezTo>
                  <a:cubicBezTo>
                    <a:pt x="28022" y="2985"/>
                    <a:pt x="28024" y="2866"/>
                    <a:pt x="27968" y="2770"/>
                  </a:cubicBezTo>
                  <a:cubicBezTo>
                    <a:pt x="27806" y="2502"/>
                    <a:pt x="26346" y="136"/>
                    <a:pt x="24864" y="2"/>
                  </a:cubicBezTo>
                  <a:cubicBezTo>
                    <a:pt x="24852" y="0"/>
                    <a:pt x="24841" y="0"/>
                    <a:pt x="248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029;p63">
              <a:extLst>
                <a:ext uri="{FF2B5EF4-FFF2-40B4-BE49-F238E27FC236}">
                  <a16:creationId xmlns:a16="http://schemas.microsoft.com/office/drawing/2014/main" id="{72DFBB50-27EA-5159-B3A6-657C9DBB1E32}"/>
                </a:ext>
              </a:extLst>
            </p:cNvPr>
            <p:cNvSpPr/>
            <p:nvPr/>
          </p:nvSpPr>
          <p:spPr>
            <a:xfrm>
              <a:off x="3521575" y="2773025"/>
              <a:ext cx="841725" cy="937025"/>
            </a:xfrm>
            <a:custGeom>
              <a:avLst/>
              <a:gdLst/>
              <a:ahLst/>
              <a:cxnLst/>
              <a:rect l="l" t="t" r="r" b="b"/>
              <a:pathLst>
                <a:path w="33669" h="37481" extrusionOk="0">
                  <a:moveTo>
                    <a:pt x="11389" y="0"/>
                  </a:moveTo>
                  <a:lnTo>
                    <a:pt x="11389" y="0"/>
                  </a:lnTo>
                  <a:cubicBezTo>
                    <a:pt x="11389" y="0"/>
                    <a:pt x="7134" y="1628"/>
                    <a:pt x="4506" y="4507"/>
                  </a:cubicBezTo>
                  <a:cubicBezTo>
                    <a:pt x="1878" y="7385"/>
                    <a:pt x="250" y="11891"/>
                    <a:pt x="125" y="18524"/>
                  </a:cubicBezTo>
                  <a:cubicBezTo>
                    <a:pt x="0" y="25158"/>
                    <a:pt x="2128" y="32668"/>
                    <a:pt x="10388" y="35921"/>
                  </a:cubicBezTo>
                  <a:cubicBezTo>
                    <a:pt x="13235" y="37043"/>
                    <a:pt x="15978" y="37480"/>
                    <a:pt x="18447" y="37480"/>
                  </a:cubicBezTo>
                  <a:cubicBezTo>
                    <a:pt x="23144" y="37480"/>
                    <a:pt x="26853" y="35897"/>
                    <a:pt x="28411" y="34420"/>
                  </a:cubicBezTo>
                  <a:cubicBezTo>
                    <a:pt x="30789" y="32167"/>
                    <a:pt x="33668" y="25785"/>
                    <a:pt x="33668" y="25784"/>
                  </a:cubicBezTo>
                  <a:lnTo>
                    <a:pt x="33668" y="25784"/>
                  </a:lnTo>
                  <a:cubicBezTo>
                    <a:pt x="33668" y="25785"/>
                    <a:pt x="30552" y="26615"/>
                    <a:pt x="26632" y="26615"/>
                  </a:cubicBezTo>
                  <a:cubicBezTo>
                    <a:pt x="22501" y="26615"/>
                    <a:pt x="17479" y="25693"/>
                    <a:pt x="14268" y="21904"/>
                  </a:cubicBezTo>
                  <a:cubicBezTo>
                    <a:pt x="8010" y="14519"/>
                    <a:pt x="11389" y="0"/>
                    <a:pt x="113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030;p63">
              <a:extLst>
                <a:ext uri="{FF2B5EF4-FFF2-40B4-BE49-F238E27FC236}">
                  <a16:creationId xmlns:a16="http://schemas.microsoft.com/office/drawing/2014/main" id="{3A930CD6-7D78-738B-0CCB-99B084950102}"/>
                </a:ext>
              </a:extLst>
            </p:cNvPr>
            <p:cNvSpPr/>
            <p:nvPr/>
          </p:nvSpPr>
          <p:spPr>
            <a:xfrm>
              <a:off x="3512125" y="2765700"/>
              <a:ext cx="860075" cy="951250"/>
            </a:xfrm>
            <a:custGeom>
              <a:avLst/>
              <a:gdLst/>
              <a:ahLst/>
              <a:cxnLst/>
              <a:rect l="l" t="t" r="r" b="b"/>
              <a:pathLst>
                <a:path w="34403" h="38050" extrusionOk="0">
                  <a:moveTo>
                    <a:pt x="11367" y="779"/>
                  </a:moveTo>
                  <a:cubicBezTo>
                    <a:pt x="11132" y="1972"/>
                    <a:pt x="10615" y="4966"/>
                    <a:pt x="10567" y="8472"/>
                  </a:cubicBezTo>
                  <a:cubicBezTo>
                    <a:pt x="10510" y="12676"/>
                    <a:pt x="11131" y="18502"/>
                    <a:pt x="14423" y="22386"/>
                  </a:cubicBezTo>
                  <a:cubicBezTo>
                    <a:pt x="17038" y="25472"/>
                    <a:pt x="21281" y="27136"/>
                    <a:pt x="26689" y="27199"/>
                  </a:cubicBezTo>
                  <a:cubicBezTo>
                    <a:pt x="26795" y="27200"/>
                    <a:pt x="26901" y="27200"/>
                    <a:pt x="27006" y="27200"/>
                  </a:cubicBezTo>
                  <a:cubicBezTo>
                    <a:pt x="29910" y="27200"/>
                    <a:pt x="32427" y="26738"/>
                    <a:pt x="33526" y="26500"/>
                  </a:cubicBezTo>
                  <a:lnTo>
                    <a:pt x="33526" y="26500"/>
                  </a:lnTo>
                  <a:cubicBezTo>
                    <a:pt x="32775" y="28082"/>
                    <a:pt x="30496" y="32692"/>
                    <a:pt x="28588" y="34500"/>
                  </a:cubicBezTo>
                  <a:cubicBezTo>
                    <a:pt x="26958" y="36044"/>
                    <a:pt x="23317" y="37473"/>
                    <a:pt x="18847" y="37473"/>
                  </a:cubicBezTo>
                  <a:cubicBezTo>
                    <a:pt x="16376" y="37473"/>
                    <a:pt x="13652" y="37036"/>
                    <a:pt x="10874" y="35942"/>
                  </a:cubicBezTo>
                  <a:cubicBezTo>
                    <a:pt x="2341" y="32581"/>
                    <a:pt x="684" y="24777"/>
                    <a:pt x="796" y="18823"/>
                  </a:cubicBezTo>
                  <a:cubicBezTo>
                    <a:pt x="913" y="12650"/>
                    <a:pt x="2361" y="7998"/>
                    <a:pt x="5101" y="4996"/>
                  </a:cubicBezTo>
                  <a:cubicBezTo>
                    <a:pt x="7123" y="2782"/>
                    <a:pt x="10173" y="1303"/>
                    <a:pt x="11367" y="779"/>
                  </a:cubicBezTo>
                  <a:close/>
                  <a:moveTo>
                    <a:pt x="11768" y="0"/>
                  </a:moveTo>
                  <a:cubicBezTo>
                    <a:pt x="11732" y="0"/>
                    <a:pt x="11697" y="7"/>
                    <a:pt x="11663" y="20"/>
                  </a:cubicBezTo>
                  <a:cubicBezTo>
                    <a:pt x="11487" y="88"/>
                    <a:pt x="7313" y="1705"/>
                    <a:pt x="4667" y="4602"/>
                  </a:cubicBezTo>
                  <a:cubicBezTo>
                    <a:pt x="1830" y="7711"/>
                    <a:pt x="330" y="12492"/>
                    <a:pt x="211" y="18812"/>
                  </a:cubicBezTo>
                  <a:cubicBezTo>
                    <a:pt x="1" y="29935"/>
                    <a:pt x="5776" y="34563"/>
                    <a:pt x="10660" y="36486"/>
                  </a:cubicBezTo>
                  <a:cubicBezTo>
                    <a:pt x="13494" y="37603"/>
                    <a:pt x="16279" y="38050"/>
                    <a:pt x="18815" y="38050"/>
                  </a:cubicBezTo>
                  <a:cubicBezTo>
                    <a:pt x="23471" y="38050"/>
                    <a:pt x="27282" y="36545"/>
                    <a:pt x="28991" y="34925"/>
                  </a:cubicBezTo>
                  <a:cubicBezTo>
                    <a:pt x="31383" y="32659"/>
                    <a:pt x="34195" y="26460"/>
                    <a:pt x="34314" y="26197"/>
                  </a:cubicBezTo>
                  <a:cubicBezTo>
                    <a:pt x="34403" y="25997"/>
                    <a:pt x="34251" y="25783"/>
                    <a:pt x="34048" y="25783"/>
                  </a:cubicBezTo>
                  <a:cubicBezTo>
                    <a:pt x="34023" y="25783"/>
                    <a:pt x="33997" y="25786"/>
                    <a:pt x="33970" y="25793"/>
                  </a:cubicBezTo>
                  <a:cubicBezTo>
                    <a:pt x="33908" y="25810"/>
                    <a:pt x="30852" y="26602"/>
                    <a:pt x="27028" y="26602"/>
                  </a:cubicBezTo>
                  <a:cubicBezTo>
                    <a:pt x="22951" y="26602"/>
                    <a:pt x="18001" y="25702"/>
                    <a:pt x="14871" y="22007"/>
                  </a:cubicBezTo>
                  <a:cubicBezTo>
                    <a:pt x="8781" y="14821"/>
                    <a:pt x="12020" y="504"/>
                    <a:pt x="12053" y="360"/>
                  </a:cubicBezTo>
                  <a:cubicBezTo>
                    <a:pt x="12077" y="254"/>
                    <a:pt x="12042" y="143"/>
                    <a:pt x="11960" y="73"/>
                  </a:cubicBezTo>
                  <a:cubicBezTo>
                    <a:pt x="11906" y="25"/>
                    <a:pt x="11837" y="0"/>
                    <a:pt x="117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031;p63">
              <a:extLst>
                <a:ext uri="{FF2B5EF4-FFF2-40B4-BE49-F238E27FC236}">
                  <a16:creationId xmlns:a16="http://schemas.microsoft.com/office/drawing/2014/main" id="{C7850865-49D2-D7DA-46D3-E04114E93D89}"/>
                </a:ext>
              </a:extLst>
            </p:cNvPr>
            <p:cNvSpPr/>
            <p:nvPr/>
          </p:nvSpPr>
          <p:spPr>
            <a:xfrm>
              <a:off x="3643425" y="1155050"/>
              <a:ext cx="2081200" cy="2431225"/>
            </a:xfrm>
            <a:custGeom>
              <a:avLst/>
              <a:gdLst/>
              <a:ahLst/>
              <a:cxnLst/>
              <a:rect l="l" t="t" r="r" b="b"/>
              <a:pathLst>
                <a:path w="83248" h="97249" extrusionOk="0">
                  <a:moveTo>
                    <a:pt x="30073" y="0"/>
                  </a:moveTo>
                  <a:cubicBezTo>
                    <a:pt x="29131" y="0"/>
                    <a:pt x="28244" y="546"/>
                    <a:pt x="27915" y="1296"/>
                  </a:cubicBezTo>
                  <a:cubicBezTo>
                    <a:pt x="27090" y="3184"/>
                    <a:pt x="22252" y="9674"/>
                    <a:pt x="20835" y="11443"/>
                  </a:cubicBezTo>
                  <a:cubicBezTo>
                    <a:pt x="19420" y="13213"/>
                    <a:pt x="16470" y="18050"/>
                    <a:pt x="16470" y="18050"/>
                  </a:cubicBezTo>
                  <a:lnTo>
                    <a:pt x="13192" y="29409"/>
                  </a:lnTo>
                  <a:cubicBezTo>
                    <a:pt x="13192" y="29409"/>
                    <a:pt x="12480" y="32797"/>
                    <a:pt x="8380" y="45631"/>
                  </a:cubicBezTo>
                  <a:cubicBezTo>
                    <a:pt x="4280" y="58467"/>
                    <a:pt x="6062" y="64349"/>
                    <a:pt x="6062" y="64349"/>
                  </a:cubicBezTo>
                  <a:cubicBezTo>
                    <a:pt x="6062" y="64349"/>
                    <a:pt x="6046" y="64341"/>
                    <a:pt x="6013" y="64341"/>
                  </a:cubicBezTo>
                  <a:cubicBezTo>
                    <a:pt x="5779" y="64341"/>
                    <a:pt x="4687" y="64753"/>
                    <a:pt x="2496" y="71479"/>
                  </a:cubicBezTo>
                  <a:cubicBezTo>
                    <a:pt x="1" y="79145"/>
                    <a:pt x="1070" y="88949"/>
                    <a:pt x="5526" y="93583"/>
                  </a:cubicBezTo>
                  <a:cubicBezTo>
                    <a:pt x="8004" y="96160"/>
                    <a:pt x="10921" y="97249"/>
                    <a:pt x="14157" y="97249"/>
                  </a:cubicBezTo>
                  <a:cubicBezTo>
                    <a:pt x="16743" y="97249"/>
                    <a:pt x="19531" y="96553"/>
                    <a:pt x="22461" y="95366"/>
                  </a:cubicBezTo>
                  <a:cubicBezTo>
                    <a:pt x="29056" y="92692"/>
                    <a:pt x="32087" y="86810"/>
                    <a:pt x="32087" y="86810"/>
                  </a:cubicBezTo>
                  <a:cubicBezTo>
                    <a:pt x="32087" y="86810"/>
                    <a:pt x="39040" y="85027"/>
                    <a:pt x="44208" y="81106"/>
                  </a:cubicBezTo>
                  <a:cubicBezTo>
                    <a:pt x="49167" y="77344"/>
                    <a:pt x="52977" y="73418"/>
                    <a:pt x="59886" y="73418"/>
                  </a:cubicBezTo>
                  <a:cubicBezTo>
                    <a:pt x="60181" y="73418"/>
                    <a:pt x="60481" y="73426"/>
                    <a:pt x="60787" y="73440"/>
                  </a:cubicBezTo>
                  <a:cubicBezTo>
                    <a:pt x="68122" y="73790"/>
                    <a:pt x="76483" y="77902"/>
                    <a:pt x="79502" y="77902"/>
                  </a:cubicBezTo>
                  <a:cubicBezTo>
                    <a:pt x="79564" y="77902"/>
                    <a:pt x="79625" y="77900"/>
                    <a:pt x="79683" y="77897"/>
                  </a:cubicBezTo>
                  <a:cubicBezTo>
                    <a:pt x="82535" y="77719"/>
                    <a:pt x="83247" y="74154"/>
                    <a:pt x="80039" y="69340"/>
                  </a:cubicBezTo>
                  <a:cubicBezTo>
                    <a:pt x="76830" y="64527"/>
                    <a:pt x="69165" y="63101"/>
                    <a:pt x="63104" y="61140"/>
                  </a:cubicBezTo>
                  <a:cubicBezTo>
                    <a:pt x="57044" y="59179"/>
                    <a:pt x="53478" y="55258"/>
                    <a:pt x="55083" y="45631"/>
                  </a:cubicBezTo>
                  <a:cubicBezTo>
                    <a:pt x="56687" y="36006"/>
                    <a:pt x="65065" y="20319"/>
                    <a:pt x="64887" y="17467"/>
                  </a:cubicBezTo>
                  <a:cubicBezTo>
                    <a:pt x="64777" y="15712"/>
                    <a:pt x="53863" y="15104"/>
                    <a:pt x="44862" y="15104"/>
                  </a:cubicBezTo>
                  <a:cubicBezTo>
                    <a:pt x="39239" y="15104"/>
                    <a:pt x="34363" y="15341"/>
                    <a:pt x="33335" y="15684"/>
                  </a:cubicBezTo>
                  <a:cubicBezTo>
                    <a:pt x="30661" y="16575"/>
                    <a:pt x="30126" y="16397"/>
                    <a:pt x="27631" y="19606"/>
                  </a:cubicBezTo>
                  <a:cubicBezTo>
                    <a:pt x="25135" y="22814"/>
                    <a:pt x="23887" y="25132"/>
                    <a:pt x="23887" y="25132"/>
                  </a:cubicBezTo>
                  <a:lnTo>
                    <a:pt x="26984" y="18628"/>
                  </a:lnTo>
                  <a:lnTo>
                    <a:pt x="27207" y="18640"/>
                  </a:lnTo>
                  <a:cubicBezTo>
                    <a:pt x="27207" y="18640"/>
                    <a:pt x="27444" y="17815"/>
                    <a:pt x="28623" y="16282"/>
                  </a:cubicBezTo>
                  <a:cubicBezTo>
                    <a:pt x="29803" y="14747"/>
                    <a:pt x="32872" y="11089"/>
                    <a:pt x="32990" y="4954"/>
                  </a:cubicBezTo>
                  <a:cubicBezTo>
                    <a:pt x="33061" y="1255"/>
                    <a:pt x="31503" y="0"/>
                    <a:pt x="30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032;p63">
              <a:extLst>
                <a:ext uri="{FF2B5EF4-FFF2-40B4-BE49-F238E27FC236}">
                  <a16:creationId xmlns:a16="http://schemas.microsoft.com/office/drawing/2014/main" id="{E2E4A358-E4E1-CA0F-60C1-AD98511FB71D}"/>
                </a:ext>
              </a:extLst>
            </p:cNvPr>
            <p:cNvSpPr/>
            <p:nvPr/>
          </p:nvSpPr>
          <p:spPr>
            <a:xfrm>
              <a:off x="3633450" y="1147700"/>
              <a:ext cx="2083350" cy="2445725"/>
            </a:xfrm>
            <a:custGeom>
              <a:avLst/>
              <a:gdLst/>
              <a:ahLst/>
              <a:cxnLst/>
              <a:rect l="l" t="t" r="r" b="b"/>
              <a:pathLst>
                <a:path w="83334" h="97829" extrusionOk="0">
                  <a:moveTo>
                    <a:pt x="30473" y="588"/>
                  </a:moveTo>
                  <a:cubicBezTo>
                    <a:pt x="30623" y="588"/>
                    <a:pt x="30773" y="604"/>
                    <a:pt x="30921" y="636"/>
                  </a:cubicBezTo>
                  <a:cubicBezTo>
                    <a:pt x="31599" y="783"/>
                    <a:pt x="33166" y="1531"/>
                    <a:pt x="33094" y="5242"/>
                  </a:cubicBezTo>
                  <a:cubicBezTo>
                    <a:pt x="32984" y="10995"/>
                    <a:pt x="30271" y="14488"/>
                    <a:pt x="28967" y="16167"/>
                  </a:cubicBezTo>
                  <a:lnTo>
                    <a:pt x="28790" y="16397"/>
                  </a:lnTo>
                  <a:cubicBezTo>
                    <a:pt x="27928" y="17518"/>
                    <a:pt x="27553" y="18278"/>
                    <a:pt x="27406" y="18631"/>
                  </a:cubicBezTo>
                  <a:lnTo>
                    <a:pt x="27399" y="18631"/>
                  </a:lnTo>
                  <a:cubicBezTo>
                    <a:pt x="27392" y="18631"/>
                    <a:pt x="27386" y="18631"/>
                    <a:pt x="27380" y="18631"/>
                  </a:cubicBezTo>
                  <a:cubicBezTo>
                    <a:pt x="27268" y="18631"/>
                    <a:pt x="27166" y="18696"/>
                    <a:pt x="27119" y="18798"/>
                  </a:cubicBezTo>
                  <a:lnTo>
                    <a:pt x="24022" y="25300"/>
                  </a:lnTo>
                  <a:cubicBezTo>
                    <a:pt x="23952" y="25443"/>
                    <a:pt x="24011" y="25617"/>
                    <a:pt x="24153" y="25689"/>
                  </a:cubicBezTo>
                  <a:cubicBezTo>
                    <a:pt x="24195" y="25710"/>
                    <a:pt x="24240" y="25721"/>
                    <a:pt x="24285" y="25721"/>
                  </a:cubicBezTo>
                  <a:cubicBezTo>
                    <a:pt x="24390" y="25721"/>
                    <a:pt x="24492" y="25664"/>
                    <a:pt x="24544" y="25564"/>
                  </a:cubicBezTo>
                  <a:cubicBezTo>
                    <a:pt x="24556" y="25542"/>
                    <a:pt x="25811" y="23229"/>
                    <a:pt x="28261" y="20080"/>
                  </a:cubicBezTo>
                  <a:cubicBezTo>
                    <a:pt x="30387" y="17344"/>
                    <a:pt x="31023" y="17144"/>
                    <a:pt x="32911" y="16550"/>
                  </a:cubicBezTo>
                  <a:cubicBezTo>
                    <a:pt x="33189" y="16463"/>
                    <a:pt x="33491" y="16368"/>
                    <a:pt x="33827" y="16256"/>
                  </a:cubicBezTo>
                  <a:cubicBezTo>
                    <a:pt x="34865" y="15910"/>
                    <a:pt x="39575" y="15686"/>
                    <a:pt x="45038" y="15686"/>
                  </a:cubicBezTo>
                  <a:cubicBezTo>
                    <a:pt x="53099" y="15686"/>
                    <a:pt x="62797" y="16174"/>
                    <a:pt x="64741" y="17484"/>
                  </a:cubicBezTo>
                  <a:cubicBezTo>
                    <a:pt x="64898" y="17591"/>
                    <a:pt x="64988" y="17696"/>
                    <a:pt x="64994" y="17779"/>
                  </a:cubicBezTo>
                  <a:cubicBezTo>
                    <a:pt x="65066" y="18936"/>
                    <a:pt x="63518" y="22638"/>
                    <a:pt x="61726" y="26924"/>
                  </a:cubicBezTo>
                  <a:cubicBezTo>
                    <a:pt x="59226" y="32907"/>
                    <a:pt x="56114" y="40351"/>
                    <a:pt x="55193" y="45878"/>
                  </a:cubicBezTo>
                  <a:cubicBezTo>
                    <a:pt x="53346" y="56959"/>
                    <a:pt x="58616" y="60161"/>
                    <a:pt x="63413" y="61713"/>
                  </a:cubicBezTo>
                  <a:cubicBezTo>
                    <a:pt x="64486" y="62060"/>
                    <a:pt x="65584" y="62383"/>
                    <a:pt x="66746" y="62725"/>
                  </a:cubicBezTo>
                  <a:cubicBezTo>
                    <a:pt x="72087" y="64296"/>
                    <a:pt x="77611" y="65922"/>
                    <a:pt x="80194" y="69796"/>
                  </a:cubicBezTo>
                  <a:cubicBezTo>
                    <a:pt x="82057" y="72592"/>
                    <a:pt x="82715" y="75180"/>
                    <a:pt x="81952" y="76719"/>
                  </a:cubicBezTo>
                  <a:cubicBezTo>
                    <a:pt x="81597" y="77436"/>
                    <a:pt x="80944" y="77843"/>
                    <a:pt x="80063" y="77899"/>
                  </a:cubicBezTo>
                  <a:cubicBezTo>
                    <a:pt x="80009" y="77902"/>
                    <a:pt x="79952" y="77904"/>
                    <a:pt x="79893" y="77904"/>
                  </a:cubicBezTo>
                  <a:cubicBezTo>
                    <a:pt x="78706" y="77904"/>
                    <a:pt x="76524" y="77197"/>
                    <a:pt x="74023" y="76388"/>
                  </a:cubicBezTo>
                  <a:cubicBezTo>
                    <a:pt x="70256" y="75168"/>
                    <a:pt x="65567" y="73650"/>
                    <a:pt x="61201" y="73443"/>
                  </a:cubicBezTo>
                  <a:cubicBezTo>
                    <a:pt x="60889" y="73428"/>
                    <a:pt x="60584" y="73421"/>
                    <a:pt x="60285" y="73421"/>
                  </a:cubicBezTo>
                  <a:cubicBezTo>
                    <a:pt x="54257" y="73421"/>
                    <a:pt x="50488" y="76405"/>
                    <a:pt x="46506" y="79550"/>
                  </a:cubicBezTo>
                  <a:cubicBezTo>
                    <a:pt x="45830" y="80083"/>
                    <a:pt x="45143" y="80627"/>
                    <a:pt x="44431" y="81166"/>
                  </a:cubicBezTo>
                  <a:cubicBezTo>
                    <a:pt x="39370" y="85005"/>
                    <a:pt x="32482" y="86802"/>
                    <a:pt x="32413" y="86820"/>
                  </a:cubicBezTo>
                  <a:cubicBezTo>
                    <a:pt x="32332" y="86841"/>
                    <a:pt x="32264" y="86895"/>
                    <a:pt x="32226" y="86970"/>
                  </a:cubicBezTo>
                  <a:cubicBezTo>
                    <a:pt x="32196" y="87029"/>
                    <a:pt x="29171" y="92785"/>
                    <a:pt x="22750" y="95390"/>
                  </a:cubicBezTo>
                  <a:cubicBezTo>
                    <a:pt x="19714" y="96620"/>
                    <a:pt x="16997" y="97237"/>
                    <a:pt x="14574" y="97237"/>
                  </a:cubicBezTo>
                  <a:cubicBezTo>
                    <a:pt x="11215" y="97237"/>
                    <a:pt x="8423" y="96051"/>
                    <a:pt x="6137" y="93674"/>
                  </a:cubicBezTo>
                  <a:cubicBezTo>
                    <a:pt x="1921" y="89290"/>
                    <a:pt x="619" y="79710"/>
                    <a:pt x="3174" y="71864"/>
                  </a:cubicBezTo>
                  <a:cubicBezTo>
                    <a:pt x="5240" y="65518"/>
                    <a:pt x="6274" y="64975"/>
                    <a:pt x="6407" y="64931"/>
                  </a:cubicBezTo>
                  <a:cubicBezTo>
                    <a:pt x="6424" y="64934"/>
                    <a:pt x="6442" y="64936"/>
                    <a:pt x="6459" y="64936"/>
                  </a:cubicBezTo>
                  <a:cubicBezTo>
                    <a:pt x="6528" y="64936"/>
                    <a:pt x="6596" y="64912"/>
                    <a:pt x="6649" y="64866"/>
                  </a:cubicBezTo>
                  <a:cubicBezTo>
                    <a:pt x="6739" y="64791"/>
                    <a:pt x="6774" y="64670"/>
                    <a:pt x="6741" y="64558"/>
                  </a:cubicBezTo>
                  <a:cubicBezTo>
                    <a:pt x="6723" y="64500"/>
                    <a:pt x="5031" y="58617"/>
                    <a:pt x="9056" y="46014"/>
                  </a:cubicBezTo>
                  <a:cubicBezTo>
                    <a:pt x="13114" y="33312"/>
                    <a:pt x="13870" y="29799"/>
                    <a:pt x="13872" y="29784"/>
                  </a:cubicBezTo>
                  <a:lnTo>
                    <a:pt x="17139" y="18464"/>
                  </a:lnTo>
                  <a:cubicBezTo>
                    <a:pt x="17403" y="18033"/>
                    <a:pt x="20136" y="13579"/>
                    <a:pt x="21463" y="11920"/>
                  </a:cubicBezTo>
                  <a:cubicBezTo>
                    <a:pt x="22966" y="10040"/>
                    <a:pt x="27751" y="3608"/>
                    <a:pt x="28582" y="1707"/>
                  </a:cubicBezTo>
                  <a:cubicBezTo>
                    <a:pt x="28876" y="1035"/>
                    <a:pt x="29666" y="588"/>
                    <a:pt x="30473" y="588"/>
                  </a:cubicBezTo>
                  <a:close/>
                  <a:moveTo>
                    <a:pt x="30467" y="1"/>
                  </a:moveTo>
                  <a:cubicBezTo>
                    <a:pt x="29433" y="1"/>
                    <a:pt x="28436" y="581"/>
                    <a:pt x="28046" y="1472"/>
                  </a:cubicBezTo>
                  <a:cubicBezTo>
                    <a:pt x="27249" y="3296"/>
                    <a:pt x="22451" y="9748"/>
                    <a:pt x="21006" y="11555"/>
                  </a:cubicBezTo>
                  <a:cubicBezTo>
                    <a:pt x="19594" y="13319"/>
                    <a:pt x="16740" y="17994"/>
                    <a:pt x="16619" y="18193"/>
                  </a:cubicBezTo>
                  <a:cubicBezTo>
                    <a:pt x="16605" y="18216"/>
                    <a:pt x="16595" y="18239"/>
                    <a:pt x="16588" y="18264"/>
                  </a:cubicBezTo>
                  <a:lnTo>
                    <a:pt x="13304" y="29644"/>
                  </a:lnTo>
                  <a:cubicBezTo>
                    <a:pt x="13298" y="29678"/>
                    <a:pt x="12542" y="33180"/>
                    <a:pt x="8499" y="45837"/>
                  </a:cubicBezTo>
                  <a:cubicBezTo>
                    <a:pt x="4880" y="57167"/>
                    <a:pt x="5799" y="63068"/>
                    <a:pt x="6104" y="64428"/>
                  </a:cubicBezTo>
                  <a:cubicBezTo>
                    <a:pt x="5213" y="64903"/>
                    <a:pt x="4010" y="67405"/>
                    <a:pt x="2618" y="71683"/>
                  </a:cubicBezTo>
                  <a:cubicBezTo>
                    <a:pt x="1" y="79716"/>
                    <a:pt x="1362" y="89554"/>
                    <a:pt x="5714" y="94081"/>
                  </a:cubicBezTo>
                  <a:cubicBezTo>
                    <a:pt x="8120" y="96582"/>
                    <a:pt x="11044" y="97829"/>
                    <a:pt x="14554" y="97829"/>
                  </a:cubicBezTo>
                  <a:cubicBezTo>
                    <a:pt x="17055" y="97829"/>
                    <a:pt x="19853" y="97195"/>
                    <a:pt x="22969" y="95932"/>
                  </a:cubicBezTo>
                  <a:cubicBezTo>
                    <a:pt x="29075" y="93457"/>
                    <a:pt x="32209" y="88202"/>
                    <a:pt x="32682" y="87354"/>
                  </a:cubicBezTo>
                  <a:cubicBezTo>
                    <a:pt x="33647" y="87090"/>
                    <a:pt x="40006" y="85259"/>
                    <a:pt x="44784" y="81633"/>
                  </a:cubicBezTo>
                  <a:cubicBezTo>
                    <a:pt x="45499" y="81091"/>
                    <a:pt x="46190" y="80546"/>
                    <a:pt x="46869" y="80010"/>
                  </a:cubicBezTo>
                  <a:cubicBezTo>
                    <a:pt x="50934" y="76800"/>
                    <a:pt x="54470" y="74006"/>
                    <a:pt x="60276" y="74006"/>
                  </a:cubicBezTo>
                  <a:cubicBezTo>
                    <a:pt x="60569" y="74006"/>
                    <a:pt x="60867" y="74013"/>
                    <a:pt x="61172" y="74028"/>
                  </a:cubicBezTo>
                  <a:cubicBezTo>
                    <a:pt x="65460" y="74231"/>
                    <a:pt x="70107" y="75735"/>
                    <a:pt x="73842" y="76944"/>
                  </a:cubicBezTo>
                  <a:cubicBezTo>
                    <a:pt x="76496" y="77803"/>
                    <a:pt x="78617" y="78489"/>
                    <a:pt x="79904" y="78489"/>
                  </a:cubicBezTo>
                  <a:cubicBezTo>
                    <a:pt x="79971" y="78489"/>
                    <a:pt x="80036" y="78487"/>
                    <a:pt x="80098" y="78483"/>
                  </a:cubicBezTo>
                  <a:cubicBezTo>
                    <a:pt x="81185" y="78415"/>
                    <a:pt x="82029" y="77881"/>
                    <a:pt x="82476" y="76979"/>
                  </a:cubicBezTo>
                  <a:cubicBezTo>
                    <a:pt x="83334" y="75250"/>
                    <a:pt x="82663" y="72443"/>
                    <a:pt x="80681" y="69472"/>
                  </a:cubicBezTo>
                  <a:cubicBezTo>
                    <a:pt x="77981" y="65420"/>
                    <a:pt x="72353" y="63764"/>
                    <a:pt x="66911" y="62163"/>
                  </a:cubicBezTo>
                  <a:cubicBezTo>
                    <a:pt x="65753" y="61822"/>
                    <a:pt x="64658" y="61500"/>
                    <a:pt x="63593" y="61155"/>
                  </a:cubicBezTo>
                  <a:cubicBezTo>
                    <a:pt x="56707" y="58928"/>
                    <a:pt x="54367" y="54388"/>
                    <a:pt x="55770" y="45973"/>
                  </a:cubicBezTo>
                  <a:cubicBezTo>
                    <a:pt x="56680" y="40514"/>
                    <a:pt x="59777" y="33104"/>
                    <a:pt x="62266" y="27150"/>
                  </a:cubicBezTo>
                  <a:cubicBezTo>
                    <a:pt x="64161" y="22618"/>
                    <a:pt x="65658" y="19036"/>
                    <a:pt x="65577" y="17742"/>
                  </a:cubicBezTo>
                  <a:cubicBezTo>
                    <a:pt x="65561" y="17466"/>
                    <a:pt x="65388" y="17216"/>
                    <a:pt x="65066" y="16999"/>
                  </a:cubicBezTo>
                  <a:cubicBezTo>
                    <a:pt x="63002" y="15607"/>
                    <a:pt x="53280" y="15093"/>
                    <a:pt x="45148" y="15093"/>
                  </a:cubicBezTo>
                  <a:cubicBezTo>
                    <a:pt x="39569" y="15093"/>
                    <a:pt x="34738" y="15335"/>
                    <a:pt x="33641" y="15700"/>
                  </a:cubicBezTo>
                  <a:cubicBezTo>
                    <a:pt x="33307" y="15811"/>
                    <a:pt x="33009" y="15906"/>
                    <a:pt x="32734" y="15992"/>
                  </a:cubicBezTo>
                  <a:cubicBezTo>
                    <a:pt x="30772" y="16610"/>
                    <a:pt x="30037" y="16841"/>
                    <a:pt x="27798" y="19720"/>
                  </a:cubicBezTo>
                  <a:cubicBezTo>
                    <a:pt x="27321" y="20333"/>
                    <a:pt x="26888" y="20917"/>
                    <a:pt x="26499" y="21459"/>
                  </a:cubicBezTo>
                  <a:lnTo>
                    <a:pt x="27562" y="19227"/>
                  </a:lnTo>
                  <a:lnTo>
                    <a:pt x="27590" y="19228"/>
                  </a:lnTo>
                  <a:cubicBezTo>
                    <a:pt x="27595" y="19228"/>
                    <a:pt x="27599" y="19228"/>
                    <a:pt x="27604" y="19228"/>
                  </a:cubicBezTo>
                  <a:cubicBezTo>
                    <a:pt x="27734" y="19228"/>
                    <a:pt x="27849" y="19143"/>
                    <a:pt x="27888" y="19018"/>
                  </a:cubicBezTo>
                  <a:cubicBezTo>
                    <a:pt x="27890" y="19009"/>
                    <a:pt x="28134" y="18209"/>
                    <a:pt x="29254" y="16753"/>
                  </a:cubicBezTo>
                  <a:lnTo>
                    <a:pt x="29431" y="16527"/>
                  </a:lnTo>
                  <a:cubicBezTo>
                    <a:pt x="30773" y="14798"/>
                    <a:pt x="33566" y="11200"/>
                    <a:pt x="33681" y="5253"/>
                  </a:cubicBezTo>
                  <a:cubicBezTo>
                    <a:pt x="33761" y="1108"/>
                    <a:pt x="31865" y="243"/>
                    <a:pt x="31046" y="63"/>
                  </a:cubicBezTo>
                  <a:cubicBezTo>
                    <a:pt x="30854" y="21"/>
                    <a:pt x="30660" y="1"/>
                    <a:pt x="304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033;p63">
              <a:extLst>
                <a:ext uri="{FF2B5EF4-FFF2-40B4-BE49-F238E27FC236}">
                  <a16:creationId xmlns:a16="http://schemas.microsoft.com/office/drawing/2014/main" id="{F4E3FBD3-D850-D768-FD07-FFC3BBA5EEB3}"/>
                </a:ext>
              </a:extLst>
            </p:cNvPr>
            <p:cNvSpPr/>
            <p:nvPr/>
          </p:nvSpPr>
          <p:spPr>
            <a:xfrm>
              <a:off x="5398975" y="2988325"/>
              <a:ext cx="256575" cy="113275"/>
            </a:xfrm>
            <a:custGeom>
              <a:avLst/>
              <a:gdLst/>
              <a:ahLst/>
              <a:cxnLst/>
              <a:rect l="l" t="t" r="r" b="b"/>
              <a:pathLst>
                <a:path w="10263" h="4531" extrusionOk="0">
                  <a:moveTo>
                    <a:pt x="2245" y="1"/>
                  </a:moveTo>
                  <a:cubicBezTo>
                    <a:pt x="687" y="1"/>
                    <a:pt x="1" y="775"/>
                    <a:pt x="1" y="1401"/>
                  </a:cubicBezTo>
                  <a:cubicBezTo>
                    <a:pt x="1" y="2401"/>
                    <a:pt x="9262" y="4530"/>
                    <a:pt x="9887" y="4530"/>
                  </a:cubicBezTo>
                  <a:cubicBezTo>
                    <a:pt x="9887" y="4530"/>
                    <a:pt x="10263" y="3028"/>
                    <a:pt x="6008" y="1026"/>
                  </a:cubicBezTo>
                  <a:cubicBezTo>
                    <a:pt x="4417" y="277"/>
                    <a:pt x="3176" y="1"/>
                    <a:pt x="22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034;p63">
              <a:extLst>
                <a:ext uri="{FF2B5EF4-FFF2-40B4-BE49-F238E27FC236}">
                  <a16:creationId xmlns:a16="http://schemas.microsoft.com/office/drawing/2014/main" id="{11889634-997A-FBD9-767F-37928962EA8F}"/>
                </a:ext>
              </a:extLst>
            </p:cNvPr>
            <p:cNvSpPr/>
            <p:nvPr/>
          </p:nvSpPr>
          <p:spPr>
            <a:xfrm>
              <a:off x="5391650" y="2980900"/>
              <a:ext cx="269350" cy="128000"/>
            </a:xfrm>
            <a:custGeom>
              <a:avLst/>
              <a:gdLst/>
              <a:ahLst/>
              <a:cxnLst/>
              <a:rect l="l" t="t" r="r" b="b"/>
              <a:pathLst>
                <a:path w="10774" h="5120" extrusionOk="0">
                  <a:moveTo>
                    <a:pt x="2547" y="590"/>
                  </a:moveTo>
                  <a:cubicBezTo>
                    <a:pt x="3367" y="590"/>
                    <a:pt x="4541" y="818"/>
                    <a:pt x="6176" y="1588"/>
                  </a:cubicBezTo>
                  <a:cubicBezTo>
                    <a:pt x="9026" y="2930"/>
                    <a:pt x="9697" y="4003"/>
                    <a:pt x="9851" y="4487"/>
                  </a:cubicBezTo>
                  <a:cubicBezTo>
                    <a:pt x="9089" y="4352"/>
                    <a:pt x="7206" y="3932"/>
                    <a:pt x="5290" y="3413"/>
                  </a:cubicBezTo>
                  <a:cubicBezTo>
                    <a:pt x="984" y="2246"/>
                    <a:pt x="608" y="1715"/>
                    <a:pt x="586" y="1698"/>
                  </a:cubicBezTo>
                  <a:cubicBezTo>
                    <a:pt x="586" y="1424"/>
                    <a:pt x="778" y="1138"/>
                    <a:pt x="1097" y="935"/>
                  </a:cubicBezTo>
                  <a:cubicBezTo>
                    <a:pt x="1326" y="791"/>
                    <a:pt x="1781" y="590"/>
                    <a:pt x="2547" y="590"/>
                  </a:cubicBezTo>
                  <a:close/>
                  <a:moveTo>
                    <a:pt x="2543" y="1"/>
                  </a:moveTo>
                  <a:cubicBezTo>
                    <a:pt x="1678" y="1"/>
                    <a:pt x="1118" y="228"/>
                    <a:pt x="784" y="441"/>
                  </a:cubicBezTo>
                  <a:cubicBezTo>
                    <a:pt x="294" y="752"/>
                    <a:pt x="0" y="1222"/>
                    <a:pt x="0" y="1698"/>
                  </a:cubicBezTo>
                  <a:cubicBezTo>
                    <a:pt x="0" y="3138"/>
                    <a:pt x="10079" y="5120"/>
                    <a:pt x="10181" y="5120"/>
                  </a:cubicBezTo>
                  <a:cubicBezTo>
                    <a:pt x="10182" y="5120"/>
                    <a:pt x="10183" y="5120"/>
                    <a:pt x="10184" y="5120"/>
                  </a:cubicBezTo>
                  <a:cubicBezTo>
                    <a:pt x="10317" y="5120"/>
                    <a:pt x="10433" y="5028"/>
                    <a:pt x="10466" y="4898"/>
                  </a:cubicBezTo>
                  <a:cubicBezTo>
                    <a:pt x="10509" y="4721"/>
                    <a:pt x="10774" y="3104"/>
                    <a:pt x="6426" y="1058"/>
                  </a:cubicBezTo>
                  <a:cubicBezTo>
                    <a:pt x="4724" y="257"/>
                    <a:pt x="3462" y="1"/>
                    <a:pt x="25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035;p63">
              <a:extLst>
                <a:ext uri="{FF2B5EF4-FFF2-40B4-BE49-F238E27FC236}">
                  <a16:creationId xmlns:a16="http://schemas.microsoft.com/office/drawing/2014/main" id="{73C26651-AA3F-2B19-314F-92FC5C7ECC90}"/>
                </a:ext>
              </a:extLst>
            </p:cNvPr>
            <p:cNvSpPr/>
            <p:nvPr/>
          </p:nvSpPr>
          <p:spPr>
            <a:xfrm>
              <a:off x="4370800" y="1379225"/>
              <a:ext cx="359900" cy="212375"/>
            </a:xfrm>
            <a:custGeom>
              <a:avLst/>
              <a:gdLst/>
              <a:ahLst/>
              <a:cxnLst/>
              <a:rect l="l" t="t" r="r" b="b"/>
              <a:pathLst>
                <a:path w="14396" h="8495" extrusionOk="0">
                  <a:moveTo>
                    <a:pt x="11594" y="1"/>
                  </a:moveTo>
                  <a:cubicBezTo>
                    <a:pt x="11334" y="1"/>
                    <a:pt x="11049" y="74"/>
                    <a:pt x="10738" y="235"/>
                  </a:cubicBezTo>
                  <a:lnTo>
                    <a:pt x="0" y="8495"/>
                  </a:lnTo>
                  <a:lnTo>
                    <a:pt x="14396" y="8495"/>
                  </a:lnTo>
                  <a:cubicBezTo>
                    <a:pt x="14396" y="8495"/>
                    <a:pt x="14396" y="1"/>
                    <a:pt x="115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036;p63">
              <a:extLst>
                <a:ext uri="{FF2B5EF4-FFF2-40B4-BE49-F238E27FC236}">
                  <a16:creationId xmlns:a16="http://schemas.microsoft.com/office/drawing/2014/main" id="{CA83511E-0425-AB1C-A227-64ADAFEBD487}"/>
                </a:ext>
              </a:extLst>
            </p:cNvPr>
            <p:cNvSpPr/>
            <p:nvPr/>
          </p:nvSpPr>
          <p:spPr>
            <a:xfrm>
              <a:off x="4360775" y="1371875"/>
              <a:ext cx="377225" cy="227025"/>
            </a:xfrm>
            <a:custGeom>
              <a:avLst/>
              <a:gdLst/>
              <a:ahLst/>
              <a:cxnLst/>
              <a:rect l="l" t="t" r="r" b="b"/>
              <a:pathLst>
                <a:path w="15089" h="9081" extrusionOk="0">
                  <a:moveTo>
                    <a:pt x="11994" y="588"/>
                  </a:moveTo>
                  <a:cubicBezTo>
                    <a:pt x="12190" y="588"/>
                    <a:pt x="12372" y="640"/>
                    <a:pt x="12542" y="744"/>
                  </a:cubicBezTo>
                  <a:cubicBezTo>
                    <a:pt x="14073" y="1676"/>
                    <a:pt x="14467" y="6402"/>
                    <a:pt x="14501" y="8495"/>
                  </a:cubicBezTo>
                  <a:lnTo>
                    <a:pt x="1262" y="8495"/>
                  </a:lnTo>
                  <a:lnTo>
                    <a:pt x="11296" y="778"/>
                  </a:lnTo>
                  <a:cubicBezTo>
                    <a:pt x="11547" y="651"/>
                    <a:pt x="11779" y="588"/>
                    <a:pt x="11994" y="588"/>
                  </a:cubicBezTo>
                  <a:close/>
                  <a:moveTo>
                    <a:pt x="11996" y="0"/>
                  </a:moveTo>
                  <a:cubicBezTo>
                    <a:pt x="11682" y="0"/>
                    <a:pt x="11351" y="90"/>
                    <a:pt x="11004" y="269"/>
                  </a:cubicBezTo>
                  <a:cubicBezTo>
                    <a:pt x="10989" y="276"/>
                    <a:pt x="10974" y="285"/>
                    <a:pt x="10960" y="296"/>
                  </a:cubicBezTo>
                  <a:lnTo>
                    <a:pt x="222" y="8556"/>
                  </a:lnTo>
                  <a:cubicBezTo>
                    <a:pt x="0" y="8726"/>
                    <a:pt x="120" y="9081"/>
                    <a:pt x="400" y="9081"/>
                  </a:cubicBezTo>
                  <a:lnTo>
                    <a:pt x="14797" y="9081"/>
                  </a:lnTo>
                  <a:cubicBezTo>
                    <a:pt x="14797" y="9081"/>
                    <a:pt x="14798" y="9081"/>
                    <a:pt x="14799" y="9081"/>
                  </a:cubicBezTo>
                  <a:cubicBezTo>
                    <a:pt x="14959" y="9081"/>
                    <a:pt x="15089" y="8950"/>
                    <a:pt x="15089" y="8789"/>
                  </a:cubicBezTo>
                  <a:cubicBezTo>
                    <a:pt x="15089" y="8495"/>
                    <a:pt x="15063" y="1594"/>
                    <a:pt x="12847" y="244"/>
                  </a:cubicBezTo>
                  <a:cubicBezTo>
                    <a:pt x="12580" y="81"/>
                    <a:pt x="12296" y="0"/>
                    <a:pt x="1199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37;p63">
              <a:extLst>
                <a:ext uri="{FF2B5EF4-FFF2-40B4-BE49-F238E27FC236}">
                  <a16:creationId xmlns:a16="http://schemas.microsoft.com/office/drawing/2014/main" id="{5C7480AF-D34D-33FB-8421-B2EF5E95E558}"/>
                </a:ext>
              </a:extLst>
            </p:cNvPr>
            <p:cNvSpPr/>
            <p:nvPr/>
          </p:nvSpPr>
          <p:spPr>
            <a:xfrm>
              <a:off x="4292850" y="2768775"/>
              <a:ext cx="157150" cy="113325"/>
            </a:xfrm>
            <a:custGeom>
              <a:avLst/>
              <a:gdLst/>
              <a:ahLst/>
              <a:cxnLst/>
              <a:rect l="l" t="t" r="r" b="b"/>
              <a:pathLst>
                <a:path w="6286" h="4533" extrusionOk="0">
                  <a:moveTo>
                    <a:pt x="5952" y="0"/>
                  </a:moveTo>
                  <a:cubicBezTo>
                    <a:pt x="5911" y="0"/>
                    <a:pt x="5870" y="9"/>
                    <a:pt x="5830" y="27"/>
                  </a:cubicBezTo>
                  <a:cubicBezTo>
                    <a:pt x="3533" y="1011"/>
                    <a:pt x="1627" y="2365"/>
                    <a:pt x="166" y="4047"/>
                  </a:cubicBezTo>
                  <a:cubicBezTo>
                    <a:pt x="0" y="4237"/>
                    <a:pt x="136" y="4532"/>
                    <a:pt x="387" y="4532"/>
                  </a:cubicBezTo>
                  <a:cubicBezTo>
                    <a:pt x="473" y="4532"/>
                    <a:pt x="553" y="4496"/>
                    <a:pt x="609" y="4431"/>
                  </a:cubicBezTo>
                  <a:cubicBezTo>
                    <a:pt x="2010" y="2815"/>
                    <a:pt x="3845" y="1515"/>
                    <a:pt x="6061" y="565"/>
                  </a:cubicBezTo>
                  <a:cubicBezTo>
                    <a:pt x="6214" y="503"/>
                    <a:pt x="6286" y="329"/>
                    <a:pt x="6221" y="178"/>
                  </a:cubicBezTo>
                  <a:cubicBezTo>
                    <a:pt x="6173" y="67"/>
                    <a:pt x="6065" y="0"/>
                    <a:pt x="595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038;p63">
              <a:extLst>
                <a:ext uri="{FF2B5EF4-FFF2-40B4-BE49-F238E27FC236}">
                  <a16:creationId xmlns:a16="http://schemas.microsoft.com/office/drawing/2014/main" id="{4E1A31EB-7749-99A2-497E-80067E1956B5}"/>
                </a:ext>
              </a:extLst>
            </p:cNvPr>
            <p:cNvSpPr/>
            <p:nvPr/>
          </p:nvSpPr>
          <p:spPr>
            <a:xfrm>
              <a:off x="4245575" y="2913000"/>
              <a:ext cx="32625" cy="48850"/>
            </a:xfrm>
            <a:custGeom>
              <a:avLst/>
              <a:gdLst/>
              <a:ahLst/>
              <a:cxnLst/>
              <a:rect l="l" t="t" r="r" b="b"/>
              <a:pathLst>
                <a:path w="1305" h="1954" extrusionOk="0">
                  <a:moveTo>
                    <a:pt x="970" y="1"/>
                  </a:moveTo>
                  <a:cubicBezTo>
                    <a:pt x="869" y="1"/>
                    <a:pt x="771" y="54"/>
                    <a:pt x="717" y="148"/>
                  </a:cubicBezTo>
                  <a:cubicBezTo>
                    <a:pt x="229" y="988"/>
                    <a:pt x="55" y="1551"/>
                    <a:pt x="48" y="1576"/>
                  </a:cubicBezTo>
                  <a:cubicBezTo>
                    <a:pt x="0" y="1730"/>
                    <a:pt x="87" y="1893"/>
                    <a:pt x="243" y="1941"/>
                  </a:cubicBezTo>
                  <a:cubicBezTo>
                    <a:pt x="270" y="1949"/>
                    <a:pt x="299" y="1953"/>
                    <a:pt x="328" y="1953"/>
                  </a:cubicBezTo>
                  <a:cubicBezTo>
                    <a:pt x="457" y="1953"/>
                    <a:pt x="570" y="1870"/>
                    <a:pt x="608" y="1747"/>
                  </a:cubicBezTo>
                  <a:cubicBezTo>
                    <a:pt x="609" y="1741"/>
                    <a:pt x="774" y="1218"/>
                    <a:pt x="1224" y="440"/>
                  </a:cubicBezTo>
                  <a:cubicBezTo>
                    <a:pt x="1305" y="300"/>
                    <a:pt x="1257" y="121"/>
                    <a:pt x="1116" y="40"/>
                  </a:cubicBezTo>
                  <a:cubicBezTo>
                    <a:pt x="1070" y="13"/>
                    <a:pt x="1020" y="1"/>
                    <a:pt x="97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039;p63">
              <a:extLst>
                <a:ext uri="{FF2B5EF4-FFF2-40B4-BE49-F238E27FC236}">
                  <a16:creationId xmlns:a16="http://schemas.microsoft.com/office/drawing/2014/main" id="{78AA3723-C1AE-CAC4-8E56-0B48E4621096}"/>
                </a:ext>
              </a:extLst>
            </p:cNvPr>
            <p:cNvSpPr/>
            <p:nvPr/>
          </p:nvSpPr>
          <p:spPr>
            <a:xfrm>
              <a:off x="4098475" y="3185000"/>
              <a:ext cx="58325" cy="55600"/>
            </a:xfrm>
            <a:custGeom>
              <a:avLst/>
              <a:gdLst/>
              <a:ahLst/>
              <a:cxnLst/>
              <a:rect l="l" t="t" r="r" b="b"/>
              <a:pathLst>
                <a:path w="2333" h="2224" extrusionOk="0">
                  <a:moveTo>
                    <a:pt x="328" y="1"/>
                  </a:moveTo>
                  <a:cubicBezTo>
                    <a:pt x="261" y="1"/>
                    <a:pt x="194" y="23"/>
                    <a:pt x="140" y="70"/>
                  </a:cubicBezTo>
                  <a:cubicBezTo>
                    <a:pt x="17" y="174"/>
                    <a:pt x="1" y="360"/>
                    <a:pt x="105" y="483"/>
                  </a:cubicBezTo>
                  <a:cubicBezTo>
                    <a:pt x="610" y="1078"/>
                    <a:pt x="1157" y="1634"/>
                    <a:pt x="1741" y="2150"/>
                  </a:cubicBezTo>
                  <a:cubicBezTo>
                    <a:pt x="1794" y="2197"/>
                    <a:pt x="1863" y="2223"/>
                    <a:pt x="1934" y="2223"/>
                  </a:cubicBezTo>
                  <a:cubicBezTo>
                    <a:pt x="1935" y="2223"/>
                    <a:pt x="1935" y="2223"/>
                    <a:pt x="1936" y="2223"/>
                  </a:cubicBezTo>
                  <a:cubicBezTo>
                    <a:pt x="2206" y="2223"/>
                    <a:pt x="2333" y="1887"/>
                    <a:pt x="2128" y="1710"/>
                  </a:cubicBezTo>
                  <a:cubicBezTo>
                    <a:pt x="1564" y="1213"/>
                    <a:pt x="1038" y="677"/>
                    <a:pt x="552" y="104"/>
                  </a:cubicBezTo>
                  <a:cubicBezTo>
                    <a:pt x="494" y="36"/>
                    <a:pt x="411"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040;p63">
              <a:extLst>
                <a:ext uri="{FF2B5EF4-FFF2-40B4-BE49-F238E27FC236}">
                  <a16:creationId xmlns:a16="http://schemas.microsoft.com/office/drawing/2014/main" id="{DD72B231-F32A-2A84-94B1-151341F03CD7}"/>
                </a:ext>
              </a:extLst>
            </p:cNvPr>
            <p:cNvSpPr/>
            <p:nvPr/>
          </p:nvSpPr>
          <p:spPr>
            <a:xfrm>
              <a:off x="4198225" y="3268875"/>
              <a:ext cx="255275" cy="66550"/>
            </a:xfrm>
            <a:custGeom>
              <a:avLst/>
              <a:gdLst/>
              <a:ahLst/>
              <a:cxnLst/>
              <a:rect l="l" t="t" r="r" b="b"/>
              <a:pathLst>
                <a:path w="10211" h="2662" extrusionOk="0">
                  <a:moveTo>
                    <a:pt x="337" y="0"/>
                  </a:moveTo>
                  <a:cubicBezTo>
                    <a:pt x="236" y="0"/>
                    <a:pt x="137" y="53"/>
                    <a:pt x="83" y="147"/>
                  </a:cubicBezTo>
                  <a:cubicBezTo>
                    <a:pt x="1" y="288"/>
                    <a:pt x="51" y="469"/>
                    <a:pt x="194" y="549"/>
                  </a:cubicBezTo>
                  <a:cubicBezTo>
                    <a:pt x="3280" y="2329"/>
                    <a:pt x="6336" y="2662"/>
                    <a:pt x="8184" y="2662"/>
                  </a:cubicBezTo>
                  <a:cubicBezTo>
                    <a:pt x="9216" y="2662"/>
                    <a:pt x="9872" y="2557"/>
                    <a:pt x="9943" y="2545"/>
                  </a:cubicBezTo>
                  <a:cubicBezTo>
                    <a:pt x="10103" y="2518"/>
                    <a:pt x="10211" y="2368"/>
                    <a:pt x="10184" y="2208"/>
                  </a:cubicBezTo>
                  <a:cubicBezTo>
                    <a:pt x="10160" y="2065"/>
                    <a:pt x="10036" y="1963"/>
                    <a:pt x="9896" y="1963"/>
                  </a:cubicBezTo>
                  <a:cubicBezTo>
                    <a:pt x="9880" y="1963"/>
                    <a:pt x="9864" y="1964"/>
                    <a:pt x="9848" y="1967"/>
                  </a:cubicBezTo>
                  <a:cubicBezTo>
                    <a:pt x="9831" y="1970"/>
                    <a:pt x="9220" y="2066"/>
                    <a:pt x="8229" y="2066"/>
                  </a:cubicBezTo>
                  <a:cubicBezTo>
                    <a:pt x="6453" y="2066"/>
                    <a:pt x="3458" y="1756"/>
                    <a:pt x="487" y="42"/>
                  </a:cubicBezTo>
                  <a:cubicBezTo>
                    <a:pt x="440" y="14"/>
                    <a:pt x="388" y="0"/>
                    <a:pt x="3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041;p63">
              <a:extLst>
                <a:ext uri="{FF2B5EF4-FFF2-40B4-BE49-F238E27FC236}">
                  <a16:creationId xmlns:a16="http://schemas.microsoft.com/office/drawing/2014/main" id="{471FF6AC-0469-DD01-3D41-81A2BB1E901C}"/>
                </a:ext>
              </a:extLst>
            </p:cNvPr>
            <p:cNvSpPr/>
            <p:nvPr/>
          </p:nvSpPr>
          <p:spPr>
            <a:xfrm>
              <a:off x="3758625" y="1573875"/>
              <a:ext cx="2028525" cy="1486775"/>
            </a:xfrm>
            <a:custGeom>
              <a:avLst/>
              <a:gdLst/>
              <a:ahLst/>
              <a:cxnLst/>
              <a:rect l="l" t="t" r="r" b="b"/>
              <a:pathLst>
                <a:path w="81141" h="59471" extrusionOk="0">
                  <a:moveTo>
                    <a:pt x="13524" y="1"/>
                  </a:moveTo>
                  <a:cubicBezTo>
                    <a:pt x="6055" y="1"/>
                    <a:pt x="1" y="5782"/>
                    <a:pt x="1" y="12914"/>
                  </a:cubicBezTo>
                  <a:lnTo>
                    <a:pt x="1" y="38402"/>
                  </a:lnTo>
                  <a:cubicBezTo>
                    <a:pt x="1" y="44603"/>
                    <a:pt x="4578" y="49781"/>
                    <a:pt x="10682" y="51026"/>
                  </a:cubicBezTo>
                  <a:lnTo>
                    <a:pt x="7829" y="59471"/>
                  </a:lnTo>
                  <a:lnTo>
                    <a:pt x="21055" y="51315"/>
                  </a:lnTo>
                  <a:lnTo>
                    <a:pt x="67617" y="51315"/>
                  </a:lnTo>
                  <a:cubicBezTo>
                    <a:pt x="75086" y="51315"/>
                    <a:pt x="81140" y="45533"/>
                    <a:pt x="81140" y="38402"/>
                  </a:cubicBezTo>
                  <a:lnTo>
                    <a:pt x="81140" y="12914"/>
                  </a:lnTo>
                  <a:cubicBezTo>
                    <a:pt x="81140" y="5782"/>
                    <a:pt x="75086" y="1"/>
                    <a:pt x="67617"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042;p63">
              <a:extLst>
                <a:ext uri="{FF2B5EF4-FFF2-40B4-BE49-F238E27FC236}">
                  <a16:creationId xmlns:a16="http://schemas.microsoft.com/office/drawing/2014/main" id="{9FE757B9-5A25-CAC3-03A7-C9F3DFE9A207}"/>
                </a:ext>
              </a:extLst>
            </p:cNvPr>
            <p:cNvSpPr/>
            <p:nvPr/>
          </p:nvSpPr>
          <p:spPr>
            <a:xfrm>
              <a:off x="3743950" y="1559225"/>
              <a:ext cx="2057850" cy="1535225"/>
            </a:xfrm>
            <a:custGeom>
              <a:avLst/>
              <a:gdLst/>
              <a:ahLst/>
              <a:cxnLst/>
              <a:rect l="l" t="t" r="r" b="b"/>
              <a:pathLst>
                <a:path w="82314" h="61409" extrusionOk="0">
                  <a:moveTo>
                    <a:pt x="68204" y="1172"/>
                  </a:moveTo>
                  <a:cubicBezTo>
                    <a:pt x="75338" y="1172"/>
                    <a:pt x="81142" y="6702"/>
                    <a:pt x="81142" y="13500"/>
                  </a:cubicBezTo>
                  <a:lnTo>
                    <a:pt x="81142" y="38988"/>
                  </a:lnTo>
                  <a:cubicBezTo>
                    <a:pt x="81142" y="45784"/>
                    <a:pt x="75337" y="51314"/>
                    <a:pt x="68204" y="51314"/>
                  </a:cubicBezTo>
                  <a:lnTo>
                    <a:pt x="21475" y="51314"/>
                  </a:lnTo>
                  <a:lnTo>
                    <a:pt x="9492" y="58705"/>
                  </a:lnTo>
                  <a:lnTo>
                    <a:pt x="9492" y="58705"/>
                  </a:lnTo>
                  <a:lnTo>
                    <a:pt x="12036" y="51172"/>
                  </a:lnTo>
                  <a:lnTo>
                    <a:pt x="11386" y="51039"/>
                  </a:lnTo>
                  <a:cubicBezTo>
                    <a:pt x="5469" y="49830"/>
                    <a:pt x="1173" y="44761"/>
                    <a:pt x="1173" y="38988"/>
                  </a:cubicBezTo>
                  <a:lnTo>
                    <a:pt x="1173" y="13500"/>
                  </a:lnTo>
                  <a:cubicBezTo>
                    <a:pt x="1173" y="6702"/>
                    <a:pt x="6976" y="1172"/>
                    <a:pt x="14111" y="1172"/>
                  </a:cubicBezTo>
                  <a:close/>
                  <a:moveTo>
                    <a:pt x="14111" y="0"/>
                  </a:moveTo>
                  <a:cubicBezTo>
                    <a:pt x="6331" y="0"/>
                    <a:pt x="1" y="6057"/>
                    <a:pt x="1" y="13500"/>
                  </a:cubicBezTo>
                  <a:lnTo>
                    <a:pt x="1" y="38988"/>
                  </a:lnTo>
                  <a:cubicBezTo>
                    <a:pt x="1" y="45103"/>
                    <a:pt x="4381" y="50493"/>
                    <a:pt x="10506" y="52040"/>
                  </a:cubicBezTo>
                  <a:lnTo>
                    <a:pt x="7341" y="61409"/>
                  </a:lnTo>
                  <a:lnTo>
                    <a:pt x="7341" y="61409"/>
                  </a:lnTo>
                  <a:lnTo>
                    <a:pt x="21808" y="52488"/>
                  </a:lnTo>
                  <a:lnTo>
                    <a:pt x="68204" y="52488"/>
                  </a:lnTo>
                  <a:cubicBezTo>
                    <a:pt x="75984" y="52488"/>
                    <a:pt x="82314" y="46431"/>
                    <a:pt x="82314" y="38988"/>
                  </a:cubicBezTo>
                  <a:lnTo>
                    <a:pt x="82314" y="13500"/>
                  </a:lnTo>
                  <a:cubicBezTo>
                    <a:pt x="82314" y="6056"/>
                    <a:pt x="75984" y="0"/>
                    <a:pt x="682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043;p63">
              <a:extLst>
                <a:ext uri="{FF2B5EF4-FFF2-40B4-BE49-F238E27FC236}">
                  <a16:creationId xmlns:a16="http://schemas.microsoft.com/office/drawing/2014/main" id="{88C5225F-8A2E-1782-9939-E8FC8B8CCF02}"/>
                </a:ext>
              </a:extLst>
            </p:cNvPr>
            <p:cNvSpPr/>
            <p:nvPr/>
          </p:nvSpPr>
          <p:spPr>
            <a:xfrm>
              <a:off x="3963675" y="1987825"/>
              <a:ext cx="1550575" cy="30275"/>
            </a:xfrm>
            <a:custGeom>
              <a:avLst/>
              <a:gdLst/>
              <a:ahLst/>
              <a:cxnLst/>
              <a:rect l="l" t="t" r="r" b="b"/>
              <a:pathLst>
                <a:path w="62023" h="1211" extrusionOk="0">
                  <a:moveTo>
                    <a:pt x="606" y="1"/>
                  </a:moveTo>
                  <a:cubicBezTo>
                    <a:pt x="272" y="1"/>
                    <a:pt x="1" y="272"/>
                    <a:pt x="1" y="606"/>
                  </a:cubicBezTo>
                  <a:cubicBezTo>
                    <a:pt x="1" y="939"/>
                    <a:pt x="272" y="1211"/>
                    <a:pt x="606" y="1211"/>
                  </a:cubicBezTo>
                  <a:lnTo>
                    <a:pt x="61418" y="1211"/>
                  </a:lnTo>
                  <a:cubicBezTo>
                    <a:pt x="61753" y="1211"/>
                    <a:pt x="62023" y="939"/>
                    <a:pt x="62023" y="606"/>
                  </a:cubicBezTo>
                  <a:cubicBezTo>
                    <a:pt x="62023" y="272"/>
                    <a:pt x="61753" y="1"/>
                    <a:pt x="6141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044;p63">
              <a:extLst>
                <a:ext uri="{FF2B5EF4-FFF2-40B4-BE49-F238E27FC236}">
                  <a16:creationId xmlns:a16="http://schemas.microsoft.com/office/drawing/2014/main" id="{FF0DCF42-A713-4F86-B9D1-1A0E36FDB3B8}"/>
                </a:ext>
              </a:extLst>
            </p:cNvPr>
            <p:cNvSpPr/>
            <p:nvPr/>
          </p:nvSpPr>
          <p:spPr>
            <a:xfrm>
              <a:off x="3963675" y="2144325"/>
              <a:ext cx="1550575" cy="30275"/>
            </a:xfrm>
            <a:custGeom>
              <a:avLst/>
              <a:gdLst/>
              <a:ahLst/>
              <a:cxnLst/>
              <a:rect l="l" t="t" r="r" b="b"/>
              <a:pathLst>
                <a:path w="62023" h="1211" extrusionOk="0">
                  <a:moveTo>
                    <a:pt x="606" y="0"/>
                  </a:moveTo>
                  <a:cubicBezTo>
                    <a:pt x="272" y="0"/>
                    <a:pt x="1" y="270"/>
                    <a:pt x="1" y="605"/>
                  </a:cubicBezTo>
                  <a:cubicBezTo>
                    <a:pt x="1" y="939"/>
                    <a:pt x="272" y="1210"/>
                    <a:pt x="606" y="1210"/>
                  </a:cubicBezTo>
                  <a:lnTo>
                    <a:pt x="61418" y="1210"/>
                  </a:lnTo>
                  <a:cubicBezTo>
                    <a:pt x="61753" y="1210"/>
                    <a:pt x="62023" y="939"/>
                    <a:pt x="62023" y="605"/>
                  </a:cubicBezTo>
                  <a:cubicBezTo>
                    <a:pt x="62023" y="270"/>
                    <a:pt x="61753" y="0"/>
                    <a:pt x="614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045;p63">
              <a:extLst>
                <a:ext uri="{FF2B5EF4-FFF2-40B4-BE49-F238E27FC236}">
                  <a16:creationId xmlns:a16="http://schemas.microsoft.com/office/drawing/2014/main" id="{FD6EA887-9933-EEBF-1EE9-31B9133D7E66}"/>
                </a:ext>
              </a:extLst>
            </p:cNvPr>
            <p:cNvSpPr/>
            <p:nvPr/>
          </p:nvSpPr>
          <p:spPr>
            <a:xfrm>
              <a:off x="3963675" y="2300800"/>
              <a:ext cx="1550575" cy="30275"/>
            </a:xfrm>
            <a:custGeom>
              <a:avLst/>
              <a:gdLst/>
              <a:ahLst/>
              <a:cxnLst/>
              <a:rect l="l" t="t" r="r" b="b"/>
              <a:pathLst>
                <a:path w="62023" h="1211" extrusionOk="0">
                  <a:moveTo>
                    <a:pt x="606" y="0"/>
                  </a:moveTo>
                  <a:cubicBezTo>
                    <a:pt x="272" y="0"/>
                    <a:pt x="1" y="270"/>
                    <a:pt x="1" y="605"/>
                  </a:cubicBezTo>
                  <a:cubicBezTo>
                    <a:pt x="1" y="939"/>
                    <a:pt x="272" y="1210"/>
                    <a:pt x="606" y="1210"/>
                  </a:cubicBezTo>
                  <a:lnTo>
                    <a:pt x="61418" y="1210"/>
                  </a:lnTo>
                  <a:cubicBezTo>
                    <a:pt x="61753" y="1210"/>
                    <a:pt x="62023" y="939"/>
                    <a:pt x="62023" y="605"/>
                  </a:cubicBezTo>
                  <a:cubicBezTo>
                    <a:pt x="62023" y="270"/>
                    <a:pt x="61753" y="0"/>
                    <a:pt x="614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046;p63">
              <a:extLst>
                <a:ext uri="{FF2B5EF4-FFF2-40B4-BE49-F238E27FC236}">
                  <a16:creationId xmlns:a16="http://schemas.microsoft.com/office/drawing/2014/main" id="{6609DCDB-FDEA-B797-56AE-7192E324C10E}"/>
                </a:ext>
              </a:extLst>
            </p:cNvPr>
            <p:cNvSpPr/>
            <p:nvPr/>
          </p:nvSpPr>
          <p:spPr>
            <a:xfrm>
              <a:off x="3963675" y="2457275"/>
              <a:ext cx="1550575" cy="30275"/>
            </a:xfrm>
            <a:custGeom>
              <a:avLst/>
              <a:gdLst/>
              <a:ahLst/>
              <a:cxnLst/>
              <a:rect l="l" t="t" r="r" b="b"/>
              <a:pathLst>
                <a:path w="62023" h="1211" extrusionOk="0">
                  <a:moveTo>
                    <a:pt x="606" y="0"/>
                  </a:moveTo>
                  <a:cubicBezTo>
                    <a:pt x="272" y="0"/>
                    <a:pt x="1" y="270"/>
                    <a:pt x="1" y="605"/>
                  </a:cubicBezTo>
                  <a:cubicBezTo>
                    <a:pt x="1" y="939"/>
                    <a:pt x="272" y="1210"/>
                    <a:pt x="606" y="1210"/>
                  </a:cubicBezTo>
                  <a:lnTo>
                    <a:pt x="61418" y="1210"/>
                  </a:lnTo>
                  <a:cubicBezTo>
                    <a:pt x="61753" y="1210"/>
                    <a:pt x="62023" y="939"/>
                    <a:pt x="62023" y="605"/>
                  </a:cubicBezTo>
                  <a:cubicBezTo>
                    <a:pt x="62023" y="270"/>
                    <a:pt x="61753" y="0"/>
                    <a:pt x="614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047;p63">
              <a:extLst>
                <a:ext uri="{FF2B5EF4-FFF2-40B4-BE49-F238E27FC236}">
                  <a16:creationId xmlns:a16="http://schemas.microsoft.com/office/drawing/2014/main" id="{05B3E418-40A3-7FDF-D0D9-07ACCB888679}"/>
                </a:ext>
              </a:extLst>
            </p:cNvPr>
            <p:cNvSpPr/>
            <p:nvPr/>
          </p:nvSpPr>
          <p:spPr>
            <a:xfrm>
              <a:off x="5586250" y="1772325"/>
              <a:ext cx="377175" cy="360175"/>
            </a:xfrm>
            <a:custGeom>
              <a:avLst/>
              <a:gdLst/>
              <a:ahLst/>
              <a:cxnLst/>
              <a:rect l="l" t="t" r="r" b="b"/>
              <a:pathLst>
                <a:path w="15087" h="14407" extrusionOk="0">
                  <a:moveTo>
                    <a:pt x="7543" y="1"/>
                  </a:moveTo>
                  <a:cubicBezTo>
                    <a:pt x="5543" y="1"/>
                    <a:pt x="3624" y="759"/>
                    <a:pt x="2210" y="2111"/>
                  </a:cubicBezTo>
                  <a:cubicBezTo>
                    <a:pt x="795" y="3462"/>
                    <a:pt x="1" y="5294"/>
                    <a:pt x="1" y="7204"/>
                  </a:cubicBezTo>
                  <a:cubicBezTo>
                    <a:pt x="1" y="9114"/>
                    <a:pt x="795" y="10946"/>
                    <a:pt x="2210" y="12297"/>
                  </a:cubicBezTo>
                  <a:cubicBezTo>
                    <a:pt x="3624" y="13647"/>
                    <a:pt x="5543" y="14406"/>
                    <a:pt x="7543" y="14406"/>
                  </a:cubicBezTo>
                  <a:cubicBezTo>
                    <a:pt x="9544" y="14406"/>
                    <a:pt x="11463" y="13647"/>
                    <a:pt x="12877" y="12297"/>
                  </a:cubicBezTo>
                  <a:cubicBezTo>
                    <a:pt x="14292" y="10946"/>
                    <a:pt x="15086" y="9114"/>
                    <a:pt x="15086" y="7204"/>
                  </a:cubicBezTo>
                  <a:cubicBezTo>
                    <a:pt x="15086" y="5294"/>
                    <a:pt x="14292" y="3462"/>
                    <a:pt x="12877" y="2111"/>
                  </a:cubicBezTo>
                  <a:cubicBezTo>
                    <a:pt x="11463" y="759"/>
                    <a:pt x="9544" y="1"/>
                    <a:pt x="75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048;p63">
              <a:extLst>
                <a:ext uri="{FF2B5EF4-FFF2-40B4-BE49-F238E27FC236}">
                  <a16:creationId xmlns:a16="http://schemas.microsoft.com/office/drawing/2014/main" id="{219159F0-6B51-07B8-4AC7-2CD15451838C}"/>
                </a:ext>
              </a:extLst>
            </p:cNvPr>
            <p:cNvSpPr/>
            <p:nvPr/>
          </p:nvSpPr>
          <p:spPr>
            <a:xfrm>
              <a:off x="5684425" y="1826600"/>
              <a:ext cx="136100" cy="266175"/>
            </a:xfrm>
            <a:custGeom>
              <a:avLst/>
              <a:gdLst/>
              <a:ahLst/>
              <a:cxnLst/>
              <a:rect l="l" t="t" r="r" b="b"/>
              <a:pathLst>
                <a:path w="5444" h="10647" extrusionOk="0">
                  <a:moveTo>
                    <a:pt x="4122" y="1"/>
                  </a:moveTo>
                  <a:cubicBezTo>
                    <a:pt x="3883" y="1"/>
                    <a:pt x="3563" y="122"/>
                    <a:pt x="3163" y="366"/>
                  </a:cubicBezTo>
                  <a:lnTo>
                    <a:pt x="620" y="1704"/>
                  </a:lnTo>
                  <a:cubicBezTo>
                    <a:pt x="396" y="1851"/>
                    <a:pt x="237" y="1990"/>
                    <a:pt x="143" y="2121"/>
                  </a:cubicBezTo>
                  <a:cubicBezTo>
                    <a:pt x="48" y="2253"/>
                    <a:pt x="0" y="2411"/>
                    <a:pt x="0" y="2596"/>
                  </a:cubicBezTo>
                  <a:cubicBezTo>
                    <a:pt x="0" y="2850"/>
                    <a:pt x="89" y="3072"/>
                    <a:pt x="265" y="3262"/>
                  </a:cubicBezTo>
                  <a:cubicBezTo>
                    <a:pt x="440" y="3452"/>
                    <a:pt x="658" y="3547"/>
                    <a:pt x="919" y="3547"/>
                  </a:cubicBezTo>
                  <a:cubicBezTo>
                    <a:pt x="1073" y="3547"/>
                    <a:pt x="1228" y="3506"/>
                    <a:pt x="1386" y="3423"/>
                  </a:cubicBezTo>
                  <a:lnTo>
                    <a:pt x="2710" y="2684"/>
                  </a:lnTo>
                  <a:lnTo>
                    <a:pt x="2710" y="8518"/>
                  </a:lnTo>
                  <a:cubicBezTo>
                    <a:pt x="2710" y="9235"/>
                    <a:pt x="2819" y="9768"/>
                    <a:pt x="3036" y="10120"/>
                  </a:cubicBezTo>
                  <a:cubicBezTo>
                    <a:pt x="3253" y="10471"/>
                    <a:pt x="3596" y="10646"/>
                    <a:pt x="4066" y="10646"/>
                  </a:cubicBezTo>
                  <a:cubicBezTo>
                    <a:pt x="4985" y="10646"/>
                    <a:pt x="5444" y="10005"/>
                    <a:pt x="5444" y="8723"/>
                  </a:cubicBezTo>
                  <a:lnTo>
                    <a:pt x="5444" y="1967"/>
                  </a:lnTo>
                  <a:cubicBezTo>
                    <a:pt x="5444" y="656"/>
                    <a:pt x="5007" y="1"/>
                    <a:pt x="4135" y="1"/>
                  </a:cubicBezTo>
                  <a:cubicBezTo>
                    <a:pt x="4131" y="1"/>
                    <a:pt x="4126" y="1"/>
                    <a:pt x="41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049;p63">
              <a:extLst>
                <a:ext uri="{FF2B5EF4-FFF2-40B4-BE49-F238E27FC236}">
                  <a16:creationId xmlns:a16="http://schemas.microsoft.com/office/drawing/2014/main" id="{CBADFFE0-C8CD-D515-9549-27F41203744E}"/>
                </a:ext>
              </a:extLst>
            </p:cNvPr>
            <p:cNvSpPr/>
            <p:nvPr/>
          </p:nvSpPr>
          <p:spPr>
            <a:xfrm>
              <a:off x="5039800" y="1336850"/>
              <a:ext cx="371700" cy="352075"/>
            </a:xfrm>
            <a:custGeom>
              <a:avLst/>
              <a:gdLst/>
              <a:ahLst/>
              <a:cxnLst/>
              <a:rect l="l" t="t" r="r" b="b"/>
              <a:pathLst>
                <a:path w="14868" h="14083" extrusionOk="0">
                  <a:moveTo>
                    <a:pt x="5791" y="0"/>
                  </a:moveTo>
                  <a:cubicBezTo>
                    <a:pt x="3646" y="0"/>
                    <a:pt x="1296" y="1408"/>
                    <a:pt x="0" y="2992"/>
                  </a:cubicBezTo>
                  <a:lnTo>
                    <a:pt x="472" y="5705"/>
                  </a:lnTo>
                  <a:cubicBezTo>
                    <a:pt x="472" y="5705"/>
                    <a:pt x="709" y="10425"/>
                    <a:pt x="4957" y="12667"/>
                  </a:cubicBezTo>
                  <a:cubicBezTo>
                    <a:pt x="6761" y="13620"/>
                    <a:pt x="8778" y="14083"/>
                    <a:pt x="10511" y="14083"/>
                  </a:cubicBezTo>
                  <a:cubicBezTo>
                    <a:pt x="12858" y="14083"/>
                    <a:pt x="14682" y="13234"/>
                    <a:pt x="14750" y="11605"/>
                  </a:cubicBezTo>
                  <a:cubicBezTo>
                    <a:pt x="14868" y="8774"/>
                    <a:pt x="11564" y="5824"/>
                    <a:pt x="9322" y="2047"/>
                  </a:cubicBezTo>
                  <a:cubicBezTo>
                    <a:pt x="8448" y="575"/>
                    <a:pt x="7161" y="0"/>
                    <a:pt x="57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050;p63">
              <a:extLst>
                <a:ext uri="{FF2B5EF4-FFF2-40B4-BE49-F238E27FC236}">
                  <a16:creationId xmlns:a16="http://schemas.microsoft.com/office/drawing/2014/main" id="{6E281EC6-A761-E80F-7707-677E4628F4E4}"/>
                </a:ext>
              </a:extLst>
            </p:cNvPr>
            <p:cNvSpPr/>
            <p:nvPr/>
          </p:nvSpPr>
          <p:spPr>
            <a:xfrm>
              <a:off x="5031575" y="1329525"/>
              <a:ext cx="386375" cy="366750"/>
            </a:xfrm>
            <a:custGeom>
              <a:avLst/>
              <a:gdLst/>
              <a:ahLst/>
              <a:cxnLst/>
              <a:rect l="l" t="t" r="r" b="b"/>
              <a:pathLst>
                <a:path w="15455" h="14670" extrusionOk="0">
                  <a:moveTo>
                    <a:pt x="6114" y="0"/>
                  </a:moveTo>
                  <a:cubicBezTo>
                    <a:pt x="3827" y="0"/>
                    <a:pt x="1397" y="1519"/>
                    <a:pt x="102" y="3100"/>
                  </a:cubicBezTo>
                  <a:cubicBezTo>
                    <a:pt x="0" y="3225"/>
                    <a:pt x="19" y="3409"/>
                    <a:pt x="143" y="3512"/>
                  </a:cubicBezTo>
                  <a:cubicBezTo>
                    <a:pt x="198" y="3556"/>
                    <a:pt x="264" y="3578"/>
                    <a:pt x="329" y="3578"/>
                  </a:cubicBezTo>
                  <a:cubicBezTo>
                    <a:pt x="414" y="3578"/>
                    <a:pt x="498" y="3541"/>
                    <a:pt x="556" y="3470"/>
                  </a:cubicBezTo>
                  <a:cubicBezTo>
                    <a:pt x="1761" y="1999"/>
                    <a:pt x="4013" y="587"/>
                    <a:pt x="6111" y="587"/>
                  </a:cubicBezTo>
                  <a:cubicBezTo>
                    <a:pt x="6224" y="587"/>
                    <a:pt x="6338" y="591"/>
                    <a:pt x="6450" y="599"/>
                  </a:cubicBezTo>
                  <a:cubicBezTo>
                    <a:pt x="7719" y="694"/>
                    <a:pt x="8710" y="1330"/>
                    <a:pt x="9399" y="2490"/>
                  </a:cubicBezTo>
                  <a:cubicBezTo>
                    <a:pt x="10157" y="3766"/>
                    <a:pt x="11019" y="4928"/>
                    <a:pt x="11853" y="6053"/>
                  </a:cubicBezTo>
                  <a:cubicBezTo>
                    <a:pt x="13467" y="8227"/>
                    <a:pt x="14861" y="10105"/>
                    <a:pt x="14787" y="11886"/>
                  </a:cubicBezTo>
                  <a:cubicBezTo>
                    <a:pt x="14759" y="12543"/>
                    <a:pt x="14403" y="13071"/>
                    <a:pt x="13729" y="13459"/>
                  </a:cubicBezTo>
                  <a:cubicBezTo>
                    <a:pt x="13002" y="13877"/>
                    <a:pt x="11996" y="14078"/>
                    <a:pt x="10871" y="14078"/>
                  </a:cubicBezTo>
                  <a:cubicBezTo>
                    <a:pt x="9140" y="14078"/>
                    <a:pt x="7128" y="13601"/>
                    <a:pt x="5422" y="12701"/>
                  </a:cubicBezTo>
                  <a:cubicBezTo>
                    <a:pt x="1378" y="10567"/>
                    <a:pt x="1096" y="6029"/>
                    <a:pt x="1093" y="5984"/>
                  </a:cubicBezTo>
                  <a:cubicBezTo>
                    <a:pt x="1086" y="5830"/>
                    <a:pt x="973" y="5705"/>
                    <a:pt x="811" y="5705"/>
                  </a:cubicBezTo>
                  <a:cubicBezTo>
                    <a:pt x="803" y="5705"/>
                    <a:pt x="795" y="5705"/>
                    <a:pt x="787" y="5706"/>
                  </a:cubicBezTo>
                  <a:cubicBezTo>
                    <a:pt x="625" y="5715"/>
                    <a:pt x="501" y="5852"/>
                    <a:pt x="509" y="6014"/>
                  </a:cubicBezTo>
                  <a:cubicBezTo>
                    <a:pt x="519" y="6213"/>
                    <a:pt x="803" y="10926"/>
                    <a:pt x="5148" y="13219"/>
                  </a:cubicBezTo>
                  <a:cubicBezTo>
                    <a:pt x="6950" y="14170"/>
                    <a:pt x="9033" y="14669"/>
                    <a:pt x="10853" y="14669"/>
                  </a:cubicBezTo>
                  <a:cubicBezTo>
                    <a:pt x="12087" y="14669"/>
                    <a:pt x="13199" y="14439"/>
                    <a:pt x="14021" y="13968"/>
                  </a:cubicBezTo>
                  <a:cubicBezTo>
                    <a:pt x="14869" y="13480"/>
                    <a:pt x="15337" y="12769"/>
                    <a:pt x="15372" y="11911"/>
                  </a:cubicBezTo>
                  <a:cubicBezTo>
                    <a:pt x="15454" y="9923"/>
                    <a:pt x="14004" y="7968"/>
                    <a:pt x="12325" y="5704"/>
                  </a:cubicBezTo>
                  <a:cubicBezTo>
                    <a:pt x="11499" y="4592"/>
                    <a:pt x="10646" y="3442"/>
                    <a:pt x="9903" y="2192"/>
                  </a:cubicBezTo>
                  <a:cubicBezTo>
                    <a:pt x="9122" y="876"/>
                    <a:pt x="7943" y="124"/>
                    <a:pt x="6495" y="15"/>
                  </a:cubicBezTo>
                  <a:cubicBezTo>
                    <a:pt x="6368" y="5"/>
                    <a:pt x="6241" y="0"/>
                    <a:pt x="61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051;p63">
              <a:extLst>
                <a:ext uri="{FF2B5EF4-FFF2-40B4-BE49-F238E27FC236}">
                  <a16:creationId xmlns:a16="http://schemas.microsoft.com/office/drawing/2014/main" id="{119F81FB-DD62-329C-1FA5-8474C29A8DD7}"/>
                </a:ext>
              </a:extLst>
            </p:cNvPr>
            <p:cNvSpPr/>
            <p:nvPr/>
          </p:nvSpPr>
          <p:spPr>
            <a:xfrm>
              <a:off x="5225650" y="1519400"/>
              <a:ext cx="184350" cy="149675"/>
            </a:xfrm>
            <a:custGeom>
              <a:avLst/>
              <a:gdLst/>
              <a:ahLst/>
              <a:cxnLst/>
              <a:rect l="l" t="t" r="r" b="b"/>
              <a:pathLst>
                <a:path w="7374" h="5987" extrusionOk="0">
                  <a:moveTo>
                    <a:pt x="5570" y="1"/>
                  </a:moveTo>
                  <a:cubicBezTo>
                    <a:pt x="4082" y="165"/>
                    <a:pt x="632" y="701"/>
                    <a:pt x="354" y="2180"/>
                  </a:cubicBezTo>
                  <a:cubicBezTo>
                    <a:pt x="0" y="4068"/>
                    <a:pt x="1298" y="5130"/>
                    <a:pt x="2478" y="5720"/>
                  </a:cubicBezTo>
                  <a:cubicBezTo>
                    <a:pt x="2827" y="5894"/>
                    <a:pt x="3280" y="5986"/>
                    <a:pt x="3777" y="5986"/>
                  </a:cubicBezTo>
                  <a:cubicBezTo>
                    <a:pt x="4962" y="5986"/>
                    <a:pt x="6402" y="5466"/>
                    <a:pt x="7316" y="4303"/>
                  </a:cubicBezTo>
                  <a:cubicBezTo>
                    <a:pt x="7374" y="2924"/>
                    <a:pt x="6617" y="1516"/>
                    <a:pt x="55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052;p63">
              <a:extLst>
                <a:ext uri="{FF2B5EF4-FFF2-40B4-BE49-F238E27FC236}">
                  <a16:creationId xmlns:a16="http://schemas.microsoft.com/office/drawing/2014/main" id="{A8567576-72F9-121A-6669-D5A34185FA10}"/>
                </a:ext>
              </a:extLst>
            </p:cNvPr>
            <p:cNvSpPr/>
            <p:nvPr/>
          </p:nvSpPr>
          <p:spPr>
            <a:xfrm>
              <a:off x="5219700" y="1512100"/>
              <a:ext cx="197825" cy="164250"/>
            </a:xfrm>
            <a:custGeom>
              <a:avLst/>
              <a:gdLst/>
              <a:ahLst/>
              <a:cxnLst/>
              <a:rect l="l" t="t" r="r" b="b"/>
              <a:pathLst>
                <a:path w="7913" h="6570" extrusionOk="0">
                  <a:moveTo>
                    <a:pt x="5667" y="604"/>
                  </a:moveTo>
                  <a:cubicBezTo>
                    <a:pt x="6484" y="1803"/>
                    <a:pt x="7278" y="3181"/>
                    <a:pt x="7264" y="4488"/>
                  </a:cubicBezTo>
                  <a:cubicBezTo>
                    <a:pt x="6389" y="5548"/>
                    <a:pt x="5084" y="5989"/>
                    <a:pt x="4031" y="5989"/>
                  </a:cubicBezTo>
                  <a:cubicBezTo>
                    <a:pt x="3569" y="5989"/>
                    <a:pt x="3155" y="5904"/>
                    <a:pt x="2847" y="5750"/>
                  </a:cubicBezTo>
                  <a:cubicBezTo>
                    <a:pt x="1287" y="4970"/>
                    <a:pt x="626" y="3885"/>
                    <a:pt x="881" y="2525"/>
                  </a:cubicBezTo>
                  <a:cubicBezTo>
                    <a:pt x="1042" y="1665"/>
                    <a:pt x="2871" y="933"/>
                    <a:pt x="5667" y="604"/>
                  </a:cubicBezTo>
                  <a:close/>
                  <a:moveTo>
                    <a:pt x="5808" y="0"/>
                  </a:moveTo>
                  <a:cubicBezTo>
                    <a:pt x="5798" y="0"/>
                    <a:pt x="5787" y="1"/>
                    <a:pt x="5777" y="2"/>
                  </a:cubicBezTo>
                  <a:cubicBezTo>
                    <a:pt x="3863" y="213"/>
                    <a:pt x="607" y="806"/>
                    <a:pt x="305" y="2417"/>
                  </a:cubicBezTo>
                  <a:cubicBezTo>
                    <a:pt x="1" y="4042"/>
                    <a:pt x="790" y="5375"/>
                    <a:pt x="2585" y="6274"/>
                  </a:cubicBezTo>
                  <a:cubicBezTo>
                    <a:pt x="2980" y="6471"/>
                    <a:pt x="3471" y="6570"/>
                    <a:pt x="4001" y="6570"/>
                  </a:cubicBezTo>
                  <a:cubicBezTo>
                    <a:pt x="5303" y="6570"/>
                    <a:pt x="6844" y="5973"/>
                    <a:pt x="7785" y="4777"/>
                  </a:cubicBezTo>
                  <a:cubicBezTo>
                    <a:pt x="7823" y="4728"/>
                    <a:pt x="7845" y="4670"/>
                    <a:pt x="7847" y="4607"/>
                  </a:cubicBezTo>
                  <a:cubicBezTo>
                    <a:pt x="7913" y="3051"/>
                    <a:pt x="7022" y="1534"/>
                    <a:pt x="6049" y="127"/>
                  </a:cubicBezTo>
                  <a:cubicBezTo>
                    <a:pt x="5994" y="47"/>
                    <a:pt x="5904" y="0"/>
                    <a:pt x="58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053;p63">
              <a:extLst>
                <a:ext uri="{FF2B5EF4-FFF2-40B4-BE49-F238E27FC236}">
                  <a16:creationId xmlns:a16="http://schemas.microsoft.com/office/drawing/2014/main" id="{DB293600-752D-1C49-0951-A8BB80C1CA31}"/>
                </a:ext>
              </a:extLst>
            </p:cNvPr>
            <p:cNvSpPr/>
            <p:nvPr/>
          </p:nvSpPr>
          <p:spPr>
            <a:xfrm>
              <a:off x="4818575" y="1336850"/>
              <a:ext cx="371675" cy="352075"/>
            </a:xfrm>
            <a:custGeom>
              <a:avLst/>
              <a:gdLst/>
              <a:ahLst/>
              <a:cxnLst/>
              <a:rect l="l" t="t" r="r" b="b"/>
              <a:pathLst>
                <a:path w="14867" h="14083" extrusionOk="0">
                  <a:moveTo>
                    <a:pt x="5790" y="0"/>
                  </a:moveTo>
                  <a:cubicBezTo>
                    <a:pt x="3645" y="0"/>
                    <a:pt x="1296" y="1408"/>
                    <a:pt x="0" y="2992"/>
                  </a:cubicBezTo>
                  <a:lnTo>
                    <a:pt x="471" y="5705"/>
                  </a:lnTo>
                  <a:cubicBezTo>
                    <a:pt x="471" y="5705"/>
                    <a:pt x="708" y="10425"/>
                    <a:pt x="4956" y="12667"/>
                  </a:cubicBezTo>
                  <a:cubicBezTo>
                    <a:pt x="6760" y="13620"/>
                    <a:pt x="8778" y="14083"/>
                    <a:pt x="10510" y="14083"/>
                  </a:cubicBezTo>
                  <a:cubicBezTo>
                    <a:pt x="12857" y="14083"/>
                    <a:pt x="14681" y="13234"/>
                    <a:pt x="14749" y="11605"/>
                  </a:cubicBezTo>
                  <a:cubicBezTo>
                    <a:pt x="14867" y="8774"/>
                    <a:pt x="11563" y="5824"/>
                    <a:pt x="9321" y="2047"/>
                  </a:cubicBezTo>
                  <a:cubicBezTo>
                    <a:pt x="8447" y="575"/>
                    <a:pt x="7160" y="0"/>
                    <a:pt x="57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054;p63">
              <a:extLst>
                <a:ext uri="{FF2B5EF4-FFF2-40B4-BE49-F238E27FC236}">
                  <a16:creationId xmlns:a16="http://schemas.microsoft.com/office/drawing/2014/main" id="{91682CB6-C9E2-965C-A642-11762B7EAED9}"/>
                </a:ext>
              </a:extLst>
            </p:cNvPr>
            <p:cNvSpPr/>
            <p:nvPr/>
          </p:nvSpPr>
          <p:spPr>
            <a:xfrm>
              <a:off x="4810350" y="1329550"/>
              <a:ext cx="386350" cy="366725"/>
            </a:xfrm>
            <a:custGeom>
              <a:avLst/>
              <a:gdLst/>
              <a:ahLst/>
              <a:cxnLst/>
              <a:rect l="l" t="t" r="r" b="b"/>
              <a:pathLst>
                <a:path w="15454" h="14669" extrusionOk="0">
                  <a:moveTo>
                    <a:pt x="6121" y="0"/>
                  </a:moveTo>
                  <a:cubicBezTo>
                    <a:pt x="3834" y="0"/>
                    <a:pt x="1397" y="1516"/>
                    <a:pt x="103" y="3099"/>
                  </a:cubicBezTo>
                  <a:cubicBezTo>
                    <a:pt x="0" y="3224"/>
                    <a:pt x="18" y="3408"/>
                    <a:pt x="144" y="3511"/>
                  </a:cubicBezTo>
                  <a:cubicBezTo>
                    <a:pt x="198" y="3555"/>
                    <a:pt x="264" y="3577"/>
                    <a:pt x="329" y="3577"/>
                  </a:cubicBezTo>
                  <a:cubicBezTo>
                    <a:pt x="414" y="3577"/>
                    <a:pt x="498" y="3540"/>
                    <a:pt x="556" y="3469"/>
                  </a:cubicBezTo>
                  <a:cubicBezTo>
                    <a:pt x="1762" y="1995"/>
                    <a:pt x="4019" y="586"/>
                    <a:pt x="6117" y="586"/>
                  </a:cubicBezTo>
                  <a:cubicBezTo>
                    <a:pt x="6228" y="586"/>
                    <a:pt x="6339" y="590"/>
                    <a:pt x="6449" y="598"/>
                  </a:cubicBezTo>
                  <a:cubicBezTo>
                    <a:pt x="7718" y="693"/>
                    <a:pt x="8710" y="1329"/>
                    <a:pt x="9399" y="2489"/>
                  </a:cubicBezTo>
                  <a:cubicBezTo>
                    <a:pt x="10156" y="3765"/>
                    <a:pt x="11019" y="4927"/>
                    <a:pt x="11852" y="6052"/>
                  </a:cubicBezTo>
                  <a:cubicBezTo>
                    <a:pt x="13466" y="8226"/>
                    <a:pt x="14860" y="10104"/>
                    <a:pt x="14786" y="11885"/>
                  </a:cubicBezTo>
                  <a:cubicBezTo>
                    <a:pt x="14759" y="12542"/>
                    <a:pt x="14402" y="13070"/>
                    <a:pt x="13729" y="13458"/>
                  </a:cubicBezTo>
                  <a:cubicBezTo>
                    <a:pt x="13002" y="13876"/>
                    <a:pt x="11996" y="14078"/>
                    <a:pt x="10871" y="14078"/>
                  </a:cubicBezTo>
                  <a:cubicBezTo>
                    <a:pt x="9140" y="14078"/>
                    <a:pt x="7127" y="13600"/>
                    <a:pt x="5421" y="12700"/>
                  </a:cubicBezTo>
                  <a:cubicBezTo>
                    <a:pt x="1378" y="10566"/>
                    <a:pt x="1096" y="6028"/>
                    <a:pt x="1094" y="5983"/>
                  </a:cubicBezTo>
                  <a:cubicBezTo>
                    <a:pt x="1086" y="5829"/>
                    <a:pt x="980" y="5704"/>
                    <a:pt x="812" y="5704"/>
                  </a:cubicBezTo>
                  <a:cubicBezTo>
                    <a:pt x="804" y="5704"/>
                    <a:pt x="796" y="5704"/>
                    <a:pt x="787" y="5705"/>
                  </a:cubicBezTo>
                  <a:cubicBezTo>
                    <a:pt x="625" y="5714"/>
                    <a:pt x="500" y="5851"/>
                    <a:pt x="509" y="6013"/>
                  </a:cubicBezTo>
                  <a:cubicBezTo>
                    <a:pt x="518" y="6212"/>
                    <a:pt x="803" y="10925"/>
                    <a:pt x="5148" y="13218"/>
                  </a:cubicBezTo>
                  <a:cubicBezTo>
                    <a:pt x="6950" y="14169"/>
                    <a:pt x="9034" y="14668"/>
                    <a:pt x="10852" y="14668"/>
                  </a:cubicBezTo>
                  <a:cubicBezTo>
                    <a:pt x="12086" y="14668"/>
                    <a:pt x="13199" y="14438"/>
                    <a:pt x="14021" y="13967"/>
                  </a:cubicBezTo>
                  <a:cubicBezTo>
                    <a:pt x="14869" y="13479"/>
                    <a:pt x="15336" y="12768"/>
                    <a:pt x="15371" y="11910"/>
                  </a:cubicBezTo>
                  <a:cubicBezTo>
                    <a:pt x="15454" y="9922"/>
                    <a:pt x="14004" y="7967"/>
                    <a:pt x="12324" y="5703"/>
                  </a:cubicBezTo>
                  <a:cubicBezTo>
                    <a:pt x="11498" y="4591"/>
                    <a:pt x="10645" y="3441"/>
                    <a:pt x="9902" y="2191"/>
                  </a:cubicBezTo>
                  <a:cubicBezTo>
                    <a:pt x="9121" y="875"/>
                    <a:pt x="7942" y="123"/>
                    <a:pt x="6494" y="14"/>
                  </a:cubicBezTo>
                  <a:cubicBezTo>
                    <a:pt x="6370" y="5"/>
                    <a:pt x="6246" y="0"/>
                    <a:pt x="61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055;p63">
              <a:extLst>
                <a:ext uri="{FF2B5EF4-FFF2-40B4-BE49-F238E27FC236}">
                  <a16:creationId xmlns:a16="http://schemas.microsoft.com/office/drawing/2014/main" id="{3CBCF637-9E00-F730-8DC2-7E78D197A844}"/>
                </a:ext>
              </a:extLst>
            </p:cNvPr>
            <p:cNvSpPr/>
            <p:nvPr/>
          </p:nvSpPr>
          <p:spPr>
            <a:xfrm>
              <a:off x="5004400" y="1519400"/>
              <a:ext cx="184350" cy="149675"/>
            </a:xfrm>
            <a:custGeom>
              <a:avLst/>
              <a:gdLst/>
              <a:ahLst/>
              <a:cxnLst/>
              <a:rect l="l" t="t" r="r" b="b"/>
              <a:pathLst>
                <a:path w="7374" h="5987" extrusionOk="0">
                  <a:moveTo>
                    <a:pt x="5570" y="1"/>
                  </a:moveTo>
                  <a:cubicBezTo>
                    <a:pt x="4082" y="165"/>
                    <a:pt x="632" y="701"/>
                    <a:pt x="355" y="2180"/>
                  </a:cubicBezTo>
                  <a:cubicBezTo>
                    <a:pt x="0" y="4068"/>
                    <a:pt x="1299" y="5130"/>
                    <a:pt x="2478" y="5720"/>
                  </a:cubicBezTo>
                  <a:cubicBezTo>
                    <a:pt x="2827" y="5894"/>
                    <a:pt x="3280" y="5986"/>
                    <a:pt x="3778" y="5986"/>
                  </a:cubicBezTo>
                  <a:cubicBezTo>
                    <a:pt x="4962" y="5986"/>
                    <a:pt x="6402" y="5466"/>
                    <a:pt x="7316" y="4303"/>
                  </a:cubicBezTo>
                  <a:cubicBezTo>
                    <a:pt x="7374" y="2924"/>
                    <a:pt x="6618" y="1516"/>
                    <a:pt x="55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056;p63">
              <a:extLst>
                <a:ext uri="{FF2B5EF4-FFF2-40B4-BE49-F238E27FC236}">
                  <a16:creationId xmlns:a16="http://schemas.microsoft.com/office/drawing/2014/main" id="{C5C17B60-D2A3-1AEB-851B-A2EB10F79935}"/>
                </a:ext>
              </a:extLst>
            </p:cNvPr>
            <p:cNvSpPr/>
            <p:nvPr/>
          </p:nvSpPr>
          <p:spPr>
            <a:xfrm>
              <a:off x="4998425" y="1512100"/>
              <a:ext cx="197800" cy="164250"/>
            </a:xfrm>
            <a:custGeom>
              <a:avLst/>
              <a:gdLst/>
              <a:ahLst/>
              <a:cxnLst/>
              <a:rect l="l" t="t" r="r" b="b"/>
              <a:pathLst>
                <a:path w="7912" h="6570" extrusionOk="0">
                  <a:moveTo>
                    <a:pt x="5668" y="604"/>
                  </a:moveTo>
                  <a:cubicBezTo>
                    <a:pt x="6485" y="1803"/>
                    <a:pt x="7279" y="3182"/>
                    <a:pt x="7265" y="4488"/>
                  </a:cubicBezTo>
                  <a:cubicBezTo>
                    <a:pt x="6396" y="5539"/>
                    <a:pt x="5063" y="5978"/>
                    <a:pt x="4003" y="5978"/>
                  </a:cubicBezTo>
                  <a:cubicBezTo>
                    <a:pt x="3549" y="5978"/>
                    <a:pt x="3145" y="5898"/>
                    <a:pt x="2848" y="5750"/>
                  </a:cubicBezTo>
                  <a:cubicBezTo>
                    <a:pt x="1288" y="4970"/>
                    <a:pt x="627" y="3885"/>
                    <a:pt x="882" y="2525"/>
                  </a:cubicBezTo>
                  <a:cubicBezTo>
                    <a:pt x="1043" y="1665"/>
                    <a:pt x="2871" y="933"/>
                    <a:pt x="5668" y="604"/>
                  </a:cubicBezTo>
                  <a:close/>
                  <a:moveTo>
                    <a:pt x="5809" y="0"/>
                  </a:moveTo>
                  <a:cubicBezTo>
                    <a:pt x="5799" y="0"/>
                    <a:pt x="5789" y="1"/>
                    <a:pt x="5778" y="2"/>
                  </a:cubicBezTo>
                  <a:cubicBezTo>
                    <a:pt x="3864" y="213"/>
                    <a:pt x="607" y="806"/>
                    <a:pt x="306" y="2417"/>
                  </a:cubicBezTo>
                  <a:cubicBezTo>
                    <a:pt x="1" y="4042"/>
                    <a:pt x="789" y="5375"/>
                    <a:pt x="2586" y="6274"/>
                  </a:cubicBezTo>
                  <a:cubicBezTo>
                    <a:pt x="2981" y="6471"/>
                    <a:pt x="3471" y="6570"/>
                    <a:pt x="4002" y="6570"/>
                  </a:cubicBezTo>
                  <a:cubicBezTo>
                    <a:pt x="5304" y="6570"/>
                    <a:pt x="6846" y="5973"/>
                    <a:pt x="7786" y="4777"/>
                  </a:cubicBezTo>
                  <a:cubicBezTo>
                    <a:pt x="7824" y="4728"/>
                    <a:pt x="7845" y="4670"/>
                    <a:pt x="7848" y="4607"/>
                  </a:cubicBezTo>
                  <a:cubicBezTo>
                    <a:pt x="7912" y="3051"/>
                    <a:pt x="7023" y="1534"/>
                    <a:pt x="6051" y="127"/>
                  </a:cubicBezTo>
                  <a:cubicBezTo>
                    <a:pt x="5995" y="47"/>
                    <a:pt x="5905" y="0"/>
                    <a:pt x="58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057;p63">
              <a:extLst>
                <a:ext uri="{FF2B5EF4-FFF2-40B4-BE49-F238E27FC236}">
                  <a16:creationId xmlns:a16="http://schemas.microsoft.com/office/drawing/2014/main" id="{62273699-094A-5EA6-BEF9-E3DC8E6FDAE4}"/>
                </a:ext>
              </a:extLst>
            </p:cNvPr>
            <p:cNvSpPr/>
            <p:nvPr/>
          </p:nvSpPr>
          <p:spPr>
            <a:xfrm>
              <a:off x="4612675" y="1336850"/>
              <a:ext cx="371725" cy="352075"/>
            </a:xfrm>
            <a:custGeom>
              <a:avLst/>
              <a:gdLst/>
              <a:ahLst/>
              <a:cxnLst/>
              <a:rect l="l" t="t" r="r" b="b"/>
              <a:pathLst>
                <a:path w="14869" h="14083" extrusionOk="0">
                  <a:moveTo>
                    <a:pt x="5791" y="0"/>
                  </a:moveTo>
                  <a:cubicBezTo>
                    <a:pt x="3646" y="0"/>
                    <a:pt x="1296" y="1408"/>
                    <a:pt x="1" y="2992"/>
                  </a:cubicBezTo>
                  <a:lnTo>
                    <a:pt x="473" y="5705"/>
                  </a:lnTo>
                  <a:cubicBezTo>
                    <a:pt x="473" y="5705"/>
                    <a:pt x="708" y="10425"/>
                    <a:pt x="4956" y="12667"/>
                  </a:cubicBezTo>
                  <a:cubicBezTo>
                    <a:pt x="6761" y="13620"/>
                    <a:pt x="8778" y="14083"/>
                    <a:pt x="10511" y="14083"/>
                  </a:cubicBezTo>
                  <a:cubicBezTo>
                    <a:pt x="12857" y="14083"/>
                    <a:pt x="14682" y="13234"/>
                    <a:pt x="14749" y="11605"/>
                  </a:cubicBezTo>
                  <a:cubicBezTo>
                    <a:pt x="14868" y="8774"/>
                    <a:pt x="11564" y="5824"/>
                    <a:pt x="9322" y="2047"/>
                  </a:cubicBezTo>
                  <a:cubicBezTo>
                    <a:pt x="8448" y="575"/>
                    <a:pt x="7161" y="0"/>
                    <a:pt x="57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058;p63">
              <a:extLst>
                <a:ext uri="{FF2B5EF4-FFF2-40B4-BE49-F238E27FC236}">
                  <a16:creationId xmlns:a16="http://schemas.microsoft.com/office/drawing/2014/main" id="{C769F5AC-24BB-0672-8B4F-7B2ED90BD247}"/>
                </a:ext>
              </a:extLst>
            </p:cNvPr>
            <p:cNvSpPr/>
            <p:nvPr/>
          </p:nvSpPr>
          <p:spPr>
            <a:xfrm>
              <a:off x="4604450" y="1329525"/>
              <a:ext cx="386375" cy="366750"/>
            </a:xfrm>
            <a:custGeom>
              <a:avLst/>
              <a:gdLst/>
              <a:ahLst/>
              <a:cxnLst/>
              <a:rect l="l" t="t" r="r" b="b"/>
              <a:pathLst>
                <a:path w="15455" h="14670" extrusionOk="0">
                  <a:moveTo>
                    <a:pt x="6114" y="0"/>
                  </a:moveTo>
                  <a:cubicBezTo>
                    <a:pt x="3827" y="0"/>
                    <a:pt x="1396" y="1519"/>
                    <a:pt x="103" y="3100"/>
                  </a:cubicBezTo>
                  <a:cubicBezTo>
                    <a:pt x="1" y="3225"/>
                    <a:pt x="20" y="3409"/>
                    <a:pt x="144" y="3512"/>
                  </a:cubicBezTo>
                  <a:cubicBezTo>
                    <a:pt x="199" y="3556"/>
                    <a:pt x="264" y="3578"/>
                    <a:pt x="330" y="3578"/>
                  </a:cubicBezTo>
                  <a:cubicBezTo>
                    <a:pt x="414" y="3578"/>
                    <a:pt x="499" y="3541"/>
                    <a:pt x="556" y="3470"/>
                  </a:cubicBezTo>
                  <a:cubicBezTo>
                    <a:pt x="1760" y="1999"/>
                    <a:pt x="4012" y="587"/>
                    <a:pt x="6110" y="587"/>
                  </a:cubicBezTo>
                  <a:cubicBezTo>
                    <a:pt x="6224" y="587"/>
                    <a:pt x="6337" y="591"/>
                    <a:pt x="6450" y="599"/>
                  </a:cubicBezTo>
                  <a:cubicBezTo>
                    <a:pt x="7719" y="694"/>
                    <a:pt x="8711" y="1330"/>
                    <a:pt x="9400" y="2490"/>
                  </a:cubicBezTo>
                  <a:cubicBezTo>
                    <a:pt x="10156" y="3766"/>
                    <a:pt x="11020" y="4928"/>
                    <a:pt x="11854" y="6053"/>
                  </a:cubicBezTo>
                  <a:cubicBezTo>
                    <a:pt x="13466" y="8227"/>
                    <a:pt x="14861" y="10105"/>
                    <a:pt x="14786" y="11886"/>
                  </a:cubicBezTo>
                  <a:cubicBezTo>
                    <a:pt x="14760" y="12543"/>
                    <a:pt x="14404" y="13071"/>
                    <a:pt x="13730" y="13459"/>
                  </a:cubicBezTo>
                  <a:cubicBezTo>
                    <a:pt x="13003" y="13877"/>
                    <a:pt x="11997" y="14079"/>
                    <a:pt x="10872" y="14079"/>
                  </a:cubicBezTo>
                  <a:cubicBezTo>
                    <a:pt x="9141" y="14079"/>
                    <a:pt x="7128" y="13601"/>
                    <a:pt x="5423" y="12701"/>
                  </a:cubicBezTo>
                  <a:cubicBezTo>
                    <a:pt x="1379" y="10567"/>
                    <a:pt x="1096" y="6029"/>
                    <a:pt x="1094" y="5984"/>
                  </a:cubicBezTo>
                  <a:cubicBezTo>
                    <a:pt x="1087" y="5830"/>
                    <a:pt x="975" y="5705"/>
                    <a:pt x="812" y="5705"/>
                  </a:cubicBezTo>
                  <a:cubicBezTo>
                    <a:pt x="804" y="5705"/>
                    <a:pt x="796" y="5705"/>
                    <a:pt x="787" y="5706"/>
                  </a:cubicBezTo>
                  <a:cubicBezTo>
                    <a:pt x="625" y="5715"/>
                    <a:pt x="501" y="5852"/>
                    <a:pt x="510" y="6014"/>
                  </a:cubicBezTo>
                  <a:cubicBezTo>
                    <a:pt x="519" y="6213"/>
                    <a:pt x="803" y="10926"/>
                    <a:pt x="5149" y="13219"/>
                  </a:cubicBezTo>
                  <a:cubicBezTo>
                    <a:pt x="6952" y="14170"/>
                    <a:pt x="9034" y="14669"/>
                    <a:pt x="10853" y="14669"/>
                  </a:cubicBezTo>
                  <a:cubicBezTo>
                    <a:pt x="12087" y="14669"/>
                    <a:pt x="13200" y="14439"/>
                    <a:pt x="14022" y="13968"/>
                  </a:cubicBezTo>
                  <a:cubicBezTo>
                    <a:pt x="14870" y="13480"/>
                    <a:pt x="15336" y="12769"/>
                    <a:pt x="15372" y="11911"/>
                  </a:cubicBezTo>
                  <a:cubicBezTo>
                    <a:pt x="15454" y="9923"/>
                    <a:pt x="14004" y="7968"/>
                    <a:pt x="12324" y="5704"/>
                  </a:cubicBezTo>
                  <a:cubicBezTo>
                    <a:pt x="11498" y="4592"/>
                    <a:pt x="10645" y="3442"/>
                    <a:pt x="9903" y="2192"/>
                  </a:cubicBezTo>
                  <a:cubicBezTo>
                    <a:pt x="9122" y="876"/>
                    <a:pt x="7943" y="124"/>
                    <a:pt x="6494" y="15"/>
                  </a:cubicBezTo>
                  <a:cubicBezTo>
                    <a:pt x="6368" y="5"/>
                    <a:pt x="6241" y="0"/>
                    <a:pt x="61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059;p63">
              <a:extLst>
                <a:ext uri="{FF2B5EF4-FFF2-40B4-BE49-F238E27FC236}">
                  <a16:creationId xmlns:a16="http://schemas.microsoft.com/office/drawing/2014/main" id="{C0B3BCCE-3C99-743B-ADA7-1BD4DBA0BE25}"/>
                </a:ext>
              </a:extLst>
            </p:cNvPr>
            <p:cNvSpPr/>
            <p:nvPr/>
          </p:nvSpPr>
          <p:spPr>
            <a:xfrm>
              <a:off x="4798500" y="1519400"/>
              <a:ext cx="184375" cy="149675"/>
            </a:xfrm>
            <a:custGeom>
              <a:avLst/>
              <a:gdLst/>
              <a:ahLst/>
              <a:cxnLst/>
              <a:rect l="l" t="t" r="r" b="b"/>
              <a:pathLst>
                <a:path w="7375" h="5987" extrusionOk="0">
                  <a:moveTo>
                    <a:pt x="5572" y="1"/>
                  </a:moveTo>
                  <a:cubicBezTo>
                    <a:pt x="4082" y="165"/>
                    <a:pt x="632" y="701"/>
                    <a:pt x="355" y="2180"/>
                  </a:cubicBezTo>
                  <a:cubicBezTo>
                    <a:pt x="1" y="4068"/>
                    <a:pt x="1300" y="5130"/>
                    <a:pt x="2479" y="5720"/>
                  </a:cubicBezTo>
                  <a:cubicBezTo>
                    <a:pt x="2828" y="5894"/>
                    <a:pt x="3281" y="5986"/>
                    <a:pt x="3778" y="5986"/>
                  </a:cubicBezTo>
                  <a:cubicBezTo>
                    <a:pt x="4963" y="5986"/>
                    <a:pt x="6403" y="5466"/>
                    <a:pt x="7316" y="4303"/>
                  </a:cubicBezTo>
                  <a:cubicBezTo>
                    <a:pt x="7374" y="2924"/>
                    <a:pt x="6619" y="1516"/>
                    <a:pt x="557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060;p63">
              <a:extLst>
                <a:ext uri="{FF2B5EF4-FFF2-40B4-BE49-F238E27FC236}">
                  <a16:creationId xmlns:a16="http://schemas.microsoft.com/office/drawing/2014/main" id="{05AE7343-F451-C43C-2A58-0C6BD354D8C4}"/>
                </a:ext>
              </a:extLst>
            </p:cNvPr>
            <p:cNvSpPr/>
            <p:nvPr/>
          </p:nvSpPr>
          <p:spPr>
            <a:xfrm>
              <a:off x="4792575" y="1512100"/>
              <a:ext cx="197800" cy="164250"/>
            </a:xfrm>
            <a:custGeom>
              <a:avLst/>
              <a:gdLst/>
              <a:ahLst/>
              <a:cxnLst/>
              <a:rect l="l" t="t" r="r" b="b"/>
              <a:pathLst>
                <a:path w="7912" h="6570" extrusionOk="0">
                  <a:moveTo>
                    <a:pt x="5667" y="604"/>
                  </a:moveTo>
                  <a:cubicBezTo>
                    <a:pt x="6483" y="1803"/>
                    <a:pt x="7278" y="3182"/>
                    <a:pt x="7263" y="4488"/>
                  </a:cubicBezTo>
                  <a:cubicBezTo>
                    <a:pt x="6389" y="5548"/>
                    <a:pt x="5084" y="5988"/>
                    <a:pt x="4030" y="5988"/>
                  </a:cubicBezTo>
                  <a:cubicBezTo>
                    <a:pt x="3569" y="5988"/>
                    <a:pt x="3155" y="5903"/>
                    <a:pt x="2847" y="5750"/>
                  </a:cubicBezTo>
                  <a:cubicBezTo>
                    <a:pt x="1287" y="4970"/>
                    <a:pt x="626" y="3885"/>
                    <a:pt x="880" y="2525"/>
                  </a:cubicBezTo>
                  <a:cubicBezTo>
                    <a:pt x="1041" y="1665"/>
                    <a:pt x="2869" y="933"/>
                    <a:pt x="5667" y="604"/>
                  </a:cubicBezTo>
                  <a:close/>
                  <a:moveTo>
                    <a:pt x="5807" y="0"/>
                  </a:moveTo>
                  <a:cubicBezTo>
                    <a:pt x="5797" y="0"/>
                    <a:pt x="5787" y="1"/>
                    <a:pt x="5777" y="2"/>
                  </a:cubicBezTo>
                  <a:cubicBezTo>
                    <a:pt x="3862" y="213"/>
                    <a:pt x="606" y="806"/>
                    <a:pt x="305" y="2417"/>
                  </a:cubicBezTo>
                  <a:cubicBezTo>
                    <a:pt x="0" y="4042"/>
                    <a:pt x="788" y="5375"/>
                    <a:pt x="2585" y="6274"/>
                  </a:cubicBezTo>
                  <a:cubicBezTo>
                    <a:pt x="2979" y="6471"/>
                    <a:pt x="3469" y="6570"/>
                    <a:pt x="4000" y="6570"/>
                  </a:cubicBezTo>
                  <a:cubicBezTo>
                    <a:pt x="5302" y="6570"/>
                    <a:pt x="6845" y="5973"/>
                    <a:pt x="7785" y="4777"/>
                  </a:cubicBezTo>
                  <a:cubicBezTo>
                    <a:pt x="7822" y="4728"/>
                    <a:pt x="7845" y="4670"/>
                    <a:pt x="7847" y="4607"/>
                  </a:cubicBezTo>
                  <a:cubicBezTo>
                    <a:pt x="7911" y="3051"/>
                    <a:pt x="7022" y="1534"/>
                    <a:pt x="6050" y="127"/>
                  </a:cubicBezTo>
                  <a:cubicBezTo>
                    <a:pt x="5995" y="47"/>
                    <a:pt x="5903" y="0"/>
                    <a:pt x="58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061;p63">
              <a:extLst>
                <a:ext uri="{FF2B5EF4-FFF2-40B4-BE49-F238E27FC236}">
                  <a16:creationId xmlns:a16="http://schemas.microsoft.com/office/drawing/2014/main" id="{6146067E-0E73-0041-7FA8-9098015DFAA4}"/>
                </a:ext>
              </a:extLst>
            </p:cNvPr>
            <p:cNvSpPr/>
            <p:nvPr/>
          </p:nvSpPr>
          <p:spPr>
            <a:xfrm>
              <a:off x="3787450" y="2756425"/>
              <a:ext cx="125475" cy="318075"/>
            </a:xfrm>
            <a:custGeom>
              <a:avLst/>
              <a:gdLst/>
              <a:ahLst/>
              <a:cxnLst/>
              <a:rect l="l" t="t" r="r" b="b"/>
              <a:pathLst>
                <a:path w="5019" h="12723" extrusionOk="0">
                  <a:moveTo>
                    <a:pt x="309" y="1"/>
                  </a:moveTo>
                  <a:cubicBezTo>
                    <a:pt x="302" y="1"/>
                    <a:pt x="294" y="1"/>
                    <a:pt x="287" y="2"/>
                  </a:cubicBezTo>
                  <a:cubicBezTo>
                    <a:pt x="125" y="9"/>
                    <a:pt x="1" y="145"/>
                    <a:pt x="8" y="307"/>
                  </a:cubicBezTo>
                  <a:cubicBezTo>
                    <a:pt x="21" y="607"/>
                    <a:pt x="388" y="7715"/>
                    <a:pt x="4409" y="12615"/>
                  </a:cubicBezTo>
                  <a:cubicBezTo>
                    <a:pt x="4464" y="12683"/>
                    <a:pt x="4546" y="12723"/>
                    <a:pt x="4634" y="12723"/>
                  </a:cubicBezTo>
                  <a:cubicBezTo>
                    <a:pt x="4882" y="12723"/>
                    <a:pt x="5019" y="12435"/>
                    <a:pt x="4861" y="12244"/>
                  </a:cubicBezTo>
                  <a:cubicBezTo>
                    <a:pt x="967" y="7497"/>
                    <a:pt x="595" y="353"/>
                    <a:pt x="592" y="281"/>
                  </a:cubicBezTo>
                  <a:cubicBezTo>
                    <a:pt x="586" y="127"/>
                    <a:pt x="460" y="1"/>
                    <a:pt x="3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062;p63">
              <a:extLst>
                <a:ext uri="{FF2B5EF4-FFF2-40B4-BE49-F238E27FC236}">
                  <a16:creationId xmlns:a16="http://schemas.microsoft.com/office/drawing/2014/main" id="{00739842-650D-A532-BAAC-04ECC6CCBA2C}"/>
                </a:ext>
              </a:extLst>
            </p:cNvPr>
            <p:cNvSpPr/>
            <p:nvPr/>
          </p:nvSpPr>
          <p:spPr>
            <a:xfrm>
              <a:off x="3393850" y="3454500"/>
              <a:ext cx="109975" cy="133725"/>
            </a:xfrm>
            <a:custGeom>
              <a:avLst/>
              <a:gdLst/>
              <a:ahLst/>
              <a:cxnLst/>
              <a:rect l="l" t="t" r="r" b="b"/>
              <a:pathLst>
                <a:path w="4399" h="5349" extrusionOk="0">
                  <a:moveTo>
                    <a:pt x="2199" y="1"/>
                  </a:moveTo>
                  <a:cubicBezTo>
                    <a:pt x="985" y="1"/>
                    <a:pt x="1" y="1199"/>
                    <a:pt x="1" y="2675"/>
                  </a:cubicBezTo>
                  <a:cubicBezTo>
                    <a:pt x="1" y="4152"/>
                    <a:pt x="985" y="5349"/>
                    <a:pt x="2199" y="5349"/>
                  </a:cubicBezTo>
                  <a:cubicBezTo>
                    <a:pt x="3414" y="5349"/>
                    <a:pt x="4398" y="4152"/>
                    <a:pt x="4398" y="2675"/>
                  </a:cubicBezTo>
                  <a:cubicBezTo>
                    <a:pt x="4398" y="1199"/>
                    <a:pt x="3414" y="1"/>
                    <a:pt x="219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063;p63">
              <a:extLst>
                <a:ext uri="{FF2B5EF4-FFF2-40B4-BE49-F238E27FC236}">
                  <a16:creationId xmlns:a16="http://schemas.microsoft.com/office/drawing/2014/main" id="{268DDA5D-F50D-F56B-A2C6-20A58C4C0175}"/>
                </a:ext>
              </a:extLst>
            </p:cNvPr>
            <p:cNvSpPr/>
            <p:nvPr/>
          </p:nvSpPr>
          <p:spPr>
            <a:xfrm>
              <a:off x="3249875" y="3530375"/>
              <a:ext cx="124575" cy="148375"/>
            </a:xfrm>
            <a:custGeom>
              <a:avLst/>
              <a:gdLst/>
              <a:ahLst/>
              <a:cxnLst/>
              <a:rect l="l" t="t" r="r" b="b"/>
              <a:pathLst>
                <a:path w="4983" h="5935" extrusionOk="0">
                  <a:moveTo>
                    <a:pt x="2492" y="586"/>
                  </a:moveTo>
                  <a:lnTo>
                    <a:pt x="2492" y="587"/>
                  </a:lnTo>
                  <a:cubicBezTo>
                    <a:pt x="3543" y="587"/>
                    <a:pt x="4397" y="1655"/>
                    <a:pt x="4397" y="2967"/>
                  </a:cubicBezTo>
                  <a:cubicBezTo>
                    <a:pt x="4397" y="4280"/>
                    <a:pt x="3543" y="5348"/>
                    <a:pt x="2492" y="5348"/>
                  </a:cubicBezTo>
                  <a:cubicBezTo>
                    <a:pt x="1441" y="5348"/>
                    <a:pt x="586" y="4280"/>
                    <a:pt x="586" y="2967"/>
                  </a:cubicBezTo>
                  <a:cubicBezTo>
                    <a:pt x="586" y="1655"/>
                    <a:pt x="1441" y="586"/>
                    <a:pt x="2492" y="586"/>
                  </a:cubicBezTo>
                  <a:close/>
                  <a:moveTo>
                    <a:pt x="2492" y="0"/>
                  </a:moveTo>
                  <a:cubicBezTo>
                    <a:pt x="1119" y="0"/>
                    <a:pt x="1" y="1332"/>
                    <a:pt x="1" y="2967"/>
                  </a:cubicBezTo>
                  <a:cubicBezTo>
                    <a:pt x="1" y="4604"/>
                    <a:pt x="1119" y="5935"/>
                    <a:pt x="2492" y="5935"/>
                  </a:cubicBezTo>
                  <a:cubicBezTo>
                    <a:pt x="3866" y="5935"/>
                    <a:pt x="4983" y="4604"/>
                    <a:pt x="4983" y="2967"/>
                  </a:cubicBezTo>
                  <a:cubicBezTo>
                    <a:pt x="4983" y="1332"/>
                    <a:pt x="3866" y="0"/>
                    <a:pt x="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53062312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5FA02B99-2471-6C1F-2764-6418391EEF6D}"/>
              </a:ext>
            </a:extLst>
          </p:cNvPr>
          <p:cNvSpPr txBox="1"/>
          <p:nvPr/>
        </p:nvSpPr>
        <p:spPr>
          <a:xfrm>
            <a:off x="301082" y="783575"/>
            <a:ext cx="8541835" cy="1964512"/>
          </a:xfrm>
          <a:prstGeom prst="rect">
            <a:avLst/>
          </a:prstGeom>
          <a:noFill/>
        </p:spPr>
        <p:txBody>
          <a:bodyPr wrap="square">
            <a:spAutoFit/>
          </a:bodyPr>
          <a:lstStyle/>
          <a:p>
            <a:pPr algn="ctr" rtl="1">
              <a:lnSpc>
                <a:spcPct val="150000"/>
              </a:lnSpc>
            </a:pPr>
            <a:r>
              <a:rPr lang="ar-KW" sz="2800" b="1" i="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و تعتبر إحدى أخطر الحروب الإلكترونية التي يمر بها العالم الحديث وأكثرها دماراً ويرتبط مدى حماية المجتمع والأفراد على حد سواء من خطورتها بضرورة التوعية لأهمية تحسين </a:t>
            </a:r>
            <a:r>
              <a:rPr lang="ar-KW" sz="2800" b="1" i="0"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الأمن السيبراني</a:t>
            </a:r>
            <a:endParaRPr lang="en-GB" sz="28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grpSp>
        <p:nvGrpSpPr>
          <p:cNvPr id="4" name="Google Shape;3560;p64">
            <a:extLst>
              <a:ext uri="{FF2B5EF4-FFF2-40B4-BE49-F238E27FC236}">
                <a16:creationId xmlns:a16="http://schemas.microsoft.com/office/drawing/2014/main" id="{81650A06-78D6-1109-149D-71590D028E25}"/>
              </a:ext>
            </a:extLst>
          </p:cNvPr>
          <p:cNvGrpSpPr/>
          <p:nvPr/>
        </p:nvGrpSpPr>
        <p:grpSpPr>
          <a:xfrm>
            <a:off x="3368658" y="2849773"/>
            <a:ext cx="2406682" cy="1964512"/>
            <a:chOff x="449250" y="238125"/>
            <a:chExt cx="6401725" cy="5237425"/>
          </a:xfrm>
        </p:grpSpPr>
        <p:sp>
          <p:nvSpPr>
            <p:cNvPr id="5" name="Google Shape;3561;p64">
              <a:extLst>
                <a:ext uri="{FF2B5EF4-FFF2-40B4-BE49-F238E27FC236}">
                  <a16:creationId xmlns:a16="http://schemas.microsoft.com/office/drawing/2014/main" id="{C26C696C-4C3B-41B3-BF7D-08FAD47BAA58}"/>
                </a:ext>
              </a:extLst>
            </p:cNvPr>
            <p:cNvSpPr/>
            <p:nvPr/>
          </p:nvSpPr>
          <p:spPr>
            <a:xfrm>
              <a:off x="449250" y="238125"/>
              <a:ext cx="6401725" cy="4867000"/>
            </a:xfrm>
            <a:custGeom>
              <a:avLst/>
              <a:gdLst/>
              <a:ahLst/>
              <a:cxnLst/>
              <a:rect l="l" t="t" r="r" b="b"/>
              <a:pathLst>
                <a:path w="256069" h="194680" extrusionOk="0">
                  <a:moveTo>
                    <a:pt x="156176" y="0"/>
                  </a:moveTo>
                  <a:cubicBezTo>
                    <a:pt x="145518" y="0"/>
                    <a:pt x="132819" y="2041"/>
                    <a:pt x="117347" y="7037"/>
                  </a:cubicBezTo>
                  <a:cubicBezTo>
                    <a:pt x="73919" y="21063"/>
                    <a:pt x="72529" y="47320"/>
                    <a:pt x="39520" y="50959"/>
                  </a:cubicBezTo>
                  <a:cubicBezTo>
                    <a:pt x="6511" y="54598"/>
                    <a:pt x="0" y="81018"/>
                    <a:pt x="20457" y="107280"/>
                  </a:cubicBezTo>
                  <a:cubicBezTo>
                    <a:pt x="40914" y="133541"/>
                    <a:pt x="34389" y="155948"/>
                    <a:pt x="53883" y="173479"/>
                  </a:cubicBezTo>
                  <a:cubicBezTo>
                    <a:pt x="53883" y="173479"/>
                    <a:pt x="75463" y="194395"/>
                    <a:pt x="109332" y="194677"/>
                  </a:cubicBezTo>
                  <a:cubicBezTo>
                    <a:pt x="109494" y="194679"/>
                    <a:pt x="109655" y="194679"/>
                    <a:pt x="109816" y="194679"/>
                  </a:cubicBezTo>
                  <a:cubicBezTo>
                    <a:pt x="143285" y="194679"/>
                    <a:pt x="152002" y="165455"/>
                    <a:pt x="163781" y="160161"/>
                  </a:cubicBezTo>
                  <a:cubicBezTo>
                    <a:pt x="165889" y="159213"/>
                    <a:pt x="168046" y="158833"/>
                    <a:pt x="170310" y="158833"/>
                  </a:cubicBezTo>
                  <a:cubicBezTo>
                    <a:pt x="179462" y="158833"/>
                    <a:pt x="190378" y="165035"/>
                    <a:pt x="206960" y="165035"/>
                  </a:cubicBezTo>
                  <a:cubicBezTo>
                    <a:pt x="209318" y="165035"/>
                    <a:pt x="211790" y="164910"/>
                    <a:pt x="214388" y="164623"/>
                  </a:cubicBezTo>
                  <a:cubicBezTo>
                    <a:pt x="239780" y="161824"/>
                    <a:pt x="256069" y="123080"/>
                    <a:pt x="238166" y="100552"/>
                  </a:cubicBezTo>
                  <a:cubicBezTo>
                    <a:pt x="220263" y="78026"/>
                    <a:pt x="194362" y="68431"/>
                    <a:pt x="196727" y="54917"/>
                  </a:cubicBezTo>
                  <a:cubicBezTo>
                    <a:pt x="199092" y="41401"/>
                    <a:pt x="214197" y="26885"/>
                    <a:pt x="198277" y="14582"/>
                  </a:cubicBezTo>
                  <a:cubicBezTo>
                    <a:pt x="188030" y="6662"/>
                    <a:pt x="175435" y="0"/>
                    <a:pt x="156176"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3562;p64">
              <a:extLst>
                <a:ext uri="{FF2B5EF4-FFF2-40B4-BE49-F238E27FC236}">
                  <a16:creationId xmlns:a16="http://schemas.microsoft.com/office/drawing/2014/main" id="{FC445C5E-9EBC-946B-5474-9707D770E666}"/>
                </a:ext>
              </a:extLst>
            </p:cNvPr>
            <p:cNvSpPr/>
            <p:nvPr/>
          </p:nvSpPr>
          <p:spPr>
            <a:xfrm>
              <a:off x="654175" y="1408900"/>
              <a:ext cx="2934500" cy="1237575"/>
            </a:xfrm>
            <a:custGeom>
              <a:avLst/>
              <a:gdLst/>
              <a:ahLst/>
              <a:cxnLst/>
              <a:rect l="l" t="t" r="r" b="b"/>
              <a:pathLst>
                <a:path w="117380" h="49503" extrusionOk="0">
                  <a:moveTo>
                    <a:pt x="117379" y="0"/>
                  </a:moveTo>
                  <a:lnTo>
                    <a:pt x="819" y="28131"/>
                  </a:lnTo>
                  <a:lnTo>
                    <a:pt x="819" y="28131"/>
                  </a:lnTo>
                  <a:cubicBezTo>
                    <a:pt x="0" y="34609"/>
                    <a:pt x="1478" y="41924"/>
                    <a:pt x="5269" y="49502"/>
                  </a:cubicBezTo>
                  <a:lnTo>
                    <a:pt x="5269" y="49502"/>
                  </a:lnTo>
                  <a:lnTo>
                    <a:pt x="11737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3563;p64">
              <a:extLst>
                <a:ext uri="{FF2B5EF4-FFF2-40B4-BE49-F238E27FC236}">
                  <a16:creationId xmlns:a16="http://schemas.microsoft.com/office/drawing/2014/main" id="{843A012B-9531-C530-745F-49C0836B6BDE}"/>
                </a:ext>
              </a:extLst>
            </p:cNvPr>
            <p:cNvSpPr/>
            <p:nvPr/>
          </p:nvSpPr>
          <p:spPr>
            <a:xfrm>
              <a:off x="1359925" y="1527750"/>
              <a:ext cx="2324375" cy="2834650"/>
            </a:xfrm>
            <a:custGeom>
              <a:avLst/>
              <a:gdLst/>
              <a:ahLst/>
              <a:cxnLst/>
              <a:rect l="l" t="t" r="r" b="b"/>
              <a:pathLst>
                <a:path w="92975" h="113386" extrusionOk="0">
                  <a:moveTo>
                    <a:pt x="92975" y="1"/>
                  </a:moveTo>
                  <a:lnTo>
                    <a:pt x="1" y="88441"/>
                  </a:lnTo>
                  <a:cubicBezTo>
                    <a:pt x="2765" y="97462"/>
                    <a:pt x="5000" y="105799"/>
                    <a:pt x="10063" y="113385"/>
                  </a:cubicBezTo>
                  <a:lnTo>
                    <a:pt x="10063" y="113385"/>
                  </a:lnTo>
                  <a:lnTo>
                    <a:pt x="9297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3564;p64">
              <a:extLst>
                <a:ext uri="{FF2B5EF4-FFF2-40B4-BE49-F238E27FC236}">
                  <a16:creationId xmlns:a16="http://schemas.microsoft.com/office/drawing/2014/main" id="{706348BE-0779-A358-306B-7E32BF158A8C}"/>
                </a:ext>
              </a:extLst>
            </p:cNvPr>
            <p:cNvSpPr/>
            <p:nvPr/>
          </p:nvSpPr>
          <p:spPr>
            <a:xfrm>
              <a:off x="1872225" y="1564700"/>
              <a:ext cx="1879600" cy="3395675"/>
            </a:xfrm>
            <a:custGeom>
              <a:avLst/>
              <a:gdLst/>
              <a:ahLst/>
              <a:cxnLst/>
              <a:rect l="l" t="t" r="r" b="b"/>
              <a:pathLst>
                <a:path w="75184" h="135827" extrusionOk="0">
                  <a:moveTo>
                    <a:pt x="75183" y="1"/>
                  </a:moveTo>
                  <a:lnTo>
                    <a:pt x="1" y="123012"/>
                  </a:lnTo>
                  <a:cubicBezTo>
                    <a:pt x="3990" y="126184"/>
                    <a:pt x="11779" y="131640"/>
                    <a:pt x="22564" y="135827"/>
                  </a:cubicBezTo>
                  <a:lnTo>
                    <a:pt x="7518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565;p64">
              <a:extLst>
                <a:ext uri="{FF2B5EF4-FFF2-40B4-BE49-F238E27FC236}">
                  <a16:creationId xmlns:a16="http://schemas.microsoft.com/office/drawing/2014/main" id="{7769AD60-EF4C-2267-09B9-CB7DC85F8B53}"/>
                </a:ext>
              </a:extLst>
            </p:cNvPr>
            <p:cNvSpPr/>
            <p:nvPr/>
          </p:nvSpPr>
          <p:spPr>
            <a:xfrm>
              <a:off x="847450" y="1296475"/>
              <a:ext cx="2719600" cy="460775"/>
            </a:xfrm>
            <a:custGeom>
              <a:avLst/>
              <a:gdLst/>
              <a:ahLst/>
              <a:cxnLst/>
              <a:rect l="l" t="t" r="r" b="b"/>
              <a:pathLst>
                <a:path w="108784" h="18431" extrusionOk="0">
                  <a:moveTo>
                    <a:pt x="47015" y="0"/>
                  </a:moveTo>
                  <a:cubicBezTo>
                    <a:pt x="40751" y="4314"/>
                    <a:pt x="33637" y="7517"/>
                    <a:pt x="23592" y="8625"/>
                  </a:cubicBezTo>
                  <a:cubicBezTo>
                    <a:pt x="12986" y="9794"/>
                    <a:pt x="5121" y="13318"/>
                    <a:pt x="1" y="18431"/>
                  </a:cubicBezTo>
                  <a:lnTo>
                    <a:pt x="108783" y="1544"/>
                  </a:lnTo>
                  <a:lnTo>
                    <a:pt x="4701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566;p64">
              <a:extLst>
                <a:ext uri="{FF2B5EF4-FFF2-40B4-BE49-F238E27FC236}">
                  <a16:creationId xmlns:a16="http://schemas.microsoft.com/office/drawing/2014/main" id="{DBAAD77A-BA02-8BA0-1DD4-A39B562A7706}"/>
                </a:ext>
              </a:extLst>
            </p:cNvPr>
            <p:cNvSpPr/>
            <p:nvPr/>
          </p:nvSpPr>
          <p:spPr>
            <a:xfrm>
              <a:off x="2799325" y="1582900"/>
              <a:ext cx="1027275" cy="3522225"/>
            </a:xfrm>
            <a:custGeom>
              <a:avLst/>
              <a:gdLst/>
              <a:ahLst/>
              <a:cxnLst/>
              <a:rect l="l" t="t" r="r" b="b"/>
              <a:pathLst>
                <a:path w="41091" h="140889" extrusionOk="0">
                  <a:moveTo>
                    <a:pt x="41090" y="0"/>
                  </a:moveTo>
                  <a:lnTo>
                    <a:pt x="0" y="139320"/>
                  </a:lnTo>
                  <a:cubicBezTo>
                    <a:pt x="4769" y="140258"/>
                    <a:pt x="9888" y="140841"/>
                    <a:pt x="15329" y="140886"/>
                  </a:cubicBezTo>
                  <a:cubicBezTo>
                    <a:pt x="15489" y="140888"/>
                    <a:pt x="15648" y="140888"/>
                    <a:pt x="15807" y="140888"/>
                  </a:cubicBezTo>
                  <a:cubicBezTo>
                    <a:pt x="19473" y="140888"/>
                    <a:pt x="22841" y="140535"/>
                    <a:pt x="25951" y="139903"/>
                  </a:cubicBezTo>
                  <a:lnTo>
                    <a:pt x="4109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567;p64">
              <a:extLst>
                <a:ext uri="{FF2B5EF4-FFF2-40B4-BE49-F238E27FC236}">
                  <a16:creationId xmlns:a16="http://schemas.microsoft.com/office/drawing/2014/main" id="{5CCDEADA-4BBB-3EB2-92EC-AFCF77C4F5CA}"/>
                </a:ext>
              </a:extLst>
            </p:cNvPr>
            <p:cNvSpPr/>
            <p:nvPr/>
          </p:nvSpPr>
          <p:spPr>
            <a:xfrm>
              <a:off x="964550" y="1474650"/>
              <a:ext cx="2664100" cy="1922400"/>
            </a:xfrm>
            <a:custGeom>
              <a:avLst/>
              <a:gdLst/>
              <a:ahLst/>
              <a:cxnLst/>
              <a:rect l="l" t="t" r="r" b="b"/>
              <a:pathLst>
                <a:path w="106564" h="76896" extrusionOk="0">
                  <a:moveTo>
                    <a:pt x="106564" y="0"/>
                  </a:moveTo>
                  <a:lnTo>
                    <a:pt x="1" y="58023"/>
                  </a:lnTo>
                  <a:cubicBezTo>
                    <a:pt x="5061" y="64558"/>
                    <a:pt x="8458" y="70854"/>
                    <a:pt x="11006" y="76896"/>
                  </a:cubicBezTo>
                  <a:lnTo>
                    <a:pt x="10656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568;p64">
              <a:extLst>
                <a:ext uri="{FF2B5EF4-FFF2-40B4-BE49-F238E27FC236}">
                  <a16:creationId xmlns:a16="http://schemas.microsoft.com/office/drawing/2014/main" id="{9B4155CB-D6B9-9C82-22D1-A66F02880595}"/>
                </a:ext>
              </a:extLst>
            </p:cNvPr>
            <p:cNvSpPr/>
            <p:nvPr/>
          </p:nvSpPr>
          <p:spPr>
            <a:xfrm>
              <a:off x="4043050" y="1519500"/>
              <a:ext cx="2147875" cy="2844425"/>
            </a:xfrm>
            <a:custGeom>
              <a:avLst/>
              <a:gdLst/>
              <a:ahLst/>
              <a:cxnLst/>
              <a:rect l="l" t="t" r="r" b="b"/>
              <a:pathLst>
                <a:path w="85915" h="113777" extrusionOk="0">
                  <a:moveTo>
                    <a:pt x="1" y="0"/>
                  </a:moveTo>
                  <a:lnTo>
                    <a:pt x="61944" y="113764"/>
                  </a:lnTo>
                  <a:cubicBezTo>
                    <a:pt x="62372" y="113772"/>
                    <a:pt x="62799" y="113776"/>
                    <a:pt x="63227" y="113776"/>
                  </a:cubicBezTo>
                  <a:cubicBezTo>
                    <a:pt x="65702" y="113776"/>
                    <a:pt x="68175" y="113640"/>
                    <a:pt x="70636" y="113368"/>
                  </a:cubicBezTo>
                  <a:cubicBezTo>
                    <a:pt x="76268" y="112747"/>
                    <a:pt x="81452" y="110354"/>
                    <a:pt x="85915" y="106764"/>
                  </a:cubicBez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569;p64">
              <a:extLst>
                <a:ext uri="{FF2B5EF4-FFF2-40B4-BE49-F238E27FC236}">
                  <a16:creationId xmlns:a16="http://schemas.microsoft.com/office/drawing/2014/main" id="{45D418CB-74B6-ABF4-B7C0-0244F4760CAB}"/>
                </a:ext>
              </a:extLst>
            </p:cNvPr>
            <p:cNvSpPr/>
            <p:nvPr/>
          </p:nvSpPr>
          <p:spPr>
            <a:xfrm>
              <a:off x="4096200" y="1463850"/>
              <a:ext cx="2502050" cy="2449625"/>
            </a:xfrm>
            <a:custGeom>
              <a:avLst/>
              <a:gdLst/>
              <a:ahLst/>
              <a:cxnLst/>
              <a:rect l="l" t="t" r="r" b="b"/>
              <a:pathLst>
                <a:path w="100082" h="97985" extrusionOk="0">
                  <a:moveTo>
                    <a:pt x="1" y="0"/>
                  </a:moveTo>
                  <a:lnTo>
                    <a:pt x="93205" y="97984"/>
                  </a:lnTo>
                  <a:cubicBezTo>
                    <a:pt x="97609" y="90591"/>
                    <a:pt x="100081" y="81711"/>
                    <a:pt x="99830" y="73000"/>
                  </a:cubicBez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570;p64">
              <a:extLst>
                <a:ext uri="{FF2B5EF4-FFF2-40B4-BE49-F238E27FC236}">
                  <a16:creationId xmlns:a16="http://schemas.microsoft.com/office/drawing/2014/main" id="{088D259B-E53B-D726-96AD-AA05D5AB0969}"/>
                </a:ext>
              </a:extLst>
            </p:cNvPr>
            <p:cNvSpPr/>
            <p:nvPr/>
          </p:nvSpPr>
          <p:spPr>
            <a:xfrm>
              <a:off x="4133125" y="1396325"/>
              <a:ext cx="2311975" cy="1413025"/>
            </a:xfrm>
            <a:custGeom>
              <a:avLst/>
              <a:gdLst/>
              <a:ahLst/>
              <a:cxnLst/>
              <a:rect l="l" t="t" r="r" b="b"/>
              <a:pathLst>
                <a:path w="92479" h="56521" extrusionOk="0">
                  <a:moveTo>
                    <a:pt x="0" y="1"/>
                  </a:moveTo>
                  <a:lnTo>
                    <a:pt x="92479" y="56521"/>
                  </a:lnTo>
                  <a:cubicBezTo>
                    <a:pt x="91960" y="55739"/>
                    <a:pt x="91403" y="54974"/>
                    <a:pt x="90811" y="54224"/>
                  </a:cubicBezTo>
                  <a:cubicBezTo>
                    <a:pt x="78816" y="39131"/>
                    <a:pt x="63231" y="29844"/>
                    <a:pt x="54962" y="21293"/>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571;p64">
              <a:extLst>
                <a:ext uri="{FF2B5EF4-FFF2-40B4-BE49-F238E27FC236}">
                  <a16:creationId xmlns:a16="http://schemas.microsoft.com/office/drawing/2014/main" id="{62D1B8EE-14D0-E243-1082-171EB8FBD80F}"/>
                </a:ext>
              </a:extLst>
            </p:cNvPr>
            <p:cNvSpPr/>
            <p:nvPr/>
          </p:nvSpPr>
          <p:spPr>
            <a:xfrm>
              <a:off x="4151325" y="1321550"/>
              <a:ext cx="1260400" cy="358000"/>
            </a:xfrm>
            <a:custGeom>
              <a:avLst/>
              <a:gdLst/>
              <a:ahLst/>
              <a:cxnLst/>
              <a:rect l="l" t="t" r="r" b="b"/>
              <a:pathLst>
                <a:path w="50416" h="14320" extrusionOk="0">
                  <a:moveTo>
                    <a:pt x="0" y="1"/>
                  </a:moveTo>
                  <a:lnTo>
                    <a:pt x="48550" y="14320"/>
                  </a:lnTo>
                  <a:cubicBezTo>
                    <a:pt x="48454" y="13406"/>
                    <a:pt x="48486" y="12483"/>
                    <a:pt x="48644" y="11580"/>
                  </a:cubicBezTo>
                  <a:cubicBezTo>
                    <a:pt x="48999" y="9557"/>
                    <a:pt x="49638" y="7512"/>
                    <a:pt x="50416" y="5456"/>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572;p64">
              <a:extLst>
                <a:ext uri="{FF2B5EF4-FFF2-40B4-BE49-F238E27FC236}">
                  <a16:creationId xmlns:a16="http://schemas.microsoft.com/office/drawing/2014/main" id="{EA722BBE-4966-F462-E094-38007AC48167}"/>
                </a:ext>
              </a:extLst>
            </p:cNvPr>
            <p:cNvSpPr/>
            <p:nvPr/>
          </p:nvSpPr>
          <p:spPr>
            <a:xfrm>
              <a:off x="3819750" y="1581100"/>
              <a:ext cx="523450" cy="3350000"/>
            </a:xfrm>
            <a:custGeom>
              <a:avLst/>
              <a:gdLst/>
              <a:ahLst/>
              <a:cxnLst/>
              <a:rect l="l" t="t" r="r" b="b"/>
              <a:pathLst>
                <a:path w="20938" h="134000" extrusionOk="0">
                  <a:moveTo>
                    <a:pt x="3350" y="1"/>
                  </a:moveTo>
                  <a:lnTo>
                    <a:pt x="0" y="133999"/>
                  </a:lnTo>
                  <a:cubicBezTo>
                    <a:pt x="9434" y="128035"/>
                    <a:pt x="15537" y="119459"/>
                    <a:pt x="20937" y="113297"/>
                  </a:cubicBezTo>
                  <a:lnTo>
                    <a:pt x="335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573;p64">
              <a:extLst>
                <a:ext uri="{FF2B5EF4-FFF2-40B4-BE49-F238E27FC236}">
                  <a16:creationId xmlns:a16="http://schemas.microsoft.com/office/drawing/2014/main" id="{9D520C7E-9767-6441-5268-F479EA44105F}"/>
                </a:ext>
              </a:extLst>
            </p:cNvPr>
            <p:cNvSpPr/>
            <p:nvPr/>
          </p:nvSpPr>
          <p:spPr>
            <a:xfrm>
              <a:off x="2249600" y="932000"/>
              <a:ext cx="1315650" cy="326150"/>
            </a:xfrm>
            <a:custGeom>
              <a:avLst/>
              <a:gdLst/>
              <a:ahLst/>
              <a:cxnLst/>
              <a:rect l="l" t="t" r="r" b="b"/>
              <a:pathLst>
                <a:path w="52626" h="13046" extrusionOk="0">
                  <a:moveTo>
                    <a:pt x="8392" y="0"/>
                  </a:moveTo>
                  <a:cubicBezTo>
                    <a:pt x="5426" y="2517"/>
                    <a:pt x="2693" y="4997"/>
                    <a:pt x="0" y="7351"/>
                  </a:cubicBezTo>
                  <a:lnTo>
                    <a:pt x="52625" y="13045"/>
                  </a:lnTo>
                  <a:lnTo>
                    <a:pt x="839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574;p64">
              <a:extLst>
                <a:ext uri="{FF2B5EF4-FFF2-40B4-BE49-F238E27FC236}">
                  <a16:creationId xmlns:a16="http://schemas.microsoft.com/office/drawing/2014/main" id="{507A68FE-CD99-F672-3F32-846902AE861E}"/>
                </a:ext>
              </a:extLst>
            </p:cNvPr>
            <p:cNvSpPr/>
            <p:nvPr/>
          </p:nvSpPr>
          <p:spPr>
            <a:xfrm>
              <a:off x="3977350" y="1559475"/>
              <a:ext cx="1214650" cy="2750925"/>
            </a:xfrm>
            <a:custGeom>
              <a:avLst/>
              <a:gdLst/>
              <a:ahLst/>
              <a:cxnLst/>
              <a:rect l="l" t="t" r="r" b="b"/>
              <a:pathLst>
                <a:path w="48586" h="110037" extrusionOk="0">
                  <a:moveTo>
                    <a:pt x="0" y="1"/>
                  </a:moveTo>
                  <a:lnTo>
                    <a:pt x="25662" y="106338"/>
                  </a:lnTo>
                  <a:cubicBezTo>
                    <a:pt x="26816" y="106095"/>
                    <a:pt x="27991" y="105987"/>
                    <a:pt x="29198" y="105987"/>
                  </a:cubicBezTo>
                  <a:cubicBezTo>
                    <a:pt x="34728" y="105987"/>
                    <a:pt x="40906" y="108245"/>
                    <a:pt x="48586" y="110036"/>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575;p64">
              <a:extLst>
                <a:ext uri="{FF2B5EF4-FFF2-40B4-BE49-F238E27FC236}">
                  <a16:creationId xmlns:a16="http://schemas.microsoft.com/office/drawing/2014/main" id="{EC8F2DC4-B454-2608-AC86-CFA985799108}"/>
                </a:ext>
              </a:extLst>
            </p:cNvPr>
            <p:cNvSpPr/>
            <p:nvPr/>
          </p:nvSpPr>
          <p:spPr>
            <a:xfrm>
              <a:off x="3460800" y="355375"/>
              <a:ext cx="278450" cy="664850"/>
            </a:xfrm>
            <a:custGeom>
              <a:avLst/>
              <a:gdLst/>
              <a:ahLst/>
              <a:cxnLst/>
              <a:rect l="l" t="t" r="r" b="b"/>
              <a:pathLst>
                <a:path w="11138" h="26594" extrusionOk="0">
                  <a:moveTo>
                    <a:pt x="4720" y="1"/>
                  </a:moveTo>
                  <a:cubicBezTo>
                    <a:pt x="3178" y="425"/>
                    <a:pt x="1604" y="881"/>
                    <a:pt x="1" y="1372"/>
                  </a:cubicBezTo>
                  <a:lnTo>
                    <a:pt x="11138" y="26593"/>
                  </a:lnTo>
                  <a:lnTo>
                    <a:pt x="472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576;p64">
              <a:extLst>
                <a:ext uri="{FF2B5EF4-FFF2-40B4-BE49-F238E27FC236}">
                  <a16:creationId xmlns:a16="http://schemas.microsoft.com/office/drawing/2014/main" id="{C4FD3858-DF91-7BED-DDC1-42EC2F61254E}"/>
                </a:ext>
              </a:extLst>
            </p:cNvPr>
            <p:cNvSpPr/>
            <p:nvPr/>
          </p:nvSpPr>
          <p:spPr>
            <a:xfrm>
              <a:off x="4127900" y="605050"/>
              <a:ext cx="1443000" cy="565750"/>
            </a:xfrm>
            <a:custGeom>
              <a:avLst/>
              <a:gdLst/>
              <a:ahLst/>
              <a:cxnLst/>
              <a:rect l="l" t="t" r="r" b="b"/>
              <a:pathLst>
                <a:path w="57720" h="22630" extrusionOk="0">
                  <a:moveTo>
                    <a:pt x="51250" y="1"/>
                  </a:moveTo>
                  <a:lnTo>
                    <a:pt x="0" y="22630"/>
                  </a:lnTo>
                  <a:lnTo>
                    <a:pt x="57720" y="8700"/>
                  </a:lnTo>
                  <a:cubicBezTo>
                    <a:pt x="56818" y="5712"/>
                    <a:pt x="54832" y="2799"/>
                    <a:pt x="5125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577;p64">
              <a:extLst>
                <a:ext uri="{FF2B5EF4-FFF2-40B4-BE49-F238E27FC236}">
                  <a16:creationId xmlns:a16="http://schemas.microsoft.com/office/drawing/2014/main" id="{49F9EE72-F24D-337F-810F-3687E7448602}"/>
                </a:ext>
              </a:extLst>
            </p:cNvPr>
            <p:cNvSpPr/>
            <p:nvPr/>
          </p:nvSpPr>
          <p:spPr>
            <a:xfrm>
              <a:off x="4149525" y="1023150"/>
              <a:ext cx="1426900" cy="254950"/>
            </a:xfrm>
            <a:custGeom>
              <a:avLst/>
              <a:gdLst/>
              <a:ahLst/>
              <a:cxnLst/>
              <a:rect l="l" t="t" r="r" b="b"/>
              <a:pathLst>
                <a:path w="57076" h="10198" extrusionOk="0">
                  <a:moveTo>
                    <a:pt x="57075" y="0"/>
                  </a:moveTo>
                  <a:lnTo>
                    <a:pt x="0" y="8860"/>
                  </a:lnTo>
                  <a:lnTo>
                    <a:pt x="53528" y="10198"/>
                  </a:lnTo>
                  <a:cubicBezTo>
                    <a:pt x="55018" y="6780"/>
                    <a:pt x="56419" y="3364"/>
                    <a:pt x="57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578;p64">
              <a:extLst>
                <a:ext uri="{FF2B5EF4-FFF2-40B4-BE49-F238E27FC236}">
                  <a16:creationId xmlns:a16="http://schemas.microsoft.com/office/drawing/2014/main" id="{2CA2FC92-BE7C-69AD-2D6B-F26308DFC208}"/>
                </a:ext>
              </a:extLst>
            </p:cNvPr>
            <p:cNvSpPr/>
            <p:nvPr/>
          </p:nvSpPr>
          <p:spPr>
            <a:xfrm>
              <a:off x="4087925" y="364150"/>
              <a:ext cx="1145150" cy="740950"/>
            </a:xfrm>
            <a:custGeom>
              <a:avLst/>
              <a:gdLst/>
              <a:ahLst/>
              <a:cxnLst/>
              <a:rect l="l" t="t" r="r" b="b"/>
              <a:pathLst>
                <a:path w="45806" h="29638" extrusionOk="0">
                  <a:moveTo>
                    <a:pt x="36827" y="1"/>
                  </a:moveTo>
                  <a:lnTo>
                    <a:pt x="0" y="29637"/>
                  </a:lnTo>
                  <a:lnTo>
                    <a:pt x="45806" y="4695"/>
                  </a:lnTo>
                  <a:cubicBezTo>
                    <a:pt x="43026" y="2962"/>
                    <a:pt x="40054" y="1372"/>
                    <a:pt x="368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579;p64">
              <a:extLst>
                <a:ext uri="{FF2B5EF4-FFF2-40B4-BE49-F238E27FC236}">
                  <a16:creationId xmlns:a16="http://schemas.microsoft.com/office/drawing/2014/main" id="{F4432FA2-7098-3240-38B6-DA7A504A1ADB}"/>
                </a:ext>
              </a:extLst>
            </p:cNvPr>
            <p:cNvSpPr/>
            <p:nvPr/>
          </p:nvSpPr>
          <p:spPr>
            <a:xfrm>
              <a:off x="3565225" y="996800"/>
              <a:ext cx="586125" cy="586125"/>
            </a:xfrm>
            <a:custGeom>
              <a:avLst/>
              <a:gdLst/>
              <a:ahLst/>
              <a:cxnLst/>
              <a:rect l="l" t="t" r="r" b="b"/>
              <a:pathLst>
                <a:path w="23445" h="23445" extrusionOk="0">
                  <a:moveTo>
                    <a:pt x="12990" y="1"/>
                  </a:moveTo>
                  <a:lnTo>
                    <a:pt x="10968" y="6861"/>
                  </a:lnTo>
                  <a:lnTo>
                    <a:pt x="9913" y="71"/>
                  </a:lnTo>
                  <a:lnTo>
                    <a:pt x="9735" y="7221"/>
                  </a:lnTo>
                  <a:lnTo>
                    <a:pt x="6959" y="936"/>
                  </a:lnTo>
                  <a:lnTo>
                    <a:pt x="8638" y="7889"/>
                  </a:lnTo>
                  <a:lnTo>
                    <a:pt x="4331" y="2537"/>
                  </a:lnTo>
                  <a:lnTo>
                    <a:pt x="7751" y="8818"/>
                  </a:lnTo>
                  <a:lnTo>
                    <a:pt x="2205" y="4763"/>
                  </a:lnTo>
                  <a:lnTo>
                    <a:pt x="7135" y="9944"/>
                  </a:lnTo>
                  <a:lnTo>
                    <a:pt x="728" y="7463"/>
                  </a:lnTo>
                  <a:lnTo>
                    <a:pt x="6831" y="11193"/>
                  </a:lnTo>
                  <a:lnTo>
                    <a:pt x="6831" y="11193"/>
                  </a:lnTo>
                  <a:lnTo>
                    <a:pt x="0" y="10453"/>
                  </a:lnTo>
                  <a:lnTo>
                    <a:pt x="6861" y="12477"/>
                  </a:lnTo>
                  <a:lnTo>
                    <a:pt x="71" y="13530"/>
                  </a:lnTo>
                  <a:lnTo>
                    <a:pt x="7222" y="13710"/>
                  </a:lnTo>
                  <a:lnTo>
                    <a:pt x="936" y="16484"/>
                  </a:lnTo>
                  <a:lnTo>
                    <a:pt x="7890" y="14807"/>
                  </a:lnTo>
                  <a:lnTo>
                    <a:pt x="2537" y="19114"/>
                  </a:lnTo>
                  <a:lnTo>
                    <a:pt x="2537" y="19114"/>
                  </a:lnTo>
                  <a:lnTo>
                    <a:pt x="8818" y="15694"/>
                  </a:lnTo>
                  <a:lnTo>
                    <a:pt x="9804" y="14344"/>
                  </a:lnTo>
                  <a:lnTo>
                    <a:pt x="10799" y="14104"/>
                  </a:lnTo>
                  <a:lnTo>
                    <a:pt x="10549" y="14752"/>
                  </a:lnTo>
                  <a:lnTo>
                    <a:pt x="10549" y="14752"/>
                  </a:lnTo>
                  <a:lnTo>
                    <a:pt x="11447" y="14262"/>
                  </a:lnTo>
                  <a:lnTo>
                    <a:pt x="11373" y="14951"/>
                  </a:lnTo>
                  <a:lnTo>
                    <a:pt x="9945" y="16310"/>
                  </a:lnTo>
                  <a:lnTo>
                    <a:pt x="7463" y="22717"/>
                  </a:lnTo>
                  <a:lnTo>
                    <a:pt x="11192" y="16614"/>
                  </a:lnTo>
                  <a:lnTo>
                    <a:pt x="10454" y="23444"/>
                  </a:lnTo>
                  <a:lnTo>
                    <a:pt x="12477" y="16584"/>
                  </a:lnTo>
                  <a:lnTo>
                    <a:pt x="13531" y="23373"/>
                  </a:lnTo>
                  <a:lnTo>
                    <a:pt x="13709" y="16223"/>
                  </a:lnTo>
                  <a:lnTo>
                    <a:pt x="16485" y="22508"/>
                  </a:lnTo>
                  <a:lnTo>
                    <a:pt x="14806" y="15555"/>
                  </a:lnTo>
                  <a:lnTo>
                    <a:pt x="19114" y="20908"/>
                  </a:lnTo>
                  <a:lnTo>
                    <a:pt x="15693" y="14626"/>
                  </a:lnTo>
                  <a:lnTo>
                    <a:pt x="21240" y="18682"/>
                  </a:lnTo>
                  <a:lnTo>
                    <a:pt x="16310" y="13499"/>
                  </a:lnTo>
                  <a:lnTo>
                    <a:pt x="22716" y="15981"/>
                  </a:lnTo>
                  <a:lnTo>
                    <a:pt x="16613" y="12251"/>
                  </a:lnTo>
                  <a:lnTo>
                    <a:pt x="23444" y="12991"/>
                  </a:lnTo>
                  <a:lnTo>
                    <a:pt x="16584" y="10967"/>
                  </a:lnTo>
                  <a:lnTo>
                    <a:pt x="23372" y="9914"/>
                  </a:lnTo>
                  <a:lnTo>
                    <a:pt x="16223" y="9735"/>
                  </a:lnTo>
                  <a:lnTo>
                    <a:pt x="22507" y="6960"/>
                  </a:lnTo>
                  <a:lnTo>
                    <a:pt x="15555" y="8637"/>
                  </a:lnTo>
                  <a:lnTo>
                    <a:pt x="15555" y="8637"/>
                  </a:lnTo>
                  <a:lnTo>
                    <a:pt x="20908" y="4331"/>
                  </a:lnTo>
                  <a:lnTo>
                    <a:pt x="14627" y="7750"/>
                  </a:lnTo>
                  <a:lnTo>
                    <a:pt x="18682" y="2205"/>
                  </a:lnTo>
                  <a:lnTo>
                    <a:pt x="13499" y="7134"/>
                  </a:lnTo>
                  <a:lnTo>
                    <a:pt x="15982" y="729"/>
                  </a:lnTo>
                  <a:lnTo>
                    <a:pt x="12252" y="6830"/>
                  </a:lnTo>
                  <a:lnTo>
                    <a:pt x="1299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580;p64">
              <a:extLst>
                <a:ext uri="{FF2B5EF4-FFF2-40B4-BE49-F238E27FC236}">
                  <a16:creationId xmlns:a16="http://schemas.microsoft.com/office/drawing/2014/main" id="{C815B130-C4B1-5FA4-6348-9A6F2FB69D46}"/>
                </a:ext>
              </a:extLst>
            </p:cNvPr>
            <p:cNvSpPr/>
            <p:nvPr/>
          </p:nvSpPr>
          <p:spPr>
            <a:xfrm>
              <a:off x="4032250" y="255800"/>
              <a:ext cx="791300" cy="796125"/>
            </a:xfrm>
            <a:custGeom>
              <a:avLst/>
              <a:gdLst/>
              <a:ahLst/>
              <a:cxnLst/>
              <a:rect l="l" t="t" r="r" b="b"/>
              <a:pathLst>
                <a:path w="31652" h="31845" extrusionOk="0">
                  <a:moveTo>
                    <a:pt x="23287" y="0"/>
                  </a:moveTo>
                  <a:lnTo>
                    <a:pt x="1" y="31845"/>
                  </a:lnTo>
                  <a:lnTo>
                    <a:pt x="31652" y="1738"/>
                  </a:lnTo>
                  <a:cubicBezTo>
                    <a:pt x="29029" y="1004"/>
                    <a:pt x="26246" y="417"/>
                    <a:pt x="232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581;p64">
              <a:extLst>
                <a:ext uri="{FF2B5EF4-FFF2-40B4-BE49-F238E27FC236}">
                  <a16:creationId xmlns:a16="http://schemas.microsoft.com/office/drawing/2014/main" id="{B7287B3B-61DD-A426-DA73-3B1C6CE459DB}"/>
                </a:ext>
              </a:extLst>
            </p:cNvPr>
            <p:cNvSpPr/>
            <p:nvPr/>
          </p:nvSpPr>
          <p:spPr>
            <a:xfrm>
              <a:off x="3684275" y="1365575"/>
              <a:ext cx="144700" cy="162200"/>
            </a:xfrm>
            <a:custGeom>
              <a:avLst/>
              <a:gdLst/>
              <a:ahLst/>
              <a:cxnLst/>
              <a:rect l="l" t="t" r="r" b="b"/>
              <a:pathLst>
                <a:path w="5788" h="6488" extrusionOk="0">
                  <a:moveTo>
                    <a:pt x="5787" y="1"/>
                  </a:moveTo>
                  <a:lnTo>
                    <a:pt x="4056" y="943"/>
                  </a:lnTo>
                  <a:lnTo>
                    <a:pt x="1" y="6488"/>
                  </a:lnTo>
                  <a:lnTo>
                    <a:pt x="5183" y="1559"/>
                  </a:lnTo>
                  <a:lnTo>
                    <a:pt x="578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582;p64">
              <a:extLst>
                <a:ext uri="{FF2B5EF4-FFF2-40B4-BE49-F238E27FC236}">
                  <a16:creationId xmlns:a16="http://schemas.microsoft.com/office/drawing/2014/main" id="{39C62800-4B57-F6B0-37C5-1F71CB1A79DE}"/>
                </a:ext>
              </a:extLst>
            </p:cNvPr>
            <p:cNvSpPr/>
            <p:nvPr/>
          </p:nvSpPr>
          <p:spPr>
            <a:xfrm>
              <a:off x="3708050" y="294975"/>
              <a:ext cx="122600" cy="703625"/>
            </a:xfrm>
            <a:custGeom>
              <a:avLst/>
              <a:gdLst/>
              <a:ahLst/>
              <a:cxnLst/>
              <a:rect l="l" t="t" r="r" b="b"/>
              <a:pathLst>
                <a:path w="4904" h="28145" extrusionOk="0">
                  <a:moveTo>
                    <a:pt x="4904" y="1"/>
                  </a:moveTo>
                  <a:cubicBezTo>
                    <a:pt x="3306" y="325"/>
                    <a:pt x="1671" y="688"/>
                    <a:pt x="1" y="1086"/>
                  </a:cubicBezTo>
                  <a:lnTo>
                    <a:pt x="4200" y="28144"/>
                  </a:lnTo>
                  <a:lnTo>
                    <a:pt x="49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583;p64">
              <a:extLst>
                <a:ext uri="{FF2B5EF4-FFF2-40B4-BE49-F238E27FC236}">
                  <a16:creationId xmlns:a16="http://schemas.microsoft.com/office/drawing/2014/main" id="{7C261C12-9B9E-0E91-454B-84B9A55FD546}"/>
                </a:ext>
              </a:extLst>
            </p:cNvPr>
            <p:cNvSpPr/>
            <p:nvPr/>
          </p:nvSpPr>
          <p:spPr>
            <a:xfrm>
              <a:off x="2925250" y="535875"/>
              <a:ext cx="695100" cy="580000"/>
            </a:xfrm>
            <a:custGeom>
              <a:avLst/>
              <a:gdLst/>
              <a:ahLst/>
              <a:cxnLst/>
              <a:rect l="l" t="t" r="r" b="b"/>
              <a:pathLst>
                <a:path w="27804" h="23200" extrusionOk="0">
                  <a:moveTo>
                    <a:pt x="5736" y="1"/>
                  </a:moveTo>
                  <a:cubicBezTo>
                    <a:pt x="3717" y="930"/>
                    <a:pt x="1810" y="1889"/>
                    <a:pt x="0" y="2868"/>
                  </a:cubicBezTo>
                  <a:lnTo>
                    <a:pt x="27804" y="23200"/>
                  </a:lnTo>
                  <a:lnTo>
                    <a:pt x="57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584;p64">
              <a:extLst>
                <a:ext uri="{FF2B5EF4-FFF2-40B4-BE49-F238E27FC236}">
                  <a16:creationId xmlns:a16="http://schemas.microsoft.com/office/drawing/2014/main" id="{F4934D4D-315C-8506-AAD3-993AD4EBA354}"/>
                </a:ext>
              </a:extLst>
            </p:cNvPr>
            <p:cNvSpPr/>
            <p:nvPr/>
          </p:nvSpPr>
          <p:spPr>
            <a:xfrm>
              <a:off x="3204825" y="431275"/>
              <a:ext cx="468675" cy="628950"/>
            </a:xfrm>
            <a:custGeom>
              <a:avLst/>
              <a:gdLst/>
              <a:ahLst/>
              <a:cxnLst/>
              <a:rect l="l" t="t" r="r" b="b"/>
              <a:pathLst>
                <a:path w="18747" h="25158" extrusionOk="0">
                  <a:moveTo>
                    <a:pt x="5049" y="1"/>
                  </a:moveTo>
                  <a:cubicBezTo>
                    <a:pt x="3295" y="602"/>
                    <a:pt x="1617" y="1223"/>
                    <a:pt x="0" y="1861"/>
                  </a:cubicBezTo>
                  <a:lnTo>
                    <a:pt x="18747" y="25158"/>
                  </a:lnTo>
                  <a:lnTo>
                    <a:pt x="504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585;p64">
              <a:extLst>
                <a:ext uri="{FF2B5EF4-FFF2-40B4-BE49-F238E27FC236}">
                  <a16:creationId xmlns:a16="http://schemas.microsoft.com/office/drawing/2014/main" id="{1C441E75-C333-ED77-428E-5DD90699C2B2}"/>
                </a:ext>
              </a:extLst>
            </p:cNvPr>
            <p:cNvSpPr/>
            <p:nvPr/>
          </p:nvSpPr>
          <p:spPr>
            <a:xfrm>
              <a:off x="2614000" y="692550"/>
              <a:ext cx="969450" cy="490850"/>
            </a:xfrm>
            <a:custGeom>
              <a:avLst/>
              <a:gdLst/>
              <a:ahLst/>
              <a:cxnLst/>
              <a:rect l="l" t="t" r="r" b="b"/>
              <a:pathLst>
                <a:path w="38778" h="19634" extrusionOk="0">
                  <a:moveTo>
                    <a:pt x="6655" y="1"/>
                  </a:moveTo>
                  <a:cubicBezTo>
                    <a:pt x="4272" y="1514"/>
                    <a:pt x="2067" y="3057"/>
                    <a:pt x="1" y="4612"/>
                  </a:cubicBezTo>
                  <a:lnTo>
                    <a:pt x="38777" y="19633"/>
                  </a:lnTo>
                  <a:lnTo>
                    <a:pt x="665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586;p64">
              <a:extLst>
                <a:ext uri="{FF2B5EF4-FFF2-40B4-BE49-F238E27FC236}">
                  <a16:creationId xmlns:a16="http://schemas.microsoft.com/office/drawing/2014/main" id="{1A11902B-EF4F-313F-BBDD-547C8E17D8D3}"/>
                </a:ext>
              </a:extLst>
            </p:cNvPr>
            <p:cNvSpPr/>
            <p:nvPr/>
          </p:nvSpPr>
          <p:spPr>
            <a:xfrm>
              <a:off x="3964750" y="238200"/>
              <a:ext cx="473700" cy="776825"/>
            </a:xfrm>
            <a:custGeom>
              <a:avLst/>
              <a:gdLst/>
              <a:ahLst/>
              <a:cxnLst/>
              <a:rect l="l" t="t" r="r" b="b"/>
              <a:pathLst>
                <a:path w="18948" h="31073" extrusionOk="0">
                  <a:moveTo>
                    <a:pt x="15585" y="1"/>
                  </a:moveTo>
                  <a:cubicBezTo>
                    <a:pt x="14417" y="1"/>
                    <a:pt x="13225" y="25"/>
                    <a:pt x="12009" y="73"/>
                  </a:cubicBezTo>
                  <a:lnTo>
                    <a:pt x="1" y="31073"/>
                  </a:lnTo>
                  <a:lnTo>
                    <a:pt x="18947" y="70"/>
                  </a:lnTo>
                  <a:cubicBezTo>
                    <a:pt x="17850" y="24"/>
                    <a:pt x="16729" y="1"/>
                    <a:pt x="155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587;p64">
              <a:extLst>
                <a:ext uri="{FF2B5EF4-FFF2-40B4-BE49-F238E27FC236}">
                  <a16:creationId xmlns:a16="http://schemas.microsoft.com/office/drawing/2014/main" id="{49BF54A4-5C16-011F-0F2D-94B22C70C013}"/>
                </a:ext>
              </a:extLst>
            </p:cNvPr>
            <p:cNvSpPr/>
            <p:nvPr/>
          </p:nvSpPr>
          <p:spPr>
            <a:xfrm>
              <a:off x="3889975" y="251450"/>
              <a:ext cx="219850" cy="745375"/>
            </a:xfrm>
            <a:custGeom>
              <a:avLst/>
              <a:gdLst/>
              <a:ahLst/>
              <a:cxnLst/>
              <a:rect l="l" t="t" r="r" b="b"/>
              <a:pathLst>
                <a:path w="8794" h="29815" extrusionOk="0">
                  <a:moveTo>
                    <a:pt x="8793" y="0"/>
                  </a:moveTo>
                  <a:lnTo>
                    <a:pt x="8793" y="0"/>
                  </a:lnTo>
                  <a:cubicBezTo>
                    <a:pt x="6966" y="194"/>
                    <a:pt x="5083" y="441"/>
                    <a:pt x="3147" y="746"/>
                  </a:cubicBezTo>
                  <a:lnTo>
                    <a:pt x="0" y="29815"/>
                  </a:lnTo>
                  <a:lnTo>
                    <a:pt x="879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588;p64">
              <a:extLst>
                <a:ext uri="{FF2B5EF4-FFF2-40B4-BE49-F238E27FC236}">
                  <a16:creationId xmlns:a16="http://schemas.microsoft.com/office/drawing/2014/main" id="{667630C9-8CC4-EE60-B7DB-74EB1B792AB2}"/>
                </a:ext>
              </a:extLst>
            </p:cNvPr>
            <p:cNvSpPr/>
            <p:nvPr/>
          </p:nvSpPr>
          <p:spPr>
            <a:xfrm>
              <a:off x="940875" y="3892750"/>
              <a:ext cx="5715600" cy="1582800"/>
            </a:xfrm>
            <a:custGeom>
              <a:avLst/>
              <a:gdLst/>
              <a:ahLst/>
              <a:cxnLst/>
              <a:rect l="l" t="t" r="r" b="b"/>
              <a:pathLst>
                <a:path w="228624" h="63312" extrusionOk="0">
                  <a:moveTo>
                    <a:pt x="114312" y="0"/>
                  </a:moveTo>
                  <a:cubicBezTo>
                    <a:pt x="83995" y="0"/>
                    <a:pt x="54920" y="3335"/>
                    <a:pt x="33482" y="9271"/>
                  </a:cubicBezTo>
                  <a:cubicBezTo>
                    <a:pt x="12045" y="15209"/>
                    <a:pt x="1" y="23259"/>
                    <a:pt x="1" y="31655"/>
                  </a:cubicBezTo>
                  <a:cubicBezTo>
                    <a:pt x="1" y="40051"/>
                    <a:pt x="12045" y="48103"/>
                    <a:pt x="33482" y="54039"/>
                  </a:cubicBezTo>
                  <a:cubicBezTo>
                    <a:pt x="54920" y="59975"/>
                    <a:pt x="83995" y="63311"/>
                    <a:pt x="114312" y="63311"/>
                  </a:cubicBezTo>
                  <a:cubicBezTo>
                    <a:pt x="144629" y="63311"/>
                    <a:pt x="173704" y="59975"/>
                    <a:pt x="195142" y="54039"/>
                  </a:cubicBezTo>
                  <a:cubicBezTo>
                    <a:pt x="216579" y="48103"/>
                    <a:pt x="228623" y="40051"/>
                    <a:pt x="228623" y="31655"/>
                  </a:cubicBezTo>
                  <a:cubicBezTo>
                    <a:pt x="228623" y="23259"/>
                    <a:pt x="216579" y="15209"/>
                    <a:pt x="195142" y="9271"/>
                  </a:cubicBezTo>
                  <a:cubicBezTo>
                    <a:pt x="173704" y="3335"/>
                    <a:pt x="144629" y="0"/>
                    <a:pt x="1143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589;p64">
              <a:extLst>
                <a:ext uri="{FF2B5EF4-FFF2-40B4-BE49-F238E27FC236}">
                  <a16:creationId xmlns:a16="http://schemas.microsoft.com/office/drawing/2014/main" id="{7C67CDFC-E6FF-92FE-675B-F173269D9B8D}"/>
                </a:ext>
              </a:extLst>
            </p:cNvPr>
            <p:cNvSpPr/>
            <p:nvPr/>
          </p:nvSpPr>
          <p:spPr>
            <a:xfrm>
              <a:off x="3607375" y="1380825"/>
              <a:ext cx="481725" cy="124175"/>
            </a:xfrm>
            <a:custGeom>
              <a:avLst/>
              <a:gdLst/>
              <a:ahLst/>
              <a:cxnLst/>
              <a:rect l="l" t="t" r="r" b="b"/>
              <a:pathLst>
                <a:path w="19269" h="4967" extrusionOk="0">
                  <a:moveTo>
                    <a:pt x="1" y="1"/>
                  </a:moveTo>
                  <a:lnTo>
                    <a:pt x="1" y="4967"/>
                  </a:lnTo>
                  <a:lnTo>
                    <a:pt x="19268" y="4967"/>
                  </a:lnTo>
                  <a:lnTo>
                    <a:pt x="1926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590;p64">
              <a:extLst>
                <a:ext uri="{FF2B5EF4-FFF2-40B4-BE49-F238E27FC236}">
                  <a16:creationId xmlns:a16="http://schemas.microsoft.com/office/drawing/2014/main" id="{DA7DB7B6-982C-9133-1ACC-7BCA10AB022F}"/>
                </a:ext>
              </a:extLst>
            </p:cNvPr>
            <p:cNvSpPr/>
            <p:nvPr/>
          </p:nvSpPr>
          <p:spPr>
            <a:xfrm>
              <a:off x="3600250" y="1373675"/>
              <a:ext cx="495975" cy="138475"/>
            </a:xfrm>
            <a:custGeom>
              <a:avLst/>
              <a:gdLst/>
              <a:ahLst/>
              <a:cxnLst/>
              <a:rect l="l" t="t" r="r" b="b"/>
              <a:pathLst>
                <a:path w="19839" h="5539" extrusionOk="0">
                  <a:moveTo>
                    <a:pt x="19267" y="574"/>
                  </a:moveTo>
                  <a:lnTo>
                    <a:pt x="19267" y="4967"/>
                  </a:lnTo>
                  <a:lnTo>
                    <a:pt x="572" y="4967"/>
                  </a:lnTo>
                  <a:lnTo>
                    <a:pt x="572" y="574"/>
                  </a:lnTo>
                  <a:close/>
                  <a:moveTo>
                    <a:pt x="286" y="1"/>
                  </a:moveTo>
                  <a:cubicBezTo>
                    <a:pt x="128" y="1"/>
                    <a:pt x="0" y="129"/>
                    <a:pt x="0" y="287"/>
                  </a:cubicBezTo>
                  <a:lnTo>
                    <a:pt x="0" y="5253"/>
                  </a:lnTo>
                  <a:cubicBezTo>
                    <a:pt x="0" y="5410"/>
                    <a:pt x="128" y="5538"/>
                    <a:pt x="286" y="5538"/>
                  </a:cubicBezTo>
                  <a:lnTo>
                    <a:pt x="19553" y="5538"/>
                  </a:lnTo>
                  <a:cubicBezTo>
                    <a:pt x="19711" y="5538"/>
                    <a:pt x="19839" y="5410"/>
                    <a:pt x="19839" y="5253"/>
                  </a:cubicBezTo>
                  <a:lnTo>
                    <a:pt x="19839" y="287"/>
                  </a:lnTo>
                  <a:cubicBezTo>
                    <a:pt x="19839" y="129"/>
                    <a:pt x="19711" y="1"/>
                    <a:pt x="195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91;p64">
              <a:extLst>
                <a:ext uri="{FF2B5EF4-FFF2-40B4-BE49-F238E27FC236}">
                  <a16:creationId xmlns:a16="http://schemas.microsoft.com/office/drawing/2014/main" id="{DDC75A63-7952-953F-28ED-604439A7F58C}"/>
                </a:ext>
              </a:extLst>
            </p:cNvPr>
            <p:cNvSpPr/>
            <p:nvPr/>
          </p:nvSpPr>
          <p:spPr>
            <a:xfrm>
              <a:off x="3701800" y="1380825"/>
              <a:ext cx="76325" cy="124175"/>
            </a:xfrm>
            <a:custGeom>
              <a:avLst/>
              <a:gdLst/>
              <a:ahLst/>
              <a:cxnLst/>
              <a:rect l="l" t="t" r="r" b="b"/>
              <a:pathLst>
                <a:path w="3053" h="4967" extrusionOk="0">
                  <a:moveTo>
                    <a:pt x="1" y="1"/>
                  </a:moveTo>
                  <a:lnTo>
                    <a:pt x="1" y="4967"/>
                  </a:lnTo>
                  <a:lnTo>
                    <a:pt x="3052" y="4967"/>
                  </a:lnTo>
                  <a:lnTo>
                    <a:pt x="305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592;p64">
              <a:extLst>
                <a:ext uri="{FF2B5EF4-FFF2-40B4-BE49-F238E27FC236}">
                  <a16:creationId xmlns:a16="http://schemas.microsoft.com/office/drawing/2014/main" id="{14AA5C8E-C4EC-50FB-42C0-32F5B54F5E79}"/>
                </a:ext>
              </a:extLst>
            </p:cNvPr>
            <p:cNvSpPr/>
            <p:nvPr/>
          </p:nvSpPr>
          <p:spPr>
            <a:xfrm>
              <a:off x="3694625" y="1373675"/>
              <a:ext cx="90675" cy="138475"/>
            </a:xfrm>
            <a:custGeom>
              <a:avLst/>
              <a:gdLst/>
              <a:ahLst/>
              <a:cxnLst/>
              <a:rect l="l" t="t" r="r" b="b"/>
              <a:pathLst>
                <a:path w="3627" h="5539" extrusionOk="0">
                  <a:moveTo>
                    <a:pt x="3053" y="574"/>
                  </a:moveTo>
                  <a:lnTo>
                    <a:pt x="3053" y="4967"/>
                  </a:lnTo>
                  <a:lnTo>
                    <a:pt x="574" y="4967"/>
                  </a:lnTo>
                  <a:lnTo>
                    <a:pt x="574" y="574"/>
                  </a:lnTo>
                  <a:close/>
                  <a:moveTo>
                    <a:pt x="288" y="1"/>
                  </a:moveTo>
                  <a:cubicBezTo>
                    <a:pt x="129" y="1"/>
                    <a:pt x="1" y="129"/>
                    <a:pt x="1" y="287"/>
                  </a:cubicBezTo>
                  <a:lnTo>
                    <a:pt x="1" y="5253"/>
                  </a:lnTo>
                  <a:cubicBezTo>
                    <a:pt x="1" y="5411"/>
                    <a:pt x="128" y="5538"/>
                    <a:pt x="285" y="5538"/>
                  </a:cubicBezTo>
                  <a:cubicBezTo>
                    <a:pt x="286" y="5538"/>
                    <a:pt x="287" y="5538"/>
                    <a:pt x="288" y="5538"/>
                  </a:cubicBezTo>
                  <a:lnTo>
                    <a:pt x="3339" y="5538"/>
                  </a:lnTo>
                  <a:cubicBezTo>
                    <a:pt x="3340" y="5538"/>
                    <a:pt x="3341" y="5538"/>
                    <a:pt x="3342" y="5538"/>
                  </a:cubicBezTo>
                  <a:cubicBezTo>
                    <a:pt x="3499" y="5538"/>
                    <a:pt x="3626" y="5411"/>
                    <a:pt x="3626" y="5253"/>
                  </a:cubicBezTo>
                  <a:lnTo>
                    <a:pt x="3626" y="287"/>
                  </a:lnTo>
                  <a:cubicBezTo>
                    <a:pt x="3626" y="129"/>
                    <a:pt x="3498" y="1"/>
                    <a:pt x="33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593;p64">
              <a:extLst>
                <a:ext uri="{FF2B5EF4-FFF2-40B4-BE49-F238E27FC236}">
                  <a16:creationId xmlns:a16="http://schemas.microsoft.com/office/drawing/2014/main" id="{205E9318-4E3E-4D50-4AD5-0D39AC1EBB52}"/>
                </a:ext>
              </a:extLst>
            </p:cNvPr>
            <p:cNvSpPr/>
            <p:nvPr/>
          </p:nvSpPr>
          <p:spPr>
            <a:xfrm>
              <a:off x="3542000" y="1499250"/>
              <a:ext cx="612475" cy="124175"/>
            </a:xfrm>
            <a:custGeom>
              <a:avLst/>
              <a:gdLst/>
              <a:ahLst/>
              <a:cxnLst/>
              <a:rect l="l" t="t" r="r" b="b"/>
              <a:pathLst>
                <a:path w="24499" h="4967" extrusionOk="0">
                  <a:moveTo>
                    <a:pt x="0" y="0"/>
                  </a:moveTo>
                  <a:lnTo>
                    <a:pt x="0" y="4966"/>
                  </a:lnTo>
                  <a:lnTo>
                    <a:pt x="24499" y="4966"/>
                  </a:lnTo>
                  <a:lnTo>
                    <a:pt x="2449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594;p64">
              <a:extLst>
                <a:ext uri="{FF2B5EF4-FFF2-40B4-BE49-F238E27FC236}">
                  <a16:creationId xmlns:a16="http://schemas.microsoft.com/office/drawing/2014/main" id="{F67225A5-598F-99B0-F9EA-4F6121C76343}"/>
                </a:ext>
              </a:extLst>
            </p:cNvPr>
            <p:cNvSpPr/>
            <p:nvPr/>
          </p:nvSpPr>
          <p:spPr>
            <a:xfrm>
              <a:off x="3534825" y="1492100"/>
              <a:ext cx="626800" cy="138500"/>
            </a:xfrm>
            <a:custGeom>
              <a:avLst/>
              <a:gdLst/>
              <a:ahLst/>
              <a:cxnLst/>
              <a:rect l="l" t="t" r="r" b="b"/>
              <a:pathLst>
                <a:path w="25072" h="5540" extrusionOk="0">
                  <a:moveTo>
                    <a:pt x="24499" y="573"/>
                  </a:moveTo>
                  <a:lnTo>
                    <a:pt x="24499" y="4967"/>
                  </a:lnTo>
                  <a:lnTo>
                    <a:pt x="573" y="4967"/>
                  </a:lnTo>
                  <a:lnTo>
                    <a:pt x="573" y="573"/>
                  </a:lnTo>
                  <a:close/>
                  <a:moveTo>
                    <a:pt x="287" y="0"/>
                  </a:moveTo>
                  <a:cubicBezTo>
                    <a:pt x="128" y="0"/>
                    <a:pt x="0" y="129"/>
                    <a:pt x="2" y="288"/>
                  </a:cubicBezTo>
                  <a:lnTo>
                    <a:pt x="2" y="5252"/>
                  </a:lnTo>
                  <a:cubicBezTo>
                    <a:pt x="0" y="5411"/>
                    <a:pt x="128" y="5539"/>
                    <a:pt x="287" y="5539"/>
                  </a:cubicBezTo>
                  <a:lnTo>
                    <a:pt x="24786" y="5539"/>
                  </a:lnTo>
                  <a:cubicBezTo>
                    <a:pt x="24943" y="5539"/>
                    <a:pt x="25072" y="5411"/>
                    <a:pt x="25072" y="5254"/>
                  </a:cubicBezTo>
                  <a:lnTo>
                    <a:pt x="25072" y="288"/>
                  </a:lnTo>
                  <a:cubicBezTo>
                    <a:pt x="25072" y="129"/>
                    <a:pt x="24943" y="0"/>
                    <a:pt x="24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595;p64">
              <a:extLst>
                <a:ext uri="{FF2B5EF4-FFF2-40B4-BE49-F238E27FC236}">
                  <a16:creationId xmlns:a16="http://schemas.microsoft.com/office/drawing/2014/main" id="{FFCFF37D-4060-7F0D-F50A-36327DA60853}"/>
                </a:ext>
              </a:extLst>
            </p:cNvPr>
            <p:cNvSpPr/>
            <p:nvPr/>
          </p:nvSpPr>
          <p:spPr>
            <a:xfrm>
              <a:off x="3654100" y="1499250"/>
              <a:ext cx="85850" cy="124175"/>
            </a:xfrm>
            <a:custGeom>
              <a:avLst/>
              <a:gdLst/>
              <a:ahLst/>
              <a:cxnLst/>
              <a:rect l="l" t="t" r="r" b="b"/>
              <a:pathLst>
                <a:path w="3434" h="4967" extrusionOk="0">
                  <a:moveTo>
                    <a:pt x="1" y="0"/>
                  </a:moveTo>
                  <a:lnTo>
                    <a:pt x="1" y="4966"/>
                  </a:lnTo>
                  <a:lnTo>
                    <a:pt x="3434" y="4966"/>
                  </a:lnTo>
                  <a:lnTo>
                    <a:pt x="34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596;p64">
              <a:extLst>
                <a:ext uri="{FF2B5EF4-FFF2-40B4-BE49-F238E27FC236}">
                  <a16:creationId xmlns:a16="http://schemas.microsoft.com/office/drawing/2014/main" id="{A311D133-4CAB-48FC-6981-5E5EFFC487C0}"/>
                </a:ext>
              </a:extLst>
            </p:cNvPr>
            <p:cNvSpPr/>
            <p:nvPr/>
          </p:nvSpPr>
          <p:spPr>
            <a:xfrm>
              <a:off x="3646950" y="1492100"/>
              <a:ext cx="100175" cy="138500"/>
            </a:xfrm>
            <a:custGeom>
              <a:avLst/>
              <a:gdLst/>
              <a:ahLst/>
              <a:cxnLst/>
              <a:rect l="l" t="t" r="r" b="b"/>
              <a:pathLst>
                <a:path w="4007" h="5540" extrusionOk="0">
                  <a:moveTo>
                    <a:pt x="3434" y="573"/>
                  </a:moveTo>
                  <a:lnTo>
                    <a:pt x="3434" y="4967"/>
                  </a:lnTo>
                  <a:lnTo>
                    <a:pt x="572" y="4967"/>
                  </a:lnTo>
                  <a:lnTo>
                    <a:pt x="572" y="573"/>
                  </a:lnTo>
                  <a:close/>
                  <a:moveTo>
                    <a:pt x="287" y="0"/>
                  </a:moveTo>
                  <a:cubicBezTo>
                    <a:pt x="129" y="0"/>
                    <a:pt x="1" y="129"/>
                    <a:pt x="1" y="288"/>
                  </a:cubicBezTo>
                  <a:lnTo>
                    <a:pt x="1" y="5252"/>
                  </a:lnTo>
                  <a:cubicBezTo>
                    <a:pt x="1" y="5411"/>
                    <a:pt x="129" y="5539"/>
                    <a:pt x="287" y="5539"/>
                  </a:cubicBezTo>
                  <a:lnTo>
                    <a:pt x="3720" y="5539"/>
                  </a:lnTo>
                  <a:cubicBezTo>
                    <a:pt x="3879" y="5539"/>
                    <a:pt x="4007" y="5411"/>
                    <a:pt x="4007" y="5254"/>
                  </a:cubicBezTo>
                  <a:lnTo>
                    <a:pt x="4007" y="288"/>
                  </a:lnTo>
                  <a:cubicBezTo>
                    <a:pt x="4007" y="129"/>
                    <a:pt x="3879" y="0"/>
                    <a:pt x="37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597;p64">
              <a:extLst>
                <a:ext uri="{FF2B5EF4-FFF2-40B4-BE49-F238E27FC236}">
                  <a16:creationId xmlns:a16="http://schemas.microsoft.com/office/drawing/2014/main" id="{690B1151-A1AF-AEA2-D883-796767B6E43A}"/>
                </a:ext>
              </a:extLst>
            </p:cNvPr>
            <p:cNvSpPr/>
            <p:nvPr/>
          </p:nvSpPr>
          <p:spPr>
            <a:xfrm>
              <a:off x="3607375" y="1025575"/>
              <a:ext cx="481725" cy="361000"/>
            </a:xfrm>
            <a:custGeom>
              <a:avLst/>
              <a:gdLst/>
              <a:ahLst/>
              <a:cxnLst/>
              <a:rect l="l" t="t" r="r" b="b"/>
              <a:pathLst>
                <a:path w="19269" h="14440" extrusionOk="0">
                  <a:moveTo>
                    <a:pt x="9635" y="1"/>
                  </a:moveTo>
                  <a:cubicBezTo>
                    <a:pt x="4313" y="1"/>
                    <a:pt x="1" y="4314"/>
                    <a:pt x="1" y="9634"/>
                  </a:cubicBezTo>
                  <a:lnTo>
                    <a:pt x="1" y="14440"/>
                  </a:lnTo>
                  <a:lnTo>
                    <a:pt x="19268" y="14440"/>
                  </a:lnTo>
                  <a:lnTo>
                    <a:pt x="19268" y="9634"/>
                  </a:lnTo>
                  <a:cubicBezTo>
                    <a:pt x="19268" y="4314"/>
                    <a:pt x="14954" y="1"/>
                    <a:pt x="963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598;p64">
              <a:extLst>
                <a:ext uri="{FF2B5EF4-FFF2-40B4-BE49-F238E27FC236}">
                  <a16:creationId xmlns:a16="http://schemas.microsoft.com/office/drawing/2014/main" id="{46661E4B-F406-F964-34C9-0E7638B4E50F}"/>
                </a:ext>
              </a:extLst>
            </p:cNvPr>
            <p:cNvSpPr/>
            <p:nvPr/>
          </p:nvSpPr>
          <p:spPr>
            <a:xfrm>
              <a:off x="3600200" y="1018425"/>
              <a:ext cx="496025" cy="375350"/>
            </a:xfrm>
            <a:custGeom>
              <a:avLst/>
              <a:gdLst/>
              <a:ahLst/>
              <a:cxnLst/>
              <a:rect l="l" t="t" r="r" b="b"/>
              <a:pathLst>
                <a:path w="19841" h="15014" extrusionOk="0">
                  <a:moveTo>
                    <a:pt x="9922" y="574"/>
                  </a:moveTo>
                  <a:cubicBezTo>
                    <a:pt x="15075" y="574"/>
                    <a:pt x="19269" y="4767"/>
                    <a:pt x="19269" y="9920"/>
                  </a:cubicBezTo>
                  <a:lnTo>
                    <a:pt x="19269" y="14440"/>
                  </a:lnTo>
                  <a:lnTo>
                    <a:pt x="574" y="14440"/>
                  </a:lnTo>
                  <a:lnTo>
                    <a:pt x="574" y="9920"/>
                  </a:lnTo>
                  <a:cubicBezTo>
                    <a:pt x="574" y="4767"/>
                    <a:pt x="4767" y="574"/>
                    <a:pt x="9922" y="574"/>
                  </a:cubicBezTo>
                  <a:close/>
                  <a:moveTo>
                    <a:pt x="9922" y="1"/>
                  </a:moveTo>
                  <a:cubicBezTo>
                    <a:pt x="4452" y="1"/>
                    <a:pt x="2" y="4450"/>
                    <a:pt x="2" y="9920"/>
                  </a:cubicBezTo>
                  <a:lnTo>
                    <a:pt x="2" y="14726"/>
                  </a:lnTo>
                  <a:cubicBezTo>
                    <a:pt x="1" y="14884"/>
                    <a:pt x="129" y="15013"/>
                    <a:pt x="288" y="15013"/>
                  </a:cubicBezTo>
                  <a:lnTo>
                    <a:pt x="19555" y="15013"/>
                  </a:lnTo>
                  <a:cubicBezTo>
                    <a:pt x="19713" y="15013"/>
                    <a:pt x="19841" y="14884"/>
                    <a:pt x="19841" y="14726"/>
                  </a:cubicBezTo>
                  <a:lnTo>
                    <a:pt x="19841" y="9920"/>
                  </a:lnTo>
                  <a:cubicBezTo>
                    <a:pt x="19841" y="4450"/>
                    <a:pt x="15391" y="1"/>
                    <a:pt x="99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599;p64">
              <a:extLst>
                <a:ext uri="{FF2B5EF4-FFF2-40B4-BE49-F238E27FC236}">
                  <a16:creationId xmlns:a16="http://schemas.microsoft.com/office/drawing/2014/main" id="{B3C0A566-C300-B873-E008-E3A78038C5C8}"/>
                </a:ext>
              </a:extLst>
            </p:cNvPr>
            <p:cNvSpPr/>
            <p:nvPr/>
          </p:nvSpPr>
          <p:spPr>
            <a:xfrm>
              <a:off x="3752200" y="1096725"/>
              <a:ext cx="225675" cy="240775"/>
            </a:xfrm>
            <a:custGeom>
              <a:avLst/>
              <a:gdLst/>
              <a:ahLst/>
              <a:cxnLst/>
              <a:rect l="l" t="t" r="r" b="b"/>
              <a:pathLst>
                <a:path w="9027" h="9631" extrusionOk="0">
                  <a:moveTo>
                    <a:pt x="7071" y="1"/>
                  </a:moveTo>
                  <a:cubicBezTo>
                    <a:pt x="5991" y="1"/>
                    <a:pt x="5115" y="876"/>
                    <a:pt x="5115" y="1957"/>
                  </a:cubicBezTo>
                  <a:cubicBezTo>
                    <a:pt x="5115" y="1971"/>
                    <a:pt x="5119" y="1983"/>
                    <a:pt x="5119" y="1999"/>
                  </a:cubicBezTo>
                  <a:cubicBezTo>
                    <a:pt x="4730" y="1871"/>
                    <a:pt x="4322" y="1807"/>
                    <a:pt x="3912" y="1807"/>
                  </a:cubicBezTo>
                  <a:cubicBezTo>
                    <a:pt x="1751" y="1807"/>
                    <a:pt x="1" y="3557"/>
                    <a:pt x="1" y="5718"/>
                  </a:cubicBezTo>
                  <a:cubicBezTo>
                    <a:pt x="1" y="7879"/>
                    <a:pt x="1751" y="9631"/>
                    <a:pt x="3912" y="9631"/>
                  </a:cubicBezTo>
                  <a:cubicBezTo>
                    <a:pt x="6073" y="9631"/>
                    <a:pt x="7823" y="7879"/>
                    <a:pt x="7823" y="5718"/>
                  </a:cubicBezTo>
                  <a:cubicBezTo>
                    <a:pt x="7823" y="5078"/>
                    <a:pt x="7667" y="4448"/>
                    <a:pt x="7366" y="3883"/>
                  </a:cubicBezTo>
                  <a:cubicBezTo>
                    <a:pt x="8305" y="3741"/>
                    <a:pt x="9027" y="2937"/>
                    <a:pt x="9027" y="1957"/>
                  </a:cubicBezTo>
                  <a:cubicBezTo>
                    <a:pt x="9027" y="876"/>
                    <a:pt x="8151" y="1"/>
                    <a:pt x="70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600;p64">
              <a:extLst>
                <a:ext uri="{FF2B5EF4-FFF2-40B4-BE49-F238E27FC236}">
                  <a16:creationId xmlns:a16="http://schemas.microsoft.com/office/drawing/2014/main" id="{2884943D-2834-B96E-A501-F62261E9A370}"/>
                </a:ext>
              </a:extLst>
            </p:cNvPr>
            <p:cNvSpPr/>
            <p:nvPr/>
          </p:nvSpPr>
          <p:spPr>
            <a:xfrm>
              <a:off x="3643175" y="1122275"/>
              <a:ext cx="70200" cy="211025"/>
            </a:xfrm>
            <a:custGeom>
              <a:avLst/>
              <a:gdLst/>
              <a:ahLst/>
              <a:cxnLst/>
              <a:rect l="l" t="t" r="r" b="b"/>
              <a:pathLst>
                <a:path w="2808" h="8441" extrusionOk="0">
                  <a:moveTo>
                    <a:pt x="2491" y="1"/>
                  </a:moveTo>
                  <a:cubicBezTo>
                    <a:pt x="2414" y="1"/>
                    <a:pt x="2337" y="32"/>
                    <a:pt x="2280" y="93"/>
                  </a:cubicBezTo>
                  <a:cubicBezTo>
                    <a:pt x="2170" y="212"/>
                    <a:pt x="2063" y="335"/>
                    <a:pt x="1960" y="463"/>
                  </a:cubicBezTo>
                  <a:cubicBezTo>
                    <a:pt x="637" y="2097"/>
                    <a:pt x="217" y="3678"/>
                    <a:pt x="84" y="4476"/>
                  </a:cubicBezTo>
                  <a:cubicBezTo>
                    <a:pt x="1" y="4983"/>
                    <a:pt x="72" y="7838"/>
                    <a:pt x="80" y="8163"/>
                  </a:cubicBezTo>
                  <a:cubicBezTo>
                    <a:pt x="85" y="8318"/>
                    <a:pt x="211" y="8441"/>
                    <a:pt x="367" y="8441"/>
                  </a:cubicBezTo>
                  <a:lnTo>
                    <a:pt x="375" y="8441"/>
                  </a:lnTo>
                  <a:cubicBezTo>
                    <a:pt x="532" y="8437"/>
                    <a:pt x="657" y="8305"/>
                    <a:pt x="653" y="8147"/>
                  </a:cubicBezTo>
                  <a:cubicBezTo>
                    <a:pt x="620" y="6898"/>
                    <a:pt x="593" y="4913"/>
                    <a:pt x="649" y="4569"/>
                  </a:cubicBezTo>
                  <a:cubicBezTo>
                    <a:pt x="773" y="3828"/>
                    <a:pt x="1165" y="2355"/>
                    <a:pt x="2406" y="823"/>
                  </a:cubicBezTo>
                  <a:cubicBezTo>
                    <a:pt x="2501" y="705"/>
                    <a:pt x="2601" y="590"/>
                    <a:pt x="2702" y="478"/>
                  </a:cubicBezTo>
                  <a:cubicBezTo>
                    <a:pt x="2807" y="362"/>
                    <a:pt x="2799" y="182"/>
                    <a:pt x="2683" y="76"/>
                  </a:cubicBezTo>
                  <a:cubicBezTo>
                    <a:pt x="2628" y="26"/>
                    <a:pt x="2560" y="1"/>
                    <a:pt x="249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601;p64">
              <a:extLst>
                <a:ext uri="{FF2B5EF4-FFF2-40B4-BE49-F238E27FC236}">
                  <a16:creationId xmlns:a16="http://schemas.microsoft.com/office/drawing/2014/main" id="{E5059BBA-B3CF-FFAC-4CA0-5DE85D30BEA2}"/>
                </a:ext>
              </a:extLst>
            </p:cNvPr>
            <p:cNvSpPr/>
            <p:nvPr/>
          </p:nvSpPr>
          <p:spPr>
            <a:xfrm>
              <a:off x="3737125" y="1063100"/>
              <a:ext cx="57375" cy="37700"/>
            </a:xfrm>
            <a:custGeom>
              <a:avLst/>
              <a:gdLst/>
              <a:ahLst/>
              <a:cxnLst/>
              <a:rect l="l" t="t" r="r" b="b"/>
              <a:pathLst>
                <a:path w="2295" h="1508" extrusionOk="0">
                  <a:moveTo>
                    <a:pt x="1968" y="1"/>
                  </a:moveTo>
                  <a:cubicBezTo>
                    <a:pt x="1930" y="1"/>
                    <a:pt x="1891" y="9"/>
                    <a:pt x="1855" y="25"/>
                  </a:cubicBezTo>
                  <a:cubicBezTo>
                    <a:pt x="1825" y="39"/>
                    <a:pt x="1110" y="371"/>
                    <a:pt x="229" y="987"/>
                  </a:cubicBezTo>
                  <a:cubicBezTo>
                    <a:pt x="0" y="1147"/>
                    <a:pt x="114" y="1507"/>
                    <a:pt x="394" y="1507"/>
                  </a:cubicBezTo>
                  <a:cubicBezTo>
                    <a:pt x="452" y="1507"/>
                    <a:pt x="509" y="1489"/>
                    <a:pt x="556" y="1456"/>
                  </a:cubicBezTo>
                  <a:cubicBezTo>
                    <a:pt x="1394" y="870"/>
                    <a:pt x="2088" y="547"/>
                    <a:pt x="2094" y="544"/>
                  </a:cubicBezTo>
                  <a:cubicBezTo>
                    <a:pt x="2234" y="476"/>
                    <a:pt x="2294" y="308"/>
                    <a:pt x="2229" y="167"/>
                  </a:cubicBezTo>
                  <a:cubicBezTo>
                    <a:pt x="2180" y="63"/>
                    <a:pt x="2077" y="1"/>
                    <a:pt x="196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602;p64">
              <a:extLst>
                <a:ext uri="{FF2B5EF4-FFF2-40B4-BE49-F238E27FC236}">
                  <a16:creationId xmlns:a16="http://schemas.microsoft.com/office/drawing/2014/main" id="{76766323-6EB2-E6E0-6F2E-CDDD685FC2F4}"/>
                </a:ext>
              </a:extLst>
            </p:cNvPr>
            <p:cNvSpPr/>
            <p:nvPr/>
          </p:nvSpPr>
          <p:spPr>
            <a:xfrm>
              <a:off x="3843250" y="800975"/>
              <a:ext cx="25" cy="134775"/>
            </a:xfrm>
            <a:custGeom>
              <a:avLst/>
              <a:gdLst/>
              <a:ahLst/>
              <a:cxnLst/>
              <a:rect l="l" t="t" r="r" b="b"/>
              <a:pathLst>
                <a:path w="1" h="5391" extrusionOk="0">
                  <a:moveTo>
                    <a:pt x="1" y="1"/>
                  </a:moveTo>
                  <a:lnTo>
                    <a:pt x="1" y="5391"/>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603;p64">
              <a:extLst>
                <a:ext uri="{FF2B5EF4-FFF2-40B4-BE49-F238E27FC236}">
                  <a16:creationId xmlns:a16="http://schemas.microsoft.com/office/drawing/2014/main" id="{D3E33445-412A-4B24-A253-2298EA50396D}"/>
                </a:ext>
              </a:extLst>
            </p:cNvPr>
            <p:cNvSpPr/>
            <p:nvPr/>
          </p:nvSpPr>
          <p:spPr>
            <a:xfrm>
              <a:off x="3836125" y="793825"/>
              <a:ext cx="14325" cy="149075"/>
            </a:xfrm>
            <a:custGeom>
              <a:avLst/>
              <a:gdLst/>
              <a:ahLst/>
              <a:cxnLst/>
              <a:rect l="l" t="t" r="r" b="b"/>
              <a:pathLst>
                <a:path w="573" h="5963" extrusionOk="0">
                  <a:moveTo>
                    <a:pt x="286" y="1"/>
                  </a:moveTo>
                  <a:cubicBezTo>
                    <a:pt x="128" y="1"/>
                    <a:pt x="0" y="129"/>
                    <a:pt x="0" y="287"/>
                  </a:cubicBezTo>
                  <a:lnTo>
                    <a:pt x="0" y="5677"/>
                  </a:lnTo>
                  <a:cubicBezTo>
                    <a:pt x="0" y="5835"/>
                    <a:pt x="128" y="5963"/>
                    <a:pt x="286" y="5963"/>
                  </a:cubicBezTo>
                  <a:cubicBezTo>
                    <a:pt x="445" y="5963"/>
                    <a:pt x="573" y="5835"/>
                    <a:pt x="573" y="5677"/>
                  </a:cubicBezTo>
                  <a:lnTo>
                    <a:pt x="573" y="287"/>
                  </a:lnTo>
                  <a:cubicBezTo>
                    <a:pt x="573" y="129"/>
                    <a:pt x="445" y="1"/>
                    <a:pt x="2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604;p64">
              <a:extLst>
                <a:ext uri="{FF2B5EF4-FFF2-40B4-BE49-F238E27FC236}">
                  <a16:creationId xmlns:a16="http://schemas.microsoft.com/office/drawing/2014/main" id="{D5B98C6A-FF72-B37A-9BDF-11EA24023707}"/>
                </a:ext>
              </a:extLst>
            </p:cNvPr>
            <p:cNvSpPr/>
            <p:nvPr/>
          </p:nvSpPr>
          <p:spPr>
            <a:xfrm>
              <a:off x="4035975" y="953200"/>
              <a:ext cx="77600" cy="68775"/>
            </a:xfrm>
            <a:custGeom>
              <a:avLst/>
              <a:gdLst/>
              <a:ahLst/>
              <a:cxnLst/>
              <a:rect l="l" t="t" r="r" b="b"/>
              <a:pathLst>
                <a:path w="3104" h="2751" extrusionOk="0">
                  <a:moveTo>
                    <a:pt x="1" y="2751"/>
                  </a:moveTo>
                  <a:lnTo>
                    <a:pt x="3103" y="0"/>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605;p64">
              <a:extLst>
                <a:ext uri="{FF2B5EF4-FFF2-40B4-BE49-F238E27FC236}">
                  <a16:creationId xmlns:a16="http://schemas.microsoft.com/office/drawing/2014/main" id="{B8E039E1-BB79-ABAB-6038-ABA09FAFBEE3}"/>
                </a:ext>
              </a:extLst>
            </p:cNvPr>
            <p:cNvSpPr/>
            <p:nvPr/>
          </p:nvSpPr>
          <p:spPr>
            <a:xfrm>
              <a:off x="4026325" y="946025"/>
              <a:ext cx="95250" cy="83100"/>
            </a:xfrm>
            <a:custGeom>
              <a:avLst/>
              <a:gdLst/>
              <a:ahLst/>
              <a:cxnLst/>
              <a:rect l="l" t="t" r="r" b="b"/>
              <a:pathLst>
                <a:path w="3810" h="3324" extrusionOk="0">
                  <a:moveTo>
                    <a:pt x="3490" y="0"/>
                  </a:moveTo>
                  <a:cubicBezTo>
                    <a:pt x="3422" y="0"/>
                    <a:pt x="3354" y="24"/>
                    <a:pt x="3300" y="72"/>
                  </a:cubicBezTo>
                  <a:lnTo>
                    <a:pt x="197" y="2822"/>
                  </a:lnTo>
                  <a:cubicBezTo>
                    <a:pt x="1" y="2998"/>
                    <a:pt x="124" y="3322"/>
                    <a:pt x="388" y="3323"/>
                  </a:cubicBezTo>
                  <a:cubicBezTo>
                    <a:pt x="457" y="3323"/>
                    <a:pt x="525" y="3298"/>
                    <a:pt x="578" y="3250"/>
                  </a:cubicBezTo>
                  <a:lnTo>
                    <a:pt x="3680" y="501"/>
                  </a:lnTo>
                  <a:cubicBezTo>
                    <a:pt x="3798" y="396"/>
                    <a:pt x="3810" y="214"/>
                    <a:pt x="3705" y="96"/>
                  </a:cubicBezTo>
                  <a:cubicBezTo>
                    <a:pt x="3648" y="33"/>
                    <a:pt x="3569" y="0"/>
                    <a:pt x="349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606;p64">
              <a:extLst>
                <a:ext uri="{FF2B5EF4-FFF2-40B4-BE49-F238E27FC236}">
                  <a16:creationId xmlns:a16="http://schemas.microsoft.com/office/drawing/2014/main" id="{FA070DE6-9977-BD37-0568-1126CFDC40D9}"/>
                </a:ext>
              </a:extLst>
            </p:cNvPr>
            <p:cNvSpPr/>
            <p:nvPr/>
          </p:nvSpPr>
          <p:spPr>
            <a:xfrm>
              <a:off x="4123125" y="1246700"/>
              <a:ext cx="120975" cy="25"/>
            </a:xfrm>
            <a:custGeom>
              <a:avLst/>
              <a:gdLst/>
              <a:ahLst/>
              <a:cxnLst/>
              <a:rect l="l" t="t" r="r" b="b"/>
              <a:pathLst>
                <a:path w="4839" h="1" extrusionOk="0">
                  <a:moveTo>
                    <a:pt x="0" y="1"/>
                  </a:moveTo>
                  <a:lnTo>
                    <a:pt x="4838" y="1"/>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607;p64">
              <a:extLst>
                <a:ext uri="{FF2B5EF4-FFF2-40B4-BE49-F238E27FC236}">
                  <a16:creationId xmlns:a16="http://schemas.microsoft.com/office/drawing/2014/main" id="{77597549-FBA3-06F2-7C81-57BD519CCB87}"/>
                </a:ext>
              </a:extLst>
            </p:cNvPr>
            <p:cNvSpPr/>
            <p:nvPr/>
          </p:nvSpPr>
          <p:spPr>
            <a:xfrm>
              <a:off x="4115950" y="1239575"/>
              <a:ext cx="135300" cy="14300"/>
            </a:xfrm>
            <a:custGeom>
              <a:avLst/>
              <a:gdLst/>
              <a:ahLst/>
              <a:cxnLst/>
              <a:rect l="l" t="t" r="r" b="b"/>
              <a:pathLst>
                <a:path w="5412" h="572" extrusionOk="0">
                  <a:moveTo>
                    <a:pt x="287" y="0"/>
                  </a:moveTo>
                  <a:cubicBezTo>
                    <a:pt x="129" y="0"/>
                    <a:pt x="0" y="128"/>
                    <a:pt x="0" y="286"/>
                  </a:cubicBezTo>
                  <a:cubicBezTo>
                    <a:pt x="0" y="444"/>
                    <a:pt x="129" y="572"/>
                    <a:pt x="287" y="572"/>
                  </a:cubicBezTo>
                  <a:lnTo>
                    <a:pt x="5125" y="572"/>
                  </a:lnTo>
                  <a:cubicBezTo>
                    <a:pt x="5283" y="572"/>
                    <a:pt x="5411" y="444"/>
                    <a:pt x="5411" y="286"/>
                  </a:cubicBezTo>
                  <a:cubicBezTo>
                    <a:pt x="5411" y="128"/>
                    <a:pt x="5283" y="0"/>
                    <a:pt x="51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608;p64">
              <a:extLst>
                <a:ext uri="{FF2B5EF4-FFF2-40B4-BE49-F238E27FC236}">
                  <a16:creationId xmlns:a16="http://schemas.microsoft.com/office/drawing/2014/main" id="{FC826002-D8B3-DF17-D2A9-810E7E9AC1A1}"/>
                </a:ext>
              </a:extLst>
            </p:cNvPr>
            <p:cNvSpPr/>
            <p:nvPr/>
          </p:nvSpPr>
          <p:spPr>
            <a:xfrm>
              <a:off x="3580100" y="953200"/>
              <a:ext cx="77575" cy="68775"/>
            </a:xfrm>
            <a:custGeom>
              <a:avLst/>
              <a:gdLst/>
              <a:ahLst/>
              <a:cxnLst/>
              <a:rect l="l" t="t" r="r" b="b"/>
              <a:pathLst>
                <a:path w="3103" h="2751" extrusionOk="0">
                  <a:moveTo>
                    <a:pt x="3103" y="2751"/>
                  </a:moveTo>
                  <a:lnTo>
                    <a:pt x="0" y="0"/>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609;p64">
              <a:extLst>
                <a:ext uri="{FF2B5EF4-FFF2-40B4-BE49-F238E27FC236}">
                  <a16:creationId xmlns:a16="http://schemas.microsoft.com/office/drawing/2014/main" id="{2F71D1D9-C9EA-E864-CB6E-412237A2A8D6}"/>
                </a:ext>
              </a:extLst>
            </p:cNvPr>
            <p:cNvSpPr/>
            <p:nvPr/>
          </p:nvSpPr>
          <p:spPr>
            <a:xfrm>
              <a:off x="3572200" y="946100"/>
              <a:ext cx="95150" cy="83025"/>
            </a:xfrm>
            <a:custGeom>
              <a:avLst/>
              <a:gdLst/>
              <a:ahLst/>
              <a:cxnLst/>
              <a:rect l="l" t="t" r="r" b="b"/>
              <a:pathLst>
                <a:path w="3806" h="3321" extrusionOk="0">
                  <a:moveTo>
                    <a:pt x="319" y="0"/>
                  </a:moveTo>
                  <a:cubicBezTo>
                    <a:pt x="240" y="0"/>
                    <a:pt x="161" y="33"/>
                    <a:pt x="105" y="96"/>
                  </a:cubicBezTo>
                  <a:cubicBezTo>
                    <a:pt x="1" y="214"/>
                    <a:pt x="10" y="392"/>
                    <a:pt x="126" y="498"/>
                  </a:cubicBezTo>
                  <a:lnTo>
                    <a:pt x="3229" y="3247"/>
                  </a:lnTo>
                  <a:cubicBezTo>
                    <a:pt x="3282" y="3295"/>
                    <a:pt x="3348" y="3320"/>
                    <a:pt x="3419" y="3320"/>
                  </a:cubicBezTo>
                  <a:cubicBezTo>
                    <a:pt x="3681" y="3319"/>
                    <a:pt x="3806" y="2995"/>
                    <a:pt x="3608" y="2819"/>
                  </a:cubicBezTo>
                  <a:lnTo>
                    <a:pt x="506" y="69"/>
                  </a:lnTo>
                  <a:cubicBezTo>
                    <a:pt x="451" y="23"/>
                    <a:pt x="385"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610;p64">
              <a:extLst>
                <a:ext uri="{FF2B5EF4-FFF2-40B4-BE49-F238E27FC236}">
                  <a16:creationId xmlns:a16="http://schemas.microsoft.com/office/drawing/2014/main" id="{A482142C-BECA-71BF-EC7D-95A52F8E1956}"/>
                </a:ext>
              </a:extLst>
            </p:cNvPr>
            <p:cNvSpPr/>
            <p:nvPr/>
          </p:nvSpPr>
          <p:spPr>
            <a:xfrm>
              <a:off x="3449550" y="1246700"/>
              <a:ext cx="120975" cy="25"/>
            </a:xfrm>
            <a:custGeom>
              <a:avLst/>
              <a:gdLst/>
              <a:ahLst/>
              <a:cxnLst/>
              <a:rect l="l" t="t" r="r" b="b"/>
              <a:pathLst>
                <a:path w="4839" h="1" extrusionOk="0">
                  <a:moveTo>
                    <a:pt x="4839" y="1"/>
                  </a:moveTo>
                  <a:lnTo>
                    <a:pt x="1" y="1"/>
                  </a:lnTo>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611;p64">
              <a:extLst>
                <a:ext uri="{FF2B5EF4-FFF2-40B4-BE49-F238E27FC236}">
                  <a16:creationId xmlns:a16="http://schemas.microsoft.com/office/drawing/2014/main" id="{BF5928CE-F191-7254-819F-BA9863A4C093}"/>
                </a:ext>
              </a:extLst>
            </p:cNvPr>
            <p:cNvSpPr/>
            <p:nvPr/>
          </p:nvSpPr>
          <p:spPr>
            <a:xfrm>
              <a:off x="3442375" y="1239575"/>
              <a:ext cx="135300" cy="14300"/>
            </a:xfrm>
            <a:custGeom>
              <a:avLst/>
              <a:gdLst/>
              <a:ahLst/>
              <a:cxnLst/>
              <a:rect l="l" t="t" r="r" b="b"/>
              <a:pathLst>
                <a:path w="5412" h="572" extrusionOk="0">
                  <a:moveTo>
                    <a:pt x="288" y="0"/>
                  </a:moveTo>
                  <a:cubicBezTo>
                    <a:pt x="129" y="0"/>
                    <a:pt x="1" y="128"/>
                    <a:pt x="1" y="286"/>
                  </a:cubicBezTo>
                  <a:cubicBezTo>
                    <a:pt x="1" y="444"/>
                    <a:pt x="129" y="572"/>
                    <a:pt x="288" y="572"/>
                  </a:cubicBezTo>
                  <a:lnTo>
                    <a:pt x="5126" y="572"/>
                  </a:lnTo>
                  <a:cubicBezTo>
                    <a:pt x="5284" y="572"/>
                    <a:pt x="5412" y="444"/>
                    <a:pt x="5412" y="286"/>
                  </a:cubicBezTo>
                  <a:cubicBezTo>
                    <a:pt x="5412" y="128"/>
                    <a:pt x="5284" y="0"/>
                    <a:pt x="51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612;p64">
              <a:extLst>
                <a:ext uri="{FF2B5EF4-FFF2-40B4-BE49-F238E27FC236}">
                  <a16:creationId xmlns:a16="http://schemas.microsoft.com/office/drawing/2014/main" id="{3356ADFA-81C9-6558-BCF4-37977CD16ED7}"/>
                </a:ext>
              </a:extLst>
            </p:cNvPr>
            <p:cNvSpPr/>
            <p:nvPr/>
          </p:nvSpPr>
          <p:spPr>
            <a:xfrm>
              <a:off x="2166600" y="1616125"/>
              <a:ext cx="3358450" cy="2301150"/>
            </a:xfrm>
            <a:custGeom>
              <a:avLst/>
              <a:gdLst/>
              <a:ahLst/>
              <a:cxnLst/>
              <a:rect l="l" t="t" r="r" b="b"/>
              <a:pathLst>
                <a:path w="134338" h="92046" extrusionOk="0">
                  <a:moveTo>
                    <a:pt x="129" y="0"/>
                  </a:moveTo>
                  <a:cubicBezTo>
                    <a:pt x="59" y="0"/>
                    <a:pt x="1" y="58"/>
                    <a:pt x="1" y="129"/>
                  </a:cubicBezTo>
                  <a:lnTo>
                    <a:pt x="1" y="92046"/>
                  </a:lnTo>
                  <a:lnTo>
                    <a:pt x="134338" y="92046"/>
                  </a:lnTo>
                  <a:lnTo>
                    <a:pt x="134338" y="130"/>
                  </a:lnTo>
                  <a:cubicBezTo>
                    <a:pt x="134338" y="58"/>
                    <a:pt x="134280" y="2"/>
                    <a:pt x="134210" y="2"/>
                  </a:cubicBezTo>
                  <a:lnTo>
                    <a:pt x="129" y="2"/>
                  </a:lnTo>
                  <a:lnTo>
                    <a:pt x="129" y="0"/>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613;p64">
              <a:extLst>
                <a:ext uri="{FF2B5EF4-FFF2-40B4-BE49-F238E27FC236}">
                  <a16:creationId xmlns:a16="http://schemas.microsoft.com/office/drawing/2014/main" id="{E47A1525-E922-9421-8166-2F6FC23B80BE}"/>
                </a:ext>
              </a:extLst>
            </p:cNvPr>
            <p:cNvSpPr/>
            <p:nvPr/>
          </p:nvSpPr>
          <p:spPr>
            <a:xfrm>
              <a:off x="1662850" y="3917250"/>
              <a:ext cx="4365925" cy="1017275"/>
            </a:xfrm>
            <a:custGeom>
              <a:avLst/>
              <a:gdLst/>
              <a:ahLst/>
              <a:cxnLst/>
              <a:rect l="l" t="t" r="r" b="b"/>
              <a:pathLst>
                <a:path w="174637" h="40691" extrusionOk="0">
                  <a:moveTo>
                    <a:pt x="20151" y="1"/>
                  </a:moveTo>
                  <a:lnTo>
                    <a:pt x="1" y="40691"/>
                  </a:lnTo>
                  <a:lnTo>
                    <a:pt x="174637" y="40691"/>
                  </a:lnTo>
                  <a:lnTo>
                    <a:pt x="15448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614;p64">
              <a:extLst>
                <a:ext uri="{FF2B5EF4-FFF2-40B4-BE49-F238E27FC236}">
                  <a16:creationId xmlns:a16="http://schemas.microsoft.com/office/drawing/2014/main" id="{268A511F-7C05-C2FA-1BBB-5EE0F891EDA4}"/>
                </a:ext>
              </a:extLst>
            </p:cNvPr>
            <p:cNvSpPr/>
            <p:nvPr/>
          </p:nvSpPr>
          <p:spPr>
            <a:xfrm>
              <a:off x="1654100" y="3910100"/>
              <a:ext cx="4383450" cy="1031600"/>
            </a:xfrm>
            <a:custGeom>
              <a:avLst/>
              <a:gdLst/>
              <a:ahLst/>
              <a:cxnLst/>
              <a:rect l="l" t="t" r="r" b="b"/>
              <a:pathLst>
                <a:path w="175338" h="41264" extrusionOk="0">
                  <a:moveTo>
                    <a:pt x="154660" y="574"/>
                  </a:moveTo>
                  <a:lnTo>
                    <a:pt x="174527" y="40691"/>
                  </a:lnTo>
                  <a:lnTo>
                    <a:pt x="812" y="40691"/>
                  </a:lnTo>
                  <a:lnTo>
                    <a:pt x="20679" y="574"/>
                  </a:lnTo>
                  <a:close/>
                  <a:moveTo>
                    <a:pt x="20501" y="1"/>
                  </a:moveTo>
                  <a:cubicBezTo>
                    <a:pt x="20393" y="1"/>
                    <a:pt x="20293" y="64"/>
                    <a:pt x="20245" y="161"/>
                  </a:cubicBezTo>
                  <a:lnTo>
                    <a:pt x="94" y="40851"/>
                  </a:lnTo>
                  <a:cubicBezTo>
                    <a:pt x="1" y="41041"/>
                    <a:pt x="139" y="41264"/>
                    <a:pt x="351" y="41264"/>
                  </a:cubicBezTo>
                  <a:lnTo>
                    <a:pt x="174987" y="41264"/>
                  </a:lnTo>
                  <a:cubicBezTo>
                    <a:pt x="175200" y="41264"/>
                    <a:pt x="175338" y="41041"/>
                    <a:pt x="175243" y="40851"/>
                  </a:cubicBezTo>
                  <a:lnTo>
                    <a:pt x="155094" y="161"/>
                  </a:lnTo>
                  <a:cubicBezTo>
                    <a:pt x="155046" y="64"/>
                    <a:pt x="154946" y="1"/>
                    <a:pt x="15483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615;p64">
              <a:extLst>
                <a:ext uri="{FF2B5EF4-FFF2-40B4-BE49-F238E27FC236}">
                  <a16:creationId xmlns:a16="http://schemas.microsoft.com/office/drawing/2014/main" id="{BF355156-2448-8777-1D59-BDDA67CFBE13}"/>
                </a:ext>
              </a:extLst>
            </p:cNvPr>
            <p:cNvSpPr/>
            <p:nvPr/>
          </p:nvSpPr>
          <p:spPr>
            <a:xfrm>
              <a:off x="2370050" y="1798375"/>
              <a:ext cx="2951550" cy="1936700"/>
            </a:xfrm>
            <a:custGeom>
              <a:avLst/>
              <a:gdLst/>
              <a:ahLst/>
              <a:cxnLst/>
              <a:rect l="l" t="t" r="r" b="b"/>
              <a:pathLst>
                <a:path w="118062" h="77468" extrusionOk="0">
                  <a:moveTo>
                    <a:pt x="1" y="0"/>
                  </a:moveTo>
                  <a:lnTo>
                    <a:pt x="1" y="77467"/>
                  </a:lnTo>
                  <a:lnTo>
                    <a:pt x="118062" y="77467"/>
                  </a:lnTo>
                  <a:lnTo>
                    <a:pt x="118062"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616;p64">
              <a:extLst>
                <a:ext uri="{FF2B5EF4-FFF2-40B4-BE49-F238E27FC236}">
                  <a16:creationId xmlns:a16="http://schemas.microsoft.com/office/drawing/2014/main" id="{D8702CCA-295C-A124-E8C0-354BD212DD8F}"/>
                </a:ext>
              </a:extLst>
            </p:cNvPr>
            <p:cNvSpPr/>
            <p:nvPr/>
          </p:nvSpPr>
          <p:spPr>
            <a:xfrm>
              <a:off x="2362875" y="1791175"/>
              <a:ext cx="2965900" cy="1951075"/>
            </a:xfrm>
            <a:custGeom>
              <a:avLst/>
              <a:gdLst/>
              <a:ahLst/>
              <a:cxnLst/>
              <a:rect l="l" t="t" r="r" b="b"/>
              <a:pathLst>
                <a:path w="118636" h="78043" extrusionOk="0">
                  <a:moveTo>
                    <a:pt x="118063" y="574"/>
                  </a:moveTo>
                  <a:lnTo>
                    <a:pt x="118063" y="77470"/>
                  </a:lnTo>
                  <a:lnTo>
                    <a:pt x="574" y="77470"/>
                  </a:lnTo>
                  <a:lnTo>
                    <a:pt x="574" y="574"/>
                  </a:lnTo>
                  <a:close/>
                  <a:moveTo>
                    <a:pt x="288" y="1"/>
                  </a:moveTo>
                  <a:cubicBezTo>
                    <a:pt x="129" y="1"/>
                    <a:pt x="1" y="129"/>
                    <a:pt x="1" y="288"/>
                  </a:cubicBezTo>
                  <a:lnTo>
                    <a:pt x="1" y="77757"/>
                  </a:lnTo>
                  <a:cubicBezTo>
                    <a:pt x="1" y="77914"/>
                    <a:pt x="129" y="78042"/>
                    <a:pt x="288" y="78042"/>
                  </a:cubicBezTo>
                  <a:lnTo>
                    <a:pt x="118349" y="78042"/>
                  </a:lnTo>
                  <a:cubicBezTo>
                    <a:pt x="118508" y="78042"/>
                    <a:pt x="118636" y="77914"/>
                    <a:pt x="118636" y="77757"/>
                  </a:cubicBezTo>
                  <a:lnTo>
                    <a:pt x="118636" y="288"/>
                  </a:lnTo>
                  <a:cubicBezTo>
                    <a:pt x="118636" y="129"/>
                    <a:pt x="118508" y="1"/>
                    <a:pt x="11834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617;p64">
              <a:extLst>
                <a:ext uri="{FF2B5EF4-FFF2-40B4-BE49-F238E27FC236}">
                  <a16:creationId xmlns:a16="http://schemas.microsoft.com/office/drawing/2014/main" id="{0AB11B42-5649-3570-E4E6-619C7EEA65DD}"/>
                </a:ext>
              </a:extLst>
            </p:cNvPr>
            <p:cNvSpPr/>
            <p:nvPr/>
          </p:nvSpPr>
          <p:spPr>
            <a:xfrm>
              <a:off x="2435450" y="1846625"/>
              <a:ext cx="2824625" cy="100725"/>
            </a:xfrm>
            <a:custGeom>
              <a:avLst/>
              <a:gdLst/>
              <a:ahLst/>
              <a:cxnLst/>
              <a:rect l="l" t="t" r="r" b="b"/>
              <a:pathLst>
                <a:path w="112985" h="4029" extrusionOk="0">
                  <a:moveTo>
                    <a:pt x="1" y="0"/>
                  </a:moveTo>
                  <a:lnTo>
                    <a:pt x="1" y="4028"/>
                  </a:lnTo>
                  <a:lnTo>
                    <a:pt x="112984" y="4028"/>
                  </a:lnTo>
                  <a:lnTo>
                    <a:pt x="11298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618;p64">
              <a:extLst>
                <a:ext uri="{FF2B5EF4-FFF2-40B4-BE49-F238E27FC236}">
                  <a16:creationId xmlns:a16="http://schemas.microsoft.com/office/drawing/2014/main" id="{FF96A5FF-20D2-94B5-FCF1-988606CAE156}"/>
                </a:ext>
              </a:extLst>
            </p:cNvPr>
            <p:cNvSpPr/>
            <p:nvPr/>
          </p:nvSpPr>
          <p:spPr>
            <a:xfrm>
              <a:off x="2428275" y="1839475"/>
              <a:ext cx="2838925" cy="115000"/>
            </a:xfrm>
            <a:custGeom>
              <a:avLst/>
              <a:gdLst/>
              <a:ahLst/>
              <a:cxnLst/>
              <a:rect l="l" t="t" r="r" b="b"/>
              <a:pathLst>
                <a:path w="113557" h="4600" extrusionOk="0">
                  <a:moveTo>
                    <a:pt x="112984" y="572"/>
                  </a:moveTo>
                  <a:lnTo>
                    <a:pt x="112984" y="4027"/>
                  </a:lnTo>
                  <a:lnTo>
                    <a:pt x="572" y="4027"/>
                  </a:lnTo>
                  <a:lnTo>
                    <a:pt x="573" y="572"/>
                  </a:lnTo>
                  <a:close/>
                  <a:moveTo>
                    <a:pt x="288" y="0"/>
                  </a:moveTo>
                  <a:cubicBezTo>
                    <a:pt x="129" y="0"/>
                    <a:pt x="1" y="128"/>
                    <a:pt x="1" y="286"/>
                  </a:cubicBezTo>
                  <a:lnTo>
                    <a:pt x="1" y="4314"/>
                  </a:lnTo>
                  <a:cubicBezTo>
                    <a:pt x="1" y="4472"/>
                    <a:pt x="129" y="4600"/>
                    <a:pt x="288" y="4600"/>
                  </a:cubicBezTo>
                  <a:lnTo>
                    <a:pt x="113271" y="4600"/>
                  </a:lnTo>
                  <a:cubicBezTo>
                    <a:pt x="113429" y="4600"/>
                    <a:pt x="113557" y="4472"/>
                    <a:pt x="113557" y="4314"/>
                  </a:cubicBezTo>
                  <a:lnTo>
                    <a:pt x="113557" y="286"/>
                  </a:lnTo>
                  <a:cubicBezTo>
                    <a:pt x="113557" y="128"/>
                    <a:pt x="113429" y="0"/>
                    <a:pt x="1132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619;p64">
              <a:extLst>
                <a:ext uri="{FF2B5EF4-FFF2-40B4-BE49-F238E27FC236}">
                  <a16:creationId xmlns:a16="http://schemas.microsoft.com/office/drawing/2014/main" id="{085AC523-F530-8BA9-E006-74BAF21493B6}"/>
                </a:ext>
              </a:extLst>
            </p:cNvPr>
            <p:cNvSpPr/>
            <p:nvPr/>
          </p:nvSpPr>
          <p:spPr>
            <a:xfrm>
              <a:off x="5022300" y="1846625"/>
              <a:ext cx="237775" cy="100725"/>
            </a:xfrm>
            <a:custGeom>
              <a:avLst/>
              <a:gdLst/>
              <a:ahLst/>
              <a:cxnLst/>
              <a:rect l="l" t="t" r="r" b="b"/>
              <a:pathLst>
                <a:path w="9511" h="4029" extrusionOk="0">
                  <a:moveTo>
                    <a:pt x="1" y="0"/>
                  </a:moveTo>
                  <a:lnTo>
                    <a:pt x="1" y="4028"/>
                  </a:lnTo>
                  <a:lnTo>
                    <a:pt x="9510" y="4028"/>
                  </a:lnTo>
                  <a:lnTo>
                    <a:pt x="95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620;p64">
              <a:extLst>
                <a:ext uri="{FF2B5EF4-FFF2-40B4-BE49-F238E27FC236}">
                  <a16:creationId xmlns:a16="http://schemas.microsoft.com/office/drawing/2014/main" id="{E26540BB-20DF-018E-E217-C4B227C8E030}"/>
                </a:ext>
              </a:extLst>
            </p:cNvPr>
            <p:cNvSpPr/>
            <p:nvPr/>
          </p:nvSpPr>
          <p:spPr>
            <a:xfrm>
              <a:off x="5015125" y="1839475"/>
              <a:ext cx="252075" cy="115000"/>
            </a:xfrm>
            <a:custGeom>
              <a:avLst/>
              <a:gdLst/>
              <a:ahLst/>
              <a:cxnLst/>
              <a:rect l="l" t="t" r="r" b="b"/>
              <a:pathLst>
                <a:path w="10083" h="4600" extrusionOk="0">
                  <a:moveTo>
                    <a:pt x="9511" y="572"/>
                  </a:moveTo>
                  <a:lnTo>
                    <a:pt x="9511" y="4027"/>
                  </a:lnTo>
                  <a:lnTo>
                    <a:pt x="574" y="4027"/>
                  </a:lnTo>
                  <a:lnTo>
                    <a:pt x="574" y="572"/>
                  </a:lnTo>
                  <a:close/>
                  <a:moveTo>
                    <a:pt x="288" y="0"/>
                  </a:moveTo>
                  <a:cubicBezTo>
                    <a:pt x="129" y="0"/>
                    <a:pt x="1" y="128"/>
                    <a:pt x="1" y="286"/>
                  </a:cubicBezTo>
                  <a:lnTo>
                    <a:pt x="1" y="4314"/>
                  </a:lnTo>
                  <a:cubicBezTo>
                    <a:pt x="1" y="4472"/>
                    <a:pt x="129" y="4600"/>
                    <a:pt x="288" y="4600"/>
                  </a:cubicBezTo>
                  <a:lnTo>
                    <a:pt x="9797" y="4600"/>
                  </a:lnTo>
                  <a:cubicBezTo>
                    <a:pt x="9955" y="4600"/>
                    <a:pt x="10083" y="4472"/>
                    <a:pt x="10083" y="4314"/>
                  </a:cubicBezTo>
                  <a:lnTo>
                    <a:pt x="10083" y="286"/>
                  </a:lnTo>
                  <a:cubicBezTo>
                    <a:pt x="10083" y="128"/>
                    <a:pt x="9955" y="0"/>
                    <a:pt x="97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621;p64">
              <a:extLst>
                <a:ext uri="{FF2B5EF4-FFF2-40B4-BE49-F238E27FC236}">
                  <a16:creationId xmlns:a16="http://schemas.microsoft.com/office/drawing/2014/main" id="{D544F7A8-9F62-3A42-07E2-C7812AEC5D27}"/>
                </a:ext>
              </a:extLst>
            </p:cNvPr>
            <p:cNvSpPr/>
            <p:nvPr/>
          </p:nvSpPr>
          <p:spPr>
            <a:xfrm>
              <a:off x="3522350" y="4115325"/>
              <a:ext cx="189225" cy="123975"/>
            </a:xfrm>
            <a:custGeom>
              <a:avLst/>
              <a:gdLst/>
              <a:ahLst/>
              <a:cxnLst/>
              <a:rect l="l" t="t" r="r" b="b"/>
              <a:pathLst>
                <a:path w="7569" h="4959" extrusionOk="0">
                  <a:moveTo>
                    <a:pt x="471" y="0"/>
                  </a:moveTo>
                  <a:lnTo>
                    <a:pt x="1" y="4959"/>
                  </a:lnTo>
                  <a:lnTo>
                    <a:pt x="7335" y="4959"/>
                  </a:lnTo>
                  <a:lnTo>
                    <a:pt x="75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622;p64">
              <a:extLst>
                <a:ext uri="{FF2B5EF4-FFF2-40B4-BE49-F238E27FC236}">
                  <a16:creationId xmlns:a16="http://schemas.microsoft.com/office/drawing/2014/main" id="{8FCB8431-25CB-C85F-3C44-72D21C3196E8}"/>
                </a:ext>
              </a:extLst>
            </p:cNvPr>
            <p:cNvSpPr/>
            <p:nvPr/>
          </p:nvSpPr>
          <p:spPr>
            <a:xfrm>
              <a:off x="3514825" y="4108175"/>
              <a:ext cx="204075" cy="138275"/>
            </a:xfrm>
            <a:custGeom>
              <a:avLst/>
              <a:gdLst/>
              <a:ahLst/>
              <a:cxnLst/>
              <a:rect l="l" t="t" r="r" b="b"/>
              <a:pathLst>
                <a:path w="8163" h="5531" extrusionOk="0">
                  <a:moveTo>
                    <a:pt x="7569" y="573"/>
                  </a:moveTo>
                  <a:lnTo>
                    <a:pt x="7363" y="4958"/>
                  </a:lnTo>
                  <a:lnTo>
                    <a:pt x="616" y="4958"/>
                  </a:lnTo>
                  <a:lnTo>
                    <a:pt x="1031" y="573"/>
                  </a:lnTo>
                  <a:close/>
                  <a:moveTo>
                    <a:pt x="771" y="0"/>
                  </a:moveTo>
                  <a:cubicBezTo>
                    <a:pt x="623" y="0"/>
                    <a:pt x="500" y="112"/>
                    <a:pt x="486" y="259"/>
                  </a:cubicBezTo>
                  <a:lnTo>
                    <a:pt x="16" y="5218"/>
                  </a:lnTo>
                  <a:cubicBezTo>
                    <a:pt x="1" y="5386"/>
                    <a:pt x="133" y="5530"/>
                    <a:pt x="302" y="5530"/>
                  </a:cubicBezTo>
                  <a:lnTo>
                    <a:pt x="7636" y="5530"/>
                  </a:lnTo>
                  <a:cubicBezTo>
                    <a:pt x="7789" y="5530"/>
                    <a:pt x="7914" y="5410"/>
                    <a:pt x="7922" y="5258"/>
                  </a:cubicBezTo>
                  <a:lnTo>
                    <a:pt x="8155" y="299"/>
                  </a:lnTo>
                  <a:cubicBezTo>
                    <a:pt x="8163" y="136"/>
                    <a:pt x="8032" y="0"/>
                    <a:pt x="7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623;p64">
              <a:extLst>
                <a:ext uri="{FF2B5EF4-FFF2-40B4-BE49-F238E27FC236}">
                  <a16:creationId xmlns:a16="http://schemas.microsoft.com/office/drawing/2014/main" id="{3AC2167D-64EF-7975-BEBE-A1F8784EAB87}"/>
                </a:ext>
              </a:extLst>
            </p:cNvPr>
            <p:cNvSpPr/>
            <p:nvPr/>
          </p:nvSpPr>
          <p:spPr>
            <a:xfrm>
              <a:off x="3889025" y="4115325"/>
              <a:ext cx="183500" cy="123975"/>
            </a:xfrm>
            <a:custGeom>
              <a:avLst/>
              <a:gdLst/>
              <a:ahLst/>
              <a:cxnLst/>
              <a:rect l="l" t="t" r="r" b="b"/>
              <a:pathLst>
                <a:path w="7340" h="4959" extrusionOk="0">
                  <a:moveTo>
                    <a:pt x="0" y="0"/>
                  </a:moveTo>
                  <a:lnTo>
                    <a:pt x="4" y="4959"/>
                  </a:lnTo>
                  <a:lnTo>
                    <a:pt x="7340" y="4959"/>
                  </a:lnTo>
                  <a:lnTo>
                    <a:pt x="709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624;p64">
              <a:extLst>
                <a:ext uri="{FF2B5EF4-FFF2-40B4-BE49-F238E27FC236}">
                  <a16:creationId xmlns:a16="http://schemas.microsoft.com/office/drawing/2014/main" id="{895C535E-A452-EAB9-4BF6-0F0A424FF83A}"/>
                </a:ext>
              </a:extLst>
            </p:cNvPr>
            <p:cNvSpPr/>
            <p:nvPr/>
          </p:nvSpPr>
          <p:spPr>
            <a:xfrm>
              <a:off x="3881825" y="4108175"/>
              <a:ext cx="198050" cy="138275"/>
            </a:xfrm>
            <a:custGeom>
              <a:avLst/>
              <a:gdLst/>
              <a:ahLst/>
              <a:cxnLst/>
              <a:rect l="l" t="t" r="r" b="b"/>
              <a:pathLst>
                <a:path w="7922" h="5531" extrusionOk="0">
                  <a:moveTo>
                    <a:pt x="7112" y="573"/>
                  </a:moveTo>
                  <a:lnTo>
                    <a:pt x="7328" y="4958"/>
                  </a:lnTo>
                  <a:lnTo>
                    <a:pt x="579" y="4958"/>
                  </a:lnTo>
                  <a:lnTo>
                    <a:pt x="574" y="573"/>
                  </a:lnTo>
                  <a:close/>
                  <a:moveTo>
                    <a:pt x="288" y="0"/>
                  </a:moveTo>
                  <a:cubicBezTo>
                    <a:pt x="129" y="0"/>
                    <a:pt x="1" y="129"/>
                    <a:pt x="1" y="286"/>
                  </a:cubicBezTo>
                  <a:lnTo>
                    <a:pt x="6" y="5243"/>
                  </a:lnTo>
                  <a:cubicBezTo>
                    <a:pt x="6" y="5402"/>
                    <a:pt x="134" y="5530"/>
                    <a:pt x="292" y="5530"/>
                  </a:cubicBezTo>
                  <a:lnTo>
                    <a:pt x="7626" y="5530"/>
                  </a:lnTo>
                  <a:cubicBezTo>
                    <a:pt x="7790" y="5530"/>
                    <a:pt x="7921" y="5393"/>
                    <a:pt x="7912" y="5231"/>
                  </a:cubicBezTo>
                  <a:lnTo>
                    <a:pt x="7670" y="272"/>
                  </a:lnTo>
                  <a:cubicBezTo>
                    <a:pt x="7663" y="120"/>
                    <a:pt x="7538" y="0"/>
                    <a:pt x="73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625;p64">
              <a:extLst>
                <a:ext uri="{FF2B5EF4-FFF2-40B4-BE49-F238E27FC236}">
                  <a16:creationId xmlns:a16="http://schemas.microsoft.com/office/drawing/2014/main" id="{85116BEE-77BF-2FE1-4B4E-B692624AB5FE}"/>
                </a:ext>
              </a:extLst>
            </p:cNvPr>
            <p:cNvSpPr/>
            <p:nvPr/>
          </p:nvSpPr>
          <p:spPr>
            <a:xfrm>
              <a:off x="4989425" y="4234404"/>
              <a:ext cx="227925" cy="132550"/>
            </a:xfrm>
            <a:custGeom>
              <a:avLst/>
              <a:gdLst/>
              <a:ahLst/>
              <a:cxnLst/>
              <a:rect l="l" t="t" r="r" b="b"/>
              <a:pathLst>
                <a:path w="9117" h="5302" extrusionOk="0">
                  <a:moveTo>
                    <a:pt x="1" y="1"/>
                  </a:moveTo>
                  <a:lnTo>
                    <a:pt x="1529" y="5301"/>
                  </a:lnTo>
                  <a:lnTo>
                    <a:pt x="9117" y="5301"/>
                  </a:lnTo>
                  <a:lnTo>
                    <a:pt x="73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626;p64">
              <a:extLst>
                <a:ext uri="{FF2B5EF4-FFF2-40B4-BE49-F238E27FC236}">
                  <a16:creationId xmlns:a16="http://schemas.microsoft.com/office/drawing/2014/main" id="{AC9BB211-AADB-FAEF-C46D-32D1B9F1A770}"/>
                </a:ext>
              </a:extLst>
            </p:cNvPr>
            <p:cNvSpPr/>
            <p:nvPr/>
          </p:nvSpPr>
          <p:spPr>
            <a:xfrm>
              <a:off x="4981225" y="4232100"/>
              <a:ext cx="244450" cy="146900"/>
            </a:xfrm>
            <a:custGeom>
              <a:avLst/>
              <a:gdLst/>
              <a:ahLst/>
              <a:cxnLst/>
              <a:rect l="l" t="t" r="r" b="b"/>
              <a:pathLst>
                <a:path w="9778" h="5876" extrusionOk="0">
                  <a:moveTo>
                    <a:pt x="7458" y="573"/>
                  </a:moveTo>
                  <a:lnTo>
                    <a:pt x="9047" y="5302"/>
                  </a:lnTo>
                  <a:lnTo>
                    <a:pt x="2072" y="5302"/>
                  </a:lnTo>
                  <a:lnTo>
                    <a:pt x="708" y="573"/>
                  </a:lnTo>
                  <a:close/>
                  <a:moveTo>
                    <a:pt x="328" y="1"/>
                  </a:moveTo>
                  <a:cubicBezTo>
                    <a:pt x="138" y="1"/>
                    <a:pt x="1" y="184"/>
                    <a:pt x="53" y="367"/>
                  </a:cubicBezTo>
                  <a:lnTo>
                    <a:pt x="1581" y="5668"/>
                  </a:lnTo>
                  <a:cubicBezTo>
                    <a:pt x="1616" y="5791"/>
                    <a:pt x="1728" y="5875"/>
                    <a:pt x="1857" y="5875"/>
                  </a:cubicBezTo>
                  <a:lnTo>
                    <a:pt x="9445" y="5875"/>
                  </a:lnTo>
                  <a:cubicBezTo>
                    <a:pt x="9445" y="5875"/>
                    <a:pt x="9446" y="5875"/>
                    <a:pt x="9447" y="5875"/>
                  </a:cubicBezTo>
                  <a:cubicBezTo>
                    <a:pt x="9642" y="5875"/>
                    <a:pt x="9778" y="5684"/>
                    <a:pt x="9715" y="5499"/>
                  </a:cubicBezTo>
                  <a:lnTo>
                    <a:pt x="7935" y="195"/>
                  </a:lnTo>
                  <a:cubicBezTo>
                    <a:pt x="7895" y="79"/>
                    <a:pt x="7786" y="1"/>
                    <a:pt x="766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627;p64">
              <a:extLst>
                <a:ext uri="{FF2B5EF4-FFF2-40B4-BE49-F238E27FC236}">
                  <a16:creationId xmlns:a16="http://schemas.microsoft.com/office/drawing/2014/main" id="{33B38D6E-E329-F972-366A-6B2CECB1EC79}"/>
                </a:ext>
              </a:extLst>
            </p:cNvPr>
            <p:cNvSpPr/>
            <p:nvPr/>
          </p:nvSpPr>
          <p:spPr>
            <a:xfrm>
              <a:off x="3338950" y="4115325"/>
              <a:ext cx="195200" cy="123975"/>
            </a:xfrm>
            <a:custGeom>
              <a:avLst/>
              <a:gdLst/>
              <a:ahLst/>
              <a:cxnLst/>
              <a:rect l="l" t="t" r="r" b="b"/>
              <a:pathLst>
                <a:path w="7808" h="4959" extrusionOk="0">
                  <a:moveTo>
                    <a:pt x="708" y="0"/>
                  </a:moveTo>
                  <a:lnTo>
                    <a:pt x="1" y="4959"/>
                  </a:lnTo>
                  <a:lnTo>
                    <a:pt x="7337" y="4959"/>
                  </a:lnTo>
                  <a:lnTo>
                    <a:pt x="780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628;p64">
              <a:extLst>
                <a:ext uri="{FF2B5EF4-FFF2-40B4-BE49-F238E27FC236}">
                  <a16:creationId xmlns:a16="http://schemas.microsoft.com/office/drawing/2014/main" id="{63753B2E-248B-F0A8-0164-C156FE0C770F}"/>
                </a:ext>
              </a:extLst>
            </p:cNvPr>
            <p:cNvSpPr/>
            <p:nvPr/>
          </p:nvSpPr>
          <p:spPr>
            <a:xfrm>
              <a:off x="3331275" y="4108175"/>
              <a:ext cx="210400" cy="138275"/>
            </a:xfrm>
            <a:custGeom>
              <a:avLst/>
              <a:gdLst/>
              <a:ahLst/>
              <a:cxnLst/>
              <a:rect l="l" t="t" r="r" b="b"/>
              <a:pathLst>
                <a:path w="8416" h="5531" extrusionOk="0">
                  <a:moveTo>
                    <a:pt x="7799" y="573"/>
                  </a:moveTo>
                  <a:lnTo>
                    <a:pt x="7384" y="4958"/>
                  </a:lnTo>
                  <a:lnTo>
                    <a:pt x="637" y="4958"/>
                  </a:lnTo>
                  <a:lnTo>
                    <a:pt x="1263" y="573"/>
                  </a:lnTo>
                  <a:close/>
                  <a:moveTo>
                    <a:pt x="8116" y="0"/>
                  </a:moveTo>
                  <a:cubicBezTo>
                    <a:pt x="8115" y="0"/>
                    <a:pt x="8115" y="0"/>
                    <a:pt x="8114" y="0"/>
                  </a:cubicBezTo>
                  <a:lnTo>
                    <a:pt x="1015" y="0"/>
                  </a:lnTo>
                  <a:cubicBezTo>
                    <a:pt x="872" y="0"/>
                    <a:pt x="751" y="104"/>
                    <a:pt x="732" y="247"/>
                  </a:cubicBezTo>
                  <a:lnTo>
                    <a:pt x="25" y="5204"/>
                  </a:lnTo>
                  <a:cubicBezTo>
                    <a:pt x="0" y="5377"/>
                    <a:pt x="134" y="5530"/>
                    <a:pt x="308" y="5530"/>
                  </a:cubicBezTo>
                  <a:lnTo>
                    <a:pt x="7644" y="5530"/>
                  </a:lnTo>
                  <a:cubicBezTo>
                    <a:pt x="7791" y="5530"/>
                    <a:pt x="7914" y="5418"/>
                    <a:pt x="7928" y="5272"/>
                  </a:cubicBezTo>
                  <a:lnTo>
                    <a:pt x="8399" y="313"/>
                  </a:lnTo>
                  <a:cubicBezTo>
                    <a:pt x="8415" y="146"/>
                    <a:pt x="8283" y="0"/>
                    <a:pt x="811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629;p64">
              <a:extLst>
                <a:ext uri="{FF2B5EF4-FFF2-40B4-BE49-F238E27FC236}">
                  <a16:creationId xmlns:a16="http://schemas.microsoft.com/office/drawing/2014/main" id="{8530407C-A2BA-E9C1-63EF-0F99A9161577}"/>
                </a:ext>
              </a:extLst>
            </p:cNvPr>
            <p:cNvSpPr/>
            <p:nvPr/>
          </p:nvSpPr>
          <p:spPr>
            <a:xfrm>
              <a:off x="2972175" y="4115325"/>
              <a:ext cx="207075" cy="123975"/>
            </a:xfrm>
            <a:custGeom>
              <a:avLst/>
              <a:gdLst/>
              <a:ahLst/>
              <a:cxnLst/>
              <a:rect l="l" t="t" r="r" b="b"/>
              <a:pathLst>
                <a:path w="8283" h="4959" extrusionOk="0">
                  <a:moveTo>
                    <a:pt x="1183" y="0"/>
                  </a:moveTo>
                  <a:lnTo>
                    <a:pt x="1" y="4959"/>
                  </a:lnTo>
                  <a:lnTo>
                    <a:pt x="7336" y="4959"/>
                  </a:lnTo>
                  <a:lnTo>
                    <a:pt x="82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630;p64">
              <a:extLst>
                <a:ext uri="{FF2B5EF4-FFF2-40B4-BE49-F238E27FC236}">
                  <a16:creationId xmlns:a16="http://schemas.microsoft.com/office/drawing/2014/main" id="{091CEACD-EBBC-A764-2131-87B5E2657DB3}"/>
                </a:ext>
              </a:extLst>
            </p:cNvPr>
            <p:cNvSpPr/>
            <p:nvPr/>
          </p:nvSpPr>
          <p:spPr>
            <a:xfrm>
              <a:off x="2964175" y="4108175"/>
              <a:ext cx="222925" cy="138275"/>
            </a:xfrm>
            <a:custGeom>
              <a:avLst/>
              <a:gdLst/>
              <a:ahLst/>
              <a:cxnLst/>
              <a:rect l="l" t="t" r="r" b="b"/>
              <a:pathLst>
                <a:path w="8917" h="5531" extrusionOk="0">
                  <a:moveTo>
                    <a:pt x="8256" y="573"/>
                  </a:moveTo>
                  <a:lnTo>
                    <a:pt x="7420" y="4958"/>
                  </a:lnTo>
                  <a:lnTo>
                    <a:pt x="683" y="4958"/>
                  </a:lnTo>
                  <a:lnTo>
                    <a:pt x="1729" y="573"/>
                  </a:lnTo>
                  <a:close/>
                  <a:moveTo>
                    <a:pt x="1503" y="0"/>
                  </a:moveTo>
                  <a:cubicBezTo>
                    <a:pt x="1371" y="0"/>
                    <a:pt x="1256" y="91"/>
                    <a:pt x="1225" y="221"/>
                  </a:cubicBezTo>
                  <a:lnTo>
                    <a:pt x="42" y="5178"/>
                  </a:lnTo>
                  <a:cubicBezTo>
                    <a:pt x="0" y="5357"/>
                    <a:pt x="136" y="5530"/>
                    <a:pt x="321" y="5530"/>
                  </a:cubicBezTo>
                  <a:lnTo>
                    <a:pt x="7656" y="5530"/>
                  </a:lnTo>
                  <a:cubicBezTo>
                    <a:pt x="7793" y="5530"/>
                    <a:pt x="7911" y="5433"/>
                    <a:pt x="7937" y="5299"/>
                  </a:cubicBezTo>
                  <a:lnTo>
                    <a:pt x="8883" y="340"/>
                  </a:lnTo>
                  <a:cubicBezTo>
                    <a:pt x="8916" y="165"/>
                    <a:pt x="8780" y="0"/>
                    <a:pt x="86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631;p64">
              <a:extLst>
                <a:ext uri="{FF2B5EF4-FFF2-40B4-BE49-F238E27FC236}">
                  <a16:creationId xmlns:a16="http://schemas.microsoft.com/office/drawing/2014/main" id="{1F411374-E11B-1F90-FBEA-13E397D4C473}"/>
                </a:ext>
              </a:extLst>
            </p:cNvPr>
            <p:cNvSpPr/>
            <p:nvPr/>
          </p:nvSpPr>
          <p:spPr>
            <a:xfrm>
              <a:off x="4598800" y="4110454"/>
              <a:ext cx="207275" cy="123975"/>
            </a:xfrm>
            <a:custGeom>
              <a:avLst/>
              <a:gdLst/>
              <a:ahLst/>
              <a:cxnLst/>
              <a:rect l="l" t="t" r="r" b="b"/>
              <a:pathLst>
                <a:path w="8291" h="4959" extrusionOk="0">
                  <a:moveTo>
                    <a:pt x="1" y="0"/>
                  </a:moveTo>
                  <a:lnTo>
                    <a:pt x="954" y="4959"/>
                  </a:lnTo>
                  <a:lnTo>
                    <a:pt x="8290" y="4959"/>
                  </a:lnTo>
                  <a:lnTo>
                    <a:pt x="709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632;p64">
              <a:extLst>
                <a:ext uri="{FF2B5EF4-FFF2-40B4-BE49-F238E27FC236}">
                  <a16:creationId xmlns:a16="http://schemas.microsoft.com/office/drawing/2014/main" id="{4DD77F17-FF2B-50B7-0A4A-A93FDF37A0B5}"/>
                </a:ext>
              </a:extLst>
            </p:cNvPr>
            <p:cNvSpPr/>
            <p:nvPr/>
          </p:nvSpPr>
          <p:spPr>
            <a:xfrm>
              <a:off x="4590925" y="4108175"/>
              <a:ext cx="223150" cy="138275"/>
            </a:xfrm>
            <a:custGeom>
              <a:avLst/>
              <a:gdLst/>
              <a:ahLst/>
              <a:cxnLst/>
              <a:rect l="l" t="t" r="r" b="b"/>
              <a:pathLst>
                <a:path w="8926" h="5531" extrusionOk="0">
                  <a:moveTo>
                    <a:pt x="7188" y="572"/>
                  </a:moveTo>
                  <a:lnTo>
                    <a:pt x="8241" y="4958"/>
                  </a:lnTo>
                  <a:lnTo>
                    <a:pt x="1507" y="4958"/>
                  </a:lnTo>
                  <a:lnTo>
                    <a:pt x="662" y="572"/>
                  </a:lnTo>
                  <a:close/>
                  <a:moveTo>
                    <a:pt x="316" y="0"/>
                  </a:moveTo>
                  <a:cubicBezTo>
                    <a:pt x="135" y="0"/>
                    <a:pt x="1" y="165"/>
                    <a:pt x="34" y="340"/>
                  </a:cubicBezTo>
                  <a:lnTo>
                    <a:pt x="989" y="5299"/>
                  </a:lnTo>
                  <a:cubicBezTo>
                    <a:pt x="1014" y="5433"/>
                    <a:pt x="1132" y="5530"/>
                    <a:pt x="1269" y="5530"/>
                  </a:cubicBezTo>
                  <a:lnTo>
                    <a:pt x="8605" y="5530"/>
                  </a:lnTo>
                  <a:lnTo>
                    <a:pt x="8605" y="5529"/>
                  </a:lnTo>
                  <a:cubicBezTo>
                    <a:pt x="8790" y="5529"/>
                    <a:pt x="8926" y="5357"/>
                    <a:pt x="8883" y="5177"/>
                  </a:cubicBezTo>
                  <a:lnTo>
                    <a:pt x="7691" y="220"/>
                  </a:lnTo>
                  <a:cubicBezTo>
                    <a:pt x="7661" y="90"/>
                    <a:pt x="7545" y="0"/>
                    <a:pt x="741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633;p64">
              <a:extLst>
                <a:ext uri="{FF2B5EF4-FFF2-40B4-BE49-F238E27FC236}">
                  <a16:creationId xmlns:a16="http://schemas.microsoft.com/office/drawing/2014/main" id="{C851B882-61EC-D9AC-7BF7-B00D156C148D}"/>
                </a:ext>
              </a:extLst>
            </p:cNvPr>
            <p:cNvSpPr/>
            <p:nvPr/>
          </p:nvSpPr>
          <p:spPr>
            <a:xfrm>
              <a:off x="4776250" y="4110454"/>
              <a:ext cx="213200" cy="123975"/>
            </a:xfrm>
            <a:custGeom>
              <a:avLst/>
              <a:gdLst/>
              <a:ahLst/>
              <a:cxnLst/>
              <a:rect l="l" t="t" r="r" b="b"/>
              <a:pathLst>
                <a:path w="8528" h="4959" extrusionOk="0">
                  <a:moveTo>
                    <a:pt x="0" y="0"/>
                  </a:moveTo>
                  <a:lnTo>
                    <a:pt x="1192" y="4959"/>
                  </a:lnTo>
                  <a:lnTo>
                    <a:pt x="8528"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634;p64">
              <a:extLst>
                <a:ext uri="{FF2B5EF4-FFF2-40B4-BE49-F238E27FC236}">
                  <a16:creationId xmlns:a16="http://schemas.microsoft.com/office/drawing/2014/main" id="{62852754-30DE-1559-BBC6-EFCF8DC6429D}"/>
                </a:ext>
              </a:extLst>
            </p:cNvPr>
            <p:cNvSpPr/>
            <p:nvPr/>
          </p:nvSpPr>
          <p:spPr>
            <a:xfrm>
              <a:off x="4768225" y="4108175"/>
              <a:ext cx="229425" cy="138275"/>
            </a:xfrm>
            <a:custGeom>
              <a:avLst/>
              <a:gdLst/>
              <a:ahLst/>
              <a:cxnLst/>
              <a:rect l="l" t="t" r="r" b="b"/>
              <a:pathLst>
                <a:path w="9177" h="5531" extrusionOk="0">
                  <a:moveTo>
                    <a:pt x="7205" y="573"/>
                  </a:moveTo>
                  <a:lnTo>
                    <a:pt x="8468" y="4958"/>
                  </a:lnTo>
                  <a:lnTo>
                    <a:pt x="1739" y="4958"/>
                  </a:lnTo>
                  <a:lnTo>
                    <a:pt x="684" y="573"/>
                  </a:lnTo>
                  <a:close/>
                  <a:moveTo>
                    <a:pt x="321" y="0"/>
                  </a:moveTo>
                  <a:cubicBezTo>
                    <a:pt x="137" y="0"/>
                    <a:pt x="1" y="174"/>
                    <a:pt x="43" y="353"/>
                  </a:cubicBezTo>
                  <a:lnTo>
                    <a:pt x="1235" y="5311"/>
                  </a:lnTo>
                  <a:cubicBezTo>
                    <a:pt x="1266" y="5439"/>
                    <a:pt x="1381" y="5530"/>
                    <a:pt x="1513" y="5530"/>
                  </a:cubicBezTo>
                  <a:lnTo>
                    <a:pt x="8849" y="5530"/>
                  </a:lnTo>
                  <a:cubicBezTo>
                    <a:pt x="9039" y="5530"/>
                    <a:pt x="9177" y="5348"/>
                    <a:pt x="9123" y="5165"/>
                  </a:cubicBezTo>
                  <a:lnTo>
                    <a:pt x="7695" y="208"/>
                  </a:lnTo>
                  <a:cubicBezTo>
                    <a:pt x="7660" y="85"/>
                    <a:pt x="7547" y="0"/>
                    <a:pt x="74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635;p64">
              <a:extLst>
                <a:ext uri="{FF2B5EF4-FFF2-40B4-BE49-F238E27FC236}">
                  <a16:creationId xmlns:a16="http://schemas.microsoft.com/office/drawing/2014/main" id="{68D97F7F-334D-8766-6FA2-E07CBB23ADF6}"/>
                </a:ext>
              </a:extLst>
            </p:cNvPr>
            <p:cNvSpPr/>
            <p:nvPr/>
          </p:nvSpPr>
          <p:spPr>
            <a:xfrm>
              <a:off x="2788825" y="4115325"/>
              <a:ext cx="212950" cy="123975"/>
            </a:xfrm>
            <a:custGeom>
              <a:avLst/>
              <a:gdLst/>
              <a:ahLst/>
              <a:cxnLst/>
              <a:rect l="l" t="t" r="r" b="b"/>
              <a:pathLst>
                <a:path w="8518" h="4959" extrusionOk="0">
                  <a:moveTo>
                    <a:pt x="1420" y="0"/>
                  </a:moveTo>
                  <a:lnTo>
                    <a:pt x="0" y="4959"/>
                  </a:lnTo>
                  <a:lnTo>
                    <a:pt x="7335" y="4959"/>
                  </a:lnTo>
                  <a:lnTo>
                    <a:pt x="851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636;p64">
              <a:extLst>
                <a:ext uri="{FF2B5EF4-FFF2-40B4-BE49-F238E27FC236}">
                  <a16:creationId xmlns:a16="http://schemas.microsoft.com/office/drawing/2014/main" id="{FDB4703C-C804-ACB6-17B9-99D5BBDA3DA0}"/>
                </a:ext>
              </a:extLst>
            </p:cNvPr>
            <p:cNvSpPr/>
            <p:nvPr/>
          </p:nvSpPr>
          <p:spPr>
            <a:xfrm>
              <a:off x="2780625" y="4108175"/>
              <a:ext cx="229200" cy="138275"/>
            </a:xfrm>
            <a:custGeom>
              <a:avLst/>
              <a:gdLst/>
              <a:ahLst/>
              <a:cxnLst/>
              <a:rect l="l" t="t" r="r" b="b"/>
              <a:pathLst>
                <a:path w="9168" h="5531" extrusionOk="0">
                  <a:moveTo>
                    <a:pt x="8483" y="572"/>
                  </a:moveTo>
                  <a:lnTo>
                    <a:pt x="7437" y="4958"/>
                  </a:lnTo>
                  <a:lnTo>
                    <a:pt x="707" y="4958"/>
                  </a:lnTo>
                  <a:lnTo>
                    <a:pt x="1963" y="572"/>
                  </a:lnTo>
                  <a:close/>
                  <a:moveTo>
                    <a:pt x="1748" y="0"/>
                  </a:moveTo>
                  <a:cubicBezTo>
                    <a:pt x="1620" y="0"/>
                    <a:pt x="1507" y="85"/>
                    <a:pt x="1473" y="207"/>
                  </a:cubicBezTo>
                  <a:lnTo>
                    <a:pt x="53" y="5165"/>
                  </a:lnTo>
                  <a:cubicBezTo>
                    <a:pt x="0" y="5348"/>
                    <a:pt x="137" y="5530"/>
                    <a:pt x="328" y="5530"/>
                  </a:cubicBezTo>
                  <a:lnTo>
                    <a:pt x="7663" y="5530"/>
                  </a:lnTo>
                  <a:cubicBezTo>
                    <a:pt x="7796" y="5530"/>
                    <a:pt x="7911" y="5439"/>
                    <a:pt x="7941" y="5310"/>
                  </a:cubicBezTo>
                  <a:lnTo>
                    <a:pt x="9124" y="353"/>
                  </a:lnTo>
                  <a:cubicBezTo>
                    <a:pt x="9167" y="172"/>
                    <a:pt x="9030" y="0"/>
                    <a:pt x="884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637;p64">
              <a:extLst>
                <a:ext uri="{FF2B5EF4-FFF2-40B4-BE49-F238E27FC236}">
                  <a16:creationId xmlns:a16="http://schemas.microsoft.com/office/drawing/2014/main" id="{43062619-FBBB-9FA9-47D8-6EB460BAE568}"/>
                </a:ext>
              </a:extLst>
            </p:cNvPr>
            <p:cNvSpPr/>
            <p:nvPr/>
          </p:nvSpPr>
          <p:spPr>
            <a:xfrm>
              <a:off x="4066450" y="4115325"/>
              <a:ext cx="189475" cy="123975"/>
            </a:xfrm>
            <a:custGeom>
              <a:avLst/>
              <a:gdLst/>
              <a:ahLst/>
              <a:cxnLst/>
              <a:rect l="l" t="t" r="r" b="b"/>
              <a:pathLst>
                <a:path w="7579" h="4959" extrusionOk="0">
                  <a:moveTo>
                    <a:pt x="0" y="0"/>
                  </a:moveTo>
                  <a:lnTo>
                    <a:pt x="243" y="4959"/>
                  </a:lnTo>
                  <a:lnTo>
                    <a:pt x="7578"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638;p64">
              <a:extLst>
                <a:ext uri="{FF2B5EF4-FFF2-40B4-BE49-F238E27FC236}">
                  <a16:creationId xmlns:a16="http://schemas.microsoft.com/office/drawing/2014/main" id="{D9A0172A-D176-5922-ED90-2C08A39B843B}"/>
                </a:ext>
              </a:extLst>
            </p:cNvPr>
            <p:cNvSpPr/>
            <p:nvPr/>
          </p:nvSpPr>
          <p:spPr>
            <a:xfrm>
              <a:off x="4059100" y="4108175"/>
              <a:ext cx="204325" cy="138275"/>
            </a:xfrm>
            <a:custGeom>
              <a:avLst/>
              <a:gdLst/>
              <a:ahLst/>
              <a:cxnLst/>
              <a:rect l="l" t="t" r="r" b="b"/>
              <a:pathLst>
                <a:path w="8173" h="5531" extrusionOk="0">
                  <a:moveTo>
                    <a:pt x="7133" y="573"/>
                  </a:moveTo>
                  <a:lnTo>
                    <a:pt x="7557" y="4958"/>
                  </a:lnTo>
                  <a:lnTo>
                    <a:pt x="810" y="4958"/>
                  </a:lnTo>
                  <a:lnTo>
                    <a:pt x="596" y="573"/>
                  </a:lnTo>
                  <a:close/>
                  <a:moveTo>
                    <a:pt x="294" y="0"/>
                  </a:moveTo>
                  <a:cubicBezTo>
                    <a:pt x="130" y="0"/>
                    <a:pt x="1" y="138"/>
                    <a:pt x="9" y="300"/>
                  </a:cubicBezTo>
                  <a:lnTo>
                    <a:pt x="251" y="5258"/>
                  </a:lnTo>
                  <a:cubicBezTo>
                    <a:pt x="258" y="5410"/>
                    <a:pt x="384" y="5530"/>
                    <a:pt x="537" y="5530"/>
                  </a:cubicBezTo>
                  <a:lnTo>
                    <a:pt x="7872" y="5530"/>
                  </a:lnTo>
                  <a:cubicBezTo>
                    <a:pt x="8040" y="5530"/>
                    <a:pt x="8172" y="5384"/>
                    <a:pt x="8157" y="5216"/>
                  </a:cubicBezTo>
                  <a:lnTo>
                    <a:pt x="7677" y="259"/>
                  </a:lnTo>
                  <a:cubicBezTo>
                    <a:pt x="7663" y="112"/>
                    <a:pt x="7539" y="0"/>
                    <a:pt x="73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639;p64">
              <a:extLst>
                <a:ext uri="{FF2B5EF4-FFF2-40B4-BE49-F238E27FC236}">
                  <a16:creationId xmlns:a16="http://schemas.microsoft.com/office/drawing/2014/main" id="{14C90565-9960-1700-6BD2-3D40FC795DD4}"/>
                </a:ext>
              </a:extLst>
            </p:cNvPr>
            <p:cNvSpPr/>
            <p:nvPr/>
          </p:nvSpPr>
          <p:spPr>
            <a:xfrm>
              <a:off x="4953700" y="4110454"/>
              <a:ext cx="219125" cy="123975"/>
            </a:xfrm>
            <a:custGeom>
              <a:avLst/>
              <a:gdLst/>
              <a:ahLst/>
              <a:cxnLst/>
              <a:rect l="l" t="t" r="r" b="b"/>
              <a:pathLst>
                <a:path w="8765" h="4959" extrusionOk="0">
                  <a:moveTo>
                    <a:pt x="1" y="0"/>
                  </a:moveTo>
                  <a:lnTo>
                    <a:pt x="1430" y="4959"/>
                  </a:lnTo>
                  <a:lnTo>
                    <a:pt x="8764" y="4959"/>
                  </a:lnTo>
                  <a:lnTo>
                    <a:pt x="709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640;p64">
              <a:extLst>
                <a:ext uri="{FF2B5EF4-FFF2-40B4-BE49-F238E27FC236}">
                  <a16:creationId xmlns:a16="http://schemas.microsoft.com/office/drawing/2014/main" id="{34F7CABA-772F-661A-928D-844FEE6A69A9}"/>
                </a:ext>
              </a:extLst>
            </p:cNvPr>
            <p:cNvSpPr/>
            <p:nvPr/>
          </p:nvSpPr>
          <p:spPr>
            <a:xfrm>
              <a:off x="4945500" y="4108175"/>
              <a:ext cx="235675" cy="138275"/>
            </a:xfrm>
            <a:custGeom>
              <a:avLst/>
              <a:gdLst/>
              <a:ahLst/>
              <a:cxnLst/>
              <a:rect l="l" t="t" r="r" b="b"/>
              <a:pathLst>
                <a:path w="9427" h="5531" extrusionOk="0">
                  <a:moveTo>
                    <a:pt x="7221" y="572"/>
                  </a:moveTo>
                  <a:lnTo>
                    <a:pt x="8695" y="4958"/>
                  </a:lnTo>
                  <a:lnTo>
                    <a:pt x="1973" y="4958"/>
                  </a:lnTo>
                  <a:lnTo>
                    <a:pt x="710" y="572"/>
                  </a:lnTo>
                  <a:close/>
                  <a:moveTo>
                    <a:pt x="329" y="0"/>
                  </a:moveTo>
                  <a:cubicBezTo>
                    <a:pt x="138" y="0"/>
                    <a:pt x="1" y="182"/>
                    <a:pt x="53" y="366"/>
                  </a:cubicBezTo>
                  <a:lnTo>
                    <a:pt x="1482" y="5324"/>
                  </a:lnTo>
                  <a:cubicBezTo>
                    <a:pt x="1518" y="5446"/>
                    <a:pt x="1630" y="5530"/>
                    <a:pt x="1758" y="5530"/>
                  </a:cubicBezTo>
                  <a:lnTo>
                    <a:pt x="9092" y="5530"/>
                  </a:lnTo>
                  <a:cubicBezTo>
                    <a:pt x="9288" y="5530"/>
                    <a:pt x="9427" y="5338"/>
                    <a:pt x="9364" y="5152"/>
                  </a:cubicBezTo>
                  <a:lnTo>
                    <a:pt x="7698" y="195"/>
                  </a:lnTo>
                  <a:cubicBezTo>
                    <a:pt x="7658" y="79"/>
                    <a:pt x="7549" y="0"/>
                    <a:pt x="74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641;p64">
              <a:extLst>
                <a:ext uri="{FF2B5EF4-FFF2-40B4-BE49-F238E27FC236}">
                  <a16:creationId xmlns:a16="http://schemas.microsoft.com/office/drawing/2014/main" id="{53DA4AAC-DB11-4B27-1FF3-25160E8829F4}"/>
                </a:ext>
              </a:extLst>
            </p:cNvPr>
            <p:cNvSpPr/>
            <p:nvPr/>
          </p:nvSpPr>
          <p:spPr>
            <a:xfrm>
              <a:off x="4421350" y="4110454"/>
              <a:ext cx="201325" cy="123975"/>
            </a:xfrm>
            <a:custGeom>
              <a:avLst/>
              <a:gdLst/>
              <a:ahLst/>
              <a:cxnLst/>
              <a:rect l="l" t="t" r="r" b="b"/>
              <a:pathLst>
                <a:path w="8053" h="4959" extrusionOk="0">
                  <a:moveTo>
                    <a:pt x="0" y="0"/>
                  </a:moveTo>
                  <a:lnTo>
                    <a:pt x="717" y="4959"/>
                  </a:lnTo>
                  <a:lnTo>
                    <a:pt x="8052"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642;p64">
              <a:extLst>
                <a:ext uri="{FF2B5EF4-FFF2-40B4-BE49-F238E27FC236}">
                  <a16:creationId xmlns:a16="http://schemas.microsoft.com/office/drawing/2014/main" id="{402985DF-EFEE-A8D1-12CE-B9B14DDCB8B5}"/>
                </a:ext>
              </a:extLst>
            </p:cNvPr>
            <p:cNvSpPr/>
            <p:nvPr/>
          </p:nvSpPr>
          <p:spPr>
            <a:xfrm>
              <a:off x="4413700" y="4108175"/>
              <a:ext cx="216875" cy="138275"/>
            </a:xfrm>
            <a:custGeom>
              <a:avLst/>
              <a:gdLst/>
              <a:ahLst/>
              <a:cxnLst/>
              <a:rect l="l" t="t" r="r" b="b"/>
              <a:pathLst>
                <a:path w="8675" h="5531" extrusionOk="0">
                  <a:moveTo>
                    <a:pt x="7168" y="573"/>
                  </a:moveTo>
                  <a:lnTo>
                    <a:pt x="8012" y="4958"/>
                  </a:lnTo>
                  <a:lnTo>
                    <a:pt x="1271" y="4958"/>
                  </a:lnTo>
                  <a:lnTo>
                    <a:pt x="637" y="573"/>
                  </a:lnTo>
                  <a:close/>
                  <a:moveTo>
                    <a:pt x="308" y="0"/>
                  </a:moveTo>
                  <a:cubicBezTo>
                    <a:pt x="133" y="0"/>
                    <a:pt x="0" y="154"/>
                    <a:pt x="24" y="327"/>
                  </a:cubicBezTo>
                  <a:lnTo>
                    <a:pt x="741" y="5284"/>
                  </a:lnTo>
                  <a:cubicBezTo>
                    <a:pt x="761" y="5425"/>
                    <a:pt x="882" y="5530"/>
                    <a:pt x="1024" y="5530"/>
                  </a:cubicBezTo>
                  <a:lnTo>
                    <a:pt x="8360" y="5530"/>
                  </a:lnTo>
                  <a:cubicBezTo>
                    <a:pt x="8539" y="5530"/>
                    <a:pt x="8675" y="5366"/>
                    <a:pt x="8640" y="5190"/>
                  </a:cubicBezTo>
                  <a:lnTo>
                    <a:pt x="7687" y="232"/>
                  </a:lnTo>
                  <a:cubicBezTo>
                    <a:pt x="7660" y="98"/>
                    <a:pt x="7542" y="0"/>
                    <a:pt x="74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643;p64">
              <a:extLst>
                <a:ext uri="{FF2B5EF4-FFF2-40B4-BE49-F238E27FC236}">
                  <a16:creationId xmlns:a16="http://schemas.microsoft.com/office/drawing/2014/main" id="{BB6B9F55-4EB5-8531-BC1C-B7BA3C717D23}"/>
                </a:ext>
              </a:extLst>
            </p:cNvPr>
            <p:cNvSpPr/>
            <p:nvPr/>
          </p:nvSpPr>
          <p:spPr>
            <a:xfrm>
              <a:off x="4243900" y="4115325"/>
              <a:ext cx="195375" cy="123975"/>
            </a:xfrm>
            <a:custGeom>
              <a:avLst/>
              <a:gdLst/>
              <a:ahLst/>
              <a:cxnLst/>
              <a:rect l="l" t="t" r="r" b="b"/>
              <a:pathLst>
                <a:path w="7815" h="4959" extrusionOk="0">
                  <a:moveTo>
                    <a:pt x="1" y="0"/>
                  </a:moveTo>
                  <a:lnTo>
                    <a:pt x="480" y="4959"/>
                  </a:lnTo>
                  <a:lnTo>
                    <a:pt x="7815" y="4959"/>
                  </a:lnTo>
                  <a:lnTo>
                    <a:pt x="709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644;p64">
              <a:extLst>
                <a:ext uri="{FF2B5EF4-FFF2-40B4-BE49-F238E27FC236}">
                  <a16:creationId xmlns:a16="http://schemas.microsoft.com/office/drawing/2014/main" id="{8A3C8FC2-EB1E-082E-224B-8F0453780CC4}"/>
                </a:ext>
              </a:extLst>
            </p:cNvPr>
            <p:cNvSpPr/>
            <p:nvPr/>
          </p:nvSpPr>
          <p:spPr>
            <a:xfrm>
              <a:off x="4236375" y="4108175"/>
              <a:ext cx="210625" cy="138275"/>
            </a:xfrm>
            <a:custGeom>
              <a:avLst/>
              <a:gdLst/>
              <a:ahLst/>
              <a:cxnLst/>
              <a:rect l="l" t="t" r="r" b="b"/>
              <a:pathLst>
                <a:path w="8425" h="5531" extrusionOk="0">
                  <a:moveTo>
                    <a:pt x="7152" y="573"/>
                  </a:moveTo>
                  <a:lnTo>
                    <a:pt x="7786" y="4958"/>
                  </a:lnTo>
                  <a:lnTo>
                    <a:pt x="1041" y="4958"/>
                  </a:lnTo>
                  <a:lnTo>
                    <a:pt x="616" y="573"/>
                  </a:lnTo>
                  <a:close/>
                  <a:moveTo>
                    <a:pt x="302" y="0"/>
                  </a:moveTo>
                  <a:cubicBezTo>
                    <a:pt x="133" y="0"/>
                    <a:pt x="1" y="145"/>
                    <a:pt x="17" y="313"/>
                  </a:cubicBezTo>
                  <a:lnTo>
                    <a:pt x="497" y="5272"/>
                  </a:lnTo>
                  <a:cubicBezTo>
                    <a:pt x="511" y="5418"/>
                    <a:pt x="634" y="5530"/>
                    <a:pt x="781" y="5530"/>
                  </a:cubicBezTo>
                  <a:lnTo>
                    <a:pt x="8117" y="5530"/>
                  </a:lnTo>
                  <a:cubicBezTo>
                    <a:pt x="8291" y="5530"/>
                    <a:pt x="8425" y="5375"/>
                    <a:pt x="8400" y="5204"/>
                  </a:cubicBezTo>
                  <a:lnTo>
                    <a:pt x="7684" y="245"/>
                  </a:lnTo>
                  <a:cubicBezTo>
                    <a:pt x="7663" y="104"/>
                    <a:pt x="7543" y="0"/>
                    <a:pt x="74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645;p64">
              <a:extLst>
                <a:ext uri="{FF2B5EF4-FFF2-40B4-BE49-F238E27FC236}">
                  <a16:creationId xmlns:a16="http://schemas.microsoft.com/office/drawing/2014/main" id="{BC90353E-2935-59E6-46B1-CA2580294A6D}"/>
                </a:ext>
              </a:extLst>
            </p:cNvPr>
            <p:cNvSpPr/>
            <p:nvPr/>
          </p:nvSpPr>
          <p:spPr>
            <a:xfrm>
              <a:off x="3705725" y="4115325"/>
              <a:ext cx="183400" cy="123975"/>
            </a:xfrm>
            <a:custGeom>
              <a:avLst/>
              <a:gdLst/>
              <a:ahLst/>
              <a:cxnLst/>
              <a:rect l="l" t="t" r="r" b="b"/>
              <a:pathLst>
                <a:path w="7336" h="4959" extrusionOk="0">
                  <a:moveTo>
                    <a:pt x="233" y="0"/>
                  </a:moveTo>
                  <a:lnTo>
                    <a:pt x="0" y="4959"/>
                  </a:lnTo>
                  <a:lnTo>
                    <a:pt x="7336" y="4959"/>
                  </a:lnTo>
                  <a:lnTo>
                    <a:pt x="733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646;p64">
              <a:extLst>
                <a:ext uri="{FF2B5EF4-FFF2-40B4-BE49-F238E27FC236}">
                  <a16:creationId xmlns:a16="http://schemas.microsoft.com/office/drawing/2014/main" id="{7408CE76-1328-866D-98F7-82938BFB7318}"/>
                </a:ext>
              </a:extLst>
            </p:cNvPr>
            <p:cNvSpPr/>
            <p:nvPr/>
          </p:nvSpPr>
          <p:spPr>
            <a:xfrm>
              <a:off x="3698375" y="4108175"/>
              <a:ext cx="197925" cy="138275"/>
            </a:xfrm>
            <a:custGeom>
              <a:avLst/>
              <a:gdLst/>
              <a:ahLst/>
              <a:cxnLst/>
              <a:rect l="l" t="t" r="r" b="b"/>
              <a:pathLst>
                <a:path w="7917" h="5531" extrusionOk="0">
                  <a:moveTo>
                    <a:pt x="7339" y="573"/>
                  </a:moveTo>
                  <a:lnTo>
                    <a:pt x="7344" y="4958"/>
                  </a:lnTo>
                  <a:lnTo>
                    <a:pt x="594" y="4958"/>
                  </a:lnTo>
                  <a:lnTo>
                    <a:pt x="800" y="573"/>
                  </a:lnTo>
                  <a:close/>
                  <a:moveTo>
                    <a:pt x="527" y="0"/>
                  </a:moveTo>
                  <a:cubicBezTo>
                    <a:pt x="375" y="0"/>
                    <a:pt x="249" y="121"/>
                    <a:pt x="242" y="272"/>
                  </a:cubicBezTo>
                  <a:lnTo>
                    <a:pt x="8" y="5231"/>
                  </a:lnTo>
                  <a:cubicBezTo>
                    <a:pt x="1" y="5393"/>
                    <a:pt x="131" y="5530"/>
                    <a:pt x="294" y="5530"/>
                  </a:cubicBezTo>
                  <a:lnTo>
                    <a:pt x="7631" y="5530"/>
                  </a:lnTo>
                  <a:cubicBezTo>
                    <a:pt x="7789" y="5530"/>
                    <a:pt x="7917" y="5402"/>
                    <a:pt x="7917" y="5245"/>
                  </a:cubicBezTo>
                  <a:lnTo>
                    <a:pt x="7912" y="286"/>
                  </a:lnTo>
                  <a:cubicBezTo>
                    <a:pt x="7912" y="129"/>
                    <a:pt x="7784" y="0"/>
                    <a:pt x="76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647;p64">
              <a:extLst>
                <a:ext uri="{FF2B5EF4-FFF2-40B4-BE49-F238E27FC236}">
                  <a16:creationId xmlns:a16="http://schemas.microsoft.com/office/drawing/2014/main" id="{0E8D82BC-E8E0-32A9-6D68-BBE0304E591C}"/>
                </a:ext>
              </a:extLst>
            </p:cNvPr>
            <p:cNvSpPr/>
            <p:nvPr/>
          </p:nvSpPr>
          <p:spPr>
            <a:xfrm>
              <a:off x="2371400" y="4239275"/>
              <a:ext cx="234050" cy="132550"/>
            </a:xfrm>
            <a:custGeom>
              <a:avLst/>
              <a:gdLst/>
              <a:ahLst/>
              <a:cxnLst/>
              <a:rect l="l" t="t" r="r" b="b"/>
              <a:pathLst>
                <a:path w="9362" h="5302" extrusionOk="0">
                  <a:moveTo>
                    <a:pt x="2026" y="1"/>
                  </a:moveTo>
                  <a:lnTo>
                    <a:pt x="1" y="5301"/>
                  </a:lnTo>
                  <a:lnTo>
                    <a:pt x="7589" y="5301"/>
                  </a:lnTo>
                  <a:lnTo>
                    <a:pt x="93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648;p64">
              <a:extLst>
                <a:ext uri="{FF2B5EF4-FFF2-40B4-BE49-F238E27FC236}">
                  <a16:creationId xmlns:a16="http://schemas.microsoft.com/office/drawing/2014/main" id="{F1683953-DDB9-21AD-54E4-B5F3619B73B5}"/>
                </a:ext>
              </a:extLst>
            </p:cNvPr>
            <p:cNvSpPr/>
            <p:nvPr/>
          </p:nvSpPr>
          <p:spPr>
            <a:xfrm>
              <a:off x="2362950" y="4232100"/>
              <a:ext cx="250850" cy="146900"/>
            </a:xfrm>
            <a:custGeom>
              <a:avLst/>
              <a:gdLst/>
              <a:ahLst/>
              <a:cxnLst/>
              <a:rect l="l" t="t" r="r" b="b"/>
              <a:pathLst>
                <a:path w="10034" h="5876" extrusionOk="0">
                  <a:moveTo>
                    <a:pt x="9302" y="573"/>
                  </a:moveTo>
                  <a:lnTo>
                    <a:pt x="7722" y="5302"/>
                  </a:lnTo>
                  <a:lnTo>
                    <a:pt x="754" y="5302"/>
                  </a:lnTo>
                  <a:lnTo>
                    <a:pt x="2561" y="573"/>
                  </a:lnTo>
                  <a:close/>
                  <a:moveTo>
                    <a:pt x="2364" y="1"/>
                  </a:moveTo>
                  <a:cubicBezTo>
                    <a:pt x="2246" y="1"/>
                    <a:pt x="2139" y="74"/>
                    <a:pt x="2097" y="185"/>
                  </a:cubicBezTo>
                  <a:lnTo>
                    <a:pt x="71" y="5487"/>
                  </a:lnTo>
                  <a:cubicBezTo>
                    <a:pt x="0" y="5674"/>
                    <a:pt x="139" y="5874"/>
                    <a:pt x="339" y="5875"/>
                  </a:cubicBezTo>
                  <a:lnTo>
                    <a:pt x="7928" y="5875"/>
                  </a:lnTo>
                  <a:cubicBezTo>
                    <a:pt x="8051" y="5875"/>
                    <a:pt x="8160" y="5797"/>
                    <a:pt x="8200" y="5681"/>
                  </a:cubicBezTo>
                  <a:lnTo>
                    <a:pt x="9971" y="377"/>
                  </a:lnTo>
                  <a:cubicBezTo>
                    <a:pt x="10034" y="193"/>
                    <a:pt x="9895" y="1"/>
                    <a:pt x="97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649;p64">
              <a:extLst>
                <a:ext uri="{FF2B5EF4-FFF2-40B4-BE49-F238E27FC236}">
                  <a16:creationId xmlns:a16="http://schemas.microsoft.com/office/drawing/2014/main" id="{93B5939E-E5A9-494D-6892-B73BAE8E0B17}"/>
                </a:ext>
              </a:extLst>
            </p:cNvPr>
            <p:cNvSpPr/>
            <p:nvPr/>
          </p:nvSpPr>
          <p:spPr>
            <a:xfrm>
              <a:off x="2422025" y="4115325"/>
              <a:ext cx="224850" cy="123975"/>
            </a:xfrm>
            <a:custGeom>
              <a:avLst/>
              <a:gdLst/>
              <a:ahLst/>
              <a:cxnLst/>
              <a:rect l="l" t="t" r="r" b="b"/>
              <a:pathLst>
                <a:path w="8994" h="4959" extrusionOk="0">
                  <a:moveTo>
                    <a:pt x="1896" y="0"/>
                  </a:moveTo>
                  <a:lnTo>
                    <a:pt x="1" y="4959"/>
                  </a:lnTo>
                  <a:lnTo>
                    <a:pt x="7336" y="4959"/>
                  </a:lnTo>
                  <a:lnTo>
                    <a:pt x="899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650;p64">
              <a:extLst>
                <a:ext uri="{FF2B5EF4-FFF2-40B4-BE49-F238E27FC236}">
                  <a16:creationId xmlns:a16="http://schemas.microsoft.com/office/drawing/2014/main" id="{A9C80DC7-72D5-6DAB-E373-7C149986853A}"/>
                </a:ext>
              </a:extLst>
            </p:cNvPr>
            <p:cNvSpPr/>
            <p:nvPr/>
          </p:nvSpPr>
          <p:spPr>
            <a:xfrm>
              <a:off x="2413600" y="4108175"/>
              <a:ext cx="241600" cy="138275"/>
            </a:xfrm>
            <a:custGeom>
              <a:avLst/>
              <a:gdLst/>
              <a:ahLst/>
              <a:cxnLst/>
              <a:rect l="l" t="t" r="r" b="b"/>
              <a:pathLst>
                <a:path w="9664" h="5531" extrusionOk="0">
                  <a:moveTo>
                    <a:pt x="8933" y="573"/>
                  </a:moveTo>
                  <a:lnTo>
                    <a:pt x="7467" y="4958"/>
                  </a:lnTo>
                  <a:lnTo>
                    <a:pt x="754" y="4958"/>
                  </a:lnTo>
                  <a:lnTo>
                    <a:pt x="2429" y="573"/>
                  </a:lnTo>
                  <a:close/>
                  <a:moveTo>
                    <a:pt x="2233" y="0"/>
                  </a:moveTo>
                  <a:cubicBezTo>
                    <a:pt x="2114" y="0"/>
                    <a:pt x="2008" y="74"/>
                    <a:pt x="1965" y="184"/>
                  </a:cubicBezTo>
                  <a:lnTo>
                    <a:pt x="71" y="5142"/>
                  </a:lnTo>
                  <a:cubicBezTo>
                    <a:pt x="1" y="5329"/>
                    <a:pt x="138" y="5529"/>
                    <a:pt x="339" y="5530"/>
                  </a:cubicBezTo>
                  <a:lnTo>
                    <a:pt x="7675" y="5530"/>
                  </a:lnTo>
                  <a:cubicBezTo>
                    <a:pt x="7796" y="5530"/>
                    <a:pt x="7905" y="5451"/>
                    <a:pt x="7945" y="5334"/>
                  </a:cubicBezTo>
                  <a:lnTo>
                    <a:pt x="9602" y="377"/>
                  </a:lnTo>
                  <a:cubicBezTo>
                    <a:pt x="9664" y="191"/>
                    <a:pt x="9527" y="0"/>
                    <a:pt x="93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651;p64">
              <a:extLst>
                <a:ext uri="{FF2B5EF4-FFF2-40B4-BE49-F238E27FC236}">
                  <a16:creationId xmlns:a16="http://schemas.microsoft.com/office/drawing/2014/main" id="{0AFB6F56-AF1A-AF8D-EB5F-C203231CF052}"/>
                </a:ext>
              </a:extLst>
            </p:cNvPr>
            <p:cNvSpPr/>
            <p:nvPr/>
          </p:nvSpPr>
          <p:spPr>
            <a:xfrm>
              <a:off x="2605425" y="4115325"/>
              <a:ext cx="218925" cy="123975"/>
            </a:xfrm>
            <a:custGeom>
              <a:avLst/>
              <a:gdLst/>
              <a:ahLst/>
              <a:cxnLst/>
              <a:rect l="l" t="t" r="r" b="b"/>
              <a:pathLst>
                <a:path w="8757" h="4959" extrusionOk="0">
                  <a:moveTo>
                    <a:pt x="1657" y="0"/>
                  </a:moveTo>
                  <a:lnTo>
                    <a:pt x="0" y="4959"/>
                  </a:lnTo>
                  <a:lnTo>
                    <a:pt x="7336" y="4959"/>
                  </a:lnTo>
                  <a:lnTo>
                    <a:pt x="87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652;p64">
              <a:extLst>
                <a:ext uri="{FF2B5EF4-FFF2-40B4-BE49-F238E27FC236}">
                  <a16:creationId xmlns:a16="http://schemas.microsoft.com/office/drawing/2014/main" id="{3202D189-C2DD-B8E6-A074-25636BF461B8}"/>
                </a:ext>
              </a:extLst>
            </p:cNvPr>
            <p:cNvSpPr/>
            <p:nvPr/>
          </p:nvSpPr>
          <p:spPr>
            <a:xfrm>
              <a:off x="2597100" y="4108175"/>
              <a:ext cx="235400" cy="138275"/>
            </a:xfrm>
            <a:custGeom>
              <a:avLst/>
              <a:gdLst/>
              <a:ahLst/>
              <a:cxnLst/>
              <a:rect l="l" t="t" r="r" b="b"/>
              <a:pathLst>
                <a:path w="9416" h="5531" extrusionOk="0">
                  <a:moveTo>
                    <a:pt x="8708" y="573"/>
                  </a:moveTo>
                  <a:lnTo>
                    <a:pt x="7454" y="4958"/>
                  </a:lnTo>
                  <a:lnTo>
                    <a:pt x="731" y="4958"/>
                  </a:lnTo>
                  <a:lnTo>
                    <a:pt x="2197" y="573"/>
                  </a:lnTo>
                  <a:close/>
                  <a:moveTo>
                    <a:pt x="1989" y="0"/>
                  </a:moveTo>
                  <a:cubicBezTo>
                    <a:pt x="1866" y="0"/>
                    <a:pt x="1757" y="80"/>
                    <a:pt x="1719" y="197"/>
                  </a:cubicBezTo>
                  <a:lnTo>
                    <a:pt x="62" y="5155"/>
                  </a:lnTo>
                  <a:cubicBezTo>
                    <a:pt x="0" y="5340"/>
                    <a:pt x="139" y="5530"/>
                    <a:pt x="335" y="5530"/>
                  </a:cubicBezTo>
                  <a:lnTo>
                    <a:pt x="7669" y="5530"/>
                  </a:lnTo>
                  <a:cubicBezTo>
                    <a:pt x="7796" y="5530"/>
                    <a:pt x="7909" y="5446"/>
                    <a:pt x="7943" y="5323"/>
                  </a:cubicBezTo>
                  <a:lnTo>
                    <a:pt x="9363" y="366"/>
                  </a:lnTo>
                  <a:cubicBezTo>
                    <a:pt x="9416" y="182"/>
                    <a:pt x="9279" y="0"/>
                    <a:pt x="90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653;p64">
              <a:extLst>
                <a:ext uri="{FF2B5EF4-FFF2-40B4-BE49-F238E27FC236}">
                  <a16:creationId xmlns:a16="http://schemas.microsoft.com/office/drawing/2014/main" id="{6DB46B50-600F-B017-0008-73DAC026CF67}"/>
                </a:ext>
              </a:extLst>
            </p:cNvPr>
            <p:cNvSpPr/>
            <p:nvPr/>
          </p:nvSpPr>
          <p:spPr>
            <a:xfrm>
              <a:off x="2258850" y="4513850"/>
              <a:ext cx="254825" cy="152600"/>
            </a:xfrm>
            <a:custGeom>
              <a:avLst/>
              <a:gdLst/>
              <a:ahLst/>
              <a:cxnLst/>
              <a:rect l="l" t="t" r="r" b="b"/>
              <a:pathLst>
                <a:path w="10193" h="6104" extrusionOk="0">
                  <a:moveTo>
                    <a:pt x="2332" y="1"/>
                  </a:moveTo>
                  <a:lnTo>
                    <a:pt x="1" y="6104"/>
                  </a:lnTo>
                  <a:lnTo>
                    <a:pt x="8154" y="6104"/>
                  </a:lnTo>
                  <a:lnTo>
                    <a:pt x="1019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654;p64">
              <a:extLst>
                <a:ext uri="{FF2B5EF4-FFF2-40B4-BE49-F238E27FC236}">
                  <a16:creationId xmlns:a16="http://schemas.microsoft.com/office/drawing/2014/main" id="{15DB794B-E955-3867-2D57-E4569BCB8332}"/>
                </a:ext>
              </a:extLst>
            </p:cNvPr>
            <p:cNvSpPr/>
            <p:nvPr/>
          </p:nvSpPr>
          <p:spPr>
            <a:xfrm>
              <a:off x="2250350" y="4506675"/>
              <a:ext cx="271675" cy="166925"/>
            </a:xfrm>
            <a:custGeom>
              <a:avLst/>
              <a:gdLst/>
              <a:ahLst/>
              <a:cxnLst/>
              <a:rect l="l" t="t" r="r" b="b"/>
              <a:pathLst>
                <a:path w="10867" h="6677" extrusionOk="0">
                  <a:moveTo>
                    <a:pt x="10136" y="574"/>
                  </a:moveTo>
                  <a:lnTo>
                    <a:pt x="8288" y="6105"/>
                  </a:lnTo>
                  <a:lnTo>
                    <a:pt x="756" y="6105"/>
                  </a:lnTo>
                  <a:lnTo>
                    <a:pt x="2869" y="574"/>
                  </a:lnTo>
                  <a:close/>
                  <a:moveTo>
                    <a:pt x="2672" y="1"/>
                  </a:moveTo>
                  <a:cubicBezTo>
                    <a:pt x="2553" y="1"/>
                    <a:pt x="2446" y="74"/>
                    <a:pt x="2404" y="185"/>
                  </a:cubicBezTo>
                  <a:lnTo>
                    <a:pt x="71" y="6288"/>
                  </a:lnTo>
                  <a:cubicBezTo>
                    <a:pt x="1" y="6475"/>
                    <a:pt x="139" y="6676"/>
                    <a:pt x="339" y="6676"/>
                  </a:cubicBezTo>
                  <a:lnTo>
                    <a:pt x="8494" y="6676"/>
                  </a:lnTo>
                  <a:cubicBezTo>
                    <a:pt x="8616" y="6676"/>
                    <a:pt x="8725" y="6597"/>
                    <a:pt x="8764" y="6480"/>
                  </a:cubicBezTo>
                  <a:lnTo>
                    <a:pt x="10803" y="377"/>
                  </a:lnTo>
                  <a:cubicBezTo>
                    <a:pt x="10866" y="192"/>
                    <a:pt x="10728" y="1"/>
                    <a:pt x="1053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655;p64">
              <a:extLst>
                <a:ext uri="{FF2B5EF4-FFF2-40B4-BE49-F238E27FC236}">
                  <a16:creationId xmlns:a16="http://schemas.microsoft.com/office/drawing/2014/main" id="{7FFFB9AF-C04D-15F9-EB6E-34F563E8C549}"/>
                </a:ext>
              </a:extLst>
            </p:cNvPr>
            <p:cNvSpPr/>
            <p:nvPr/>
          </p:nvSpPr>
          <p:spPr>
            <a:xfrm>
              <a:off x="2317125" y="4371800"/>
              <a:ext cx="244000" cy="142075"/>
            </a:xfrm>
            <a:custGeom>
              <a:avLst/>
              <a:gdLst/>
              <a:ahLst/>
              <a:cxnLst/>
              <a:rect l="l" t="t" r="r" b="b"/>
              <a:pathLst>
                <a:path w="9760" h="5683" extrusionOk="0">
                  <a:moveTo>
                    <a:pt x="2172" y="0"/>
                  </a:moveTo>
                  <a:lnTo>
                    <a:pt x="1" y="5683"/>
                  </a:lnTo>
                  <a:lnTo>
                    <a:pt x="7862" y="5683"/>
                  </a:lnTo>
                  <a:lnTo>
                    <a:pt x="976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656;p64">
              <a:extLst>
                <a:ext uri="{FF2B5EF4-FFF2-40B4-BE49-F238E27FC236}">
                  <a16:creationId xmlns:a16="http://schemas.microsoft.com/office/drawing/2014/main" id="{FC0903B8-0E25-8FCC-084F-C1E00DCCB7F3}"/>
                </a:ext>
              </a:extLst>
            </p:cNvPr>
            <p:cNvSpPr/>
            <p:nvPr/>
          </p:nvSpPr>
          <p:spPr>
            <a:xfrm>
              <a:off x="2308675" y="4364650"/>
              <a:ext cx="260825" cy="156375"/>
            </a:xfrm>
            <a:custGeom>
              <a:avLst/>
              <a:gdLst/>
              <a:ahLst/>
              <a:cxnLst/>
              <a:rect l="l" t="t" r="r" b="b"/>
              <a:pathLst>
                <a:path w="10433" h="6255" extrusionOk="0">
                  <a:moveTo>
                    <a:pt x="9702" y="573"/>
                  </a:moveTo>
                  <a:lnTo>
                    <a:pt x="7995" y="5682"/>
                  </a:lnTo>
                  <a:lnTo>
                    <a:pt x="754" y="5682"/>
                  </a:lnTo>
                  <a:lnTo>
                    <a:pt x="2707" y="573"/>
                  </a:lnTo>
                  <a:close/>
                  <a:moveTo>
                    <a:pt x="2510" y="0"/>
                  </a:moveTo>
                  <a:cubicBezTo>
                    <a:pt x="2391" y="0"/>
                    <a:pt x="2284" y="74"/>
                    <a:pt x="2242" y="185"/>
                  </a:cubicBezTo>
                  <a:lnTo>
                    <a:pt x="71" y="5866"/>
                  </a:lnTo>
                  <a:cubicBezTo>
                    <a:pt x="0" y="6053"/>
                    <a:pt x="139" y="6255"/>
                    <a:pt x="339" y="6255"/>
                  </a:cubicBezTo>
                  <a:lnTo>
                    <a:pt x="8200" y="6255"/>
                  </a:lnTo>
                  <a:cubicBezTo>
                    <a:pt x="8323" y="6255"/>
                    <a:pt x="8433" y="6175"/>
                    <a:pt x="8472" y="6058"/>
                  </a:cubicBezTo>
                  <a:lnTo>
                    <a:pt x="10370" y="377"/>
                  </a:lnTo>
                  <a:cubicBezTo>
                    <a:pt x="10432" y="191"/>
                    <a:pt x="10294" y="0"/>
                    <a:pt x="100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657;p64">
              <a:extLst>
                <a:ext uri="{FF2B5EF4-FFF2-40B4-BE49-F238E27FC236}">
                  <a16:creationId xmlns:a16="http://schemas.microsoft.com/office/drawing/2014/main" id="{A0C1DA2B-E663-E19A-A9BA-9901A04B3CDB}"/>
                </a:ext>
              </a:extLst>
            </p:cNvPr>
            <p:cNvSpPr/>
            <p:nvPr/>
          </p:nvSpPr>
          <p:spPr>
            <a:xfrm>
              <a:off x="2462675" y="4513850"/>
              <a:ext cx="247550" cy="152600"/>
            </a:xfrm>
            <a:custGeom>
              <a:avLst/>
              <a:gdLst/>
              <a:ahLst/>
              <a:cxnLst/>
              <a:rect l="l" t="t" r="r" b="b"/>
              <a:pathLst>
                <a:path w="9902" h="6104" extrusionOk="0">
                  <a:moveTo>
                    <a:pt x="2040" y="1"/>
                  </a:moveTo>
                  <a:lnTo>
                    <a:pt x="1" y="6104"/>
                  </a:lnTo>
                  <a:lnTo>
                    <a:pt x="8154" y="6104"/>
                  </a:lnTo>
                  <a:lnTo>
                    <a:pt x="99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658;p64">
              <a:extLst>
                <a:ext uri="{FF2B5EF4-FFF2-40B4-BE49-F238E27FC236}">
                  <a16:creationId xmlns:a16="http://schemas.microsoft.com/office/drawing/2014/main" id="{7AF55318-E0F5-5982-A6BE-793C2AFEE9D3}"/>
                </a:ext>
              </a:extLst>
            </p:cNvPr>
            <p:cNvSpPr/>
            <p:nvPr/>
          </p:nvSpPr>
          <p:spPr>
            <a:xfrm>
              <a:off x="2454325" y="4506675"/>
              <a:ext cx="264050" cy="166925"/>
            </a:xfrm>
            <a:custGeom>
              <a:avLst/>
              <a:gdLst/>
              <a:ahLst/>
              <a:cxnLst/>
              <a:rect l="l" t="t" r="r" b="b"/>
              <a:pathLst>
                <a:path w="10562" h="6677" extrusionOk="0">
                  <a:moveTo>
                    <a:pt x="9856" y="574"/>
                  </a:moveTo>
                  <a:lnTo>
                    <a:pt x="8272" y="6105"/>
                  </a:lnTo>
                  <a:lnTo>
                    <a:pt x="732" y="6105"/>
                  </a:lnTo>
                  <a:lnTo>
                    <a:pt x="2580" y="574"/>
                  </a:lnTo>
                  <a:close/>
                  <a:moveTo>
                    <a:pt x="2374" y="1"/>
                  </a:moveTo>
                  <a:cubicBezTo>
                    <a:pt x="2251" y="1"/>
                    <a:pt x="2141" y="79"/>
                    <a:pt x="2102" y="197"/>
                  </a:cubicBezTo>
                  <a:lnTo>
                    <a:pt x="62" y="6300"/>
                  </a:lnTo>
                  <a:cubicBezTo>
                    <a:pt x="0" y="6485"/>
                    <a:pt x="139" y="6676"/>
                    <a:pt x="334" y="6676"/>
                  </a:cubicBezTo>
                  <a:lnTo>
                    <a:pt x="8488" y="6676"/>
                  </a:lnTo>
                  <a:cubicBezTo>
                    <a:pt x="8615" y="6676"/>
                    <a:pt x="8728" y="6592"/>
                    <a:pt x="8763" y="6469"/>
                  </a:cubicBezTo>
                  <a:lnTo>
                    <a:pt x="10509" y="366"/>
                  </a:lnTo>
                  <a:cubicBezTo>
                    <a:pt x="10562" y="183"/>
                    <a:pt x="10425" y="1"/>
                    <a:pt x="102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659;p64">
              <a:extLst>
                <a:ext uri="{FF2B5EF4-FFF2-40B4-BE49-F238E27FC236}">
                  <a16:creationId xmlns:a16="http://schemas.microsoft.com/office/drawing/2014/main" id="{0DF40CC0-B0E9-264E-F7E0-C8B9A9423A13}"/>
                </a:ext>
              </a:extLst>
            </p:cNvPr>
            <p:cNvSpPr/>
            <p:nvPr/>
          </p:nvSpPr>
          <p:spPr>
            <a:xfrm>
              <a:off x="3155575" y="4115325"/>
              <a:ext cx="201100" cy="123975"/>
            </a:xfrm>
            <a:custGeom>
              <a:avLst/>
              <a:gdLst/>
              <a:ahLst/>
              <a:cxnLst/>
              <a:rect l="l" t="t" r="r" b="b"/>
              <a:pathLst>
                <a:path w="8044" h="4959" extrusionOk="0">
                  <a:moveTo>
                    <a:pt x="946" y="0"/>
                  </a:moveTo>
                  <a:lnTo>
                    <a:pt x="0" y="4959"/>
                  </a:lnTo>
                  <a:lnTo>
                    <a:pt x="7336" y="4959"/>
                  </a:lnTo>
                  <a:lnTo>
                    <a:pt x="804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660;p64">
              <a:extLst>
                <a:ext uri="{FF2B5EF4-FFF2-40B4-BE49-F238E27FC236}">
                  <a16:creationId xmlns:a16="http://schemas.microsoft.com/office/drawing/2014/main" id="{A5E44D0E-4502-A16B-740A-43AC361AE75D}"/>
                </a:ext>
              </a:extLst>
            </p:cNvPr>
            <p:cNvSpPr/>
            <p:nvPr/>
          </p:nvSpPr>
          <p:spPr>
            <a:xfrm>
              <a:off x="3147725" y="4108175"/>
              <a:ext cx="216625" cy="138275"/>
            </a:xfrm>
            <a:custGeom>
              <a:avLst/>
              <a:gdLst/>
              <a:ahLst/>
              <a:cxnLst/>
              <a:rect l="l" t="t" r="r" b="b"/>
              <a:pathLst>
                <a:path w="8665" h="5531" extrusionOk="0">
                  <a:moveTo>
                    <a:pt x="8027" y="572"/>
                  </a:moveTo>
                  <a:lnTo>
                    <a:pt x="7401" y="4958"/>
                  </a:lnTo>
                  <a:lnTo>
                    <a:pt x="660" y="4958"/>
                  </a:lnTo>
                  <a:lnTo>
                    <a:pt x="1496" y="572"/>
                  </a:lnTo>
                  <a:close/>
                  <a:moveTo>
                    <a:pt x="1260" y="0"/>
                  </a:moveTo>
                  <a:cubicBezTo>
                    <a:pt x="1123" y="0"/>
                    <a:pt x="1005" y="98"/>
                    <a:pt x="979" y="232"/>
                  </a:cubicBezTo>
                  <a:lnTo>
                    <a:pt x="34" y="5191"/>
                  </a:lnTo>
                  <a:cubicBezTo>
                    <a:pt x="0" y="5366"/>
                    <a:pt x="135" y="5530"/>
                    <a:pt x="314" y="5530"/>
                  </a:cubicBezTo>
                  <a:lnTo>
                    <a:pt x="7650" y="5530"/>
                  </a:lnTo>
                  <a:cubicBezTo>
                    <a:pt x="7792" y="5530"/>
                    <a:pt x="7914" y="5425"/>
                    <a:pt x="7933" y="5284"/>
                  </a:cubicBezTo>
                  <a:lnTo>
                    <a:pt x="8641" y="326"/>
                  </a:lnTo>
                  <a:cubicBezTo>
                    <a:pt x="8665" y="154"/>
                    <a:pt x="8532" y="0"/>
                    <a:pt x="83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661;p64">
              <a:extLst>
                <a:ext uri="{FF2B5EF4-FFF2-40B4-BE49-F238E27FC236}">
                  <a16:creationId xmlns:a16="http://schemas.microsoft.com/office/drawing/2014/main" id="{39DC2B4E-78AC-F8B0-3004-43F185E23E0B}"/>
                </a:ext>
              </a:extLst>
            </p:cNvPr>
            <p:cNvSpPr/>
            <p:nvPr/>
          </p:nvSpPr>
          <p:spPr>
            <a:xfrm>
              <a:off x="3130325" y="4239275"/>
              <a:ext cx="208650" cy="132550"/>
            </a:xfrm>
            <a:custGeom>
              <a:avLst/>
              <a:gdLst/>
              <a:ahLst/>
              <a:cxnLst/>
              <a:rect l="l" t="t" r="r" b="b"/>
              <a:pathLst>
                <a:path w="8346" h="5302" extrusionOk="0">
                  <a:moveTo>
                    <a:pt x="1010" y="1"/>
                  </a:moveTo>
                  <a:lnTo>
                    <a:pt x="0" y="5301"/>
                  </a:lnTo>
                  <a:lnTo>
                    <a:pt x="7590" y="5301"/>
                  </a:lnTo>
                  <a:lnTo>
                    <a:pt x="834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662;p64">
              <a:extLst>
                <a:ext uri="{FF2B5EF4-FFF2-40B4-BE49-F238E27FC236}">
                  <a16:creationId xmlns:a16="http://schemas.microsoft.com/office/drawing/2014/main" id="{A20B6FA9-4736-F1A6-B174-D96ADF678E09}"/>
                </a:ext>
              </a:extLst>
            </p:cNvPr>
            <p:cNvSpPr/>
            <p:nvPr/>
          </p:nvSpPr>
          <p:spPr>
            <a:xfrm>
              <a:off x="3122450" y="4232100"/>
              <a:ext cx="224225" cy="146900"/>
            </a:xfrm>
            <a:custGeom>
              <a:avLst/>
              <a:gdLst/>
              <a:ahLst/>
              <a:cxnLst/>
              <a:rect l="l" t="t" r="r" b="b"/>
              <a:pathLst>
                <a:path w="8969" h="5876" extrusionOk="0">
                  <a:moveTo>
                    <a:pt x="8332" y="573"/>
                  </a:moveTo>
                  <a:lnTo>
                    <a:pt x="7656" y="5302"/>
                  </a:lnTo>
                  <a:lnTo>
                    <a:pt x="661" y="5302"/>
                  </a:lnTo>
                  <a:lnTo>
                    <a:pt x="1562" y="573"/>
                  </a:lnTo>
                  <a:close/>
                  <a:moveTo>
                    <a:pt x="1325" y="1"/>
                  </a:moveTo>
                  <a:cubicBezTo>
                    <a:pt x="1188" y="1"/>
                    <a:pt x="1070" y="98"/>
                    <a:pt x="1045" y="233"/>
                  </a:cubicBezTo>
                  <a:lnTo>
                    <a:pt x="35" y="5536"/>
                  </a:lnTo>
                  <a:cubicBezTo>
                    <a:pt x="0" y="5711"/>
                    <a:pt x="136" y="5875"/>
                    <a:pt x="315" y="5875"/>
                  </a:cubicBezTo>
                  <a:lnTo>
                    <a:pt x="7905" y="5875"/>
                  </a:lnTo>
                  <a:cubicBezTo>
                    <a:pt x="8047" y="5875"/>
                    <a:pt x="8168" y="5770"/>
                    <a:pt x="8188" y="5629"/>
                  </a:cubicBezTo>
                  <a:lnTo>
                    <a:pt x="8944" y="326"/>
                  </a:lnTo>
                  <a:cubicBezTo>
                    <a:pt x="8969" y="154"/>
                    <a:pt x="8835" y="1"/>
                    <a:pt x="86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663;p64">
              <a:extLst>
                <a:ext uri="{FF2B5EF4-FFF2-40B4-BE49-F238E27FC236}">
                  <a16:creationId xmlns:a16="http://schemas.microsoft.com/office/drawing/2014/main" id="{CF13B782-CFBD-CC31-7766-82B51D389E5D}"/>
                </a:ext>
              </a:extLst>
            </p:cNvPr>
            <p:cNvSpPr/>
            <p:nvPr/>
          </p:nvSpPr>
          <p:spPr>
            <a:xfrm>
              <a:off x="2940575" y="4239275"/>
              <a:ext cx="215025" cy="132550"/>
            </a:xfrm>
            <a:custGeom>
              <a:avLst/>
              <a:gdLst/>
              <a:ahLst/>
              <a:cxnLst/>
              <a:rect l="l" t="t" r="r" b="b"/>
              <a:pathLst>
                <a:path w="8601" h="5302" extrusionOk="0">
                  <a:moveTo>
                    <a:pt x="1265" y="1"/>
                  </a:moveTo>
                  <a:lnTo>
                    <a:pt x="1" y="5301"/>
                  </a:lnTo>
                  <a:lnTo>
                    <a:pt x="7590" y="5301"/>
                  </a:lnTo>
                  <a:lnTo>
                    <a:pt x="860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664;p64">
              <a:extLst>
                <a:ext uri="{FF2B5EF4-FFF2-40B4-BE49-F238E27FC236}">
                  <a16:creationId xmlns:a16="http://schemas.microsoft.com/office/drawing/2014/main" id="{AA337EDB-AC21-3F95-39DD-CBDADECCEF2E}"/>
                </a:ext>
              </a:extLst>
            </p:cNvPr>
            <p:cNvSpPr/>
            <p:nvPr/>
          </p:nvSpPr>
          <p:spPr>
            <a:xfrm>
              <a:off x="2932575" y="4232125"/>
              <a:ext cx="230900" cy="146875"/>
            </a:xfrm>
            <a:custGeom>
              <a:avLst/>
              <a:gdLst/>
              <a:ahLst/>
              <a:cxnLst/>
              <a:rect l="l" t="t" r="r" b="b"/>
              <a:pathLst>
                <a:path w="9236" h="5875" extrusionOk="0">
                  <a:moveTo>
                    <a:pt x="8574" y="572"/>
                  </a:moveTo>
                  <a:lnTo>
                    <a:pt x="7673" y="5301"/>
                  </a:lnTo>
                  <a:lnTo>
                    <a:pt x="684" y="5301"/>
                  </a:lnTo>
                  <a:lnTo>
                    <a:pt x="1811" y="572"/>
                  </a:lnTo>
                  <a:close/>
                  <a:moveTo>
                    <a:pt x="1585" y="1"/>
                  </a:moveTo>
                  <a:cubicBezTo>
                    <a:pt x="1453" y="1"/>
                    <a:pt x="1337" y="91"/>
                    <a:pt x="1306" y="220"/>
                  </a:cubicBezTo>
                  <a:lnTo>
                    <a:pt x="43" y="5522"/>
                  </a:lnTo>
                  <a:cubicBezTo>
                    <a:pt x="1" y="5701"/>
                    <a:pt x="136" y="5873"/>
                    <a:pt x="321" y="5874"/>
                  </a:cubicBezTo>
                  <a:lnTo>
                    <a:pt x="7910" y="5874"/>
                  </a:lnTo>
                  <a:cubicBezTo>
                    <a:pt x="8048" y="5874"/>
                    <a:pt x="8165" y="5777"/>
                    <a:pt x="8191" y="5641"/>
                  </a:cubicBezTo>
                  <a:lnTo>
                    <a:pt x="9202" y="341"/>
                  </a:lnTo>
                  <a:cubicBezTo>
                    <a:pt x="9236" y="164"/>
                    <a:pt x="9100" y="1"/>
                    <a:pt x="89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665;p64">
              <a:extLst>
                <a:ext uri="{FF2B5EF4-FFF2-40B4-BE49-F238E27FC236}">
                  <a16:creationId xmlns:a16="http://schemas.microsoft.com/office/drawing/2014/main" id="{D272FF4F-E542-B953-34F0-0CEA66537807}"/>
                </a:ext>
              </a:extLst>
            </p:cNvPr>
            <p:cNvSpPr/>
            <p:nvPr/>
          </p:nvSpPr>
          <p:spPr>
            <a:xfrm>
              <a:off x="3320050" y="4239275"/>
              <a:ext cx="202325" cy="132550"/>
            </a:xfrm>
            <a:custGeom>
              <a:avLst/>
              <a:gdLst/>
              <a:ahLst/>
              <a:cxnLst/>
              <a:rect l="l" t="t" r="r" b="b"/>
              <a:pathLst>
                <a:path w="8093" h="5302" extrusionOk="0">
                  <a:moveTo>
                    <a:pt x="757" y="1"/>
                  </a:moveTo>
                  <a:lnTo>
                    <a:pt x="1" y="5301"/>
                  </a:lnTo>
                  <a:lnTo>
                    <a:pt x="7590" y="5301"/>
                  </a:lnTo>
                  <a:lnTo>
                    <a:pt x="809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666;p64">
              <a:extLst>
                <a:ext uri="{FF2B5EF4-FFF2-40B4-BE49-F238E27FC236}">
                  <a16:creationId xmlns:a16="http://schemas.microsoft.com/office/drawing/2014/main" id="{EEE33861-3961-BFAB-BABC-28AFD4828812}"/>
                </a:ext>
              </a:extLst>
            </p:cNvPr>
            <p:cNvSpPr/>
            <p:nvPr/>
          </p:nvSpPr>
          <p:spPr>
            <a:xfrm>
              <a:off x="3312325" y="4232100"/>
              <a:ext cx="217550" cy="146900"/>
            </a:xfrm>
            <a:custGeom>
              <a:avLst/>
              <a:gdLst/>
              <a:ahLst/>
              <a:cxnLst/>
              <a:rect l="l" t="t" r="r" b="b"/>
              <a:pathLst>
                <a:path w="8702" h="5876" extrusionOk="0">
                  <a:moveTo>
                    <a:pt x="8086" y="573"/>
                  </a:moveTo>
                  <a:lnTo>
                    <a:pt x="7638" y="5302"/>
                  </a:lnTo>
                  <a:lnTo>
                    <a:pt x="639" y="5302"/>
                  </a:lnTo>
                  <a:lnTo>
                    <a:pt x="1313" y="573"/>
                  </a:lnTo>
                  <a:close/>
                  <a:moveTo>
                    <a:pt x="1066" y="1"/>
                  </a:moveTo>
                  <a:cubicBezTo>
                    <a:pt x="924" y="1"/>
                    <a:pt x="802" y="106"/>
                    <a:pt x="783" y="247"/>
                  </a:cubicBezTo>
                  <a:lnTo>
                    <a:pt x="27" y="5549"/>
                  </a:lnTo>
                  <a:cubicBezTo>
                    <a:pt x="1" y="5720"/>
                    <a:pt x="136" y="5875"/>
                    <a:pt x="310" y="5875"/>
                  </a:cubicBezTo>
                  <a:lnTo>
                    <a:pt x="7899" y="5875"/>
                  </a:lnTo>
                  <a:cubicBezTo>
                    <a:pt x="8047" y="5875"/>
                    <a:pt x="8170" y="5763"/>
                    <a:pt x="8184" y="5615"/>
                  </a:cubicBezTo>
                  <a:lnTo>
                    <a:pt x="8686" y="315"/>
                  </a:lnTo>
                  <a:cubicBezTo>
                    <a:pt x="8702" y="145"/>
                    <a:pt x="8570" y="1"/>
                    <a:pt x="84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667;p64">
              <a:extLst>
                <a:ext uri="{FF2B5EF4-FFF2-40B4-BE49-F238E27FC236}">
                  <a16:creationId xmlns:a16="http://schemas.microsoft.com/office/drawing/2014/main" id="{17336556-3074-8607-D083-7A140A25164B}"/>
                </a:ext>
              </a:extLst>
            </p:cNvPr>
            <p:cNvSpPr/>
            <p:nvPr/>
          </p:nvSpPr>
          <p:spPr>
            <a:xfrm>
              <a:off x="2561100" y="4239275"/>
              <a:ext cx="227750" cy="132550"/>
            </a:xfrm>
            <a:custGeom>
              <a:avLst/>
              <a:gdLst/>
              <a:ahLst/>
              <a:cxnLst/>
              <a:rect l="l" t="t" r="r" b="b"/>
              <a:pathLst>
                <a:path w="9110" h="5302" extrusionOk="0">
                  <a:moveTo>
                    <a:pt x="1773" y="1"/>
                  </a:moveTo>
                  <a:lnTo>
                    <a:pt x="1" y="5301"/>
                  </a:lnTo>
                  <a:lnTo>
                    <a:pt x="7590" y="5301"/>
                  </a:lnTo>
                  <a:lnTo>
                    <a:pt x="910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668;p64">
              <a:extLst>
                <a:ext uri="{FF2B5EF4-FFF2-40B4-BE49-F238E27FC236}">
                  <a16:creationId xmlns:a16="http://schemas.microsoft.com/office/drawing/2014/main" id="{BC265EE7-2F34-7774-860E-2C52FEBCA344}"/>
                </a:ext>
              </a:extLst>
            </p:cNvPr>
            <p:cNvSpPr/>
            <p:nvPr/>
          </p:nvSpPr>
          <p:spPr>
            <a:xfrm>
              <a:off x="2552825" y="4232125"/>
              <a:ext cx="244175" cy="146875"/>
            </a:xfrm>
            <a:custGeom>
              <a:avLst/>
              <a:gdLst/>
              <a:ahLst/>
              <a:cxnLst/>
              <a:rect l="l" t="t" r="r" b="b"/>
              <a:pathLst>
                <a:path w="9767" h="5875" extrusionOk="0">
                  <a:moveTo>
                    <a:pt x="9061" y="572"/>
                  </a:moveTo>
                  <a:lnTo>
                    <a:pt x="7706" y="5301"/>
                  </a:lnTo>
                  <a:lnTo>
                    <a:pt x="731" y="5301"/>
                  </a:lnTo>
                  <a:lnTo>
                    <a:pt x="2311" y="572"/>
                  </a:lnTo>
                  <a:close/>
                  <a:moveTo>
                    <a:pt x="2104" y="1"/>
                  </a:moveTo>
                  <a:cubicBezTo>
                    <a:pt x="1981" y="1"/>
                    <a:pt x="1871" y="79"/>
                    <a:pt x="1833" y="197"/>
                  </a:cubicBezTo>
                  <a:lnTo>
                    <a:pt x="62" y="5498"/>
                  </a:lnTo>
                  <a:cubicBezTo>
                    <a:pt x="0" y="5682"/>
                    <a:pt x="137" y="5874"/>
                    <a:pt x="333" y="5874"/>
                  </a:cubicBezTo>
                  <a:lnTo>
                    <a:pt x="7921" y="5874"/>
                  </a:lnTo>
                  <a:cubicBezTo>
                    <a:pt x="8050" y="5874"/>
                    <a:pt x="8161" y="5790"/>
                    <a:pt x="8197" y="5667"/>
                  </a:cubicBezTo>
                  <a:lnTo>
                    <a:pt x="9714" y="366"/>
                  </a:lnTo>
                  <a:cubicBezTo>
                    <a:pt x="9767" y="183"/>
                    <a:pt x="9630" y="1"/>
                    <a:pt x="94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669;p64">
              <a:extLst>
                <a:ext uri="{FF2B5EF4-FFF2-40B4-BE49-F238E27FC236}">
                  <a16:creationId xmlns:a16="http://schemas.microsoft.com/office/drawing/2014/main" id="{EAC8553E-039D-A030-00B5-4A2E73B6B161}"/>
                </a:ext>
              </a:extLst>
            </p:cNvPr>
            <p:cNvSpPr/>
            <p:nvPr/>
          </p:nvSpPr>
          <p:spPr>
            <a:xfrm>
              <a:off x="5027625" y="4366929"/>
              <a:ext cx="237475" cy="142075"/>
            </a:xfrm>
            <a:custGeom>
              <a:avLst/>
              <a:gdLst/>
              <a:ahLst/>
              <a:cxnLst/>
              <a:rect l="l" t="t" r="r" b="b"/>
              <a:pathLst>
                <a:path w="9499" h="5683" extrusionOk="0">
                  <a:moveTo>
                    <a:pt x="1" y="0"/>
                  </a:moveTo>
                  <a:lnTo>
                    <a:pt x="1637" y="5683"/>
                  </a:lnTo>
                  <a:lnTo>
                    <a:pt x="9498" y="5683"/>
                  </a:lnTo>
                  <a:lnTo>
                    <a:pt x="758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670;p64">
              <a:extLst>
                <a:ext uri="{FF2B5EF4-FFF2-40B4-BE49-F238E27FC236}">
                  <a16:creationId xmlns:a16="http://schemas.microsoft.com/office/drawing/2014/main" id="{F6FAF43B-42C3-BA12-D403-743ADDF94B91}"/>
                </a:ext>
              </a:extLst>
            </p:cNvPr>
            <p:cNvSpPr/>
            <p:nvPr/>
          </p:nvSpPr>
          <p:spPr>
            <a:xfrm>
              <a:off x="5019425" y="4364650"/>
              <a:ext cx="254000" cy="156375"/>
            </a:xfrm>
            <a:custGeom>
              <a:avLst/>
              <a:gdLst/>
              <a:ahLst/>
              <a:cxnLst/>
              <a:rect l="l" t="t" r="r" b="b"/>
              <a:pathLst>
                <a:path w="10160" h="6255" extrusionOk="0">
                  <a:moveTo>
                    <a:pt x="7712" y="573"/>
                  </a:moveTo>
                  <a:lnTo>
                    <a:pt x="9428" y="5682"/>
                  </a:lnTo>
                  <a:lnTo>
                    <a:pt x="2180" y="5682"/>
                  </a:lnTo>
                  <a:lnTo>
                    <a:pt x="708" y="573"/>
                  </a:lnTo>
                  <a:close/>
                  <a:moveTo>
                    <a:pt x="329" y="0"/>
                  </a:moveTo>
                  <a:cubicBezTo>
                    <a:pt x="138" y="0"/>
                    <a:pt x="0" y="182"/>
                    <a:pt x="53" y="366"/>
                  </a:cubicBezTo>
                  <a:lnTo>
                    <a:pt x="1691" y="6048"/>
                  </a:lnTo>
                  <a:cubicBezTo>
                    <a:pt x="1725" y="6170"/>
                    <a:pt x="1838" y="6255"/>
                    <a:pt x="1965" y="6255"/>
                  </a:cubicBezTo>
                  <a:lnTo>
                    <a:pt x="9826" y="6255"/>
                  </a:lnTo>
                  <a:cubicBezTo>
                    <a:pt x="10022" y="6255"/>
                    <a:pt x="10159" y="6062"/>
                    <a:pt x="10097" y="5878"/>
                  </a:cubicBezTo>
                  <a:lnTo>
                    <a:pt x="8188" y="195"/>
                  </a:lnTo>
                  <a:cubicBezTo>
                    <a:pt x="8149" y="79"/>
                    <a:pt x="8040" y="0"/>
                    <a:pt x="79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671;p64">
              <a:extLst>
                <a:ext uri="{FF2B5EF4-FFF2-40B4-BE49-F238E27FC236}">
                  <a16:creationId xmlns:a16="http://schemas.microsoft.com/office/drawing/2014/main" id="{2DC9CE99-7B28-75A1-2C1F-C57730BCDF9B}"/>
                </a:ext>
              </a:extLst>
            </p:cNvPr>
            <p:cNvSpPr/>
            <p:nvPr/>
          </p:nvSpPr>
          <p:spPr>
            <a:xfrm>
              <a:off x="2750850" y="4239275"/>
              <a:ext cx="221350" cy="132550"/>
            </a:xfrm>
            <a:custGeom>
              <a:avLst/>
              <a:gdLst/>
              <a:ahLst/>
              <a:cxnLst/>
              <a:rect l="l" t="t" r="r" b="b"/>
              <a:pathLst>
                <a:path w="8854" h="5302" extrusionOk="0">
                  <a:moveTo>
                    <a:pt x="1519" y="1"/>
                  </a:moveTo>
                  <a:lnTo>
                    <a:pt x="0" y="5301"/>
                  </a:lnTo>
                  <a:lnTo>
                    <a:pt x="7590" y="5301"/>
                  </a:lnTo>
                  <a:lnTo>
                    <a:pt x="88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672;p64">
              <a:extLst>
                <a:ext uri="{FF2B5EF4-FFF2-40B4-BE49-F238E27FC236}">
                  <a16:creationId xmlns:a16="http://schemas.microsoft.com/office/drawing/2014/main" id="{0E046032-4FCB-C015-F0F7-B7822EAD3251}"/>
                </a:ext>
              </a:extLst>
            </p:cNvPr>
            <p:cNvSpPr/>
            <p:nvPr/>
          </p:nvSpPr>
          <p:spPr>
            <a:xfrm>
              <a:off x="2742675" y="4232100"/>
              <a:ext cx="237575" cy="146900"/>
            </a:xfrm>
            <a:custGeom>
              <a:avLst/>
              <a:gdLst/>
              <a:ahLst/>
              <a:cxnLst/>
              <a:rect l="l" t="t" r="r" b="b"/>
              <a:pathLst>
                <a:path w="9503" h="5876" extrusionOk="0">
                  <a:moveTo>
                    <a:pt x="8819" y="573"/>
                  </a:moveTo>
                  <a:lnTo>
                    <a:pt x="7691" y="5302"/>
                  </a:lnTo>
                  <a:lnTo>
                    <a:pt x="708" y="5302"/>
                  </a:lnTo>
                  <a:lnTo>
                    <a:pt x="2061" y="573"/>
                  </a:lnTo>
                  <a:close/>
                  <a:moveTo>
                    <a:pt x="1846" y="1"/>
                  </a:moveTo>
                  <a:cubicBezTo>
                    <a:pt x="1718" y="1"/>
                    <a:pt x="1606" y="85"/>
                    <a:pt x="1571" y="208"/>
                  </a:cubicBezTo>
                  <a:lnTo>
                    <a:pt x="53" y="5510"/>
                  </a:lnTo>
                  <a:cubicBezTo>
                    <a:pt x="1" y="5693"/>
                    <a:pt x="138" y="5875"/>
                    <a:pt x="327" y="5875"/>
                  </a:cubicBezTo>
                  <a:lnTo>
                    <a:pt x="7917" y="5875"/>
                  </a:lnTo>
                  <a:cubicBezTo>
                    <a:pt x="8049" y="5875"/>
                    <a:pt x="8164" y="5784"/>
                    <a:pt x="8195" y="5656"/>
                  </a:cubicBezTo>
                  <a:lnTo>
                    <a:pt x="9460" y="353"/>
                  </a:lnTo>
                  <a:cubicBezTo>
                    <a:pt x="9502" y="174"/>
                    <a:pt x="9366" y="1"/>
                    <a:pt x="91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673;p64">
              <a:extLst>
                <a:ext uri="{FF2B5EF4-FFF2-40B4-BE49-F238E27FC236}">
                  <a16:creationId xmlns:a16="http://schemas.microsoft.com/office/drawing/2014/main" id="{B10BC15C-86B2-E71F-7086-5D19FF4D1BDF}"/>
                </a:ext>
              </a:extLst>
            </p:cNvPr>
            <p:cNvSpPr/>
            <p:nvPr/>
          </p:nvSpPr>
          <p:spPr>
            <a:xfrm>
              <a:off x="2513650" y="4371800"/>
              <a:ext cx="237225" cy="142075"/>
            </a:xfrm>
            <a:custGeom>
              <a:avLst/>
              <a:gdLst/>
              <a:ahLst/>
              <a:cxnLst/>
              <a:rect l="l" t="t" r="r" b="b"/>
              <a:pathLst>
                <a:path w="9489" h="5683" extrusionOk="0">
                  <a:moveTo>
                    <a:pt x="1899" y="0"/>
                  </a:moveTo>
                  <a:lnTo>
                    <a:pt x="1" y="5683"/>
                  </a:lnTo>
                  <a:lnTo>
                    <a:pt x="7862" y="5683"/>
                  </a:lnTo>
                  <a:lnTo>
                    <a:pt x="948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674;p64">
              <a:extLst>
                <a:ext uri="{FF2B5EF4-FFF2-40B4-BE49-F238E27FC236}">
                  <a16:creationId xmlns:a16="http://schemas.microsoft.com/office/drawing/2014/main" id="{C35279D0-8E77-C1C3-13F0-821E7365AA63}"/>
                </a:ext>
              </a:extLst>
            </p:cNvPr>
            <p:cNvSpPr/>
            <p:nvPr/>
          </p:nvSpPr>
          <p:spPr>
            <a:xfrm>
              <a:off x="2505325" y="4364650"/>
              <a:ext cx="253750" cy="156375"/>
            </a:xfrm>
            <a:custGeom>
              <a:avLst/>
              <a:gdLst/>
              <a:ahLst/>
              <a:cxnLst/>
              <a:rect l="l" t="t" r="r" b="b"/>
              <a:pathLst>
                <a:path w="10150" h="6255" extrusionOk="0">
                  <a:moveTo>
                    <a:pt x="9442" y="573"/>
                  </a:moveTo>
                  <a:lnTo>
                    <a:pt x="7980" y="5682"/>
                  </a:lnTo>
                  <a:lnTo>
                    <a:pt x="731" y="5682"/>
                  </a:lnTo>
                  <a:lnTo>
                    <a:pt x="2438" y="573"/>
                  </a:lnTo>
                  <a:close/>
                  <a:moveTo>
                    <a:pt x="2233" y="0"/>
                  </a:moveTo>
                  <a:cubicBezTo>
                    <a:pt x="2110" y="0"/>
                    <a:pt x="2000" y="79"/>
                    <a:pt x="1962" y="197"/>
                  </a:cubicBezTo>
                  <a:lnTo>
                    <a:pt x="64" y="5878"/>
                  </a:lnTo>
                  <a:cubicBezTo>
                    <a:pt x="1" y="6064"/>
                    <a:pt x="139" y="6255"/>
                    <a:pt x="334" y="6255"/>
                  </a:cubicBezTo>
                  <a:lnTo>
                    <a:pt x="8195" y="6255"/>
                  </a:lnTo>
                  <a:cubicBezTo>
                    <a:pt x="8323" y="6255"/>
                    <a:pt x="8435" y="6170"/>
                    <a:pt x="8471" y="6047"/>
                  </a:cubicBezTo>
                  <a:lnTo>
                    <a:pt x="10097" y="366"/>
                  </a:lnTo>
                  <a:cubicBezTo>
                    <a:pt x="10150" y="182"/>
                    <a:pt x="10012" y="0"/>
                    <a:pt x="98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675;p64">
              <a:extLst>
                <a:ext uri="{FF2B5EF4-FFF2-40B4-BE49-F238E27FC236}">
                  <a16:creationId xmlns:a16="http://schemas.microsoft.com/office/drawing/2014/main" id="{451C8E57-908B-4C27-23DD-EB02A322BC71}"/>
                </a:ext>
              </a:extLst>
            </p:cNvPr>
            <p:cNvSpPr/>
            <p:nvPr/>
          </p:nvSpPr>
          <p:spPr>
            <a:xfrm>
              <a:off x="4439250" y="4234404"/>
              <a:ext cx="208925" cy="132550"/>
            </a:xfrm>
            <a:custGeom>
              <a:avLst/>
              <a:gdLst/>
              <a:ahLst/>
              <a:cxnLst/>
              <a:rect l="l" t="t" r="r" b="b"/>
              <a:pathLst>
                <a:path w="8357" h="5302" extrusionOk="0">
                  <a:moveTo>
                    <a:pt x="1" y="1"/>
                  </a:moveTo>
                  <a:lnTo>
                    <a:pt x="767" y="5301"/>
                  </a:lnTo>
                  <a:lnTo>
                    <a:pt x="8357"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676;p64">
              <a:extLst>
                <a:ext uri="{FF2B5EF4-FFF2-40B4-BE49-F238E27FC236}">
                  <a16:creationId xmlns:a16="http://schemas.microsoft.com/office/drawing/2014/main" id="{9780E607-8C25-9A27-E80E-93066A28C9F1}"/>
                </a:ext>
              </a:extLst>
            </p:cNvPr>
            <p:cNvSpPr/>
            <p:nvPr/>
          </p:nvSpPr>
          <p:spPr>
            <a:xfrm>
              <a:off x="4431575" y="4232100"/>
              <a:ext cx="224475" cy="146900"/>
            </a:xfrm>
            <a:custGeom>
              <a:avLst/>
              <a:gdLst/>
              <a:ahLst/>
              <a:cxnLst/>
              <a:rect l="l" t="t" r="r" b="b"/>
              <a:pathLst>
                <a:path w="8979" h="5876" extrusionOk="0">
                  <a:moveTo>
                    <a:pt x="7408" y="573"/>
                  </a:moveTo>
                  <a:lnTo>
                    <a:pt x="8318" y="5302"/>
                  </a:lnTo>
                  <a:lnTo>
                    <a:pt x="1321" y="5302"/>
                  </a:lnTo>
                  <a:lnTo>
                    <a:pt x="638" y="573"/>
                  </a:lnTo>
                  <a:close/>
                  <a:moveTo>
                    <a:pt x="308" y="1"/>
                  </a:moveTo>
                  <a:cubicBezTo>
                    <a:pt x="133" y="1"/>
                    <a:pt x="0" y="156"/>
                    <a:pt x="24" y="327"/>
                  </a:cubicBezTo>
                  <a:lnTo>
                    <a:pt x="791" y="5629"/>
                  </a:lnTo>
                  <a:cubicBezTo>
                    <a:pt x="811" y="5770"/>
                    <a:pt x="932" y="5874"/>
                    <a:pt x="1074" y="5875"/>
                  </a:cubicBezTo>
                  <a:lnTo>
                    <a:pt x="8664" y="5875"/>
                  </a:lnTo>
                  <a:cubicBezTo>
                    <a:pt x="8843" y="5875"/>
                    <a:pt x="8979" y="5711"/>
                    <a:pt x="8944" y="5534"/>
                  </a:cubicBezTo>
                  <a:lnTo>
                    <a:pt x="7924" y="233"/>
                  </a:lnTo>
                  <a:cubicBezTo>
                    <a:pt x="7898" y="98"/>
                    <a:pt x="7781" y="1"/>
                    <a:pt x="76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677;p64">
              <a:extLst>
                <a:ext uri="{FF2B5EF4-FFF2-40B4-BE49-F238E27FC236}">
                  <a16:creationId xmlns:a16="http://schemas.microsoft.com/office/drawing/2014/main" id="{4C96EDE9-0164-7F13-C4E1-F541A68AEBB2}"/>
                </a:ext>
              </a:extLst>
            </p:cNvPr>
            <p:cNvSpPr/>
            <p:nvPr/>
          </p:nvSpPr>
          <p:spPr>
            <a:xfrm>
              <a:off x="4255900" y="4239275"/>
              <a:ext cx="202550" cy="132550"/>
            </a:xfrm>
            <a:custGeom>
              <a:avLst/>
              <a:gdLst/>
              <a:ahLst/>
              <a:cxnLst/>
              <a:rect l="l" t="t" r="r" b="b"/>
              <a:pathLst>
                <a:path w="8102" h="5302" extrusionOk="0">
                  <a:moveTo>
                    <a:pt x="0" y="1"/>
                  </a:moveTo>
                  <a:lnTo>
                    <a:pt x="513" y="5301"/>
                  </a:lnTo>
                  <a:lnTo>
                    <a:pt x="8101" y="5301"/>
                  </a:lnTo>
                  <a:lnTo>
                    <a:pt x="733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678;p64">
              <a:extLst>
                <a:ext uri="{FF2B5EF4-FFF2-40B4-BE49-F238E27FC236}">
                  <a16:creationId xmlns:a16="http://schemas.microsoft.com/office/drawing/2014/main" id="{B45246FC-F983-A01D-B426-765C3B09E7EC}"/>
                </a:ext>
              </a:extLst>
            </p:cNvPr>
            <p:cNvSpPr/>
            <p:nvPr/>
          </p:nvSpPr>
          <p:spPr>
            <a:xfrm>
              <a:off x="4248325" y="4232100"/>
              <a:ext cx="217825" cy="146900"/>
            </a:xfrm>
            <a:custGeom>
              <a:avLst/>
              <a:gdLst/>
              <a:ahLst/>
              <a:cxnLst/>
              <a:rect l="l" t="t" r="r" b="b"/>
              <a:pathLst>
                <a:path w="8713" h="5876" extrusionOk="0">
                  <a:moveTo>
                    <a:pt x="7390" y="573"/>
                  </a:moveTo>
                  <a:lnTo>
                    <a:pt x="8075" y="5302"/>
                  </a:lnTo>
                  <a:lnTo>
                    <a:pt x="1075" y="5302"/>
                  </a:lnTo>
                  <a:lnTo>
                    <a:pt x="617" y="573"/>
                  </a:lnTo>
                  <a:close/>
                  <a:moveTo>
                    <a:pt x="302" y="1"/>
                  </a:moveTo>
                  <a:cubicBezTo>
                    <a:pt x="133" y="1"/>
                    <a:pt x="1" y="145"/>
                    <a:pt x="17" y="313"/>
                  </a:cubicBezTo>
                  <a:lnTo>
                    <a:pt x="530" y="5616"/>
                  </a:lnTo>
                  <a:cubicBezTo>
                    <a:pt x="544" y="5763"/>
                    <a:pt x="667" y="5875"/>
                    <a:pt x="815" y="5875"/>
                  </a:cubicBezTo>
                  <a:lnTo>
                    <a:pt x="8405" y="5875"/>
                  </a:lnTo>
                  <a:cubicBezTo>
                    <a:pt x="8580" y="5874"/>
                    <a:pt x="8713" y="5720"/>
                    <a:pt x="8689" y="5549"/>
                  </a:cubicBezTo>
                  <a:lnTo>
                    <a:pt x="7922" y="245"/>
                  </a:lnTo>
                  <a:cubicBezTo>
                    <a:pt x="7902" y="104"/>
                    <a:pt x="7781" y="1"/>
                    <a:pt x="76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679;p64">
              <a:extLst>
                <a:ext uri="{FF2B5EF4-FFF2-40B4-BE49-F238E27FC236}">
                  <a16:creationId xmlns:a16="http://schemas.microsoft.com/office/drawing/2014/main" id="{A7123C2A-7973-FD8C-B8DB-69228EF5B459}"/>
                </a:ext>
              </a:extLst>
            </p:cNvPr>
            <p:cNvSpPr/>
            <p:nvPr/>
          </p:nvSpPr>
          <p:spPr>
            <a:xfrm>
              <a:off x="4806050" y="4234404"/>
              <a:ext cx="221600" cy="132550"/>
            </a:xfrm>
            <a:custGeom>
              <a:avLst/>
              <a:gdLst/>
              <a:ahLst/>
              <a:cxnLst/>
              <a:rect l="l" t="t" r="r" b="b"/>
              <a:pathLst>
                <a:path w="8864" h="5302" extrusionOk="0">
                  <a:moveTo>
                    <a:pt x="0" y="1"/>
                  </a:moveTo>
                  <a:lnTo>
                    <a:pt x="1274" y="5301"/>
                  </a:lnTo>
                  <a:lnTo>
                    <a:pt x="8864"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680;p64">
              <a:extLst>
                <a:ext uri="{FF2B5EF4-FFF2-40B4-BE49-F238E27FC236}">
                  <a16:creationId xmlns:a16="http://schemas.microsoft.com/office/drawing/2014/main" id="{F5B90AD1-9D55-02D9-0925-1EC2691D43BC}"/>
                </a:ext>
              </a:extLst>
            </p:cNvPr>
            <p:cNvSpPr/>
            <p:nvPr/>
          </p:nvSpPr>
          <p:spPr>
            <a:xfrm>
              <a:off x="4798000" y="4232100"/>
              <a:ext cx="237825" cy="146900"/>
            </a:xfrm>
            <a:custGeom>
              <a:avLst/>
              <a:gdLst/>
              <a:ahLst/>
              <a:cxnLst/>
              <a:rect l="l" t="t" r="r" b="b"/>
              <a:pathLst>
                <a:path w="9513" h="5876" extrusionOk="0">
                  <a:moveTo>
                    <a:pt x="7443" y="573"/>
                  </a:moveTo>
                  <a:lnTo>
                    <a:pt x="8806" y="5302"/>
                  </a:lnTo>
                  <a:lnTo>
                    <a:pt x="1822" y="5302"/>
                  </a:lnTo>
                  <a:lnTo>
                    <a:pt x="685" y="573"/>
                  </a:lnTo>
                  <a:close/>
                  <a:moveTo>
                    <a:pt x="321" y="1"/>
                  </a:moveTo>
                  <a:cubicBezTo>
                    <a:pt x="136" y="1"/>
                    <a:pt x="0" y="174"/>
                    <a:pt x="43" y="354"/>
                  </a:cubicBezTo>
                  <a:lnTo>
                    <a:pt x="1317" y="5656"/>
                  </a:lnTo>
                  <a:cubicBezTo>
                    <a:pt x="1347" y="5784"/>
                    <a:pt x="1463" y="5875"/>
                    <a:pt x="1595" y="5875"/>
                  </a:cubicBezTo>
                  <a:lnTo>
                    <a:pt x="9186" y="5875"/>
                  </a:lnTo>
                  <a:cubicBezTo>
                    <a:pt x="9375" y="5875"/>
                    <a:pt x="9512" y="5692"/>
                    <a:pt x="9460" y="5509"/>
                  </a:cubicBezTo>
                  <a:lnTo>
                    <a:pt x="7932" y="208"/>
                  </a:lnTo>
                  <a:cubicBezTo>
                    <a:pt x="7896" y="85"/>
                    <a:pt x="7785" y="1"/>
                    <a:pt x="76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681;p64">
              <a:extLst>
                <a:ext uri="{FF2B5EF4-FFF2-40B4-BE49-F238E27FC236}">
                  <a16:creationId xmlns:a16="http://schemas.microsoft.com/office/drawing/2014/main" id="{56A8EAC8-5726-7323-CE74-CAFA8B35D60F}"/>
                </a:ext>
              </a:extLst>
            </p:cNvPr>
            <p:cNvSpPr/>
            <p:nvPr/>
          </p:nvSpPr>
          <p:spPr>
            <a:xfrm>
              <a:off x="3699500" y="4239275"/>
              <a:ext cx="189750" cy="132550"/>
            </a:xfrm>
            <a:custGeom>
              <a:avLst/>
              <a:gdLst/>
              <a:ahLst/>
              <a:cxnLst/>
              <a:rect l="l" t="t" r="r" b="b"/>
              <a:pathLst>
                <a:path w="7590" h="5302" extrusionOk="0">
                  <a:moveTo>
                    <a:pt x="249" y="1"/>
                  </a:moveTo>
                  <a:lnTo>
                    <a:pt x="1" y="5301"/>
                  </a:lnTo>
                  <a:lnTo>
                    <a:pt x="7590" y="5301"/>
                  </a:lnTo>
                  <a:lnTo>
                    <a:pt x="758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682;p64">
              <a:extLst>
                <a:ext uri="{FF2B5EF4-FFF2-40B4-BE49-F238E27FC236}">
                  <a16:creationId xmlns:a16="http://schemas.microsoft.com/office/drawing/2014/main" id="{B133BA95-E499-46FE-70DE-ED9C5960EB4F}"/>
                </a:ext>
              </a:extLst>
            </p:cNvPr>
            <p:cNvSpPr/>
            <p:nvPr/>
          </p:nvSpPr>
          <p:spPr>
            <a:xfrm>
              <a:off x="3692175" y="4232100"/>
              <a:ext cx="204225" cy="146900"/>
            </a:xfrm>
            <a:custGeom>
              <a:avLst/>
              <a:gdLst/>
              <a:ahLst/>
              <a:cxnLst/>
              <a:rect l="l" t="t" r="r" b="b"/>
              <a:pathLst>
                <a:path w="8169" h="5876" extrusionOk="0">
                  <a:moveTo>
                    <a:pt x="7592" y="573"/>
                  </a:moveTo>
                  <a:lnTo>
                    <a:pt x="7597" y="5302"/>
                  </a:lnTo>
                  <a:lnTo>
                    <a:pt x="595" y="5302"/>
                  </a:lnTo>
                  <a:lnTo>
                    <a:pt x="815" y="573"/>
                  </a:lnTo>
                  <a:close/>
                  <a:moveTo>
                    <a:pt x="542" y="1"/>
                  </a:moveTo>
                  <a:cubicBezTo>
                    <a:pt x="390" y="1"/>
                    <a:pt x="264" y="121"/>
                    <a:pt x="256" y="274"/>
                  </a:cubicBezTo>
                  <a:lnTo>
                    <a:pt x="8" y="5575"/>
                  </a:lnTo>
                  <a:cubicBezTo>
                    <a:pt x="0" y="5738"/>
                    <a:pt x="131" y="5874"/>
                    <a:pt x="294" y="5875"/>
                  </a:cubicBezTo>
                  <a:lnTo>
                    <a:pt x="7883" y="5875"/>
                  </a:lnTo>
                  <a:cubicBezTo>
                    <a:pt x="8041" y="5875"/>
                    <a:pt x="8169" y="5747"/>
                    <a:pt x="8169" y="5590"/>
                  </a:cubicBezTo>
                  <a:lnTo>
                    <a:pt x="8164" y="288"/>
                  </a:lnTo>
                  <a:cubicBezTo>
                    <a:pt x="8164" y="129"/>
                    <a:pt x="8035" y="1"/>
                    <a:pt x="78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683;p64">
              <a:extLst>
                <a:ext uri="{FF2B5EF4-FFF2-40B4-BE49-F238E27FC236}">
                  <a16:creationId xmlns:a16="http://schemas.microsoft.com/office/drawing/2014/main" id="{05657734-F2D4-B984-1010-EB5A4919B67C}"/>
                </a:ext>
              </a:extLst>
            </p:cNvPr>
            <p:cNvSpPr/>
            <p:nvPr/>
          </p:nvSpPr>
          <p:spPr>
            <a:xfrm>
              <a:off x="4072500" y="4239275"/>
              <a:ext cx="196225" cy="132550"/>
            </a:xfrm>
            <a:custGeom>
              <a:avLst/>
              <a:gdLst/>
              <a:ahLst/>
              <a:cxnLst/>
              <a:rect l="l" t="t" r="r" b="b"/>
              <a:pathLst>
                <a:path w="7849" h="5302" extrusionOk="0">
                  <a:moveTo>
                    <a:pt x="1" y="1"/>
                  </a:moveTo>
                  <a:lnTo>
                    <a:pt x="259" y="5301"/>
                  </a:lnTo>
                  <a:lnTo>
                    <a:pt x="7849"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684;p64">
              <a:extLst>
                <a:ext uri="{FF2B5EF4-FFF2-40B4-BE49-F238E27FC236}">
                  <a16:creationId xmlns:a16="http://schemas.microsoft.com/office/drawing/2014/main" id="{2CCCDB18-BAEA-FDD6-F1AD-EA368672BEDC}"/>
                </a:ext>
              </a:extLst>
            </p:cNvPr>
            <p:cNvSpPr/>
            <p:nvPr/>
          </p:nvSpPr>
          <p:spPr>
            <a:xfrm>
              <a:off x="4065175" y="4232100"/>
              <a:ext cx="211050" cy="146900"/>
            </a:xfrm>
            <a:custGeom>
              <a:avLst/>
              <a:gdLst/>
              <a:ahLst/>
              <a:cxnLst/>
              <a:rect l="l" t="t" r="r" b="b"/>
              <a:pathLst>
                <a:path w="8442" h="5876" extrusionOk="0">
                  <a:moveTo>
                    <a:pt x="7368" y="573"/>
                  </a:moveTo>
                  <a:lnTo>
                    <a:pt x="7825" y="5302"/>
                  </a:lnTo>
                  <a:lnTo>
                    <a:pt x="824" y="5302"/>
                  </a:lnTo>
                  <a:lnTo>
                    <a:pt x="593" y="573"/>
                  </a:lnTo>
                  <a:close/>
                  <a:moveTo>
                    <a:pt x="291" y="1"/>
                  </a:moveTo>
                  <a:cubicBezTo>
                    <a:pt x="128" y="1"/>
                    <a:pt x="0" y="137"/>
                    <a:pt x="8" y="301"/>
                  </a:cubicBezTo>
                  <a:lnTo>
                    <a:pt x="267" y="5602"/>
                  </a:lnTo>
                  <a:cubicBezTo>
                    <a:pt x="273" y="5755"/>
                    <a:pt x="400" y="5875"/>
                    <a:pt x="552" y="5875"/>
                  </a:cubicBezTo>
                  <a:lnTo>
                    <a:pt x="8142" y="5875"/>
                  </a:lnTo>
                  <a:cubicBezTo>
                    <a:pt x="8310" y="5874"/>
                    <a:pt x="8442" y="5729"/>
                    <a:pt x="8426" y="5561"/>
                  </a:cubicBezTo>
                  <a:lnTo>
                    <a:pt x="7914" y="258"/>
                  </a:lnTo>
                  <a:cubicBezTo>
                    <a:pt x="7900" y="112"/>
                    <a:pt x="7777" y="1"/>
                    <a:pt x="7629" y="1"/>
                  </a:cubicBezTo>
                  <a:lnTo>
                    <a:pt x="294" y="1"/>
                  </a:lnTo>
                  <a:cubicBezTo>
                    <a:pt x="293" y="1"/>
                    <a:pt x="292" y="1"/>
                    <a:pt x="29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685;p64">
              <a:extLst>
                <a:ext uri="{FF2B5EF4-FFF2-40B4-BE49-F238E27FC236}">
                  <a16:creationId xmlns:a16="http://schemas.microsoft.com/office/drawing/2014/main" id="{2E94E1FC-3B41-87B3-76C1-E996322A8C3B}"/>
                </a:ext>
              </a:extLst>
            </p:cNvPr>
            <p:cNvSpPr/>
            <p:nvPr/>
          </p:nvSpPr>
          <p:spPr>
            <a:xfrm>
              <a:off x="3889100" y="4239275"/>
              <a:ext cx="189900" cy="132550"/>
            </a:xfrm>
            <a:custGeom>
              <a:avLst/>
              <a:gdLst/>
              <a:ahLst/>
              <a:cxnLst/>
              <a:rect l="l" t="t" r="r" b="b"/>
              <a:pathLst>
                <a:path w="7596" h="5302" extrusionOk="0">
                  <a:moveTo>
                    <a:pt x="1" y="1"/>
                  </a:moveTo>
                  <a:lnTo>
                    <a:pt x="6" y="5301"/>
                  </a:lnTo>
                  <a:lnTo>
                    <a:pt x="7595" y="5301"/>
                  </a:lnTo>
                  <a:lnTo>
                    <a:pt x="733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686;p64">
              <a:extLst>
                <a:ext uri="{FF2B5EF4-FFF2-40B4-BE49-F238E27FC236}">
                  <a16:creationId xmlns:a16="http://schemas.microsoft.com/office/drawing/2014/main" id="{8A903752-3FDD-4941-9828-333578D52183}"/>
                </a:ext>
              </a:extLst>
            </p:cNvPr>
            <p:cNvSpPr/>
            <p:nvPr/>
          </p:nvSpPr>
          <p:spPr>
            <a:xfrm>
              <a:off x="3881975" y="4232100"/>
              <a:ext cx="204350" cy="146900"/>
            </a:xfrm>
            <a:custGeom>
              <a:avLst/>
              <a:gdLst/>
              <a:ahLst/>
              <a:cxnLst/>
              <a:rect l="l" t="t" r="r" b="b"/>
              <a:pathLst>
                <a:path w="8174" h="5876" extrusionOk="0">
                  <a:moveTo>
                    <a:pt x="7349" y="573"/>
                  </a:moveTo>
                  <a:lnTo>
                    <a:pt x="7579" y="5302"/>
                  </a:lnTo>
                  <a:lnTo>
                    <a:pt x="577" y="5302"/>
                  </a:lnTo>
                  <a:lnTo>
                    <a:pt x="572" y="573"/>
                  </a:lnTo>
                  <a:close/>
                  <a:moveTo>
                    <a:pt x="286" y="1"/>
                  </a:moveTo>
                  <a:cubicBezTo>
                    <a:pt x="128" y="1"/>
                    <a:pt x="0" y="129"/>
                    <a:pt x="0" y="286"/>
                  </a:cubicBezTo>
                  <a:lnTo>
                    <a:pt x="5" y="5588"/>
                  </a:lnTo>
                  <a:cubicBezTo>
                    <a:pt x="5" y="5747"/>
                    <a:pt x="133" y="5875"/>
                    <a:pt x="291" y="5875"/>
                  </a:cubicBezTo>
                  <a:lnTo>
                    <a:pt x="7880" y="5875"/>
                  </a:lnTo>
                  <a:cubicBezTo>
                    <a:pt x="8043" y="5875"/>
                    <a:pt x="8174" y="5738"/>
                    <a:pt x="8166" y="5574"/>
                  </a:cubicBezTo>
                  <a:lnTo>
                    <a:pt x="7907" y="274"/>
                  </a:lnTo>
                  <a:cubicBezTo>
                    <a:pt x="7900" y="121"/>
                    <a:pt x="7774" y="1"/>
                    <a:pt x="76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687;p64">
              <a:extLst>
                <a:ext uri="{FF2B5EF4-FFF2-40B4-BE49-F238E27FC236}">
                  <a16:creationId xmlns:a16="http://schemas.microsoft.com/office/drawing/2014/main" id="{89D1645C-334A-C10A-73E0-1A7D9AD8A0B3}"/>
                </a:ext>
              </a:extLst>
            </p:cNvPr>
            <p:cNvSpPr/>
            <p:nvPr/>
          </p:nvSpPr>
          <p:spPr>
            <a:xfrm>
              <a:off x="3509800" y="4239275"/>
              <a:ext cx="195950" cy="132550"/>
            </a:xfrm>
            <a:custGeom>
              <a:avLst/>
              <a:gdLst/>
              <a:ahLst/>
              <a:cxnLst/>
              <a:rect l="l" t="t" r="r" b="b"/>
              <a:pathLst>
                <a:path w="7838" h="5302" extrusionOk="0">
                  <a:moveTo>
                    <a:pt x="503" y="1"/>
                  </a:moveTo>
                  <a:lnTo>
                    <a:pt x="0" y="5301"/>
                  </a:lnTo>
                  <a:lnTo>
                    <a:pt x="7589" y="5301"/>
                  </a:lnTo>
                  <a:lnTo>
                    <a:pt x="783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688;p64">
              <a:extLst>
                <a:ext uri="{FF2B5EF4-FFF2-40B4-BE49-F238E27FC236}">
                  <a16:creationId xmlns:a16="http://schemas.microsoft.com/office/drawing/2014/main" id="{FB04FF41-FF80-A0A5-C7C9-233D149C16BB}"/>
                </a:ext>
              </a:extLst>
            </p:cNvPr>
            <p:cNvSpPr/>
            <p:nvPr/>
          </p:nvSpPr>
          <p:spPr>
            <a:xfrm>
              <a:off x="3502275" y="4232100"/>
              <a:ext cx="210800" cy="146900"/>
            </a:xfrm>
            <a:custGeom>
              <a:avLst/>
              <a:gdLst/>
              <a:ahLst/>
              <a:cxnLst/>
              <a:rect l="l" t="t" r="r" b="b"/>
              <a:pathLst>
                <a:path w="8432" h="5876" extrusionOk="0">
                  <a:moveTo>
                    <a:pt x="7838" y="573"/>
                  </a:moveTo>
                  <a:lnTo>
                    <a:pt x="7617" y="5302"/>
                  </a:lnTo>
                  <a:lnTo>
                    <a:pt x="615" y="5302"/>
                  </a:lnTo>
                  <a:lnTo>
                    <a:pt x="1064" y="573"/>
                  </a:lnTo>
                  <a:close/>
                  <a:moveTo>
                    <a:pt x="804" y="1"/>
                  </a:moveTo>
                  <a:cubicBezTo>
                    <a:pt x="655" y="1"/>
                    <a:pt x="532" y="113"/>
                    <a:pt x="518" y="261"/>
                  </a:cubicBezTo>
                  <a:lnTo>
                    <a:pt x="16" y="5561"/>
                  </a:lnTo>
                  <a:cubicBezTo>
                    <a:pt x="0" y="5729"/>
                    <a:pt x="132" y="5875"/>
                    <a:pt x="301" y="5875"/>
                  </a:cubicBezTo>
                  <a:lnTo>
                    <a:pt x="7890" y="5875"/>
                  </a:lnTo>
                  <a:cubicBezTo>
                    <a:pt x="8043" y="5875"/>
                    <a:pt x="8169" y="5755"/>
                    <a:pt x="8175" y="5602"/>
                  </a:cubicBezTo>
                  <a:lnTo>
                    <a:pt x="8424" y="301"/>
                  </a:lnTo>
                  <a:cubicBezTo>
                    <a:pt x="8432" y="138"/>
                    <a:pt x="8302" y="1"/>
                    <a:pt x="8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689;p64">
              <a:extLst>
                <a:ext uri="{FF2B5EF4-FFF2-40B4-BE49-F238E27FC236}">
                  <a16:creationId xmlns:a16="http://schemas.microsoft.com/office/drawing/2014/main" id="{9DAC6BB6-9920-27C1-8D06-39C24018A694}"/>
                </a:ext>
              </a:extLst>
            </p:cNvPr>
            <p:cNvSpPr/>
            <p:nvPr/>
          </p:nvSpPr>
          <p:spPr>
            <a:xfrm>
              <a:off x="4268700" y="4371800"/>
              <a:ext cx="210275" cy="142075"/>
            </a:xfrm>
            <a:custGeom>
              <a:avLst/>
              <a:gdLst/>
              <a:ahLst/>
              <a:cxnLst/>
              <a:rect l="l" t="t" r="r" b="b"/>
              <a:pathLst>
                <a:path w="8411" h="5683" extrusionOk="0">
                  <a:moveTo>
                    <a:pt x="1" y="0"/>
                  </a:moveTo>
                  <a:lnTo>
                    <a:pt x="549" y="5683"/>
                  </a:lnTo>
                  <a:lnTo>
                    <a:pt x="8411" y="5683"/>
                  </a:lnTo>
                  <a:lnTo>
                    <a:pt x="758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690;p64">
              <a:extLst>
                <a:ext uri="{FF2B5EF4-FFF2-40B4-BE49-F238E27FC236}">
                  <a16:creationId xmlns:a16="http://schemas.microsoft.com/office/drawing/2014/main" id="{8C62F223-57E8-41CE-2B47-DC7E8A2BA0BC}"/>
                </a:ext>
              </a:extLst>
            </p:cNvPr>
            <p:cNvSpPr/>
            <p:nvPr/>
          </p:nvSpPr>
          <p:spPr>
            <a:xfrm>
              <a:off x="4261175" y="4364650"/>
              <a:ext cx="225500" cy="156375"/>
            </a:xfrm>
            <a:custGeom>
              <a:avLst/>
              <a:gdLst/>
              <a:ahLst/>
              <a:cxnLst/>
              <a:rect l="l" t="t" r="r" b="b"/>
              <a:pathLst>
                <a:path w="9020" h="6255" extrusionOk="0">
                  <a:moveTo>
                    <a:pt x="7643" y="573"/>
                  </a:moveTo>
                  <a:lnTo>
                    <a:pt x="8381" y="5682"/>
                  </a:lnTo>
                  <a:lnTo>
                    <a:pt x="1111" y="5682"/>
                  </a:lnTo>
                  <a:lnTo>
                    <a:pt x="616" y="573"/>
                  </a:lnTo>
                  <a:close/>
                  <a:moveTo>
                    <a:pt x="301" y="0"/>
                  </a:moveTo>
                  <a:cubicBezTo>
                    <a:pt x="133" y="0"/>
                    <a:pt x="1" y="147"/>
                    <a:pt x="16" y="314"/>
                  </a:cubicBezTo>
                  <a:lnTo>
                    <a:pt x="566" y="5996"/>
                  </a:lnTo>
                  <a:cubicBezTo>
                    <a:pt x="580" y="6143"/>
                    <a:pt x="703" y="6255"/>
                    <a:pt x="850" y="6255"/>
                  </a:cubicBezTo>
                  <a:lnTo>
                    <a:pt x="8712" y="6255"/>
                  </a:lnTo>
                  <a:cubicBezTo>
                    <a:pt x="8886" y="6255"/>
                    <a:pt x="9019" y="6099"/>
                    <a:pt x="8995" y="5928"/>
                  </a:cubicBezTo>
                  <a:lnTo>
                    <a:pt x="8173" y="247"/>
                  </a:lnTo>
                  <a:cubicBezTo>
                    <a:pt x="8153" y="106"/>
                    <a:pt x="8032" y="0"/>
                    <a:pt x="78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691;p64">
              <a:extLst>
                <a:ext uri="{FF2B5EF4-FFF2-40B4-BE49-F238E27FC236}">
                  <a16:creationId xmlns:a16="http://schemas.microsoft.com/office/drawing/2014/main" id="{05FAB767-04C5-3B41-7512-00F28E18C478}"/>
                </a:ext>
              </a:extLst>
            </p:cNvPr>
            <p:cNvSpPr/>
            <p:nvPr/>
          </p:nvSpPr>
          <p:spPr>
            <a:xfrm>
              <a:off x="4458425" y="4366929"/>
              <a:ext cx="217075" cy="142075"/>
            </a:xfrm>
            <a:custGeom>
              <a:avLst/>
              <a:gdLst/>
              <a:ahLst/>
              <a:cxnLst/>
              <a:rect l="l" t="t" r="r" b="b"/>
              <a:pathLst>
                <a:path w="8683" h="5683" extrusionOk="0">
                  <a:moveTo>
                    <a:pt x="0" y="0"/>
                  </a:moveTo>
                  <a:lnTo>
                    <a:pt x="822" y="5683"/>
                  </a:lnTo>
                  <a:lnTo>
                    <a:pt x="8683"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692;p64">
              <a:extLst>
                <a:ext uri="{FF2B5EF4-FFF2-40B4-BE49-F238E27FC236}">
                  <a16:creationId xmlns:a16="http://schemas.microsoft.com/office/drawing/2014/main" id="{F5FA0041-8ED9-F1B5-0684-9A714CE54B75}"/>
                </a:ext>
              </a:extLst>
            </p:cNvPr>
            <p:cNvSpPr/>
            <p:nvPr/>
          </p:nvSpPr>
          <p:spPr>
            <a:xfrm>
              <a:off x="4450725" y="4364650"/>
              <a:ext cx="232675" cy="156375"/>
            </a:xfrm>
            <a:custGeom>
              <a:avLst/>
              <a:gdLst/>
              <a:ahLst/>
              <a:cxnLst/>
              <a:rect l="l" t="t" r="r" b="b"/>
              <a:pathLst>
                <a:path w="9307" h="6255" extrusionOk="0">
                  <a:moveTo>
                    <a:pt x="7662" y="573"/>
                  </a:moveTo>
                  <a:lnTo>
                    <a:pt x="8645" y="5682"/>
                  </a:lnTo>
                  <a:lnTo>
                    <a:pt x="1378" y="5682"/>
                  </a:lnTo>
                  <a:lnTo>
                    <a:pt x="639" y="573"/>
                  </a:lnTo>
                  <a:close/>
                  <a:moveTo>
                    <a:pt x="308" y="0"/>
                  </a:moveTo>
                  <a:cubicBezTo>
                    <a:pt x="134" y="0"/>
                    <a:pt x="1" y="156"/>
                    <a:pt x="25" y="327"/>
                  </a:cubicBezTo>
                  <a:lnTo>
                    <a:pt x="846" y="6010"/>
                  </a:lnTo>
                  <a:cubicBezTo>
                    <a:pt x="867" y="6149"/>
                    <a:pt x="987" y="6255"/>
                    <a:pt x="1130" y="6255"/>
                  </a:cubicBezTo>
                  <a:lnTo>
                    <a:pt x="8991" y="6255"/>
                  </a:lnTo>
                  <a:cubicBezTo>
                    <a:pt x="9170" y="6255"/>
                    <a:pt x="9306" y="6091"/>
                    <a:pt x="9271" y="5914"/>
                  </a:cubicBezTo>
                  <a:lnTo>
                    <a:pt x="8178" y="232"/>
                  </a:lnTo>
                  <a:cubicBezTo>
                    <a:pt x="8153" y="98"/>
                    <a:pt x="8035" y="0"/>
                    <a:pt x="78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693;p64">
              <a:extLst>
                <a:ext uri="{FF2B5EF4-FFF2-40B4-BE49-F238E27FC236}">
                  <a16:creationId xmlns:a16="http://schemas.microsoft.com/office/drawing/2014/main" id="{4982E8C0-C31C-B0C5-77F3-FC09F76F4F32}"/>
                </a:ext>
              </a:extLst>
            </p:cNvPr>
            <p:cNvSpPr/>
            <p:nvPr/>
          </p:nvSpPr>
          <p:spPr>
            <a:xfrm>
              <a:off x="2710200" y="4371800"/>
              <a:ext cx="230400" cy="142075"/>
            </a:xfrm>
            <a:custGeom>
              <a:avLst/>
              <a:gdLst/>
              <a:ahLst/>
              <a:cxnLst/>
              <a:rect l="l" t="t" r="r" b="b"/>
              <a:pathLst>
                <a:path w="9216" h="5683" extrusionOk="0">
                  <a:moveTo>
                    <a:pt x="1626" y="0"/>
                  </a:moveTo>
                  <a:lnTo>
                    <a:pt x="0" y="5683"/>
                  </a:lnTo>
                  <a:lnTo>
                    <a:pt x="7861" y="5683"/>
                  </a:lnTo>
                  <a:lnTo>
                    <a:pt x="921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694;p64">
              <a:extLst>
                <a:ext uri="{FF2B5EF4-FFF2-40B4-BE49-F238E27FC236}">
                  <a16:creationId xmlns:a16="http://schemas.microsoft.com/office/drawing/2014/main" id="{1D2980E2-B1DC-E776-A536-AF6757EC9DBD}"/>
                </a:ext>
              </a:extLst>
            </p:cNvPr>
            <p:cNvSpPr/>
            <p:nvPr/>
          </p:nvSpPr>
          <p:spPr>
            <a:xfrm>
              <a:off x="2702025" y="4364650"/>
              <a:ext cx="246600" cy="156375"/>
            </a:xfrm>
            <a:custGeom>
              <a:avLst/>
              <a:gdLst/>
              <a:ahLst/>
              <a:cxnLst/>
              <a:rect l="l" t="t" r="r" b="b"/>
              <a:pathLst>
                <a:path w="9864" h="6255" extrusionOk="0">
                  <a:moveTo>
                    <a:pt x="9182" y="573"/>
                  </a:moveTo>
                  <a:lnTo>
                    <a:pt x="7963" y="5682"/>
                  </a:lnTo>
                  <a:lnTo>
                    <a:pt x="708" y="5682"/>
                  </a:lnTo>
                  <a:lnTo>
                    <a:pt x="2170" y="573"/>
                  </a:lnTo>
                  <a:close/>
                  <a:moveTo>
                    <a:pt x="1953" y="0"/>
                  </a:moveTo>
                  <a:cubicBezTo>
                    <a:pt x="1827" y="0"/>
                    <a:pt x="1714" y="85"/>
                    <a:pt x="1679" y="208"/>
                  </a:cubicBezTo>
                  <a:lnTo>
                    <a:pt x="52" y="5889"/>
                  </a:lnTo>
                  <a:cubicBezTo>
                    <a:pt x="0" y="6073"/>
                    <a:pt x="137" y="6255"/>
                    <a:pt x="327" y="6255"/>
                  </a:cubicBezTo>
                  <a:lnTo>
                    <a:pt x="8188" y="6255"/>
                  </a:lnTo>
                  <a:cubicBezTo>
                    <a:pt x="8320" y="6255"/>
                    <a:pt x="8436" y="6164"/>
                    <a:pt x="8466" y="6034"/>
                  </a:cubicBezTo>
                  <a:lnTo>
                    <a:pt x="9821" y="353"/>
                  </a:lnTo>
                  <a:cubicBezTo>
                    <a:pt x="9863" y="173"/>
                    <a:pt x="9727" y="0"/>
                    <a:pt x="95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695;p64">
              <a:extLst>
                <a:ext uri="{FF2B5EF4-FFF2-40B4-BE49-F238E27FC236}">
                  <a16:creationId xmlns:a16="http://schemas.microsoft.com/office/drawing/2014/main" id="{9DCD8A55-53B4-CAA7-5DEE-9FB6A0B28A87}"/>
                </a:ext>
              </a:extLst>
            </p:cNvPr>
            <p:cNvSpPr/>
            <p:nvPr/>
          </p:nvSpPr>
          <p:spPr>
            <a:xfrm>
              <a:off x="4648150" y="4366929"/>
              <a:ext cx="223875" cy="142075"/>
            </a:xfrm>
            <a:custGeom>
              <a:avLst/>
              <a:gdLst/>
              <a:ahLst/>
              <a:cxnLst/>
              <a:rect l="l" t="t" r="r" b="b"/>
              <a:pathLst>
                <a:path w="8955" h="5683" extrusionOk="0">
                  <a:moveTo>
                    <a:pt x="1" y="0"/>
                  </a:moveTo>
                  <a:lnTo>
                    <a:pt x="1094" y="5683"/>
                  </a:lnTo>
                  <a:lnTo>
                    <a:pt x="8955"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696;p64">
              <a:extLst>
                <a:ext uri="{FF2B5EF4-FFF2-40B4-BE49-F238E27FC236}">
                  <a16:creationId xmlns:a16="http://schemas.microsoft.com/office/drawing/2014/main" id="{50378B61-710C-E172-94DC-F7FE61BF3BCD}"/>
                </a:ext>
              </a:extLst>
            </p:cNvPr>
            <p:cNvSpPr/>
            <p:nvPr/>
          </p:nvSpPr>
          <p:spPr>
            <a:xfrm>
              <a:off x="4640275" y="4364650"/>
              <a:ext cx="239800" cy="156375"/>
            </a:xfrm>
            <a:custGeom>
              <a:avLst/>
              <a:gdLst/>
              <a:ahLst/>
              <a:cxnLst/>
              <a:rect l="l" t="t" r="r" b="b"/>
              <a:pathLst>
                <a:path w="9592" h="6255" extrusionOk="0">
                  <a:moveTo>
                    <a:pt x="7678" y="573"/>
                  </a:moveTo>
                  <a:lnTo>
                    <a:pt x="8906" y="5682"/>
                  </a:lnTo>
                  <a:lnTo>
                    <a:pt x="1645" y="5682"/>
                  </a:lnTo>
                  <a:lnTo>
                    <a:pt x="662" y="573"/>
                  </a:lnTo>
                  <a:close/>
                  <a:moveTo>
                    <a:pt x="316" y="0"/>
                  </a:moveTo>
                  <a:cubicBezTo>
                    <a:pt x="136" y="0"/>
                    <a:pt x="0" y="165"/>
                    <a:pt x="35" y="341"/>
                  </a:cubicBezTo>
                  <a:lnTo>
                    <a:pt x="1128" y="6023"/>
                  </a:lnTo>
                  <a:cubicBezTo>
                    <a:pt x="1154" y="6157"/>
                    <a:pt x="1272" y="6255"/>
                    <a:pt x="1409" y="6255"/>
                  </a:cubicBezTo>
                  <a:lnTo>
                    <a:pt x="9270" y="6255"/>
                  </a:lnTo>
                  <a:lnTo>
                    <a:pt x="9270" y="6253"/>
                  </a:lnTo>
                  <a:cubicBezTo>
                    <a:pt x="9456" y="6253"/>
                    <a:pt x="9592" y="6082"/>
                    <a:pt x="9549" y="5901"/>
                  </a:cubicBezTo>
                  <a:lnTo>
                    <a:pt x="8183" y="220"/>
                  </a:lnTo>
                  <a:cubicBezTo>
                    <a:pt x="8152" y="91"/>
                    <a:pt x="8037" y="0"/>
                    <a:pt x="79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697;p64">
              <a:extLst>
                <a:ext uri="{FF2B5EF4-FFF2-40B4-BE49-F238E27FC236}">
                  <a16:creationId xmlns:a16="http://schemas.microsoft.com/office/drawing/2014/main" id="{02CAC7CA-0228-14B6-099B-D552ACB898BB}"/>
                </a:ext>
              </a:extLst>
            </p:cNvPr>
            <p:cNvSpPr/>
            <p:nvPr/>
          </p:nvSpPr>
          <p:spPr>
            <a:xfrm>
              <a:off x="3889225" y="4371800"/>
              <a:ext cx="196700" cy="142075"/>
            </a:xfrm>
            <a:custGeom>
              <a:avLst/>
              <a:gdLst/>
              <a:ahLst/>
              <a:cxnLst/>
              <a:rect l="l" t="t" r="r" b="b"/>
              <a:pathLst>
                <a:path w="7868" h="5683" extrusionOk="0">
                  <a:moveTo>
                    <a:pt x="1" y="0"/>
                  </a:moveTo>
                  <a:lnTo>
                    <a:pt x="6" y="5683"/>
                  </a:lnTo>
                  <a:lnTo>
                    <a:pt x="7867"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698;p64">
              <a:extLst>
                <a:ext uri="{FF2B5EF4-FFF2-40B4-BE49-F238E27FC236}">
                  <a16:creationId xmlns:a16="http://schemas.microsoft.com/office/drawing/2014/main" id="{21AD7A7D-5F55-05DC-5107-DA5C01AABE93}"/>
                </a:ext>
              </a:extLst>
            </p:cNvPr>
            <p:cNvSpPr/>
            <p:nvPr/>
          </p:nvSpPr>
          <p:spPr>
            <a:xfrm>
              <a:off x="3882100" y="4364650"/>
              <a:ext cx="211150" cy="156375"/>
            </a:xfrm>
            <a:custGeom>
              <a:avLst/>
              <a:gdLst/>
              <a:ahLst/>
              <a:cxnLst/>
              <a:rect l="l" t="t" r="r" b="b"/>
              <a:pathLst>
                <a:path w="8446" h="6255" extrusionOk="0">
                  <a:moveTo>
                    <a:pt x="7602" y="573"/>
                  </a:moveTo>
                  <a:lnTo>
                    <a:pt x="7851" y="5682"/>
                  </a:lnTo>
                  <a:lnTo>
                    <a:pt x="577" y="5682"/>
                  </a:lnTo>
                  <a:lnTo>
                    <a:pt x="572" y="573"/>
                  </a:lnTo>
                  <a:close/>
                  <a:moveTo>
                    <a:pt x="286" y="0"/>
                  </a:moveTo>
                  <a:cubicBezTo>
                    <a:pt x="128" y="0"/>
                    <a:pt x="0" y="129"/>
                    <a:pt x="0" y="286"/>
                  </a:cubicBezTo>
                  <a:lnTo>
                    <a:pt x="5" y="5969"/>
                  </a:lnTo>
                  <a:cubicBezTo>
                    <a:pt x="4" y="6126"/>
                    <a:pt x="132" y="6255"/>
                    <a:pt x="291" y="6255"/>
                  </a:cubicBezTo>
                  <a:lnTo>
                    <a:pt x="8152" y="6255"/>
                  </a:lnTo>
                  <a:cubicBezTo>
                    <a:pt x="8316" y="6255"/>
                    <a:pt x="8446" y="6117"/>
                    <a:pt x="8438" y="5955"/>
                  </a:cubicBezTo>
                  <a:lnTo>
                    <a:pt x="8161" y="272"/>
                  </a:lnTo>
                  <a:cubicBezTo>
                    <a:pt x="8154" y="121"/>
                    <a:pt x="8028" y="0"/>
                    <a:pt x="78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699;p64">
              <a:extLst>
                <a:ext uri="{FF2B5EF4-FFF2-40B4-BE49-F238E27FC236}">
                  <a16:creationId xmlns:a16="http://schemas.microsoft.com/office/drawing/2014/main" id="{B5AFF46C-A78C-35CC-6D5E-531C0151E5E9}"/>
                </a:ext>
              </a:extLst>
            </p:cNvPr>
            <p:cNvSpPr/>
            <p:nvPr/>
          </p:nvSpPr>
          <p:spPr>
            <a:xfrm>
              <a:off x="4837900" y="4366929"/>
              <a:ext cx="230675" cy="142075"/>
            </a:xfrm>
            <a:custGeom>
              <a:avLst/>
              <a:gdLst/>
              <a:ahLst/>
              <a:cxnLst/>
              <a:rect l="l" t="t" r="r" b="b"/>
              <a:pathLst>
                <a:path w="9227" h="5683" extrusionOk="0">
                  <a:moveTo>
                    <a:pt x="0" y="0"/>
                  </a:moveTo>
                  <a:lnTo>
                    <a:pt x="1365" y="5683"/>
                  </a:lnTo>
                  <a:lnTo>
                    <a:pt x="9226"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700;p64">
              <a:extLst>
                <a:ext uri="{FF2B5EF4-FFF2-40B4-BE49-F238E27FC236}">
                  <a16:creationId xmlns:a16="http://schemas.microsoft.com/office/drawing/2014/main" id="{13CA6AC4-1400-D502-61EE-C07448B2BF04}"/>
                </a:ext>
              </a:extLst>
            </p:cNvPr>
            <p:cNvSpPr/>
            <p:nvPr/>
          </p:nvSpPr>
          <p:spPr>
            <a:xfrm>
              <a:off x="4829850" y="4364675"/>
              <a:ext cx="246875" cy="156375"/>
            </a:xfrm>
            <a:custGeom>
              <a:avLst/>
              <a:gdLst/>
              <a:ahLst/>
              <a:cxnLst/>
              <a:rect l="l" t="t" r="r" b="b"/>
              <a:pathLst>
                <a:path w="9875" h="6255" extrusionOk="0">
                  <a:moveTo>
                    <a:pt x="7696" y="572"/>
                  </a:moveTo>
                  <a:lnTo>
                    <a:pt x="9169" y="5681"/>
                  </a:lnTo>
                  <a:lnTo>
                    <a:pt x="1912" y="5681"/>
                  </a:lnTo>
                  <a:lnTo>
                    <a:pt x="685" y="572"/>
                  </a:lnTo>
                  <a:close/>
                  <a:moveTo>
                    <a:pt x="322" y="1"/>
                  </a:moveTo>
                  <a:cubicBezTo>
                    <a:pt x="137" y="1"/>
                    <a:pt x="0" y="172"/>
                    <a:pt x="44" y="353"/>
                  </a:cubicBezTo>
                  <a:lnTo>
                    <a:pt x="1409" y="6034"/>
                  </a:lnTo>
                  <a:cubicBezTo>
                    <a:pt x="1440" y="6163"/>
                    <a:pt x="1555" y="6254"/>
                    <a:pt x="1687" y="6254"/>
                  </a:cubicBezTo>
                  <a:lnTo>
                    <a:pt x="9548" y="6254"/>
                  </a:lnTo>
                  <a:lnTo>
                    <a:pt x="9548" y="6255"/>
                  </a:lnTo>
                  <a:cubicBezTo>
                    <a:pt x="9738" y="6255"/>
                    <a:pt x="9875" y="6072"/>
                    <a:pt x="9822" y="5888"/>
                  </a:cubicBezTo>
                  <a:lnTo>
                    <a:pt x="8186" y="207"/>
                  </a:lnTo>
                  <a:cubicBezTo>
                    <a:pt x="8150" y="84"/>
                    <a:pt x="8038" y="1"/>
                    <a:pt x="79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701;p64">
              <a:extLst>
                <a:ext uri="{FF2B5EF4-FFF2-40B4-BE49-F238E27FC236}">
                  <a16:creationId xmlns:a16="http://schemas.microsoft.com/office/drawing/2014/main" id="{C573408B-7E1F-7649-BA2F-45EB03499DAC}"/>
                </a:ext>
              </a:extLst>
            </p:cNvPr>
            <p:cNvSpPr/>
            <p:nvPr/>
          </p:nvSpPr>
          <p:spPr>
            <a:xfrm>
              <a:off x="4078975" y="4371800"/>
              <a:ext cx="203475" cy="142075"/>
            </a:xfrm>
            <a:custGeom>
              <a:avLst/>
              <a:gdLst/>
              <a:ahLst/>
              <a:cxnLst/>
              <a:rect l="l" t="t" r="r" b="b"/>
              <a:pathLst>
                <a:path w="8139" h="5683" extrusionOk="0">
                  <a:moveTo>
                    <a:pt x="0" y="0"/>
                  </a:moveTo>
                  <a:lnTo>
                    <a:pt x="277" y="5683"/>
                  </a:lnTo>
                  <a:lnTo>
                    <a:pt x="8138"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702;p64">
              <a:extLst>
                <a:ext uri="{FF2B5EF4-FFF2-40B4-BE49-F238E27FC236}">
                  <a16:creationId xmlns:a16="http://schemas.microsoft.com/office/drawing/2014/main" id="{CA7B12C1-90CB-DF0F-292B-960CD930E534}"/>
                </a:ext>
              </a:extLst>
            </p:cNvPr>
            <p:cNvSpPr/>
            <p:nvPr/>
          </p:nvSpPr>
          <p:spPr>
            <a:xfrm>
              <a:off x="4071625" y="4364650"/>
              <a:ext cx="218325" cy="156375"/>
            </a:xfrm>
            <a:custGeom>
              <a:avLst/>
              <a:gdLst/>
              <a:ahLst/>
              <a:cxnLst/>
              <a:rect l="l" t="t" r="r" b="b"/>
              <a:pathLst>
                <a:path w="8733" h="6255" extrusionOk="0">
                  <a:moveTo>
                    <a:pt x="7622" y="573"/>
                  </a:moveTo>
                  <a:lnTo>
                    <a:pt x="8117" y="5682"/>
                  </a:lnTo>
                  <a:lnTo>
                    <a:pt x="844" y="5682"/>
                  </a:lnTo>
                  <a:lnTo>
                    <a:pt x="594" y="573"/>
                  </a:lnTo>
                  <a:close/>
                  <a:moveTo>
                    <a:pt x="294" y="0"/>
                  </a:moveTo>
                  <a:cubicBezTo>
                    <a:pt x="130" y="0"/>
                    <a:pt x="1" y="138"/>
                    <a:pt x="9" y="300"/>
                  </a:cubicBezTo>
                  <a:lnTo>
                    <a:pt x="285" y="5983"/>
                  </a:lnTo>
                  <a:cubicBezTo>
                    <a:pt x="293" y="6134"/>
                    <a:pt x="419" y="6255"/>
                    <a:pt x="571" y="6255"/>
                  </a:cubicBezTo>
                  <a:lnTo>
                    <a:pt x="8432" y="6255"/>
                  </a:lnTo>
                  <a:cubicBezTo>
                    <a:pt x="8600" y="6255"/>
                    <a:pt x="8732" y="6108"/>
                    <a:pt x="8717" y="5941"/>
                  </a:cubicBezTo>
                  <a:lnTo>
                    <a:pt x="8167" y="259"/>
                  </a:lnTo>
                  <a:cubicBezTo>
                    <a:pt x="8153" y="112"/>
                    <a:pt x="8030" y="0"/>
                    <a:pt x="78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703;p64">
              <a:extLst>
                <a:ext uri="{FF2B5EF4-FFF2-40B4-BE49-F238E27FC236}">
                  <a16:creationId xmlns:a16="http://schemas.microsoft.com/office/drawing/2014/main" id="{C7DD33C0-468C-3699-4A76-F7222CD6F02C}"/>
                </a:ext>
              </a:extLst>
            </p:cNvPr>
            <p:cNvSpPr/>
            <p:nvPr/>
          </p:nvSpPr>
          <p:spPr>
            <a:xfrm>
              <a:off x="3103250" y="4371800"/>
              <a:ext cx="216825" cy="142075"/>
            </a:xfrm>
            <a:custGeom>
              <a:avLst/>
              <a:gdLst/>
              <a:ahLst/>
              <a:cxnLst/>
              <a:rect l="l" t="t" r="r" b="b"/>
              <a:pathLst>
                <a:path w="8673" h="5683" extrusionOk="0">
                  <a:moveTo>
                    <a:pt x="1083" y="0"/>
                  </a:moveTo>
                  <a:lnTo>
                    <a:pt x="0" y="5683"/>
                  </a:lnTo>
                  <a:lnTo>
                    <a:pt x="7862" y="5683"/>
                  </a:lnTo>
                  <a:lnTo>
                    <a:pt x="86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704;p64">
              <a:extLst>
                <a:ext uri="{FF2B5EF4-FFF2-40B4-BE49-F238E27FC236}">
                  <a16:creationId xmlns:a16="http://schemas.microsoft.com/office/drawing/2014/main" id="{B5B7CDB6-72E4-3EF4-3EE2-A0137321D161}"/>
                </a:ext>
              </a:extLst>
            </p:cNvPr>
            <p:cNvSpPr/>
            <p:nvPr/>
          </p:nvSpPr>
          <p:spPr>
            <a:xfrm>
              <a:off x="3095400" y="4364650"/>
              <a:ext cx="232350" cy="156375"/>
            </a:xfrm>
            <a:custGeom>
              <a:avLst/>
              <a:gdLst/>
              <a:ahLst/>
              <a:cxnLst/>
              <a:rect l="l" t="t" r="r" b="b"/>
              <a:pathLst>
                <a:path w="9294" h="6255" extrusionOk="0">
                  <a:moveTo>
                    <a:pt x="8656" y="573"/>
                  </a:moveTo>
                  <a:lnTo>
                    <a:pt x="7927" y="5682"/>
                  </a:lnTo>
                  <a:lnTo>
                    <a:pt x="660" y="5682"/>
                  </a:lnTo>
                  <a:lnTo>
                    <a:pt x="1634" y="573"/>
                  </a:lnTo>
                  <a:close/>
                  <a:moveTo>
                    <a:pt x="1396" y="0"/>
                  </a:moveTo>
                  <a:cubicBezTo>
                    <a:pt x="1259" y="0"/>
                    <a:pt x="1141" y="98"/>
                    <a:pt x="1115" y="234"/>
                  </a:cubicBezTo>
                  <a:lnTo>
                    <a:pt x="34" y="5915"/>
                  </a:lnTo>
                  <a:cubicBezTo>
                    <a:pt x="0" y="6091"/>
                    <a:pt x="135" y="6255"/>
                    <a:pt x="314" y="6255"/>
                  </a:cubicBezTo>
                  <a:lnTo>
                    <a:pt x="8176" y="6255"/>
                  </a:lnTo>
                  <a:cubicBezTo>
                    <a:pt x="8318" y="6255"/>
                    <a:pt x="8438" y="6149"/>
                    <a:pt x="8459" y="6008"/>
                  </a:cubicBezTo>
                  <a:lnTo>
                    <a:pt x="9269" y="327"/>
                  </a:lnTo>
                  <a:cubicBezTo>
                    <a:pt x="9293" y="154"/>
                    <a:pt x="9160" y="0"/>
                    <a:pt x="89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705;p64">
              <a:extLst>
                <a:ext uri="{FF2B5EF4-FFF2-40B4-BE49-F238E27FC236}">
                  <a16:creationId xmlns:a16="http://schemas.microsoft.com/office/drawing/2014/main" id="{E2CDA0D7-977E-C3F3-14EA-1F6C4D3C2302}"/>
                </a:ext>
              </a:extLst>
            </p:cNvPr>
            <p:cNvSpPr/>
            <p:nvPr/>
          </p:nvSpPr>
          <p:spPr>
            <a:xfrm>
              <a:off x="2906725" y="4371800"/>
              <a:ext cx="223625" cy="142075"/>
            </a:xfrm>
            <a:custGeom>
              <a:avLst/>
              <a:gdLst/>
              <a:ahLst/>
              <a:cxnLst/>
              <a:rect l="l" t="t" r="r" b="b"/>
              <a:pathLst>
                <a:path w="8945" h="5683" extrusionOk="0">
                  <a:moveTo>
                    <a:pt x="1355" y="0"/>
                  </a:moveTo>
                  <a:lnTo>
                    <a:pt x="0" y="5683"/>
                  </a:lnTo>
                  <a:lnTo>
                    <a:pt x="7861" y="5683"/>
                  </a:lnTo>
                  <a:lnTo>
                    <a:pt x="89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706;p64">
              <a:extLst>
                <a:ext uri="{FF2B5EF4-FFF2-40B4-BE49-F238E27FC236}">
                  <a16:creationId xmlns:a16="http://schemas.microsoft.com/office/drawing/2014/main" id="{F6DFAB38-7DF5-2298-1DED-C861320F2EA2}"/>
                </a:ext>
              </a:extLst>
            </p:cNvPr>
            <p:cNvSpPr/>
            <p:nvPr/>
          </p:nvSpPr>
          <p:spPr>
            <a:xfrm>
              <a:off x="2898700" y="4364650"/>
              <a:ext cx="239500" cy="156375"/>
            </a:xfrm>
            <a:custGeom>
              <a:avLst/>
              <a:gdLst/>
              <a:ahLst/>
              <a:cxnLst/>
              <a:rect l="l" t="t" r="r" b="b"/>
              <a:pathLst>
                <a:path w="9580" h="6255" extrusionOk="0">
                  <a:moveTo>
                    <a:pt x="8919" y="573"/>
                  </a:moveTo>
                  <a:lnTo>
                    <a:pt x="7945" y="5682"/>
                  </a:lnTo>
                  <a:lnTo>
                    <a:pt x="684" y="5682"/>
                  </a:lnTo>
                  <a:lnTo>
                    <a:pt x="1903" y="573"/>
                  </a:lnTo>
                  <a:close/>
                  <a:moveTo>
                    <a:pt x="1676" y="0"/>
                  </a:moveTo>
                  <a:cubicBezTo>
                    <a:pt x="1544" y="0"/>
                    <a:pt x="1429" y="91"/>
                    <a:pt x="1398" y="221"/>
                  </a:cubicBezTo>
                  <a:lnTo>
                    <a:pt x="43" y="5902"/>
                  </a:lnTo>
                  <a:cubicBezTo>
                    <a:pt x="1" y="6082"/>
                    <a:pt x="137" y="6255"/>
                    <a:pt x="321" y="6255"/>
                  </a:cubicBezTo>
                  <a:lnTo>
                    <a:pt x="8182" y="6255"/>
                  </a:lnTo>
                  <a:cubicBezTo>
                    <a:pt x="8320" y="6255"/>
                    <a:pt x="8437" y="6157"/>
                    <a:pt x="8464" y="6023"/>
                  </a:cubicBezTo>
                  <a:lnTo>
                    <a:pt x="9546" y="340"/>
                  </a:lnTo>
                  <a:cubicBezTo>
                    <a:pt x="9579" y="165"/>
                    <a:pt x="9445" y="0"/>
                    <a:pt x="926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707;p64">
              <a:extLst>
                <a:ext uri="{FF2B5EF4-FFF2-40B4-BE49-F238E27FC236}">
                  <a16:creationId xmlns:a16="http://schemas.microsoft.com/office/drawing/2014/main" id="{5A8FF380-A7C7-693C-B415-CA4F22C0859B}"/>
                </a:ext>
              </a:extLst>
            </p:cNvPr>
            <p:cNvSpPr/>
            <p:nvPr/>
          </p:nvSpPr>
          <p:spPr>
            <a:xfrm>
              <a:off x="3692825" y="4371800"/>
              <a:ext cx="196575" cy="142075"/>
            </a:xfrm>
            <a:custGeom>
              <a:avLst/>
              <a:gdLst/>
              <a:ahLst/>
              <a:cxnLst/>
              <a:rect l="l" t="t" r="r" b="b"/>
              <a:pathLst>
                <a:path w="7863" h="5683" extrusionOk="0">
                  <a:moveTo>
                    <a:pt x="268" y="0"/>
                  </a:moveTo>
                  <a:lnTo>
                    <a:pt x="1" y="5683"/>
                  </a:lnTo>
                  <a:lnTo>
                    <a:pt x="7862" y="5683"/>
                  </a:lnTo>
                  <a:lnTo>
                    <a:pt x="785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708;p64">
              <a:extLst>
                <a:ext uri="{FF2B5EF4-FFF2-40B4-BE49-F238E27FC236}">
                  <a16:creationId xmlns:a16="http://schemas.microsoft.com/office/drawing/2014/main" id="{5599E623-BEAE-8001-3540-463455F316DE}"/>
                </a:ext>
              </a:extLst>
            </p:cNvPr>
            <p:cNvSpPr/>
            <p:nvPr/>
          </p:nvSpPr>
          <p:spPr>
            <a:xfrm>
              <a:off x="3685500" y="4364650"/>
              <a:ext cx="211025" cy="156375"/>
            </a:xfrm>
            <a:custGeom>
              <a:avLst/>
              <a:gdLst/>
              <a:ahLst/>
              <a:cxnLst/>
              <a:rect l="l" t="t" r="r" b="b"/>
              <a:pathLst>
                <a:path w="8441" h="6255" extrusionOk="0">
                  <a:moveTo>
                    <a:pt x="7864" y="573"/>
                  </a:moveTo>
                  <a:lnTo>
                    <a:pt x="7869" y="5682"/>
                  </a:lnTo>
                  <a:lnTo>
                    <a:pt x="594" y="5682"/>
                  </a:lnTo>
                  <a:lnTo>
                    <a:pt x="833" y="573"/>
                  </a:lnTo>
                  <a:close/>
                  <a:moveTo>
                    <a:pt x="561" y="0"/>
                  </a:moveTo>
                  <a:cubicBezTo>
                    <a:pt x="408" y="0"/>
                    <a:pt x="282" y="121"/>
                    <a:pt x="275" y="273"/>
                  </a:cubicBezTo>
                  <a:lnTo>
                    <a:pt x="8" y="5955"/>
                  </a:lnTo>
                  <a:cubicBezTo>
                    <a:pt x="0" y="6117"/>
                    <a:pt x="131" y="6255"/>
                    <a:pt x="294" y="6255"/>
                  </a:cubicBezTo>
                  <a:lnTo>
                    <a:pt x="8155" y="6255"/>
                  </a:lnTo>
                  <a:cubicBezTo>
                    <a:pt x="8313" y="6255"/>
                    <a:pt x="8441" y="6126"/>
                    <a:pt x="8441" y="5969"/>
                  </a:cubicBezTo>
                  <a:lnTo>
                    <a:pt x="8436" y="288"/>
                  </a:lnTo>
                  <a:cubicBezTo>
                    <a:pt x="8436" y="129"/>
                    <a:pt x="8308" y="0"/>
                    <a:pt x="81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709;p64">
              <a:extLst>
                <a:ext uri="{FF2B5EF4-FFF2-40B4-BE49-F238E27FC236}">
                  <a16:creationId xmlns:a16="http://schemas.microsoft.com/office/drawing/2014/main" id="{02537516-5CEF-34E6-1CA8-1F82F5EC4BFF}"/>
                </a:ext>
              </a:extLst>
            </p:cNvPr>
            <p:cNvSpPr/>
            <p:nvPr/>
          </p:nvSpPr>
          <p:spPr>
            <a:xfrm>
              <a:off x="3496300" y="4371800"/>
              <a:ext cx="203225" cy="142075"/>
            </a:xfrm>
            <a:custGeom>
              <a:avLst/>
              <a:gdLst/>
              <a:ahLst/>
              <a:cxnLst/>
              <a:rect l="l" t="t" r="r" b="b"/>
              <a:pathLst>
                <a:path w="8129" h="5683" extrusionOk="0">
                  <a:moveTo>
                    <a:pt x="540" y="0"/>
                  </a:moveTo>
                  <a:lnTo>
                    <a:pt x="1" y="5683"/>
                  </a:lnTo>
                  <a:lnTo>
                    <a:pt x="7862" y="5683"/>
                  </a:lnTo>
                  <a:lnTo>
                    <a:pt x="812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710;p64">
              <a:extLst>
                <a:ext uri="{FF2B5EF4-FFF2-40B4-BE49-F238E27FC236}">
                  <a16:creationId xmlns:a16="http://schemas.microsoft.com/office/drawing/2014/main" id="{0C433F01-71BB-4333-4426-226614EFA01F}"/>
                </a:ext>
              </a:extLst>
            </p:cNvPr>
            <p:cNvSpPr/>
            <p:nvPr/>
          </p:nvSpPr>
          <p:spPr>
            <a:xfrm>
              <a:off x="3488775" y="4364650"/>
              <a:ext cx="218075" cy="156375"/>
            </a:xfrm>
            <a:custGeom>
              <a:avLst/>
              <a:gdLst/>
              <a:ahLst/>
              <a:cxnLst/>
              <a:rect l="l" t="t" r="r" b="b"/>
              <a:pathLst>
                <a:path w="8723" h="6255" extrusionOk="0">
                  <a:moveTo>
                    <a:pt x="8130" y="573"/>
                  </a:moveTo>
                  <a:lnTo>
                    <a:pt x="7890" y="5682"/>
                  </a:lnTo>
                  <a:lnTo>
                    <a:pt x="617" y="5682"/>
                  </a:lnTo>
                  <a:lnTo>
                    <a:pt x="1101" y="573"/>
                  </a:lnTo>
                  <a:close/>
                  <a:moveTo>
                    <a:pt x="841" y="0"/>
                  </a:moveTo>
                  <a:cubicBezTo>
                    <a:pt x="693" y="0"/>
                    <a:pt x="570" y="113"/>
                    <a:pt x="556" y="259"/>
                  </a:cubicBezTo>
                  <a:lnTo>
                    <a:pt x="17" y="5942"/>
                  </a:lnTo>
                  <a:cubicBezTo>
                    <a:pt x="1" y="6110"/>
                    <a:pt x="134" y="6255"/>
                    <a:pt x="302" y="6255"/>
                  </a:cubicBezTo>
                  <a:lnTo>
                    <a:pt x="8163" y="6255"/>
                  </a:lnTo>
                  <a:cubicBezTo>
                    <a:pt x="8315" y="6255"/>
                    <a:pt x="8441" y="6134"/>
                    <a:pt x="8449" y="5982"/>
                  </a:cubicBezTo>
                  <a:lnTo>
                    <a:pt x="8715" y="300"/>
                  </a:lnTo>
                  <a:cubicBezTo>
                    <a:pt x="8723" y="138"/>
                    <a:pt x="8594" y="0"/>
                    <a:pt x="8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711;p64">
              <a:extLst>
                <a:ext uri="{FF2B5EF4-FFF2-40B4-BE49-F238E27FC236}">
                  <a16:creationId xmlns:a16="http://schemas.microsoft.com/office/drawing/2014/main" id="{87FD2BD9-693D-0344-10BA-97358AF9A1A6}"/>
                </a:ext>
              </a:extLst>
            </p:cNvPr>
            <p:cNvSpPr/>
            <p:nvPr/>
          </p:nvSpPr>
          <p:spPr>
            <a:xfrm>
              <a:off x="3299775" y="4371800"/>
              <a:ext cx="210050" cy="142075"/>
            </a:xfrm>
            <a:custGeom>
              <a:avLst/>
              <a:gdLst/>
              <a:ahLst/>
              <a:cxnLst/>
              <a:rect l="l" t="t" r="r" b="b"/>
              <a:pathLst>
                <a:path w="8402" h="5683" extrusionOk="0">
                  <a:moveTo>
                    <a:pt x="812" y="0"/>
                  </a:moveTo>
                  <a:lnTo>
                    <a:pt x="1" y="5683"/>
                  </a:lnTo>
                  <a:lnTo>
                    <a:pt x="7862" y="5683"/>
                  </a:lnTo>
                  <a:lnTo>
                    <a:pt x="840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712;p64">
              <a:extLst>
                <a:ext uri="{FF2B5EF4-FFF2-40B4-BE49-F238E27FC236}">
                  <a16:creationId xmlns:a16="http://schemas.microsoft.com/office/drawing/2014/main" id="{278126F3-AAB9-83AE-9A38-289CB1815E53}"/>
                </a:ext>
              </a:extLst>
            </p:cNvPr>
            <p:cNvSpPr/>
            <p:nvPr/>
          </p:nvSpPr>
          <p:spPr>
            <a:xfrm>
              <a:off x="3292100" y="4364650"/>
              <a:ext cx="225225" cy="156375"/>
            </a:xfrm>
            <a:custGeom>
              <a:avLst/>
              <a:gdLst/>
              <a:ahLst/>
              <a:cxnLst/>
              <a:rect l="l" t="t" r="r" b="b"/>
              <a:pathLst>
                <a:path w="9009" h="6255" extrusionOk="0">
                  <a:moveTo>
                    <a:pt x="8393" y="573"/>
                  </a:moveTo>
                  <a:lnTo>
                    <a:pt x="7909" y="5682"/>
                  </a:lnTo>
                  <a:lnTo>
                    <a:pt x="637" y="5682"/>
                  </a:lnTo>
                  <a:lnTo>
                    <a:pt x="1366" y="573"/>
                  </a:lnTo>
                  <a:close/>
                  <a:moveTo>
                    <a:pt x="1119" y="0"/>
                  </a:moveTo>
                  <a:cubicBezTo>
                    <a:pt x="975" y="0"/>
                    <a:pt x="855" y="106"/>
                    <a:pt x="836" y="247"/>
                  </a:cubicBezTo>
                  <a:lnTo>
                    <a:pt x="24" y="5928"/>
                  </a:lnTo>
                  <a:cubicBezTo>
                    <a:pt x="0" y="6101"/>
                    <a:pt x="133" y="6255"/>
                    <a:pt x="308" y="6255"/>
                  </a:cubicBezTo>
                  <a:lnTo>
                    <a:pt x="8169" y="6255"/>
                  </a:lnTo>
                  <a:cubicBezTo>
                    <a:pt x="8316" y="6255"/>
                    <a:pt x="8440" y="6142"/>
                    <a:pt x="8453" y="5996"/>
                  </a:cubicBezTo>
                  <a:lnTo>
                    <a:pt x="8993" y="313"/>
                  </a:lnTo>
                  <a:cubicBezTo>
                    <a:pt x="9008" y="145"/>
                    <a:pt x="8876" y="0"/>
                    <a:pt x="87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713;p64">
              <a:extLst>
                <a:ext uri="{FF2B5EF4-FFF2-40B4-BE49-F238E27FC236}">
                  <a16:creationId xmlns:a16="http://schemas.microsoft.com/office/drawing/2014/main" id="{A2AB1A30-EAAC-99B0-3D63-D70EFD71171A}"/>
                </a:ext>
              </a:extLst>
            </p:cNvPr>
            <p:cNvSpPr/>
            <p:nvPr/>
          </p:nvSpPr>
          <p:spPr>
            <a:xfrm>
              <a:off x="4622650" y="4234404"/>
              <a:ext cx="215275" cy="132550"/>
            </a:xfrm>
            <a:custGeom>
              <a:avLst/>
              <a:gdLst/>
              <a:ahLst/>
              <a:cxnLst/>
              <a:rect l="l" t="t" r="r" b="b"/>
              <a:pathLst>
                <a:path w="8611" h="5302" extrusionOk="0">
                  <a:moveTo>
                    <a:pt x="0" y="1"/>
                  </a:moveTo>
                  <a:lnTo>
                    <a:pt x="1021" y="5301"/>
                  </a:lnTo>
                  <a:lnTo>
                    <a:pt x="8610"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714;p64">
              <a:extLst>
                <a:ext uri="{FF2B5EF4-FFF2-40B4-BE49-F238E27FC236}">
                  <a16:creationId xmlns:a16="http://schemas.microsoft.com/office/drawing/2014/main" id="{B9F747A8-8000-D04E-0CEF-78EC0C13ECAF}"/>
                </a:ext>
              </a:extLst>
            </p:cNvPr>
            <p:cNvSpPr/>
            <p:nvPr/>
          </p:nvSpPr>
          <p:spPr>
            <a:xfrm>
              <a:off x="4614775" y="4232100"/>
              <a:ext cx="231150" cy="146900"/>
            </a:xfrm>
            <a:custGeom>
              <a:avLst/>
              <a:gdLst/>
              <a:ahLst/>
              <a:cxnLst/>
              <a:rect l="l" t="t" r="r" b="b"/>
              <a:pathLst>
                <a:path w="9246" h="5876" extrusionOk="0">
                  <a:moveTo>
                    <a:pt x="7424" y="573"/>
                  </a:moveTo>
                  <a:lnTo>
                    <a:pt x="8561" y="5302"/>
                  </a:lnTo>
                  <a:lnTo>
                    <a:pt x="1571" y="5302"/>
                  </a:lnTo>
                  <a:lnTo>
                    <a:pt x="663" y="573"/>
                  </a:lnTo>
                  <a:close/>
                  <a:moveTo>
                    <a:pt x="315" y="1"/>
                  </a:moveTo>
                  <a:cubicBezTo>
                    <a:pt x="136" y="1"/>
                    <a:pt x="0" y="165"/>
                    <a:pt x="35" y="342"/>
                  </a:cubicBezTo>
                  <a:lnTo>
                    <a:pt x="1055" y="5643"/>
                  </a:lnTo>
                  <a:cubicBezTo>
                    <a:pt x="1081" y="5778"/>
                    <a:pt x="1198" y="5875"/>
                    <a:pt x="1336" y="5875"/>
                  </a:cubicBezTo>
                  <a:lnTo>
                    <a:pt x="8925" y="5875"/>
                  </a:lnTo>
                  <a:lnTo>
                    <a:pt x="8925" y="5874"/>
                  </a:lnTo>
                  <a:cubicBezTo>
                    <a:pt x="9110" y="5874"/>
                    <a:pt x="9245" y="5701"/>
                    <a:pt x="9203" y="5522"/>
                  </a:cubicBezTo>
                  <a:lnTo>
                    <a:pt x="7929" y="220"/>
                  </a:lnTo>
                  <a:cubicBezTo>
                    <a:pt x="7899" y="92"/>
                    <a:pt x="7783" y="1"/>
                    <a:pt x="76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715;p64">
              <a:extLst>
                <a:ext uri="{FF2B5EF4-FFF2-40B4-BE49-F238E27FC236}">
                  <a16:creationId xmlns:a16="http://schemas.microsoft.com/office/drawing/2014/main" id="{25F3F6E6-1E70-51E8-8C94-E3A890342FF2}"/>
                </a:ext>
              </a:extLst>
            </p:cNvPr>
            <p:cNvSpPr/>
            <p:nvPr/>
          </p:nvSpPr>
          <p:spPr>
            <a:xfrm>
              <a:off x="2469425" y="3988450"/>
              <a:ext cx="219825" cy="126900"/>
            </a:xfrm>
            <a:custGeom>
              <a:avLst/>
              <a:gdLst/>
              <a:ahLst/>
              <a:cxnLst/>
              <a:rect l="l" t="t" r="r" b="b"/>
              <a:pathLst>
                <a:path w="8793" h="5076" extrusionOk="0">
                  <a:moveTo>
                    <a:pt x="1938" y="0"/>
                  </a:moveTo>
                  <a:lnTo>
                    <a:pt x="0" y="5075"/>
                  </a:lnTo>
                  <a:lnTo>
                    <a:pt x="7097" y="5075"/>
                  </a:lnTo>
                  <a:lnTo>
                    <a:pt x="879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716;p64">
              <a:extLst>
                <a:ext uri="{FF2B5EF4-FFF2-40B4-BE49-F238E27FC236}">
                  <a16:creationId xmlns:a16="http://schemas.microsoft.com/office/drawing/2014/main" id="{37D50579-3AC9-43C4-903D-CAD8C6F99838}"/>
                </a:ext>
              </a:extLst>
            </p:cNvPr>
            <p:cNvSpPr/>
            <p:nvPr/>
          </p:nvSpPr>
          <p:spPr>
            <a:xfrm>
              <a:off x="2460925" y="3981300"/>
              <a:ext cx="236675" cy="141225"/>
            </a:xfrm>
            <a:custGeom>
              <a:avLst/>
              <a:gdLst/>
              <a:ahLst/>
              <a:cxnLst/>
              <a:rect l="l" t="t" r="r" b="b"/>
              <a:pathLst>
                <a:path w="9467" h="5649" extrusionOk="0">
                  <a:moveTo>
                    <a:pt x="8736" y="572"/>
                  </a:moveTo>
                  <a:lnTo>
                    <a:pt x="7231" y="5075"/>
                  </a:lnTo>
                  <a:lnTo>
                    <a:pt x="755" y="5075"/>
                  </a:lnTo>
                  <a:lnTo>
                    <a:pt x="2475" y="572"/>
                  </a:lnTo>
                  <a:close/>
                  <a:moveTo>
                    <a:pt x="2278" y="0"/>
                  </a:moveTo>
                  <a:cubicBezTo>
                    <a:pt x="2159" y="0"/>
                    <a:pt x="2052" y="74"/>
                    <a:pt x="2010" y="184"/>
                  </a:cubicBezTo>
                  <a:lnTo>
                    <a:pt x="72" y="5259"/>
                  </a:lnTo>
                  <a:cubicBezTo>
                    <a:pt x="0" y="5447"/>
                    <a:pt x="139" y="5647"/>
                    <a:pt x="340" y="5648"/>
                  </a:cubicBezTo>
                  <a:lnTo>
                    <a:pt x="7437" y="5648"/>
                  </a:lnTo>
                  <a:cubicBezTo>
                    <a:pt x="7560" y="5647"/>
                    <a:pt x="7669" y="5569"/>
                    <a:pt x="7708" y="5452"/>
                  </a:cubicBezTo>
                  <a:lnTo>
                    <a:pt x="9403" y="377"/>
                  </a:lnTo>
                  <a:cubicBezTo>
                    <a:pt x="9466" y="191"/>
                    <a:pt x="9328" y="0"/>
                    <a:pt x="91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717;p64">
              <a:extLst>
                <a:ext uri="{FF2B5EF4-FFF2-40B4-BE49-F238E27FC236}">
                  <a16:creationId xmlns:a16="http://schemas.microsoft.com/office/drawing/2014/main" id="{5AA8A9D7-C1AD-5512-D863-2FC2CDAB8536}"/>
                </a:ext>
              </a:extLst>
            </p:cNvPr>
            <p:cNvSpPr/>
            <p:nvPr/>
          </p:nvSpPr>
          <p:spPr>
            <a:xfrm>
              <a:off x="2252775" y="4115325"/>
              <a:ext cx="216675" cy="123975"/>
            </a:xfrm>
            <a:custGeom>
              <a:avLst/>
              <a:gdLst/>
              <a:ahLst/>
              <a:cxnLst/>
              <a:rect l="l" t="t" r="r" b="b"/>
              <a:pathLst>
                <a:path w="8667" h="4959" extrusionOk="0">
                  <a:moveTo>
                    <a:pt x="2113" y="0"/>
                  </a:moveTo>
                  <a:lnTo>
                    <a:pt x="0" y="4959"/>
                  </a:lnTo>
                  <a:lnTo>
                    <a:pt x="6771" y="4959"/>
                  </a:lnTo>
                  <a:lnTo>
                    <a:pt x="866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718;p64">
              <a:extLst>
                <a:ext uri="{FF2B5EF4-FFF2-40B4-BE49-F238E27FC236}">
                  <a16:creationId xmlns:a16="http://schemas.microsoft.com/office/drawing/2014/main" id="{CECDA5A8-BAC0-D7E3-3E69-56B1BDEF84E8}"/>
                </a:ext>
              </a:extLst>
            </p:cNvPr>
            <p:cNvSpPr/>
            <p:nvPr/>
          </p:nvSpPr>
          <p:spPr>
            <a:xfrm>
              <a:off x="2244175" y="4108175"/>
              <a:ext cx="233700" cy="138275"/>
            </a:xfrm>
            <a:custGeom>
              <a:avLst/>
              <a:gdLst/>
              <a:ahLst/>
              <a:cxnLst/>
              <a:rect l="l" t="t" r="r" b="b"/>
              <a:pathLst>
                <a:path w="9348" h="5531" extrusionOk="0">
                  <a:moveTo>
                    <a:pt x="8594" y="573"/>
                  </a:moveTo>
                  <a:lnTo>
                    <a:pt x="6919" y="4958"/>
                  </a:lnTo>
                  <a:lnTo>
                    <a:pt x="777" y="4958"/>
                  </a:lnTo>
                  <a:lnTo>
                    <a:pt x="2647" y="573"/>
                  </a:lnTo>
                  <a:close/>
                  <a:moveTo>
                    <a:pt x="2457" y="0"/>
                  </a:moveTo>
                  <a:cubicBezTo>
                    <a:pt x="2342" y="0"/>
                    <a:pt x="2240" y="68"/>
                    <a:pt x="2195" y="174"/>
                  </a:cubicBezTo>
                  <a:lnTo>
                    <a:pt x="80" y="5132"/>
                  </a:lnTo>
                  <a:cubicBezTo>
                    <a:pt x="1" y="5320"/>
                    <a:pt x="139" y="5530"/>
                    <a:pt x="344" y="5530"/>
                  </a:cubicBezTo>
                  <a:lnTo>
                    <a:pt x="7115" y="5530"/>
                  </a:lnTo>
                  <a:cubicBezTo>
                    <a:pt x="7234" y="5530"/>
                    <a:pt x="7340" y="5457"/>
                    <a:pt x="7383" y="5347"/>
                  </a:cubicBezTo>
                  <a:lnTo>
                    <a:pt x="9277" y="389"/>
                  </a:lnTo>
                  <a:cubicBezTo>
                    <a:pt x="9347" y="202"/>
                    <a:pt x="9210" y="0"/>
                    <a:pt x="90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719;p64">
              <a:extLst>
                <a:ext uri="{FF2B5EF4-FFF2-40B4-BE49-F238E27FC236}">
                  <a16:creationId xmlns:a16="http://schemas.microsoft.com/office/drawing/2014/main" id="{1FCCE50A-C4C6-6BCF-4FF9-0D64ECB733B4}"/>
                </a:ext>
              </a:extLst>
            </p:cNvPr>
            <p:cNvSpPr/>
            <p:nvPr/>
          </p:nvSpPr>
          <p:spPr>
            <a:xfrm>
              <a:off x="2305600" y="3988450"/>
              <a:ext cx="212275" cy="126900"/>
            </a:xfrm>
            <a:custGeom>
              <a:avLst/>
              <a:gdLst/>
              <a:ahLst/>
              <a:cxnLst/>
              <a:rect l="l" t="t" r="r" b="b"/>
              <a:pathLst>
                <a:path w="8491" h="5076" extrusionOk="0">
                  <a:moveTo>
                    <a:pt x="2164" y="0"/>
                  </a:moveTo>
                  <a:lnTo>
                    <a:pt x="0" y="5075"/>
                  </a:lnTo>
                  <a:lnTo>
                    <a:pt x="6553" y="5075"/>
                  </a:lnTo>
                  <a:lnTo>
                    <a:pt x="849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720;p64">
              <a:extLst>
                <a:ext uri="{FF2B5EF4-FFF2-40B4-BE49-F238E27FC236}">
                  <a16:creationId xmlns:a16="http://schemas.microsoft.com/office/drawing/2014/main" id="{9D26B35B-E521-B8F9-9206-72087A1BF691}"/>
                </a:ext>
              </a:extLst>
            </p:cNvPr>
            <p:cNvSpPr/>
            <p:nvPr/>
          </p:nvSpPr>
          <p:spPr>
            <a:xfrm>
              <a:off x="2297000" y="3981300"/>
              <a:ext cx="229350" cy="141225"/>
            </a:xfrm>
            <a:custGeom>
              <a:avLst/>
              <a:gdLst/>
              <a:ahLst/>
              <a:cxnLst/>
              <a:rect l="l" t="t" r="r" b="b"/>
              <a:pathLst>
                <a:path w="9174" h="5649" extrusionOk="0">
                  <a:moveTo>
                    <a:pt x="8420" y="572"/>
                  </a:moveTo>
                  <a:lnTo>
                    <a:pt x="6700" y="5075"/>
                  </a:lnTo>
                  <a:lnTo>
                    <a:pt x="778" y="5075"/>
                  </a:lnTo>
                  <a:lnTo>
                    <a:pt x="2696" y="572"/>
                  </a:lnTo>
                  <a:close/>
                  <a:moveTo>
                    <a:pt x="2508" y="0"/>
                  </a:moveTo>
                  <a:cubicBezTo>
                    <a:pt x="2392" y="0"/>
                    <a:pt x="2289" y="68"/>
                    <a:pt x="2244" y="173"/>
                  </a:cubicBezTo>
                  <a:lnTo>
                    <a:pt x="82" y="5250"/>
                  </a:lnTo>
                  <a:cubicBezTo>
                    <a:pt x="1" y="5438"/>
                    <a:pt x="139" y="5647"/>
                    <a:pt x="344" y="5648"/>
                  </a:cubicBezTo>
                  <a:lnTo>
                    <a:pt x="6897" y="5648"/>
                  </a:lnTo>
                  <a:cubicBezTo>
                    <a:pt x="7015" y="5647"/>
                    <a:pt x="7121" y="5574"/>
                    <a:pt x="7164" y="5464"/>
                  </a:cubicBezTo>
                  <a:lnTo>
                    <a:pt x="9103" y="389"/>
                  </a:lnTo>
                  <a:cubicBezTo>
                    <a:pt x="9173" y="202"/>
                    <a:pt x="9035" y="0"/>
                    <a:pt x="88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721;p64">
              <a:extLst>
                <a:ext uri="{FF2B5EF4-FFF2-40B4-BE49-F238E27FC236}">
                  <a16:creationId xmlns:a16="http://schemas.microsoft.com/office/drawing/2014/main" id="{2C44F564-E404-DF6C-05A0-8895E8B6F1D6}"/>
                </a:ext>
              </a:extLst>
            </p:cNvPr>
            <p:cNvSpPr/>
            <p:nvPr/>
          </p:nvSpPr>
          <p:spPr>
            <a:xfrm>
              <a:off x="2196275" y="4239275"/>
              <a:ext cx="225775" cy="132550"/>
            </a:xfrm>
            <a:custGeom>
              <a:avLst/>
              <a:gdLst/>
              <a:ahLst/>
              <a:cxnLst/>
              <a:rect l="l" t="t" r="r" b="b"/>
              <a:pathLst>
                <a:path w="9031" h="5302" extrusionOk="0">
                  <a:moveTo>
                    <a:pt x="2260" y="1"/>
                  </a:moveTo>
                  <a:lnTo>
                    <a:pt x="1" y="5301"/>
                  </a:lnTo>
                  <a:lnTo>
                    <a:pt x="7006" y="5301"/>
                  </a:lnTo>
                  <a:lnTo>
                    <a:pt x="90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722;p64">
              <a:extLst>
                <a:ext uri="{FF2B5EF4-FFF2-40B4-BE49-F238E27FC236}">
                  <a16:creationId xmlns:a16="http://schemas.microsoft.com/office/drawing/2014/main" id="{12D5038C-958D-85C9-690A-CD2CD8C5E0E4}"/>
                </a:ext>
              </a:extLst>
            </p:cNvPr>
            <p:cNvSpPr/>
            <p:nvPr/>
          </p:nvSpPr>
          <p:spPr>
            <a:xfrm>
              <a:off x="2187650" y="4232100"/>
              <a:ext cx="242900" cy="146900"/>
            </a:xfrm>
            <a:custGeom>
              <a:avLst/>
              <a:gdLst/>
              <a:ahLst/>
              <a:cxnLst/>
              <a:rect l="l" t="t" r="r" b="b"/>
              <a:pathLst>
                <a:path w="9716" h="5876" extrusionOk="0">
                  <a:moveTo>
                    <a:pt x="8960" y="573"/>
                  </a:moveTo>
                  <a:lnTo>
                    <a:pt x="7153" y="5302"/>
                  </a:lnTo>
                  <a:lnTo>
                    <a:pt x="778" y="5302"/>
                  </a:lnTo>
                  <a:lnTo>
                    <a:pt x="2794" y="573"/>
                  </a:lnTo>
                  <a:close/>
                  <a:moveTo>
                    <a:pt x="2605" y="1"/>
                  </a:moveTo>
                  <a:cubicBezTo>
                    <a:pt x="2491" y="1"/>
                    <a:pt x="2387" y="70"/>
                    <a:pt x="2342" y="175"/>
                  </a:cubicBezTo>
                  <a:lnTo>
                    <a:pt x="82" y="5477"/>
                  </a:lnTo>
                  <a:cubicBezTo>
                    <a:pt x="1" y="5665"/>
                    <a:pt x="139" y="5874"/>
                    <a:pt x="344" y="5875"/>
                  </a:cubicBezTo>
                  <a:lnTo>
                    <a:pt x="7351" y="5875"/>
                  </a:lnTo>
                  <a:cubicBezTo>
                    <a:pt x="7470" y="5875"/>
                    <a:pt x="7576" y="5802"/>
                    <a:pt x="7619" y="5691"/>
                  </a:cubicBezTo>
                  <a:lnTo>
                    <a:pt x="9645" y="389"/>
                  </a:lnTo>
                  <a:cubicBezTo>
                    <a:pt x="9715" y="202"/>
                    <a:pt x="9577" y="1"/>
                    <a:pt x="93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723;p64">
              <a:extLst>
                <a:ext uri="{FF2B5EF4-FFF2-40B4-BE49-F238E27FC236}">
                  <a16:creationId xmlns:a16="http://schemas.microsoft.com/office/drawing/2014/main" id="{2E7041B5-C552-7CCB-7290-FB1168595D69}"/>
                </a:ext>
              </a:extLst>
            </p:cNvPr>
            <p:cNvSpPr/>
            <p:nvPr/>
          </p:nvSpPr>
          <p:spPr>
            <a:xfrm>
              <a:off x="2135725" y="4371800"/>
              <a:ext cx="235700" cy="142075"/>
            </a:xfrm>
            <a:custGeom>
              <a:avLst/>
              <a:gdLst/>
              <a:ahLst/>
              <a:cxnLst/>
              <a:rect l="l" t="t" r="r" b="b"/>
              <a:pathLst>
                <a:path w="9428" h="5683" extrusionOk="0">
                  <a:moveTo>
                    <a:pt x="2423" y="0"/>
                  </a:moveTo>
                  <a:lnTo>
                    <a:pt x="1" y="5683"/>
                  </a:lnTo>
                  <a:lnTo>
                    <a:pt x="7257" y="5683"/>
                  </a:lnTo>
                  <a:lnTo>
                    <a:pt x="94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724;p64">
              <a:extLst>
                <a:ext uri="{FF2B5EF4-FFF2-40B4-BE49-F238E27FC236}">
                  <a16:creationId xmlns:a16="http://schemas.microsoft.com/office/drawing/2014/main" id="{8653FA46-4ED3-7C88-D7C5-D5C9C4C24DCE}"/>
                </a:ext>
              </a:extLst>
            </p:cNvPr>
            <p:cNvSpPr/>
            <p:nvPr/>
          </p:nvSpPr>
          <p:spPr>
            <a:xfrm>
              <a:off x="2127150" y="4364650"/>
              <a:ext cx="252750" cy="156375"/>
            </a:xfrm>
            <a:custGeom>
              <a:avLst/>
              <a:gdLst/>
              <a:ahLst/>
              <a:cxnLst/>
              <a:rect l="l" t="t" r="r" b="b"/>
              <a:pathLst>
                <a:path w="10110" h="6255" extrusionOk="0">
                  <a:moveTo>
                    <a:pt x="9356" y="573"/>
                  </a:moveTo>
                  <a:lnTo>
                    <a:pt x="7402" y="5682"/>
                  </a:lnTo>
                  <a:lnTo>
                    <a:pt x="777" y="5682"/>
                  </a:lnTo>
                  <a:lnTo>
                    <a:pt x="2954" y="573"/>
                  </a:lnTo>
                  <a:close/>
                  <a:moveTo>
                    <a:pt x="2764" y="0"/>
                  </a:moveTo>
                  <a:cubicBezTo>
                    <a:pt x="2650" y="0"/>
                    <a:pt x="2547" y="68"/>
                    <a:pt x="2502" y="175"/>
                  </a:cubicBezTo>
                  <a:lnTo>
                    <a:pt x="80" y="5856"/>
                  </a:lnTo>
                  <a:cubicBezTo>
                    <a:pt x="0" y="6044"/>
                    <a:pt x="138" y="6255"/>
                    <a:pt x="344" y="6255"/>
                  </a:cubicBezTo>
                  <a:lnTo>
                    <a:pt x="7600" y="6255"/>
                  </a:lnTo>
                  <a:cubicBezTo>
                    <a:pt x="7719" y="6255"/>
                    <a:pt x="7824" y="6182"/>
                    <a:pt x="7866" y="6071"/>
                  </a:cubicBezTo>
                  <a:lnTo>
                    <a:pt x="10037" y="389"/>
                  </a:lnTo>
                  <a:cubicBezTo>
                    <a:pt x="10109" y="202"/>
                    <a:pt x="9971" y="0"/>
                    <a:pt x="977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725;p64">
              <a:extLst>
                <a:ext uri="{FF2B5EF4-FFF2-40B4-BE49-F238E27FC236}">
                  <a16:creationId xmlns:a16="http://schemas.microsoft.com/office/drawing/2014/main" id="{3C1CA777-8E2B-0ADB-AB5A-47A8BAD2E480}"/>
                </a:ext>
              </a:extLst>
            </p:cNvPr>
            <p:cNvSpPr/>
            <p:nvPr/>
          </p:nvSpPr>
          <p:spPr>
            <a:xfrm>
              <a:off x="2070675" y="4513850"/>
              <a:ext cx="246475" cy="152600"/>
            </a:xfrm>
            <a:custGeom>
              <a:avLst/>
              <a:gdLst/>
              <a:ahLst/>
              <a:cxnLst/>
              <a:rect l="l" t="t" r="r" b="b"/>
              <a:pathLst>
                <a:path w="9859" h="6104" extrusionOk="0">
                  <a:moveTo>
                    <a:pt x="2603" y="1"/>
                  </a:moveTo>
                  <a:lnTo>
                    <a:pt x="1" y="6104"/>
                  </a:lnTo>
                  <a:lnTo>
                    <a:pt x="7528" y="6104"/>
                  </a:lnTo>
                  <a:lnTo>
                    <a:pt x="985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726;p64">
              <a:extLst>
                <a:ext uri="{FF2B5EF4-FFF2-40B4-BE49-F238E27FC236}">
                  <a16:creationId xmlns:a16="http://schemas.microsoft.com/office/drawing/2014/main" id="{86979E39-0FC1-E587-C047-F9F9E91C904B}"/>
                </a:ext>
              </a:extLst>
            </p:cNvPr>
            <p:cNvSpPr/>
            <p:nvPr/>
          </p:nvSpPr>
          <p:spPr>
            <a:xfrm>
              <a:off x="2062100" y="4506675"/>
              <a:ext cx="263550" cy="166925"/>
            </a:xfrm>
            <a:custGeom>
              <a:avLst/>
              <a:gdLst/>
              <a:ahLst/>
              <a:cxnLst/>
              <a:rect l="l" t="t" r="r" b="b"/>
              <a:pathLst>
                <a:path w="10542" h="6677" extrusionOk="0">
                  <a:moveTo>
                    <a:pt x="9787" y="574"/>
                  </a:moveTo>
                  <a:lnTo>
                    <a:pt x="7673" y="6105"/>
                  </a:lnTo>
                  <a:lnTo>
                    <a:pt x="777" y="6105"/>
                  </a:lnTo>
                  <a:lnTo>
                    <a:pt x="3135" y="574"/>
                  </a:lnTo>
                  <a:close/>
                  <a:moveTo>
                    <a:pt x="2946" y="1"/>
                  </a:moveTo>
                  <a:cubicBezTo>
                    <a:pt x="2831" y="1"/>
                    <a:pt x="2728" y="69"/>
                    <a:pt x="2683" y="175"/>
                  </a:cubicBezTo>
                  <a:lnTo>
                    <a:pt x="80" y="6278"/>
                  </a:lnTo>
                  <a:cubicBezTo>
                    <a:pt x="0" y="6466"/>
                    <a:pt x="139" y="6676"/>
                    <a:pt x="344" y="6676"/>
                  </a:cubicBezTo>
                  <a:lnTo>
                    <a:pt x="7871" y="6676"/>
                  </a:lnTo>
                  <a:cubicBezTo>
                    <a:pt x="7989" y="6676"/>
                    <a:pt x="8095" y="6603"/>
                    <a:pt x="8137" y="6493"/>
                  </a:cubicBezTo>
                  <a:lnTo>
                    <a:pt x="10470" y="389"/>
                  </a:lnTo>
                  <a:cubicBezTo>
                    <a:pt x="10541" y="202"/>
                    <a:pt x="10403" y="1"/>
                    <a:pt x="1020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727;p64">
              <a:extLst>
                <a:ext uri="{FF2B5EF4-FFF2-40B4-BE49-F238E27FC236}">
                  <a16:creationId xmlns:a16="http://schemas.microsoft.com/office/drawing/2014/main" id="{2ADFD5B5-D17C-8CC1-0042-E5CD279E5196}"/>
                </a:ext>
              </a:extLst>
            </p:cNvPr>
            <p:cNvSpPr/>
            <p:nvPr/>
          </p:nvSpPr>
          <p:spPr>
            <a:xfrm>
              <a:off x="5356200" y="4239275"/>
              <a:ext cx="218750" cy="132550"/>
            </a:xfrm>
            <a:custGeom>
              <a:avLst/>
              <a:gdLst/>
              <a:ahLst/>
              <a:cxnLst/>
              <a:rect l="l" t="t" r="r" b="b"/>
              <a:pathLst>
                <a:path w="8750" h="5302" extrusionOk="0">
                  <a:moveTo>
                    <a:pt x="0" y="1"/>
                  </a:moveTo>
                  <a:lnTo>
                    <a:pt x="2035" y="5301"/>
                  </a:lnTo>
                  <a:lnTo>
                    <a:pt x="8749" y="5301"/>
                  </a:lnTo>
                  <a:lnTo>
                    <a:pt x="648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728;p64">
              <a:extLst>
                <a:ext uri="{FF2B5EF4-FFF2-40B4-BE49-F238E27FC236}">
                  <a16:creationId xmlns:a16="http://schemas.microsoft.com/office/drawing/2014/main" id="{1697C911-7806-9610-EEA3-028DC4542DB4}"/>
                </a:ext>
              </a:extLst>
            </p:cNvPr>
            <p:cNvSpPr/>
            <p:nvPr/>
          </p:nvSpPr>
          <p:spPr>
            <a:xfrm>
              <a:off x="5347700" y="4232100"/>
              <a:ext cx="235825" cy="146900"/>
            </a:xfrm>
            <a:custGeom>
              <a:avLst/>
              <a:gdLst/>
              <a:ahLst/>
              <a:cxnLst/>
              <a:rect l="l" t="t" r="r" b="b"/>
              <a:pathLst>
                <a:path w="9433" h="5876" extrusionOk="0">
                  <a:moveTo>
                    <a:pt x="6640" y="573"/>
                  </a:moveTo>
                  <a:lnTo>
                    <a:pt x="8656" y="5302"/>
                  </a:lnTo>
                  <a:lnTo>
                    <a:pt x="2573" y="5302"/>
                  </a:lnTo>
                  <a:lnTo>
                    <a:pt x="757" y="573"/>
                  </a:lnTo>
                  <a:close/>
                  <a:moveTo>
                    <a:pt x="340" y="1"/>
                  </a:moveTo>
                  <a:cubicBezTo>
                    <a:pt x="139" y="1"/>
                    <a:pt x="0" y="202"/>
                    <a:pt x="73" y="390"/>
                  </a:cubicBezTo>
                  <a:lnTo>
                    <a:pt x="2109" y="5691"/>
                  </a:lnTo>
                  <a:cubicBezTo>
                    <a:pt x="2151" y="5802"/>
                    <a:pt x="2257" y="5875"/>
                    <a:pt x="2375" y="5875"/>
                  </a:cubicBezTo>
                  <a:lnTo>
                    <a:pt x="9089" y="5875"/>
                  </a:lnTo>
                  <a:lnTo>
                    <a:pt x="9089" y="5874"/>
                  </a:lnTo>
                  <a:cubicBezTo>
                    <a:pt x="9294" y="5874"/>
                    <a:pt x="9433" y="5665"/>
                    <a:pt x="9352" y="5475"/>
                  </a:cubicBezTo>
                  <a:lnTo>
                    <a:pt x="7093" y="175"/>
                  </a:lnTo>
                  <a:cubicBezTo>
                    <a:pt x="7048" y="69"/>
                    <a:pt x="6944" y="1"/>
                    <a:pt x="68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729;p64">
              <a:extLst>
                <a:ext uri="{FF2B5EF4-FFF2-40B4-BE49-F238E27FC236}">
                  <a16:creationId xmlns:a16="http://schemas.microsoft.com/office/drawing/2014/main" id="{8AF80795-A87D-0EE3-2E6F-362E01DA858E}"/>
                </a:ext>
              </a:extLst>
            </p:cNvPr>
            <p:cNvSpPr/>
            <p:nvPr/>
          </p:nvSpPr>
          <p:spPr>
            <a:xfrm>
              <a:off x="5407075" y="4371800"/>
              <a:ext cx="228400" cy="142075"/>
            </a:xfrm>
            <a:custGeom>
              <a:avLst/>
              <a:gdLst/>
              <a:ahLst/>
              <a:cxnLst/>
              <a:rect l="l" t="t" r="r" b="b"/>
              <a:pathLst>
                <a:path w="9136" h="5683" extrusionOk="0">
                  <a:moveTo>
                    <a:pt x="0" y="0"/>
                  </a:moveTo>
                  <a:lnTo>
                    <a:pt x="2181" y="5683"/>
                  </a:lnTo>
                  <a:lnTo>
                    <a:pt x="9135" y="5683"/>
                  </a:lnTo>
                  <a:lnTo>
                    <a:pt x="671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730;p64">
              <a:extLst>
                <a:ext uri="{FF2B5EF4-FFF2-40B4-BE49-F238E27FC236}">
                  <a16:creationId xmlns:a16="http://schemas.microsoft.com/office/drawing/2014/main" id="{7750310D-F9A1-6FD2-2E79-2FFD95C62553}"/>
                </a:ext>
              </a:extLst>
            </p:cNvPr>
            <p:cNvSpPr/>
            <p:nvPr/>
          </p:nvSpPr>
          <p:spPr>
            <a:xfrm>
              <a:off x="5398600" y="4364650"/>
              <a:ext cx="245450" cy="156375"/>
            </a:xfrm>
            <a:custGeom>
              <a:avLst/>
              <a:gdLst/>
              <a:ahLst/>
              <a:cxnLst/>
              <a:rect l="l" t="t" r="r" b="b"/>
              <a:pathLst>
                <a:path w="9818" h="6255" extrusionOk="0">
                  <a:moveTo>
                    <a:pt x="6864" y="573"/>
                  </a:moveTo>
                  <a:lnTo>
                    <a:pt x="9041" y="5682"/>
                  </a:lnTo>
                  <a:lnTo>
                    <a:pt x="2718" y="5682"/>
                  </a:lnTo>
                  <a:lnTo>
                    <a:pt x="756" y="573"/>
                  </a:lnTo>
                  <a:close/>
                  <a:moveTo>
                    <a:pt x="339" y="0"/>
                  </a:moveTo>
                  <a:cubicBezTo>
                    <a:pt x="139" y="0"/>
                    <a:pt x="1" y="202"/>
                    <a:pt x="73" y="389"/>
                  </a:cubicBezTo>
                  <a:lnTo>
                    <a:pt x="2254" y="6071"/>
                  </a:lnTo>
                  <a:cubicBezTo>
                    <a:pt x="2296" y="6182"/>
                    <a:pt x="2401" y="6255"/>
                    <a:pt x="2520" y="6255"/>
                  </a:cubicBezTo>
                  <a:lnTo>
                    <a:pt x="9474" y="6255"/>
                  </a:lnTo>
                  <a:cubicBezTo>
                    <a:pt x="9679" y="6255"/>
                    <a:pt x="9818" y="6044"/>
                    <a:pt x="9738" y="5856"/>
                  </a:cubicBezTo>
                  <a:lnTo>
                    <a:pt x="7316" y="175"/>
                  </a:lnTo>
                  <a:cubicBezTo>
                    <a:pt x="7271" y="68"/>
                    <a:pt x="7167" y="0"/>
                    <a:pt x="70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731;p64">
              <a:extLst>
                <a:ext uri="{FF2B5EF4-FFF2-40B4-BE49-F238E27FC236}">
                  <a16:creationId xmlns:a16="http://schemas.microsoft.com/office/drawing/2014/main" id="{6A13A493-4921-A327-EAFB-CD3BF32D6937}"/>
                </a:ext>
              </a:extLst>
            </p:cNvPr>
            <p:cNvSpPr/>
            <p:nvPr/>
          </p:nvSpPr>
          <p:spPr>
            <a:xfrm>
              <a:off x="5461600" y="4513850"/>
              <a:ext cx="238900" cy="152600"/>
            </a:xfrm>
            <a:custGeom>
              <a:avLst/>
              <a:gdLst/>
              <a:ahLst/>
              <a:cxnLst/>
              <a:rect l="l" t="t" r="r" b="b"/>
              <a:pathLst>
                <a:path w="9556" h="6104" extrusionOk="0">
                  <a:moveTo>
                    <a:pt x="0" y="1"/>
                  </a:moveTo>
                  <a:lnTo>
                    <a:pt x="2343" y="6104"/>
                  </a:lnTo>
                  <a:lnTo>
                    <a:pt x="9556" y="6104"/>
                  </a:lnTo>
                  <a:lnTo>
                    <a:pt x="69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732;p64">
              <a:extLst>
                <a:ext uri="{FF2B5EF4-FFF2-40B4-BE49-F238E27FC236}">
                  <a16:creationId xmlns:a16="http://schemas.microsoft.com/office/drawing/2014/main" id="{C386AAD5-2F14-1DED-E813-60586ADF1557}"/>
                </a:ext>
              </a:extLst>
            </p:cNvPr>
            <p:cNvSpPr/>
            <p:nvPr/>
          </p:nvSpPr>
          <p:spPr>
            <a:xfrm>
              <a:off x="5453100" y="4506675"/>
              <a:ext cx="256000" cy="166925"/>
            </a:xfrm>
            <a:custGeom>
              <a:avLst/>
              <a:gdLst/>
              <a:ahLst/>
              <a:cxnLst/>
              <a:rect l="l" t="t" r="r" b="b"/>
              <a:pathLst>
                <a:path w="10240" h="6677" extrusionOk="0">
                  <a:moveTo>
                    <a:pt x="7107" y="574"/>
                  </a:moveTo>
                  <a:lnTo>
                    <a:pt x="9463" y="6105"/>
                  </a:lnTo>
                  <a:lnTo>
                    <a:pt x="2880" y="6105"/>
                  </a:lnTo>
                  <a:lnTo>
                    <a:pt x="758" y="574"/>
                  </a:lnTo>
                  <a:close/>
                  <a:moveTo>
                    <a:pt x="340" y="1"/>
                  </a:moveTo>
                  <a:cubicBezTo>
                    <a:pt x="139" y="1"/>
                    <a:pt x="1" y="202"/>
                    <a:pt x="74" y="390"/>
                  </a:cubicBezTo>
                  <a:lnTo>
                    <a:pt x="2417" y="6493"/>
                  </a:lnTo>
                  <a:cubicBezTo>
                    <a:pt x="2459" y="6603"/>
                    <a:pt x="2565" y="6676"/>
                    <a:pt x="2684" y="6676"/>
                  </a:cubicBezTo>
                  <a:lnTo>
                    <a:pt x="9896" y="6676"/>
                  </a:lnTo>
                  <a:cubicBezTo>
                    <a:pt x="10101" y="6676"/>
                    <a:pt x="10239" y="6468"/>
                    <a:pt x="10160" y="6278"/>
                  </a:cubicBezTo>
                  <a:lnTo>
                    <a:pt x="7558" y="175"/>
                  </a:lnTo>
                  <a:cubicBezTo>
                    <a:pt x="7513" y="69"/>
                    <a:pt x="7410" y="1"/>
                    <a:pt x="72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733;p64">
              <a:extLst>
                <a:ext uri="{FF2B5EF4-FFF2-40B4-BE49-F238E27FC236}">
                  <a16:creationId xmlns:a16="http://schemas.microsoft.com/office/drawing/2014/main" id="{B31EE99F-3BA0-A9BD-BB73-798D4278D45E}"/>
                </a:ext>
              </a:extLst>
            </p:cNvPr>
            <p:cNvSpPr/>
            <p:nvPr/>
          </p:nvSpPr>
          <p:spPr>
            <a:xfrm>
              <a:off x="3888875" y="3988450"/>
              <a:ext cx="177600" cy="126900"/>
            </a:xfrm>
            <a:custGeom>
              <a:avLst/>
              <a:gdLst/>
              <a:ahLst/>
              <a:cxnLst/>
              <a:rect l="l" t="t" r="r" b="b"/>
              <a:pathLst>
                <a:path w="7104" h="5076" extrusionOk="0">
                  <a:moveTo>
                    <a:pt x="1" y="0"/>
                  </a:moveTo>
                  <a:lnTo>
                    <a:pt x="6" y="5075"/>
                  </a:lnTo>
                  <a:lnTo>
                    <a:pt x="7103"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734;p64">
              <a:extLst>
                <a:ext uri="{FF2B5EF4-FFF2-40B4-BE49-F238E27FC236}">
                  <a16:creationId xmlns:a16="http://schemas.microsoft.com/office/drawing/2014/main" id="{CA500602-DFE2-9A43-F5C9-E9748229EDFA}"/>
                </a:ext>
              </a:extLst>
            </p:cNvPr>
            <p:cNvSpPr/>
            <p:nvPr/>
          </p:nvSpPr>
          <p:spPr>
            <a:xfrm>
              <a:off x="3881750" y="3981300"/>
              <a:ext cx="192100" cy="141225"/>
            </a:xfrm>
            <a:custGeom>
              <a:avLst/>
              <a:gdLst/>
              <a:ahLst/>
              <a:cxnLst/>
              <a:rect l="l" t="t" r="r" b="b"/>
              <a:pathLst>
                <a:path w="7684" h="5649" extrusionOk="0">
                  <a:moveTo>
                    <a:pt x="6868" y="572"/>
                  </a:moveTo>
                  <a:lnTo>
                    <a:pt x="7087" y="5075"/>
                  </a:lnTo>
                  <a:lnTo>
                    <a:pt x="576" y="5075"/>
                  </a:lnTo>
                  <a:lnTo>
                    <a:pt x="572" y="572"/>
                  </a:lnTo>
                  <a:close/>
                  <a:moveTo>
                    <a:pt x="286" y="0"/>
                  </a:moveTo>
                  <a:cubicBezTo>
                    <a:pt x="128" y="0"/>
                    <a:pt x="0" y="129"/>
                    <a:pt x="0" y="286"/>
                  </a:cubicBezTo>
                  <a:lnTo>
                    <a:pt x="5" y="5361"/>
                  </a:lnTo>
                  <a:cubicBezTo>
                    <a:pt x="5" y="5520"/>
                    <a:pt x="133" y="5648"/>
                    <a:pt x="291" y="5648"/>
                  </a:cubicBezTo>
                  <a:lnTo>
                    <a:pt x="7388" y="5648"/>
                  </a:lnTo>
                  <a:cubicBezTo>
                    <a:pt x="7551" y="5648"/>
                    <a:pt x="7683" y="5511"/>
                    <a:pt x="7674" y="5347"/>
                  </a:cubicBezTo>
                  <a:lnTo>
                    <a:pt x="7427" y="272"/>
                  </a:lnTo>
                  <a:cubicBezTo>
                    <a:pt x="7419" y="120"/>
                    <a:pt x="7294" y="0"/>
                    <a:pt x="71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735;p64">
              <a:extLst>
                <a:ext uri="{FF2B5EF4-FFF2-40B4-BE49-F238E27FC236}">
                  <a16:creationId xmlns:a16="http://schemas.microsoft.com/office/drawing/2014/main" id="{6FCBFC51-3C5A-F46A-CD4F-D83F35C86859}"/>
                </a:ext>
              </a:extLst>
            </p:cNvPr>
            <p:cNvSpPr/>
            <p:nvPr/>
          </p:nvSpPr>
          <p:spPr>
            <a:xfrm>
              <a:off x="5308600" y="4115325"/>
              <a:ext cx="209825" cy="123975"/>
            </a:xfrm>
            <a:custGeom>
              <a:avLst/>
              <a:gdLst/>
              <a:ahLst/>
              <a:cxnLst/>
              <a:rect l="l" t="t" r="r" b="b"/>
              <a:pathLst>
                <a:path w="8393" h="4959" extrusionOk="0">
                  <a:moveTo>
                    <a:pt x="1" y="0"/>
                  </a:moveTo>
                  <a:lnTo>
                    <a:pt x="1904" y="4959"/>
                  </a:lnTo>
                  <a:lnTo>
                    <a:pt x="8393" y="4959"/>
                  </a:lnTo>
                  <a:lnTo>
                    <a:pt x="627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736;p64">
              <a:extLst>
                <a:ext uri="{FF2B5EF4-FFF2-40B4-BE49-F238E27FC236}">
                  <a16:creationId xmlns:a16="http://schemas.microsoft.com/office/drawing/2014/main" id="{C4EF4236-590E-D5B8-DA95-D3997650EC27}"/>
                </a:ext>
              </a:extLst>
            </p:cNvPr>
            <p:cNvSpPr/>
            <p:nvPr/>
          </p:nvSpPr>
          <p:spPr>
            <a:xfrm>
              <a:off x="5300125" y="4108175"/>
              <a:ext cx="226925" cy="138275"/>
            </a:xfrm>
            <a:custGeom>
              <a:avLst/>
              <a:gdLst/>
              <a:ahLst/>
              <a:cxnLst/>
              <a:rect l="l" t="t" r="r" b="b"/>
              <a:pathLst>
                <a:path w="9077" h="5531" extrusionOk="0">
                  <a:moveTo>
                    <a:pt x="6430" y="573"/>
                  </a:moveTo>
                  <a:lnTo>
                    <a:pt x="8300" y="4958"/>
                  </a:lnTo>
                  <a:lnTo>
                    <a:pt x="2440" y="4958"/>
                  </a:lnTo>
                  <a:lnTo>
                    <a:pt x="756" y="573"/>
                  </a:lnTo>
                  <a:close/>
                  <a:moveTo>
                    <a:pt x="340" y="0"/>
                  </a:moveTo>
                  <a:cubicBezTo>
                    <a:pt x="139" y="0"/>
                    <a:pt x="0" y="202"/>
                    <a:pt x="72" y="389"/>
                  </a:cubicBezTo>
                  <a:lnTo>
                    <a:pt x="1976" y="5347"/>
                  </a:lnTo>
                  <a:cubicBezTo>
                    <a:pt x="2019" y="5457"/>
                    <a:pt x="2125" y="5530"/>
                    <a:pt x="2243" y="5530"/>
                  </a:cubicBezTo>
                  <a:lnTo>
                    <a:pt x="8733" y="5530"/>
                  </a:lnTo>
                  <a:cubicBezTo>
                    <a:pt x="8938" y="5530"/>
                    <a:pt x="9076" y="5320"/>
                    <a:pt x="8997" y="5132"/>
                  </a:cubicBezTo>
                  <a:lnTo>
                    <a:pt x="6882" y="174"/>
                  </a:lnTo>
                  <a:cubicBezTo>
                    <a:pt x="6837" y="68"/>
                    <a:pt x="6734" y="0"/>
                    <a:pt x="66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737;p64">
              <a:extLst>
                <a:ext uri="{FF2B5EF4-FFF2-40B4-BE49-F238E27FC236}">
                  <a16:creationId xmlns:a16="http://schemas.microsoft.com/office/drawing/2014/main" id="{4A3DA8E8-5DDA-4888-BC83-4A429E9F0BF4}"/>
                </a:ext>
              </a:extLst>
            </p:cNvPr>
            <p:cNvSpPr/>
            <p:nvPr/>
          </p:nvSpPr>
          <p:spPr>
            <a:xfrm>
              <a:off x="5217325" y="4366929"/>
              <a:ext cx="244300" cy="142075"/>
            </a:xfrm>
            <a:custGeom>
              <a:avLst/>
              <a:gdLst/>
              <a:ahLst/>
              <a:cxnLst/>
              <a:rect l="l" t="t" r="r" b="b"/>
              <a:pathLst>
                <a:path w="9772" h="5683" extrusionOk="0">
                  <a:moveTo>
                    <a:pt x="1" y="0"/>
                  </a:moveTo>
                  <a:lnTo>
                    <a:pt x="1910" y="5683"/>
                  </a:lnTo>
                  <a:lnTo>
                    <a:pt x="9771" y="5683"/>
                  </a:lnTo>
                  <a:lnTo>
                    <a:pt x="75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738;p64">
              <a:extLst>
                <a:ext uri="{FF2B5EF4-FFF2-40B4-BE49-F238E27FC236}">
                  <a16:creationId xmlns:a16="http://schemas.microsoft.com/office/drawing/2014/main" id="{5FC862BE-2239-5D47-FEFD-C209C12822D8}"/>
                </a:ext>
              </a:extLst>
            </p:cNvPr>
            <p:cNvSpPr/>
            <p:nvPr/>
          </p:nvSpPr>
          <p:spPr>
            <a:xfrm>
              <a:off x="5209000" y="4364650"/>
              <a:ext cx="261125" cy="156375"/>
            </a:xfrm>
            <a:custGeom>
              <a:avLst/>
              <a:gdLst/>
              <a:ahLst/>
              <a:cxnLst/>
              <a:rect l="l" t="t" r="r" b="b"/>
              <a:pathLst>
                <a:path w="10445" h="6255" extrusionOk="0">
                  <a:moveTo>
                    <a:pt x="7727" y="573"/>
                  </a:moveTo>
                  <a:lnTo>
                    <a:pt x="9688" y="5682"/>
                  </a:lnTo>
                  <a:lnTo>
                    <a:pt x="2448" y="5682"/>
                  </a:lnTo>
                  <a:lnTo>
                    <a:pt x="732" y="573"/>
                  </a:lnTo>
                  <a:close/>
                  <a:moveTo>
                    <a:pt x="334" y="0"/>
                  </a:moveTo>
                  <a:cubicBezTo>
                    <a:pt x="138" y="0"/>
                    <a:pt x="0" y="193"/>
                    <a:pt x="63" y="377"/>
                  </a:cubicBezTo>
                  <a:lnTo>
                    <a:pt x="1972" y="6060"/>
                  </a:lnTo>
                  <a:cubicBezTo>
                    <a:pt x="2011" y="6176"/>
                    <a:pt x="2120" y="6255"/>
                    <a:pt x="2243" y="6255"/>
                  </a:cubicBezTo>
                  <a:lnTo>
                    <a:pt x="10104" y="6255"/>
                  </a:lnTo>
                  <a:cubicBezTo>
                    <a:pt x="10306" y="6255"/>
                    <a:pt x="10444" y="6053"/>
                    <a:pt x="10371" y="5866"/>
                  </a:cubicBezTo>
                  <a:lnTo>
                    <a:pt x="8191" y="185"/>
                  </a:lnTo>
                  <a:cubicBezTo>
                    <a:pt x="8149" y="74"/>
                    <a:pt x="8042" y="0"/>
                    <a:pt x="79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739;p64">
              <a:extLst>
                <a:ext uri="{FF2B5EF4-FFF2-40B4-BE49-F238E27FC236}">
                  <a16:creationId xmlns:a16="http://schemas.microsoft.com/office/drawing/2014/main" id="{965723E9-0864-C409-A732-6EA609992A0A}"/>
                </a:ext>
              </a:extLst>
            </p:cNvPr>
            <p:cNvSpPr/>
            <p:nvPr/>
          </p:nvSpPr>
          <p:spPr>
            <a:xfrm>
              <a:off x="2646850" y="3988450"/>
              <a:ext cx="213800" cy="126900"/>
            </a:xfrm>
            <a:custGeom>
              <a:avLst/>
              <a:gdLst/>
              <a:ahLst/>
              <a:cxnLst/>
              <a:rect l="l" t="t" r="r" b="b"/>
              <a:pathLst>
                <a:path w="8552" h="5076" extrusionOk="0">
                  <a:moveTo>
                    <a:pt x="1696" y="0"/>
                  </a:moveTo>
                  <a:lnTo>
                    <a:pt x="0" y="5075"/>
                  </a:lnTo>
                  <a:lnTo>
                    <a:pt x="7099" y="5075"/>
                  </a:lnTo>
                  <a:lnTo>
                    <a:pt x="855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3740;p64">
              <a:extLst>
                <a:ext uri="{FF2B5EF4-FFF2-40B4-BE49-F238E27FC236}">
                  <a16:creationId xmlns:a16="http://schemas.microsoft.com/office/drawing/2014/main" id="{19CA1C3B-FEA4-4657-4A3D-889E4D396277}"/>
                </a:ext>
              </a:extLst>
            </p:cNvPr>
            <p:cNvSpPr/>
            <p:nvPr/>
          </p:nvSpPr>
          <p:spPr>
            <a:xfrm>
              <a:off x="2638525" y="3981300"/>
              <a:ext cx="230325" cy="141225"/>
            </a:xfrm>
            <a:custGeom>
              <a:avLst/>
              <a:gdLst/>
              <a:ahLst/>
              <a:cxnLst/>
              <a:rect l="l" t="t" r="r" b="b"/>
              <a:pathLst>
                <a:path w="9213" h="5649" extrusionOk="0">
                  <a:moveTo>
                    <a:pt x="8505" y="572"/>
                  </a:moveTo>
                  <a:lnTo>
                    <a:pt x="7215" y="5075"/>
                  </a:lnTo>
                  <a:lnTo>
                    <a:pt x="731" y="5075"/>
                  </a:lnTo>
                  <a:lnTo>
                    <a:pt x="2235" y="572"/>
                  </a:lnTo>
                  <a:close/>
                  <a:moveTo>
                    <a:pt x="2029" y="0"/>
                  </a:moveTo>
                  <a:cubicBezTo>
                    <a:pt x="1906" y="0"/>
                    <a:pt x="1797" y="79"/>
                    <a:pt x="1759" y="195"/>
                  </a:cubicBezTo>
                  <a:lnTo>
                    <a:pt x="62" y="5272"/>
                  </a:lnTo>
                  <a:cubicBezTo>
                    <a:pt x="0" y="5456"/>
                    <a:pt x="137" y="5647"/>
                    <a:pt x="333" y="5648"/>
                  </a:cubicBezTo>
                  <a:lnTo>
                    <a:pt x="7432" y="5648"/>
                  </a:lnTo>
                  <a:cubicBezTo>
                    <a:pt x="7559" y="5648"/>
                    <a:pt x="7672" y="5562"/>
                    <a:pt x="7706" y="5439"/>
                  </a:cubicBezTo>
                  <a:lnTo>
                    <a:pt x="9160" y="366"/>
                  </a:lnTo>
                  <a:cubicBezTo>
                    <a:pt x="9212" y="182"/>
                    <a:pt x="9075" y="0"/>
                    <a:pt x="88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3741;p64">
              <a:extLst>
                <a:ext uri="{FF2B5EF4-FFF2-40B4-BE49-F238E27FC236}">
                  <a16:creationId xmlns:a16="http://schemas.microsoft.com/office/drawing/2014/main" id="{2F2D687F-B233-4FCF-441B-44BE2B0A7485}"/>
                </a:ext>
              </a:extLst>
            </p:cNvPr>
            <p:cNvSpPr/>
            <p:nvPr/>
          </p:nvSpPr>
          <p:spPr>
            <a:xfrm>
              <a:off x="5131150" y="4110454"/>
              <a:ext cx="225075" cy="123975"/>
            </a:xfrm>
            <a:custGeom>
              <a:avLst/>
              <a:gdLst/>
              <a:ahLst/>
              <a:cxnLst/>
              <a:rect l="l" t="t" r="r" b="b"/>
              <a:pathLst>
                <a:path w="9003" h="4959" extrusionOk="0">
                  <a:moveTo>
                    <a:pt x="0" y="0"/>
                  </a:moveTo>
                  <a:lnTo>
                    <a:pt x="1666" y="4959"/>
                  </a:lnTo>
                  <a:lnTo>
                    <a:pt x="9002" y="4959"/>
                  </a:lnTo>
                  <a:lnTo>
                    <a:pt x="70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3742;p64">
              <a:extLst>
                <a:ext uri="{FF2B5EF4-FFF2-40B4-BE49-F238E27FC236}">
                  <a16:creationId xmlns:a16="http://schemas.microsoft.com/office/drawing/2014/main" id="{04D00B7C-C59F-7891-C7B8-52A129578BA4}"/>
                </a:ext>
              </a:extLst>
            </p:cNvPr>
            <p:cNvSpPr/>
            <p:nvPr/>
          </p:nvSpPr>
          <p:spPr>
            <a:xfrm>
              <a:off x="5122825" y="4108175"/>
              <a:ext cx="241875" cy="138275"/>
            </a:xfrm>
            <a:custGeom>
              <a:avLst/>
              <a:gdLst/>
              <a:ahLst/>
              <a:cxnLst/>
              <a:rect l="l" t="t" r="r" b="b"/>
              <a:pathLst>
                <a:path w="9675" h="5531" extrusionOk="0">
                  <a:moveTo>
                    <a:pt x="7235" y="573"/>
                  </a:moveTo>
                  <a:lnTo>
                    <a:pt x="8919" y="4958"/>
                  </a:lnTo>
                  <a:lnTo>
                    <a:pt x="2206" y="4958"/>
                  </a:lnTo>
                  <a:lnTo>
                    <a:pt x="731" y="573"/>
                  </a:lnTo>
                  <a:close/>
                  <a:moveTo>
                    <a:pt x="331" y="0"/>
                  </a:moveTo>
                  <a:cubicBezTo>
                    <a:pt x="138" y="0"/>
                    <a:pt x="0" y="192"/>
                    <a:pt x="63" y="377"/>
                  </a:cubicBezTo>
                  <a:lnTo>
                    <a:pt x="1729" y="5336"/>
                  </a:lnTo>
                  <a:cubicBezTo>
                    <a:pt x="1767" y="5452"/>
                    <a:pt x="1876" y="5530"/>
                    <a:pt x="1999" y="5530"/>
                  </a:cubicBezTo>
                  <a:lnTo>
                    <a:pt x="9335" y="5530"/>
                  </a:lnTo>
                  <a:cubicBezTo>
                    <a:pt x="9536" y="5530"/>
                    <a:pt x="9675" y="5329"/>
                    <a:pt x="9603" y="5141"/>
                  </a:cubicBezTo>
                  <a:lnTo>
                    <a:pt x="7698" y="184"/>
                  </a:lnTo>
                  <a:cubicBezTo>
                    <a:pt x="7656" y="74"/>
                    <a:pt x="7550" y="0"/>
                    <a:pt x="7432" y="0"/>
                  </a:cubicBezTo>
                  <a:lnTo>
                    <a:pt x="333" y="0"/>
                  </a:lnTo>
                  <a:cubicBezTo>
                    <a:pt x="333" y="0"/>
                    <a:pt x="332" y="0"/>
                    <a:pt x="3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3743;p64">
              <a:extLst>
                <a:ext uri="{FF2B5EF4-FFF2-40B4-BE49-F238E27FC236}">
                  <a16:creationId xmlns:a16="http://schemas.microsoft.com/office/drawing/2014/main" id="{FF603B6B-59B8-329D-9187-39D9F1EFDA95}"/>
                </a:ext>
              </a:extLst>
            </p:cNvPr>
            <p:cNvSpPr/>
            <p:nvPr/>
          </p:nvSpPr>
          <p:spPr>
            <a:xfrm>
              <a:off x="5259900" y="3988450"/>
              <a:ext cx="205700" cy="126900"/>
            </a:xfrm>
            <a:custGeom>
              <a:avLst/>
              <a:gdLst/>
              <a:ahLst/>
              <a:cxnLst/>
              <a:rect l="l" t="t" r="r" b="b"/>
              <a:pathLst>
                <a:path w="8228" h="5076" extrusionOk="0">
                  <a:moveTo>
                    <a:pt x="1" y="0"/>
                  </a:moveTo>
                  <a:lnTo>
                    <a:pt x="1949" y="5075"/>
                  </a:lnTo>
                  <a:lnTo>
                    <a:pt x="8227" y="5075"/>
                  </a:lnTo>
                  <a:lnTo>
                    <a:pt x="606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3744;p64">
              <a:extLst>
                <a:ext uri="{FF2B5EF4-FFF2-40B4-BE49-F238E27FC236}">
                  <a16:creationId xmlns:a16="http://schemas.microsoft.com/office/drawing/2014/main" id="{BBAC101E-F36A-10BC-32E1-EB6D1ABA192E}"/>
                </a:ext>
              </a:extLst>
            </p:cNvPr>
            <p:cNvSpPr/>
            <p:nvPr/>
          </p:nvSpPr>
          <p:spPr>
            <a:xfrm>
              <a:off x="5251400" y="3981300"/>
              <a:ext cx="222775" cy="141225"/>
            </a:xfrm>
            <a:custGeom>
              <a:avLst/>
              <a:gdLst/>
              <a:ahLst/>
              <a:cxnLst/>
              <a:rect l="l" t="t" r="r" b="b"/>
              <a:pathLst>
                <a:path w="8911" h="5649" extrusionOk="0">
                  <a:moveTo>
                    <a:pt x="6216" y="572"/>
                  </a:moveTo>
                  <a:lnTo>
                    <a:pt x="8134" y="5075"/>
                  </a:lnTo>
                  <a:lnTo>
                    <a:pt x="2485" y="5075"/>
                  </a:lnTo>
                  <a:lnTo>
                    <a:pt x="757" y="572"/>
                  </a:lnTo>
                  <a:close/>
                  <a:moveTo>
                    <a:pt x="340" y="0"/>
                  </a:moveTo>
                  <a:cubicBezTo>
                    <a:pt x="138" y="0"/>
                    <a:pt x="0" y="202"/>
                    <a:pt x="73" y="389"/>
                  </a:cubicBezTo>
                  <a:lnTo>
                    <a:pt x="2021" y="5464"/>
                  </a:lnTo>
                  <a:cubicBezTo>
                    <a:pt x="2063" y="5574"/>
                    <a:pt x="2170" y="5647"/>
                    <a:pt x="2288" y="5648"/>
                  </a:cubicBezTo>
                  <a:lnTo>
                    <a:pt x="8567" y="5648"/>
                  </a:lnTo>
                  <a:lnTo>
                    <a:pt x="8567" y="5647"/>
                  </a:lnTo>
                  <a:cubicBezTo>
                    <a:pt x="8772" y="5647"/>
                    <a:pt x="8911" y="5438"/>
                    <a:pt x="8831" y="5249"/>
                  </a:cubicBezTo>
                  <a:lnTo>
                    <a:pt x="6667" y="173"/>
                  </a:lnTo>
                  <a:cubicBezTo>
                    <a:pt x="6622" y="68"/>
                    <a:pt x="6518" y="0"/>
                    <a:pt x="64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3745;p64">
              <a:extLst>
                <a:ext uri="{FF2B5EF4-FFF2-40B4-BE49-F238E27FC236}">
                  <a16:creationId xmlns:a16="http://schemas.microsoft.com/office/drawing/2014/main" id="{3E1184CF-A241-6BD5-4965-DBADBBC11A01}"/>
                </a:ext>
              </a:extLst>
            </p:cNvPr>
            <p:cNvSpPr/>
            <p:nvPr/>
          </p:nvSpPr>
          <p:spPr>
            <a:xfrm>
              <a:off x="5088525" y="3983579"/>
              <a:ext cx="220100" cy="126900"/>
            </a:xfrm>
            <a:custGeom>
              <a:avLst/>
              <a:gdLst/>
              <a:ahLst/>
              <a:cxnLst/>
              <a:rect l="l" t="t" r="r" b="b"/>
              <a:pathLst>
                <a:path w="8804" h="5076" extrusionOk="0">
                  <a:moveTo>
                    <a:pt x="1" y="0"/>
                  </a:moveTo>
                  <a:lnTo>
                    <a:pt x="1705" y="5075"/>
                  </a:lnTo>
                  <a:lnTo>
                    <a:pt x="8804"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3746;p64">
              <a:extLst>
                <a:ext uri="{FF2B5EF4-FFF2-40B4-BE49-F238E27FC236}">
                  <a16:creationId xmlns:a16="http://schemas.microsoft.com/office/drawing/2014/main" id="{36686AF7-6274-40C9-DD51-1C5EEDD36488}"/>
                </a:ext>
              </a:extLst>
            </p:cNvPr>
            <p:cNvSpPr/>
            <p:nvPr/>
          </p:nvSpPr>
          <p:spPr>
            <a:xfrm>
              <a:off x="5080175" y="3981300"/>
              <a:ext cx="236925" cy="141225"/>
            </a:xfrm>
            <a:custGeom>
              <a:avLst/>
              <a:gdLst/>
              <a:ahLst/>
              <a:cxnLst/>
              <a:rect l="l" t="t" r="r" b="b"/>
              <a:pathLst>
                <a:path w="9477" h="5649" extrusionOk="0">
                  <a:moveTo>
                    <a:pt x="6993" y="572"/>
                  </a:moveTo>
                  <a:lnTo>
                    <a:pt x="8721" y="5075"/>
                  </a:lnTo>
                  <a:lnTo>
                    <a:pt x="2246" y="5075"/>
                  </a:lnTo>
                  <a:lnTo>
                    <a:pt x="732" y="572"/>
                  </a:lnTo>
                  <a:close/>
                  <a:moveTo>
                    <a:pt x="333" y="0"/>
                  </a:moveTo>
                  <a:cubicBezTo>
                    <a:pt x="138" y="0"/>
                    <a:pt x="1" y="192"/>
                    <a:pt x="63" y="377"/>
                  </a:cubicBezTo>
                  <a:lnTo>
                    <a:pt x="1769" y="5452"/>
                  </a:lnTo>
                  <a:cubicBezTo>
                    <a:pt x="1807" y="5569"/>
                    <a:pt x="1916" y="5648"/>
                    <a:pt x="2039" y="5648"/>
                  </a:cubicBezTo>
                  <a:lnTo>
                    <a:pt x="9138" y="5648"/>
                  </a:lnTo>
                  <a:lnTo>
                    <a:pt x="9138" y="5647"/>
                  </a:lnTo>
                  <a:cubicBezTo>
                    <a:pt x="9338" y="5647"/>
                    <a:pt x="9476" y="5446"/>
                    <a:pt x="9404" y="5259"/>
                  </a:cubicBezTo>
                  <a:lnTo>
                    <a:pt x="7456" y="184"/>
                  </a:lnTo>
                  <a:cubicBezTo>
                    <a:pt x="7414" y="74"/>
                    <a:pt x="7308" y="0"/>
                    <a:pt x="7190" y="0"/>
                  </a:cubicBezTo>
                  <a:lnTo>
                    <a:pt x="335" y="0"/>
                  </a:lnTo>
                  <a:cubicBezTo>
                    <a:pt x="334" y="0"/>
                    <a:pt x="333" y="0"/>
                    <a:pt x="3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3747;p64">
              <a:extLst>
                <a:ext uri="{FF2B5EF4-FFF2-40B4-BE49-F238E27FC236}">
                  <a16:creationId xmlns:a16="http://schemas.microsoft.com/office/drawing/2014/main" id="{76FE9E5E-D639-926D-A73D-41AD05B95777}"/>
                </a:ext>
              </a:extLst>
            </p:cNvPr>
            <p:cNvSpPr/>
            <p:nvPr/>
          </p:nvSpPr>
          <p:spPr>
            <a:xfrm>
              <a:off x="4675475" y="4508979"/>
              <a:ext cx="233225" cy="152600"/>
            </a:xfrm>
            <a:custGeom>
              <a:avLst/>
              <a:gdLst/>
              <a:ahLst/>
              <a:cxnLst/>
              <a:rect l="l" t="t" r="r" b="b"/>
              <a:pathLst>
                <a:path w="9329" h="6104" extrusionOk="0">
                  <a:moveTo>
                    <a:pt x="1" y="1"/>
                  </a:moveTo>
                  <a:lnTo>
                    <a:pt x="1176" y="6104"/>
                  </a:lnTo>
                  <a:lnTo>
                    <a:pt x="9328" y="6104"/>
                  </a:lnTo>
                  <a:lnTo>
                    <a:pt x="786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3748;p64">
              <a:extLst>
                <a:ext uri="{FF2B5EF4-FFF2-40B4-BE49-F238E27FC236}">
                  <a16:creationId xmlns:a16="http://schemas.microsoft.com/office/drawing/2014/main" id="{9AF2CB62-EE7C-69AA-2234-6689460617F6}"/>
                </a:ext>
              </a:extLst>
            </p:cNvPr>
            <p:cNvSpPr/>
            <p:nvPr/>
          </p:nvSpPr>
          <p:spPr>
            <a:xfrm>
              <a:off x="4667600" y="4506675"/>
              <a:ext cx="249125" cy="166925"/>
            </a:xfrm>
            <a:custGeom>
              <a:avLst/>
              <a:gdLst/>
              <a:ahLst/>
              <a:cxnLst/>
              <a:rect l="l" t="t" r="r" b="b"/>
              <a:pathLst>
                <a:path w="9965" h="6677" extrusionOk="0">
                  <a:moveTo>
                    <a:pt x="7950" y="574"/>
                  </a:moveTo>
                  <a:lnTo>
                    <a:pt x="9280" y="6105"/>
                  </a:lnTo>
                  <a:lnTo>
                    <a:pt x="1727" y="6105"/>
                  </a:lnTo>
                  <a:lnTo>
                    <a:pt x="662" y="574"/>
                  </a:lnTo>
                  <a:close/>
                  <a:moveTo>
                    <a:pt x="316" y="1"/>
                  </a:moveTo>
                  <a:cubicBezTo>
                    <a:pt x="135" y="1"/>
                    <a:pt x="0" y="165"/>
                    <a:pt x="34" y="342"/>
                  </a:cubicBezTo>
                  <a:lnTo>
                    <a:pt x="1209" y="6444"/>
                  </a:lnTo>
                  <a:cubicBezTo>
                    <a:pt x="1235" y="6579"/>
                    <a:pt x="1353" y="6676"/>
                    <a:pt x="1490" y="6676"/>
                  </a:cubicBezTo>
                  <a:lnTo>
                    <a:pt x="9643" y="6676"/>
                  </a:lnTo>
                  <a:cubicBezTo>
                    <a:pt x="9828" y="6675"/>
                    <a:pt x="9965" y="6503"/>
                    <a:pt x="9921" y="6324"/>
                  </a:cubicBezTo>
                  <a:lnTo>
                    <a:pt x="8455" y="220"/>
                  </a:lnTo>
                  <a:cubicBezTo>
                    <a:pt x="8424" y="92"/>
                    <a:pt x="8309" y="1"/>
                    <a:pt x="81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3749;p64">
              <a:extLst>
                <a:ext uri="{FF2B5EF4-FFF2-40B4-BE49-F238E27FC236}">
                  <a16:creationId xmlns:a16="http://schemas.microsoft.com/office/drawing/2014/main" id="{4CADF1C5-D91E-8000-70B7-9F570305B1E8}"/>
                </a:ext>
              </a:extLst>
            </p:cNvPr>
            <p:cNvSpPr/>
            <p:nvPr/>
          </p:nvSpPr>
          <p:spPr>
            <a:xfrm>
              <a:off x="5265075" y="4508979"/>
              <a:ext cx="255125" cy="152600"/>
            </a:xfrm>
            <a:custGeom>
              <a:avLst/>
              <a:gdLst/>
              <a:ahLst/>
              <a:cxnLst/>
              <a:rect l="l" t="t" r="r" b="b"/>
              <a:pathLst>
                <a:path w="10205" h="6104" extrusionOk="0">
                  <a:moveTo>
                    <a:pt x="0" y="1"/>
                  </a:moveTo>
                  <a:lnTo>
                    <a:pt x="2051" y="6104"/>
                  </a:lnTo>
                  <a:lnTo>
                    <a:pt x="10204" y="6104"/>
                  </a:lnTo>
                  <a:lnTo>
                    <a:pt x="78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3750;p64">
              <a:extLst>
                <a:ext uri="{FF2B5EF4-FFF2-40B4-BE49-F238E27FC236}">
                  <a16:creationId xmlns:a16="http://schemas.microsoft.com/office/drawing/2014/main" id="{66438CAE-4070-0E6D-20FD-3CE3637351FC}"/>
                </a:ext>
              </a:extLst>
            </p:cNvPr>
            <p:cNvSpPr/>
            <p:nvPr/>
          </p:nvSpPr>
          <p:spPr>
            <a:xfrm>
              <a:off x="5256750" y="4506675"/>
              <a:ext cx="271925" cy="166925"/>
            </a:xfrm>
            <a:custGeom>
              <a:avLst/>
              <a:gdLst/>
              <a:ahLst/>
              <a:cxnLst/>
              <a:rect l="l" t="t" r="r" b="b"/>
              <a:pathLst>
                <a:path w="10877" h="6677" extrusionOk="0">
                  <a:moveTo>
                    <a:pt x="7998" y="574"/>
                  </a:moveTo>
                  <a:lnTo>
                    <a:pt x="10122" y="6105"/>
                  </a:lnTo>
                  <a:lnTo>
                    <a:pt x="2590" y="6105"/>
                  </a:lnTo>
                  <a:lnTo>
                    <a:pt x="731" y="574"/>
                  </a:lnTo>
                  <a:close/>
                  <a:moveTo>
                    <a:pt x="333" y="1"/>
                  </a:moveTo>
                  <a:cubicBezTo>
                    <a:pt x="137" y="1"/>
                    <a:pt x="0" y="193"/>
                    <a:pt x="63" y="377"/>
                  </a:cubicBezTo>
                  <a:lnTo>
                    <a:pt x="2113" y="6482"/>
                  </a:lnTo>
                  <a:cubicBezTo>
                    <a:pt x="2152" y="6598"/>
                    <a:pt x="2261" y="6676"/>
                    <a:pt x="2384" y="6676"/>
                  </a:cubicBezTo>
                  <a:lnTo>
                    <a:pt x="10538" y="6676"/>
                  </a:lnTo>
                  <a:cubicBezTo>
                    <a:pt x="10738" y="6676"/>
                    <a:pt x="10877" y="6475"/>
                    <a:pt x="10805" y="6288"/>
                  </a:cubicBezTo>
                  <a:lnTo>
                    <a:pt x="8462" y="184"/>
                  </a:lnTo>
                  <a:cubicBezTo>
                    <a:pt x="8419" y="74"/>
                    <a:pt x="8312" y="1"/>
                    <a:pt x="819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3751;p64">
              <a:extLst>
                <a:ext uri="{FF2B5EF4-FFF2-40B4-BE49-F238E27FC236}">
                  <a16:creationId xmlns:a16="http://schemas.microsoft.com/office/drawing/2014/main" id="{F72A33BB-7D81-BAFF-0B52-EB48E3CA3D5C}"/>
                </a:ext>
              </a:extLst>
            </p:cNvPr>
            <p:cNvSpPr/>
            <p:nvPr/>
          </p:nvSpPr>
          <p:spPr>
            <a:xfrm>
              <a:off x="4917150" y="3983579"/>
              <a:ext cx="214025" cy="126900"/>
            </a:xfrm>
            <a:custGeom>
              <a:avLst/>
              <a:gdLst/>
              <a:ahLst/>
              <a:cxnLst/>
              <a:rect l="l" t="t" r="r" b="b"/>
              <a:pathLst>
                <a:path w="8561" h="5076" extrusionOk="0">
                  <a:moveTo>
                    <a:pt x="1" y="0"/>
                  </a:moveTo>
                  <a:lnTo>
                    <a:pt x="1463" y="5075"/>
                  </a:lnTo>
                  <a:lnTo>
                    <a:pt x="8560"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3752;p64">
              <a:extLst>
                <a:ext uri="{FF2B5EF4-FFF2-40B4-BE49-F238E27FC236}">
                  <a16:creationId xmlns:a16="http://schemas.microsoft.com/office/drawing/2014/main" id="{7815DEC9-7D0E-3C2B-8A3C-D95722E05BBC}"/>
                </a:ext>
              </a:extLst>
            </p:cNvPr>
            <p:cNvSpPr/>
            <p:nvPr/>
          </p:nvSpPr>
          <p:spPr>
            <a:xfrm>
              <a:off x="4908950" y="3981300"/>
              <a:ext cx="230575" cy="141225"/>
            </a:xfrm>
            <a:custGeom>
              <a:avLst/>
              <a:gdLst/>
              <a:ahLst/>
              <a:cxnLst/>
              <a:rect l="l" t="t" r="r" b="b"/>
              <a:pathLst>
                <a:path w="9223" h="5649" extrusionOk="0">
                  <a:moveTo>
                    <a:pt x="6977" y="572"/>
                  </a:moveTo>
                  <a:lnTo>
                    <a:pt x="8491" y="5075"/>
                  </a:lnTo>
                  <a:lnTo>
                    <a:pt x="2006" y="5075"/>
                  </a:lnTo>
                  <a:lnTo>
                    <a:pt x="708" y="572"/>
                  </a:lnTo>
                  <a:close/>
                  <a:moveTo>
                    <a:pt x="329" y="0"/>
                  </a:moveTo>
                  <a:cubicBezTo>
                    <a:pt x="138" y="0"/>
                    <a:pt x="1" y="182"/>
                    <a:pt x="53" y="366"/>
                  </a:cubicBezTo>
                  <a:lnTo>
                    <a:pt x="1515" y="5441"/>
                  </a:lnTo>
                  <a:cubicBezTo>
                    <a:pt x="1551" y="5564"/>
                    <a:pt x="1663" y="5647"/>
                    <a:pt x="1791" y="5648"/>
                  </a:cubicBezTo>
                  <a:lnTo>
                    <a:pt x="8888" y="5648"/>
                  </a:lnTo>
                  <a:cubicBezTo>
                    <a:pt x="9084" y="5648"/>
                    <a:pt x="9223" y="5456"/>
                    <a:pt x="9160" y="5270"/>
                  </a:cubicBezTo>
                  <a:lnTo>
                    <a:pt x="7454" y="195"/>
                  </a:lnTo>
                  <a:cubicBezTo>
                    <a:pt x="7416" y="79"/>
                    <a:pt x="7307" y="0"/>
                    <a:pt x="71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3753;p64">
              <a:extLst>
                <a:ext uri="{FF2B5EF4-FFF2-40B4-BE49-F238E27FC236}">
                  <a16:creationId xmlns:a16="http://schemas.microsoft.com/office/drawing/2014/main" id="{F99F25B7-A98E-FFD7-F4D9-DA6CA453691D}"/>
                </a:ext>
              </a:extLst>
            </p:cNvPr>
            <p:cNvSpPr/>
            <p:nvPr/>
          </p:nvSpPr>
          <p:spPr>
            <a:xfrm>
              <a:off x="5068550" y="4508979"/>
              <a:ext cx="247800" cy="152600"/>
            </a:xfrm>
            <a:custGeom>
              <a:avLst/>
              <a:gdLst/>
              <a:ahLst/>
              <a:cxnLst/>
              <a:rect l="l" t="t" r="r" b="b"/>
              <a:pathLst>
                <a:path w="9912" h="6104" extrusionOk="0">
                  <a:moveTo>
                    <a:pt x="0" y="1"/>
                  </a:moveTo>
                  <a:lnTo>
                    <a:pt x="1758" y="6104"/>
                  </a:lnTo>
                  <a:lnTo>
                    <a:pt x="9912" y="6104"/>
                  </a:lnTo>
                  <a:lnTo>
                    <a:pt x="78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3754;p64">
              <a:extLst>
                <a:ext uri="{FF2B5EF4-FFF2-40B4-BE49-F238E27FC236}">
                  <a16:creationId xmlns:a16="http://schemas.microsoft.com/office/drawing/2014/main" id="{8E89520C-6375-9073-DBE3-71F9E5F123C9}"/>
                </a:ext>
              </a:extLst>
            </p:cNvPr>
            <p:cNvSpPr/>
            <p:nvPr/>
          </p:nvSpPr>
          <p:spPr>
            <a:xfrm>
              <a:off x="5060350" y="4506675"/>
              <a:ext cx="264325" cy="166925"/>
            </a:xfrm>
            <a:custGeom>
              <a:avLst/>
              <a:gdLst/>
              <a:ahLst/>
              <a:cxnLst/>
              <a:rect l="l" t="t" r="r" b="b"/>
              <a:pathLst>
                <a:path w="10573" h="6677" extrusionOk="0">
                  <a:moveTo>
                    <a:pt x="7985" y="574"/>
                  </a:moveTo>
                  <a:lnTo>
                    <a:pt x="9844" y="6105"/>
                  </a:lnTo>
                  <a:lnTo>
                    <a:pt x="2303" y="6105"/>
                  </a:lnTo>
                  <a:lnTo>
                    <a:pt x="710" y="574"/>
                  </a:lnTo>
                  <a:close/>
                  <a:moveTo>
                    <a:pt x="328" y="1"/>
                  </a:moveTo>
                  <a:cubicBezTo>
                    <a:pt x="137" y="1"/>
                    <a:pt x="0" y="184"/>
                    <a:pt x="54" y="366"/>
                  </a:cubicBezTo>
                  <a:lnTo>
                    <a:pt x="1812" y="6470"/>
                  </a:lnTo>
                  <a:cubicBezTo>
                    <a:pt x="1847" y="6592"/>
                    <a:pt x="1960" y="6676"/>
                    <a:pt x="2088" y="6676"/>
                  </a:cubicBezTo>
                  <a:lnTo>
                    <a:pt x="10240" y="6676"/>
                  </a:lnTo>
                  <a:cubicBezTo>
                    <a:pt x="10435" y="6676"/>
                    <a:pt x="10573" y="6484"/>
                    <a:pt x="10510" y="6300"/>
                  </a:cubicBezTo>
                  <a:lnTo>
                    <a:pt x="8460" y="195"/>
                  </a:lnTo>
                  <a:cubicBezTo>
                    <a:pt x="8421" y="79"/>
                    <a:pt x="8312" y="1"/>
                    <a:pt x="81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3755;p64">
              <a:extLst>
                <a:ext uri="{FF2B5EF4-FFF2-40B4-BE49-F238E27FC236}">
                  <a16:creationId xmlns:a16="http://schemas.microsoft.com/office/drawing/2014/main" id="{8DC2D510-DDBB-A6EF-CC60-E75421D8BAD1}"/>
                </a:ext>
              </a:extLst>
            </p:cNvPr>
            <p:cNvSpPr/>
            <p:nvPr/>
          </p:nvSpPr>
          <p:spPr>
            <a:xfrm>
              <a:off x="4872000" y="4508979"/>
              <a:ext cx="240525" cy="152600"/>
            </a:xfrm>
            <a:custGeom>
              <a:avLst/>
              <a:gdLst/>
              <a:ahLst/>
              <a:cxnLst/>
              <a:rect l="l" t="t" r="r" b="b"/>
              <a:pathLst>
                <a:path w="9621" h="6104" extrusionOk="0">
                  <a:moveTo>
                    <a:pt x="1" y="1"/>
                  </a:moveTo>
                  <a:lnTo>
                    <a:pt x="1467" y="6104"/>
                  </a:lnTo>
                  <a:lnTo>
                    <a:pt x="9620" y="6104"/>
                  </a:lnTo>
                  <a:lnTo>
                    <a:pt x="786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3756;p64">
              <a:extLst>
                <a:ext uri="{FF2B5EF4-FFF2-40B4-BE49-F238E27FC236}">
                  <a16:creationId xmlns:a16="http://schemas.microsoft.com/office/drawing/2014/main" id="{0BA7E3AD-3C8D-FDCD-4A26-FC02DAA7987D}"/>
                </a:ext>
              </a:extLst>
            </p:cNvPr>
            <p:cNvSpPr/>
            <p:nvPr/>
          </p:nvSpPr>
          <p:spPr>
            <a:xfrm>
              <a:off x="4863975" y="4506700"/>
              <a:ext cx="256750" cy="166925"/>
            </a:xfrm>
            <a:custGeom>
              <a:avLst/>
              <a:gdLst/>
              <a:ahLst/>
              <a:cxnLst/>
              <a:rect l="l" t="t" r="r" b="b"/>
              <a:pathLst>
                <a:path w="10270" h="6677" extrusionOk="0">
                  <a:moveTo>
                    <a:pt x="7968" y="573"/>
                  </a:moveTo>
                  <a:lnTo>
                    <a:pt x="9562" y="6104"/>
                  </a:lnTo>
                  <a:lnTo>
                    <a:pt x="2015" y="6104"/>
                  </a:lnTo>
                  <a:lnTo>
                    <a:pt x="685" y="573"/>
                  </a:lnTo>
                  <a:close/>
                  <a:moveTo>
                    <a:pt x="322" y="1"/>
                  </a:moveTo>
                  <a:cubicBezTo>
                    <a:pt x="137" y="1"/>
                    <a:pt x="0" y="173"/>
                    <a:pt x="44" y="353"/>
                  </a:cubicBezTo>
                  <a:lnTo>
                    <a:pt x="1510" y="6456"/>
                  </a:lnTo>
                  <a:cubicBezTo>
                    <a:pt x="1541" y="6586"/>
                    <a:pt x="1656" y="6675"/>
                    <a:pt x="1788" y="6675"/>
                  </a:cubicBezTo>
                  <a:lnTo>
                    <a:pt x="9943" y="6675"/>
                  </a:lnTo>
                  <a:lnTo>
                    <a:pt x="9941" y="6677"/>
                  </a:lnTo>
                  <a:cubicBezTo>
                    <a:pt x="10132" y="6677"/>
                    <a:pt x="10269" y="6493"/>
                    <a:pt x="10217" y="6311"/>
                  </a:cubicBezTo>
                  <a:lnTo>
                    <a:pt x="8457" y="207"/>
                  </a:lnTo>
                  <a:cubicBezTo>
                    <a:pt x="8423" y="84"/>
                    <a:pt x="8310" y="1"/>
                    <a:pt x="8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3757;p64">
              <a:extLst>
                <a:ext uri="{FF2B5EF4-FFF2-40B4-BE49-F238E27FC236}">
                  <a16:creationId xmlns:a16="http://schemas.microsoft.com/office/drawing/2014/main" id="{E1CCFB7C-9A7D-6452-16A7-82476CAE5F32}"/>
                </a:ext>
              </a:extLst>
            </p:cNvPr>
            <p:cNvSpPr/>
            <p:nvPr/>
          </p:nvSpPr>
          <p:spPr>
            <a:xfrm>
              <a:off x="5172800" y="4234404"/>
              <a:ext cx="234300" cy="132550"/>
            </a:xfrm>
            <a:custGeom>
              <a:avLst/>
              <a:gdLst/>
              <a:ahLst/>
              <a:cxnLst/>
              <a:rect l="l" t="t" r="r" b="b"/>
              <a:pathLst>
                <a:path w="9372" h="5302" extrusionOk="0">
                  <a:moveTo>
                    <a:pt x="0" y="1"/>
                  </a:moveTo>
                  <a:lnTo>
                    <a:pt x="1782" y="5301"/>
                  </a:lnTo>
                  <a:lnTo>
                    <a:pt x="9371" y="5301"/>
                  </a:lnTo>
                  <a:lnTo>
                    <a:pt x="733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3758;p64">
              <a:extLst>
                <a:ext uri="{FF2B5EF4-FFF2-40B4-BE49-F238E27FC236}">
                  <a16:creationId xmlns:a16="http://schemas.microsoft.com/office/drawing/2014/main" id="{6EFE2E56-C920-ACF4-5622-C49AF12B3DEF}"/>
                </a:ext>
              </a:extLst>
            </p:cNvPr>
            <p:cNvSpPr/>
            <p:nvPr/>
          </p:nvSpPr>
          <p:spPr>
            <a:xfrm>
              <a:off x="5164475" y="4232100"/>
              <a:ext cx="251100" cy="146900"/>
            </a:xfrm>
            <a:custGeom>
              <a:avLst/>
              <a:gdLst/>
              <a:ahLst/>
              <a:cxnLst/>
              <a:rect l="l" t="t" r="r" b="b"/>
              <a:pathLst>
                <a:path w="10044" h="5876" extrusionOk="0">
                  <a:moveTo>
                    <a:pt x="7473" y="573"/>
                  </a:moveTo>
                  <a:lnTo>
                    <a:pt x="9289" y="5302"/>
                  </a:lnTo>
                  <a:lnTo>
                    <a:pt x="2321" y="5302"/>
                  </a:lnTo>
                  <a:lnTo>
                    <a:pt x="732" y="573"/>
                  </a:lnTo>
                  <a:close/>
                  <a:moveTo>
                    <a:pt x="333" y="1"/>
                  </a:moveTo>
                  <a:cubicBezTo>
                    <a:pt x="139" y="1"/>
                    <a:pt x="0" y="193"/>
                    <a:pt x="63" y="379"/>
                  </a:cubicBezTo>
                  <a:lnTo>
                    <a:pt x="1844" y="5679"/>
                  </a:lnTo>
                  <a:cubicBezTo>
                    <a:pt x="1883" y="5796"/>
                    <a:pt x="1992" y="5875"/>
                    <a:pt x="2115" y="5875"/>
                  </a:cubicBezTo>
                  <a:lnTo>
                    <a:pt x="9704" y="5875"/>
                  </a:lnTo>
                  <a:cubicBezTo>
                    <a:pt x="9905" y="5875"/>
                    <a:pt x="10044" y="5673"/>
                    <a:pt x="9972" y="5486"/>
                  </a:cubicBezTo>
                  <a:lnTo>
                    <a:pt x="7937" y="184"/>
                  </a:lnTo>
                  <a:cubicBezTo>
                    <a:pt x="7893" y="74"/>
                    <a:pt x="7787" y="1"/>
                    <a:pt x="76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3759;p64">
              <a:extLst>
                <a:ext uri="{FF2B5EF4-FFF2-40B4-BE49-F238E27FC236}">
                  <a16:creationId xmlns:a16="http://schemas.microsoft.com/office/drawing/2014/main" id="{E6580D45-4458-5420-EAF1-4B75CD4E64A5}"/>
                </a:ext>
              </a:extLst>
            </p:cNvPr>
            <p:cNvSpPr/>
            <p:nvPr/>
          </p:nvSpPr>
          <p:spPr>
            <a:xfrm>
              <a:off x="3356650" y="3988450"/>
              <a:ext cx="189500" cy="126900"/>
            </a:xfrm>
            <a:custGeom>
              <a:avLst/>
              <a:gdLst/>
              <a:ahLst/>
              <a:cxnLst/>
              <a:rect l="l" t="t" r="r" b="b"/>
              <a:pathLst>
                <a:path w="7580" h="5076" extrusionOk="0">
                  <a:moveTo>
                    <a:pt x="724" y="0"/>
                  </a:moveTo>
                  <a:lnTo>
                    <a:pt x="0" y="5075"/>
                  </a:lnTo>
                  <a:lnTo>
                    <a:pt x="7099" y="5075"/>
                  </a:lnTo>
                  <a:lnTo>
                    <a:pt x="758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3760;p64">
              <a:extLst>
                <a:ext uri="{FF2B5EF4-FFF2-40B4-BE49-F238E27FC236}">
                  <a16:creationId xmlns:a16="http://schemas.microsoft.com/office/drawing/2014/main" id="{81553435-C01A-2F3E-5731-7C5CF490C1D6}"/>
                </a:ext>
              </a:extLst>
            </p:cNvPr>
            <p:cNvSpPr/>
            <p:nvPr/>
          </p:nvSpPr>
          <p:spPr>
            <a:xfrm>
              <a:off x="3348925" y="3981300"/>
              <a:ext cx="204725" cy="141225"/>
            </a:xfrm>
            <a:custGeom>
              <a:avLst/>
              <a:gdLst/>
              <a:ahLst/>
              <a:cxnLst/>
              <a:rect l="l" t="t" r="r" b="b"/>
              <a:pathLst>
                <a:path w="8189" h="5649" extrusionOk="0">
                  <a:moveTo>
                    <a:pt x="7573" y="572"/>
                  </a:moveTo>
                  <a:lnTo>
                    <a:pt x="7147" y="5075"/>
                  </a:lnTo>
                  <a:lnTo>
                    <a:pt x="640" y="5075"/>
                  </a:lnTo>
                  <a:lnTo>
                    <a:pt x="1282" y="572"/>
                  </a:lnTo>
                  <a:close/>
                  <a:moveTo>
                    <a:pt x="1031" y="0"/>
                  </a:moveTo>
                  <a:cubicBezTo>
                    <a:pt x="890" y="0"/>
                    <a:pt x="769" y="105"/>
                    <a:pt x="750" y="245"/>
                  </a:cubicBezTo>
                  <a:lnTo>
                    <a:pt x="26" y="5322"/>
                  </a:lnTo>
                  <a:cubicBezTo>
                    <a:pt x="1" y="5493"/>
                    <a:pt x="135" y="5648"/>
                    <a:pt x="309" y="5648"/>
                  </a:cubicBezTo>
                  <a:lnTo>
                    <a:pt x="7408" y="5648"/>
                  </a:lnTo>
                  <a:cubicBezTo>
                    <a:pt x="7555" y="5647"/>
                    <a:pt x="7678" y="5536"/>
                    <a:pt x="7693" y="5388"/>
                  </a:cubicBezTo>
                  <a:lnTo>
                    <a:pt x="8173" y="313"/>
                  </a:lnTo>
                  <a:cubicBezTo>
                    <a:pt x="8188" y="146"/>
                    <a:pt x="8058" y="0"/>
                    <a:pt x="7891" y="0"/>
                  </a:cubicBezTo>
                  <a:cubicBezTo>
                    <a:pt x="7890" y="0"/>
                    <a:pt x="7889" y="0"/>
                    <a:pt x="7889" y="0"/>
                  </a:cubicBezTo>
                  <a:lnTo>
                    <a:pt x="1033" y="0"/>
                  </a:lnTo>
                  <a:cubicBezTo>
                    <a:pt x="1033" y="0"/>
                    <a:pt x="1032" y="0"/>
                    <a:pt x="10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3761;p64">
              <a:extLst>
                <a:ext uri="{FF2B5EF4-FFF2-40B4-BE49-F238E27FC236}">
                  <a16:creationId xmlns:a16="http://schemas.microsoft.com/office/drawing/2014/main" id="{4AF684A2-F2A3-42F7-0785-E2556434E11A}"/>
                </a:ext>
              </a:extLst>
            </p:cNvPr>
            <p:cNvSpPr/>
            <p:nvPr/>
          </p:nvSpPr>
          <p:spPr>
            <a:xfrm>
              <a:off x="4745775" y="3983579"/>
              <a:ext cx="207950" cy="126900"/>
            </a:xfrm>
            <a:custGeom>
              <a:avLst/>
              <a:gdLst/>
              <a:ahLst/>
              <a:cxnLst/>
              <a:rect l="l" t="t" r="r" b="b"/>
              <a:pathLst>
                <a:path w="8318" h="5076" extrusionOk="0">
                  <a:moveTo>
                    <a:pt x="1" y="0"/>
                  </a:moveTo>
                  <a:lnTo>
                    <a:pt x="1219" y="5075"/>
                  </a:lnTo>
                  <a:lnTo>
                    <a:pt x="8318"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3762;p64">
              <a:extLst>
                <a:ext uri="{FF2B5EF4-FFF2-40B4-BE49-F238E27FC236}">
                  <a16:creationId xmlns:a16="http://schemas.microsoft.com/office/drawing/2014/main" id="{631D3D3E-556E-CA35-7F77-3ECA905BD028}"/>
                </a:ext>
              </a:extLst>
            </p:cNvPr>
            <p:cNvSpPr/>
            <p:nvPr/>
          </p:nvSpPr>
          <p:spPr>
            <a:xfrm>
              <a:off x="4737775" y="3981300"/>
              <a:ext cx="224150" cy="141225"/>
            </a:xfrm>
            <a:custGeom>
              <a:avLst/>
              <a:gdLst/>
              <a:ahLst/>
              <a:cxnLst/>
              <a:rect l="l" t="t" r="r" b="b"/>
              <a:pathLst>
                <a:path w="8966" h="5649" extrusionOk="0">
                  <a:moveTo>
                    <a:pt x="6960" y="572"/>
                  </a:moveTo>
                  <a:lnTo>
                    <a:pt x="8259" y="5075"/>
                  </a:lnTo>
                  <a:lnTo>
                    <a:pt x="1765" y="5075"/>
                  </a:lnTo>
                  <a:lnTo>
                    <a:pt x="684" y="572"/>
                  </a:lnTo>
                  <a:close/>
                  <a:moveTo>
                    <a:pt x="321" y="0"/>
                  </a:moveTo>
                  <a:cubicBezTo>
                    <a:pt x="136" y="2"/>
                    <a:pt x="0" y="173"/>
                    <a:pt x="42" y="353"/>
                  </a:cubicBezTo>
                  <a:lnTo>
                    <a:pt x="1261" y="5429"/>
                  </a:lnTo>
                  <a:cubicBezTo>
                    <a:pt x="1292" y="5557"/>
                    <a:pt x="1407" y="5648"/>
                    <a:pt x="1539" y="5648"/>
                  </a:cubicBezTo>
                  <a:lnTo>
                    <a:pt x="8638" y="5648"/>
                  </a:lnTo>
                  <a:cubicBezTo>
                    <a:pt x="8828" y="5648"/>
                    <a:pt x="8966" y="5466"/>
                    <a:pt x="8912" y="5283"/>
                  </a:cubicBezTo>
                  <a:lnTo>
                    <a:pt x="7450" y="208"/>
                  </a:lnTo>
                  <a:cubicBezTo>
                    <a:pt x="7415" y="85"/>
                    <a:pt x="7303" y="0"/>
                    <a:pt x="71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3763;p64">
              <a:extLst>
                <a:ext uri="{FF2B5EF4-FFF2-40B4-BE49-F238E27FC236}">
                  <a16:creationId xmlns:a16="http://schemas.microsoft.com/office/drawing/2014/main" id="{12285214-39E1-1766-0EA2-A44D68AB17B0}"/>
                </a:ext>
              </a:extLst>
            </p:cNvPr>
            <p:cNvSpPr/>
            <p:nvPr/>
          </p:nvSpPr>
          <p:spPr>
            <a:xfrm>
              <a:off x="3179225" y="3988450"/>
              <a:ext cx="195550" cy="126900"/>
            </a:xfrm>
            <a:custGeom>
              <a:avLst/>
              <a:gdLst/>
              <a:ahLst/>
              <a:cxnLst/>
              <a:rect l="l" t="t" r="r" b="b"/>
              <a:pathLst>
                <a:path w="7822" h="5076" extrusionOk="0">
                  <a:moveTo>
                    <a:pt x="966" y="0"/>
                  </a:moveTo>
                  <a:lnTo>
                    <a:pt x="0" y="5075"/>
                  </a:lnTo>
                  <a:lnTo>
                    <a:pt x="7097" y="5075"/>
                  </a:lnTo>
                  <a:lnTo>
                    <a:pt x="782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3764;p64">
              <a:extLst>
                <a:ext uri="{FF2B5EF4-FFF2-40B4-BE49-F238E27FC236}">
                  <a16:creationId xmlns:a16="http://schemas.microsoft.com/office/drawing/2014/main" id="{E6CBF41A-996E-437D-BC8E-78903950E576}"/>
                </a:ext>
              </a:extLst>
            </p:cNvPr>
            <p:cNvSpPr/>
            <p:nvPr/>
          </p:nvSpPr>
          <p:spPr>
            <a:xfrm>
              <a:off x="3171325" y="3981300"/>
              <a:ext cx="211150" cy="141225"/>
            </a:xfrm>
            <a:custGeom>
              <a:avLst/>
              <a:gdLst/>
              <a:ahLst/>
              <a:cxnLst/>
              <a:rect l="l" t="t" r="r" b="b"/>
              <a:pathLst>
                <a:path w="8446" h="5649" extrusionOk="0">
                  <a:moveTo>
                    <a:pt x="7808" y="572"/>
                  </a:moveTo>
                  <a:lnTo>
                    <a:pt x="7166" y="5075"/>
                  </a:lnTo>
                  <a:lnTo>
                    <a:pt x="662" y="5075"/>
                  </a:lnTo>
                  <a:lnTo>
                    <a:pt x="1519" y="572"/>
                  </a:lnTo>
                  <a:close/>
                  <a:moveTo>
                    <a:pt x="1282" y="0"/>
                  </a:moveTo>
                  <a:cubicBezTo>
                    <a:pt x="1145" y="0"/>
                    <a:pt x="1027" y="98"/>
                    <a:pt x="1002" y="234"/>
                  </a:cubicBezTo>
                  <a:lnTo>
                    <a:pt x="34" y="5307"/>
                  </a:lnTo>
                  <a:cubicBezTo>
                    <a:pt x="1" y="5484"/>
                    <a:pt x="135" y="5647"/>
                    <a:pt x="316" y="5648"/>
                  </a:cubicBezTo>
                  <a:lnTo>
                    <a:pt x="7413" y="5648"/>
                  </a:lnTo>
                  <a:cubicBezTo>
                    <a:pt x="7556" y="5648"/>
                    <a:pt x="7676" y="5543"/>
                    <a:pt x="7697" y="5402"/>
                  </a:cubicBezTo>
                  <a:lnTo>
                    <a:pt x="8421" y="327"/>
                  </a:lnTo>
                  <a:cubicBezTo>
                    <a:pt x="8445" y="154"/>
                    <a:pt x="8312" y="0"/>
                    <a:pt x="8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3765;p64">
              <a:extLst>
                <a:ext uri="{FF2B5EF4-FFF2-40B4-BE49-F238E27FC236}">
                  <a16:creationId xmlns:a16="http://schemas.microsoft.com/office/drawing/2014/main" id="{711C3F32-77F9-3EF0-C10D-A8F7090233FB}"/>
                </a:ext>
              </a:extLst>
            </p:cNvPr>
            <p:cNvSpPr/>
            <p:nvPr/>
          </p:nvSpPr>
          <p:spPr>
            <a:xfrm>
              <a:off x="3711550" y="3988450"/>
              <a:ext cx="177475" cy="126900"/>
            </a:xfrm>
            <a:custGeom>
              <a:avLst/>
              <a:gdLst/>
              <a:ahLst/>
              <a:cxnLst/>
              <a:rect l="l" t="t" r="r" b="b"/>
              <a:pathLst>
                <a:path w="7099" h="5076" extrusionOk="0">
                  <a:moveTo>
                    <a:pt x="239" y="0"/>
                  </a:moveTo>
                  <a:lnTo>
                    <a:pt x="0" y="5075"/>
                  </a:lnTo>
                  <a:lnTo>
                    <a:pt x="7099" y="5075"/>
                  </a:lnTo>
                  <a:lnTo>
                    <a:pt x="70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3766;p64">
              <a:extLst>
                <a:ext uri="{FF2B5EF4-FFF2-40B4-BE49-F238E27FC236}">
                  <a16:creationId xmlns:a16="http://schemas.microsoft.com/office/drawing/2014/main" id="{B08FF1F2-82A5-3EEC-307A-34C3ECA47D70}"/>
                </a:ext>
              </a:extLst>
            </p:cNvPr>
            <p:cNvSpPr/>
            <p:nvPr/>
          </p:nvSpPr>
          <p:spPr>
            <a:xfrm>
              <a:off x="3704200" y="3981300"/>
              <a:ext cx="191975" cy="141225"/>
            </a:xfrm>
            <a:custGeom>
              <a:avLst/>
              <a:gdLst/>
              <a:ahLst/>
              <a:cxnLst/>
              <a:rect l="l" t="t" r="r" b="b"/>
              <a:pathLst>
                <a:path w="7679" h="5649" extrusionOk="0">
                  <a:moveTo>
                    <a:pt x="7102" y="572"/>
                  </a:moveTo>
                  <a:lnTo>
                    <a:pt x="7106" y="5075"/>
                  </a:lnTo>
                  <a:lnTo>
                    <a:pt x="596" y="5075"/>
                  </a:lnTo>
                  <a:lnTo>
                    <a:pt x="806" y="572"/>
                  </a:lnTo>
                  <a:close/>
                  <a:moveTo>
                    <a:pt x="533" y="0"/>
                  </a:moveTo>
                  <a:cubicBezTo>
                    <a:pt x="380" y="0"/>
                    <a:pt x="255" y="120"/>
                    <a:pt x="247" y="273"/>
                  </a:cubicBezTo>
                  <a:lnTo>
                    <a:pt x="9" y="5348"/>
                  </a:lnTo>
                  <a:cubicBezTo>
                    <a:pt x="1" y="5511"/>
                    <a:pt x="132" y="5647"/>
                    <a:pt x="294" y="5648"/>
                  </a:cubicBezTo>
                  <a:lnTo>
                    <a:pt x="7393" y="5648"/>
                  </a:lnTo>
                  <a:cubicBezTo>
                    <a:pt x="7551" y="5647"/>
                    <a:pt x="7679" y="5519"/>
                    <a:pt x="7679" y="5361"/>
                  </a:cubicBezTo>
                  <a:lnTo>
                    <a:pt x="7674" y="286"/>
                  </a:lnTo>
                  <a:cubicBezTo>
                    <a:pt x="7674" y="129"/>
                    <a:pt x="7546" y="0"/>
                    <a:pt x="73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3767;p64">
              <a:extLst>
                <a:ext uri="{FF2B5EF4-FFF2-40B4-BE49-F238E27FC236}">
                  <a16:creationId xmlns:a16="http://schemas.microsoft.com/office/drawing/2014/main" id="{34BA34C0-047F-6897-5168-811466B80794}"/>
                </a:ext>
              </a:extLst>
            </p:cNvPr>
            <p:cNvSpPr/>
            <p:nvPr/>
          </p:nvSpPr>
          <p:spPr>
            <a:xfrm>
              <a:off x="3001750" y="3988450"/>
              <a:ext cx="201650" cy="126900"/>
            </a:xfrm>
            <a:custGeom>
              <a:avLst/>
              <a:gdLst/>
              <a:ahLst/>
              <a:cxnLst/>
              <a:rect l="l" t="t" r="r" b="b"/>
              <a:pathLst>
                <a:path w="8066" h="5076" extrusionOk="0">
                  <a:moveTo>
                    <a:pt x="1210" y="0"/>
                  </a:moveTo>
                  <a:lnTo>
                    <a:pt x="0" y="5075"/>
                  </a:lnTo>
                  <a:lnTo>
                    <a:pt x="7099" y="5075"/>
                  </a:lnTo>
                  <a:lnTo>
                    <a:pt x="806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3768;p64">
              <a:extLst>
                <a:ext uri="{FF2B5EF4-FFF2-40B4-BE49-F238E27FC236}">
                  <a16:creationId xmlns:a16="http://schemas.microsoft.com/office/drawing/2014/main" id="{7C206378-2812-5E8E-DDF0-9826B338F0EF}"/>
                </a:ext>
              </a:extLst>
            </p:cNvPr>
            <p:cNvSpPr/>
            <p:nvPr/>
          </p:nvSpPr>
          <p:spPr>
            <a:xfrm>
              <a:off x="2993750" y="3981300"/>
              <a:ext cx="217525" cy="141225"/>
            </a:xfrm>
            <a:custGeom>
              <a:avLst/>
              <a:gdLst/>
              <a:ahLst/>
              <a:cxnLst/>
              <a:rect l="l" t="t" r="r" b="b"/>
              <a:pathLst>
                <a:path w="8701" h="5649" extrusionOk="0">
                  <a:moveTo>
                    <a:pt x="8039" y="572"/>
                  </a:moveTo>
                  <a:lnTo>
                    <a:pt x="7182" y="5075"/>
                  </a:lnTo>
                  <a:lnTo>
                    <a:pt x="683" y="5075"/>
                  </a:lnTo>
                  <a:lnTo>
                    <a:pt x="1757" y="572"/>
                  </a:lnTo>
                  <a:close/>
                  <a:moveTo>
                    <a:pt x="1530" y="0"/>
                  </a:moveTo>
                  <a:cubicBezTo>
                    <a:pt x="1398" y="0"/>
                    <a:pt x="1283" y="91"/>
                    <a:pt x="1252" y="220"/>
                  </a:cubicBezTo>
                  <a:lnTo>
                    <a:pt x="42" y="5296"/>
                  </a:lnTo>
                  <a:cubicBezTo>
                    <a:pt x="0" y="5475"/>
                    <a:pt x="136" y="5647"/>
                    <a:pt x="320" y="5648"/>
                  </a:cubicBezTo>
                  <a:lnTo>
                    <a:pt x="7419" y="5648"/>
                  </a:lnTo>
                  <a:cubicBezTo>
                    <a:pt x="7556" y="5647"/>
                    <a:pt x="7674" y="5550"/>
                    <a:pt x="7700" y="5415"/>
                  </a:cubicBezTo>
                  <a:lnTo>
                    <a:pt x="8666" y="340"/>
                  </a:lnTo>
                  <a:cubicBezTo>
                    <a:pt x="8701" y="165"/>
                    <a:pt x="8565" y="0"/>
                    <a:pt x="83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3769;p64">
              <a:extLst>
                <a:ext uri="{FF2B5EF4-FFF2-40B4-BE49-F238E27FC236}">
                  <a16:creationId xmlns:a16="http://schemas.microsoft.com/office/drawing/2014/main" id="{BD8934D7-C16B-2233-3E5F-89ED73703C72}"/>
                </a:ext>
              </a:extLst>
            </p:cNvPr>
            <p:cNvSpPr/>
            <p:nvPr/>
          </p:nvSpPr>
          <p:spPr>
            <a:xfrm>
              <a:off x="2824325" y="3988450"/>
              <a:ext cx="207700" cy="126900"/>
            </a:xfrm>
            <a:custGeom>
              <a:avLst/>
              <a:gdLst/>
              <a:ahLst/>
              <a:cxnLst/>
              <a:rect l="l" t="t" r="r" b="b"/>
              <a:pathLst>
                <a:path w="8308" h="5076" extrusionOk="0">
                  <a:moveTo>
                    <a:pt x="1452" y="0"/>
                  </a:moveTo>
                  <a:lnTo>
                    <a:pt x="0" y="5075"/>
                  </a:lnTo>
                  <a:lnTo>
                    <a:pt x="7097" y="5075"/>
                  </a:lnTo>
                  <a:lnTo>
                    <a:pt x="830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3770;p64">
              <a:extLst>
                <a:ext uri="{FF2B5EF4-FFF2-40B4-BE49-F238E27FC236}">
                  <a16:creationId xmlns:a16="http://schemas.microsoft.com/office/drawing/2014/main" id="{EED4DD01-A99D-6B86-96B5-2FAC4985D357}"/>
                </a:ext>
              </a:extLst>
            </p:cNvPr>
            <p:cNvSpPr/>
            <p:nvPr/>
          </p:nvSpPr>
          <p:spPr>
            <a:xfrm>
              <a:off x="2816100" y="3981275"/>
              <a:ext cx="223950" cy="141250"/>
            </a:xfrm>
            <a:custGeom>
              <a:avLst/>
              <a:gdLst/>
              <a:ahLst/>
              <a:cxnLst/>
              <a:rect l="l" t="t" r="r" b="b"/>
              <a:pathLst>
                <a:path w="8958" h="5650" extrusionOk="0">
                  <a:moveTo>
                    <a:pt x="8274" y="573"/>
                  </a:moveTo>
                  <a:lnTo>
                    <a:pt x="7201" y="5076"/>
                  </a:lnTo>
                  <a:lnTo>
                    <a:pt x="708" y="5076"/>
                  </a:lnTo>
                  <a:lnTo>
                    <a:pt x="1998" y="573"/>
                  </a:lnTo>
                  <a:close/>
                  <a:moveTo>
                    <a:pt x="1781" y="0"/>
                  </a:moveTo>
                  <a:cubicBezTo>
                    <a:pt x="1653" y="0"/>
                    <a:pt x="1541" y="85"/>
                    <a:pt x="1507" y="208"/>
                  </a:cubicBezTo>
                  <a:lnTo>
                    <a:pt x="54" y="5284"/>
                  </a:lnTo>
                  <a:cubicBezTo>
                    <a:pt x="1" y="5466"/>
                    <a:pt x="138" y="5649"/>
                    <a:pt x="329" y="5649"/>
                  </a:cubicBezTo>
                  <a:lnTo>
                    <a:pt x="7426" y="5649"/>
                  </a:lnTo>
                  <a:cubicBezTo>
                    <a:pt x="7558" y="5648"/>
                    <a:pt x="7674" y="5557"/>
                    <a:pt x="7705" y="5429"/>
                  </a:cubicBezTo>
                  <a:lnTo>
                    <a:pt x="8914" y="353"/>
                  </a:lnTo>
                  <a:cubicBezTo>
                    <a:pt x="8958" y="173"/>
                    <a:pt x="8821" y="1"/>
                    <a:pt x="86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3771;p64">
              <a:extLst>
                <a:ext uri="{FF2B5EF4-FFF2-40B4-BE49-F238E27FC236}">
                  <a16:creationId xmlns:a16="http://schemas.microsoft.com/office/drawing/2014/main" id="{F036576D-DD4C-B52C-A054-D9166C71C3E2}"/>
                </a:ext>
              </a:extLst>
            </p:cNvPr>
            <p:cNvSpPr/>
            <p:nvPr/>
          </p:nvSpPr>
          <p:spPr>
            <a:xfrm>
              <a:off x="3534125" y="3988450"/>
              <a:ext cx="183400" cy="126900"/>
            </a:xfrm>
            <a:custGeom>
              <a:avLst/>
              <a:gdLst/>
              <a:ahLst/>
              <a:cxnLst/>
              <a:rect l="l" t="t" r="r" b="b"/>
              <a:pathLst>
                <a:path w="7336" h="5076" extrusionOk="0">
                  <a:moveTo>
                    <a:pt x="481" y="0"/>
                  </a:moveTo>
                  <a:lnTo>
                    <a:pt x="0" y="5075"/>
                  </a:lnTo>
                  <a:lnTo>
                    <a:pt x="7097" y="5075"/>
                  </a:lnTo>
                  <a:lnTo>
                    <a:pt x="733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3772;p64">
              <a:extLst>
                <a:ext uri="{FF2B5EF4-FFF2-40B4-BE49-F238E27FC236}">
                  <a16:creationId xmlns:a16="http://schemas.microsoft.com/office/drawing/2014/main" id="{CB2F751B-D14E-5D3E-5FB1-77463D775694}"/>
                </a:ext>
              </a:extLst>
            </p:cNvPr>
            <p:cNvSpPr/>
            <p:nvPr/>
          </p:nvSpPr>
          <p:spPr>
            <a:xfrm>
              <a:off x="3526575" y="3981300"/>
              <a:ext cx="198250" cy="141225"/>
            </a:xfrm>
            <a:custGeom>
              <a:avLst/>
              <a:gdLst/>
              <a:ahLst/>
              <a:cxnLst/>
              <a:rect l="l" t="t" r="r" b="b"/>
              <a:pathLst>
                <a:path w="7930" h="5649" extrusionOk="0">
                  <a:moveTo>
                    <a:pt x="7338" y="572"/>
                  </a:moveTo>
                  <a:lnTo>
                    <a:pt x="7126" y="5075"/>
                  </a:lnTo>
                  <a:lnTo>
                    <a:pt x="616" y="5075"/>
                  </a:lnTo>
                  <a:lnTo>
                    <a:pt x="1043" y="572"/>
                  </a:lnTo>
                  <a:close/>
                  <a:moveTo>
                    <a:pt x="783" y="0"/>
                  </a:moveTo>
                  <a:cubicBezTo>
                    <a:pt x="634" y="0"/>
                    <a:pt x="511" y="112"/>
                    <a:pt x="497" y="259"/>
                  </a:cubicBezTo>
                  <a:lnTo>
                    <a:pt x="16" y="5334"/>
                  </a:lnTo>
                  <a:cubicBezTo>
                    <a:pt x="1" y="5502"/>
                    <a:pt x="133" y="5648"/>
                    <a:pt x="302" y="5648"/>
                  </a:cubicBezTo>
                  <a:lnTo>
                    <a:pt x="7399" y="5648"/>
                  </a:lnTo>
                  <a:cubicBezTo>
                    <a:pt x="7552" y="5648"/>
                    <a:pt x="7677" y="5528"/>
                    <a:pt x="7685" y="5375"/>
                  </a:cubicBezTo>
                  <a:lnTo>
                    <a:pt x="7924" y="300"/>
                  </a:lnTo>
                  <a:cubicBezTo>
                    <a:pt x="7930" y="136"/>
                    <a:pt x="7801" y="0"/>
                    <a:pt x="76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3773;p64">
              <a:extLst>
                <a:ext uri="{FF2B5EF4-FFF2-40B4-BE49-F238E27FC236}">
                  <a16:creationId xmlns:a16="http://schemas.microsoft.com/office/drawing/2014/main" id="{78829C83-D457-7CE4-8CA3-58891A0C3E7C}"/>
                </a:ext>
              </a:extLst>
            </p:cNvPr>
            <p:cNvSpPr/>
            <p:nvPr/>
          </p:nvSpPr>
          <p:spPr>
            <a:xfrm>
              <a:off x="4574400" y="3983579"/>
              <a:ext cx="201875" cy="126900"/>
            </a:xfrm>
            <a:custGeom>
              <a:avLst/>
              <a:gdLst/>
              <a:ahLst/>
              <a:cxnLst/>
              <a:rect l="l" t="t" r="r" b="b"/>
              <a:pathLst>
                <a:path w="8075" h="5076" extrusionOk="0">
                  <a:moveTo>
                    <a:pt x="0" y="0"/>
                  </a:moveTo>
                  <a:lnTo>
                    <a:pt x="977" y="5075"/>
                  </a:lnTo>
                  <a:lnTo>
                    <a:pt x="8074" y="5075"/>
                  </a:lnTo>
                  <a:lnTo>
                    <a:pt x="685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3774;p64">
              <a:extLst>
                <a:ext uri="{FF2B5EF4-FFF2-40B4-BE49-F238E27FC236}">
                  <a16:creationId xmlns:a16="http://schemas.microsoft.com/office/drawing/2014/main" id="{1941D876-9C3C-5849-2D12-A9B333252148}"/>
                </a:ext>
              </a:extLst>
            </p:cNvPr>
            <p:cNvSpPr/>
            <p:nvPr/>
          </p:nvSpPr>
          <p:spPr>
            <a:xfrm>
              <a:off x="4566525" y="3981300"/>
              <a:ext cx="217750" cy="141225"/>
            </a:xfrm>
            <a:custGeom>
              <a:avLst/>
              <a:gdLst/>
              <a:ahLst/>
              <a:cxnLst/>
              <a:rect l="l" t="t" r="r" b="b"/>
              <a:pathLst>
                <a:path w="8710" h="5649" extrusionOk="0">
                  <a:moveTo>
                    <a:pt x="6945" y="572"/>
                  </a:moveTo>
                  <a:lnTo>
                    <a:pt x="8027" y="5075"/>
                  </a:lnTo>
                  <a:lnTo>
                    <a:pt x="1528" y="5075"/>
                  </a:lnTo>
                  <a:lnTo>
                    <a:pt x="663" y="572"/>
                  </a:lnTo>
                  <a:close/>
                  <a:moveTo>
                    <a:pt x="315" y="0"/>
                  </a:moveTo>
                  <a:cubicBezTo>
                    <a:pt x="135" y="0"/>
                    <a:pt x="0" y="165"/>
                    <a:pt x="35" y="340"/>
                  </a:cubicBezTo>
                  <a:lnTo>
                    <a:pt x="1010" y="5416"/>
                  </a:lnTo>
                  <a:cubicBezTo>
                    <a:pt x="1037" y="5551"/>
                    <a:pt x="1155" y="5647"/>
                    <a:pt x="1292" y="5648"/>
                  </a:cubicBezTo>
                  <a:lnTo>
                    <a:pt x="8389" y="5648"/>
                  </a:lnTo>
                  <a:lnTo>
                    <a:pt x="8389" y="5647"/>
                  </a:lnTo>
                  <a:cubicBezTo>
                    <a:pt x="8574" y="5647"/>
                    <a:pt x="8710" y="5474"/>
                    <a:pt x="8667" y="5295"/>
                  </a:cubicBezTo>
                  <a:lnTo>
                    <a:pt x="7449" y="220"/>
                  </a:lnTo>
                  <a:cubicBezTo>
                    <a:pt x="7418" y="90"/>
                    <a:pt x="7303" y="0"/>
                    <a:pt x="717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3775;p64">
              <a:extLst>
                <a:ext uri="{FF2B5EF4-FFF2-40B4-BE49-F238E27FC236}">
                  <a16:creationId xmlns:a16="http://schemas.microsoft.com/office/drawing/2014/main" id="{B3328200-BC22-5051-472C-7BEB49F6CE80}"/>
                </a:ext>
              </a:extLst>
            </p:cNvPr>
            <p:cNvSpPr/>
            <p:nvPr/>
          </p:nvSpPr>
          <p:spPr>
            <a:xfrm>
              <a:off x="4403025" y="3988450"/>
              <a:ext cx="195800" cy="126900"/>
            </a:xfrm>
            <a:custGeom>
              <a:avLst/>
              <a:gdLst/>
              <a:ahLst/>
              <a:cxnLst/>
              <a:rect l="l" t="t" r="r" b="b"/>
              <a:pathLst>
                <a:path w="7832" h="5076" extrusionOk="0">
                  <a:moveTo>
                    <a:pt x="0" y="0"/>
                  </a:moveTo>
                  <a:lnTo>
                    <a:pt x="733" y="5075"/>
                  </a:lnTo>
                  <a:lnTo>
                    <a:pt x="7832" y="5075"/>
                  </a:lnTo>
                  <a:lnTo>
                    <a:pt x="685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3776;p64">
              <a:extLst>
                <a:ext uri="{FF2B5EF4-FFF2-40B4-BE49-F238E27FC236}">
                  <a16:creationId xmlns:a16="http://schemas.microsoft.com/office/drawing/2014/main" id="{F52A36A7-D2CA-14C7-19AB-419925B74F1E}"/>
                </a:ext>
              </a:extLst>
            </p:cNvPr>
            <p:cNvSpPr/>
            <p:nvPr/>
          </p:nvSpPr>
          <p:spPr>
            <a:xfrm>
              <a:off x="4395300" y="3981300"/>
              <a:ext cx="211425" cy="141225"/>
            </a:xfrm>
            <a:custGeom>
              <a:avLst/>
              <a:gdLst/>
              <a:ahLst/>
              <a:cxnLst/>
              <a:rect l="l" t="t" r="r" b="b"/>
              <a:pathLst>
                <a:path w="8457" h="5649" extrusionOk="0">
                  <a:moveTo>
                    <a:pt x="6929" y="572"/>
                  </a:moveTo>
                  <a:lnTo>
                    <a:pt x="7795" y="5075"/>
                  </a:lnTo>
                  <a:lnTo>
                    <a:pt x="1291" y="5075"/>
                  </a:lnTo>
                  <a:lnTo>
                    <a:pt x="639" y="572"/>
                  </a:lnTo>
                  <a:close/>
                  <a:moveTo>
                    <a:pt x="309" y="0"/>
                  </a:moveTo>
                  <a:cubicBezTo>
                    <a:pt x="135" y="0"/>
                    <a:pt x="0" y="154"/>
                    <a:pt x="25" y="327"/>
                  </a:cubicBezTo>
                  <a:lnTo>
                    <a:pt x="759" y="5402"/>
                  </a:lnTo>
                  <a:cubicBezTo>
                    <a:pt x="780" y="5543"/>
                    <a:pt x="900" y="5647"/>
                    <a:pt x="1042" y="5648"/>
                  </a:cubicBezTo>
                  <a:lnTo>
                    <a:pt x="8141" y="5648"/>
                  </a:lnTo>
                  <a:cubicBezTo>
                    <a:pt x="8322" y="5648"/>
                    <a:pt x="8456" y="5484"/>
                    <a:pt x="8423" y="5307"/>
                  </a:cubicBezTo>
                  <a:lnTo>
                    <a:pt x="7445" y="232"/>
                  </a:lnTo>
                  <a:cubicBezTo>
                    <a:pt x="7419" y="98"/>
                    <a:pt x="7302" y="0"/>
                    <a:pt x="71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3777;p64">
              <a:extLst>
                <a:ext uri="{FF2B5EF4-FFF2-40B4-BE49-F238E27FC236}">
                  <a16:creationId xmlns:a16="http://schemas.microsoft.com/office/drawing/2014/main" id="{77B6758A-B1A0-FCBF-F6C9-76D708759E69}"/>
                </a:ext>
              </a:extLst>
            </p:cNvPr>
            <p:cNvSpPr/>
            <p:nvPr/>
          </p:nvSpPr>
          <p:spPr>
            <a:xfrm>
              <a:off x="4060275" y="3988450"/>
              <a:ext cx="183650" cy="126900"/>
            </a:xfrm>
            <a:custGeom>
              <a:avLst/>
              <a:gdLst/>
              <a:ahLst/>
              <a:cxnLst/>
              <a:rect l="l" t="t" r="r" b="b"/>
              <a:pathLst>
                <a:path w="7346" h="5076" extrusionOk="0">
                  <a:moveTo>
                    <a:pt x="0" y="0"/>
                  </a:moveTo>
                  <a:lnTo>
                    <a:pt x="247" y="5075"/>
                  </a:lnTo>
                  <a:lnTo>
                    <a:pt x="7346" y="5075"/>
                  </a:lnTo>
                  <a:lnTo>
                    <a:pt x="685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3778;p64">
              <a:extLst>
                <a:ext uri="{FF2B5EF4-FFF2-40B4-BE49-F238E27FC236}">
                  <a16:creationId xmlns:a16="http://schemas.microsoft.com/office/drawing/2014/main" id="{BA5CBB1C-87E7-6C29-8403-6E1BB540E012}"/>
                </a:ext>
              </a:extLst>
            </p:cNvPr>
            <p:cNvSpPr/>
            <p:nvPr/>
          </p:nvSpPr>
          <p:spPr>
            <a:xfrm>
              <a:off x="4052900" y="3981300"/>
              <a:ext cx="198525" cy="141225"/>
            </a:xfrm>
            <a:custGeom>
              <a:avLst/>
              <a:gdLst/>
              <a:ahLst/>
              <a:cxnLst/>
              <a:rect l="l" t="t" r="r" b="b"/>
              <a:pathLst>
                <a:path w="7941" h="5649" extrusionOk="0">
                  <a:moveTo>
                    <a:pt x="6890" y="572"/>
                  </a:moveTo>
                  <a:lnTo>
                    <a:pt x="7326" y="5075"/>
                  </a:lnTo>
                  <a:lnTo>
                    <a:pt x="815" y="5075"/>
                  </a:lnTo>
                  <a:lnTo>
                    <a:pt x="595" y="572"/>
                  </a:lnTo>
                  <a:close/>
                  <a:moveTo>
                    <a:pt x="291" y="0"/>
                  </a:moveTo>
                  <a:cubicBezTo>
                    <a:pt x="130" y="0"/>
                    <a:pt x="0" y="137"/>
                    <a:pt x="8" y="300"/>
                  </a:cubicBezTo>
                  <a:lnTo>
                    <a:pt x="257" y="5375"/>
                  </a:lnTo>
                  <a:cubicBezTo>
                    <a:pt x="263" y="5528"/>
                    <a:pt x="389" y="5648"/>
                    <a:pt x="542" y="5648"/>
                  </a:cubicBezTo>
                  <a:lnTo>
                    <a:pt x="7640" y="5648"/>
                  </a:lnTo>
                  <a:lnTo>
                    <a:pt x="7640" y="5647"/>
                  </a:lnTo>
                  <a:cubicBezTo>
                    <a:pt x="7809" y="5647"/>
                    <a:pt x="7941" y="5502"/>
                    <a:pt x="7924" y="5334"/>
                  </a:cubicBezTo>
                  <a:lnTo>
                    <a:pt x="7435" y="259"/>
                  </a:lnTo>
                  <a:cubicBezTo>
                    <a:pt x="7421" y="112"/>
                    <a:pt x="7298" y="0"/>
                    <a:pt x="7150" y="0"/>
                  </a:cubicBezTo>
                  <a:lnTo>
                    <a:pt x="294" y="0"/>
                  </a:lnTo>
                  <a:cubicBezTo>
                    <a:pt x="293" y="0"/>
                    <a:pt x="292" y="0"/>
                    <a:pt x="29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3779;p64">
              <a:extLst>
                <a:ext uri="{FF2B5EF4-FFF2-40B4-BE49-F238E27FC236}">
                  <a16:creationId xmlns:a16="http://schemas.microsoft.com/office/drawing/2014/main" id="{20A298B4-16BE-BAB5-C819-BFF6DB6C581F}"/>
                </a:ext>
              </a:extLst>
            </p:cNvPr>
            <p:cNvSpPr/>
            <p:nvPr/>
          </p:nvSpPr>
          <p:spPr>
            <a:xfrm>
              <a:off x="2666525" y="4508979"/>
              <a:ext cx="2038350" cy="152600"/>
            </a:xfrm>
            <a:custGeom>
              <a:avLst/>
              <a:gdLst/>
              <a:ahLst/>
              <a:cxnLst/>
              <a:rect l="l" t="t" r="r" b="b"/>
              <a:pathLst>
                <a:path w="81534" h="6104" extrusionOk="0">
                  <a:moveTo>
                    <a:pt x="1747" y="1"/>
                  </a:moveTo>
                  <a:lnTo>
                    <a:pt x="0" y="6104"/>
                  </a:lnTo>
                  <a:lnTo>
                    <a:pt x="81534" y="6104"/>
                  </a:lnTo>
                  <a:lnTo>
                    <a:pt x="8035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3780;p64">
              <a:extLst>
                <a:ext uri="{FF2B5EF4-FFF2-40B4-BE49-F238E27FC236}">
                  <a16:creationId xmlns:a16="http://schemas.microsoft.com/office/drawing/2014/main" id="{820AF31A-D04F-B894-D41E-9F6ECA91B89A}"/>
                </a:ext>
              </a:extLst>
            </p:cNvPr>
            <p:cNvSpPr/>
            <p:nvPr/>
          </p:nvSpPr>
          <p:spPr>
            <a:xfrm>
              <a:off x="2658325" y="4506675"/>
              <a:ext cx="2054400" cy="166950"/>
            </a:xfrm>
            <a:custGeom>
              <a:avLst/>
              <a:gdLst/>
              <a:ahLst/>
              <a:cxnLst/>
              <a:rect l="l" t="t" r="r" b="b"/>
              <a:pathLst>
                <a:path w="82176" h="6678" extrusionOk="0">
                  <a:moveTo>
                    <a:pt x="80451" y="574"/>
                  </a:moveTo>
                  <a:lnTo>
                    <a:pt x="81515" y="6105"/>
                  </a:lnTo>
                  <a:lnTo>
                    <a:pt x="708" y="6105"/>
                  </a:lnTo>
                  <a:lnTo>
                    <a:pt x="2290" y="574"/>
                  </a:lnTo>
                  <a:close/>
                  <a:moveTo>
                    <a:pt x="2075" y="1"/>
                  </a:moveTo>
                  <a:cubicBezTo>
                    <a:pt x="1947" y="1"/>
                    <a:pt x="1835" y="85"/>
                    <a:pt x="1800" y="208"/>
                  </a:cubicBezTo>
                  <a:lnTo>
                    <a:pt x="53" y="6312"/>
                  </a:lnTo>
                  <a:cubicBezTo>
                    <a:pt x="0" y="6494"/>
                    <a:pt x="137" y="6678"/>
                    <a:pt x="328" y="6678"/>
                  </a:cubicBezTo>
                  <a:lnTo>
                    <a:pt x="81862" y="6678"/>
                  </a:lnTo>
                  <a:cubicBezTo>
                    <a:pt x="82041" y="6678"/>
                    <a:pt x="82176" y="6514"/>
                    <a:pt x="82143" y="6337"/>
                  </a:cubicBezTo>
                  <a:lnTo>
                    <a:pt x="80967" y="233"/>
                  </a:lnTo>
                  <a:cubicBezTo>
                    <a:pt x="80942" y="98"/>
                    <a:pt x="80824" y="2"/>
                    <a:pt x="806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3781;p64">
              <a:extLst>
                <a:ext uri="{FF2B5EF4-FFF2-40B4-BE49-F238E27FC236}">
                  <a16:creationId xmlns:a16="http://schemas.microsoft.com/office/drawing/2014/main" id="{6CB30705-B8D7-2284-AE13-E3DB2D2B9DBB}"/>
                </a:ext>
              </a:extLst>
            </p:cNvPr>
            <p:cNvSpPr/>
            <p:nvPr/>
          </p:nvSpPr>
          <p:spPr>
            <a:xfrm>
              <a:off x="4231650" y="3988450"/>
              <a:ext cx="189725" cy="126900"/>
            </a:xfrm>
            <a:custGeom>
              <a:avLst/>
              <a:gdLst/>
              <a:ahLst/>
              <a:cxnLst/>
              <a:rect l="l" t="t" r="r" b="b"/>
              <a:pathLst>
                <a:path w="7589" h="5076" extrusionOk="0">
                  <a:moveTo>
                    <a:pt x="0" y="0"/>
                  </a:moveTo>
                  <a:lnTo>
                    <a:pt x="491" y="5075"/>
                  </a:lnTo>
                  <a:lnTo>
                    <a:pt x="7588" y="5075"/>
                  </a:lnTo>
                  <a:lnTo>
                    <a:pt x="685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3782;p64">
              <a:extLst>
                <a:ext uri="{FF2B5EF4-FFF2-40B4-BE49-F238E27FC236}">
                  <a16:creationId xmlns:a16="http://schemas.microsoft.com/office/drawing/2014/main" id="{010E987F-754D-F310-6765-3BCE66A14818}"/>
                </a:ext>
              </a:extLst>
            </p:cNvPr>
            <p:cNvSpPr/>
            <p:nvPr/>
          </p:nvSpPr>
          <p:spPr>
            <a:xfrm>
              <a:off x="4224100" y="3981275"/>
              <a:ext cx="204950" cy="141250"/>
            </a:xfrm>
            <a:custGeom>
              <a:avLst/>
              <a:gdLst/>
              <a:ahLst/>
              <a:cxnLst/>
              <a:rect l="l" t="t" r="r" b="b"/>
              <a:pathLst>
                <a:path w="8198" h="5650" extrusionOk="0">
                  <a:moveTo>
                    <a:pt x="6910" y="573"/>
                  </a:moveTo>
                  <a:lnTo>
                    <a:pt x="7561" y="5076"/>
                  </a:lnTo>
                  <a:lnTo>
                    <a:pt x="1052" y="5076"/>
                  </a:lnTo>
                  <a:lnTo>
                    <a:pt x="617" y="573"/>
                  </a:lnTo>
                  <a:close/>
                  <a:moveTo>
                    <a:pt x="302" y="0"/>
                  </a:moveTo>
                  <a:cubicBezTo>
                    <a:pt x="133" y="0"/>
                    <a:pt x="1" y="146"/>
                    <a:pt x="16" y="314"/>
                  </a:cubicBezTo>
                  <a:lnTo>
                    <a:pt x="507" y="5390"/>
                  </a:lnTo>
                  <a:cubicBezTo>
                    <a:pt x="521" y="5537"/>
                    <a:pt x="644" y="5648"/>
                    <a:pt x="792" y="5649"/>
                  </a:cubicBezTo>
                  <a:lnTo>
                    <a:pt x="7890" y="5649"/>
                  </a:lnTo>
                  <a:lnTo>
                    <a:pt x="7890" y="5648"/>
                  </a:lnTo>
                  <a:cubicBezTo>
                    <a:pt x="8065" y="5648"/>
                    <a:pt x="8198" y="5494"/>
                    <a:pt x="8174" y="5321"/>
                  </a:cubicBezTo>
                  <a:lnTo>
                    <a:pt x="7440" y="246"/>
                  </a:lnTo>
                  <a:cubicBezTo>
                    <a:pt x="7420" y="105"/>
                    <a:pt x="7300" y="1"/>
                    <a:pt x="71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3783;p64">
              <a:extLst>
                <a:ext uri="{FF2B5EF4-FFF2-40B4-BE49-F238E27FC236}">
                  <a16:creationId xmlns:a16="http://schemas.microsoft.com/office/drawing/2014/main" id="{A2D981A4-C8ED-AE90-FE36-FE287A7524D3}"/>
                </a:ext>
              </a:extLst>
            </p:cNvPr>
            <p:cNvSpPr/>
            <p:nvPr/>
          </p:nvSpPr>
          <p:spPr>
            <a:xfrm>
              <a:off x="1662850" y="4934500"/>
              <a:ext cx="4367925" cy="62025"/>
            </a:xfrm>
            <a:custGeom>
              <a:avLst/>
              <a:gdLst/>
              <a:ahLst/>
              <a:cxnLst/>
              <a:rect l="l" t="t" r="r" b="b"/>
              <a:pathLst>
                <a:path w="174717" h="2481" extrusionOk="0">
                  <a:moveTo>
                    <a:pt x="1" y="1"/>
                  </a:moveTo>
                  <a:lnTo>
                    <a:pt x="1" y="2480"/>
                  </a:lnTo>
                  <a:lnTo>
                    <a:pt x="174716" y="2480"/>
                  </a:lnTo>
                  <a:lnTo>
                    <a:pt x="17471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3784;p64">
              <a:extLst>
                <a:ext uri="{FF2B5EF4-FFF2-40B4-BE49-F238E27FC236}">
                  <a16:creationId xmlns:a16="http://schemas.microsoft.com/office/drawing/2014/main" id="{CF5CE509-8D05-7A9A-968C-22F291480F33}"/>
                </a:ext>
              </a:extLst>
            </p:cNvPr>
            <p:cNvSpPr/>
            <p:nvPr/>
          </p:nvSpPr>
          <p:spPr>
            <a:xfrm>
              <a:off x="1655725" y="4927350"/>
              <a:ext cx="4382225" cy="76325"/>
            </a:xfrm>
            <a:custGeom>
              <a:avLst/>
              <a:gdLst/>
              <a:ahLst/>
              <a:cxnLst/>
              <a:rect l="l" t="t" r="r" b="b"/>
              <a:pathLst>
                <a:path w="175289" h="3053" extrusionOk="0">
                  <a:moveTo>
                    <a:pt x="174715" y="574"/>
                  </a:moveTo>
                  <a:lnTo>
                    <a:pt x="174715" y="2479"/>
                  </a:lnTo>
                  <a:lnTo>
                    <a:pt x="573" y="2479"/>
                  </a:lnTo>
                  <a:lnTo>
                    <a:pt x="573" y="574"/>
                  </a:lnTo>
                  <a:close/>
                  <a:moveTo>
                    <a:pt x="286" y="1"/>
                  </a:moveTo>
                  <a:cubicBezTo>
                    <a:pt x="128" y="1"/>
                    <a:pt x="0" y="129"/>
                    <a:pt x="0" y="288"/>
                  </a:cubicBezTo>
                  <a:lnTo>
                    <a:pt x="0" y="2766"/>
                  </a:lnTo>
                  <a:cubicBezTo>
                    <a:pt x="0" y="2924"/>
                    <a:pt x="128" y="3052"/>
                    <a:pt x="286" y="3052"/>
                  </a:cubicBezTo>
                  <a:lnTo>
                    <a:pt x="175001" y="3052"/>
                  </a:lnTo>
                  <a:cubicBezTo>
                    <a:pt x="175160" y="3052"/>
                    <a:pt x="175288" y="2924"/>
                    <a:pt x="175288" y="2766"/>
                  </a:cubicBezTo>
                  <a:lnTo>
                    <a:pt x="175288" y="288"/>
                  </a:lnTo>
                  <a:cubicBezTo>
                    <a:pt x="175288" y="129"/>
                    <a:pt x="175160" y="1"/>
                    <a:pt x="17500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3785;p64">
              <a:extLst>
                <a:ext uri="{FF2B5EF4-FFF2-40B4-BE49-F238E27FC236}">
                  <a16:creationId xmlns:a16="http://schemas.microsoft.com/office/drawing/2014/main" id="{710937E8-8FD9-1E78-5E65-C252010F90C6}"/>
                </a:ext>
              </a:extLst>
            </p:cNvPr>
            <p:cNvSpPr/>
            <p:nvPr/>
          </p:nvSpPr>
          <p:spPr>
            <a:xfrm>
              <a:off x="3073800" y="2103700"/>
              <a:ext cx="1546050" cy="1325725"/>
            </a:xfrm>
            <a:custGeom>
              <a:avLst/>
              <a:gdLst/>
              <a:ahLst/>
              <a:cxnLst/>
              <a:rect l="l" t="t" r="r" b="b"/>
              <a:pathLst>
                <a:path w="61842" h="53029" extrusionOk="0">
                  <a:moveTo>
                    <a:pt x="30921" y="1"/>
                  </a:moveTo>
                  <a:cubicBezTo>
                    <a:pt x="29854" y="1"/>
                    <a:pt x="28786" y="529"/>
                    <a:pt x="28176" y="1586"/>
                  </a:cubicBezTo>
                  <a:lnTo>
                    <a:pt x="1221" y="48272"/>
                  </a:lnTo>
                  <a:cubicBezTo>
                    <a:pt x="1" y="50385"/>
                    <a:pt x="1526" y="53028"/>
                    <a:pt x="3966" y="53028"/>
                  </a:cubicBezTo>
                  <a:lnTo>
                    <a:pt x="57875" y="53028"/>
                  </a:lnTo>
                  <a:cubicBezTo>
                    <a:pt x="60317" y="53028"/>
                    <a:pt x="61842" y="50385"/>
                    <a:pt x="60622" y="48272"/>
                  </a:cubicBezTo>
                  <a:lnTo>
                    <a:pt x="33666" y="1586"/>
                  </a:lnTo>
                  <a:cubicBezTo>
                    <a:pt x="33056" y="529"/>
                    <a:pt x="31989" y="1"/>
                    <a:pt x="309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3786;p64">
              <a:extLst>
                <a:ext uri="{FF2B5EF4-FFF2-40B4-BE49-F238E27FC236}">
                  <a16:creationId xmlns:a16="http://schemas.microsoft.com/office/drawing/2014/main" id="{1548F3BF-1297-CDE5-19C2-FA3898F6887B}"/>
                </a:ext>
              </a:extLst>
            </p:cNvPr>
            <p:cNvSpPr/>
            <p:nvPr/>
          </p:nvSpPr>
          <p:spPr>
            <a:xfrm>
              <a:off x="3082475" y="2096550"/>
              <a:ext cx="1528675" cy="1340000"/>
            </a:xfrm>
            <a:custGeom>
              <a:avLst/>
              <a:gdLst/>
              <a:ahLst/>
              <a:cxnLst/>
              <a:rect l="l" t="t" r="r" b="b"/>
              <a:pathLst>
                <a:path w="61147" h="53600" extrusionOk="0">
                  <a:moveTo>
                    <a:pt x="30574" y="574"/>
                  </a:moveTo>
                  <a:cubicBezTo>
                    <a:pt x="31617" y="574"/>
                    <a:pt x="32550" y="1112"/>
                    <a:pt x="33072" y="2015"/>
                  </a:cubicBezTo>
                  <a:lnTo>
                    <a:pt x="60026" y="48702"/>
                  </a:lnTo>
                  <a:cubicBezTo>
                    <a:pt x="60548" y="49604"/>
                    <a:pt x="60546" y="50683"/>
                    <a:pt x="60026" y="51585"/>
                  </a:cubicBezTo>
                  <a:cubicBezTo>
                    <a:pt x="59506" y="52487"/>
                    <a:pt x="58571" y="53027"/>
                    <a:pt x="57529" y="53027"/>
                  </a:cubicBezTo>
                  <a:lnTo>
                    <a:pt x="3619" y="53027"/>
                  </a:lnTo>
                  <a:cubicBezTo>
                    <a:pt x="2577" y="53027"/>
                    <a:pt x="1643" y="52487"/>
                    <a:pt x="1122" y="51585"/>
                  </a:cubicBezTo>
                  <a:cubicBezTo>
                    <a:pt x="601" y="50683"/>
                    <a:pt x="601" y="49604"/>
                    <a:pt x="1122" y="48702"/>
                  </a:cubicBezTo>
                  <a:lnTo>
                    <a:pt x="28075" y="2015"/>
                  </a:lnTo>
                  <a:cubicBezTo>
                    <a:pt x="28598" y="1112"/>
                    <a:pt x="29531" y="574"/>
                    <a:pt x="30574" y="574"/>
                  </a:cubicBezTo>
                  <a:close/>
                  <a:moveTo>
                    <a:pt x="30574" y="1"/>
                  </a:moveTo>
                  <a:cubicBezTo>
                    <a:pt x="29325" y="1"/>
                    <a:pt x="28206" y="647"/>
                    <a:pt x="27580" y="1728"/>
                  </a:cubicBezTo>
                  <a:lnTo>
                    <a:pt x="626" y="48416"/>
                  </a:lnTo>
                  <a:cubicBezTo>
                    <a:pt x="1" y="49498"/>
                    <a:pt x="2" y="50789"/>
                    <a:pt x="626" y="51872"/>
                  </a:cubicBezTo>
                  <a:cubicBezTo>
                    <a:pt x="1251" y="52954"/>
                    <a:pt x="2369" y="53600"/>
                    <a:pt x="3619" y="53600"/>
                  </a:cubicBezTo>
                  <a:lnTo>
                    <a:pt x="57529" y="53600"/>
                  </a:lnTo>
                  <a:cubicBezTo>
                    <a:pt x="58778" y="53600"/>
                    <a:pt x="59897" y="52954"/>
                    <a:pt x="60522" y="51872"/>
                  </a:cubicBezTo>
                  <a:cubicBezTo>
                    <a:pt x="61146" y="50789"/>
                    <a:pt x="61146" y="49498"/>
                    <a:pt x="60522" y="48416"/>
                  </a:cubicBezTo>
                  <a:lnTo>
                    <a:pt x="33567" y="1728"/>
                  </a:lnTo>
                  <a:cubicBezTo>
                    <a:pt x="32943" y="647"/>
                    <a:pt x="31824" y="1"/>
                    <a:pt x="305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3787;p64">
              <a:extLst>
                <a:ext uri="{FF2B5EF4-FFF2-40B4-BE49-F238E27FC236}">
                  <a16:creationId xmlns:a16="http://schemas.microsoft.com/office/drawing/2014/main" id="{AE23ACE0-6C40-2B62-F937-79FB2B0C5FD9}"/>
                </a:ext>
              </a:extLst>
            </p:cNvPr>
            <p:cNvSpPr/>
            <p:nvPr/>
          </p:nvSpPr>
          <p:spPr>
            <a:xfrm>
              <a:off x="3205650" y="2204625"/>
              <a:ext cx="1282350" cy="1152700"/>
            </a:xfrm>
            <a:custGeom>
              <a:avLst/>
              <a:gdLst/>
              <a:ahLst/>
              <a:cxnLst/>
              <a:rect l="l" t="t" r="r" b="b"/>
              <a:pathLst>
                <a:path w="51294" h="46108" extrusionOk="0">
                  <a:moveTo>
                    <a:pt x="25647" y="573"/>
                  </a:moveTo>
                  <a:cubicBezTo>
                    <a:pt x="26502" y="573"/>
                    <a:pt x="27267" y="1027"/>
                    <a:pt x="27695" y="1788"/>
                  </a:cubicBezTo>
                  <a:lnTo>
                    <a:pt x="50256" y="41878"/>
                  </a:lnTo>
                  <a:cubicBezTo>
                    <a:pt x="50694" y="42658"/>
                    <a:pt x="50687" y="43583"/>
                    <a:pt x="50235" y="44356"/>
                  </a:cubicBezTo>
                  <a:cubicBezTo>
                    <a:pt x="49802" y="45094"/>
                    <a:pt x="49045" y="45535"/>
                    <a:pt x="48207" y="45535"/>
                  </a:cubicBezTo>
                  <a:lnTo>
                    <a:pt x="3088" y="45535"/>
                  </a:lnTo>
                  <a:cubicBezTo>
                    <a:pt x="2250" y="45535"/>
                    <a:pt x="1491" y="45094"/>
                    <a:pt x="1060" y="44356"/>
                  </a:cubicBezTo>
                  <a:cubicBezTo>
                    <a:pt x="608" y="43583"/>
                    <a:pt x="600" y="42656"/>
                    <a:pt x="1038" y="41878"/>
                  </a:cubicBezTo>
                  <a:lnTo>
                    <a:pt x="23598" y="1788"/>
                  </a:lnTo>
                  <a:cubicBezTo>
                    <a:pt x="24027" y="1027"/>
                    <a:pt x="24792" y="573"/>
                    <a:pt x="25647" y="573"/>
                  </a:cubicBezTo>
                  <a:close/>
                  <a:moveTo>
                    <a:pt x="25647" y="0"/>
                  </a:moveTo>
                  <a:cubicBezTo>
                    <a:pt x="24583" y="0"/>
                    <a:pt x="23631" y="564"/>
                    <a:pt x="23099" y="1508"/>
                  </a:cubicBezTo>
                  <a:lnTo>
                    <a:pt x="540" y="41598"/>
                  </a:lnTo>
                  <a:cubicBezTo>
                    <a:pt x="0" y="42555"/>
                    <a:pt x="11" y="43694"/>
                    <a:pt x="566" y="44644"/>
                  </a:cubicBezTo>
                  <a:cubicBezTo>
                    <a:pt x="1101" y="45560"/>
                    <a:pt x="2043" y="46108"/>
                    <a:pt x="3088" y="46108"/>
                  </a:cubicBezTo>
                  <a:lnTo>
                    <a:pt x="48207" y="46108"/>
                  </a:lnTo>
                  <a:cubicBezTo>
                    <a:pt x="49250" y="46108"/>
                    <a:pt x="50193" y="45560"/>
                    <a:pt x="50729" y="44644"/>
                  </a:cubicBezTo>
                  <a:cubicBezTo>
                    <a:pt x="51284" y="43694"/>
                    <a:pt x="51294" y="42556"/>
                    <a:pt x="50754" y="41598"/>
                  </a:cubicBezTo>
                  <a:lnTo>
                    <a:pt x="28194" y="1508"/>
                  </a:lnTo>
                  <a:cubicBezTo>
                    <a:pt x="27663" y="564"/>
                    <a:pt x="26711" y="0"/>
                    <a:pt x="256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3788;p64">
              <a:extLst>
                <a:ext uri="{FF2B5EF4-FFF2-40B4-BE49-F238E27FC236}">
                  <a16:creationId xmlns:a16="http://schemas.microsoft.com/office/drawing/2014/main" id="{8D4265DF-A402-F90F-4F00-2427C72E2C7D}"/>
                </a:ext>
              </a:extLst>
            </p:cNvPr>
            <p:cNvSpPr/>
            <p:nvPr/>
          </p:nvSpPr>
          <p:spPr>
            <a:xfrm>
              <a:off x="3735600" y="2434425"/>
              <a:ext cx="222450" cy="852900"/>
            </a:xfrm>
            <a:custGeom>
              <a:avLst/>
              <a:gdLst/>
              <a:ahLst/>
              <a:cxnLst/>
              <a:rect l="l" t="t" r="r" b="b"/>
              <a:pathLst>
                <a:path w="8898" h="34116" extrusionOk="0">
                  <a:moveTo>
                    <a:pt x="4450" y="1"/>
                  </a:moveTo>
                  <a:cubicBezTo>
                    <a:pt x="3691" y="1"/>
                    <a:pt x="2932" y="181"/>
                    <a:pt x="2173" y="542"/>
                  </a:cubicBezTo>
                  <a:cubicBezTo>
                    <a:pt x="656" y="1263"/>
                    <a:pt x="1" y="2480"/>
                    <a:pt x="210" y="4191"/>
                  </a:cubicBezTo>
                  <a:lnTo>
                    <a:pt x="2308" y="20725"/>
                  </a:lnTo>
                  <a:cubicBezTo>
                    <a:pt x="2382" y="21410"/>
                    <a:pt x="2636" y="21945"/>
                    <a:pt x="3066" y="22333"/>
                  </a:cubicBezTo>
                  <a:cubicBezTo>
                    <a:pt x="3497" y="22720"/>
                    <a:pt x="3962" y="22913"/>
                    <a:pt x="4461" y="22913"/>
                  </a:cubicBezTo>
                  <a:cubicBezTo>
                    <a:pt x="4959" y="22912"/>
                    <a:pt x="5424" y="22718"/>
                    <a:pt x="5855" y="22333"/>
                  </a:cubicBezTo>
                  <a:cubicBezTo>
                    <a:pt x="6286" y="21945"/>
                    <a:pt x="6539" y="21410"/>
                    <a:pt x="6614" y="20725"/>
                  </a:cubicBezTo>
                  <a:lnTo>
                    <a:pt x="8690" y="4191"/>
                  </a:lnTo>
                  <a:cubicBezTo>
                    <a:pt x="8898" y="2480"/>
                    <a:pt x="8243" y="1263"/>
                    <a:pt x="6727" y="542"/>
                  </a:cubicBezTo>
                  <a:cubicBezTo>
                    <a:pt x="5968" y="181"/>
                    <a:pt x="5209" y="1"/>
                    <a:pt x="4450" y="1"/>
                  </a:cubicBezTo>
                  <a:close/>
                  <a:moveTo>
                    <a:pt x="4510" y="26484"/>
                  </a:moveTo>
                  <a:cubicBezTo>
                    <a:pt x="3427" y="26484"/>
                    <a:pt x="2528" y="26860"/>
                    <a:pt x="1816" y="27610"/>
                  </a:cubicBezTo>
                  <a:cubicBezTo>
                    <a:pt x="1102" y="28362"/>
                    <a:pt x="744" y="29258"/>
                    <a:pt x="744" y="30299"/>
                  </a:cubicBezTo>
                  <a:cubicBezTo>
                    <a:pt x="745" y="31370"/>
                    <a:pt x="1113" y="32274"/>
                    <a:pt x="1850" y="33011"/>
                  </a:cubicBezTo>
                  <a:lnTo>
                    <a:pt x="1849" y="33011"/>
                  </a:lnTo>
                  <a:cubicBezTo>
                    <a:pt x="2586" y="33747"/>
                    <a:pt x="3474" y="34115"/>
                    <a:pt x="4516" y="34115"/>
                  </a:cubicBezTo>
                  <a:cubicBezTo>
                    <a:pt x="5572" y="34115"/>
                    <a:pt x="6461" y="33740"/>
                    <a:pt x="7183" y="32988"/>
                  </a:cubicBezTo>
                  <a:cubicBezTo>
                    <a:pt x="7904" y="32237"/>
                    <a:pt x="8264" y="31341"/>
                    <a:pt x="8264" y="30299"/>
                  </a:cubicBezTo>
                  <a:cubicBezTo>
                    <a:pt x="8264" y="29183"/>
                    <a:pt x="7893" y="28267"/>
                    <a:pt x="7149" y="27554"/>
                  </a:cubicBezTo>
                  <a:cubicBezTo>
                    <a:pt x="6405" y="26840"/>
                    <a:pt x="5527" y="26484"/>
                    <a:pt x="4516" y="26484"/>
                  </a:cubicBezTo>
                  <a:cubicBezTo>
                    <a:pt x="4514" y="26484"/>
                    <a:pt x="4512" y="26484"/>
                    <a:pt x="4510" y="26484"/>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3789;p64">
              <a:extLst>
                <a:ext uri="{FF2B5EF4-FFF2-40B4-BE49-F238E27FC236}">
                  <a16:creationId xmlns:a16="http://schemas.microsoft.com/office/drawing/2014/main" id="{C8785CFA-CDB9-C451-C582-514A73FBDBB9}"/>
                </a:ext>
              </a:extLst>
            </p:cNvPr>
            <p:cNvSpPr/>
            <p:nvPr/>
          </p:nvSpPr>
          <p:spPr>
            <a:xfrm>
              <a:off x="1186600" y="3338775"/>
              <a:ext cx="682350" cy="1507575"/>
            </a:xfrm>
            <a:custGeom>
              <a:avLst/>
              <a:gdLst/>
              <a:ahLst/>
              <a:cxnLst/>
              <a:rect l="l" t="t" r="r" b="b"/>
              <a:pathLst>
                <a:path w="27294" h="60303" extrusionOk="0">
                  <a:moveTo>
                    <a:pt x="2610" y="1"/>
                  </a:moveTo>
                  <a:cubicBezTo>
                    <a:pt x="2610" y="1"/>
                    <a:pt x="0" y="6553"/>
                    <a:pt x="672" y="11279"/>
                  </a:cubicBezTo>
                  <a:cubicBezTo>
                    <a:pt x="1345" y="16005"/>
                    <a:pt x="16684" y="30216"/>
                    <a:pt x="16684" y="30216"/>
                  </a:cubicBezTo>
                  <a:lnTo>
                    <a:pt x="1994" y="58491"/>
                  </a:lnTo>
                  <a:lnTo>
                    <a:pt x="6065" y="60303"/>
                  </a:lnTo>
                  <a:cubicBezTo>
                    <a:pt x="6065" y="60303"/>
                    <a:pt x="27294" y="34192"/>
                    <a:pt x="27205" y="32200"/>
                  </a:cubicBezTo>
                  <a:cubicBezTo>
                    <a:pt x="27118" y="30210"/>
                    <a:pt x="21146" y="9919"/>
                    <a:pt x="21146" y="9919"/>
                  </a:cubicBezTo>
                  <a:lnTo>
                    <a:pt x="20762" y="6843"/>
                  </a:lnTo>
                  <a:cubicBezTo>
                    <a:pt x="20759" y="5439"/>
                    <a:pt x="2610" y="1"/>
                    <a:pt x="2610"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3790;p64">
              <a:extLst>
                <a:ext uri="{FF2B5EF4-FFF2-40B4-BE49-F238E27FC236}">
                  <a16:creationId xmlns:a16="http://schemas.microsoft.com/office/drawing/2014/main" id="{24EF6FCA-E5D0-04CC-1DF1-E48B564E183E}"/>
                </a:ext>
              </a:extLst>
            </p:cNvPr>
            <p:cNvSpPr/>
            <p:nvPr/>
          </p:nvSpPr>
          <p:spPr>
            <a:xfrm>
              <a:off x="1179450" y="3331650"/>
              <a:ext cx="696750" cy="1521850"/>
            </a:xfrm>
            <a:custGeom>
              <a:avLst/>
              <a:gdLst/>
              <a:ahLst/>
              <a:cxnLst/>
              <a:rect l="l" t="t" r="r" b="b"/>
              <a:pathLst>
                <a:path w="27870" h="60874" extrusionOk="0">
                  <a:moveTo>
                    <a:pt x="3069" y="637"/>
                  </a:moveTo>
                  <a:cubicBezTo>
                    <a:pt x="11508" y="3173"/>
                    <a:pt x="20353" y="6276"/>
                    <a:pt x="20762" y="7151"/>
                  </a:cubicBezTo>
                  <a:cubicBezTo>
                    <a:pt x="20763" y="7155"/>
                    <a:pt x="20764" y="7160"/>
                    <a:pt x="20764" y="7164"/>
                  </a:cubicBezTo>
                  <a:lnTo>
                    <a:pt x="21158" y="10286"/>
                  </a:lnTo>
                  <a:cubicBezTo>
                    <a:pt x="21217" y="10487"/>
                    <a:pt x="27120" y="30566"/>
                    <a:pt x="27206" y="32498"/>
                  </a:cubicBezTo>
                  <a:cubicBezTo>
                    <a:pt x="27238" y="33898"/>
                    <a:pt x="14439" y="50179"/>
                    <a:pt x="6266" y="60237"/>
                  </a:cubicBezTo>
                  <a:lnTo>
                    <a:pt x="2674" y="58637"/>
                  </a:lnTo>
                  <a:lnTo>
                    <a:pt x="17225" y="30635"/>
                  </a:lnTo>
                  <a:cubicBezTo>
                    <a:pt x="17285" y="30519"/>
                    <a:pt x="17259" y="30380"/>
                    <a:pt x="17166" y="30293"/>
                  </a:cubicBezTo>
                  <a:cubicBezTo>
                    <a:pt x="17012" y="30150"/>
                    <a:pt x="1892" y="16095"/>
                    <a:pt x="1242" y="11524"/>
                  </a:cubicBezTo>
                  <a:cubicBezTo>
                    <a:pt x="660" y="7436"/>
                    <a:pt x="2612" y="1865"/>
                    <a:pt x="3069" y="637"/>
                  </a:cubicBezTo>
                  <a:close/>
                  <a:moveTo>
                    <a:pt x="2894" y="0"/>
                  </a:moveTo>
                  <a:cubicBezTo>
                    <a:pt x="2780" y="0"/>
                    <a:pt x="2674" y="69"/>
                    <a:pt x="2630" y="181"/>
                  </a:cubicBezTo>
                  <a:cubicBezTo>
                    <a:pt x="2523" y="451"/>
                    <a:pt x="0" y="6858"/>
                    <a:pt x="676" y="11603"/>
                  </a:cubicBezTo>
                  <a:cubicBezTo>
                    <a:pt x="1324" y="16168"/>
                    <a:pt x="14888" y="28951"/>
                    <a:pt x="16616" y="30564"/>
                  </a:cubicBezTo>
                  <a:lnTo>
                    <a:pt x="2025" y="58644"/>
                  </a:lnTo>
                  <a:cubicBezTo>
                    <a:pt x="1989" y="58713"/>
                    <a:pt x="1983" y="58795"/>
                    <a:pt x="2010" y="58869"/>
                  </a:cubicBezTo>
                  <a:cubicBezTo>
                    <a:pt x="2036" y="58943"/>
                    <a:pt x="2092" y="59005"/>
                    <a:pt x="2164" y="59037"/>
                  </a:cubicBezTo>
                  <a:lnTo>
                    <a:pt x="6234" y="60849"/>
                  </a:lnTo>
                  <a:cubicBezTo>
                    <a:pt x="6270" y="60864"/>
                    <a:pt x="6310" y="60873"/>
                    <a:pt x="6351" y="60873"/>
                  </a:cubicBezTo>
                  <a:cubicBezTo>
                    <a:pt x="6437" y="60873"/>
                    <a:pt x="6519" y="60834"/>
                    <a:pt x="6572" y="60767"/>
                  </a:cubicBezTo>
                  <a:cubicBezTo>
                    <a:pt x="8752" y="58086"/>
                    <a:pt x="27870" y="34513"/>
                    <a:pt x="27779" y="32473"/>
                  </a:cubicBezTo>
                  <a:cubicBezTo>
                    <a:pt x="27689" y="30471"/>
                    <a:pt x="21951" y="10954"/>
                    <a:pt x="21717" y="10169"/>
                  </a:cubicBezTo>
                  <a:lnTo>
                    <a:pt x="21332" y="7094"/>
                  </a:lnTo>
                  <a:cubicBezTo>
                    <a:pt x="21130" y="5604"/>
                    <a:pt x="8452" y="1652"/>
                    <a:pt x="2978" y="13"/>
                  </a:cubicBezTo>
                  <a:cubicBezTo>
                    <a:pt x="2950" y="4"/>
                    <a:pt x="2922" y="0"/>
                    <a:pt x="2894"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3791;p64">
              <a:extLst>
                <a:ext uri="{FF2B5EF4-FFF2-40B4-BE49-F238E27FC236}">
                  <a16:creationId xmlns:a16="http://schemas.microsoft.com/office/drawing/2014/main" id="{412EEAB5-E728-9FB5-54B5-FD387EC72093}"/>
                </a:ext>
              </a:extLst>
            </p:cNvPr>
            <p:cNvSpPr/>
            <p:nvPr/>
          </p:nvSpPr>
          <p:spPr>
            <a:xfrm>
              <a:off x="1767650" y="2782175"/>
              <a:ext cx="644450" cy="862025"/>
            </a:xfrm>
            <a:custGeom>
              <a:avLst/>
              <a:gdLst/>
              <a:ahLst/>
              <a:cxnLst/>
              <a:rect l="l" t="t" r="r" b="b"/>
              <a:pathLst>
                <a:path w="25778" h="34481" extrusionOk="0">
                  <a:moveTo>
                    <a:pt x="10021" y="0"/>
                  </a:moveTo>
                  <a:lnTo>
                    <a:pt x="1" y="15034"/>
                  </a:lnTo>
                  <a:lnTo>
                    <a:pt x="862" y="24565"/>
                  </a:lnTo>
                  <a:cubicBezTo>
                    <a:pt x="1071" y="26871"/>
                    <a:pt x="2706" y="28797"/>
                    <a:pt x="4948" y="29376"/>
                  </a:cubicBezTo>
                  <a:lnTo>
                    <a:pt x="24676" y="34481"/>
                  </a:lnTo>
                  <a:lnTo>
                    <a:pt x="25777" y="31787"/>
                  </a:lnTo>
                  <a:lnTo>
                    <a:pt x="7517" y="23854"/>
                  </a:lnTo>
                  <a:lnTo>
                    <a:pt x="1002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3792;p64">
              <a:extLst>
                <a:ext uri="{FF2B5EF4-FFF2-40B4-BE49-F238E27FC236}">
                  <a16:creationId xmlns:a16="http://schemas.microsoft.com/office/drawing/2014/main" id="{A6DC7990-09A6-7766-4B3D-B1E8062A6378}"/>
                </a:ext>
              </a:extLst>
            </p:cNvPr>
            <p:cNvSpPr/>
            <p:nvPr/>
          </p:nvSpPr>
          <p:spPr>
            <a:xfrm>
              <a:off x="1760375" y="2775025"/>
              <a:ext cx="659825" cy="876325"/>
            </a:xfrm>
            <a:custGeom>
              <a:avLst/>
              <a:gdLst/>
              <a:ahLst/>
              <a:cxnLst/>
              <a:rect l="l" t="t" r="r" b="b"/>
              <a:pathLst>
                <a:path w="26393" h="35053" extrusionOk="0">
                  <a:moveTo>
                    <a:pt x="9906" y="1411"/>
                  </a:moveTo>
                  <a:lnTo>
                    <a:pt x="7524" y="24110"/>
                  </a:lnTo>
                  <a:cubicBezTo>
                    <a:pt x="7511" y="24235"/>
                    <a:pt x="7580" y="24353"/>
                    <a:pt x="7694" y="24403"/>
                  </a:cubicBezTo>
                  <a:lnTo>
                    <a:pt x="25698" y="32223"/>
                  </a:lnTo>
                  <a:lnTo>
                    <a:pt x="24797" y="34427"/>
                  </a:lnTo>
                  <a:lnTo>
                    <a:pt x="5310" y="29385"/>
                  </a:lnTo>
                  <a:cubicBezTo>
                    <a:pt x="3191" y="28837"/>
                    <a:pt x="1635" y="27004"/>
                    <a:pt x="1439" y="24826"/>
                  </a:cubicBezTo>
                  <a:lnTo>
                    <a:pt x="585" y="15396"/>
                  </a:lnTo>
                  <a:lnTo>
                    <a:pt x="9906" y="1411"/>
                  </a:lnTo>
                  <a:close/>
                  <a:moveTo>
                    <a:pt x="10314" y="1"/>
                  </a:moveTo>
                  <a:cubicBezTo>
                    <a:pt x="10220" y="1"/>
                    <a:pt x="10129" y="47"/>
                    <a:pt x="10074" y="128"/>
                  </a:cubicBezTo>
                  <a:lnTo>
                    <a:pt x="53" y="15163"/>
                  </a:lnTo>
                  <a:cubicBezTo>
                    <a:pt x="18" y="15218"/>
                    <a:pt x="1" y="15282"/>
                    <a:pt x="7" y="15347"/>
                  </a:cubicBezTo>
                  <a:lnTo>
                    <a:pt x="869" y="24877"/>
                  </a:lnTo>
                  <a:cubicBezTo>
                    <a:pt x="1088" y="27296"/>
                    <a:pt x="2814" y="29330"/>
                    <a:pt x="5167" y="29939"/>
                  </a:cubicBezTo>
                  <a:lnTo>
                    <a:pt x="24897" y="35044"/>
                  </a:lnTo>
                  <a:cubicBezTo>
                    <a:pt x="24920" y="35050"/>
                    <a:pt x="24944" y="35053"/>
                    <a:pt x="24967" y="35053"/>
                  </a:cubicBezTo>
                  <a:cubicBezTo>
                    <a:pt x="25084" y="35053"/>
                    <a:pt x="25189" y="34982"/>
                    <a:pt x="25233" y="34874"/>
                  </a:cubicBezTo>
                  <a:lnTo>
                    <a:pt x="26333" y="32181"/>
                  </a:lnTo>
                  <a:cubicBezTo>
                    <a:pt x="26392" y="32037"/>
                    <a:pt x="26324" y="31872"/>
                    <a:pt x="26182" y="31809"/>
                  </a:cubicBezTo>
                  <a:lnTo>
                    <a:pt x="8115" y="23962"/>
                  </a:lnTo>
                  <a:lnTo>
                    <a:pt x="10597" y="317"/>
                  </a:lnTo>
                  <a:cubicBezTo>
                    <a:pt x="10611" y="185"/>
                    <a:pt x="10533" y="62"/>
                    <a:pt x="10409" y="17"/>
                  </a:cubicBezTo>
                  <a:cubicBezTo>
                    <a:pt x="10378" y="6"/>
                    <a:pt x="10345" y="1"/>
                    <a:pt x="103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3793;p64">
              <a:extLst>
                <a:ext uri="{FF2B5EF4-FFF2-40B4-BE49-F238E27FC236}">
                  <a16:creationId xmlns:a16="http://schemas.microsoft.com/office/drawing/2014/main" id="{D7584AB4-7ED7-982F-FCA8-BDDFBE007D41}"/>
                </a:ext>
              </a:extLst>
            </p:cNvPr>
            <p:cNvSpPr/>
            <p:nvPr/>
          </p:nvSpPr>
          <p:spPr>
            <a:xfrm>
              <a:off x="1770925" y="3042250"/>
              <a:ext cx="629000" cy="601950"/>
            </a:xfrm>
            <a:custGeom>
              <a:avLst/>
              <a:gdLst/>
              <a:ahLst/>
              <a:cxnLst/>
              <a:rect l="l" t="t" r="r" b="b"/>
              <a:pathLst>
                <a:path w="25160" h="24078" extrusionOk="0">
                  <a:moveTo>
                    <a:pt x="2957" y="1"/>
                  </a:moveTo>
                  <a:lnTo>
                    <a:pt x="2038" y="1379"/>
                  </a:lnTo>
                  <a:cubicBezTo>
                    <a:pt x="1421" y="2724"/>
                    <a:pt x="561" y="4595"/>
                    <a:pt x="1" y="6072"/>
                  </a:cubicBezTo>
                  <a:lnTo>
                    <a:pt x="731" y="14162"/>
                  </a:lnTo>
                  <a:cubicBezTo>
                    <a:pt x="940" y="16468"/>
                    <a:pt x="2575" y="18394"/>
                    <a:pt x="4817" y="18973"/>
                  </a:cubicBezTo>
                  <a:lnTo>
                    <a:pt x="24545" y="24078"/>
                  </a:lnTo>
                  <a:lnTo>
                    <a:pt x="25159" y="22574"/>
                  </a:lnTo>
                  <a:lnTo>
                    <a:pt x="5431" y="14922"/>
                  </a:lnTo>
                  <a:cubicBezTo>
                    <a:pt x="5431" y="14922"/>
                    <a:pt x="4779" y="15052"/>
                    <a:pt x="4153" y="15052"/>
                  </a:cubicBezTo>
                  <a:cubicBezTo>
                    <a:pt x="3736" y="15052"/>
                    <a:pt x="3330" y="14994"/>
                    <a:pt x="3137" y="14802"/>
                  </a:cubicBezTo>
                  <a:cubicBezTo>
                    <a:pt x="2655" y="14319"/>
                    <a:pt x="5068" y="12991"/>
                    <a:pt x="5068" y="12991"/>
                  </a:cubicBezTo>
                  <a:lnTo>
                    <a:pt x="2533" y="12267"/>
                  </a:lnTo>
                  <a:lnTo>
                    <a:pt x="4706" y="2732"/>
                  </a:lnTo>
                  <a:lnTo>
                    <a:pt x="2957"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3794;p64">
              <a:extLst>
                <a:ext uri="{FF2B5EF4-FFF2-40B4-BE49-F238E27FC236}">
                  <a16:creationId xmlns:a16="http://schemas.microsoft.com/office/drawing/2014/main" id="{407CF9DA-D21E-E796-B889-6D967FCD4134}"/>
                </a:ext>
              </a:extLst>
            </p:cNvPr>
            <p:cNvSpPr/>
            <p:nvPr/>
          </p:nvSpPr>
          <p:spPr>
            <a:xfrm>
              <a:off x="1770925" y="3042250"/>
              <a:ext cx="629000" cy="601950"/>
            </a:xfrm>
            <a:custGeom>
              <a:avLst/>
              <a:gdLst/>
              <a:ahLst/>
              <a:cxnLst/>
              <a:rect l="l" t="t" r="r" b="b"/>
              <a:pathLst>
                <a:path w="25160" h="24078" extrusionOk="0">
                  <a:moveTo>
                    <a:pt x="2957" y="1"/>
                  </a:moveTo>
                  <a:lnTo>
                    <a:pt x="2038" y="1379"/>
                  </a:lnTo>
                  <a:cubicBezTo>
                    <a:pt x="1421" y="2724"/>
                    <a:pt x="561" y="4595"/>
                    <a:pt x="1" y="6072"/>
                  </a:cubicBezTo>
                  <a:lnTo>
                    <a:pt x="731" y="14162"/>
                  </a:lnTo>
                  <a:cubicBezTo>
                    <a:pt x="940" y="16468"/>
                    <a:pt x="2575" y="18394"/>
                    <a:pt x="4817" y="18973"/>
                  </a:cubicBezTo>
                  <a:lnTo>
                    <a:pt x="24545" y="24078"/>
                  </a:lnTo>
                  <a:lnTo>
                    <a:pt x="25159" y="22574"/>
                  </a:lnTo>
                  <a:lnTo>
                    <a:pt x="5431" y="14922"/>
                  </a:lnTo>
                  <a:cubicBezTo>
                    <a:pt x="5431" y="14922"/>
                    <a:pt x="4779" y="15052"/>
                    <a:pt x="4153" y="15052"/>
                  </a:cubicBezTo>
                  <a:cubicBezTo>
                    <a:pt x="3736" y="15052"/>
                    <a:pt x="3330" y="14994"/>
                    <a:pt x="3137" y="14802"/>
                  </a:cubicBezTo>
                  <a:cubicBezTo>
                    <a:pt x="2655" y="14319"/>
                    <a:pt x="5068" y="12991"/>
                    <a:pt x="5068" y="12991"/>
                  </a:cubicBezTo>
                  <a:lnTo>
                    <a:pt x="2533" y="12267"/>
                  </a:lnTo>
                  <a:lnTo>
                    <a:pt x="4706" y="2732"/>
                  </a:lnTo>
                  <a:lnTo>
                    <a:pt x="2957"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3795;p64">
              <a:extLst>
                <a:ext uri="{FF2B5EF4-FFF2-40B4-BE49-F238E27FC236}">
                  <a16:creationId xmlns:a16="http://schemas.microsoft.com/office/drawing/2014/main" id="{E7345A0D-82B4-E50E-69E0-C7394B86F25D}"/>
                </a:ext>
              </a:extLst>
            </p:cNvPr>
            <p:cNvSpPr/>
            <p:nvPr/>
          </p:nvSpPr>
          <p:spPr>
            <a:xfrm>
              <a:off x="1845100" y="3361100"/>
              <a:ext cx="118150" cy="51300"/>
            </a:xfrm>
            <a:custGeom>
              <a:avLst/>
              <a:gdLst/>
              <a:ahLst/>
              <a:cxnLst/>
              <a:rect l="l" t="t" r="r" b="b"/>
              <a:pathLst>
                <a:path w="4726" h="2052" extrusionOk="0">
                  <a:moveTo>
                    <a:pt x="2174" y="0"/>
                  </a:moveTo>
                  <a:cubicBezTo>
                    <a:pt x="1556" y="0"/>
                    <a:pt x="877" y="95"/>
                    <a:pt x="214" y="374"/>
                  </a:cubicBezTo>
                  <a:cubicBezTo>
                    <a:pt x="68" y="436"/>
                    <a:pt x="0" y="603"/>
                    <a:pt x="62" y="748"/>
                  </a:cubicBezTo>
                  <a:cubicBezTo>
                    <a:pt x="108" y="858"/>
                    <a:pt x="215" y="924"/>
                    <a:pt x="326" y="924"/>
                  </a:cubicBezTo>
                  <a:cubicBezTo>
                    <a:pt x="363" y="924"/>
                    <a:pt x="400" y="917"/>
                    <a:pt x="436" y="902"/>
                  </a:cubicBezTo>
                  <a:cubicBezTo>
                    <a:pt x="1014" y="659"/>
                    <a:pt x="1614" y="576"/>
                    <a:pt x="2165" y="576"/>
                  </a:cubicBezTo>
                  <a:cubicBezTo>
                    <a:pt x="2501" y="576"/>
                    <a:pt x="2818" y="607"/>
                    <a:pt x="3101" y="651"/>
                  </a:cubicBezTo>
                  <a:cubicBezTo>
                    <a:pt x="2561" y="814"/>
                    <a:pt x="1916" y="1083"/>
                    <a:pt x="1287" y="1533"/>
                  </a:cubicBezTo>
                  <a:cubicBezTo>
                    <a:pt x="1060" y="1694"/>
                    <a:pt x="1174" y="2052"/>
                    <a:pt x="1454" y="2052"/>
                  </a:cubicBezTo>
                  <a:cubicBezTo>
                    <a:pt x="1513" y="2052"/>
                    <a:pt x="1570" y="2032"/>
                    <a:pt x="1619" y="1998"/>
                  </a:cubicBezTo>
                  <a:cubicBezTo>
                    <a:pt x="2961" y="1040"/>
                    <a:pt x="4413" y="984"/>
                    <a:pt x="4428" y="984"/>
                  </a:cubicBezTo>
                  <a:cubicBezTo>
                    <a:pt x="4563" y="979"/>
                    <a:pt x="4677" y="881"/>
                    <a:pt x="4701" y="748"/>
                  </a:cubicBezTo>
                  <a:cubicBezTo>
                    <a:pt x="4726" y="615"/>
                    <a:pt x="4652" y="483"/>
                    <a:pt x="4528" y="433"/>
                  </a:cubicBezTo>
                  <a:cubicBezTo>
                    <a:pt x="4466" y="407"/>
                    <a:pt x="3452" y="0"/>
                    <a:pt x="21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3796;p64">
              <a:extLst>
                <a:ext uri="{FF2B5EF4-FFF2-40B4-BE49-F238E27FC236}">
                  <a16:creationId xmlns:a16="http://schemas.microsoft.com/office/drawing/2014/main" id="{DEC5524B-4485-DD78-98F0-AEC8C47A0C34}"/>
                </a:ext>
              </a:extLst>
            </p:cNvPr>
            <p:cNvSpPr/>
            <p:nvPr/>
          </p:nvSpPr>
          <p:spPr>
            <a:xfrm>
              <a:off x="1241725" y="2559525"/>
              <a:ext cx="776475" cy="993250"/>
            </a:xfrm>
            <a:custGeom>
              <a:avLst/>
              <a:gdLst/>
              <a:ahLst/>
              <a:cxnLst/>
              <a:rect l="l" t="t" r="r" b="b"/>
              <a:pathLst>
                <a:path w="31059" h="39730" extrusionOk="0">
                  <a:moveTo>
                    <a:pt x="15185" y="0"/>
                  </a:moveTo>
                  <a:lnTo>
                    <a:pt x="5445" y="587"/>
                  </a:lnTo>
                  <a:lnTo>
                    <a:pt x="1" y="31701"/>
                  </a:lnTo>
                  <a:cubicBezTo>
                    <a:pt x="1" y="31701"/>
                    <a:pt x="2464" y="36400"/>
                    <a:pt x="9769" y="38476"/>
                  </a:cubicBezTo>
                  <a:cubicBezTo>
                    <a:pt x="13267" y="39471"/>
                    <a:pt x="15492" y="39730"/>
                    <a:pt x="16861" y="39730"/>
                  </a:cubicBezTo>
                  <a:cubicBezTo>
                    <a:pt x="18350" y="39730"/>
                    <a:pt x="18826" y="39423"/>
                    <a:pt x="18826" y="39423"/>
                  </a:cubicBezTo>
                  <a:lnTo>
                    <a:pt x="31058" y="8906"/>
                  </a:lnTo>
                  <a:lnTo>
                    <a:pt x="20853" y="2451"/>
                  </a:lnTo>
                  <a:lnTo>
                    <a:pt x="1518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3797;p64">
              <a:extLst>
                <a:ext uri="{FF2B5EF4-FFF2-40B4-BE49-F238E27FC236}">
                  <a16:creationId xmlns:a16="http://schemas.microsoft.com/office/drawing/2014/main" id="{23066273-E185-658D-DD0F-1E22E36CB6E8}"/>
                </a:ext>
              </a:extLst>
            </p:cNvPr>
            <p:cNvSpPr/>
            <p:nvPr/>
          </p:nvSpPr>
          <p:spPr>
            <a:xfrm>
              <a:off x="1234425" y="2552400"/>
              <a:ext cx="791675" cy="1007425"/>
            </a:xfrm>
            <a:custGeom>
              <a:avLst/>
              <a:gdLst/>
              <a:ahLst/>
              <a:cxnLst/>
              <a:rect l="l" t="t" r="r" b="b"/>
              <a:pathLst>
                <a:path w="31667" h="40297" extrusionOk="0">
                  <a:moveTo>
                    <a:pt x="15426" y="575"/>
                  </a:moveTo>
                  <a:lnTo>
                    <a:pt x="21011" y="2989"/>
                  </a:lnTo>
                  <a:lnTo>
                    <a:pt x="30995" y="9305"/>
                  </a:lnTo>
                  <a:lnTo>
                    <a:pt x="18895" y="39498"/>
                  </a:lnTo>
                  <a:cubicBezTo>
                    <a:pt x="18717" y="39567"/>
                    <a:pt x="18204" y="39723"/>
                    <a:pt x="17149" y="39723"/>
                  </a:cubicBezTo>
                  <a:cubicBezTo>
                    <a:pt x="15815" y="39723"/>
                    <a:pt x="13617" y="39474"/>
                    <a:pt x="10139" y="38485"/>
                  </a:cubicBezTo>
                  <a:cubicBezTo>
                    <a:pt x="3575" y="36618"/>
                    <a:pt x="961" y="32559"/>
                    <a:pt x="593" y="31934"/>
                  </a:cubicBezTo>
                  <a:lnTo>
                    <a:pt x="5982" y="1144"/>
                  </a:lnTo>
                  <a:lnTo>
                    <a:pt x="15426" y="575"/>
                  </a:lnTo>
                  <a:close/>
                  <a:moveTo>
                    <a:pt x="15477" y="0"/>
                  </a:moveTo>
                  <a:cubicBezTo>
                    <a:pt x="15472" y="0"/>
                    <a:pt x="15466" y="1"/>
                    <a:pt x="15460" y="1"/>
                  </a:cubicBezTo>
                  <a:lnTo>
                    <a:pt x="5720" y="587"/>
                  </a:lnTo>
                  <a:cubicBezTo>
                    <a:pt x="5588" y="594"/>
                    <a:pt x="5478" y="692"/>
                    <a:pt x="5455" y="822"/>
                  </a:cubicBezTo>
                  <a:lnTo>
                    <a:pt x="11" y="31938"/>
                  </a:lnTo>
                  <a:cubicBezTo>
                    <a:pt x="1" y="31999"/>
                    <a:pt x="10" y="32063"/>
                    <a:pt x="39" y="32120"/>
                  </a:cubicBezTo>
                  <a:cubicBezTo>
                    <a:pt x="143" y="32316"/>
                    <a:pt x="2645" y="36950"/>
                    <a:pt x="9983" y="39036"/>
                  </a:cubicBezTo>
                  <a:cubicBezTo>
                    <a:pt x="13479" y="40031"/>
                    <a:pt x="15734" y="40296"/>
                    <a:pt x="17147" y="40296"/>
                  </a:cubicBezTo>
                  <a:cubicBezTo>
                    <a:pt x="18701" y="40296"/>
                    <a:pt x="19233" y="39974"/>
                    <a:pt x="19273" y="39949"/>
                  </a:cubicBezTo>
                  <a:cubicBezTo>
                    <a:pt x="19323" y="39917"/>
                    <a:pt x="19361" y="39871"/>
                    <a:pt x="19383" y="39815"/>
                  </a:cubicBezTo>
                  <a:lnTo>
                    <a:pt x="31616" y="9297"/>
                  </a:lnTo>
                  <a:cubicBezTo>
                    <a:pt x="31667" y="9169"/>
                    <a:pt x="31620" y="9023"/>
                    <a:pt x="31503" y="8950"/>
                  </a:cubicBezTo>
                  <a:lnTo>
                    <a:pt x="21299" y="2495"/>
                  </a:lnTo>
                  <a:cubicBezTo>
                    <a:pt x="21286" y="2487"/>
                    <a:pt x="21273" y="2479"/>
                    <a:pt x="21259" y="2474"/>
                  </a:cubicBezTo>
                  <a:lnTo>
                    <a:pt x="15591" y="23"/>
                  </a:lnTo>
                  <a:cubicBezTo>
                    <a:pt x="15555" y="8"/>
                    <a:pt x="15516" y="0"/>
                    <a:pt x="154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3798;p64">
              <a:extLst>
                <a:ext uri="{FF2B5EF4-FFF2-40B4-BE49-F238E27FC236}">
                  <a16:creationId xmlns:a16="http://schemas.microsoft.com/office/drawing/2014/main" id="{1B4A21AD-08DB-C666-631F-44BD8C85AC96}"/>
                </a:ext>
              </a:extLst>
            </p:cNvPr>
            <p:cNvSpPr/>
            <p:nvPr/>
          </p:nvSpPr>
          <p:spPr>
            <a:xfrm>
              <a:off x="1241725" y="2559525"/>
              <a:ext cx="519650" cy="988575"/>
            </a:xfrm>
            <a:custGeom>
              <a:avLst/>
              <a:gdLst/>
              <a:ahLst/>
              <a:cxnLst/>
              <a:rect l="l" t="t" r="r" b="b"/>
              <a:pathLst>
                <a:path w="20786" h="39543" extrusionOk="0">
                  <a:moveTo>
                    <a:pt x="15185" y="0"/>
                  </a:moveTo>
                  <a:lnTo>
                    <a:pt x="5445" y="587"/>
                  </a:lnTo>
                  <a:lnTo>
                    <a:pt x="1" y="31701"/>
                  </a:lnTo>
                  <a:cubicBezTo>
                    <a:pt x="1" y="31701"/>
                    <a:pt x="2465" y="36398"/>
                    <a:pt x="9770" y="38476"/>
                  </a:cubicBezTo>
                  <a:cubicBezTo>
                    <a:pt x="11048" y="38840"/>
                    <a:pt x="12153" y="39102"/>
                    <a:pt x="13111" y="39293"/>
                  </a:cubicBezTo>
                  <a:cubicBezTo>
                    <a:pt x="15136" y="39440"/>
                    <a:pt x="16702" y="39542"/>
                    <a:pt x="16702" y="39542"/>
                  </a:cubicBezTo>
                  <a:cubicBezTo>
                    <a:pt x="16702" y="39542"/>
                    <a:pt x="13684" y="39301"/>
                    <a:pt x="10908" y="37973"/>
                  </a:cubicBezTo>
                  <a:cubicBezTo>
                    <a:pt x="8132" y="36646"/>
                    <a:pt x="2822" y="32783"/>
                    <a:pt x="2822" y="32059"/>
                  </a:cubicBezTo>
                  <a:cubicBezTo>
                    <a:pt x="2822" y="31335"/>
                    <a:pt x="13564" y="27231"/>
                    <a:pt x="15132" y="26870"/>
                  </a:cubicBezTo>
                  <a:cubicBezTo>
                    <a:pt x="15295" y="26832"/>
                    <a:pt x="15311" y="26815"/>
                    <a:pt x="15210" y="26815"/>
                  </a:cubicBezTo>
                  <a:cubicBezTo>
                    <a:pt x="14331" y="26815"/>
                    <a:pt x="4632" y="28077"/>
                    <a:pt x="4632" y="28077"/>
                  </a:cubicBezTo>
                  <a:lnTo>
                    <a:pt x="8373" y="16248"/>
                  </a:lnTo>
                  <a:lnTo>
                    <a:pt x="12597" y="14196"/>
                  </a:lnTo>
                  <a:lnTo>
                    <a:pt x="7407" y="12747"/>
                  </a:lnTo>
                  <a:lnTo>
                    <a:pt x="15084" y="7818"/>
                  </a:lnTo>
                  <a:lnTo>
                    <a:pt x="18270" y="9126"/>
                  </a:lnTo>
                  <a:lnTo>
                    <a:pt x="20785" y="2421"/>
                  </a:lnTo>
                  <a:lnTo>
                    <a:pt x="1518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3799;p64">
              <a:extLst>
                <a:ext uri="{FF2B5EF4-FFF2-40B4-BE49-F238E27FC236}">
                  <a16:creationId xmlns:a16="http://schemas.microsoft.com/office/drawing/2014/main" id="{634EC8BD-000C-0D8A-B8AB-D2FF26266A71}"/>
                </a:ext>
              </a:extLst>
            </p:cNvPr>
            <p:cNvSpPr/>
            <p:nvPr/>
          </p:nvSpPr>
          <p:spPr>
            <a:xfrm>
              <a:off x="1241725" y="2559525"/>
              <a:ext cx="519650" cy="988575"/>
            </a:xfrm>
            <a:custGeom>
              <a:avLst/>
              <a:gdLst/>
              <a:ahLst/>
              <a:cxnLst/>
              <a:rect l="l" t="t" r="r" b="b"/>
              <a:pathLst>
                <a:path w="20786" h="39543" extrusionOk="0">
                  <a:moveTo>
                    <a:pt x="15185" y="0"/>
                  </a:moveTo>
                  <a:lnTo>
                    <a:pt x="5445" y="587"/>
                  </a:lnTo>
                  <a:lnTo>
                    <a:pt x="1" y="31701"/>
                  </a:lnTo>
                  <a:cubicBezTo>
                    <a:pt x="1" y="31701"/>
                    <a:pt x="2465" y="36398"/>
                    <a:pt x="9770" y="38476"/>
                  </a:cubicBezTo>
                  <a:cubicBezTo>
                    <a:pt x="11048" y="38840"/>
                    <a:pt x="12153" y="39102"/>
                    <a:pt x="13111" y="39293"/>
                  </a:cubicBezTo>
                  <a:cubicBezTo>
                    <a:pt x="15136" y="39440"/>
                    <a:pt x="16702" y="39542"/>
                    <a:pt x="16702" y="39542"/>
                  </a:cubicBezTo>
                  <a:cubicBezTo>
                    <a:pt x="16702" y="39542"/>
                    <a:pt x="13684" y="39301"/>
                    <a:pt x="10908" y="37973"/>
                  </a:cubicBezTo>
                  <a:cubicBezTo>
                    <a:pt x="8132" y="36646"/>
                    <a:pt x="2822" y="32783"/>
                    <a:pt x="2822" y="32059"/>
                  </a:cubicBezTo>
                  <a:cubicBezTo>
                    <a:pt x="2822" y="31335"/>
                    <a:pt x="13564" y="27231"/>
                    <a:pt x="15132" y="26870"/>
                  </a:cubicBezTo>
                  <a:cubicBezTo>
                    <a:pt x="15295" y="26832"/>
                    <a:pt x="15311" y="26815"/>
                    <a:pt x="15210" y="26815"/>
                  </a:cubicBezTo>
                  <a:cubicBezTo>
                    <a:pt x="14331" y="26815"/>
                    <a:pt x="4632" y="28077"/>
                    <a:pt x="4632" y="28077"/>
                  </a:cubicBezTo>
                  <a:lnTo>
                    <a:pt x="8373" y="16248"/>
                  </a:lnTo>
                  <a:lnTo>
                    <a:pt x="12597" y="14196"/>
                  </a:lnTo>
                  <a:lnTo>
                    <a:pt x="7407" y="12747"/>
                  </a:lnTo>
                  <a:lnTo>
                    <a:pt x="15084" y="7818"/>
                  </a:lnTo>
                  <a:lnTo>
                    <a:pt x="18270" y="9126"/>
                  </a:lnTo>
                  <a:lnTo>
                    <a:pt x="20785" y="2421"/>
                  </a:lnTo>
                  <a:lnTo>
                    <a:pt x="1518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3800;p64">
              <a:extLst>
                <a:ext uri="{FF2B5EF4-FFF2-40B4-BE49-F238E27FC236}">
                  <a16:creationId xmlns:a16="http://schemas.microsoft.com/office/drawing/2014/main" id="{23647562-135F-8810-D98A-906911452000}"/>
                </a:ext>
              </a:extLst>
            </p:cNvPr>
            <p:cNvSpPr/>
            <p:nvPr/>
          </p:nvSpPr>
          <p:spPr>
            <a:xfrm>
              <a:off x="1550600" y="3449400"/>
              <a:ext cx="26300" cy="63850"/>
            </a:xfrm>
            <a:custGeom>
              <a:avLst/>
              <a:gdLst/>
              <a:ahLst/>
              <a:cxnLst/>
              <a:rect l="l" t="t" r="r" b="b"/>
              <a:pathLst>
                <a:path w="1052" h="2554" extrusionOk="0">
                  <a:moveTo>
                    <a:pt x="742" y="1"/>
                  </a:moveTo>
                  <a:cubicBezTo>
                    <a:pt x="609" y="1"/>
                    <a:pt x="489" y="92"/>
                    <a:pt x="459" y="225"/>
                  </a:cubicBezTo>
                  <a:lnTo>
                    <a:pt x="33" y="2207"/>
                  </a:lnTo>
                  <a:cubicBezTo>
                    <a:pt x="0" y="2362"/>
                    <a:pt x="98" y="2514"/>
                    <a:pt x="253" y="2548"/>
                  </a:cubicBezTo>
                  <a:cubicBezTo>
                    <a:pt x="272" y="2551"/>
                    <a:pt x="292" y="2554"/>
                    <a:pt x="313" y="2554"/>
                  </a:cubicBezTo>
                  <a:cubicBezTo>
                    <a:pt x="447" y="2554"/>
                    <a:pt x="564" y="2459"/>
                    <a:pt x="592" y="2328"/>
                  </a:cubicBezTo>
                  <a:lnTo>
                    <a:pt x="1018" y="347"/>
                  </a:lnTo>
                  <a:cubicBezTo>
                    <a:pt x="1051" y="192"/>
                    <a:pt x="952" y="40"/>
                    <a:pt x="799" y="6"/>
                  </a:cubicBezTo>
                  <a:cubicBezTo>
                    <a:pt x="779" y="2"/>
                    <a:pt x="760" y="1"/>
                    <a:pt x="7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3801;p64">
              <a:extLst>
                <a:ext uri="{FF2B5EF4-FFF2-40B4-BE49-F238E27FC236}">
                  <a16:creationId xmlns:a16="http://schemas.microsoft.com/office/drawing/2014/main" id="{D49200BE-EB7E-8301-00AA-9C6FDA3A409C}"/>
                </a:ext>
              </a:extLst>
            </p:cNvPr>
            <p:cNvSpPr/>
            <p:nvPr/>
          </p:nvSpPr>
          <p:spPr>
            <a:xfrm>
              <a:off x="1572100" y="2814100"/>
              <a:ext cx="141250" cy="599050"/>
            </a:xfrm>
            <a:custGeom>
              <a:avLst/>
              <a:gdLst/>
              <a:ahLst/>
              <a:cxnLst/>
              <a:rect l="l" t="t" r="r" b="b"/>
              <a:pathLst>
                <a:path w="5650" h="23962" extrusionOk="0">
                  <a:moveTo>
                    <a:pt x="5335" y="1"/>
                  </a:moveTo>
                  <a:cubicBezTo>
                    <a:pt x="5203" y="1"/>
                    <a:pt x="5085" y="92"/>
                    <a:pt x="5056" y="226"/>
                  </a:cubicBezTo>
                  <a:lnTo>
                    <a:pt x="33" y="23615"/>
                  </a:lnTo>
                  <a:cubicBezTo>
                    <a:pt x="0" y="23769"/>
                    <a:pt x="98" y="23921"/>
                    <a:pt x="253" y="23955"/>
                  </a:cubicBezTo>
                  <a:cubicBezTo>
                    <a:pt x="272" y="23958"/>
                    <a:pt x="292" y="23961"/>
                    <a:pt x="313" y="23961"/>
                  </a:cubicBezTo>
                  <a:cubicBezTo>
                    <a:pt x="447" y="23961"/>
                    <a:pt x="564" y="23867"/>
                    <a:pt x="592" y="23735"/>
                  </a:cubicBezTo>
                  <a:lnTo>
                    <a:pt x="5616" y="347"/>
                  </a:lnTo>
                  <a:cubicBezTo>
                    <a:pt x="5649" y="192"/>
                    <a:pt x="5551" y="40"/>
                    <a:pt x="5396" y="7"/>
                  </a:cubicBezTo>
                  <a:cubicBezTo>
                    <a:pt x="5375" y="3"/>
                    <a:pt x="5355" y="1"/>
                    <a:pt x="53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3802;p64">
              <a:extLst>
                <a:ext uri="{FF2B5EF4-FFF2-40B4-BE49-F238E27FC236}">
                  <a16:creationId xmlns:a16="http://schemas.microsoft.com/office/drawing/2014/main" id="{71EE6CE1-E905-3025-1B4A-584D25CEF676}"/>
                </a:ext>
              </a:extLst>
            </p:cNvPr>
            <p:cNvSpPr/>
            <p:nvPr/>
          </p:nvSpPr>
          <p:spPr>
            <a:xfrm>
              <a:off x="1404600" y="2836875"/>
              <a:ext cx="174275" cy="50200"/>
            </a:xfrm>
            <a:custGeom>
              <a:avLst/>
              <a:gdLst/>
              <a:ahLst/>
              <a:cxnLst/>
              <a:rect l="l" t="t" r="r" b="b"/>
              <a:pathLst>
                <a:path w="6971" h="2008" extrusionOk="0">
                  <a:moveTo>
                    <a:pt x="314" y="0"/>
                  </a:moveTo>
                  <a:cubicBezTo>
                    <a:pt x="183" y="0"/>
                    <a:pt x="66" y="90"/>
                    <a:pt x="35" y="224"/>
                  </a:cubicBezTo>
                  <a:cubicBezTo>
                    <a:pt x="0" y="378"/>
                    <a:pt x="97" y="530"/>
                    <a:pt x="251" y="566"/>
                  </a:cubicBezTo>
                  <a:lnTo>
                    <a:pt x="6607" y="2000"/>
                  </a:lnTo>
                  <a:cubicBezTo>
                    <a:pt x="6627" y="2005"/>
                    <a:pt x="6648" y="2008"/>
                    <a:pt x="6670" y="2008"/>
                  </a:cubicBezTo>
                  <a:lnTo>
                    <a:pt x="6670" y="2008"/>
                  </a:lnTo>
                  <a:cubicBezTo>
                    <a:pt x="6816" y="2008"/>
                    <a:pt x="6939" y="1899"/>
                    <a:pt x="6954" y="1754"/>
                  </a:cubicBezTo>
                  <a:cubicBezTo>
                    <a:pt x="6971" y="1609"/>
                    <a:pt x="6874" y="1475"/>
                    <a:pt x="6732" y="1443"/>
                  </a:cubicBezTo>
                  <a:lnTo>
                    <a:pt x="377" y="7"/>
                  </a:lnTo>
                  <a:cubicBezTo>
                    <a:pt x="356" y="3"/>
                    <a:pt x="335" y="0"/>
                    <a:pt x="314" y="0"/>
                  </a:cubicBezTo>
                  <a:close/>
                  <a:moveTo>
                    <a:pt x="6670" y="2008"/>
                  </a:moveTo>
                  <a:cubicBezTo>
                    <a:pt x="6670" y="2008"/>
                    <a:pt x="6670" y="2008"/>
                    <a:pt x="6669" y="2008"/>
                  </a:cubicBezTo>
                  <a:lnTo>
                    <a:pt x="6671" y="2008"/>
                  </a:lnTo>
                  <a:cubicBezTo>
                    <a:pt x="6670" y="2008"/>
                    <a:pt x="6670" y="2008"/>
                    <a:pt x="6670" y="200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3803;p64">
              <a:extLst>
                <a:ext uri="{FF2B5EF4-FFF2-40B4-BE49-F238E27FC236}">
                  <a16:creationId xmlns:a16="http://schemas.microsoft.com/office/drawing/2014/main" id="{25061FF5-D1BD-A98B-6F8D-CE7159A3FA89}"/>
                </a:ext>
              </a:extLst>
            </p:cNvPr>
            <p:cNvSpPr/>
            <p:nvPr/>
          </p:nvSpPr>
          <p:spPr>
            <a:xfrm>
              <a:off x="1747675" y="2604275"/>
              <a:ext cx="87000" cy="189875"/>
            </a:xfrm>
            <a:custGeom>
              <a:avLst/>
              <a:gdLst/>
              <a:ahLst/>
              <a:cxnLst/>
              <a:rect l="l" t="t" r="r" b="b"/>
              <a:pathLst>
                <a:path w="3480" h="7595" extrusionOk="0">
                  <a:moveTo>
                    <a:pt x="1938" y="1"/>
                  </a:moveTo>
                  <a:lnTo>
                    <a:pt x="0" y="3694"/>
                  </a:lnTo>
                  <a:lnTo>
                    <a:pt x="3480" y="7594"/>
                  </a:lnTo>
                  <a:lnTo>
                    <a:pt x="193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3804;p64">
              <a:extLst>
                <a:ext uri="{FF2B5EF4-FFF2-40B4-BE49-F238E27FC236}">
                  <a16:creationId xmlns:a16="http://schemas.microsoft.com/office/drawing/2014/main" id="{BBD97195-2366-090B-2CA4-E21305FC990A}"/>
                </a:ext>
              </a:extLst>
            </p:cNvPr>
            <p:cNvSpPr/>
            <p:nvPr/>
          </p:nvSpPr>
          <p:spPr>
            <a:xfrm>
              <a:off x="1739950" y="2597100"/>
              <a:ext cx="102650" cy="204175"/>
            </a:xfrm>
            <a:custGeom>
              <a:avLst/>
              <a:gdLst/>
              <a:ahLst/>
              <a:cxnLst/>
              <a:rect l="l" t="t" r="r" b="b"/>
              <a:pathLst>
                <a:path w="4106" h="8167" extrusionOk="0">
                  <a:moveTo>
                    <a:pt x="2126" y="1134"/>
                  </a:moveTo>
                  <a:lnTo>
                    <a:pt x="3298" y="6901"/>
                  </a:lnTo>
                  <a:lnTo>
                    <a:pt x="3298" y="6901"/>
                  </a:lnTo>
                  <a:lnTo>
                    <a:pt x="654" y="3938"/>
                  </a:lnTo>
                  <a:lnTo>
                    <a:pt x="2126" y="1134"/>
                  </a:lnTo>
                  <a:close/>
                  <a:moveTo>
                    <a:pt x="2246" y="1"/>
                  </a:moveTo>
                  <a:cubicBezTo>
                    <a:pt x="2148" y="1"/>
                    <a:pt x="2049" y="50"/>
                    <a:pt x="1994" y="154"/>
                  </a:cubicBezTo>
                  <a:lnTo>
                    <a:pt x="55" y="3847"/>
                  </a:lnTo>
                  <a:cubicBezTo>
                    <a:pt x="0" y="3952"/>
                    <a:pt x="16" y="4081"/>
                    <a:pt x="95" y="4170"/>
                  </a:cubicBezTo>
                  <a:lnTo>
                    <a:pt x="3576" y="8071"/>
                  </a:lnTo>
                  <a:cubicBezTo>
                    <a:pt x="3630" y="8132"/>
                    <a:pt x="3707" y="8167"/>
                    <a:pt x="3789" y="8167"/>
                  </a:cubicBezTo>
                  <a:cubicBezTo>
                    <a:pt x="3969" y="8167"/>
                    <a:pt x="4105" y="8000"/>
                    <a:pt x="4069" y="7823"/>
                  </a:cubicBezTo>
                  <a:lnTo>
                    <a:pt x="2528" y="230"/>
                  </a:lnTo>
                  <a:cubicBezTo>
                    <a:pt x="2497" y="82"/>
                    <a:pt x="2372" y="1"/>
                    <a:pt x="22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3805;p64">
              <a:extLst>
                <a:ext uri="{FF2B5EF4-FFF2-40B4-BE49-F238E27FC236}">
                  <a16:creationId xmlns:a16="http://schemas.microsoft.com/office/drawing/2014/main" id="{00A03E0A-DA93-7572-0B5C-AC17A8F96BD6}"/>
                </a:ext>
              </a:extLst>
            </p:cNvPr>
            <p:cNvSpPr/>
            <p:nvPr/>
          </p:nvSpPr>
          <p:spPr>
            <a:xfrm>
              <a:off x="1586575" y="2152000"/>
              <a:ext cx="334200" cy="652050"/>
            </a:xfrm>
            <a:custGeom>
              <a:avLst/>
              <a:gdLst/>
              <a:ahLst/>
              <a:cxnLst/>
              <a:rect l="l" t="t" r="r" b="b"/>
              <a:pathLst>
                <a:path w="13368" h="26082" extrusionOk="0">
                  <a:moveTo>
                    <a:pt x="8863" y="1"/>
                  </a:moveTo>
                  <a:cubicBezTo>
                    <a:pt x="7297" y="1"/>
                    <a:pt x="9153" y="1453"/>
                    <a:pt x="9153" y="1453"/>
                  </a:cubicBezTo>
                  <a:cubicBezTo>
                    <a:pt x="9153" y="1453"/>
                    <a:pt x="5570" y="1481"/>
                    <a:pt x="2961" y="2527"/>
                  </a:cubicBezTo>
                  <a:cubicBezTo>
                    <a:pt x="353" y="3573"/>
                    <a:pt x="0" y="7571"/>
                    <a:pt x="204" y="9155"/>
                  </a:cubicBezTo>
                  <a:cubicBezTo>
                    <a:pt x="408" y="10739"/>
                    <a:pt x="2364" y="12909"/>
                    <a:pt x="2364" y="12909"/>
                  </a:cubicBezTo>
                  <a:lnTo>
                    <a:pt x="2270" y="16763"/>
                  </a:lnTo>
                  <a:lnTo>
                    <a:pt x="4551" y="20245"/>
                  </a:lnTo>
                  <a:lnTo>
                    <a:pt x="4679" y="26081"/>
                  </a:lnTo>
                  <a:lnTo>
                    <a:pt x="9834" y="16690"/>
                  </a:lnTo>
                  <a:cubicBezTo>
                    <a:pt x="9834" y="16690"/>
                    <a:pt x="9669" y="12981"/>
                    <a:pt x="9839" y="10848"/>
                  </a:cubicBezTo>
                  <a:cubicBezTo>
                    <a:pt x="10009" y="8717"/>
                    <a:pt x="10523" y="5375"/>
                    <a:pt x="11438" y="5068"/>
                  </a:cubicBezTo>
                  <a:cubicBezTo>
                    <a:pt x="12355" y="4762"/>
                    <a:pt x="13367" y="3655"/>
                    <a:pt x="12760" y="1955"/>
                  </a:cubicBezTo>
                  <a:cubicBezTo>
                    <a:pt x="12580" y="1452"/>
                    <a:pt x="12403" y="1275"/>
                    <a:pt x="12243" y="1275"/>
                  </a:cubicBezTo>
                  <a:cubicBezTo>
                    <a:pt x="11863" y="1275"/>
                    <a:pt x="11579" y="2275"/>
                    <a:pt x="11579" y="2275"/>
                  </a:cubicBezTo>
                  <a:cubicBezTo>
                    <a:pt x="11579" y="2275"/>
                    <a:pt x="10684" y="57"/>
                    <a:pt x="8955" y="2"/>
                  </a:cubicBezTo>
                  <a:cubicBezTo>
                    <a:pt x="8923" y="1"/>
                    <a:pt x="8893" y="1"/>
                    <a:pt x="886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3806;p64">
              <a:extLst>
                <a:ext uri="{FF2B5EF4-FFF2-40B4-BE49-F238E27FC236}">
                  <a16:creationId xmlns:a16="http://schemas.microsoft.com/office/drawing/2014/main" id="{32148159-4CCE-7914-3DC0-A62DD87E8BA1}"/>
                </a:ext>
              </a:extLst>
            </p:cNvPr>
            <p:cNvSpPr/>
            <p:nvPr/>
          </p:nvSpPr>
          <p:spPr>
            <a:xfrm>
              <a:off x="1578825" y="2144825"/>
              <a:ext cx="340525" cy="666350"/>
            </a:xfrm>
            <a:custGeom>
              <a:avLst/>
              <a:gdLst/>
              <a:ahLst/>
              <a:cxnLst/>
              <a:rect l="l" t="t" r="r" b="b"/>
              <a:pathLst>
                <a:path w="13621" h="26654" extrusionOk="0">
                  <a:moveTo>
                    <a:pt x="9189" y="574"/>
                  </a:moveTo>
                  <a:cubicBezTo>
                    <a:pt x="9210" y="574"/>
                    <a:pt x="9232" y="575"/>
                    <a:pt x="9256" y="575"/>
                  </a:cubicBezTo>
                  <a:cubicBezTo>
                    <a:pt x="10774" y="624"/>
                    <a:pt x="11615" y="2649"/>
                    <a:pt x="11623" y="2669"/>
                  </a:cubicBezTo>
                  <a:cubicBezTo>
                    <a:pt x="11668" y="2780"/>
                    <a:pt x="11773" y="2847"/>
                    <a:pt x="11898" y="2847"/>
                  </a:cubicBezTo>
                  <a:cubicBezTo>
                    <a:pt x="11900" y="2847"/>
                    <a:pt x="11902" y="2847"/>
                    <a:pt x="11905" y="2847"/>
                  </a:cubicBezTo>
                  <a:cubicBezTo>
                    <a:pt x="12027" y="2841"/>
                    <a:pt x="12130" y="2758"/>
                    <a:pt x="12164" y="2640"/>
                  </a:cubicBezTo>
                  <a:cubicBezTo>
                    <a:pt x="12265" y="2282"/>
                    <a:pt x="12466" y="1889"/>
                    <a:pt x="12530" y="1844"/>
                  </a:cubicBezTo>
                  <a:cubicBezTo>
                    <a:pt x="12531" y="1845"/>
                    <a:pt x="12644" y="1905"/>
                    <a:pt x="12799" y="2339"/>
                  </a:cubicBezTo>
                  <a:cubicBezTo>
                    <a:pt x="13029" y="2982"/>
                    <a:pt x="13021" y="3588"/>
                    <a:pt x="12775" y="4094"/>
                  </a:cubicBezTo>
                  <a:cubicBezTo>
                    <a:pt x="12552" y="4554"/>
                    <a:pt x="12134" y="4923"/>
                    <a:pt x="11657" y="5084"/>
                  </a:cubicBezTo>
                  <a:cubicBezTo>
                    <a:pt x="10405" y="5503"/>
                    <a:pt x="9967" y="9805"/>
                    <a:pt x="9863" y="11112"/>
                  </a:cubicBezTo>
                  <a:cubicBezTo>
                    <a:pt x="9706" y="13090"/>
                    <a:pt x="9831" y="16344"/>
                    <a:pt x="9856" y="16910"/>
                  </a:cubicBezTo>
                  <a:lnTo>
                    <a:pt x="5252" y="25295"/>
                  </a:lnTo>
                  <a:lnTo>
                    <a:pt x="5147" y="20527"/>
                  </a:lnTo>
                  <a:cubicBezTo>
                    <a:pt x="5146" y="20473"/>
                    <a:pt x="5129" y="20420"/>
                    <a:pt x="5100" y="20375"/>
                  </a:cubicBezTo>
                  <a:lnTo>
                    <a:pt x="2868" y="16968"/>
                  </a:lnTo>
                  <a:lnTo>
                    <a:pt x="2959" y="13204"/>
                  </a:lnTo>
                  <a:cubicBezTo>
                    <a:pt x="2961" y="13131"/>
                    <a:pt x="2935" y="13059"/>
                    <a:pt x="2886" y="13005"/>
                  </a:cubicBezTo>
                  <a:cubicBezTo>
                    <a:pt x="2867" y="12983"/>
                    <a:pt x="987" y="10883"/>
                    <a:pt x="797" y="9406"/>
                  </a:cubicBezTo>
                  <a:cubicBezTo>
                    <a:pt x="595" y="7830"/>
                    <a:pt x="963" y="4048"/>
                    <a:pt x="3377" y="3081"/>
                  </a:cubicBezTo>
                  <a:cubicBezTo>
                    <a:pt x="5903" y="2067"/>
                    <a:pt x="9429" y="2027"/>
                    <a:pt x="9465" y="2027"/>
                  </a:cubicBezTo>
                  <a:cubicBezTo>
                    <a:pt x="9735" y="2025"/>
                    <a:pt x="9852" y="1682"/>
                    <a:pt x="9639" y="1516"/>
                  </a:cubicBezTo>
                  <a:cubicBezTo>
                    <a:pt x="9220" y="1188"/>
                    <a:pt x="8826" y="740"/>
                    <a:pt x="8814" y="630"/>
                  </a:cubicBezTo>
                  <a:cubicBezTo>
                    <a:pt x="8815" y="630"/>
                    <a:pt x="8888" y="574"/>
                    <a:pt x="9189" y="574"/>
                  </a:cubicBezTo>
                  <a:close/>
                  <a:moveTo>
                    <a:pt x="9151" y="1"/>
                  </a:moveTo>
                  <a:cubicBezTo>
                    <a:pt x="8887" y="1"/>
                    <a:pt x="8423" y="44"/>
                    <a:pt x="8289" y="412"/>
                  </a:cubicBezTo>
                  <a:cubicBezTo>
                    <a:pt x="8168" y="748"/>
                    <a:pt x="8437" y="1152"/>
                    <a:pt x="8746" y="1480"/>
                  </a:cubicBezTo>
                  <a:cubicBezTo>
                    <a:pt x="7556" y="1543"/>
                    <a:pt x="5115" y="1766"/>
                    <a:pt x="3164" y="2549"/>
                  </a:cubicBezTo>
                  <a:cubicBezTo>
                    <a:pt x="415" y="3651"/>
                    <a:pt x="0" y="7693"/>
                    <a:pt x="230" y="9478"/>
                  </a:cubicBezTo>
                  <a:cubicBezTo>
                    <a:pt x="421" y="10967"/>
                    <a:pt x="2010" y="12871"/>
                    <a:pt x="2384" y="13301"/>
                  </a:cubicBezTo>
                  <a:lnTo>
                    <a:pt x="2294" y="17043"/>
                  </a:lnTo>
                  <a:cubicBezTo>
                    <a:pt x="2293" y="17101"/>
                    <a:pt x="2308" y="17159"/>
                    <a:pt x="2340" y="17207"/>
                  </a:cubicBezTo>
                  <a:lnTo>
                    <a:pt x="4577" y="20620"/>
                  </a:lnTo>
                  <a:lnTo>
                    <a:pt x="4702" y="26374"/>
                  </a:lnTo>
                  <a:cubicBezTo>
                    <a:pt x="4705" y="26504"/>
                    <a:pt x="4795" y="26615"/>
                    <a:pt x="4921" y="26646"/>
                  </a:cubicBezTo>
                  <a:cubicBezTo>
                    <a:pt x="4943" y="26651"/>
                    <a:pt x="4966" y="26654"/>
                    <a:pt x="4989" y="26654"/>
                  </a:cubicBezTo>
                  <a:cubicBezTo>
                    <a:pt x="5093" y="26654"/>
                    <a:pt x="5189" y="26596"/>
                    <a:pt x="5239" y="26505"/>
                  </a:cubicBezTo>
                  <a:lnTo>
                    <a:pt x="10395" y="17114"/>
                  </a:lnTo>
                  <a:cubicBezTo>
                    <a:pt x="10419" y="17068"/>
                    <a:pt x="10432" y="17015"/>
                    <a:pt x="10430" y="16964"/>
                  </a:cubicBezTo>
                  <a:cubicBezTo>
                    <a:pt x="10428" y="16927"/>
                    <a:pt x="10267" y="13247"/>
                    <a:pt x="10434" y="11157"/>
                  </a:cubicBezTo>
                  <a:cubicBezTo>
                    <a:pt x="10669" y="8193"/>
                    <a:pt x="11274" y="5815"/>
                    <a:pt x="11838" y="5626"/>
                  </a:cubicBezTo>
                  <a:cubicBezTo>
                    <a:pt x="12458" y="5419"/>
                    <a:pt x="13001" y="4940"/>
                    <a:pt x="13289" y="4344"/>
                  </a:cubicBezTo>
                  <a:cubicBezTo>
                    <a:pt x="13604" y="3697"/>
                    <a:pt x="13621" y="2937"/>
                    <a:pt x="13339" y="2146"/>
                  </a:cubicBezTo>
                  <a:cubicBezTo>
                    <a:pt x="13206" y="1773"/>
                    <a:pt x="13000" y="1276"/>
                    <a:pt x="12562" y="1276"/>
                  </a:cubicBezTo>
                  <a:cubicBezTo>
                    <a:pt x="12553" y="1276"/>
                    <a:pt x="12544" y="1276"/>
                    <a:pt x="12535" y="1276"/>
                  </a:cubicBezTo>
                  <a:cubicBezTo>
                    <a:pt x="12234" y="1286"/>
                    <a:pt x="12010" y="1561"/>
                    <a:pt x="11854" y="1862"/>
                  </a:cubicBezTo>
                  <a:cubicBezTo>
                    <a:pt x="11436" y="1149"/>
                    <a:pt x="10580" y="45"/>
                    <a:pt x="9274" y="4"/>
                  </a:cubicBezTo>
                  <a:cubicBezTo>
                    <a:pt x="9242" y="2"/>
                    <a:pt x="9200" y="1"/>
                    <a:pt x="915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3807;p64">
              <a:extLst>
                <a:ext uri="{FF2B5EF4-FFF2-40B4-BE49-F238E27FC236}">
                  <a16:creationId xmlns:a16="http://schemas.microsoft.com/office/drawing/2014/main" id="{553B12C3-021E-AE6F-4CA2-B8ECE881FD5F}"/>
                </a:ext>
              </a:extLst>
            </p:cNvPr>
            <p:cNvSpPr/>
            <p:nvPr/>
          </p:nvSpPr>
          <p:spPr>
            <a:xfrm>
              <a:off x="1586575" y="2152000"/>
              <a:ext cx="334150" cy="606550"/>
            </a:xfrm>
            <a:custGeom>
              <a:avLst/>
              <a:gdLst/>
              <a:ahLst/>
              <a:cxnLst/>
              <a:rect l="l" t="t" r="r" b="b"/>
              <a:pathLst>
                <a:path w="13366" h="24262" extrusionOk="0">
                  <a:moveTo>
                    <a:pt x="8865" y="1"/>
                  </a:moveTo>
                  <a:cubicBezTo>
                    <a:pt x="7294" y="1"/>
                    <a:pt x="9152" y="1453"/>
                    <a:pt x="9152" y="1453"/>
                  </a:cubicBezTo>
                  <a:cubicBezTo>
                    <a:pt x="9152" y="1453"/>
                    <a:pt x="5569" y="1481"/>
                    <a:pt x="2961" y="2527"/>
                  </a:cubicBezTo>
                  <a:cubicBezTo>
                    <a:pt x="353" y="3573"/>
                    <a:pt x="0" y="7571"/>
                    <a:pt x="204" y="9155"/>
                  </a:cubicBezTo>
                  <a:cubicBezTo>
                    <a:pt x="408" y="10739"/>
                    <a:pt x="2364" y="12909"/>
                    <a:pt x="2364" y="12909"/>
                  </a:cubicBezTo>
                  <a:lnTo>
                    <a:pt x="2270" y="16763"/>
                  </a:lnTo>
                  <a:lnTo>
                    <a:pt x="4551" y="20245"/>
                  </a:lnTo>
                  <a:lnTo>
                    <a:pt x="4637" y="24261"/>
                  </a:lnTo>
                  <a:lnTo>
                    <a:pt x="6527" y="18428"/>
                  </a:lnTo>
                  <a:lnTo>
                    <a:pt x="9273" y="17711"/>
                  </a:lnTo>
                  <a:lnTo>
                    <a:pt x="9834" y="16690"/>
                  </a:lnTo>
                  <a:cubicBezTo>
                    <a:pt x="9834" y="16690"/>
                    <a:pt x="9667" y="12981"/>
                    <a:pt x="9838" y="10848"/>
                  </a:cubicBezTo>
                  <a:cubicBezTo>
                    <a:pt x="10008" y="8717"/>
                    <a:pt x="10522" y="5375"/>
                    <a:pt x="11438" y="5068"/>
                  </a:cubicBezTo>
                  <a:cubicBezTo>
                    <a:pt x="12353" y="4762"/>
                    <a:pt x="13366" y="3655"/>
                    <a:pt x="12758" y="1957"/>
                  </a:cubicBezTo>
                  <a:cubicBezTo>
                    <a:pt x="12579" y="1453"/>
                    <a:pt x="12402" y="1276"/>
                    <a:pt x="12242" y="1276"/>
                  </a:cubicBezTo>
                  <a:cubicBezTo>
                    <a:pt x="11862" y="1276"/>
                    <a:pt x="11578" y="2275"/>
                    <a:pt x="11578" y="2275"/>
                  </a:cubicBezTo>
                  <a:cubicBezTo>
                    <a:pt x="11578" y="2275"/>
                    <a:pt x="10682" y="57"/>
                    <a:pt x="8955" y="2"/>
                  </a:cubicBezTo>
                  <a:cubicBezTo>
                    <a:pt x="8924" y="1"/>
                    <a:pt x="8894" y="1"/>
                    <a:pt x="8865"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3808;p64">
              <a:extLst>
                <a:ext uri="{FF2B5EF4-FFF2-40B4-BE49-F238E27FC236}">
                  <a16:creationId xmlns:a16="http://schemas.microsoft.com/office/drawing/2014/main" id="{A74F0756-80B3-921F-4A7D-0094583E1CE2}"/>
                </a:ext>
              </a:extLst>
            </p:cNvPr>
            <p:cNvSpPr/>
            <p:nvPr/>
          </p:nvSpPr>
          <p:spPr>
            <a:xfrm>
              <a:off x="1586575" y="2152000"/>
              <a:ext cx="334150" cy="606550"/>
            </a:xfrm>
            <a:custGeom>
              <a:avLst/>
              <a:gdLst/>
              <a:ahLst/>
              <a:cxnLst/>
              <a:rect l="l" t="t" r="r" b="b"/>
              <a:pathLst>
                <a:path w="13366" h="24262" extrusionOk="0">
                  <a:moveTo>
                    <a:pt x="8865" y="1"/>
                  </a:moveTo>
                  <a:cubicBezTo>
                    <a:pt x="7294" y="1"/>
                    <a:pt x="9152" y="1453"/>
                    <a:pt x="9152" y="1453"/>
                  </a:cubicBezTo>
                  <a:cubicBezTo>
                    <a:pt x="9152" y="1453"/>
                    <a:pt x="5569" y="1481"/>
                    <a:pt x="2961" y="2527"/>
                  </a:cubicBezTo>
                  <a:cubicBezTo>
                    <a:pt x="353" y="3573"/>
                    <a:pt x="0" y="7571"/>
                    <a:pt x="204" y="9155"/>
                  </a:cubicBezTo>
                  <a:cubicBezTo>
                    <a:pt x="408" y="10739"/>
                    <a:pt x="2364" y="12909"/>
                    <a:pt x="2364" y="12909"/>
                  </a:cubicBezTo>
                  <a:lnTo>
                    <a:pt x="2270" y="16763"/>
                  </a:lnTo>
                  <a:lnTo>
                    <a:pt x="4551" y="20245"/>
                  </a:lnTo>
                  <a:lnTo>
                    <a:pt x="4637" y="24261"/>
                  </a:lnTo>
                  <a:lnTo>
                    <a:pt x="6527" y="18428"/>
                  </a:lnTo>
                  <a:lnTo>
                    <a:pt x="9273" y="17711"/>
                  </a:lnTo>
                  <a:lnTo>
                    <a:pt x="9834" y="16690"/>
                  </a:lnTo>
                  <a:cubicBezTo>
                    <a:pt x="9834" y="16690"/>
                    <a:pt x="9667" y="12981"/>
                    <a:pt x="9838" y="10848"/>
                  </a:cubicBezTo>
                  <a:cubicBezTo>
                    <a:pt x="10008" y="8717"/>
                    <a:pt x="10522" y="5375"/>
                    <a:pt x="11438" y="5068"/>
                  </a:cubicBezTo>
                  <a:cubicBezTo>
                    <a:pt x="12353" y="4762"/>
                    <a:pt x="13366" y="3655"/>
                    <a:pt x="12758" y="1957"/>
                  </a:cubicBezTo>
                  <a:cubicBezTo>
                    <a:pt x="12579" y="1453"/>
                    <a:pt x="12402" y="1276"/>
                    <a:pt x="12242" y="1276"/>
                  </a:cubicBezTo>
                  <a:cubicBezTo>
                    <a:pt x="11862" y="1276"/>
                    <a:pt x="11578" y="2275"/>
                    <a:pt x="11578" y="2275"/>
                  </a:cubicBezTo>
                  <a:cubicBezTo>
                    <a:pt x="11578" y="2275"/>
                    <a:pt x="10682" y="57"/>
                    <a:pt x="8955" y="2"/>
                  </a:cubicBezTo>
                  <a:cubicBezTo>
                    <a:pt x="8924" y="1"/>
                    <a:pt x="8894" y="1"/>
                    <a:pt x="8865"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3809;p64">
              <a:extLst>
                <a:ext uri="{FF2B5EF4-FFF2-40B4-BE49-F238E27FC236}">
                  <a16:creationId xmlns:a16="http://schemas.microsoft.com/office/drawing/2014/main" id="{1064522E-BD01-A847-0F60-F3D39928AD38}"/>
                </a:ext>
              </a:extLst>
            </p:cNvPr>
            <p:cNvSpPr/>
            <p:nvPr/>
          </p:nvSpPr>
          <p:spPr>
            <a:xfrm>
              <a:off x="1586550" y="2152000"/>
              <a:ext cx="334175" cy="336775"/>
            </a:xfrm>
            <a:custGeom>
              <a:avLst/>
              <a:gdLst/>
              <a:ahLst/>
              <a:cxnLst/>
              <a:rect l="l" t="t" r="r" b="b"/>
              <a:pathLst>
                <a:path w="13367" h="13471" extrusionOk="0">
                  <a:moveTo>
                    <a:pt x="8866" y="1"/>
                  </a:moveTo>
                  <a:cubicBezTo>
                    <a:pt x="7295" y="1"/>
                    <a:pt x="9153" y="1453"/>
                    <a:pt x="9153" y="1453"/>
                  </a:cubicBezTo>
                  <a:cubicBezTo>
                    <a:pt x="9153" y="1453"/>
                    <a:pt x="5570" y="1481"/>
                    <a:pt x="2962" y="2527"/>
                  </a:cubicBezTo>
                  <a:cubicBezTo>
                    <a:pt x="354" y="3573"/>
                    <a:pt x="0" y="7571"/>
                    <a:pt x="204" y="9155"/>
                  </a:cubicBezTo>
                  <a:cubicBezTo>
                    <a:pt x="408" y="10739"/>
                    <a:pt x="2363" y="12909"/>
                    <a:pt x="2363" y="12909"/>
                  </a:cubicBezTo>
                  <a:lnTo>
                    <a:pt x="2356" y="13258"/>
                  </a:lnTo>
                  <a:lnTo>
                    <a:pt x="4646" y="13470"/>
                  </a:lnTo>
                  <a:lnTo>
                    <a:pt x="9873" y="10454"/>
                  </a:lnTo>
                  <a:cubicBezTo>
                    <a:pt x="10072" y="8327"/>
                    <a:pt x="10578" y="5357"/>
                    <a:pt x="11439" y="5068"/>
                  </a:cubicBezTo>
                  <a:cubicBezTo>
                    <a:pt x="12354" y="4762"/>
                    <a:pt x="13367" y="3655"/>
                    <a:pt x="12759" y="1955"/>
                  </a:cubicBezTo>
                  <a:cubicBezTo>
                    <a:pt x="12580" y="1452"/>
                    <a:pt x="12403" y="1275"/>
                    <a:pt x="12243" y="1275"/>
                  </a:cubicBezTo>
                  <a:cubicBezTo>
                    <a:pt x="11863" y="1275"/>
                    <a:pt x="11579" y="2275"/>
                    <a:pt x="11579" y="2275"/>
                  </a:cubicBezTo>
                  <a:cubicBezTo>
                    <a:pt x="11579" y="2275"/>
                    <a:pt x="10683" y="57"/>
                    <a:pt x="8956" y="2"/>
                  </a:cubicBezTo>
                  <a:cubicBezTo>
                    <a:pt x="8925" y="1"/>
                    <a:pt x="8895" y="1"/>
                    <a:pt x="88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3810;p64">
              <a:extLst>
                <a:ext uri="{FF2B5EF4-FFF2-40B4-BE49-F238E27FC236}">
                  <a16:creationId xmlns:a16="http://schemas.microsoft.com/office/drawing/2014/main" id="{FA4E839B-CA79-6E48-ADC8-C6D02CA47D1E}"/>
                </a:ext>
              </a:extLst>
            </p:cNvPr>
            <p:cNvSpPr/>
            <p:nvPr/>
          </p:nvSpPr>
          <p:spPr>
            <a:xfrm>
              <a:off x="1578825" y="2144850"/>
              <a:ext cx="340525" cy="351075"/>
            </a:xfrm>
            <a:custGeom>
              <a:avLst/>
              <a:gdLst/>
              <a:ahLst/>
              <a:cxnLst/>
              <a:rect l="l" t="t" r="r" b="b"/>
              <a:pathLst>
                <a:path w="13621" h="14043" extrusionOk="0">
                  <a:moveTo>
                    <a:pt x="9189" y="573"/>
                  </a:moveTo>
                  <a:cubicBezTo>
                    <a:pt x="9210" y="573"/>
                    <a:pt x="9232" y="574"/>
                    <a:pt x="9256" y="574"/>
                  </a:cubicBezTo>
                  <a:cubicBezTo>
                    <a:pt x="10774" y="623"/>
                    <a:pt x="11615" y="2648"/>
                    <a:pt x="11624" y="2668"/>
                  </a:cubicBezTo>
                  <a:cubicBezTo>
                    <a:pt x="11669" y="2779"/>
                    <a:pt x="11773" y="2846"/>
                    <a:pt x="11898" y="2846"/>
                  </a:cubicBezTo>
                  <a:cubicBezTo>
                    <a:pt x="11900" y="2846"/>
                    <a:pt x="11902" y="2846"/>
                    <a:pt x="11905" y="2846"/>
                  </a:cubicBezTo>
                  <a:cubicBezTo>
                    <a:pt x="12027" y="2840"/>
                    <a:pt x="12130" y="2757"/>
                    <a:pt x="12164" y="2639"/>
                  </a:cubicBezTo>
                  <a:cubicBezTo>
                    <a:pt x="12265" y="2281"/>
                    <a:pt x="12466" y="1888"/>
                    <a:pt x="12530" y="1843"/>
                  </a:cubicBezTo>
                  <a:cubicBezTo>
                    <a:pt x="12531" y="1844"/>
                    <a:pt x="12646" y="1904"/>
                    <a:pt x="12801" y="2338"/>
                  </a:cubicBezTo>
                  <a:cubicBezTo>
                    <a:pt x="13030" y="2981"/>
                    <a:pt x="13021" y="3587"/>
                    <a:pt x="12775" y="4093"/>
                  </a:cubicBezTo>
                  <a:cubicBezTo>
                    <a:pt x="12552" y="4553"/>
                    <a:pt x="12134" y="4922"/>
                    <a:pt x="11657" y="5083"/>
                  </a:cubicBezTo>
                  <a:cubicBezTo>
                    <a:pt x="10577" y="5444"/>
                    <a:pt x="10103" y="8606"/>
                    <a:pt x="9912" y="10565"/>
                  </a:cubicBezTo>
                  <a:lnTo>
                    <a:pt x="4891" y="13463"/>
                  </a:lnTo>
                  <a:lnTo>
                    <a:pt x="2957" y="13283"/>
                  </a:lnTo>
                  <a:lnTo>
                    <a:pt x="2959" y="13203"/>
                  </a:lnTo>
                  <a:cubicBezTo>
                    <a:pt x="2961" y="13130"/>
                    <a:pt x="2935" y="13058"/>
                    <a:pt x="2886" y="13004"/>
                  </a:cubicBezTo>
                  <a:cubicBezTo>
                    <a:pt x="2867" y="12982"/>
                    <a:pt x="988" y="10883"/>
                    <a:pt x="799" y="9405"/>
                  </a:cubicBezTo>
                  <a:cubicBezTo>
                    <a:pt x="595" y="7829"/>
                    <a:pt x="963" y="4047"/>
                    <a:pt x="3377" y="3080"/>
                  </a:cubicBezTo>
                  <a:cubicBezTo>
                    <a:pt x="5904" y="2066"/>
                    <a:pt x="9430" y="2026"/>
                    <a:pt x="9465" y="2026"/>
                  </a:cubicBezTo>
                  <a:cubicBezTo>
                    <a:pt x="9736" y="2024"/>
                    <a:pt x="9852" y="1681"/>
                    <a:pt x="9639" y="1515"/>
                  </a:cubicBezTo>
                  <a:cubicBezTo>
                    <a:pt x="9220" y="1187"/>
                    <a:pt x="8826" y="739"/>
                    <a:pt x="8815" y="629"/>
                  </a:cubicBezTo>
                  <a:cubicBezTo>
                    <a:pt x="8815" y="629"/>
                    <a:pt x="8889" y="573"/>
                    <a:pt x="9189" y="573"/>
                  </a:cubicBezTo>
                  <a:close/>
                  <a:moveTo>
                    <a:pt x="9155" y="0"/>
                  </a:moveTo>
                  <a:cubicBezTo>
                    <a:pt x="8892" y="0"/>
                    <a:pt x="8423" y="41"/>
                    <a:pt x="8289" y="413"/>
                  </a:cubicBezTo>
                  <a:cubicBezTo>
                    <a:pt x="8166" y="747"/>
                    <a:pt x="8436" y="1151"/>
                    <a:pt x="8746" y="1479"/>
                  </a:cubicBezTo>
                  <a:cubicBezTo>
                    <a:pt x="7555" y="1542"/>
                    <a:pt x="5114" y="1765"/>
                    <a:pt x="3163" y="2548"/>
                  </a:cubicBezTo>
                  <a:cubicBezTo>
                    <a:pt x="415" y="3650"/>
                    <a:pt x="0" y="7693"/>
                    <a:pt x="230" y="9477"/>
                  </a:cubicBezTo>
                  <a:cubicBezTo>
                    <a:pt x="421" y="10966"/>
                    <a:pt x="2008" y="12870"/>
                    <a:pt x="2384" y="13300"/>
                  </a:cubicBezTo>
                  <a:lnTo>
                    <a:pt x="2378" y="13536"/>
                  </a:lnTo>
                  <a:cubicBezTo>
                    <a:pt x="2374" y="13687"/>
                    <a:pt x="2488" y="13814"/>
                    <a:pt x="2638" y="13828"/>
                  </a:cubicBezTo>
                  <a:lnTo>
                    <a:pt x="4928" y="14042"/>
                  </a:lnTo>
                  <a:lnTo>
                    <a:pt x="4955" y="14042"/>
                  </a:lnTo>
                  <a:cubicBezTo>
                    <a:pt x="5005" y="14042"/>
                    <a:pt x="5055" y="14028"/>
                    <a:pt x="5097" y="14004"/>
                  </a:cubicBezTo>
                  <a:lnTo>
                    <a:pt x="10325" y="10987"/>
                  </a:lnTo>
                  <a:cubicBezTo>
                    <a:pt x="10405" y="10939"/>
                    <a:pt x="10458" y="10857"/>
                    <a:pt x="10467" y="10765"/>
                  </a:cubicBezTo>
                  <a:cubicBezTo>
                    <a:pt x="10763" y="7592"/>
                    <a:pt x="11381" y="5777"/>
                    <a:pt x="11838" y="5625"/>
                  </a:cubicBezTo>
                  <a:cubicBezTo>
                    <a:pt x="12457" y="5418"/>
                    <a:pt x="12999" y="4939"/>
                    <a:pt x="13289" y="4343"/>
                  </a:cubicBezTo>
                  <a:cubicBezTo>
                    <a:pt x="13604" y="3696"/>
                    <a:pt x="13621" y="2936"/>
                    <a:pt x="13338" y="2145"/>
                  </a:cubicBezTo>
                  <a:cubicBezTo>
                    <a:pt x="13204" y="1772"/>
                    <a:pt x="12999" y="1275"/>
                    <a:pt x="12562" y="1275"/>
                  </a:cubicBezTo>
                  <a:cubicBezTo>
                    <a:pt x="12553" y="1275"/>
                    <a:pt x="12544" y="1275"/>
                    <a:pt x="12535" y="1275"/>
                  </a:cubicBezTo>
                  <a:cubicBezTo>
                    <a:pt x="12234" y="1285"/>
                    <a:pt x="12010" y="1560"/>
                    <a:pt x="11854" y="1861"/>
                  </a:cubicBezTo>
                  <a:cubicBezTo>
                    <a:pt x="11434" y="1148"/>
                    <a:pt x="10578" y="44"/>
                    <a:pt x="9272" y="3"/>
                  </a:cubicBezTo>
                  <a:cubicBezTo>
                    <a:pt x="9242" y="2"/>
                    <a:pt x="9202" y="0"/>
                    <a:pt x="91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3811;p64">
              <a:extLst>
                <a:ext uri="{FF2B5EF4-FFF2-40B4-BE49-F238E27FC236}">
                  <a16:creationId xmlns:a16="http://schemas.microsoft.com/office/drawing/2014/main" id="{A2988720-A4E4-16B0-B013-3953DDC7C3EA}"/>
                </a:ext>
              </a:extLst>
            </p:cNvPr>
            <p:cNvSpPr/>
            <p:nvPr/>
          </p:nvSpPr>
          <p:spPr>
            <a:xfrm>
              <a:off x="1588150" y="2265250"/>
              <a:ext cx="228125" cy="98050"/>
            </a:xfrm>
            <a:custGeom>
              <a:avLst/>
              <a:gdLst/>
              <a:ahLst/>
              <a:cxnLst/>
              <a:rect l="l" t="t" r="r" b="b"/>
              <a:pathLst>
                <a:path w="9125" h="3922" extrusionOk="0">
                  <a:moveTo>
                    <a:pt x="4273" y="1"/>
                  </a:moveTo>
                  <a:cubicBezTo>
                    <a:pt x="2981" y="1"/>
                    <a:pt x="2081" y="499"/>
                    <a:pt x="1524" y="955"/>
                  </a:cubicBezTo>
                  <a:cubicBezTo>
                    <a:pt x="651" y="1673"/>
                    <a:pt x="69" y="2752"/>
                    <a:pt x="5" y="3771"/>
                  </a:cubicBezTo>
                  <a:cubicBezTo>
                    <a:pt x="0" y="3849"/>
                    <a:pt x="60" y="3917"/>
                    <a:pt x="139" y="3922"/>
                  </a:cubicBezTo>
                  <a:lnTo>
                    <a:pt x="149" y="3922"/>
                  </a:lnTo>
                  <a:cubicBezTo>
                    <a:pt x="223" y="3922"/>
                    <a:pt x="286" y="3863"/>
                    <a:pt x="291" y="3788"/>
                  </a:cubicBezTo>
                  <a:cubicBezTo>
                    <a:pt x="349" y="2862"/>
                    <a:pt x="904" y="1837"/>
                    <a:pt x="1706" y="1178"/>
                  </a:cubicBezTo>
                  <a:cubicBezTo>
                    <a:pt x="2223" y="752"/>
                    <a:pt x="3063" y="288"/>
                    <a:pt x="4270" y="288"/>
                  </a:cubicBezTo>
                  <a:cubicBezTo>
                    <a:pt x="4484" y="288"/>
                    <a:pt x="4710" y="303"/>
                    <a:pt x="4947" y="335"/>
                  </a:cubicBezTo>
                  <a:cubicBezTo>
                    <a:pt x="6182" y="499"/>
                    <a:pt x="7074" y="549"/>
                    <a:pt x="7702" y="549"/>
                  </a:cubicBezTo>
                  <a:cubicBezTo>
                    <a:pt x="8636" y="549"/>
                    <a:pt x="8985" y="438"/>
                    <a:pt x="9008" y="431"/>
                  </a:cubicBezTo>
                  <a:cubicBezTo>
                    <a:pt x="9084" y="405"/>
                    <a:pt x="9125" y="324"/>
                    <a:pt x="9099" y="249"/>
                  </a:cubicBezTo>
                  <a:cubicBezTo>
                    <a:pt x="9080" y="189"/>
                    <a:pt x="9024" y="151"/>
                    <a:pt x="8963" y="151"/>
                  </a:cubicBezTo>
                  <a:cubicBezTo>
                    <a:pt x="8948" y="151"/>
                    <a:pt x="8933" y="153"/>
                    <a:pt x="8919" y="158"/>
                  </a:cubicBezTo>
                  <a:cubicBezTo>
                    <a:pt x="8913" y="160"/>
                    <a:pt x="8583" y="261"/>
                    <a:pt x="7699" y="261"/>
                  </a:cubicBezTo>
                  <a:cubicBezTo>
                    <a:pt x="7086" y="261"/>
                    <a:pt x="6206" y="212"/>
                    <a:pt x="4984" y="49"/>
                  </a:cubicBezTo>
                  <a:cubicBezTo>
                    <a:pt x="4735" y="16"/>
                    <a:pt x="4498" y="1"/>
                    <a:pt x="42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3812;p64">
              <a:extLst>
                <a:ext uri="{FF2B5EF4-FFF2-40B4-BE49-F238E27FC236}">
                  <a16:creationId xmlns:a16="http://schemas.microsoft.com/office/drawing/2014/main" id="{0519BA6B-8F6C-9A45-EE31-44B5AC52D3A3}"/>
                </a:ext>
              </a:extLst>
            </p:cNvPr>
            <p:cNvSpPr/>
            <p:nvPr/>
          </p:nvSpPr>
          <p:spPr>
            <a:xfrm>
              <a:off x="1603850" y="2350400"/>
              <a:ext cx="199200" cy="66725"/>
            </a:xfrm>
            <a:custGeom>
              <a:avLst/>
              <a:gdLst/>
              <a:ahLst/>
              <a:cxnLst/>
              <a:rect l="l" t="t" r="r" b="b"/>
              <a:pathLst>
                <a:path w="7968" h="2669" extrusionOk="0">
                  <a:moveTo>
                    <a:pt x="2150" y="0"/>
                  </a:moveTo>
                  <a:cubicBezTo>
                    <a:pt x="1435" y="0"/>
                    <a:pt x="771" y="305"/>
                    <a:pt x="396" y="825"/>
                  </a:cubicBezTo>
                  <a:cubicBezTo>
                    <a:pt x="30" y="1333"/>
                    <a:pt x="0" y="1960"/>
                    <a:pt x="314" y="2589"/>
                  </a:cubicBezTo>
                  <a:cubicBezTo>
                    <a:pt x="338" y="2638"/>
                    <a:pt x="388" y="2668"/>
                    <a:pt x="442" y="2669"/>
                  </a:cubicBezTo>
                  <a:lnTo>
                    <a:pt x="444" y="2669"/>
                  </a:lnTo>
                  <a:cubicBezTo>
                    <a:pt x="550" y="2669"/>
                    <a:pt x="619" y="2556"/>
                    <a:pt x="572" y="2461"/>
                  </a:cubicBezTo>
                  <a:cubicBezTo>
                    <a:pt x="306" y="1932"/>
                    <a:pt x="327" y="1410"/>
                    <a:pt x="629" y="991"/>
                  </a:cubicBezTo>
                  <a:cubicBezTo>
                    <a:pt x="946" y="552"/>
                    <a:pt x="1536" y="287"/>
                    <a:pt x="2161" y="287"/>
                  </a:cubicBezTo>
                  <a:cubicBezTo>
                    <a:pt x="2265" y="287"/>
                    <a:pt x="2369" y="294"/>
                    <a:pt x="2474" y="309"/>
                  </a:cubicBezTo>
                  <a:cubicBezTo>
                    <a:pt x="2963" y="380"/>
                    <a:pt x="3726" y="403"/>
                    <a:pt x="4525" y="403"/>
                  </a:cubicBezTo>
                  <a:cubicBezTo>
                    <a:pt x="6060" y="403"/>
                    <a:pt x="7725" y="317"/>
                    <a:pt x="7831" y="311"/>
                  </a:cubicBezTo>
                  <a:cubicBezTo>
                    <a:pt x="7909" y="304"/>
                    <a:pt x="7968" y="238"/>
                    <a:pt x="7964" y="159"/>
                  </a:cubicBezTo>
                  <a:cubicBezTo>
                    <a:pt x="7959" y="84"/>
                    <a:pt x="7897" y="25"/>
                    <a:pt x="7822" y="25"/>
                  </a:cubicBezTo>
                  <a:cubicBezTo>
                    <a:pt x="7820" y="25"/>
                    <a:pt x="7818" y="25"/>
                    <a:pt x="7815" y="25"/>
                  </a:cubicBezTo>
                  <a:cubicBezTo>
                    <a:pt x="7790" y="27"/>
                    <a:pt x="6070" y="116"/>
                    <a:pt x="4508" y="116"/>
                  </a:cubicBezTo>
                  <a:cubicBezTo>
                    <a:pt x="3725" y="116"/>
                    <a:pt x="2982" y="93"/>
                    <a:pt x="2512" y="26"/>
                  </a:cubicBezTo>
                  <a:cubicBezTo>
                    <a:pt x="2391" y="9"/>
                    <a:pt x="2270" y="0"/>
                    <a:pt x="21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3813;p64">
              <a:extLst>
                <a:ext uri="{FF2B5EF4-FFF2-40B4-BE49-F238E27FC236}">
                  <a16:creationId xmlns:a16="http://schemas.microsoft.com/office/drawing/2014/main" id="{EFFF53F1-A7BF-7B2B-C28B-CD5E70C0AFE9}"/>
                </a:ext>
              </a:extLst>
            </p:cNvPr>
            <p:cNvSpPr/>
            <p:nvPr/>
          </p:nvSpPr>
          <p:spPr>
            <a:xfrm>
              <a:off x="1651675" y="2252325"/>
              <a:ext cx="291475" cy="354275"/>
            </a:xfrm>
            <a:custGeom>
              <a:avLst/>
              <a:gdLst/>
              <a:ahLst/>
              <a:cxnLst/>
              <a:rect l="l" t="t" r="r" b="b"/>
              <a:pathLst>
                <a:path w="11659" h="14171" extrusionOk="0">
                  <a:moveTo>
                    <a:pt x="8654" y="1"/>
                  </a:moveTo>
                  <a:lnTo>
                    <a:pt x="5666" y="1463"/>
                  </a:lnTo>
                  <a:cubicBezTo>
                    <a:pt x="5666" y="1463"/>
                    <a:pt x="6447" y="4082"/>
                    <a:pt x="6471" y="4613"/>
                  </a:cubicBezTo>
                  <a:cubicBezTo>
                    <a:pt x="6494" y="5142"/>
                    <a:pt x="4386" y="5502"/>
                    <a:pt x="4386" y="5502"/>
                  </a:cubicBezTo>
                  <a:lnTo>
                    <a:pt x="4072" y="7375"/>
                  </a:lnTo>
                  <a:lnTo>
                    <a:pt x="3278" y="7411"/>
                  </a:lnTo>
                  <a:cubicBezTo>
                    <a:pt x="3278" y="7411"/>
                    <a:pt x="2832" y="6369"/>
                    <a:pt x="2261" y="5465"/>
                  </a:cubicBezTo>
                  <a:cubicBezTo>
                    <a:pt x="2024" y="5092"/>
                    <a:pt x="1597" y="4976"/>
                    <a:pt x="1176" y="4969"/>
                  </a:cubicBezTo>
                  <a:cubicBezTo>
                    <a:pt x="1168" y="4969"/>
                    <a:pt x="1160" y="4969"/>
                    <a:pt x="1152" y="4969"/>
                  </a:cubicBezTo>
                  <a:cubicBezTo>
                    <a:pt x="506" y="4969"/>
                    <a:pt x="0" y="5532"/>
                    <a:pt x="72" y="6178"/>
                  </a:cubicBezTo>
                  <a:cubicBezTo>
                    <a:pt x="130" y="6694"/>
                    <a:pt x="222" y="7294"/>
                    <a:pt x="368" y="7673"/>
                  </a:cubicBezTo>
                  <a:cubicBezTo>
                    <a:pt x="668" y="8456"/>
                    <a:pt x="2041" y="9457"/>
                    <a:pt x="2041" y="9457"/>
                  </a:cubicBezTo>
                  <a:lnTo>
                    <a:pt x="3231" y="12324"/>
                  </a:lnTo>
                  <a:lnTo>
                    <a:pt x="9421" y="14171"/>
                  </a:lnTo>
                  <a:lnTo>
                    <a:pt x="9944" y="14015"/>
                  </a:lnTo>
                  <a:lnTo>
                    <a:pt x="10220" y="8294"/>
                  </a:lnTo>
                  <a:lnTo>
                    <a:pt x="11659" y="7831"/>
                  </a:lnTo>
                  <a:lnTo>
                    <a:pt x="9669" y="4868"/>
                  </a:lnTo>
                  <a:cubicBezTo>
                    <a:pt x="9669" y="4868"/>
                    <a:pt x="10163" y="4049"/>
                    <a:pt x="10115" y="2989"/>
                  </a:cubicBezTo>
                  <a:cubicBezTo>
                    <a:pt x="10067" y="1929"/>
                    <a:pt x="8654" y="1"/>
                    <a:pt x="86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3814;p64">
              <a:extLst>
                <a:ext uri="{FF2B5EF4-FFF2-40B4-BE49-F238E27FC236}">
                  <a16:creationId xmlns:a16="http://schemas.microsoft.com/office/drawing/2014/main" id="{602A97C7-400E-E24E-85F6-6A51C7ECF6AB}"/>
                </a:ext>
              </a:extLst>
            </p:cNvPr>
            <p:cNvSpPr/>
            <p:nvPr/>
          </p:nvSpPr>
          <p:spPr>
            <a:xfrm>
              <a:off x="1645275" y="2245200"/>
              <a:ext cx="306475" cy="368600"/>
            </a:xfrm>
            <a:custGeom>
              <a:avLst/>
              <a:gdLst/>
              <a:ahLst/>
              <a:cxnLst/>
              <a:rect l="l" t="t" r="r" b="b"/>
              <a:pathLst>
                <a:path w="12259" h="14744" extrusionOk="0">
                  <a:moveTo>
                    <a:pt x="8819" y="650"/>
                  </a:moveTo>
                  <a:cubicBezTo>
                    <a:pt x="9257" y="1284"/>
                    <a:pt x="10054" y="2573"/>
                    <a:pt x="10086" y="3287"/>
                  </a:cubicBezTo>
                  <a:cubicBezTo>
                    <a:pt x="10128" y="4242"/>
                    <a:pt x="9685" y="4998"/>
                    <a:pt x="9680" y="5006"/>
                  </a:cubicBezTo>
                  <a:cubicBezTo>
                    <a:pt x="9624" y="5101"/>
                    <a:pt x="9626" y="5220"/>
                    <a:pt x="9688" y="5312"/>
                  </a:cubicBezTo>
                  <a:lnTo>
                    <a:pt x="11466" y="7961"/>
                  </a:lnTo>
                  <a:lnTo>
                    <a:pt x="10389" y="8307"/>
                  </a:lnTo>
                  <a:cubicBezTo>
                    <a:pt x="10275" y="8344"/>
                    <a:pt x="10196" y="8447"/>
                    <a:pt x="10190" y="8566"/>
                  </a:cubicBezTo>
                  <a:lnTo>
                    <a:pt x="9925" y="14084"/>
                  </a:lnTo>
                  <a:lnTo>
                    <a:pt x="9677" y="14159"/>
                  </a:lnTo>
                  <a:lnTo>
                    <a:pt x="3700" y="12375"/>
                  </a:lnTo>
                  <a:lnTo>
                    <a:pt x="2561" y="9632"/>
                  </a:lnTo>
                  <a:cubicBezTo>
                    <a:pt x="2540" y="9583"/>
                    <a:pt x="2507" y="9542"/>
                    <a:pt x="2465" y="9510"/>
                  </a:cubicBezTo>
                  <a:cubicBezTo>
                    <a:pt x="2102" y="9246"/>
                    <a:pt x="1113" y="8434"/>
                    <a:pt x="891" y="7856"/>
                  </a:cubicBezTo>
                  <a:cubicBezTo>
                    <a:pt x="779" y="7565"/>
                    <a:pt x="683" y="7073"/>
                    <a:pt x="612" y="6430"/>
                  </a:cubicBezTo>
                  <a:cubicBezTo>
                    <a:pt x="585" y="6201"/>
                    <a:pt x="659" y="5972"/>
                    <a:pt x="815" y="5803"/>
                  </a:cubicBezTo>
                  <a:cubicBezTo>
                    <a:pt x="968" y="5635"/>
                    <a:pt x="1182" y="5540"/>
                    <a:pt x="1408" y="5540"/>
                  </a:cubicBezTo>
                  <a:cubicBezTo>
                    <a:pt x="1414" y="5540"/>
                    <a:pt x="1419" y="5540"/>
                    <a:pt x="1425" y="5540"/>
                  </a:cubicBezTo>
                  <a:cubicBezTo>
                    <a:pt x="1842" y="5547"/>
                    <a:pt x="2128" y="5668"/>
                    <a:pt x="2275" y="5902"/>
                  </a:cubicBezTo>
                  <a:cubicBezTo>
                    <a:pt x="2826" y="6774"/>
                    <a:pt x="3266" y="7797"/>
                    <a:pt x="3270" y="7807"/>
                  </a:cubicBezTo>
                  <a:cubicBezTo>
                    <a:pt x="3313" y="7909"/>
                    <a:pt x="3410" y="7983"/>
                    <a:pt x="3518" y="7983"/>
                  </a:cubicBezTo>
                  <a:cubicBezTo>
                    <a:pt x="3528" y="7983"/>
                    <a:pt x="3537" y="7983"/>
                    <a:pt x="3546" y="7981"/>
                  </a:cubicBezTo>
                  <a:lnTo>
                    <a:pt x="4341" y="7946"/>
                  </a:lnTo>
                  <a:cubicBezTo>
                    <a:pt x="4475" y="7939"/>
                    <a:pt x="4588" y="7841"/>
                    <a:pt x="4610" y="7707"/>
                  </a:cubicBezTo>
                  <a:lnTo>
                    <a:pt x="4891" y="6034"/>
                  </a:lnTo>
                  <a:cubicBezTo>
                    <a:pt x="5919" y="5841"/>
                    <a:pt x="7040" y="5491"/>
                    <a:pt x="7013" y="4884"/>
                  </a:cubicBezTo>
                  <a:cubicBezTo>
                    <a:pt x="6991" y="4414"/>
                    <a:pt x="6464" y="2580"/>
                    <a:pt x="6265" y="1898"/>
                  </a:cubicBezTo>
                  <a:lnTo>
                    <a:pt x="8819" y="650"/>
                  </a:lnTo>
                  <a:close/>
                  <a:moveTo>
                    <a:pt x="8909" y="1"/>
                  </a:moveTo>
                  <a:cubicBezTo>
                    <a:pt x="8867" y="1"/>
                    <a:pt x="8824" y="10"/>
                    <a:pt x="8784" y="29"/>
                  </a:cubicBezTo>
                  <a:lnTo>
                    <a:pt x="5795" y="1492"/>
                  </a:lnTo>
                  <a:cubicBezTo>
                    <a:pt x="5670" y="1553"/>
                    <a:pt x="5607" y="1697"/>
                    <a:pt x="5648" y="1830"/>
                  </a:cubicBezTo>
                  <a:cubicBezTo>
                    <a:pt x="5958" y="2869"/>
                    <a:pt x="6425" y="4548"/>
                    <a:pt x="6447" y="4879"/>
                  </a:cubicBezTo>
                  <a:cubicBezTo>
                    <a:pt x="6352" y="5058"/>
                    <a:pt x="5470" y="5357"/>
                    <a:pt x="4593" y="5507"/>
                  </a:cubicBezTo>
                  <a:cubicBezTo>
                    <a:pt x="4474" y="5527"/>
                    <a:pt x="4381" y="5621"/>
                    <a:pt x="4360" y="5741"/>
                  </a:cubicBezTo>
                  <a:lnTo>
                    <a:pt x="4085" y="7386"/>
                  </a:lnTo>
                  <a:lnTo>
                    <a:pt x="3716" y="7401"/>
                  </a:lnTo>
                  <a:cubicBezTo>
                    <a:pt x="3560" y="7059"/>
                    <a:pt x="3199" y="6294"/>
                    <a:pt x="2758" y="5596"/>
                  </a:cubicBezTo>
                  <a:cubicBezTo>
                    <a:pt x="2581" y="5317"/>
                    <a:pt x="2210" y="4981"/>
                    <a:pt x="1437" y="4969"/>
                  </a:cubicBezTo>
                  <a:cubicBezTo>
                    <a:pt x="1045" y="4975"/>
                    <a:pt x="659" y="5125"/>
                    <a:pt x="392" y="5417"/>
                  </a:cubicBezTo>
                  <a:cubicBezTo>
                    <a:pt x="127" y="5709"/>
                    <a:pt x="0" y="6101"/>
                    <a:pt x="44" y="6494"/>
                  </a:cubicBezTo>
                  <a:cubicBezTo>
                    <a:pt x="121" y="7193"/>
                    <a:pt x="226" y="7721"/>
                    <a:pt x="357" y="8061"/>
                  </a:cubicBezTo>
                  <a:cubicBezTo>
                    <a:pt x="650" y="8825"/>
                    <a:pt x="1757" y="9695"/>
                    <a:pt x="2064" y="9926"/>
                  </a:cubicBezTo>
                  <a:lnTo>
                    <a:pt x="3223" y="12719"/>
                  </a:lnTo>
                  <a:cubicBezTo>
                    <a:pt x="3257" y="12799"/>
                    <a:pt x="3323" y="12859"/>
                    <a:pt x="3405" y="12884"/>
                  </a:cubicBezTo>
                  <a:lnTo>
                    <a:pt x="9595" y="14732"/>
                  </a:lnTo>
                  <a:cubicBezTo>
                    <a:pt x="9621" y="14739"/>
                    <a:pt x="9649" y="14743"/>
                    <a:pt x="9677" y="14743"/>
                  </a:cubicBezTo>
                  <a:cubicBezTo>
                    <a:pt x="9704" y="14743"/>
                    <a:pt x="9731" y="14741"/>
                    <a:pt x="9758" y="14733"/>
                  </a:cubicBezTo>
                  <a:lnTo>
                    <a:pt x="10282" y="14576"/>
                  </a:lnTo>
                  <a:cubicBezTo>
                    <a:pt x="10398" y="14542"/>
                    <a:pt x="10480" y="14437"/>
                    <a:pt x="10486" y="14316"/>
                  </a:cubicBezTo>
                  <a:lnTo>
                    <a:pt x="10751" y="8793"/>
                  </a:lnTo>
                  <a:lnTo>
                    <a:pt x="12002" y="8392"/>
                  </a:lnTo>
                  <a:cubicBezTo>
                    <a:pt x="12184" y="8333"/>
                    <a:pt x="12258" y="8116"/>
                    <a:pt x="12152" y="7958"/>
                  </a:cubicBezTo>
                  <a:lnTo>
                    <a:pt x="10257" y="5136"/>
                  </a:lnTo>
                  <a:cubicBezTo>
                    <a:pt x="10408" y="4828"/>
                    <a:pt x="10696" y="4121"/>
                    <a:pt x="10656" y="3261"/>
                  </a:cubicBezTo>
                  <a:cubicBezTo>
                    <a:pt x="10607" y="2129"/>
                    <a:pt x="9201" y="199"/>
                    <a:pt x="9140" y="118"/>
                  </a:cubicBezTo>
                  <a:cubicBezTo>
                    <a:pt x="9085" y="42"/>
                    <a:pt x="8998" y="1"/>
                    <a:pt x="89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3815;p64">
              <a:extLst>
                <a:ext uri="{FF2B5EF4-FFF2-40B4-BE49-F238E27FC236}">
                  <a16:creationId xmlns:a16="http://schemas.microsoft.com/office/drawing/2014/main" id="{035847B1-F29D-31CF-989A-EA87C2E74CD7}"/>
                </a:ext>
              </a:extLst>
            </p:cNvPr>
            <p:cNvSpPr/>
            <p:nvPr/>
          </p:nvSpPr>
          <p:spPr>
            <a:xfrm>
              <a:off x="1651675" y="2276200"/>
              <a:ext cx="207225" cy="315875"/>
            </a:xfrm>
            <a:custGeom>
              <a:avLst/>
              <a:gdLst/>
              <a:ahLst/>
              <a:cxnLst/>
              <a:rect l="l" t="t" r="r" b="b"/>
              <a:pathLst>
                <a:path w="8289" h="12635" extrusionOk="0">
                  <a:moveTo>
                    <a:pt x="6704" y="0"/>
                  </a:moveTo>
                  <a:lnTo>
                    <a:pt x="5666" y="508"/>
                  </a:lnTo>
                  <a:cubicBezTo>
                    <a:pt x="5666" y="508"/>
                    <a:pt x="6447" y="3127"/>
                    <a:pt x="6471" y="3658"/>
                  </a:cubicBezTo>
                  <a:cubicBezTo>
                    <a:pt x="6494" y="4187"/>
                    <a:pt x="4386" y="4547"/>
                    <a:pt x="4386" y="4547"/>
                  </a:cubicBezTo>
                  <a:lnTo>
                    <a:pt x="4072" y="6420"/>
                  </a:lnTo>
                  <a:lnTo>
                    <a:pt x="3278" y="6456"/>
                  </a:lnTo>
                  <a:cubicBezTo>
                    <a:pt x="3278" y="6456"/>
                    <a:pt x="2832" y="5414"/>
                    <a:pt x="2261" y="4510"/>
                  </a:cubicBezTo>
                  <a:cubicBezTo>
                    <a:pt x="2024" y="4137"/>
                    <a:pt x="1597" y="4021"/>
                    <a:pt x="1176" y="4014"/>
                  </a:cubicBezTo>
                  <a:cubicBezTo>
                    <a:pt x="1168" y="4014"/>
                    <a:pt x="1160" y="4014"/>
                    <a:pt x="1152" y="4014"/>
                  </a:cubicBezTo>
                  <a:cubicBezTo>
                    <a:pt x="506" y="4014"/>
                    <a:pt x="0" y="4577"/>
                    <a:pt x="72" y="5223"/>
                  </a:cubicBezTo>
                  <a:cubicBezTo>
                    <a:pt x="130" y="5739"/>
                    <a:pt x="222" y="6339"/>
                    <a:pt x="368" y="6718"/>
                  </a:cubicBezTo>
                  <a:cubicBezTo>
                    <a:pt x="668" y="7501"/>
                    <a:pt x="2041" y="8502"/>
                    <a:pt x="2041" y="8502"/>
                  </a:cubicBezTo>
                  <a:lnTo>
                    <a:pt x="3231" y="11369"/>
                  </a:lnTo>
                  <a:lnTo>
                    <a:pt x="7468" y="12634"/>
                  </a:lnTo>
                  <a:cubicBezTo>
                    <a:pt x="7218" y="11190"/>
                    <a:pt x="6784" y="8842"/>
                    <a:pt x="6458" y="8028"/>
                  </a:cubicBezTo>
                  <a:cubicBezTo>
                    <a:pt x="5975" y="6821"/>
                    <a:pt x="7545" y="4649"/>
                    <a:pt x="8028" y="3201"/>
                  </a:cubicBezTo>
                  <a:cubicBezTo>
                    <a:pt x="8288" y="2417"/>
                    <a:pt x="7491" y="1073"/>
                    <a:pt x="6704"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3816;p64">
              <a:extLst>
                <a:ext uri="{FF2B5EF4-FFF2-40B4-BE49-F238E27FC236}">
                  <a16:creationId xmlns:a16="http://schemas.microsoft.com/office/drawing/2014/main" id="{DBEB4D29-BAE9-220E-E6B2-F334AA9D5BBA}"/>
                </a:ext>
              </a:extLst>
            </p:cNvPr>
            <p:cNvSpPr/>
            <p:nvPr/>
          </p:nvSpPr>
          <p:spPr>
            <a:xfrm>
              <a:off x="1651675" y="2276200"/>
              <a:ext cx="207225" cy="315875"/>
            </a:xfrm>
            <a:custGeom>
              <a:avLst/>
              <a:gdLst/>
              <a:ahLst/>
              <a:cxnLst/>
              <a:rect l="l" t="t" r="r" b="b"/>
              <a:pathLst>
                <a:path w="8289" h="12635" extrusionOk="0">
                  <a:moveTo>
                    <a:pt x="6704" y="0"/>
                  </a:moveTo>
                  <a:lnTo>
                    <a:pt x="5666" y="508"/>
                  </a:lnTo>
                  <a:cubicBezTo>
                    <a:pt x="5666" y="508"/>
                    <a:pt x="6447" y="3127"/>
                    <a:pt x="6471" y="3658"/>
                  </a:cubicBezTo>
                  <a:cubicBezTo>
                    <a:pt x="6494" y="4187"/>
                    <a:pt x="4386" y="4547"/>
                    <a:pt x="4386" y="4547"/>
                  </a:cubicBezTo>
                  <a:lnTo>
                    <a:pt x="4072" y="6420"/>
                  </a:lnTo>
                  <a:lnTo>
                    <a:pt x="3278" y="6456"/>
                  </a:lnTo>
                  <a:cubicBezTo>
                    <a:pt x="3278" y="6456"/>
                    <a:pt x="2832" y="5414"/>
                    <a:pt x="2261" y="4510"/>
                  </a:cubicBezTo>
                  <a:cubicBezTo>
                    <a:pt x="2024" y="4137"/>
                    <a:pt x="1597" y="4021"/>
                    <a:pt x="1176" y="4014"/>
                  </a:cubicBezTo>
                  <a:cubicBezTo>
                    <a:pt x="1168" y="4014"/>
                    <a:pt x="1160" y="4014"/>
                    <a:pt x="1152" y="4014"/>
                  </a:cubicBezTo>
                  <a:cubicBezTo>
                    <a:pt x="506" y="4014"/>
                    <a:pt x="0" y="4577"/>
                    <a:pt x="72" y="5223"/>
                  </a:cubicBezTo>
                  <a:cubicBezTo>
                    <a:pt x="130" y="5739"/>
                    <a:pt x="222" y="6339"/>
                    <a:pt x="368" y="6718"/>
                  </a:cubicBezTo>
                  <a:cubicBezTo>
                    <a:pt x="668" y="7501"/>
                    <a:pt x="2041" y="8502"/>
                    <a:pt x="2041" y="8502"/>
                  </a:cubicBezTo>
                  <a:lnTo>
                    <a:pt x="3231" y="11369"/>
                  </a:lnTo>
                  <a:lnTo>
                    <a:pt x="7468" y="12634"/>
                  </a:lnTo>
                  <a:cubicBezTo>
                    <a:pt x="7218" y="11190"/>
                    <a:pt x="6784" y="8842"/>
                    <a:pt x="6458" y="8028"/>
                  </a:cubicBezTo>
                  <a:cubicBezTo>
                    <a:pt x="5975" y="6821"/>
                    <a:pt x="7545" y="4649"/>
                    <a:pt x="8028" y="3201"/>
                  </a:cubicBezTo>
                  <a:cubicBezTo>
                    <a:pt x="8288" y="2417"/>
                    <a:pt x="7491" y="1073"/>
                    <a:pt x="670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3817;p64">
              <a:extLst>
                <a:ext uri="{FF2B5EF4-FFF2-40B4-BE49-F238E27FC236}">
                  <a16:creationId xmlns:a16="http://schemas.microsoft.com/office/drawing/2014/main" id="{B8E5EAED-4D1C-5119-E256-DCDECD004EBA}"/>
                </a:ext>
              </a:extLst>
            </p:cNvPr>
            <p:cNvSpPr/>
            <p:nvPr/>
          </p:nvSpPr>
          <p:spPr>
            <a:xfrm>
              <a:off x="1856600" y="2365175"/>
              <a:ext cx="15250" cy="41925"/>
            </a:xfrm>
            <a:custGeom>
              <a:avLst/>
              <a:gdLst/>
              <a:ahLst/>
              <a:cxnLst/>
              <a:rect l="l" t="t" r="r" b="b"/>
              <a:pathLst>
                <a:path w="610" h="1677" extrusionOk="0">
                  <a:moveTo>
                    <a:pt x="304" y="0"/>
                  </a:moveTo>
                  <a:cubicBezTo>
                    <a:pt x="136" y="0"/>
                    <a:pt x="0" y="376"/>
                    <a:pt x="0" y="839"/>
                  </a:cubicBezTo>
                  <a:cubicBezTo>
                    <a:pt x="0" y="1301"/>
                    <a:pt x="136" y="1677"/>
                    <a:pt x="304" y="1677"/>
                  </a:cubicBezTo>
                  <a:cubicBezTo>
                    <a:pt x="472" y="1677"/>
                    <a:pt x="609" y="1301"/>
                    <a:pt x="609" y="839"/>
                  </a:cubicBezTo>
                  <a:cubicBezTo>
                    <a:pt x="609" y="375"/>
                    <a:pt x="472"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3818;p64">
              <a:extLst>
                <a:ext uri="{FF2B5EF4-FFF2-40B4-BE49-F238E27FC236}">
                  <a16:creationId xmlns:a16="http://schemas.microsoft.com/office/drawing/2014/main" id="{AA99D9DF-5AFA-51AB-A123-08A736EBA2D4}"/>
                </a:ext>
              </a:extLst>
            </p:cNvPr>
            <p:cNvSpPr/>
            <p:nvPr/>
          </p:nvSpPr>
          <p:spPr>
            <a:xfrm>
              <a:off x="1832850" y="2314700"/>
              <a:ext cx="55550" cy="39000"/>
            </a:xfrm>
            <a:custGeom>
              <a:avLst/>
              <a:gdLst/>
              <a:ahLst/>
              <a:cxnLst/>
              <a:rect l="l" t="t" r="r" b="b"/>
              <a:pathLst>
                <a:path w="2222" h="1560" extrusionOk="0">
                  <a:moveTo>
                    <a:pt x="1441" y="0"/>
                  </a:moveTo>
                  <a:cubicBezTo>
                    <a:pt x="1001" y="0"/>
                    <a:pt x="569" y="366"/>
                    <a:pt x="114" y="1126"/>
                  </a:cubicBezTo>
                  <a:cubicBezTo>
                    <a:pt x="1" y="1317"/>
                    <a:pt x="137" y="1558"/>
                    <a:pt x="358" y="1559"/>
                  </a:cubicBezTo>
                  <a:cubicBezTo>
                    <a:pt x="458" y="1559"/>
                    <a:pt x="552" y="1507"/>
                    <a:pt x="604" y="1421"/>
                  </a:cubicBezTo>
                  <a:cubicBezTo>
                    <a:pt x="1067" y="649"/>
                    <a:pt x="1334" y="572"/>
                    <a:pt x="1434" y="572"/>
                  </a:cubicBezTo>
                  <a:cubicBezTo>
                    <a:pt x="1436" y="572"/>
                    <a:pt x="1439" y="572"/>
                    <a:pt x="1441" y="572"/>
                  </a:cubicBezTo>
                  <a:cubicBezTo>
                    <a:pt x="1555" y="576"/>
                    <a:pt x="1635" y="715"/>
                    <a:pt x="1640" y="722"/>
                  </a:cubicBezTo>
                  <a:cubicBezTo>
                    <a:pt x="1690" y="822"/>
                    <a:pt x="1790" y="879"/>
                    <a:pt x="1895" y="879"/>
                  </a:cubicBezTo>
                  <a:cubicBezTo>
                    <a:pt x="1939" y="879"/>
                    <a:pt x="1983" y="869"/>
                    <a:pt x="2024" y="848"/>
                  </a:cubicBezTo>
                  <a:cubicBezTo>
                    <a:pt x="2165" y="776"/>
                    <a:pt x="2222" y="604"/>
                    <a:pt x="2150" y="464"/>
                  </a:cubicBezTo>
                  <a:cubicBezTo>
                    <a:pt x="2068" y="298"/>
                    <a:pt x="1831" y="15"/>
                    <a:pt x="1466" y="1"/>
                  </a:cubicBezTo>
                  <a:cubicBezTo>
                    <a:pt x="1457" y="1"/>
                    <a:pt x="1449" y="0"/>
                    <a:pt x="14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3819;p64">
              <a:extLst>
                <a:ext uri="{FF2B5EF4-FFF2-40B4-BE49-F238E27FC236}">
                  <a16:creationId xmlns:a16="http://schemas.microsoft.com/office/drawing/2014/main" id="{228478A5-3AD9-3C69-3930-D107775744B9}"/>
                </a:ext>
              </a:extLst>
            </p:cNvPr>
            <p:cNvSpPr/>
            <p:nvPr/>
          </p:nvSpPr>
          <p:spPr>
            <a:xfrm>
              <a:off x="1858875" y="2491475"/>
              <a:ext cx="19225" cy="27725"/>
            </a:xfrm>
            <a:custGeom>
              <a:avLst/>
              <a:gdLst/>
              <a:ahLst/>
              <a:cxnLst/>
              <a:rect l="l" t="t" r="r" b="b"/>
              <a:pathLst>
                <a:path w="769" h="1109" extrusionOk="0">
                  <a:moveTo>
                    <a:pt x="384" y="0"/>
                  </a:moveTo>
                  <a:cubicBezTo>
                    <a:pt x="171" y="0"/>
                    <a:pt x="0" y="249"/>
                    <a:pt x="0" y="554"/>
                  </a:cubicBezTo>
                  <a:cubicBezTo>
                    <a:pt x="0" y="860"/>
                    <a:pt x="172" y="1109"/>
                    <a:pt x="384" y="1109"/>
                  </a:cubicBezTo>
                  <a:cubicBezTo>
                    <a:pt x="596" y="1109"/>
                    <a:pt x="768" y="860"/>
                    <a:pt x="768" y="554"/>
                  </a:cubicBezTo>
                  <a:cubicBezTo>
                    <a:pt x="768" y="248"/>
                    <a:pt x="596" y="0"/>
                    <a:pt x="3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3820;p64">
              <a:extLst>
                <a:ext uri="{FF2B5EF4-FFF2-40B4-BE49-F238E27FC236}">
                  <a16:creationId xmlns:a16="http://schemas.microsoft.com/office/drawing/2014/main" id="{2B1074BB-450B-104F-5FB6-6613217F55CF}"/>
                </a:ext>
              </a:extLst>
            </p:cNvPr>
            <p:cNvSpPr/>
            <p:nvPr/>
          </p:nvSpPr>
          <p:spPr>
            <a:xfrm>
              <a:off x="1599200" y="2539775"/>
              <a:ext cx="112925" cy="215200"/>
            </a:xfrm>
            <a:custGeom>
              <a:avLst/>
              <a:gdLst/>
              <a:ahLst/>
              <a:cxnLst/>
              <a:rect l="l" t="t" r="r" b="b"/>
              <a:pathLst>
                <a:path w="4517" h="8608" extrusionOk="0">
                  <a:moveTo>
                    <a:pt x="1752" y="1"/>
                  </a:moveTo>
                  <a:lnTo>
                    <a:pt x="0" y="1131"/>
                  </a:lnTo>
                  <a:lnTo>
                    <a:pt x="785" y="8608"/>
                  </a:lnTo>
                  <a:lnTo>
                    <a:pt x="4517" y="4685"/>
                  </a:lnTo>
                  <a:lnTo>
                    <a:pt x="1752"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3821;p64">
              <a:extLst>
                <a:ext uri="{FF2B5EF4-FFF2-40B4-BE49-F238E27FC236}">
                  <a16:creationId xmlns:a16="http://schemas.microsoft.com/office/drawing/2014/main" id="{99532AC3-72CD-6760-6E0C-9E5600D26221}"/>
                </a:ext>
              </a:extLst>
            </p:cNvPr>
            <p:cNvSpPr/>
            <p:nvPr/>
          </p:nvSpPr>
          <p:spPr>
            <a:xfrm>
              <a:off x="1591800" y="2532625"/>
              <a:ext cx="128100" cy="229500"/>
            </a:xfrm>
            <a:custGeom>
              <a:avLst/>
              <a:gdLst/>
              <a:ahLst/>
              <a:cxnLst/>
              <a:rect l="l" t="t" r="r" b="b"/>
              <a:pathLst>
                <a:path w="5124" h="9180" extrusionOk="0">
                  <a:moveTo>
                    <a:pt x="1953" y="688"/>
                  </a:moveTo>
                  <a:lnTo>
                    <a:pt x="4455" y="4931"/>
                  </a:lnTo>
                  <a:lnTo>
                    <a:pt x="1301" y="8247"/>
                  </a:lnTo>
                  <a:lnTo>
                    <a:pt x="599" y="1562"/>
                  </a:lnTo>
                  <a:lnTo>
                    <a:pt x="1953" y="688"/>
                  </a:lnTo>
                  <a:close/>
                  <a:moveTo>
                    <a:pt x="2047" y="0"/>
                  </a:moveTo>
                  <a:cubicBezTo>
                    <a:pt x="1993" y="0"/>
                    <a:pt x="1939" y="16"/>
                    <a:pt x="1893" y="46"/>
                  </a:cubicBezTo>
                  <a:lnTo>
                    <a:pt x="141" y="1176"/>
                  </a:lnTo>
                  <a:cubicBezTo>
                    <a:pt x="50" y="1234"/>
                    <a:pt x="0" y="1339"/>
                    <a:pt x="12" y="1447"/>
                  </a:cubicBezTo>
                  <a:lnTo>
                    <a:pt x="796" y="8923"/>
                  </a:lnTo>
                  <a:cubicBezTo>
                    <a:pt x="809" y="9035"/>
                    <a:pt x="883" y="9128"/>
                    <a:pt x="988" y="9164"/>
                  </a:cubicBezTo>
                  <a:cubicBezTo>
                    <a:pt x="1019" y="9175"/>
                    <a:pt x="1050" y="9180"/>
                    <a:pt x="1082" y="9180"/>
                  </a:cubicBezTo>
                  <a:cubicBezTo>
                    <a:pt x="1160" y="9180"/>
                    <a:pt x="1234" y="9148"/>
                    <a:pt x="1288" y="9091"/>
                  </a:cubicBezTo>
                  <a:lnTo>
                    <a:pt x="5019" y="5168"/>
                  </a:lnTo>
                  <a:cubicBezTo>
                    <a:pt x="5107" y="5075"/>
                    <a:pt x="5124" y="4935"/>
                    <a:pt x="5059" y="4825"/>
                  </a:cubicBezTo>
                  <a:lnTo>
                    <a:pt x="2294" y="141"/>
                  </a:lnTo>
                  <a:cubicBezTo>
                    <a:pt x="2256" y="74"/>
                    <a:pt x="2190" y="27"/>
                    <a:pt x="2115" y="9"/>
                  </a:cubicBezTo>
                  <a:cubicBezTo>
                    <a:pt x="2093" y="3"/>
                    <a:pt x="2070" y="0"/>
                    <a:pt x="20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3822;p64">
              <a:extLst>
                <a:ext uri="{FF2B5EF4-FFF2-40B4-BE49-F238E27FC236}">
                  <a16:creationId xmlns:a16="http://schemas.microsoft.com/office/drawing/2014/main" id="{20BA9EE9-C096-C164-BCD6-97630A9A4E9F}"/>
                </a:ext>
              </a:extLst>
            </p:cNvPr>
            <p:cNvSpPr/>
            <p:nvPr/>
          </p:nvSpPr>
          <p:spPr>
            <a:xfrm>
              <a:off x="1599200" y="2539775"/>
              <a:ext cx="112925" cy="215200"/>
            </a:xfrm>
            <a:custGeom>
              <a:avLst/>
              <a:gdLst/>
              <a:ahLst/>
              <a:cxnLst/>
              <a:rect l="l" t="t" r="r" b="b"/>
              <a:pathLst>
                <a:path w="4517" h="8608" extrusionOk="0">
                  <a:moveTo>
                    <a:pt x="1752" y="1"/>
                  </a:moveTo>
                  <a:lnTo>
                    <a:pt x="0" y="1131"/>
                  </a:lnTo>
                  <a:lnTo>
                    <a:pt x="785" y="8608"/>
                  </a:lnTo>
                  <a:lnTo>
                    <a:pt x="4517" y="4685"/>
                  </a:lnTo>
                  <a:lnTo>
                    <a:pt x="175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3823;p64">
              <a:extLst>
                <a:ext uri="{FF2B5EF4-FFF2-40B4-BE49-F238E27FC236}">
                  <a16:creationId xmlns:a16="http://schemas.microsoft.com/office/drawing/2014/main" id="{1AEECBFF-ECA4-8FAA-CEF5-14E865420258}"/>
                </a:ext>
              </a:extLst>
            </p:cNvPr>
            <p:cNvSpPr/>
            <p:nvPr/>
          </p:nvSpPr>
          <p:spPr>
            <a:xfrm>
              <a:off x="1181700" y="3457400"/>
              <a:ext cx="881575" cy="1568625"/>
            </a:xfrm>
            <a:custGeom>
              <a:avLst/>
              <a:gdLst/>
              <a:ahLst/>
              <a:cxnLst/>
              <a:rect l="l" t="t" r="r" b="b"/>
              <a:pathLst>
                <a:path w="35263" h="62745" extrusionOk="0">
                  <a:moveTo>
                    <a:pt x="1389" y="0"/>
                  </a:moveTo>
                  <a:cubicBezTo>
                    <a:pt x="0" y="5352"/>
                    <a:pt x="283" y="7142"/>
                    <a:pt x="3346" y="11918"/>
                  </a:cubicBezTo>
                  <a:cubicBezTo>
                    <a:pt x="9690" y="21806"/>
                    <a:pt x="26222" y="32054"/>
                    <a:pt x="26222" y="32054"/>
                  </a:cubicBezTo>
                  <a:cubicBezTo>
                    <a:pt x="26222" y="32054"/>
                    <a:pt x="24310" y="39396"/>
                    <a:pt x="24791" y="45547"/>
                  </a:cubicBezTo>
                  <a:cubicBezTo>
                    <a:pt x="25268" y="51630"/>
                    <a:pt x="24743" y="62640"/>
                    <a:pt x="24743" y="62640"/>
                  </a:cubicBezTo>
                  <a:lnTo>
                    <a:pt x="29224" y="62745"/>
                  </a:lnTo>
                  <a:cubicBezTo>
                    <a:pt x="29224" y="62745"/>
                    <a:pt x="34705" y="32960"/>
                    <a:pt x="34985" y="32333"/>
                  </a:cubicBezTo>
                  <a:cubicBezTo>
                    <a:pt x="35263" y="31706"/>
                    <a:pt x="34395" y="29444"/>
                    <a:pt x="30814" y="24849"/>
                  </a:cubicBezTo>
                  <a:cubicBezTo>
                    <a:pt x="27234" y="20253"/>
                    <a:pt x="14217" y="4716"/>
                    <a:pt x="14217" y="4716"/>
                  </a:cubicBezTo>
                  <a:lnTo>
                    <a:pt x="1389"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3824;p64">
              <a:extLst>
                <a:ext uri="{FF2B5EF4-FFF2-40B4-BE49-F238E27FC236}">
                  <a16:creationId xmlns:a16="http://schemas.microsoft.com/office/drawing/2014/main" id="{0AB8EA47-3464-D9C0-0895-9ED564756DE8}"/>
                </a:ext>
              </a:extLst>
            </p:cNvPr>
            <p:cNvSpPr/>
            <p:nvPr/>
          </p:nvSpPr>
          <p:spPr>
            <a:xfrm>
              <a:off x="1174075" y="3450225"/>
              <a:ext cx="899525" cy="1582950"/>
            </a:xfrm>
            <a:custGeom>
              <a:avLst/>
              <a:gdLst/>
              <a:ahLst/>
              <a:cxnLst/>
              <a:rect l="l" t="t" r="r" b="b"/>
              <a:pathLst>
                <a:path w="35981" h="63318" extrusionOk="0">
                  <a:moveTo>
                    <a:pt x="1694" y="1"/>
                  </a:moveTo>
                  <a:cubicBezTo>
                    <a:pt x="1567" y="1"/>
                    <a:pt x="1452" y="86"/>
                    <a:pt x="1419" y="214"/>
                  </a:cubicBezTo>
                  <a:cubicBezTo>
                    <a:pt x="0" y="5686"/>
                    <a:pt x="297" y="7501"/>
                    <a:pt x="3412" y="12357"/>
                  </a:cubicBezTo>
                  <a:cubicBezTo>
                    <a:pt x="9363" y="21637"/>
                    <a:pt x="24395" y="31329"/>
                    <a:pt x="26201" y="32473"/>
                  </a:cubicBezTo>
                  <a:cubicBezTo>
                    <a:pt x="25899" y="33707"/>
                    <a:pt x="24377" y="40297"/>
                    <a:pt x="24811" y="45856"/>
                  </a:cubicBezTo>
                  <a:cubicBezTo>
                    <a:pt x="25280" y="51851"/>
                    <a:pt x="24768" y="62804"/>
                    <a:pt x="24763" y="62914"/>
                  </a:cubicBezTo>
                  <a:cubicBezTo>
                    <a:pt x="24755" y="63074"/>
                    <a:pt x="24881" y="63209"/>
                    <a:pt x="25042" y="63214"/>
                  </a:cubicBezTo>
                  <a:lnTo>
                    <a:pt x="29522" y="63318"/>
                  </a:lnTo>
                  <a:lnTo>
                    <a:pt x="29529" y="63318"/>
                  </a:lnTo>
                  <a:cubicBezTo>
                    <a:pt x="29667" y="63318"/>
                    <a:pt x="29786" y="63219"/>
                    <a:pt x="29811" y="63082"/>
                  </a:cubicBezTo>
                  <a:cubicBezTo>
                    <a:pt x="31319" y="54886"/>
                    <a:pt x="35292" y="33457"/>
                    <a:pt x="35552" y="32735"/>
                  </a:cubicBezTo>
                  <a:cubicBezTo>
                    <a:pt x="35980" y="31774"/>
                    <a:pt x="34446" y="28939"/>
                    <a:pt x="31346" y="24959"/>
                  </a:cubicBezTo>
                  <a:cubicBezTo>
                    <a:pt x="27803" y="20412"/>
                    <a:pt x="14872" y="4973"/>
                    <a:pt x="14741" y="4818"/>
                  </a:cubicBezTo>
                  <a:cubicBezTo>
                    <a:pt x="14684" y="4750"/>
                    <a:pt x="14603" y="4716"/>
                    <a:pt x="14521" y="4716"/>
                  </a:cubicBezTo>
                  <a:cubicBezTo>
                    <a:pt x="14456" y="4716"/>
                    <a:pt x="14391" y="4738"/>
                    <a:pt x="14337" y="4783"/>
                  </a:cubicBezTo>
                  <a:cubicBezTo>
                    <a:pt x="14217" y="4884"/>
                    <a:pt x="14201" y="5065"/>
                    <a:pt x="14302" y="5187"/>
                  </a:cubicBezTo>
                  <a:cubicBezTo>
                    <a:pt x="14433" y="5342"/>
                    <a:pt x="27358" y="20772"/>
                    <a:pt x="30894" y="25311"/>
                  </a:cubicBezTo>
                  <a:cubicBezTo>
                    <a:pt x="34587" y="30052"/>
                    <a:pt x="35214" y="32089"/>
                    <a:pt x="35029" y="32505"/>
                  </a:cubicBezTo>
                  <a:cubicBezTo>
                    <a:pt x="34750" y="33129"/>
                    <a:pt x="30030" y="58741"/>
                    <a:pt x="29293" y="62740"/>
                  </a:cubicBezTo>
                  <a:lnTo>
                    <a:pt x="25348" y="62647"/>
                  </a:lnTo>
                  <a:cubicBezTo>
                    <a:pt x="25427" y="60856"/>
                    <a:pt x="25812" y="51289"/>
                    <a:pt x="25383" y="45811"/>
                  </a:cubicBezTo>
                  <a:cubicBezTo>
                    <a:pt x="24911" y="39779"/>
                    <a:pt x="26788" y="32485"/>
                    <a:pt x="26806" y="32412"/>
                  </a:cubicBezTo>
                  <a:cubicBezTo>
                    <a:pt x="26838" y="32292"/>
                    <a:pt x="26786" y="32164"/>
                    <a:pt x="26680" y="32097"/>
                  </a:cubicBezTo>
                  <a:cubicBezTo>
                    <a:pt x="26515" y="31996"/>
                    <a:pt x="10130" y="21770"/>
                    <a:pt x="3895" y="12049"/>
                  </a:cubicBezTo>
                  <a:cubicBezTo>
                    <a:pt x="893" y="7372"/>
                    <a:pt x="606" y="5624"/>
                    <a:pt x="1972" y="359"/>
                  </a:cubicBezTo>
                  <a:cubicBezTo>
                    <a:pt x="2012" y="206"/>
                    <a:pt x="1920" y="50"/>
                    <a:pt x="1767" y="10"/>
                  </a:cubicBezTo>
                  <a:cubicBezTo>
                    <a:pt x="1743" y="4"/>
                    <a:pt x="1718" y="1"/>
                    <a:pt x="1694"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3825;p64">
              <a:extLst>
                <a:ext uri="{FF2B5EF4-FFF2-40B4-BE49-F238E27FC236}">
                  <a16:creationId xmlns:a16="http://schemas.microsoft.com/office/drawing/2014/main" id="{832E8EFD-76FF-508C-45CA-F6B3CF3D78B8}"/>
                </a:ext>
              </a:extLst>
            </p:cNvPr>
            <p:cNvSpPr/>
            <p:nvPr/>
          </p:nvSpPr>
          <p:spPr>
            <a:xfrm>
              <a:off x="1839450" y="4868850"/>
              <a:ext cx="12200" cy="89675"/>
            </a:xfrm>
            <a:custGeom>
              <a:avLst/>
              <a:gdLst/>
              <a:ahLst/>
              <a:cxnLst/>
              <a:rect l="l" t="t" r="r" b="b"/>
              <a:pathLst>
                <a:path w="488" h="3587" extrusionOk="0">
                  <a:moveTo>
                    <a:pt x="349" y="1"/>
                  </a:moveTo>
                  <a:cubicBezTo>
                    <a:pt x="267" y="4"/>
                    <a:pt x="203" y="57"/>
                    <a:pt x="198" y="135"/>
                  </a:cubicBezTo>
                  <a:cubicBezTo>
                    <a:pt x="83" y="2140"/>
                    <a:pt x="6" y="3435"/>
                    <a:pt x="6" y="3435"/>
                  </a:cubicBezTo>
                  <a:cubicBezTo>
                    <a:pt x="1" y="3515"/>
                    <a:pt x="61" y="3583"/>
                    <a:pt x="141" y="3586"/>
                  </a:cubicBezTo>
                  <a:lnTo>
                    <a:pt x="148" y="3586"/>
                  </a:lnTo>
                  <a:cubicBezTo>
                    <a:pt x="149" y="3586"/>
                    <a:pt x="150" y="3586"/>
                    <a:pt x="151" y="3586"/>
                  </a:cubicBezTo>
                  <a:cubicBezTo>
                    <a:pt x="226" y="3586"/>
                    <a:pt x="288" y="3528"/>
                    <a:pt x="293" y="3452"/>
                  </a:cubicBezTo>
                  <a:cubicBezTo>
                    <a:pt x="293" y="3452"/>
                    <a:pt x="370" y="2156"/>
                    <a:pt x="484" y="152"/>
                  </a:cubicBezTo>
                  <a:cubicBezTo>
                    <a:pt x="488" y="74"/>
                    <a:pt x="428" y="6"/>
                    <a:pt x="34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3826;p64">
              <a:extLst>
                <a:ext uri="{FF2B5EF4-FFF2-40B4-BE49-F238E27FC236}">
                  <a16:creationId xmlns:a16="http://schemas.microsoft.com/office/drawing/2014/main" id="{B974931C-CA2B-865F-AC19-2B8FBCDB2313}"/>
                </a:ext>
              </a:extLst>
            </p:cNvPr>
            <p:cNvSpPr/>
            <p:nvPr/>
          </p:nvSpPr>
          <p:spPr>
            <a:xfrm>
              <a:off x="1388525" y="3764925"/>
              <a:ext cx="536475" cy="1024075"/>
            </a:xfrm>
            <a:custGeom>
              <a:avLst/>
              <a:gdLst/>
              <a:ahLst/>
              <a:cxnLst/>
              <a:rect l="l" t="t" r="r" b="b"/>
              <a:pathLst>
                <a:path w="21459" h="40963" extrusionOk="0">
                  <a:moveTo>
                    <a:pt x="162" y="0"/>
                  </a:moveTo>
                  <a:cubicBezTo>
                    <a:pt x="132" y="0"/>
                    <a:pt x="101" y="10"/>
                    <a:pt x="75" y="30"/>
                  </a:cubicBezTo>
                  <a:cubicBezTo>
                    <a:pt x="13" y="79"/>
                    <a:pt x="1" y="169"/>
                    <a:pt x="50" y="232"/>
                  </a:cubicBezTo>
                  <a:cubicBezTo>
                    <a:pt x="2080" y="2849"/>
                    <a:pt x="4002" y="4997"/>
                    <a:pt x="5762" y="6616"/>
                  </a:cubicBezTo>
                  <a:cubicBezTo>
                    <a:pt x="7496" y="8211"/>
                    <a:pt x="9961" y="10347"/>
                    <a:pt x="12346" y="12413"/>
                  </a:cubicBezTo>
                  <a:cubicBezTo>
                    <a:pt x="16041" y="15613"/>
                    <a:pt x="20606" y="19568"/>
                    <a:pt x="20988" y="20340"/>
                  </a:cubicBezTo>
                  <a:cubicBezTo>
                    <a:pt x="20281" y="20363"/>
                    <a:pt x="19601" y="20713"/>
                    <a:pt x="19241" y="21244"/>
                  </a:cubicBezTo>
                  <a:cubicBezTo>
                    <a:pt x="18958" y="21663"/>
                    <a:pt x="18900" y="22140"/>
                    <a:pt x="19080" y="22589"/>
                  </a:cubicBezTo>
                  <a:cubicBezTo>
                    <a:pt x="19272" y="23071"/>
                    <a:pt x="19035" y="29712"/>
                    <a:pt x="18429" y="40811"/>
                  </a:cubicBezTo>
                  <a:cubicBezTo>
                    <a:pt x="18425" y="40891"/>
                    <a:pt x="18485" y="40958"/>
                    <a:pt x="18563" y="40963"/>
                  </a:cubicBezTo>
                  <a:lnTo>
                    <a:pt x="18571" y="40963"/>
                  </a:lnTo>
                  <a:cubicBezTo>
                    <a:pt x="18648" y="40963"/>
                    <a:pt x="18711" y="40902"/>
                    <a:pt x="18715" y="40827"/>
                  </a:cubicBezTo>
                  <a:cubicBezTo>
                    <a:pt x="19350" y="29195"/>
                    <a:pt x="19563" y="23023"/>
                    <a:pt x="19346" y="22482"/>
                  </a:cubicBezTo>
                  <a:cubicBezTo>
                    <a:pt x="19203" y="22125"/>
                    <a:pt x="19250" y="21742"/>
                    <a:pt x="19478" y="21405"/>
                  </a:cubicBezTo>
                  <a:cubicBezTo>
                    <a:pt x="19800" y="20930"/>
                    <a:pt x="20422" y="20624"/>
                    <a:pt x="21062" y="20624"/>
                  </a:cubicBezTo>
                  <a:cubicBezTo>
                    <a:pt x="21217" y="20624"/>
                    <a:pt x="21269" y="20529"/>
                    <a:pt x="21285" y="20488"/>
                  </a:cubicBezTo>
                  <a:cubicBezTo>
                    <a:pt x="21458" y="20024"/>
                    <a:pt x="19360" y="18110"/>
                    <a:pt x="12533" y="12196"/>
                  </a:cubicBezTo>
                  <a:cubicBezTo>
                    <a:pt x="10151" y="10132"/>
                    <a:pt x="7687" y="7997"/>
                    <a:pt x="5956" y="6405"/>
                  </a:cubicBezTo>
                  <a:cubicBezTo>
                    <a:pt x="4207" y="4795"/>
                    <a:pt x="2296" y="2659"/>
                    <a:pt x="277" y="56"/>
                  </a:cubicBezTo>
                  <a:cubicBezTo>
                    <a:pt x="248" y="20"/>
                    <a:pt x="205" y="0"/>
                    <a:pt x="1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3827;p64">
              <a:extLst>
                <a:ext uri="{FF2B5EF4-FFF2-40B4-BE49-F238E27FC236}">
                  <a16:creationId xmlns:a16="http://schemas.microsoft.com/office/drawing/2014/main" id="{5E425561-F73B-3FAF-F877-D2D761E266CB}"/>
                </a:ext>
              </a:extLst>
            </p:cNvPr>
            <p:cNvSpPr/>
            <p:nvPr/>
          </p:nvSpPr>
          <p:spPr>
            <a:xfrm>
              <a:off x="1232575" y="3456725"/>
              <a:ext cx="117725" cy="243750"/>
            </a:xfrm>
            <a:custGeom>
              <a:avLst/>
              <a:gdLst/>
              <a:ahLst/>
              <a:cxnLst/>
              <a:rect l="l" t="t" r="r" b="b"/>
              <a:pathLst>
                <a:path w="4709" h="9750" extrusionOk="0">
                  <a:moveTo>
                    <a:pt x="1824" y="0"/>
                  </a:moveTo>
                  <a:cubicBezTo>
                    <a:pt x="1788" y="0"/>
                    <a:pt x="1751" y="14"/>
                    <a:pt x="1723" y="43"/>
                  </a:cubicBezTo>
                  <a:cubicBezTo>
                    <a:pt x="1546" y="218"/>
                    <a:pt x="0" y="1796"/>
                    <a:pt x="227" y="2670"/>
                  </a:cubicBezTo>
                  <a:cubicBezTo>
                    <a:pt x="269" y="2835"/>
                    <a:pt x="396" y="3053"/>
                    <a:pt x="758" y="3157"/>
                  </a:cubicBezTo>
                  <a:cubicBezTo>
                    <a:pt x="915" y="3202"/>
                    <a:pt x="1096" y="3252"/>
                    <a:pt x="1290" y="3305"/>
                  </a:cubicBezTo>
                  <a:cubicBezTo>
                    <a:pt x="2199" y="3559"/>
                    <a:pt x="4329" y="4151"/>
                    <a:pt x="4420" y="4436"/>
                  </a:cubicBezTo>
                  <a:cubicBezTo>
                    <a:pt x="4420" y="4436"/>
                    <a:pt x="4395" y="4477"/>
                    <a:pt x="4245" y="4527"/>
                  </a:cubicBezTo>
                  <a:cubicBezTo>
                    <a:pt x="2988" y="4946"/>
                    <a:pt x="1962" y="6163"/>
                    <a:pt x="1920" y="6215"/>
                  </a:cubicBezTo>
                  <a:cubicBezTo>
                    <a:pt x="1880" y="6262"/>
                    <a:pt x="1875" y="6330"/>
                    <a:pt x="1909" y="6383"/>
                  </a:cubicBezTo>
                  <a:cubicBezTo>
                    <a:pt x="1918" y="6397"/>
                    <a:pt x="2789" y="7773"/>
                    <a:pt x="4155" y="9690"/>
                  </a:cubicBezTo>
                  <a:cubicBezTo>
                    <a:pt x="4182" y="9727"/>
                    <a:pt x="4226" y="9749"/>
                    <a:pt x="4272" y="9749"/>
                  </a:cubicBezTo>
                  <a:cubicBezTo>
                    <a:pt x="4274" y="9749"/>
                    <a:pt x="4275" y="9749"/>
                    <a:pt x="4277" y="9749"/>
                  </a:cubicBezTo>
                  <a:cubicBezTo>
                    <a:pt x="4305" y="9749"/>
                    <a:pt x="4331" y="9740"/>
                    <a:pt x="4354" y="9725"/>
                  </a:cubicBezTo>
                  <a:cubicBezTo>
                    <a:pt x="4418" y="9679"/>
                    <a:pt x="4433" y="9589"/>
                    <a:pt x="4387" y="9525"/>
                  </a:cubicBezTo>
                  <a:cubicBezTo>
                    <a:pt x="3225" y="7895"/>
                    <a:pt x="2422" y="6655"/>
                    <a:pt x="2207" y="6321"/>
                  </a:cubicBezTo>
                  <a:cubicBezTo>
                    <a:pt x="2453" y="6048"/>
                    <a:pt x="3330" y="5133"/>
                    <a:pt x="4335" y="4800"/>
                  </a:cubicBezTo>
                  <a:cubicBezTo>
                    <a:pt x="4427" y="4769"/>
                    <a:pt x="4709" y="4674"/>
                    <a:pt x="4702" y="4442"/>
                  </a:cubicBezTo>
                  <a:cubicBezTo>
                    <a:pt x="4692" y="4028"/>
                    <a:pt x="3618" y="3658"/>
                    <a:pt x="1365" y="3031"/>
                  </a:cubicBezTo>
                  <a:cubicBezTo>
                    <a:pt x="1173" y="2977"/>
                    <a:pt x="994" y="2927"/>
                    <a:pt x="836" y="2883"/>
                  </a:cubicBezTo>
                  <a:cubicBezTo>
                    <a:pt x="647" y="2829"/>
                    <a:pt x="539" y="2735"/>
                    <a:pt x="504" y="2599"/>
                  </a:cubicBezTo>
                  <a:cubicBezTo>
                    <a:pt x="346" y="1992"/>
                    <a:pt x="1477" y="694"/>
                    <a:pt x="1925" y="245"/>
                  </a:cubicBezTo>
                  <a:cubicBezTo>
                    <a:pt x="1982" y="189"/>
                    <a:pt x="1982" y="98"/>
                    <a:pt x="1925" y="43"/>
                  </a:cubicBezTo>
                  <a:cubicBezTo>
                    <a:pt x="1898" y="14"/>
                    <a:pt x="1861" y="0"/>
                    <a:pt x="18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3828;p64">
              <a:extLst>
                <a:ext uri="{FF2B5EF4-FFF2-40B4-BE49-F238E27FC236}">
                  <a16:creationId xmlns:a16="http://schemas.microsoft.com/office/drawing/2014/main" id="{EE7F4303-06FD-7AF8-E7B0-27A403E62956}"/>
                </a:ext>
              </a:extLst>
            </p:cNvPr>
            <p:cNvSpPr/>
            <p:nvPr/>
          </p:nvSpPr>
          <p:spPr>
            <a:xfrm>
              <a:off x="1356275" y="3508075"/>
              <a:ext cx="414600" cy="356425"/>
            </a:xfrm>
            <a:custGeom>
              <a:avLst/>
              <a:gdLst/>
              <a:ahLst/>
              <a:cxnLst/>
              <a:rect l="l" t="t" r="r" b="b"/>
              <a:pathLst>
                <a:path w="16584" h="14257" extrusionOk="0">
                  <a:moveTo>
                    <a:pt x="162" y="1"/>
                  </a:moveTo>
                  <a:cubicBezTo>
                    <a:pt x="105" y="1"/>
                    <a:pt x="51" y="35"/>
                    <a:pt x="30" y="92"/>
                  </a:cubicBezTo>
                  <a:cubicBezTo>
                    <a:pt x="0" y="165"/>
                    <a:pt x="38" y="248"/>
                    <a:pt x="111" y="276"/>
                  </a:cubicBezTo>
                  <a:cubicBezTo>
                    <a:pt x="4753" y="2093"/>
                    <a:pt x="16175" y="14092"/>
                    <a:pt x="16291" y="14212"/>
                  </a:cubicBezTo>
                  <a:cubicBezTo>
                    <a:pt x="16317" y="14240"/>
                    <a:pt x="16354" y="14257"/>
                    <a:pt x="16394" y="14257"/>
                  </a:cubicBezTo>
                  <a:lnTo>
                    <a:pt x="16394" y="14257"/>
                  </a:lnTo>
                  <a:cubicBezTo>
                    <a:pt x="16519" y="14256"/>
                    <a:pt x="16584" y="14107"/>
                    <a:pt x="16497" y="14016"/>
                  </a:cubicBezTo>
                  <a:cubicBezTo>
                    <a:pt x="16027" y="13519"/>
                    <a:pt x="4915" y="1850"/>
                    <a:pt x="216" y="11"/>
                  </a:cubicBezTo>
                  <a:cubicBezTo>
                    <a:pt x="198" y="4"/>
                    <a:pt x="180" y="1"/>
                    <a:pt x="162" y="1"/>
                  </a:cubicBezTo>
                  <a:close/>
                  <a:moveTo>
                    <a:pt x="16394" y="14257"/>
                  </a:moveTo>
                  <a:cubicBezTo>
                    <a:pt x="16393" y="14257"/>
                    <a:pt x="16393" y="14257"/>
                    <a:pt x="16393" y="14257"/>
                  </a:cubicBezTo>
                  <a:lnTo>
                    <a:pt x="16394" y="14257"/>
                  </a:lnTo>
                  <a:cubicBezTo>
                    <a:pt x="16394" y="14257"/>
                    <a:pt x="16394" y="14257"/>
                    <a:pt x="16394" y="14257"/>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3829;p64">
              <a:extLst>
                <a:ext uri="{FF2B5EF4-FFF2-40B4-BE49-F238E27FC236}">
                  <a16:creationId xmlns:a16="http://schemas.microsoft.com/office/drawing/2014/main" id="{93AB7076-519D-CA1A-7087-6F6A21D3DE37}"/>
                </a:ext>
              </a:extLst>
            </p:cNvPr>
            <p:cNvSpPr/>
            <p:nvPr/>
          </p:nvSpPr>
          <p:spPr>
            <a:xfrm>
              <a:off x="1756100" y="5023375"/>
              <a:ext cx="386275" cy="154825"/>
            </a:xfrm>
            <a:custGeom>
              <a:avLst/>
              <a:gdLst/>
              <a:ahLst/>
              <a:cxnLst/>
              <a:rect l="l" t="t" r="r" b="b"/>
              <a:pathLst>
                <a:path w="15451" h="6193" extrusionOk="0">
                  <a:moveTo>
                    <a:pt x="1767" y="1"/>
                  </a:moveTo>
                  <a:cubicBezTo>
                    <a:pt x="1767" y="1"/>
                    <a:pt x="0" y="5980"/>
                    <a:pt x="618" y="6156"/>
                  </a:cubicBezTo>
                  <a:cubicBezTo>
                    <a:pt x="706" y="6181"/>
                    <a:pt x="1022" y="6192"/>
                    <a:pt x="1501" y="6192"/>
                  </a:cubicBezTo>
                  <a:cubicBezTo>
                    <a:pt x="4383" y="6192"/>
                    <a:pt x="13187" y="5798"/>
                    <a:pt x="14232" y="5751"/>
                  </a:cubicBezTo>
                  <a:cubicBezTo>
                    <a:pt x="15451" y="5696"/>
                    <a:pt x="15424" y="5087"/>
                    <a:pt x="15424" y="5087"/>
                  </a:cubicBezTo>
                  <a:lnTo>
                    <a:pt x="6248" y="106"/>
                  </a:lnTo>
                  <a:lnTo>
                    <a:pt x="176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3830;p64">
              <a:extLst>
                <a:ext uri="{FF2B5EF4-FFF2-40B4-BE49-F238E27FC236}">
                  <a16:creationId xmlns:a16="http://schemas.microsoft.com/office/drawing/2014/main" id="{A328A2CF-2309-DC5E-CD65-EE14BDB606AC}"/>
                </a:ext>
              </a:extLst>
            </p:cNvPr>
            <p:cNvSpPr/>
            <p:nvPr/>
          </p:nvSpPr>
          <p:spPr>
            <a:xfrm>
              <a:off x="1753400" y="5016225"/>
              <a:ext cx="395475" cy="169000"/>
            </a:xfrm>
            <a:custGeom>
              <a:avLst/>
              <a:gdLst/>
              <a:ahLst/>
              <a:cxnLst/>
              <a:rect l="l" t="t" r="r" b="b"/>
              <a:pathLst>
                <a:path w="15819" h="6760" extrusionOk="0">
                  <a:moveTo>
                    <a:pt x="2088" y="578"/>
                  </a:moveTo>
                  <a:lnTo>
                    <a:pt x="6280" y="675"/>
                  </a:lnTo>
                  <a:lnTo>
                    <a:pt x="15172" y="5504"/>
                  </a:lnTo>
                  <a:cubicBezTo>
                    <a:pt x="15063" y="5612"/>
                    <a:pt x="14816" y="5729"/>
                    <a:pt x="14327" y="5751"/>
                  </a:cubicBezTo>
                  <a:cubicBezTo>
                    <a:pt x="9030" y="5988"/>
                    <a:pt x="3542" y="6194"/>
                    <a:pt x="1553" y="6194"/>
                  </a:cubicBezTo>
                  <a:cubicBezTo>
                    <a:pt x="1238" y="6194"/>
                    <a:pt x="1011" y="6189"/>
                    <a:pt x="886" y="6178"/>
                  </a:cubicBezTo>
                  <a:cubicBezTo>
                    <a:pt x="781" y="5609"/>
                    <a:pt x="1403" y="2934"/>
                    <a:pt x="2088" y="578"/>
                  </a:cubicBezTo>
                  <a:close/>
                  <a:moveTo>
                    <a:pt x="1867" y="0"/>
                  </a:moveTo>
                  <a:cubicBezTo>
                    <a:pt x="1746" y="0"/>
                    <a:pt x="1637" y="87"/>
                    <a:pt x="1601" y="206"/>
                  </a:cubicBezTo>
                  <a:cubicBezTo>
                    <a:pt x="1218" y="1502"/>
                    <a:pt x="1" y="5785"/>
                    <a:pt x="402" y="6514"/>
                  </a:cubicBezTo>
                  <a:cubicBezTo>
                    <a:pt x="473" y="6645"/>
                    <a:pt x="576" y="6697"/>
                    <a:pt x="648" y="6718"/>
                  </a:cubicBezTo>
                  <a:cubicBezTo>
                    <a:pt x="753" y="6747"/>
                    <a:pt x="1117" y="6760"/>
                    <a:pt x="1668" y="6760"/>
                  </a:cubicBezTo>
                  <a:cubicBezTo>
                    <a:pt x="4285" y="6760"/>
                    <a:pt x="11116" y="6468"/>
                    <a:pt x="14353" y="6322"/>
                  </a:cubicBezTo>
                  <a:cubicBezTo>
                    <a:pt x="14937" y="6296"/>
                    <a:pt x="15358" y="6146"/>
                    <a:pt x="15604" y="5878"/>
                  </a:cubicBezTo>
                  <a:cubicBezTo>
                    <a:pt x="15819" y="5642"/>
                    <a:pt x="15819" y="5405"/>
                    <a:pt x="15818" y="5360"/>
                  </a:cubicBezTo>
                  <a:cubicBezTo>
                    <a:pt x="15813" y="5260"/>
                    <a:pt x="15756" y="5169"/>
                    <a:pt x="15669" y="5122"/>
                  </a:cubicBezTo>
                  <a:lnTo>
                    <a:pt x="6493" y="139"/>
                  </a:lnTo>
                  <a:cubicBezTo>
                    <a:pt x="6453" y="117"/>
                    <a:pt x="6408" y="106"/>
                    <a:pt x="6364" y="105"/>
                  </a:cubicBezTo>
                  <a:lnTo>
                    <a:pt x="1882" y="1"/>
                  </a:lnTo>
                  <a:cubicBezTo>
                    <a:pt x="1877" y="1"/>
                    <a:pt x="1872" y="0"/>
                    <a:pt x="186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3831;p64">
              <a:extLst>
                <a:ext uri="{FF2B5EF4-FFF2-40B4-BE49-F238E27FC236}">
                  <a16:creationId xmlns:a16="http://schemas.microsoft.com/office/drawing/2014/main" id="{6F2B6A6B-EFE3-1409-9F42-A84D0425212B}"/>
                </a:ext>
              </a:extLst>
            </p:cNvPr>
            <p:cNvSpPr/>
            <p:nvPr/>
          </p:nvSpPr>
          <p:spPr>
            <a:xfrm>
              <a:off x="809075" y="2574200"/>
              <a:ext cx="578200" cy="951525"/>
            </a:xfrm>
            <a:custGeom>
              <a:avLst/>
              <a:gdLst/>
              <a:ahLst/>
              <a:cxnLst/>
              <a:rect l="l" t="t" r="r" b="b"/>
              <a:pathLst>
                <a:path w="23128" h="38061" extrusionOk="0">
                  <a:moveTo>
                    <a:pt x="22751" y="0"/>
                  </a:moveTo>
                  <a:lnTo>
                    <a:pt x="1614" y="16244"/>
                  </a:lnTo>
                  <a:cubicBezTo>
                    <a:pt x="443" y="17144"/>
                    <a:pt x="0" y="18707"/>
                    <a:pt x="526" y="20089"/>
                  </a:cubicBezTo>
                  <a:lnTo>
                    <a:pt x="7376" y="38060"/>
                  </a:lnTo>
                  <a:lnTo>
                    <a:pt x="11013" y="37491"/>
                  </a:lnTo>
                  <a:lnTo>
                    <a:pt x="8806" y="22084"/>
                  </a:lnTo>
                  <a:cubicBezTo>
                    <a:pt x="8609" y="20713"/>
                    <a:pt x="9279" y="19361"/>
                    <a:pt x="10490" y="18687"/>
                  </a:cubicBezTo>
                  <a:lnTo>
                    <a:pt x="20390" y="13170"/>
                  </a:lnTo>
                  <a:cubicBezTo>
                    <a:pt x="20390" y="13170"/>
                    <a:pt x="23128" y="1568"/>
                    <a:pt x="2275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3832;p64">
              <a:extLst>
                <a:ext uri="{FF2B5EF4-FFF2-40B4-BE49-F238E27FC236}">
                  <a16:creationId xmlns:a16="http://schemas.microsoft.com/office/drawing/2014/main" id="{E4799C2A-692B-D33B-135C-3A7CC7073D60}"/>
                </a:ext>
              </a:extLst>
            </p:cNvPr>
            <p:cNvSpPr/>
            <p:nvPr/>
          </p:nvSpPr>
          <p:spPr>
            <a:xfrm>
              <a:off x="801125" y="2567025"/>
              <a:ext cx="593200" cy="965875"/>
            </a:xfrm>
            <a:custGeom>
              <a:avLst/>
              <a:gdLst/>
              <a:ahLst/>
              <a:cxnLst/>
              <a:rect l="l" t="t" r="r" b="b"/>
              <a:pathLst>
                <a:path w="23728" h="38635" extrusionOk="0">
                  <a:moveTo>
                    <a:pt x="22820" y="839"/>
                  </a:moveTo>
                  <a:cubicBezTo>
                    <a:pt x="22762" y="3024"/>
                    <a:pt x="21164" y="10262"/>
                    <a:pt x="20458" y="13268"/>
                  </a:cubicBezTo>
                  <a:lnTo>
                    <a:pt x="10668" y="18724"/>
                  </a:lnTo>
                  <a:cubicBezTo>
                    <a:pt x="9364" y="19451"/>
                    <a:pt x="8628" y="20933"/>
                    <a:pt x="8840" y="22412"/>
                  </a:cubicBezTo>
                  <a:lnTo>
                    <a:pt x="11007" y="37539"/>
                  </a:lnTo>
                  <a:lnTo>
                    <a:pt x="7878" y="38030"/>
                  </a:lnTo>
                  <a:lnTo>
                    <a:pt x="1113" y="20273"/>
                  </a:lnTo>
                  <a:cubicBezTo>
                    <a:pt x="627" y="19000"/>
                    <a:pt x="1027" y="17587"/>
                    <a:pt x="2108" y="16757"/>
                  </a:cubicBezTo>
                  <a:lnTo>
                    <a:pt x="22820" y="839"/>
                  </a:lnTo>
                  <a:close/>
                  <a:moveTo>
                    <a:pt x="23069" y="0"/>
                  </a:moveTo>
                  <a:cubicBezTo>
                    <a:pt x="23009" y="0"/>
                    <a:pt x="22948" y="19"/>
                    <a:pt x="22895" y="59"/>
                  </a:cubicBezTo>
                  <a:lnTo>
                    <a:pt x="1758" y="16303"/>
                  </a:lnTo>
                  <a:cubicBezTo>
                    <a:pt x="475" y="17290"/>
                    <a:pt x="1" y="18966"/>
                    <a:pt x="576" y="20477"/>
                  </a:cubicBezTo>
                  <a:lnTo>
                    <a:pt x="7427" y="38450"/>
                  </a:lnTo>
                  <a:cubicBezTo>
                    <a:pt x="7468" y="38562"/>
                    <a:pt x="7575" y="38635"/>
                    <a:pt x="7694" y="38635"/>
                  </a:cubicBezTo>
                  <a:cubicBezTo>
                    <a:pt x="7709" y="38635"/>
                    <a:pt x="7723" y="38633"/>
                    <a:pt x="7739" y="38631"/>
                  </a:cubicBezTo>
                  <a:lnTo>
                    <a:pt x="11376" y="38062"/>
                  </a:lnTo>
                  <a:cubicBezTo>
                    <a:pt x="11530" y="38037"/>
                    <a:pt x="11636" y="37893"/>
                    <a:pt x="11614" y="37737"/>
                  </a:cubicBezTo>
                  <a:lnTo>
                    <a:pt x="9407" y="22332"/>
                  </a:lnTo>
                  <a:cubicBezTo>
                    <a:pt x="9229" y="21085"/>
                    <a:pt x="9848" y="19836"/>
                    <a:pt x="10948" y="19224"/>
                  </a:cubicBezTo>
                  <a:lnTo>
                    <a:pt x="20848" y="13707"/>
                  </a:lnTo>
                  <a:cubicBezTo>
                    <a:pt x="20918" y="13668"/>
                    <a:pt x="20968" y="13602"/>
                    <a:pt x="20988" y="13523"/>
                  </a:cubicBezTo>
                  <a:cubicBezTo>
                    <a:pt x="21268" y="12329"/>
                    <a:pt x="23728" y="1809"/>
                    <a:pt x="23348" y="219"/>
                  </a:cubicBezTo>
                  <a:cubicBezTo>
                    <a:pt x="23315" y="83"/>
                    <a:pt x="23194" y="0"/>
                    <a:pt x="230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3833;p64">
              <a:extLst>
                <a:ext uri="{FF2B5EF4-FFF2-40B4-BE49-F238E27FC236}">
                  <a16:creationId xmlns:a16="http://schemas.microsoft.com/office/drawing/2014/main" id="{FB7C9F1D-4D28-8BED-6DE3-6AE1C89964B6}"/>
                </a:ext>
              </a:extLst>
            </p:cNvPr>
            <p:cNvSpPr/>
            <p:nvPr/>
          </p:nvSpPr>
          <p:spPr>
            <a:xfrm>
              <a:off x="809075" y="2574200"/>
              <a:ext cx="578200" cy="951525"/>
            </a:xfrm>
            <a:custGeom>
              <a:avLst/>
              <a:gdLst/>
              <a:ahLst/>
              <a:cxnLst/>
              <a:rect l="l" t="t" r="r" b="b"/>
              <a:pathLst>
                <a:path w="23128" h="38061" extrusionOk="0">
                  <a:moveTo>
                    <a:pt x="22751" y="0"/>
                  </a:moveTo>
                  <a:lnTo>
                    <a:pt x="1614" y="16244"/>
                  </a:lnTo>
                  <a:cubicBezTo>
                    <a:pt x="443" y="17144"/>
                    <a:pt x="0" y="18707"/>
                    <a:pt x="526" y="20089"/>
                  </a:cubicBezTo>
                  <a:lnTo>
                    <a:pt x="7376" y="38060"/>
                  </a:lnTo>
                  <a:lnTo>
                    <a:pt x="9156" y="37782"/>
                  </a:lnTo>
                  <a:cubicBezTo>
                    <a:pt x="7384" y="33811"/>
                    <a:pt x="1160" y="19801"/>
                    <a:pt x="1058" y="18558"/>
                  </a:cubicBezTo>
                  <a:cubicBezTo>
                    <a:pt x="946" y="17231"/>
                    <a:pt x="6608" y="12765"/>
                    <a:pt x="9508" y="12765"/>
                  </a:cubicBezTo>
                  <a:cubicBezTo>
                    <a:pt x="9774" y="12765"/>
                    <a:pt x="10017" y="12803"/>
                    <a:pt x="10230" y="12884"/>
                  </a:cubicBezTo>
                  <a:cubicBezTo>
                    <a:pt x="11778" y="13475"/>
                    <a:pt x="13862" y="14961"/>
                    <a:pt x="15254" y="16033"/>
                  </a:cubicBezTo>
                  <a:lnTo>
                    <a:pt x="20390" y="13170"/>
                  </a:lnTo>
                  <a:cubicBezTo>
                    <a:pt x="20390" y="13170"/>
                    <a:pt x="23128" y="1568"/>
                    <a:pt x="22751"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3834;p64">
              <a:extLst>
                <a:ext uri="{FF2B5EF4-FFF2-40B4-BE49-F238E27FC236}">
                  <a16:creationId xmlns:a16="http://schemas.microsoft.com/office/drawing/2014/main" id="{301C3902-828E-A125-1F5A-D1D395781229}"/>
                </a:ext>
              </a:extLst>
            </p:cNvPr>
            <p:cNvSpPr/>
            <p:nvPr/>
          </p:nvSpPr>
          <p:spPr>
            <a:xfrm>
              <a:off x="809075" y="2574200"/>
              <a:ext cx="578200" cy="951525"/>
            </a:xfrm>
            <a:custGeom>
              <a:avLst/>
              <a:gdLst/>
              <a:ahLst/>
              <a:cxnLst/>
              <a:rect l="l" t="t" r="r" b="b"/>
              <a:pathLst>
                <a:path w="23128" h="38061" extrusionOk="0">
                  <a:moveTo>
                    <a:pt x="22751" y="0"/>
                  </a:moveTo>
                  <a:lnTo>
                    <a:pt x="1614" y="16244"/>
                  </a:lnTo>
                  <a:cubicBezTo>
                    <a:pt x="443" y="17144"/>
                    <a:pt x="0" y="18707"/>
                    <a:pt x="526" y="20089"/>
                  </a:cubicBezTo>
                  <a:lnTo>
                    <a:pt x="7376" y="38060"/>
                  </a:lnTo>
                  <a:lnTo>
                    <a:pt x="9156" y="37782"/>
                  </a:lnTo>
                  <a:cubicBezTo>
                    <a:pt x="7384" y="33811"/>
                    <a:pt x="1160" y="19801"/>
                    <a:pt x="1058" y="18558"/>
                  </a:cubicBezTo>
                  <a:cubicBezTo>
                    <a:pt x="946" y="17231"/>
                    <a:pt x="6608" y="12765"/>
                    <a:pt x="9508" y="12765"/>
                  </a:cubicBezTo>
                  <a:cubicBezTo>
                    <a:pt x="9774" y="12765"/>
                    <a:pt x="10017" y="12803"/>
                    <a:pt x="10230" y="12884"/>
                  </a:cubicBezTo>
                  <a:cubicBezTo>
                    <a:pt x="11778" y="13475"/>
                    <a:pt x="13862" y="14961"/>
                    <a:pt x="15254" y="16033"/>
                  </a:cubicBezTo>
                  <a:lnTo>
                    <a:pt x="20390" y="13170"/>
                  </a:lnTo>
                  <a:cubicBezTo>
                    <a:pt x="20390" y="13170"/>
                    <a:pt x="23128" y="1568"/>
                    <a:pt x="22751"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3835;p64">
              <a:extLst>
                <a:ext uri="{FF2B5EF4-FFF2-40B4-BE49-F238E27FC236}">
                  <a16:creationId xmlns:a16="http://schemas.microsoft.com/office/drawing/2014/main" id="{5EE99211-11DD-E916-5D79-92BAC16C2403}"/>
                </a:ext>
              </a:extLst>
            </p:cNvPr>
            <p:cNvSpPr/>
            <p:nvPr/>
          </p:nvSpPr>
          <p:spPr>
            <a:xfrm>
              <a:off x="907375" y="2977675"/>
              <a:ext cx="129450" cy="101625"/>
            </a:xfrm>
            <a:custGeom>
              <a:avLst/>
              <a:gdLst/>
              <a:ahLst/>
              <a:cxnLst/>
              <a:rect l="l" t="t" r="r" b="b"/>
              <a:pathLst>
                <a:path w="5178" h="4065" extrusionOk="0">
                  <a:moveTo>
                    <a:pt x="1535" y="1"/>
                  </a:moveTo>
                  <a:cubicBezTo>
                    <a:pt x="1419" y="1"/>
                    <a:pt x="1309" y="72"/>
                    <a:pt x="1265" y="189"/>
                  </a:cubicBezTo>
                  <a:cubicBezTo>
                    <a:pt x="1209" y="342"/>
                    <a:pt x="1293" y="513"/>
                    <a:pt x="1450" y="560"/>
                  </a:cubicBezTo>
                  <a:cubicBezTo>
                    <a:pt x="2560" y="969"/>
                    <a:pt x="3475" y="2117"/>
                    <a:pt x="4021" y="2954"/>
                  </a:cubicBezTo>
                  <a:cubicBezTo>
                    <a:pt x="3177" y="2466"/>
                    <a:pt x="1868" y="1755"/>
                    <a:pt x="428" y="1156"/>
                  </a:cubicBezTo>
                  <a:cubicBezTo>
                    <a:pt x="394" y="1143"/>
                    <a:pt x="359" y="1137"/>
                    <a:pt x="325" y="1137"/>
                  </a:cubicBezTo>
                  <a:cubicBezTo>
                    <a:pt x="212" y="1137"/>
                    <a:pt x="107" y="1203"/>
                    <a:pt x="61" y="1313"/>
                  </a:cubicBezTo>
                  <a:cubicBezTo>
                    <a:pt x="0" y="1456"/>
                    <a:pt x="66" y="1621"/>
                    <a:pt x="208" y="1684"/>
                  </a:cubicBezTo>
                  <a:cubicBezTo>
                    <a:pt x="2615" y="2686"/>
                    <a:pt x="4652" y="4004"/>
                    <a:pt x="4673" y="4017"/>
                  </a:cubicBezTo>
                  <a:cubicBezTo>
                    <a:pt x="4719" y="4047"/>
                    <a:pt x="4773" y="4064"/>
                    <a:pt x="4828" y="4064"/>
                  </a:cubicBezTo>
                  <a:cubicBezTo>
                    <a:pt x="5039" y="4064"/>
                    <a:pt x="5178" y="3844"/>
                    <a:pt x="5087" y="3654"/>
                  </a:cubicBezTo>
                  <a:cubicBezTo>
                    <a:pt x="5031" y="3536"/>
                    <a:pt x="3680" y="773"/>
                    <a:pt x="1647" y="25"/>
                  </a:cubicBezTo>
                  <a:cubicBezTo>
                    <a:pt x="1610" y="9"/>
                    <a:pt x="1572" y="1"/>
                    <a:pt x="15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3836;p64">
              <a:extLst>
                <a:ext uri="{FF2B5EF4-FFF2-40B4-BE49-F238E27FC236}">
                  <a16:creationId xmlns:a16="http://schemas.microsoft.com/office/drawing/2014/main" id="{9144C80C-366E-96FA-E2D8-E09E9427767D}"/>
                </a:ext>
              </a:extLst>
            </p:cNvPr>
            <p:cNvSpPr/>
            <p:nvPr/>
          </p:nvSpPr>
          <p:spPr>
            <a:xfrm>
              <a:off x="993450" y="3511475"/>
              <a:ext cx="177000" cy="271500"/>
            </a:xfrm>
            <a:custGeom>
              <a:avLst/>
              <a:gdLst/>
              <a:ahLst/>
              <a:cxnLst/>
              <a:rect l="l" t="t" r="r" b="b"/>
              <a:pathLst>
                <a:path w="7080" h="10860" extrusionOk="0">
                  <a:moveTo>
                    <a:pt x="3638" y="0"/>
                  </a:moveTo>
                  <a:lnTo>
                    <a:pt x="1" y="569"/>
                  </a:lnTo>
                  <a:cubicBezTo>
                    <a:pt x="1" y="569"/>
                    <a:pt x="52" y="4527"/>
                    <a:pt x="243" y="4870"/>
                  </a:cubicBezTo>
                  <a:cubicBezTo>
                    <a:pt x="434" y="5213"/>
                    <a:pt x="1270" y="6229"/>
                    <a:pt x="1270" y="6229"/>
                  </a:cubicBezTo>
                  <a:lnTo>
                    <a:pt x="2158" y="8385"/>
                  </a:lnTo>
                  <a:lnTo>
                    <a:pt x="3141" y="8779"/>
                  </a:lnTo>
                  <a:lnTo>
                    <a:pt x="3760" y="10859"/>
                  </a:lnTo>
                  <a:lnTo>
                    <a:pt x="4804" y="10636"/>
                  </a:lnTo>
                  <a:lnTo>
                    <a:pt x="4525" y="4414"/>
                  </a:lnTo>
                  <a:lnTo>
                    <a:pt x="5008" y="3427"/>
                  </a:lnTo>
                  <a:lnTo>
                    <a:pt x="6492" y="5205"/>
                  </a:lnTo>
                  <a:lnTo>
                    <a:pt x="7079" y="4564"/>
                  </a:lnTo>
                  <a:lnTo>
                    <a:pt x="5539" y="1560"/>
                  </a:lnTo>
                  <a:lnTo>
                    <a:pt x="36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3837;p64">
              <a:extLst>
                <a:ext uri="{FF2B5EF4-FFF2-40B4-BE49-F238E27FC236}">
                  <a16:creationId xmlns:a16="http://schemas.microsoft.com/office/drawing/2014/main" id="{75D4AE84-B5AA-5681-B6CF-AD53A76E0345}"/>
                </a:ext>
              </a:extLst>
            </p:cNvPr>
            <p:cNvSpPr/>
            <p:nvPr/>
          </p:nvSpPr>
          <p:spPr>
            <a:xfrm>
              <a:off x="986250" y="3504300"/>
              <a:ext cx="191875" cy="285825"/>
            </a:xfrm>
            <a:custGeom>
              <a:avLst/>
              <a:gdLst/>
              <a:ahLst/>
              <a:cxnLst/>
              <a:rect l="l" t="t" r="r" b="b"/>
              <a:pathLst>
                <a:path w="7675" h="11433" extrusionOk="0">
                  <a:moveTo>
                    <a:pt x="3844" y="590"/>
                  </a:moveTo>
                  <a:lnTo>
                    <a:pt x="5600" y="2029"/>
                  </a:lnTo>
                  <a:lnTo>
                    <a:pt x="7021" y="4805"/>
                  </a:lnTo>
                  <a:lnTo>
                    <a:pt x="6790" y="5057"/>
                  </a:lnTo>
                  <a:lnTo>
                    <a:pt x="5516" y="3531"/>
                  </a:lnTo>
                  <a:cubicBezTo>
                    <a:pt x="5463" y="3465"/>
                    <a:pt x="5383" y="3427"/>
                    <a:pt x="5298" y="3427"/>
                  </a:cubicBezTo>
                  <a:cubicBezTo>
                    <a:pt x="5286" y="3427"/>
                    <a:pt x="5274" y="3428"/>
                    <a:pt x="5261" y="3430"/>
                  </a:cubicBezTo>
                  <a:cubicBezTo>
                    <a:pt x="5165" y="3441"/>
                    <a:pt x="5082" y="3502"/>
                    <a:pt x="5040" y="3589"/>
                  </a:cubicBezTo>
                  <a:lnTo>
                    <a:pt x="4557" y="4576"/>
                  </a:lnTo>
                  <a:cubicBezTo>
                    <a:pt x="4536" y="4619"/>
                    <a:pt x="4526" y="4667"/>
                    <a:pt x="4528" y="4714"/>
                  </a:cubicBezTo>
                  <a:lnTo>
                    <a:pt x="4795" y="10695"/>
                  </a:lnTo>
                  <a:lnTo>
                    <a:pt x="4246" y="10812"/>
                  </a:lnTo>
                  <a:lnTo>
                    <a:pt x="3702" y="8986"/>
                  </a:lnTo>
                  <a:cubicBezTo>
                    <a:pt x="3677" y="8901"/>
                    <a:pt x="3616" y="8834"/>
                    <a:pt x="3535" y="8801"/>
                  </a:cubicBezTo>
                  <a:lnTo>
                    <a:pt x="2664" y="8451"/>
                  </a:lnTo>
                  <a:lnTo>
                    <a:pt x="1823" y="6407"/>
                  </a:lnTo>
                  <a:cubicBezTo>
                    <a:pt x="1811" y="6381"/>
                    <a:pt x="1797" y="6357"/>
                    <a:pt x="1779" y="6335"/>
                  </a:cubicBezTo>
                  <a:cubicBezTo>
                    <a:pt x="1551" y="6057"/>
                    <a:pt x="927" y="5282"/>
                    <a:pt x="787" y="5031"/>
                  </a:cubicBezTo>
                  <a:cubicBezTo>
                    <a:pt x="690" y="4779"/>
                    <a:pt x="607" y="2880"/>
                    <a:pt x="579" y="1103"/>
                  </a:cubicBezTo>
                  <a:lnTo>
                    <a:pt x="3844" y="590"/>
                  </a:lnTo>
                  <a:close/>
                  <a:moveTo>
                    <a:pt x="3925" y="1"/>
                  </a:moveTo>
                  <a:cubicBezTo>
                    <a:pt x="3910" y="1"/>
                    <a:pt x="3896" y="2"/>
                    <a:pt x="3881" y="4"/>
                  </a:cubicBezTo>
                  <a:lnTo>
                    <a:pt x="244" y="573"/>
                  </a:lnTo>
                  <a:cubicBezTo>
                    <a:pt x="103" y="596"/>
                    <a:pt x="1" y="718"/>
                    <a:pt x="3" y="860"/>
                  </a:cubicBezTo>
                  <a:cubicBezTo>
                    <a:pt x="22" y="2365"/>
                    <a:pt x="84" y="4942"/>
                    <a:pt x="281" y="5296"/>
                  </a:cubicBezTo>
                  <a:cubicBezTo>
                    <a:pt x="466" y="5627"/>
                    <a:pt x="1146" y="6466"/>
                    <a:pt x="1309" y="6665"/>
                  </a:cubicBezTo>
                  <a:lnTo>
                    <a:pt x="2181" y="8780"/>
                  </a:lnTo>
                  <a:cubicBezTo>
                    <a:pt x="2209" y="8852"/>
                    <a:pt x="2266" y="8909"/>
                    <a:pt x="2338" y="8937"/>
                  </a:cubicBezTo>
                  <a:lnTo>
                    <a:pt x="3193" y="9280"/>
                  </a:lnTo>
                  <a:lnTo>
                    <a:pt x="3774" y="11228"/>
                  </a:lnTo>
                  <a:cubicBezTo>
                    <a:pt x="3809" y="11349"/>
                    <a:pt x="3921" y="11432"/>
                    <a:pt x="4048" y="11432"/>
                  </a:cubicBezTo>
                  <a:cubicBezTo>
                    <a:pt x="4068" y="11432"/>
                    <a:pt x="4087" y="11431"/>
                    <a:pt x="4108" y="11426"/>
                  </a:cubicBezTo>
                  <a:lnTo>
                    <a:pt x="5151" y="11204"/>
                  </a:lnTo>
                  <a:cubicBezTo>
                    <a:pt x="5288" y="11174"/>
                    <a:pt x="5383" y="11050"/>
                    <a:pt x="5378" y="10910"/>
                  </a:cubicBezTo>
                  <a:lnTo>
                    <a:pt x="5103" y="4761"/>
                  </a:lnTo>
                  <a:lnTo>
                    <a:pt x="5359" y="4236"/>
                  </a:lnTo>
                  <a:lnTo>
                    <a:pt x="6561" y="5675"/>
                  </a:lnTo>
                  <a:cubicBezTo>
                    <a:pt x="6613" y="5739"/>
                    <a:pt x="6690" y="5776"/>
                    <a:pt x="6774" y="5778"/>
                  </a:cubicBezTo>
                  <a:cubicBezTo>
                    <a:pt x="6775" y="5778"/>
                    <a:pt x="6777" y="5778"/>
                    <a:pt x="6778" y="5778"/>
                  </a:cubicBezTo>
                  <a:cubicBezTo>
                    <a:pt x="6859" y="5778"/>
                    <a:pt x="6936" y="5743"/>
                    <a:pt x="6992" y="5684"/>
                  </a:cubicBezTo>
                  <a:lnTo>
                    <a:pt x="7577" y="5043"/>
                  </a:lnTo>
                  <a:cubicBezTo>
                    <a:pt x="7658" y="4956"/>
                    <a:pt x="7675" y="4827"/>
                    <a:pt x="7621" y="4720"/>
                  </a:cubicBezTo>
                  <a:lnTo>
                    <a:pt x="6082" y="1716"/>
                  </a:lnTo>
                  <a:cubicBezTo>
                    <a:pt x="6064" y="1681"/>
                    <a:pt x="6038" y="1650"/>
                    <a:pt x="6009" y="1625"/>
                  </a:cubicBezTo>
                  <a:lnTo>
                    <a:pt x="4107" y="66"/>
                  </a:lnTo>
                  <a:cubicBezTo>
                    <a:pt x="4054" y="24"/>
                    <a:pt x="3990" y="1"/>
                    <a:pt x="39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3838;p64">
              <a:extLst>
                <a:ext uri="{FF2B5EF4-FFF2-40B4-BE49-F238E27FC236}">
                  <a16:creationId xmlns:a16="http://schemas.microsoft.com/office/drawing/2014/main" id="{043BD610-BF25-5193-786F-C25AE7CC67C9}"/>
                </a:ext>
              </a:extLst>
            </p:cNvPr>
            <p:cNvSpPr/>
            <p:nvPr/>
          </p:nvSpPr>
          <p:spPr>
            <a:xfrm>
              <a:off x="1066425" y="3656550"/>
              <a:ext cx="5525" cy="74425"/>
            </a:xfrm>
            <a:custGeom>
              <a:avLst/>
              <a:gdLst/>
              <a:ahLst/>
              <a:cxnLst/>
              <a:rect l="l" t="t" r="r" b="b"/>
              <a:pathLst>
                <a:path w="221" h="2977" extrusionOk="0">
                  <a:moveTo>
                    <a:pt x="220" y="2976"/>
                  </a:moveTo>
                  <a:lnTo>
                    <a:pt x="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3839;p64">
              <a:extLst>
                <a:ext uri="{FF2B5EF4-FFF2-40B4-BE49-F238E27FC236}">
                  <a16:creationId xmlns:a16="http://schemas.microsoft.com/office/drawing/2014/main" id="{D95DAAF7-6EAB-E3F2-10AE-CF886FFDB3AD}"/>
                </a:ext>
              </a:extLst>
            </p:cNvPr>
            <p:cNvSpPr/>
            <p:nvPr/>
          </p:nvSpPr>
          <p:spPr>
            <a:xfrm>
              <a:off x="1058975" y="3649400"/>
              <a:ext cx="20400" cy="88750"/>
            </a:xfrm>
            <a:custGeom>
              <a:avLst/>
              <a:gdLst/>
              <a:ahLst/>
              <a:cxnLst/>
              <a:rect l="l" t="t" r="r" b="b"/>
              <a:pathLst>
                <a:path w="816" h="3550" extrusionOk="0">
                  <a:moveTo>
                    <a:pt x="303" y="1"/>
                  </a:moveTo>
                  <a:cubicBezTo>
                    <a:pt x="294" y="1"/>
                    <a:pt x="286" y="1"/>
                    <a:pt x="278" y="2"/>
                  </a:cubicBezTo>
                  <a:cubicBezTo>
                    <a:pt x="120" y="13"/>
                    <a:pt x="1" y="152"/>
                    <a:pt x="12" y="310"/>
                  </a:cubicBezTo>
                  <a:lnTo>
                    <a:pt x="234" y="3284"/>
                  </a:lnTo>
                  <a:cubicBezTo>
                    <a:pt x="246" y="3433"/>
                    <a:pt x="370" y="3548"/>
                    <a:pt x="518" y="3549"/>
                  </a:cubicBezTo>
                  <a:lnTo>
                    <a:pt x="540" y="3549"/>
                  </a:lnTo>
                  <a:cubicBezTo>
                    <a:pt x="698" y="3537"/>
                    <a:pt x="816" y="3399"/>
                    <a:pt x="804" y="3242"/>
                  </a:cubicBezTo>
                  <a:lnTo>
                    <a:pt x="584" y="266"/>
                  </a:lnTo>
                  <a:cubicBezTo>
                    <a:pt x="574" y="117"/>
                    <a:pt x="450"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3840;p64">
              <a:extLst>
                <a:ext uri="{FF2B5EF4-FFF2-40B4-BE49-F238E27FC236}">
                  <a16:creationId xmlns:a16="http://schemas.microsoft.com/office/drawing/2014/main" id="{674D66FA-AD37-CE77-4E42-250157192969}"/>
                </a:ext>
              </a:extLst>
            </p:cNvPr>
            <p:cNvSpPr/>
            <p:nvPr/>
          </p:nvSpPr>
          <p:spPr>
            <a:xfrm>
              <a:off x="1035550" y="3653575"/>
              <a:ext cx="11825" cy="67525"/>
            </a:xfrm>
            <a:custGeom>
              <a:avLst/>
              <a:gdLst/>
              <a:ahLst/>
              <a:cxnLst/>
              <a:rect l="l" t="t" r="r" b="b"/>
              <a:pathLst>
                <a:path w="473" h="2701" extrusionOk="0">
                  <a:moveTo>
                    <a:pt x="473" y="2701"/>
                  </a:moveTo>
                  <a:lnTo>
                    <a:pt x="1"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3841;p64">
              <a:extLst>
                <a:ext uri="{FF2B5EF4-FFF2-40B4-BE49-F238E27FC236}">
                  <a16:creationId xmlns:a16="http://schemas.microsoft.com/office/drawing/2014/main" id="{EEF1BFBD-24F1-60E4-B56B-09FC7E8CE4CA}"/>
                </a:ext>
              </a:extLst>
            </p:cNvPr>
            <p:cNvSpPr/>
            <p:nvPr/>
          </p:nvSpPr>
          <p:spPr>
            <a:xfrm>
              <a:off x="1027800" y="3646375"/>
              <a:ext cx="27300" cy="81875"/>
            </a:xfrm>
            <a:custGeom>
              <a:avLst/>
              <a:gdLst/>
              <a:ahLst/>
              <a:cxnLst/>
              <a:rect l="l" t="t" r="r" b="b"/>
              <a:pathLst>
                <a:path w="1092" h="3275" extrusionOk="0">
                  <a:moveTo>
                    <a:pt x="315" y="1"/>
                  </a:moveTo>
                  <a:cubicBezTo>
                    <a:pt x="297" y="1"/>
                    <a:pt x="279" y="3"/>
                    <a:pt x="261" y="6"/>
                  </a:cubicBezTo>
                  <a:cubicBezTo>
                    <a:pt x="106" y="33"/>
                    <a:pt x="1" y="181"/>
                    <a:pt x="28" y="337"/>
                  </a:cubicBezTo>
                  <a:lnTo>
                    <a:pt x="501" y="3037"/>
                  </a:lnTo>
                  <a:cubicBezTo>
                    <a:pt x="525" y="3174"/>
                    <a:pt x="643" y="3274"/>
                    <a:pt x="783" y="3274"/>
                  </a:cubicBezTo>
                  <a:cubicBezTo>
                    <a:pt x="799" y="3274"/>
                    <a:pt x="816" y="3273"/>
                    <a:pt x="831" y="3270"/>
                  </a:cubicBezTo>
                  <a:cubicBezTo>
                    <a:pt x="988" y="3244"/>
                    <a:pt x="1091" y="3095"/>
                    <a:pt x="1064" y="2940"/>
                  </a:cubicBezTo>
                  <a:lnTo>
                    <a:pt x="592" y="238"/>
                  </a:lnTo>
                  <a:cubicBezTo>
                    <a:pt x="569" y="102"/>
                    <a:pt x="449" y="1"/>
                    <a:pt x="3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3842;p64">
              <a:extLst>
                <a:ext uri="{FF2B5EF4-FFF2-40B4-BE49-F238E27FC236}">
                  <a16:creationId xmlns:a16="http://schemas.microsoft.com/office/drawing/2014/main" id="{62C0C952-C873-21D4-91E7-85C49DC6C8EB}"/>
                </a:ext>
              </a:extLst>
            </p:cNvPr>
            <p:cNvSpPr/>
            <p:nvPr/>
          </p:nvSpPr>
          <p:spPr>
            <a:xfrm>
              <a:off x="1019125" y="3630150"/>
              <a:ext cx="6075" cy="37050"/>
            </a:xfrm>
            <a:custGeom>
              <a:avLst/>
              <a:gdLst/>
              <a:ahLst/>
              <a:cxnLst/>
              <a:rect l="l" t="t" r="r" b="b"/>
              <a:pathLst>
                <a:path w="243" h="1482" extrusionOk="0">
                  <a:moveTo>
                    <a:pt x="243" y="1482"/>
                  </a:moveTo>
                  <a:lnTo>
                    <a:pt x="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3843;p64">
              <a:extLst>
                <a:ext uri="{FF2B5EF4-FFF2-40B4-BE49-F238E27FC236}">
                  <a16:creationId xmlns:a16="http://schemas.microsoft.com/office/drawing/2014/main" id="{4796A860-5CC8-4693-3539-B904AAD8023D}"/>
                </a:ext>
              </a:extLst>
            </p:cNvPr>
            <p:cNvSpPr/>
            <p:nvPr/>
          </p:nvSpPr>
          <p:spPr>
            <a:xfrm>
              <a:off x="1011525" y="3623150"/>
              <a:ext cx="21375" cy="51200"/>
            </a:xfrm>
            <a:custGeom>
              <a:avLst/>
              <a:gdLst/>
              <a:ahLst/>
              <a:cxnLst/>
              <a:rect l="l" t="t" r="r" b="b"/>
              <a:pathLst>
                <a:path w="855" h="2048" extrusionOk="0">
                  <a:moveTo>
                    <a:pt x="305" y="0"/>
                  </a:moveTo>
                  <a:cubicBezTo>
                    <a:pt x="290" y="0"/>
                    <a:pt x="275" y="1"/>
                    <a:pt x="260" y="4"/>
                  </a:cubicBezTo>
                  <a:cubicBezTo>
                    <a:pt x="107" y="29"/>
                    <a:pt x="1" y="171"/>
                    <a:pt x="23" y="327"/>
                  </a:cubicBezTo>
                  <a:lnTo>
                    <a:pt x="265" y="1808"/>
                  </a:lnTo>
                  <a:cubicBezTo>
                    <a:pt x="287" y="1946"/>
                    <a:pt x="406" y="2048"/>
                    <a:pt x="547" y="2048"/>
                  </a:cubicBezTo>
                  <a:cubicBezTo>
                    <a:pt x="562" y="2048"/>
                    <a:pt x="577" y="2046"/>
                    <a:pt x="593" y="2044"/>
                  </a:cubicBezTo>
                  <a:cubicBezTo>
                    <a:pt x="749" y="2018"/>
                    <a:pt x="854" y="1872"/>
                    <a:pt x="829" y="1716"/>
                  </a:cubicBezTo>
                  <a:lnTo>
                    <a:pt x="588" y="234"/>
                  </a:lnTo>
                  <a:cubicBezTo>
                    <a:pt x="562" y="97"/>
                    <a:pt x="441" y="0"/>
                    <a:pt x="3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3844;p64">
              <a:extLst>
                <a:ext uri="{FF2B5EF4-FFF2-40B4-BE49-F238E27FC236}">
                  <a16:creationId xmlns:a16="http://schemas.microsoft.com/office/drawing/2014/main" id="{6407D7BD-DB4C-ACE3-2FEC-4291AFE45884}"/>
                </a:ext>
              </a:extLst>
            </p:cNvPr>
            <p:cNvSpPr/>
            <p:nvPr/>
          </p:nvSpPr>
          <p:spPr>
            <a:xfrm>
              <a:off x="2384550" y="3570950"/>
              <a:ext cx="149000" cy="130800"/>
            </a:xfrm>
            <a:custGeom>
              <a:avLst/>
              <a:gdLst/>
              <a:ahLst/>
              <a:cxnLst/>
              <a:rect l="l" t="t" r="r" b="b"/>
              <a:pathLst>
                <a:path w="5960" h="5232" extrusionOk="0">
                  <a:moveTo>
                    <a:pt x="4049" y="0"/>
                  </a:moveTo>
                  <a:lnTo>
                    <a:pt x="1101" y="236"/>
                  </a:lnTo>
                  <a:lnTo>
                    <a:pt x="0" y="2930"/>
                  </a:lnTo>
                  <a:lnTo>
                    <a:pt x="1525" y="4116"/>
                  </a:lnTo>
                  <a:lnTo>
                    <a:pt x="4897" y="5231"/>
                  </a:lnTo>
                  <a:lnTo>
                    <a:pt x="5960" y="1496"/>
                  </a:lnTo>
                  <a:lnTo>
                    <a:pt x="404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3845;p64">
              <a:extLst>
                <a:ext uri="{FF2B5EF4-FFF2-40B4-BE49-F238E27FC236}">
                  <a16:creationId xmlns:a16="http://schemas.microsoft.com/office/drawing/2014/main" id="{AF0043BC-57B7-E62C-F9F5-1E231DB3E446}"/>
                </a:ext>
              </a:extLst>
            </p:cNvPr>
            <p:cNvSpPr/>
            <p:nvPr/>
          </p:nvSpPr>
          <p:spPr>
            <a:xfrm>
              <a:off x="2376725" y="3563800"/>
              <a:ext cx="164525" cy="145100"/>
            </a:xfrm>
            <a:custGeom>
              <a:avLst/>
              <a:gdLst/>
              <a:ahLst/>
              <a:cxnLst/>
              <a:rect l="l" t="t" r="r" b="b"/>
              <a:pathLst>
                <a:path w="6581" h="5804" extrusionOk="0">
                  <a:moveTo>
                    <a:pt x="4273" y="581"/>
                  </a:moveTo>
                  <a:lnTo>
                    <a:pt x="5946" y="1888"/>
                  </a:lnTo>
                  <a:lnTo>
                    <a:pt x="5018" y="5151"/>
                  </a:lnTo>
                  <a:lnTo>
                    <a:pt x="1974" y="4146"/>
                  </a:lnTo>
                  <a:lnTo>
                    <a:pt x="661" y="3122"/>
                  </a:lnTo>
                  <a:lnTo>
                    <a:pt x="1613" y="792"/>
                  </a:lnTo>
                  <a:lnTo>
                    <a:pt x="4273" y="581"/>
                  </a:lnTo>
                  <a:close/>
                  <a:moveTo>
                    <a:pt x="4361" y="1"/>
                  </a:moveTo>
                  <a:cubicBezTo>
                    <a:pt x="4354" y="1"/>
                    <a:pt x="4347" y="1"/>
                    <a:pt x="4340" y="2"/>
                  </a:cubicBezTo>
                  <a:lnTo>
                    <a:pt x="1392" y="236"/>
                  </a:lnTo>
                  <a:cubicBezTo>
                    <a:pt x="1285" y="245"/>
                    <a:pt x="1190" y="313"/>
                    <a:pt x="1149" y="413"/>
                  </a:cubicBezTo>
                  <a:lnTo>
                    <a:pt x="49" y="3107"/>
                  </a:lnTo>
                  <a:cubicBezTo>
                    <a:pt x="1" y="3226"/>
                    <a:pt x="36" y="3362"/>
                    <a:pt x="138" y="3441"/>
                  </a:cubicBezTo>
                  <a:lnTo>
                    <a:pt x="1661" y="4628"/>
                  </a:lnTo>
                  <a:cubicBezTo>
                    <a:pt x="1687" y="4649"/>
                    <a:pt x="1717" y="4664"/>
                    <a:pt x="1749" y="4673"/>
                  </a:cubicBezTo>
                  <a:lnTo>
                    <a:pt x="5120" y="5789"/>
                  </a:lnTo>
                  <a:cubicBezTo>
                    <a:pt x="5150" y="5798"/>
                    <a:pt x="5181" y="5803"/>
                    <a:pt x="5210" y="5803"/>
                  </a:cubicBezTo>
                  <a:lnTo>
                    <a:pt x="5211" y="5803"/>
                  </a:lnTo>
                  <a:cubicBezTo>
                    <a:pt x="5338" y="5803"/>
                    <a:pt x="5451" y="5719"/>
                    <a:pt x="5486" y="5596"/>
                  </a:cubicBezTo>
                  <a:lnTo>
                    <a:pt x="6548" y="1860"/>
                  </a:lnTo>
                  <a:cubicBezTo>
                    <a:pt x="6580" y="1748"/>
                    <a:pt x="6540" y="1628"/>
                    <a:pt x="6449" y="1556"/>
                  </a:cubicBezTo>
                  <a:lnTo>
                    <a:pt x="4539" y="62"/>
                  </a:lnTo>
                  <a:cubicBezTo>
                    <a:pt x="4488" y="21"/>
                    <a:pt x="4425" y="1"/>
                    <a:pt x="43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3846;p64">
              <a:extLst>
                <a:ext uri="{FF2B5EF4-FFF2-40B4-BE49-F238E27FC236}">
                  <a16:creationId xmlns:a16="http://schemas.microsoft.com/office/drawing/2014/main" id="{AFF97362-7828-8B95-9B82-4EFC7A2C9520}"/>
                </a:ext>
              </a:extLst>
            </p:cNvPr>
            <p:cNvSpPr/>
            <p:nvPr/>
          </p:nvSpPr>
          <p:spPr>
            <a:xfrm>
              <a:off x="2502950" y="3601225"/>
              <a:ext cx="85450" cy="63625"/>
            </a:xfrm>
            <a:custGeom>
              <a:avLst/>
              <a:gdLst/>
              <a:ahLst/>
              <a:cxnLst/>
              <a:rect l="l" t="t" r="r" b="b"/>
              <a:pathLst>
                <a:path w="3418" h="2545" extrusionOk="0">
                  <a:moveTo>
                    <a:pt x="565" y="0"/>
                  </a:moveTo>
                  <a:lnTo>
                    <a:pt x="1" y="1188"/>
                  </a:lnTo>
                  <a:lnTo>
                    <a:pt x="2852" y="2544"/>
                  </a:lnTo>
                  <a:lnTo>
                    <a:pt x="3418" y="1356"/>
                  </a:lnTo>
                  <a:lnTo>
                    <a:pt x="5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3847;p64">
              <a:extLst>
                <a:ext uri="{FF2B5EF4-FFF2-40B4-BE49-F238E27FC236}">
                  <a16:creationId xmlns:a16="http://schemas.microsoft.com/office/drawing/2014/main" id="{3C9E3A2D-5D34-75C8-F9B4-12F6F81E8803}"/>
                </a:ext>
              </a:extLst>
            </p:cNvPr>
            <p:cNvSpPr/>
            <p:nvPr/>
          </p:nvSpPr>
          <p:spPr>
            <a:xfrm>
              <a:off x="2494725" y="3594075"/>
              <a:ext cx="101750" cy="77950"/>
            </a:xfrm>
            <a:custGeom>
              <a:avLst/>
              <a:gdLst/>
              <a:ahLst/>
              <a:cxnLst/>
              <a:rect l="l" t="t" r="r" b="b"/>
              <a:pathLst>
                <a:path w="4070" h="3118" extrusionOk="0">
                  <a:moveTo>
                    <a:pt x="1028" y="667"/>
                  </a:moveTo>
                  <a:lnTo>
                    <a:pt x="3363" y="1778"/>
                  </a:lnTo>
                  <a:lnTo>
                    <a:pt x="3044" y="2449"/>
                  </a:lnTo>
                  <a:lnTo>
                    <a:pt x="709" y="1340"/>
                  </a:lnTo>
                  <a:lnTo>
                    <a:pt x="1028" y="667"/>
                  </a:lnTo>
                  <a:close/>
                  <a:moveTo>
                    <a:pt x="892" y="1"/>
                  </a:moveTo>
                  <a:cubicBezTo>
                    <a:pt x="785" y="1"/>
                    <a:pt x="683" y="61"/>
                    <a:pt x="634" y="163"/>
                  </a:cubicBezTo>
                  <a:lnTo>
                    <a:pt x="68" y="1351"/>
                  </a:lnTo>
                  <a:cubicBezTo>
                    <a:pt x="1" y="1495"/>
                    <a:pt x="62" y="1665"/>
                    <a:pt x="204" y="1733"/>
                  </a:cubicBezTo>
                  <a:lnTo>
                    <a:pt x="3057" y="3089"/>
                  </a:lnTo>
                  <a:cubicBezTo>
                    <a:pt x="3094" y="3108"/>
                    <a:pt x="3137" y="3117"/>
                    <a:pt x="3180" y="3117"/>
                  </a:cubicBezTo>
                  <a:cubicBezTo>
                    <a:pt x="3212" y="3117"/>
                    <a:pt x="3244" y="3112"/>
                    <a:pt x="3275" y="3100"/>
                  </a:cubicBezTo>
                  <a:cubicBezTo>
                    <a:pt x="3347" y="3075"/>
                    <a:pt x="3406" y="3022"/>
                    <a:pt x="3438" y="2954"/>
                  </a:cubicBezTo>
                  <a:lnTo>
                    <a:pt x="4002" y="1765"/>
                  </a:lnTo>
                  <a:cubicBezTo>
                    <a:pt x="4070" y="1623"/>
                    <a:pt x="4009" y="1452"/>
                    <a:pt x="3867" y="1384"/>
                  </a:cubicBezTo>
                  <a:lnTo>
                    <a:pt x="1016" y="29"/>
                  </a:lnTo>
                  <a:cubicBezTo>
                    <a:pt x="976" y="10"/>
                    <a:pt x="933" y="1"/>
                    <a:pt x="89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3848;p64">
              <a:extLst>
                <a:ext uri="{FF2B5EF4-FFF2-40B4-BE49-F238E27FC236}">
                  <a16:creationId xmlns:a16="http://schemas.microsoft.com/office/drawing/2014/main" id="{FE0DBF0F-4B7E-6215-0CC9-6B8ED8C69FEF}"/>
                </a:ext>
              </a:extLst>
            </p:cNvPr>
            <p:cNvSpPr/>
            <p:nvPr/>
          </p:nvSpPr>
          <p:spPr>
            <a:xfrm>
              <a:off x="2486750" y="3630475"/>
              <a:ext cx="85475" cy="63650"/>
            </a:xfrm>
            <a:custGeom>
              <a:avLst/>
              <a:gdLst/>
              <a:ahLst/>
              <a:cxnLst/>
              <a:rect l="l" t="t" r="r" b="b"/>
              <a:pathLst>
                <a:path w="3419" h="2546" extrusionOk="0">
                  <a:moveTo>
                    <a:pt x="566" y="0"/>
                  </a:moveTo>
                  <a:lnTo>
                    <a:pt x="0" y="1190"/>
                  </a:lnTo>
                  <a:lnTo>
                    <a:pt x="2853" y="2545"/>
                  </a:lnTo>
                  <a:lnTo>
                    <a:pt x="3418" y="1357"/>
                  </a:lnTo>
                  <a:lnTo>
                    <a:pt x="56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3849;p64">
              <a:extLst>
                <a:ext uri="{FF2B5EF4-FFF2-40B4-BE49-F238E27FC236}">
                  <a16:creationId xmlns:a16="http://schemas.microsoft.com/office/drawing/2014/main" id="{C2955F4E-2BFB-2D02-72AF-C50735D7FF32}"/>
                </a:ext>
              </a:extLst>
            </p:cNvPr>
            <p:cNvSpPr/>
            <p:nvPr/>
          </p:nvSpPr>
          <p:spPr>
            <a:xfrm>
              <a:off x="2478475" y="3623325"/>
              <a:ext cx="101800" cy="77950"/>
            </a:xfrm>
            <a:custGeom>
              <a:avLst/>
              <a:gdLst/>
              <a:ahLst/>
              <a:cxnLst/>
              <a:rect l="l" t="t" r="r" b="b"/>
              <a:pathLst>
                <a:path w="4072" h="3118" extrusionOk="0">
                  <a:moveTo>
                    <a:pt x="1029" y="668"/>
                  </a:moveTo>
                  <a:lnTo>
                    <a:pt x="3364" y="1778"/>
                  </a:lnTo>
                  <a:lnTo>
                    <a:pt x="3045" y="2451"/>
                  </a:lnTo>
                  <a:lnTo>
                    <a:pt x="708" y="1340"/>
                  </a:lnTo>
                  <a:lnTo>
                    <a:pt x="1029" y="668"/>
                  </a:lnTo>
                  <a:close/>
                  <a:moveTo>
                    <a:pt x="893" y="1"/>
                  </a:moveTo>
                  <a:cubicBezTo>
                    <a:pt x="786" y="1"/>
                    <a:pt x="684" y="61"/>
                    <a:pt x="634" y="164"/>
                  </a:cubicBezTo>
                  <a:lnTo>
                    <a:pt x="70" y="1353"/>
                  </a:lnTo>
                  <a:cubicBezTo>
                    <a:pt x="1" y="1495"/>
                    <a:pt x="62" y="1666"/>
                    <a:pt x="205" y="1734"/>
                  </a:cubicBezTo>
                  <a:lnTo>
                    <a:pt x="3056" y="3089"/>
                  </a:lnTo>
                  <a:cubicBezTo>
                    <a:pt x="3095" y="3108"/>
                    <a:pt x="3137" y="3117"/>
                    <a:pt x="3179" y="3117"/>
                  </a:cubicBezTo>
                  <a:cubicBezTo>
                    <a:pt x="3289" y="3117"/>
                    <a:pt x="3391" y="3053"/>
                    <a:pt x="3438" y="2954"/>
                  </a:cubicBezTo>
                  <a:lnTo>
                    <a:pt x="4003" y="1766"/>
                  </a:lnTo>
                  <a:cubicBezTo>
                    <a:pt x="4071" y="1623"/>
                    <a:pt x="4010" y="1452"/>
                    <a:pt x="3867" y="1385"/>
                  </a:cubicBezTo>
                  <a:lnTo>
                    <a:pt x="1016" y="29"/>
                  </a:lnTo>
                  <a:cubicBezTo>
                    <a:pt x="976" y="10"/>
                    <a:pt x="934" y="1"/>
                    <a:pt x="8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3850;p64">
              <a:extLst>
                <a:ext uri="{FF2B5EF4-FFF2-40B4-BE49-F238E27FC236}">
                  <a16:creationId xmlns:a16="http://schemas.microsoft.com/office/drawing/2014/main" id="{2D0584D3-A016-4EC9-F08A-18E18A79F8FD}"/>
                </a:ext>
              </a:extLst>
            </p:cNvPr>
            <p:cNvSpPr/>
            <p:nvPr/>
          </p:nvSpPr>
          <p:spPr>
            <a:xfrm>
              <a:off x="2459100" y="3651475"/>
              <a:ext cx="85450" cy="63625"/>
            </a:xfrm>
            <a:custGeom>
              <a:avLst/>
              <a:gdLst/>
              <a:ahLst/>
              <a:cxnLst/>
              <a:rect l="l" t="t" r="r" b="b"/>
              <a:pathLst>
                <a:path w="3418" h="2545" extrusionOk="0">
                  <a:moveTo>
                    <a:pt x="566" y="1"/>
                  </a:moveTo>
                  <a:lnTo>
                    <a:pt x="0" y="1189"/>
                  </a:lnTo>
                  <a:lnTo>
                    <a:pt x="2852" y="2545"/>
                  </a:lnTo>
                  <a:lnTo>
                    <a:pt x="3417" y="1357"/>
                  </a:lnTo>
                  <a:lnTo>
                    <a:pt x="56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3851;p64">
              <a:extLst>
                <a:ext uri="{FF2B5EF4-FFF2-40B4-BE49-F238E27FC236}">
                  <a16:creationId xmlns:a16="http://schemas.microsoft.com/office/drawing/2014/main" id="{A13FEB19-1A5D-8A99-5435-9D2DFD505B0C}"/>
                </a:ext>
              </a:extLst>
            </p:cNvPr>
            <p:cNvSpPr/>
            <p:nvPr/>
          </p:nvSpPr>
          <p:spPr>
            <a:xfrm>
              <a:off x="2450900" y="3644325"/>
              <a:ext cx="101750" cy="77950"/>
            </a:xfrm>
            <a:custGeom>
              <a:avLst/>
              <a:gdLst/>
              <a:ahLst/>
              <a:cxnLst/>
              <a:rect l="l" t="t" r="r" b="b"/>
              <a:pathLst>
                <a:path w="4070" h="3118" extrusionOk="0">
                  <a:moveTo>
                    <a:pt x="1027" y="668"/>
                  </a:moveTo>
                  <a:lnTo>
                    <a:pt x="3362" y="1779"/>
                  </a:lnTo>
                  <a:lnTo>
                    <a:pt x="3043" y="2450"/>
                  </a:lnTo>
                  <a:lnTo>
                    <a:pt x="708" y="1339"/>
                  </a:lnTo>
                  <a:lnTo>
                    <a:pt x="1027" y="668"/>
                  </a:lnTo>
                  <a:close/>
                  <a:moveTo>
                    <a:pt x="893" y="0"/>
                  </a:moveTo>
                  <a:cubicBezTo>
                    <a:pt x="785" y="0"/>
                    <a:pt x="683" y="61"/>
                    <a:pt x="633" y="164"/>
                  </a:cubicBezTo>
                  <a:lnTo>
                    <a:pt x="68" y="1352"/>
                  </a:lnTo>
                  <a:cubicBezTo>
                    <a:pt x="0" y="1494"/>
                    <a:pt x="61" y="1666"/>
                    <a:pt x="204" y="1734"/>
                  </a:cubicBezTo>
                  <a:lnTo>
                    <a:pt x="3056" y="3090"/>
                  </a:lnTo>
                  <a:cubicBezTo>
                    <a:pt x="3094" y="3108"/>
                    <a:pt x="3136" y="3118"/>
                    <a:pt x="3179" y="3118"/>
                  </a:cubicBezTo>
                  <a:cubicBezTo>
                    <a:pt x="3211" y="3118"/>
                    <a:pt x="3244" y="3112"/>
                    <a:pt x="3275" y="3101"/>
                  </a:cubicBezTo>
                  <a:cubicBezTo>
                    <a:pt x="3345" y="3076"/>
                    <a:pt x="3404" y="3023"/>
                    <a:pt x="3436" y="2954"/>
                  </a:cubicBezTo>
                  <a:lnTo>
                    <a:pt x="4001" y="1766"/>
                  </a:lnTo>
                  <a:cubicBezTo>
                    <a:pt x="4069" y="1622"/>
                    <a:pt x="4009" y="1452"/>
                    <a:pt x="3867" y="1384"/>
                  </a:cubicBezTo>
                  <a:lnTo>
                    <a:pt x="1015" y="28"/>
                  </a:lnTo>
                  <a:cubicBezTo>
                    <a:pt x="976" y="9"/>
                    <a:pt x="934" y="0"/>
                    <a:pt x="8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3852;p64">
              <a:extLst>
                <a:ext uri="{FF2B5EF4-FFF2-40B4-BE49-F238E27FC236}">
                  <a16:creationId xmlns:a16="http://schemas.microsoft.com/office/drawing/2014/main" id="{224384AC-321C-3BFA-749F-D742273F6320}"/>
                </a:ext>
              </a:extLst>
            </p:cNvPr>
            <p:cNvSpPr/>
            <p:nvPr/>
          </p:nvSpPr>
          <p:spPr>
            <a:xfrm>
              <a:off x="2456725" y="3682875"/>
              <a:ext cx="64725" cy="48800"/>
            </a:xfrm>
            <a:custGeom>
              <a:avLst/>
              <a:gdLst/>
              <a:ahLst/>
              <a:cxnLst/>
              <a:rect l="l" t="t" r="r" b="b"/>
              <a:pathLst>
                <a:path w="2589" h="1952" extrusionOk="0">
                  <a:moveTo>
                    <a:pt x="444" y="1"/>
                  </a:moveTo>
                  <a:lnTo>
                    <a:pt x="1" y="931"/>
                  </a:lnTo>
                  <a:lnTo>
                    <a:pt x="2145" y="1951"/>
                  </a:lnTo>
                  <a:lnTo>
                    <a:pt x="2588" y="1020"/>
                  </a:lnTo>
                  <a:lnTo>
                    <a:pt x="44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3853;p64">
              <a:extLst>
                <a:ext uri="{FF2B5EF4-FFF2-40B4-BE49-F238E27FC236}">
                  <a16:creationId xmlns:a16="http://schemas.microsoft.com/office/drawing/2014/main" id="{00A997B7-4550-03CF-A002-637B6E127169}"/>
                </a:ext>
              </a:extLst>
            </p:cNvPr>
            <p:cNvSpPr/>
            <p:nvPr/>
          </p:nvSpPr>
          <p:spPr>
            <a:xfrm>
              <a:off x="2448525" y="3675750"/>
              <a:ext cx="81025" cy="63100"/>
            </a:xfrm>
            <a:custGeom>
              <a:avLst/>
              <a:gdLst/>
              <a:ahLst/>
              <a:cxnLst/>
              <a:rect l="l" t="t" r="r" b="b"/>
              <a:pathLst>
                <a:path w="3241" h="2524" extrusionOk="0">
                  <a:moveTo>
                    <a:pt x="905" y="667"/>
                  </a:moveTo>
                  <a:lnTo>
                    <a:pt x="2533" y="1441"/>
                  </a:lnTo>
                  <a:lnTo>
                    <a:pt x="2337" y="1855"/>
                  </a:lnTo>
                  <a:lnTo>
                    <a:pt x="708" y="1082"/>
                  </a:lnTo>
                  <a:lnTo>
                    <a:pt x="905" y="667"/>
                  </a:lnTo>
                  <a:close/>
                  <a:moveTo>
                    <a:pt x="769" y="0"/>
                  </a:moveTo>
                  <a:cubicBezTo>
                    <a:pt x="662" y="0"/>
                    <a:pt x="560" y="60"/>
                    <a:pt x="511" y="163"/>
                  </a:cubicBezTo>
                  <a:lnTo>
                    <a:pt x="68" y="1095"/>
                  </a:lnTo>
                  <a:cubicBezTo>
                    <a:pt x="1" y="1237"/>
                    <a:pt x="61" y="1407"/>
                    <a:pt x="204" y="1475"/>
                  </a:cubicBezTo>
                  <a:lnTo>
                    <a:pt x="2348" y="2495"/>
                  </a:lnTo>
                  <a:cubicBezTo>
                    <a:pt x="2387" y="2513"/>
                    <a:pt x="2428" y="2522"/>
                    <a:pt x="2471" y="2524"/>
                  </a:cubicBezTo>
                  <a:cubicBezTo>
                    <a:pt x="2582" y="2522"/>
                    <a:pt x="2682" y="2459"/>
                    <a:pt x="2729" y="2359"/>
                  </a:cubicBezTo>
                  <a:lnTo>
                    <a:pt x="3172" y="1429"/>
                  </a:lnTo>
                  <a:cubicBezTo>
                    <a:pt x="3240" y="1286"/>
                    <a:pt x="3179" y="1115"/>
                    <a:pt x="3037" y="1047"/>
                  </a:cubicBezTo>
                  <a:lnTo>
                    <a:pt x="892" y="28"/>
                  </a:lnTo>
                  <a:cubicBezTo>
                    <a:pt x="853" y="9"/>
                    <a:pt x="811" y="0"/>
                    <a:pt x="7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3854;p64">
              <a:extLst>
                <a:ext uri="{FF2B5EF4-FFF2-40B4-BE49-F238E27FC236}">
                  <a16:creationId xmlns:a16="http://schemas.microsoft.com/office/drawing/2014/main" id="{BA55547C-6418-513A-6B09-306229CFDE83}"/>
                </a:ext>
              </a:extLst>
            </p:cNvPr>
            <p:cNvSpPr/>
            <p:nvPr/>
          </p:nvSpPr>
          <p:spPr>
            <a:xfrm>
              <a:off x="2437900" y="3570950"/>
              <a:ext cx="108775" cy="117150"/>
            </a:xfrm>
            <a:custGeom>
              <a:avLst/>
              <a:gdLst/>
              <a:ahLst/>
              <a:cxnLst/>
              <a:rect l="l" t="t" r="r" b="b"/>
              <a:pathLst>
                <a:path w="4351" h="4686" extrusionOk="0">
                  <a:moveTo>
                    <a:pt x="1915" y="0"/>
                  </a:moveTo>
                  <a:lnTo>
                    <a:pt x="0" y="2370"/>
                  </a:lnTo>
                  <a:cubicBezTo>
                    <a:pt x="416" y="2654"/>
                    <a:pt x="902" y="2742"/>
                    <a:pt x="1342" y="2742"/>
                  </a:cubicBezTo>
                  <a:cubicBezTo>
                    <a:pt x="2050" y="2742"/>
                    <a:pt x="2641" y="2515"/>
                    <a:pt x="2641" y="2515"/>
                  </a:cubicBezTo>
                  <a:lnTo>
                    <a:pt x="2641" y="2515"/>
                  </a:lnTo>
                  <a:lnTo>
                    <a:pt x="2532" y="4013"/>
                  </a:lnTo>
                  <a:lnTo>
                    <a:pt x="3178" y="4686"/>
                  </a:lnTo>
                  <a:lnTo>
                    <a:pt x="4351" y="1471"/>
                  </a:lnTo>
                  <a:lnTo>
                    <a:pt x="191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3855;p64">
              <a:extLst>
                <a:ext uri="{FF2B5EF4-FFF2-40B4-BE49-F238E27FC236}">
                  <a16:creationId xmlns:a16="http://schemas.microsoft.com/office/drawing/2014/main" id="{53B0449D-FB86-16E9-1A72-6E7C623E9CA6}"/>
                </a:ext>
              </a:extLst>
            </p:cNvPr>
            <p:cNvSpPr/>
            <p:nvPr/>
          </p:nvSpPr>
          <p:spPr>
            <a:xfrm>
              <a:off x="2429625" y="3563800"/>
              <a:ext cx="124975" cy="131450"/>
            </a:xfrm>
            <a:custGeom>
              <a:avLst/>
              <a:gdLst/>
              <a:ahLst/>
              <a:cxnLst/>
              <a:rect l="l" t="t" r="r" b="b"/>
              <a:pathLst>
                <a:path w="4999" h="5258" extrusionOk="0">
                  <a:moveTo>
                    <a:pt x="2247" y="1"/>
                  </a:moveTo>
                  <a:cubicBezTo>
                    <a:pt x="2150" y="1"/>
                    <a:pt x="2055" y="50"/>
                    <a:pt x="2001" y="139"/>
                  </a:cubicBezTo>
                  <a:cubicBezTo>
                    <a:pt x="1919" y="273"/>
                    <a:pt x="1962" y="450"/>
                    <a:pt x="2098" y="531"/>
                  </a:cubicBezTo>
                  <a:lnTo>
                    <a:pt x="4333" y="1880"/>
                  </a:lnTo>
                  <a:lnTo>
                    <a:pt x="3398" y="4442"/>
                  </a:lnTo>
                  <a:lnTo>
                    <a:pt x="3159" y="4192"/>
                  </a:lnTo>
                  <a:lnTo>
                    <a:pt x="3258" y="2821"/>
                  </a:lnTo>
                  <a:cubicBezTo>
                    <a:pt x="3266" y="2724"/>
                    <a:pt x="3222" y="2629"/>
                    <a:pt x="3144" y="2571"/>
                  </a:cubicBezTo>
                  <a:cubicBezTo>
                    <a:pt x="3094" y="2533"/>
                    <a:pt x="3034" y="2514"/>
                    <a:pt x="2973" y="2514"/>
                  </a:cubicBezTo>
                  <a:cubicBezTo>
                    <a:pt x="2939" y="2514"/>
                    <a:pt x="2904" y="2520"/>
                    <a:pt x="2871" y="2533"/>
                  </a:cubicBezTo>
                  <a:cubicBezTo>
                    <a:pt x="2862" y="2536"/>
                    <a:pt x="2314" y="2740"/>
                    <a:pt x="1672" y="2740"/>
                  </a:cubicBezTo>
                  <a:cubicBezTo>
                    <a:pt x="1280" y="2740"/>
                    <a:pt x="853" y="2664"/>
                    <a:pt x="494" y="2419"/>
                  </a:cubicBezTo>
                  <a:cubicBezTo>
                    <a:pt x="443" y="2382"/>
                    <a:pt x="385" y="2365"/>
                    <a:pt x="327" y="2365"/>
                  </a:cubicBezTo>
                  <a:cubicBezTo>
                    <a:pt x="236" y="2365"/>
                    <a:pt x="146" y="2409"/>
                    <a:pt x="90" y="2490"/>
                  </a:cubicBezTo>
                  <a:cubicBezTo>
                    <a:pt x="0" y="2622"/>
                    <a:pt x="36" y="2804"/>
                    <a:pt x="171" y="2892"/>
                  </a:cubicBezTo>
                  <a:cubicBezTo>
                    <a:pt x="645" y="3215"/>
                    <a:pt x="1188" y="3314"/>
                    <a:pt x="1676" y="3314"/>
                  </a:cubicBezTo>
                  <a:cubicBezTo>
                    <a:pt x="2057" y="3314"/>
                    <a:pt x="2404" y="3254"/>
                    <a:pt x="2658" y="3193"/>
                  </a:cubicBezTo>
                  <a:lnTo>
                    <a:pt x="2658" y="3193"/>
                  </a:lnTo>
                  <a:lnTo>
                    <a:pt x="2580" y="4278"/>
                  </a:lnTo>
                  <a:cubicBezTo>
                    <a:pt x="2574" y="4358"/>
                    <a:pt x="2602" y="4438"/>
                    <a:pt x="2657" y="4496"/>
                  </a:cubicBezTo>
                  <a:lnTo>
                    <a:pt x="3302" y="5169"/>
                  </a:lnTo>
                  <a:cubicBezTo>
                    <a:pt x="3356" y="5225"/>
                    <a:pt x="3431" y="5257"/>
                    <a:pt x="3509" y="5257"/>
                  </a:cubicBezTo>
                  <a:cubicBezTo>
                    <a:pt x="3529" y="5257"/>
                    <a:pt x="3549" y="5256"/>
                    <a:pt x="3568" y="5252"/>
                  </a:cubicBezTo>
                  <a:cubicBezTo>
                    <a:pt x="3664" y="5232"/>
                    <a:pt x="3744" y="5162"/>
                    <a:pt x="3778" y="5070"/>
                  </a:cubicBezTo>
                  <a:lnTo>
                    <a:pt x="4951" y="1856"/>
                  </a:lnTo>
                  <a:cubicBezTo>
                    <a:pt x="4999" y="1728"/>
                    <a:pt x="4947" y="1584"/>
                    <a:pt x="4831" y="1514"/>
                  </a:cubicBezTo>
                  <a:lnTo>
                    <a:pt x="2393" y="41"/>
                  </a:lnTo>
                  <a:cubicBezTo>
                    <a:pt x="2347" y="14"/>
                    <a:pt x="2297" y="1"/>
                    <a:pt x="224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856;p64">
              <a:extLst>
                <a:ext uri="{FF2B5EF4-FFF2-40B4-BE49-F238E27FC236}">
                  <a16:creationId xmlns:a16="http://schemas.microsoft.com/office/drawing/2014/main" id="{137C8EC9-A69B-7531-D9DE-5644DC38C0D3}"/>
                </a:ext>
              </a:extLst>
            </p:cNvPr>
            <p:cNvSpPr/>
            <p:nvPr/>
          </p:nvSpPr>
          <p:spPr>
            <a:xfrm>
              <a:off x="1166800" y="4801025"/>
              <a:ext cx="327325" cy="176250"/>
            </a:xfrm>
            <a:custGeom>
              <a:avLst/>
              <a:gdLst/>
              <a:ahLst/>
              <a:cxnLst/>
              <a:rect l="l" t="t" r="r" b="b"/>
              <a:pathLst>
                <a:path w="13093" h="7050" extrusionOk="0">
                  <a:moveTo>
                    <a:pt x="2786" y="1"/>
                  </a:moveTo>
                  <a:lnTo>
                    <a:pt x="431" y="2919"/>
                  </a:lnTo>
                  <a:cubicBezTo>
                    <a:pt x="0" y="3452"/>
                    <a:pt x="153" y="4246"/>
                    <a:pt x="753" y="4578"/>
                  </a:cubicBezTo>
                  <a:cubicBezTo>
                    <a:pt x="1545" y="5015"/>
                    <a:pt x="2567" y="5506"/>
                    <a:pt x="3164" y="5506"/>
                  </a:cubicBezTo>
                  <a:cubicBezTo>
                    <a:pt x="3179" y="5506"/>
                    <a:pt x="3194" y="5505"/>
                    <a:pt x="3208" y="5505"/>
                  </a:cubicBezTo>
                  <a:cubicBezTo>
                    <a:pt x="3229" y="5504"/>
                    <a:pt x="3249" y="5503"/>
                    <a:pt x="3270" y="5503"/>
                  </a:cubicBezTo>
                  <a:cubicBezTo>
                    <a:pt x="4281" y="5503"/>
                    <a:pt x="5178" y="6613"/>
                    <a:pt x="5861" y="6613"/>
                  </a:cubicBezTo>
                  <a:cubicBezTo>
                    <a:pt x="5870" y="6613"/>
                    <a:pt x="5879" y="6613"/>
                    <a:pt x="5888" y="6612"/>
                  </a:cubicBezTo>
                  <a:cubicBezTo>
                    <a:pt x="5908" y="6611"/>
                    <a:pt x="5931" y="6611"/>
                    <a:pt x="5956" y="6611"/>
                  </a:cubicBezTo>
                  <a:cubicBezTo>
                    <a:pt x="6774" y="6611"/>
                    <a:pt x="10286" y="7049"/>
                    <a:pt x="11661" y="7049"/>
                  </a:cubicBezTo>
                  <a:cubicBezTo>
                    <a:pt x="11737" y="7049"/>
                    <a:pt x="11806" y="7048"/>
                    <a:pt x="11868" y="7045"/>
                  </a:cubicBezTo>
                  <a:cubicBezTo>
                    <a:pt x="13093" y="6990"/>
                    <a:pt x="12712" y="6306"/>
                    <a:pt x="12712" y="6306"/>
                  </a:cubicBezTo>
                  <a:lnTo>
                    <a:pt x="8928" y="4021"/>
                  </a:lnTo>
                  <a:lnTo>
                    <a:pt x="6857" y="1813"/>
                  </a:lnTo>
                  <a:lnTo>
                    <a:pt x="278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857;p64">
              <a:extLst>
                <a:ext uri="{FF2B5EF4-FFF2-40B4-BE49-F238E27FC236}">
                  <a16:creationId xmlns:a16="http://schemas.microsoft.com/office/drawing/2014/main" id="{65367734-9336-496C-97DA-3490526BB85E}"/>
                </a:ext>
              </a:extLst>
            </p:cNvPr>
            <p:cNvSpPr/>
            <p:nvPr/>
          </p:nvSpPr>
          <p:spPr>
            <a:xfrm>
              <a:off x="1158425" y="4793850"/>
              <a:ext cx="337250" cy="190600"/>
            </a:xfrm>
            <a:custGeom>
              <a:avLst/>
              <a:gdLst/>
              <a:ahLst/>
              <a:cxnLst/>
              <a:rect l="l" t="t" r="r" b="b"/>
              <a:pathLst>
                <a:path w="13490" h="7624" extrusionOk="0">
                  <a:moveTo>
                    <a:pt x="3206" y="639"/>
                  </a:moveTo>
                  <a:lnTo>
                    <a:pt x="7022" y="2337"/>
                  </a:lnTo>
                  <a:lnTo>
                    <a:pt x="9054" y="4503"/>
                  </a:lnTo>
                  <a:cubicBezTo>
                    <a:pt x="9072" y="4522"/>
                    <a:pt x="9092" y="4538"/>
                    <a:pt x="9115" y="4553"/>
                  </a:cubicBezTo>
                  <a:lnTo>
                    <a:pt x="12814" y="6786"/>
                  </a:lnTo>
                  <a:cubicBezTo>
                    <a:pt x="12822" y="6815"/>
                    <a:pt x="12818" y="6844"/>
                    <a:pt x="12806" y="6870"/>
                  </a:cubicBezTo>
                  <a:cubicBezTo>
                    <a:pt x="12791" y="6895"/>
                    <a:pt x="12691" y="7025"/>
                    <a:pt x="12191" y="7047"/>
                  </a:cubicBezTo>
                  <a:cubicBezTo>
                    <a:pt x="12135" y="7049"/>
                    <a:pt x="12073" y="7050"/>
                    <a:pt x="12004" y="7050"/>
                  </a:cubicBezTo>
                  <a:cubicBezTo>
                    <a:pt x="11245" y="7050"/>
                    <a:pt x="9747" y="6908"/>
                    <a:pt x="8527" y="6790"/>
                  </a:cubicBezTo>
                  <a:cubicBezTo>
                    <a:pt x="7495" y="6692"/>
                    <a:pt x="6665" y="6612"/>
                    <a:pt x="6292" y="6612"/>
                  </a:cubicBezTo>
                  <a:lnTo>
                    <a:pt x="6291" y="6612"/>
                  </a:lnTo>
                  <a:cubicBezTo>
                    <a:pt x="6261" y="6612"/>
                    <a:pt x="6234" y="6612"/>
                    <a:pt x="6210" y="6613"/>
                  </a:cubicBezTo>
                  <a:cubicBezTo>
                    <a:pt x="6206" y="6613"/>
                    <a:pt x="6202" y="6614"/>
                    <a:pt x="6199" y="6614"/>
                  </a:cubicBezTo>
                  <a:cubicBezTo>
                    <a:pt x="5988" y="6614"/>
                    <a:pt x="5649" y="6407"/>
                    <a:pt x="5304" y="6185"/>
                  </a:cubicBezTo>
                  <a:cubicBezTo>
                    <a:pt x="4806" y="5865"/>
                    <a:pt x="4248" y="5504"/>
                    <a:pt x="3608" y="5504"/>
                  </a:cubicBezTo>
                  <a:cubicBezTo>
                    <a:pt x="3582" y="5504"/>
                    <a:pt x="3556" y="5505"/>
                    <a:pt x="3530" y="5506"/>
                  </a:cubicBezTo>
                  <a:cubicBezTo>
                    <a:pt x="3529" y="5506"/>
                    <a:pt x="3527" y="5506"/>
                    <a:pt x="3525" y="5506"/>
                  </a:cubicBezTo>
                  <a:cubicBezTo>
                    <a:pt x="3285" y="5506"/>
                    <a:pt x="2666" y="5410"/>
                    <a:pt x="1226" y="4614"/>
                  </a:cubicBezTo>
                  <a:cubicBezTo>
                    <a:pt x="1016" y="4499"/>
                    <a:pt x="867" y="4295"/>
                    <a:pt x="822" y="4059"/>
                  </a:cubicBezTo>
                  <a:cubicBezTo>
                    <a:pt x="775" y="3821"/>
                    <a:pt x="836" y="3573"/>
                    <a:pt x="989" y="3385"/>
                  </a:cubicBezTo>
                  <a:lnTo>
                    <a:pt x="3206" y="639"/>
                  </a:lnTo>
                  <a:close/>
                  <a:moveTo>
                    <a:pt x="3121" y="0"/>
                  </a:moveTo>
                  <a:cubicBezTo>
                    <a:pt x="3037" y="0"/>
                    <a:pt x="2954" y="38"/>
                    <a:pt x="2898" y="107"/>
                  </a:cubicBezTo>
                  <a:lnTo>
                    <a:pt x="544" y="3025"/>
                  </a:lnTo>
                  <a:cubicBezTo>
                    <a:pt x="1" y="3696"/>
                    <a:pt x="194" y="4696"/>
                    <a:pt x="950" y="5115"/>
                  </a:cubicBezTo>
                  <a:cubicBezTo>
                    <a:pt x="2092" y="5745"/>
                    <a:pt x="2947" y="6079"/>
                    <a:pt x="3479" y="6079"/>
                  </a:cubicBezTo>
                  <a:cubicBezTo>
                    <a:pt x="3506" y="6079"/>
                    <a:pt x="3531" y="6078"/>
                    <a:pt x="3556" y="6076"/>
                  </a:cubicBezTo>
                  <a:cubicBezTo>
                    <a:pt x="3570" y="6076"/>
                    <a:pt x="3585" y="6076"/>
                    <a:pt x="3599" y="6076"/>
                  </a:cubicBezTo>
                  <a:cubicBezTo>
                    <a:pt x="4067" y="6076"/>
                    <a:pt x="4541" y="6374"/>
                    <a:pt x="4995" y="6666"/>
                  </a:cubicBezTo>
                  <a:cubicBezTo>
                    <a:pt x="5397" y="6924"/>
                    <a:pt x="5783" y="7187"/>
                    <a:pt x="6159" y="7187"/>
                  </a:cubicBezTo>
                  <a:cubicBezTo>
                    <a:pt x="6184" y="7187"/>
                    <a:pt x="6210" y="7186"/>
                    <a:pt x="6236" y="7184"/>
                  </a:cubicBezTo>
                  <a:cubicBezTo>
                    <a:pt x="6249" y="7183"/>
                    <a:pt x="6263" y="7183"/>
                    <a:pt x="6279" y="7183"/>
                  </a:cubicBezTo>
                  <a:cubicBezTo>
                    <a:pt x="6608" y="7183"/>
                    <a:pt x="7514" y="7269"/>
                    <a:pt x="8472" y="7361"/>
                  </a:cubicBezTo>
                  <a:cubicBezTo>
                    <a:pt x="9762" y="7484"/>
                    <a:pt x="11209" y="7623"/>
                    <a:pt x="12001" y="7623"/>
                  </a:cubicBezTo>
                  <a:cubicBezTo>
                    <a:pt x="12078" y="7623"/>
                    <a:pt x="12151" y="7622"/>
                    <a:pt x="12215" y="7618"/>
                  </a:cubicBezTo>
                  <a:cubicBezTo>
                    <a:pt x="12778" y="7592"/>
                    <a:pt x="13145" y="7435"/>
                    <a:pt x="13305" y="7146"/>
                  </a:cubicBezTo>
                  <a:cubicBezTo>
                    <a:pt x="13489" y="6818"/>
                    <a:pt x="13316" y="6490"/>
                    <a:pt x="13297" y="6453"/>
                  </a:cubicBezTo>
                  <a:cubicBezTo>
                    <a:pt x="13273" y="6410"/>
                    <a:pt x="13237" y="6374"/>
                    <a:pt x="13195" y="6348"/>
                  </a:cubicBezTo>
                  <a:lnTo>
                    <a:pt x="9443" y="4082"/>
                  </a:lnTo>
                  <a:lnTo>
                    <a:pt x="7399" y="1902"/>
                  </a:lnTo>
                  <a:cubicBezTo>
                    <a:pt x="7374" y="1875"/>
                    <a:pt x="7342" y="1852"/>
                    <a:pt x="7307" y="1837"/>
                  </a:cubicBezTo>
                  <a:lnTo>
                    <a:pt x="3238" y="25"/>
                  </a:lnTo>
                  <a:cubicBezTo>
                    <a:pt x="3200" y="8"/>
                    <a:pt x="3161" y="0"/>
                    <a:pt x="3121"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858;p64">
              <a:extLst>
                <a:ext uri="{FF2B5EF4-FFF2-40B4-BE49-F238E27FC236}">
                  <a16:creationId xmlns:a16="http://schemas.microsoft.com/office/drawing/2014/main" id="{E87EFC08-C91B-3C6D-AF8B-861F30E72C9E}"/>
                </a:ext>
              </a:extLst>
            </p:cNvPr>
            <p:cNvSpPr/>
            <p:nvPr/>
          </p:nvSpPr>
          <p:spPr>
            <a:xfrm>
              <a:off x="1166800" y="4872150"/>
              <a:ext cx="327325" cy="105125"/>
            </a:xfrm>
            <a:custGeom>
              <a:avLst/>
              <a:gdLst/>
              <a:ahLst/>
              <a:cxnLst/>
              <a:rect l="l" t="t" r="r" b="b"/>
              <a:pathLst>
                <a:path w="13093" h="4205" extrusionOk="0">
                  <a:moveTo>
                    <a:pt x="489" y="1"/>
                  </a:moveTo>
                  <a:lnTo>
                    <a:pt x="431" y="74"/>
                  </a:lnTo>
                  <a:cubicBezTo>
                    <a:pt x="0" y="607"/>
                    <a:pt x="153" y="1401"/>
                    <a:pt x="753" y="1733"/>
                  </a:cubicBezTo>
                  <a:cubicBezTo>
                    <a:pt x="1545" y="2170"/>
                    <a:pt x="2567" y="2661"/>
                    <a:pt x="3164" y="2661"/>
                  </a:cubicBezTo>
                  <a:cubicBezTo>
                    <a:pt x="3179" y="2661"/>
                    <a:pt x="3194" y="2660"/>
                    <a:pt x="3208" y="2660"/>
                  </a:cubicBezTo>
                  <a:cubicBezTo>
                    <a:pt x="3229" y="2659"/>
                    <a:pt x="3249" y="2658"/>
                    <a:pt x="3270" y="2658"/>
                  </a:cubicBezTo>
                  <a:cubicBezTo>
                    <a:pt x="4281" y="2658"/>
                    <a:pt x="5178" y="3768"/>
                    <a:pt x="5861" y="3768"/>
                  </a:cubicBezTo>
                  <a:cubicBezTo>
                    <a:pt x="5870" y="3768"/>
                    <a:pt x="5879" y="3768"/>
                    <a:pt x="5888" y="3767"/>
                  </a:cubicBezTo>
                  <a:cubicBezTo>
                    <a:pt x="5908" y="3766"/>
                    <a:pt x="5931" y="3766"/>
                    <a:pt x="5956" y="3766"/>
                  </a:cubicBezTo>
                  <a:cubicBezTo>
                    <a:pt x="6774" y="3766"/>
                    <a:pt x="10286" y="4204"/>
                    <a:pt x="11661" y="4204"/>
                  </a:cubicBezTo>
                  <a:cubicBezTo>
                    <a:pt x="11737" y="4204"/>
                    <a:pt x="11806" y="4203"/>
                    <a:pt x="11868" y="4200"/>
                  </a:cubicBezTo>
                  <a:cubicBezTo>
                    <a:pt x="13093" y="4145"/>
                    <a:pt x="12712" y="3461"/>
                    <a:pt x="12712" y="3461"/>
                  </a:cubicBezTo>
                  <a:lnTo>
                    <a:pt x="12635" y="3415"/>
                  </a:lnTo>
                  <a:cubicBezTo>
                    <a:pt x="10887" y="3378"/>
                    <a:pt x="7173" y="3181"/>
                    <a:pt x="5292" y="2215"/>
                  </a:cubicBezTo>
                  <a:cubicBezTo>
                    <a:pt x="3626" y="1360"/>
                    <a:pt x="1747" y="821"/>
                    <a:pt x="48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859;p64">
              <a:extLst>
                <a:ext uri="{FF2B5EF4-FFF2-40B4-BE49-F238E27FC236}">
                  <a16:creationId xmlns:a16="http://schemas.microsoft.com/office/drawing/2014/main" id="{D07EDEAD-1ABE-3B92-1FDC-1B1D8B14AA8C}"/>
                </a:ext>
              </a:extLst>
            </p:cNvPr>
            <p:cNvSpPr/>
            <p:nvPr/>
          </p:nvSpPr>
          <p:spPr>
            <a:xfrm>
              <a:off x="1158425" y="4865000"/>
              <a:ext cx="337275" cy="119450"/>
            </a:xfrm>
            <a:custGeom>
              <a:avLst/>
              <a:gdLst/>
              <a:ahLst/>
              <a:cxnLst/>
              <a:rect l="l" t="t" r="r" b="b"/>
              <a:pathLst>
                <a:path w="13491" h="4778" extrusionOk="0">
                  <a:moveTo>
                    <a:pt x="900" y="671"/>
                  </a:moveTo>
                  <a:cubicBezTo>
                    <a:pt x="1598" y="1086"/>
                    <a:pt x="2436" y="1428"/>
                    <a:pt x="3316" y="1790"/>
                  </a:cubicBezTo>
                  <a:cubicBezTo>
                    <a:pt x="4042" y="2086"/>
                    <a:pt x="4790" y="2394"/>
                    <a:pt x="5496" y="2755"/>
                  </a:cubicBezTo>
                  <a:cubicBezTo>
                    <a:pt x="7344" y="3705"/>
                    <a:pt x="10815" y="3933"/>
                    <a:pt x="12818" y="3984"/>
                  </a:cubicBezTo>
                  <a:cubicBezTo>
                    <a:pt x="12816" y="3997"/>
                    <a:pt x="12813" y="4011"/>
                    <a:pt x="12806" y="4024"/>
                  </a:cubicBezTo>
                  <a:cubicBezTo>
                    <a:pt x="12791" y="4049"/>
                    <a:pt x="12691" y="4179"/>
                    <a:pt x="12191" y="4201"/>
                  </a:cubicBezTo>
                  <a:cubicBezTo>
                    <a:pt x="12135" y="4203"/>
                    <a:pt x="12073" y="4204"/>
                    <a:pt x="12004" y="4204"/>
                  </a:cubicBezTo>
                  <a:cubicBezTo>
                    <a:pt x="11245" y="4204"/>
                    <a:pt x="9747" y="4062"/>
                    <a:pt x="8527" y="3944"/>
                  </a:cubicBezTo>
                  <a:cubicBezTo>
                    <a:pt x="7495" y="3846"/>
                    <a:pt x="6665" y="3766"/>
                    <a:pt x="6292" y="3766"/>
                  </a:cubicBezTo>
                  <a:lnTo>
                    <a:pt x="6291" y="3766"/>
                  </a:lnTo>
                  <a:cubicBezTo>
                    <a:pt x="6261" y="3766"/>
                    <a:pt x="6234" y="3766"/>
                    <a:pt x="6210" y="3767"/>
                  </a:cubicBezTo>
                  <a:cubicBezTo>
                    <a:pt x="6207" y="3767"/>
                    <a:pt x="6204" y="3767"/>
                    <a:pt x="6200" y="3767"/>
                  </a:cubicBezTo>
                  <a:cubicBezTo>
                    <a:pt x="5989" y="3767"/>
                    <a:pt x="5650" y="3561"/>
                    <a:pt x="5304" y="3339"/>
                  </a:cubicBezTo>
                  <a:cubicBezTo>
                    <a:pt x="4805" y="3018"/>
                    <a:pt x="4246" y="2657"/>
                    <a:pt x="3605" y="2657"/>
                  </a:cubicBezTo>
                  <a:cubicBezTo>
                    <a:pt x="3580" y="2657"/>
                    <a:pt x="3555" y="2658"/>
                    <a:pt x="3530" y="2659"/>
                  </a:cubicBezTo>
                  <a:cubicBezTo>
                    <a:pt x="3527" y="2659"/>
                    <a:pt x="3524" y="2659"/>
                    <a:pt x="3521" y="2659"/>
                  </a:cubicBezTo>
                  <a:cubicBezTo>
                    <a:pt x="3277" y="2659"/>
                    <a:pt x="2656" y="2558"/>
                    <a:pt x="1226" y="1768"/>
                  </a:cubicBezTo>
                  <a:cubicBezTo>
                    <a:pt x="1016" y="1653"/>
                    <a:pt x="867" y="1449"/>
                    <a:pt x="822" y="1213"/>
                  </a:cubicBezTo>
                  <a:cubicBezTo>
                    <a:pt x="785" y="1029"/>
                    <a:pt x="813" y="838"/>
                    <a:pt x="900" y="671"/>
                  </a:cubicBezTo>
                  <a:close/>
                  <a:moveTo>
                    <a:pt x="825" y="0"/>
                  </a:moveTo>
                  <a:cubicBezTo>
                    <a:pt x="741" y="0"/>
                    <a:pt x="658" y="37"/>
                    <a:pt x="602" y="107"/>
                  </a:cubicBezTo>
                  <a:lnTo>
                    <a:pt x="544" y="179"/>
                  </a:lnTo>
                  <a:cubicBezTo>
                    <a:pt x="1" y="850"/>
                    <a:pt x="194" y="1850"/>
                    <a:pt x="950" y="2269"/>
                  </a:cubicBezTo>
                  <a:cubicBezTo>
                    <a:pt x="2092" y="2899"/>
                    <a:pt x="2947" y="3233"/>
                    <a:pt x="3479" y="3233"/>
                  </a:cubicBezTo>
                  <a:cubicBezTo>
                    <a:pt x="3506" y="3233"/>
                    <a:pt x="3531" y="3232"/>
                    <a:pt x="3556" y="3230"/>
                  </a:cubicBezTo>
                  <a:cubicBezTo>
                    <a:pt x="3570" y="3230"/>
                    <a:pt x="3585" y="3230"/>
                    <a:pt x="3599" y="3230"/>
                  </a:cubicBezTo>
                  <a:cubicBezTo>
                    <a:pt x="4067" y="3230"/>
                    <a:pt x="4541" y="3528"/>
                    <a:pt x="4995" y="3820"/>
                  </a:cubicBezTo>
                  <a:cubicBezTo>
                    <a:pt x="5397" y="4078"/>
                    <a:pt x="5783" y="4341"/>
                    <a:pt x="6159" y="4341"/>
                  </a:cubicBezTo>
                  <a:cubicBezTo>
                    <a:pt x="6184" y="4341"/>
                    <a:pt x="6210" y="4340"/>
                    <a:pt x="6236" y="4338"/>
                  </a:cubicBezTo>
                  <a:cubicBezTo>
                    <a:pt x="6249" y="4337"/>
                    <a:pt x="6263" y="4337"/>
                    <a:pt x="6279" y="4337"/>
                  </a:cubicBezTo>
                  <a:cubicBezTo>
                    <a:pt x="6608" y="4337"/>
                    <a:pt x="7514" y="4423"/>
                    <a:pt x="8472" y="4515"/>
                  </a:cubicBezTo>
                  <a:cubicBezTo>
                    <a:pt x="9762" y="4638"/>
                    <a:pt x="11209" y="4777"/>
                    <a:pt x="12001" y="4777"/>
                  </a:cubicBezTo>
                  <a:cubicBezTo>
                    <a:pt x="12078" y="4777"/>
                    <a:pt x="12151" y="4776"/>
                    <a:pt x="12217" y="4771"/>
                  </a:cubicBezTo>
                  <a:cubicBezTo>
                    <a:pt x="12779" y="4746"/>
                    <a:pt x="13146" y="4589"/>
                    <a:pt x="13306" y="4300"/>
                  </a:cubicBezTo>
                  <a:cubicBezTo>
                    <a:pt x="13491" y="3971"/>
                    <a:pt x="13318" y="3643"/>
                    <a:pt x="13298" y="3607"/>
                  </a:cubicBezTo>
                  <a:cubicBezTo>
                    <a:pt x="13274" y="3564"/>
                    <a:pt x="13238" y="3526"/>
                    <a:pt x="13196" y="3501"/>
                  </a:cubicBezTo>
                  <a:lnTo>
                    <a:pt x="13118" y="3455"/>
                  </a:lnTo>
                  <a:cubicBezTo>
                    <a:pt x="13075" y="3429"/>
                    <a:pt x="13027" y="3415"/>
                    <a:pt x="12977" y="3414"/>
                  </a:cubicBezTo>
                  <a:cubicBezTo>
                    <a:pt x="11426" y="3382"/>
                    <a:pt x="7617" y="3201"/>
                    <a:pt x="5759" y="2246"/>
                  </a:cubicBezTo>
                  <a:cubicBezTo>
                    <a:pt x="5031" y="1873"/>
                    <a:pt x="4270" y="1560"/>
                    <a:pt x="3534" y="1259"/>
                  </a:cubicBezTo>
                  <a:cubicBezTo>
                    <a:pt x="2578" y="868"/>
                    <a:pt x="1674" y="499"/>
                    <a:pt x="981" y="47"/>
                  </a:cubicBezTo>
                  <a:cubicBezTo>
                    <a:pt x="933" y="15"/>
                    <a:pt x="879" y="0"/>
                    <a:pt x="825"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860;p64">
              <a:extLst>
                <a:ext uri="{FF2B5EF4-FFF2-40B4-BE49-F238E27FC236}">
                  <a16:creationId xmlns:a16="http://schemas.microsoft.com/office/drawing/2014/main" id="{584E9563-7A5D-60C2-8CA1-1722CE09BDBC}"/>
                </a:ext>
              </a:extLst>
            </p:cNvPr>
            <p:cNvSpPr/>
            <p:nvPr/>
          </p:nvSpPr>
          <p:spPr>
            <a:xfrm>
              <a:off x="1766750" y="5135800"/>
              <a:ext cx="375625" cy="42400"/>
            </a:xfrm>
            <a:custGeom>
              <a:avLst/>
              <a:gdLst/>
              <a:ahLst/>
              <a:cxnLst/>
              <a:rect l="l" t="t" r="r" b="b"/>
              <a:pathLst>
                <a:path w="15025" h="1696" extrusionOk="0">
                  <a:moveTo>
                    <a:pt x="13914" y="1"/>
                  </a:moveTo>
                  <a:cubicBezTo>
                    <a:pt x="11577" y="213"/>
                    <a:pt x="8054" y="475"/>
                    <a:pt x="4896" y="475"/>
                  </a:cubicBezTo>
                  <a:cubicBezTo>
                    <a:pt x="3116" y="475"/>
                    <a:pt x="1453" y="392"/>
                    <a:pt x="183" y="170"/>
                  </a:cubicBezTo>
                  <a:lnTo>
                    <a:pt x="183" y="170"/>
                  </a:lnTo>
                  <a:cubicBezTo>
                    <a:pt x="38" y="991"/>
                    <a:pt x="1" y="1604"/>
                    <a:pt x="192" y="1659"/>
                  </a:cubicBezTo>
                  <a:cubicBezTo>
                    <a:pt x="280" y="1684"/>
                    <a:pt x="596" y="1695"/>
                    <a:pt x="1075" y="1695"/>
                  </a:cubicBezTo>
                  <a:cubicBezTo>
                    <a:pt x="3957" y="1695"/>
                    <a:pt x="12761" y="1301"/>
                    <a:pt x="13806" y="1254"/>
                  </a:cubicBezTo>
                  <a:cubicBezTo>
                    <a:pt x="15025" y="1199"/>
                    <a:pt x="14998" y="590"/>
                    <a:pt x="14998" y="590"/>
                  </a:cubicBezTo>
                  <a:lnTo>
                    <a:pt x="13914"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861;p64">
              <a:extLst>
                <a:ext uri="{FF2B5EF4-FFF2-40B4-BE49-F238E27FC236}">
                  <a16:creationId xmlns:a16="http://schemas.microsoft.com/office/drawing/2014/main" id="{918DCDE8-38E2-A034-FF8E-290A84A77C9B}"/>
                </a:ext>
              </a:extLst>
            </p:cNvPr>
            <p:cNvSpPr/>
            <p:nvPr/>
          </p:nvSpPr>
          <p:spPr>
            <a:xfrm>
              <a:off x="1758850" y="5128675"/>
              <a:ext cx="390025" cy="56550"/>
            </a:xfrm>
            <a:custGeom>
              <a:avLst/>
              <a:gdLst/>
              <a:ahLst/>
              <a:cxnLst/>
              <a:rect l="l" t="t" r="r" b="b"/>
              <a:pathLst>
                <a:path w="15601" h="2262" extrusionOk="0">
                  <a:moveTo>
                    <a:pt x="14169" y="579"/>
                  </a:moveTo>
                  <a:lnTo>
                    <a:pt x="14954" y="1006"/>
                  </a:lnTo>
                  <a:cubicBezTo>
                    <a:pt x="14845" y="1114"/>
                    <a:pt x="14598" y="1230"/>
                    <a:pt x="14109" y="1252"/>
                  </a:cubicBezTo>
                  <a:cubicBezTo>
                    <a:pt x="8797" y="1491"/>
                    <a:pt x="3292" y="1695"/>
                    <a:pt x="1318" y="1695"/>
                  </a:cubicBezTo>
                  <a:cubicBezTo>
                    <a:pt x="1015" y="1695"/>
                    <a:pt x="795" y="1690"/>
                    <a:pt x="672" y="1680"/>
                  </a:cubicBezTo>
                  <a:cubicBezTo>
                    <a:pt x="658" y="1580"/>
                    <a:pt x="650" y="1335"/>
                    <a:pt x="735" y="783"/>
                  </a:cubicBezTo>
                  <a:cubicBezTo>
                    <a:pt x="1978" y="972"/>
                    <a:pt x="3544" y="1044"/>
                    <a:pt x="5208" y="1044"/>
                  </a:cubicBezTo>
                  <a:cubicBezTo>
                    <a:pt x="8354" y="1044"/>
                    <a:pt x="11849" y="787"/>
                    <a:pt x="14169" y="579"/>
                  </a:cubicBezTo>
                  <a:close/>
                  <a:moveTo>
                    <a:pt x="14225" y="0"/>
                  </a:moveTo>
                  <a:cubicBezTo>
                    <a:pt x="14218" y="0"/>
                    <a:pt x="14211" y="1"/>
                    <a:pt x="14204" y="1"/>
                  </a:cubicBezTo>
                  <a:cubicBezTo>
                    <a:pt x="11894" y="210"/>
                    <a:pt x="8363" y="473"/>
                    <a:pt x="5206" y="473"/>
                  </a:cubicBezTo>
                  <a:cubicBezTo>
                    <a:pt x="3445" y="473"/>
                    <a:pt x="1800" y="391"/>
                    <a:pt x="548" y="173"/>
                  </a:cubicBezTo>
                  <a:cubicBezTo>
                    <a:pt x="528" y="169"/>
                    <a:pt x="509" y="167"/>
                    <a:pt x="491" y="167"/>
                  </a:cubicBezTo>
                  <a:cubicBezTo>
                    <a:pt x="355" y="167"/>
                    <a:pt x="240" y="269"/>
                    <a:pt x="216" y="405"/>
                  </a:cubicBezTo>
                  <a:cubicBezTo>
                    <a:pt x="0" y="1639"/>
                    <a:pt x="57" y="2114"/>
                    <a:pt x="430" y="2220"/>
                  </a:cubicBezTo>
                  <a:cubicBezTo>
                    <a:pt x="535" y="2249"/>
                    <a:pt x="899" y="2262"/>
                    <a:pt x="1450" y="2262"/>
                  </a:cubicBezTo>
                  <a:cubicBezTo>
                    <a:pt x="4067" y="2262"/>
                    <a:pt x="10898" y="1970"/>
                    <a:pt x="14135" y="1824"/>
                  </a:cubicBezTo>
                  <a:cubicBezTo>
                    <a:pt x="14719" y="1798"/>
                    <a:pt x="15140" y="1648"/>
                    <a:pt x="15386" y="1380"/>
                  </a:cubicBezTo>
                  <a:cubicBezTo>
                    <a:pt x="15601" y="1144"/>
                    <a:pt x="15601" y="907"/>
                    <a:pt x="15600" y="862"/>
                  </a:cubicBezTo>
                  <a:cubicBezTo>
                    <a:pt x="15595" y="761"/>
                    <a:pt x="15538" y="671"/>
                    <a:pt x="15450" y="623"/>
                  </a:cubicBezTo>
                  <a:lnTo>
                    <a:pt x="14366" y="34"/>
                  </a:lnTo>
                  <a:cubicBezTo>
                    <a:pt x="14322" y="12"/>
                    <a:pt x="14274" y="0"/>
                    <a:pt x="14225"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19450810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B1D27E9-4AD6-CB10-3BE8-B408015FC01E}"/>
              </a:ext>
            </a:extLst>
          </p:cNvPr>
          <p:cNvSpPr>
            <a:spLocks noGrp="1"/>
          </p:cNvSpPr>
          <p:nvPr>
            <p:ph type="title"/>
          </p:nvPr>
        </p:nvSpPr>
        <p:spPr/>
        <p:txBody>
          <a:bodyPr/>
          <a:lstStyle/>
          <a:p>
            <a:endParaRPr lang="en-GB"/>
          </a:p>
        </p:txBody>
      </p:sp>
      <p:sp>
        <p:nvSpPr>
          <p:cNvPr id="3" name="عنوان فرعي 2">
            <a:extLst>
              <a:ext uri="{FF2B5EF4-FFF2-40B4-BE49-F238E27FC236}">
                <a16:creationId xmlns:a16="http://schemas.microsoft.com/office/drawing/2014/main" id="{1C1E0BE7-C135-728F-0AB9-2F41A0444F82}"/>
              </a:ext>
            </a:extLst>
          </p:cNvPr>
          <p:cNvSpPr>
            <a:spLocks noGrp="1"/>
          </p:cNvSpPr>
          <p:nvPr>
            <p:ph type="subTitle" idx="1"/>
          </p:nvPr>
        </p:nvSpPr>
        <p:spPr/>
        <p:txBody>
          <a:bodyPr/>
          <a:lstStyle/>
          <a:p>
            <a:endParaRPr lang="en-GB"/>
          </a:p>
        </p:txBody>
      </p:sp>
      <p:sp>
        <p:nvSpPr>
          <p:cNvPr id="4" name="عنوان 3">
            <a:extLst>
              <a:ext uri="{FF2B5EF4-FFF2-40B4-BE49-F238E27FC236}">
                <a16:creationId xmlns:a16="http://schemas.microsoft.com/office/drawing/2014/main" id="{05738522-32CF-E0F2-3666-AB0046A01507}"/>
              </a:ext>
            </a:extLst>
          </p:cNvPr>
          <p:cNvSpPr>
            <a:spLocks noGrp="1"/>
          </p:cNvSpPr>
          <p:nvPr>
            <p:ph type="title" idx="2"/>
          </p:nvPr>
        </p:nvSpPr>
        <p:spPr/>
        <p:txBody>
          <a:bodyPr/>
          <a:lstStyle/>
          <a:p>
            <a:endParaRPr lang="en-GB"/>
          </a:p>
        </p:txBody>
      </p:sp>
      <p:pic>
        <p:nvPicPr>
          <p:cNvPr id="5" name="y2mate.is - ما هي الحرب السيبرانية صنع في ألمانيا-QFjt85xHlts-1080pp-1697531119">
            <a:hlinkClick r:id="" action="ppaction://media"/>
            <a:extLst>
              <a:ext uri="{FF2B5EF4-FFF2-40B4-BE49-F238E27FC236}">
                <a16:creationId xmlns:a16="http://schemas.microsoft.com/office/drawing/2014/main" id="{A3685CA7-15F7-0DCC-D699-311E34CDD3AE}"/>
              </a:ext>
            </a:extLst>
          </p:cNvPr>
          <p:cNvPicPr>
            <a:picLocks noChangeAspect="1"/>
          </p:cNvPicPr>
          <p:nvPr>
            <a:videoFile r:link="rId1"/>
            <p:extLst>
              <p:ext uri="{DAA4B4D4-6D71-4841-9C94-3DE7FCFB9230}">
                <p14:media xmlns:p14="http://schemas.microsoft.com/office/powerpoint/2010/main" r:embed="rId2">
                  <p14:trim end="5051"/>
                </p14:media>
              </p:ext>
            </p:extLst>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244885475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53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grpSp>
        <p:nvGrpSpPr>
          <p:cNvPr id="1025" name="Google Shape;1025;p39"/>
          <p:cNvGrpSpPr/>
          <p:nvPr/>
        </p:nvGrpSpPr>
        <p:grpSpPr>
          <a:xfrm>
            <a:off x="0" y="735057"/>
            <a:ext cx="4677778" cy="4019820"/>
            <a:chOff x="815175" y="238100"/>
            <a:chExt cx="6094825" cy="5237550"/>
          </a:xfrm>
        </p:grpSpPr>
        <p:sp>
          <p:nvSpPr>
            <p:cNvPr id="1026" name="Google Shape;1026;p39"/>
            <p:cNvSpPr/>
            <p:nvPr/>
          </p:nvSpPr>
          <p:spPr>
            <a:xfrm>
              <a:off x="972950" y="418450"/>
              <a:ext cx="5471300" cy="4680625"/>
            </a:xfrm>
            <a:custGeom>
              <a:avLst/>
              <a:gdLst/>
              <a:ahLst/>
              <a:cxnLst/>
              <a:rect l="l" t="t" r="r" b="b"/>
              <a:pathLst>
                <a:path w="218852" h="187225" extrusionOk="0">
                  <a:moveTo>
                    <a:pt x="141436" y="0"/>
                  </a:moveTo>
                  <a:cubicBezTo>
                    <a:pt x="133917" y="0"/>
                    <a:pt x="126400" y="1762"/>
                    <a:pt x="119263" y="5720"/>
                  </a:cubicBezTo>
                  <a:cubicBezTo>
                    <a:pt x="104474" y="13920"/>
                    <a:pt x="95167" y="31175"/>
                    <a:pt x="77239" y="33599"/>
                  </a:cubicBezTo>
                  <a:cubicBezTo>
                    <a:pt x="75347" y="33855"/>
                    <a:pt x="73558" y="33967"/>
                    <a:pt x="71850" y="33967"/>
                  </a:cubicBezTo>
                  <a:cubicBezTo>
                    <a:pt x="59436" y="33967"/>
                    <a:pt x="51333" y="28033"/>
                    <a:pt x="39842" y="28033"/>
                  </a:cubicBezTo>
                  <a:cubicBezTo>
                    <a:pt x="35425" y="28033"/>
                    <a:pt x="30508" y="28909"/>
                    <a:pt x="24653" y="31337"/>
                  </a:cubicBezTo>
                  <a:cubicBezTo>
                    <a:pt x="15532" y="35119"/>
                    <a:pt x="7671" y="41986"/>
                    <a:pt x="4072" y="51333"/>
                  </a:cubicBezTo>
                  <a:cubicBezTo>
                    <a:pt x="1" y="61910"/>
                    <a:pt x="3516" y="69816"/>
                    <a:pt x="7859" y="79672"/>
                  </a:cubicBezTo>
                  <a:cubicBezTo>
                    <a:pt x="12547" y="90312"/>
                    <a:pt x="14716" y="102029"/>
                    <a:pt x="14288" y="113641"/>
                  </a:cubicBezTo>
                  <a:cubicBezTo>
                    <a:pt x="13905" y="123973"/>
                    <a:pt x="9712" y="133642"/>
                    <a:pt x="9692" y="143933"/>
                  </a:cubicBezTo>
                  <a:cubicBezTo>
                    <a:pt x="9657" y="162089"/>
                    <a:pt x="20737" y="180171"/>
                    <a:pt x="38789" y="185137"/>
                  </a:cubicBezTo>
                  <a:cubicBezTo>
                    <a:pt x="40683" y="185657"/>
                    <a:pt x="42573" y="185897"/>
                    <a:pt x="44461" y="185897"/>
                  </a:cubicBezTo>
                  <a:cubicBezTo>
                    <a:pt x="65118" y="185897"/>
                    <a:pt x="85540" y="157242"/>
                    <a:pt x="108336" y="155167"/>
                  </a:cubicBezTo>
                  <a:cubicBezTo>
                    <a:pt x="109017" y="155105"/>
                    <a:pt x="109681" y="155075"/>
                    <a:pt x="110329" y="155075"/>
                  </a:cubicBezTo>
                  <a:cubicBezTo>
                    <a:pt x="122037" y="155075"/>
                    <a:pt x="128598" y="164843"/>
                    <a:pt x="136618" y="172175"/>
                  </a:cubicBezTo>
                  <a:cubicBezTo>
                    <a:pt x="146299" y="181027"/>
                    <a:pt x="158973" y="187224"/>
                    <a:pt x="172247" y="187224"/>
                  </a:cubicBezTo>
                  <a:cubicBezTo>
                    <a:pt x="172874" y="187224"/>
                    <a:pt x="173502" y="187210"/>
                    <a:pt x="174132" y="187182"/>
                  </a:cubicBezTo>
                  <a:cubicBezTo>
                    <a:pt x="203883" y="185858"/>
                    <a:pt x="218852" y="153223"/>
                    <a:pt x="205593" y="128028"/>
                  </a:cubicBezTo>
                  <a:cubicBezTo>
                    <a:pt x="200229" y="117834"/>
                    <a:pt x="197705" y="107961"/>
                    <a:pt x="200669" y="96676"/>
                  </a:cubicBezTo>
                  <a:cubicBezTo>
                    <a:pt x="203795" y="84778"/>
                    <a:pt x="209809" y="72127"/>
                    <a:pt x="207915" y="59548"/>
                  </a:cubicBezTo>
                  <a:cubicBezTo>
                    <a:pt x="205096" y="40828"/>
                    <a:pt x="191638" y="21954"/>
                    <a:pt x="174279" y="10619"/>
                  </a:cubicBezTo>
                  <a:cubicBezTo>
                    <a:pt x="164206" y="4040"/>
                    <a:pt x="152819" y="0"/>
                    <a:pt x="14143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39"/>
            <p:cNvSpPr/>
            <p:nvPr/>
          </p:nvSpPr>
          <p:spPr>
            <a:xfrm>
              <a:off x="932425" y="3096950"/>
              <a:ext cx="114825" cy="85775"/>
            </a:xfrm>
            <a:custGeom>
              <a:avLst/>
              <a:gdLst/>
              <a:ahLst/>
              <a:cxnLst/>
              <a:rect l="l" t="t" r="r" b="b"/>
              <a:pathLst>
                <a:path w="4593" h="3431" extrusionOk="0">
                  <a:moveTo>
                    <a:pt x="3260" y="1"/>
                  </a:moveTo>
                  <a:cubicBezTo>
                    <a:pt x="3224" y="1"/>
                    <a:pt x="3199" y="1"/>
                    <a:pt x="3190" y="2"/>
                  </a:cubicBezTo>
                  <a:cubicBezTo>
                    <a:pt x="2222" y="92"/>
                    <a:pt x="408" y="832"/>
                    <a:pt x="171" y="1893"/>
                  </a:cubicBezTo>
                  <a:cubicBezTo>
                    <a:pt x="0" y="2658"/>
                    <a:pt x="579" y="3331"/>
                    <a:pt x="1325" y="3421"/>
                  </a:cubicBezTo>
                  <a:cubicBezTo>
                    <a:pt x="1383" y="3427"/>
                    <a:pt x="1441" y="3431"/>
                    <a:pt x="1499" y="3431"/>
                  </a:cubicBezTo>
                  <a:cubicBezTo>
                    <a:pt x="2205" y="3431"/>
                    <a:pt x="2911" y="2945"/>
                    <a:pt x="3375" y="2462"/>
                  </a:cubicBezTo>
                  <a:cubicBezTo>
                    <a:pt x="3966" y="1849"/>
                    <a:pt x="4587" y="44"/>
                    <a:pt x="4587" y="43"/>
                  </a:cubicBezTo>
                  <a:cubicBezTo>
                    <a:pt x="4593" y="26"/>
                    <a:pt x="3551" y="1"/>
                    <a:pt x="3260"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39"/>
            <p:cNvSpPr/>
            <p:nvPr/>
          </p:nvSpPr>
          <p:spPr>
            <a:xfrm>
              <a:off x="932425" y="3096950"/>
              <a:ext cx="114825" cy="85775"/>
            </a:xfrm>
            <a:custGeom>
              <a:avLst/>
              <a:gdLst/>
              <a:ahLst/>
              <a:cxnLst/>
              <a:rect l="l" t="t" r="r" b="b"/>
              <a:pathLst>
                <a:path w="4593" h="3431" extrusionOk="0">
                  <a:moveTo>
                    <a:pt x="3260" y="1"/>
                  </a:moveTo>
                  <a:cubicBezTo>
                    <a:pt x="3224" y="1"/>
                    <a:pt x="3199" y="1"/>
                    <a:pt x="3190" y="2"/>
                  </a:cubicBezTo>
                  <a:cubicBezTo>
                    <a:pt x="2222" y="92"/>
                    <a:pt x="408" y="832"/>
                    <a:pt x="171" y="1893"/>
                  </a:cubicBezTo>
                  <a:cubicBezTo>
                    <a:pt x="0" y="2658"/>
                    <a:pt x="579" y="3331"/>
                    <a:pt x="1325" y="3421"/>
                  </a:cubicBezTo>
                  <a:cubicBezTo>
                    <a:pt x="1383" y="3427"/>
                    <a:pt x="1441" y="3431"/>
                    <a:pt x="1499" y="3431"/>
                  </a:cubicBezTo>
                  <a:cubicBezTo>
                    <a:pt x="2205" y="3431"/>
                    <a:pt x="2911" y="2945"/>
                    <a:pt x="3375" y="2462"/>
                  </a:cubicBezTo>
                  <a:cubicBezTo>
                    <a:pt x="3966" y="1849"/>
                    <a:pt x="4587" y="44"/>
                    <a:pt x="4587" y="43"/>
                  </a:cubicBezTo>
                  <a:cubicBezTo>
                    <a:pt x="4593" y="26"/>
                    <a:pt x="3551" y="1"/>
                    <a:pt x="326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39"/>
            <p:cNvSpPr/>
            <p:nvPr/>
          </p:nvSpPr>
          <p:spPr>
            <a:xfrm>
              <a:off x="3175500" y="281600"/>
              <a:ext cx="2179050" cy="1184950"/>
            </a:xfrm>
            <a:custGeom>
              <a:avLst/>
              <a:gdLst/>
              <a:ahLst/>
              <a:cxnLst/>
              <a:rect l="l" t="t" r="r" b="b"/>
              <a:pathLst>
                <a:path w="87162" h="47398" extrusionOk="0">
                  <a:moveTo>
                    <a:pt x="23130" y="1"/>
                  </a:moveTo>
                  <a:cubicBezTo>
                    <a:pt x="14624" y="1"/>
                    <a:pt x="6604" y="5264"/>
                    <a:pt x="3559" y="13823"/>
                  </a:cubicBezTo>
                  <a:cubicBezTo>
                    <a:pt x="0" y="23827"/>
                    <a:pt x="4699" y="35089"/>
                    <a:pt x="14326" y="39572"/>
                  </a:cubicBezTo>
                  <a:cubicBezTo>
                    <a:pt x="17191" y="40905"/>
                    <a:pt x="20181" y="41531"/>
                    <a:pt x="23113" y="41531"/>
                  </a:cubicBezTo>
                  <a:cubicBezTo>
                    <a:pt x="26942" y="41531"/>
                    <a:pt x="30673" y="40463"/>
                    <a:pt x="33896" y="38509"/>
                  </a:cubicBezTo>
                  <a:cubicBezTo>
                    <a:pt x="35493" y="37540"/>
                    <a:pt x="37299" y="37026"/>
                    <a:pt x="39112" y="37026"/>
                  </a:cubicBezTo>
                  <a:cubicBezTo>
                    <a:pt x="40269" y="37026"/>
                    <a:pt x="41428" y="37235"/>
                    <a:pt x="42538" y="37668"/>
                  </a:cubicBezTo>
                  <a:lnTo>
                    <a:pt x="47403" y="39565"/>
                  </a:lnTo>
                  <a:lnTo>
                    <a:pt x="48631" y="36416"/>
                  </a:lnTo>
                  <a:lnTo>
                    <a:pt x="55734" y="39188"/>
                  </a:lnTo>
                  <a:lnTo>
                    <a:pt x="56870" y="38823"/>
                  </a:lnTo>
                  <a:cubicBezTo>
                    <a:pt x="57551" y="38605"/>
                    <a:pt x="58249" y="38499"/>
                    <a:pt x="58943" y="38499"/>
                  </a:cubicBezTo>
                  <a:cubicBezTo>
                    <a:pt x="60672" y="38499"/>
                    <a:pt x="62368" y="39159"/>
                    <a:pt x="63655" y="40392"/>
                  </a:cubicBezTo>
                  <a:lnTo>
                    <a:pt x="66499" y="43119"/>
                  </a:lnTo>
                  <a:lnTo>
                    <a:pt x="70358" y="43137"/>
                  </a:lnTo>
                  <a:cubicBezTo>
                    <a:pt x="72434" y="43148"/>
                    <a:pt x="74425" y="43960"/>
                    <a:pt x="75914" y="45406"/>
                  </a:cubicBezTo>
                  <a:lnTo>
                    <a:pt x="76257" y="45738"/>
                  </a:lnTo>
                  <a:cubicBezTo>
                    <a:pt x="77370" y="46818"/>
                    <a:pt x="78845" y="47397"/>
                    <a:pt x="80350" y="47397"/>
                  </a:cubicBezTo>
                  <a:cubicBezTo>
                    <a:pt x="80936" y="47397"/>
                    <a:pt x="81526" y="47310"/>
                    <a:pt x="82102" y="47130"/>
                  </a:cubicBezTo>
                  <a:lnTo>
                    <a:pt x="85978" y="45919"/>
                  </a:lnTo>
                  <a:cubicBezTo>
                    <a:pt x="86804" y="45660"/>
                    <a:pt x="87161" y="44687"/>
                    <a:pt x="86696" y="43956"/>
                  </a:cubicBezTo>
                  <a:lnTo>
                    <a:pt x="83942" y="39622"/>
                  </a:lnTo>
                  <a:cubicBezTo>
                    <a:pt x="83201" y="38456"/>
                    <a:pt x="82107" y="37556"/>
                    <a:pt x="80819" y="37054"/>
                  </a:cubicBezTo>
                  <a:lnTo>
                    <a:pt x="52667" y="26071"/>
                  </a:lnTo>
                  <a:lnTo>
                    <a:pt x="53719" y="23373"/>
                  </a:lnTo>
                  <a:lnTo>
                    <a:pt x="52699" y="21945"/>
                  </a:lnTo>
                  <a:lnTo>
                    <a:pt x="48852" y="21474"/>
                  </a:lnTo>
                  <a:cubicBezTo>
                    <a:pt x="46067" y="20388"/>
                    <a:pt x="43923" y="18074"/>
                    <a:pt x="43118" y="15194"/>
                  </a:cubicBezTo>
                  <a:cubicBezTo>
                    <a:pt x="41423" y="9123"/>
                    <a:pt x="36995" y="3893"/>
                    <a:pt x="30669" y="1426"/>
                  </a:cubicBezTo>
                  <a:cubicBezTo>
                    <a:pt x="28190" y="459"/>
                    <a:pt x="25639" y="1"/>
                    <a:pt x="231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39"/>
            <p:cNvSpPr/>
            <p:nvPr/>
          </p:nvSpPr>
          <p:spPr>
            <a:xfrm>
              <a:off x="3167325" y="273825"/>
              <a:ext cx="2196275" cy="1200300"/>
            </a:xfrm>
            <a:custGeom>
              <a:avLst/>
              <a:gdLst/>
              <a:ahLst/>
              <a:cxnLst/>
              <a:rect l="l" t="t" r="r" b="b"/>
              <a:pathLst>
                <a:path w="87851" h="48012" extrusionOk="0">
                  <a:moveTo>
                    <a:pt x="23442" y="607"/>
                  </a:moveTo>
                  <a:cubicBezTo>
                    <a:pt x="25953" y="607"/>
                    <a:pt x="28469" y="1077"/>
                    <a:pt x="30885" y="2019"/>
                  </a:cubicBezTo>
                  <a:cubicBezTo>
                    <a:pt x="36933" y="4378"/>
                    <a:pt x="41405" y="9324"/>
                    <a:pt x="43154" y="15587"/>
                  </a:cubicBezTo>
                  <a:cubicBezTo>
                    <a:pt x="43972" y="18519"/>
                    <a:pt x="46184" y="20942"/>
                    <a:pt x="49069" y="22068"/>
                  </a:cubicBezTo>
                  <a:cubicBezTo>
                    <a:pt x="49092" y="22077"/>
                    <a:pt x="49117" y="22083"/>
                    <a:pt x="49143" y="22086"/>
                  </a:cubicBezTo>
                  <a:lnTo>
                    <a:pt x="52857" y="22540"/>
                  </a:lnTo>
                  <a:lnTo>
                    <a:pt x="53703" y="23727"/>
                  </a:lnTo>
                  <a:lnTo>
                    <a:pt x="52711" y="26273"/>
                  </a:lnTo>
                  <a:cubicBezTo>
                    <a:pt x="52650" y="26428"/>
                    <a:pt x="52727" y="26603"/>
                    <a:pt x="52883" y="26665"/>
                  </a:cubicBezTo>
                  <a:lnTo>
                    <a:pt x="81037" y="37648"/>
                  </a:lnTo>
                  <a:cubicBezTo>
                    <a:pt x="82265" y="38125"/>
                    <a:pt x="83309" y="38983"/>
                    <a:pt x="84014" y="40096"/>
                  </a:cubicBezTo>
                  <a:lnTo>
                    <a:pt x="86768" y="44430"/>
                  </a:lnTo>
                  <a:cubicBezTo>
                    <a:pt x="87125" y="44993"/>
                    <a:pt x="86851" y="45743"/>
                    <a:pt x="86215" y="45941"/>
                  </a:cubicBezTo>
                  <a:lnTo>
                    <a:pt x="82338" y="47152"/>
                  </a:lnTo>
                  <a:cubicBezTo>
                    <a:pt x="81792" y="47323"/>
                    <a:pt x="81232" y="47406"/>
                    <a:pt x="80676" y="47406"/>
                  </a:cubicBezTo>
                  <a:cubicBezTo>
                    <a:pt x="79248" y="47406"/>
                    <a:pt x="77850" y="46857"/>
                    <a:pt x="76795" y="45833"/>
                  </a:cubicBezTo>
                  <a:lnTo>
                    <a:pt x="76453" y="45499"/>
                  </a:lnTo>
                  <a:cubicBezTo>
                    <a:pt x="74908" y="43997"/>
                    <a:pt x="72840" y="43151"/>
                    <a:pt x="70686" y="43146"/>
                  </a:cubicBezTo>
                  <a:lnTo>
                    <a:pt x="66949" y="43128"/>
                  </a:lnTo>
                  <a:lnTo>
                    <a:pt x="64192" y="40484"/>
                  </a:lnTo>
                  <a:cubicBezTo>
                    <a:pt x="62849" y="39196"/>
                    <a:pt x="61079" y="38507"/>
                    <a:pt x="59273" y="38507"/>
                  </a:cubicBezTo>
                  <a:cubicBezTo>
                    <a:pt x="58548" y="38507"/>
                    <a:pt x="57818" y="38618"/>
                    <a:pt x="57106" y="38846"/>
                  </a:cubicBezTo>
                  <a:lnTo>
                    <a:pt x="56071" y="39177"/>
                  </a:lnTo>
                  <a:lnTo>
                    <a:pt x="49067" y="36445"/>
                  </a:lnTo>
                  <a:cubicBezTo>
                    <a:pt x="49031" y="36431"/>
                    <a:pt x="48994" y="36424"/>
                    <a:pt x="48958" y="36424"/>
                  </a:cubicBezTo>
                  <a:cubicBezTo>
                    <a:pt x="48836" y="36424"/>
                    <a:pt x="48721" y="36498"/>
                    <a:pt x="48675" y="36618"/>
                  </a:cubicBezTo>
                  <a:lnTo>
                    <a:pt x="47557" y="39483"/>
                  </a:lnTo>
                  <a:lnTo>
                    <a:pt x="42975" y="37696"/>
                  </a:lnTo>
                  <a:cubicBezTo>
                    <a:pt x="41830" y="37250"/>
                    <a:pt x="40631" y="37029"/>
                    <a:pt x="39427" y="37029"/>
                  </a:cubicBezTo>
                  <a:cubicBezTo>
                    <a:pt x="37587" y="37029"/>
                    <a:pt x="35739" y="37545"/>
                    <a:pt x="34066" y="38560"/>
                  </a:cubicBezTo>
                  <a:cubicBezTo>
                    <a:pt x="30812" y="40533"/>
                    <a:pt x="27139" y="41531"/>
                    <a:pt x="23451" y="41531"/>
                  </a:cubicBezTo>
                  <a:cubicBezTo>
                    <a:pt x="20502" y="41531"/>
                    <a:pt x="17544" y="40893"/>
                    <a:pt x="14781" y="39607"/>
                  </a:cubicBezTo>
                  <a:cubicBezTo>
                    <a:pt x="5336" y="35210"/>
                    <a:pt x="675" y="24065"/>
                    <a:pt x="4173" y="14236"/>
                  </a:cubicBezTo>
                  <a:cubicBezTo>
                    <a:pt x="6047" y="8968"/>
                    <a:pt x="9873" y="4789"/>
                    <a:pt x="14949" y="2471"/>
                  </a:cubicBezTo>
                  <a:cubicBezTo>
                    <a:pt x="17667" y="1230"/>
                    <a:pt x="20551" y="607"/>
                    <a:pt x="23442" y="607"/>
                  </a:cubicBezTo>
                  <a:close/>
                  <a:moveTo>
                    <a:pt x="23443" y="1"/>
                  </a:moveTo>
                  <a:cubicBezTo>
                    <a:pt x="20466" y="1"/>
                    <a:pt x="17496" y="642"/>
                    <a:pt x="14698" y="1920"/>
                  </a:cubicBezTo>
                  <a:cubicBezTo>
                    <a:pt x="9472" y="4307"/>
                    <a:pt x="5531" y="8609"/>
                    <a:pt x="3601" y="14033"/>
                  </a:cubicBezTo>
                  <a:cubicBezTo>
                    <a:pt x="0" y="24154"/>
                    <a:pt x="4799" y="35628"/>
                    <a:pt x="14526" y="40156"/>
                  </a:cubicBezTo>
                  <a:cubicBezTo>
                    <a:pt x="17371" y="41481"/>
                    <a:pt x="20417" y="42137"/>
                    <a:pt x="23452" y="42137"/>
                  </a:cubicBezTo>
                  <a:cubicBezTo>
                    <a:pt x="27249" y="42137"/>
                    <a:pt x="31030" y="41110"/>
                    <a:pt x="34380" y="39078"/>
                  </a:cubicBezTo>
                  <a:cubicBezTo>
                    <a:pt x="35957" y="38122"/>
                    <a:pt x="37698" y="37636"/>
                    <a:pt x="39429" y="37636"/>
                  </a:cubicBezTo>
                  <a:cubicBezTo>
                    <a:pt x="40558" y="37636"/>
                    <a:pt x="41683" y="37842"/>
                    <a:pt x="42755" y="38260"/>
                  </a:cubicBezTo>
                  <a:lnTo>
                    <a:pt x="47621" y="40157"/>
                  </a:lnTo>
                  <a:cubicBezTo>
                    <a:pt x="47657" y="40172"/>
                    <a:pt x="47694" y="40179"/>
                    <a:pt x="47731" y="40179"/>
                  </a:cubicBezTo>
                  <a:cubicBezTo>
                    <a:pt x="47852" y="40179"/>
                    <a:pt x="47966" y="40105"/>
                    <a:pt x="48012" y="39986"/>
                  </a:cubicBezTo>
                  <a:lnTo>
                    <a:pt x="49129" y="37119"/>
                  </a:lnTo>
                  <a:lnTo>
                    <a:pt x="55950" y="39780"/>
                  </a:lnTo>
                  <a:cubicBezTo>
                    <a:pt x="55985" y="39794"/>
                    <a:pt x="56022" y="39801"/>
                    <a:pt x="56059" y="39801"/>
                  </a:cubicBezTo>
                  <a:cubicBezTo>
                    <a:pt x="56090" y="39801"/>
                    <a:pt x="56122" y="39796"/>
                    <a:pt x="56152" y="39786"/>
                  </a:cubicBezTo>
                  <a:lnTo>
                    <a:pt x="57290" y="39423"/>
                  </a:lnTo>
                  <a:cubicBezTo>
                    <a:pt x="57940" y="39215"/>
                    <a:pt x="58608" y="39114"/>
                    <a:pt x="59271" y="39114"/>
                  </a:cubicBezTo>
                  <a:cubicBezTo>
                    <a:pt x="60924" y="39114"/>
                    <a:pt x="62544" y="39744"/>
                    <a:pt x="63773" y="40923"/>
                  </a:cubicBezTo>
                  <a:lnTo>
                    <a:pt x="66617" y="43650"/>
                  </a:lnTo>
                  <a:cubicBezTo>
                    <a:pt x="66673" y="43704"/>
                    <a:pt x="66748" y="43734"/>
                    <a:pt x="66825" y="43734"/>
                  </a:cubicBezTo>
                  <a:lnTo>
                    <a:pt x="70684" y="43752"/>
                  </a:lnTo>
                  <a:cubicBezTo>
                    <a:pt x="72681" y="43758"/>
                    <a:pt x="74598" y="44541"/>
                    <a:pt x="76030" y="45934"/>
                  </a:cubicBezTo>
                  <a:lnTo>
                    <a:pt x="76373" y="46268"/>
                  </a:lnTo>
                  <a:cubicBezTo>
                    <a:pt x="77526" y="47386"/>
                    <a:pt x="79068" y="48011"/>
                    <a:pt x="80675" y="48011"/>
                  </a:cubicBezTo>
                  <a:cubicBezTo>
                    <a:pt x="81300" y="48011"/>
                    <a:pt x="81921" y="47916"/>
                    <a:pt x="82519" y="47730"/>
                  </a:cubicBezTo>
                  <a:lnTo>
                    <a:pt x="86396" y="46519"/>
                  </a:lnTo>
                  <a:cubicBezTo>
                    <a:pt x="87413" y="46201"/>
                    <a:pt x="87850" y="45005"/>
                    <a:pt x="87279" y="44105"/>
                  </a:cubicBezTo>
                  <a:lnTo>
                    <a:pt x="84526" y="39772"/>
                  </a:lnTo>
                  <a:cubicBezTo>
                    <a:pt x="83752" y="38548"/>
                    <a:pt x="82606" y="37606"/>
                    <a:pt x="81257" y="37083"/>
                  </a:cubicBezTo>
                  <a:lnTo>
                    <a:pt x="53386" y="26210"/>
                  </a:lnTo>
                  <a:lnTo>
                    <a:pt x="54329" y="23794"/>
                  </a:lnTo>
                  <a:cubicBezTo>
                    <a:pt x="54365" y="23698"/>
                    <a:pt x="54352" y="23591"/>
                    <a:pt x="54293" y="23508"/>
                  </a:cubicBezTo>
                  <a:lnTo>
                    <a:pt x="53275" y="22079"/>
                  </a:lnTo>
                  <a:cubicBezTo>
                    <a:pt x="53225" y="22010"/>
                    <a:pt x="53149" y="21965"/>
                    <a:pt x="53064" y="21956"/>
                  </a:cubicBezTo>
                  <a:lnTo>
                    <a:pt x="49255" y="21489"/>
                  </a:lnTo>
                  <a:cubicBezTo>
                    <a:pt x="46563" y="20427"/>
                    <a:pt x="44502" y="18162"/>
                    <a:pt x="43738" y="15425"/>
                  </a:cubicBezTo>
                  <a:cubicBezTo>
                    <a:pt x="41936" y="8976"/>
                    <a:pt x="37333" y="3883"/>
                    <a:pt x="31106" y="1455"/>
                  </a:cubicBezTo>
                  <a:cubicBezTo>
                    <a:pt x="28618" y="484"/>
                    <a:pt x="26028" y="1"/>
                    <a:pt x="234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39"/>
            <p:cNvSpPr/>
            <p:nvPr/>
          </p:nvSpPr>
          <p:spPr>
            <a:xfrm>
              <a:off x="3150025" y="245925"/>
              <a:ext cx="2179025" cy="1184950"/>
            </a:xfrm>
            <a:custGeom>
              <a:avLst/>
              <a:gdLst/>
              <a:ahLst/>
              <a:cxnLst/>
              <a:rect l="l" t="t" r="r" b="b"/>
              <a:pathLst>
                <a:path w="87161" h="47398" extrusionOk="0">
                  <a:moveTo>
                    <a:pt x="23129" y="0"/>
                  </a:moveTo>
                  <a:cubicBezTo>
                    <a:pt x="14624" y="0"/>
                    <a:pt x="6604" y="5264"/>
                    <a:pt x="3560" y="13822"/>
                  </a:cubicBezTo>
                  <a:cubicBezTo>
                    <a:pt x="1" y="23827"/>
                    <a:pt x="4699" y="35088"/>
                    <a:pt x="14327" y="39570"/>
                  </a:cubicBezTo>
                  <a:cubicBezTo>
                    <a:pt x="17191" y="40903"/>
                    <a:pt x="20181" y="41530"/>
                    <a:pt x="23113" y="41530"/>
                  </a:cubicBezTo>
                  <a:cubicBezTo>
                    <a:pt x="26942" y="41530"/>
                    <a:pt x="30672" y="40462"/>
                    <a:pt x="33895" y="38507"/>
                  </a:cubicBezTo>
                  <a:cubicBezTo>
                    <a:pt x="35493" y="37538"/>
                    <a:pt x="37299" y="37024"/>
                    <a:pt x="39112" y="37024"/>
                  </a:cubicBezTo>
                  <a:cubicBezTo>
                    <a:pt x="40268" y="37024"/>
                    <a:pt x="41427" y="37233"/>
                    <a:pt x="42537" y="37666"/>
                  </a:cubicBezTo>
                  <a:lnTo>
                    <a:pt x="47402" y="39564"/>
                  </a:lnTo>
                  <a:lnTo>
                    <a:pt x="48630" y="36416"/>
                  </a:lnTo>
                  <a:lnTo>
                    <a:pt x="55733" y="39186"/>
                  </a:lnTo>
                  <a:lnTo>
                    <a:pt x="56870" y="38823"/>
                  </a:lnTo>
                  <a:cubicBezTo>
                    <a:pt x="57551" y="38604"/>
                    <a:pt x="58250" y="38498"/>
                    <a:pt x="58944" y="38498"/>
                  </a:cubicBezTo>
                  <a:cubicBezTo>
                    <a:pt x="60674" y="38498"/>
                    <a:pt x="62368" y="39158"/>
                    <a:pt x="63655" y="40392"/>
                  </a:cubicBezTo>
                  <a:lnTo>
                    <a:pt x="66499" y="43119"/>
                  </a:lnTo>
                  <a:lnTo>
                    <a:pt x="70357" y="43137"/>
                  </a:lnTo>
                  <a:cubicBezTo>
                    <a:pt x="72433" y="43147"/>
                    <a:pt x="74424" y="43960"/>
                    <a:pt x="75914" y="45406"/>
                  </a:cubicBezTo>
                  <a:lnTo>
                    <a:pt x="76257" y="45738"/>
                  </a:lnTo>
                  <a:cubicBezTo>
                    <a:pt x="77370" y="46818"/>
                    <a:pt x="78844" y="47397"/>
                    <a:pt x="80350" y="47397"/>
                  </a:cubicBezTo>
                  <a:cubicBezTo>
                    <a:pt x="80935" y="47397"/>
                    <a:pt x="81526" y="47310"/>
                    <a:pt x="82101" y="47130"/>
                  </a:cubicBezTo>
                  <a:lnTo>
                    <a:pt x="85978" y="45919"/>
                  </a:lnTo>
                  <a:cubicBezTo>
                    <a:pt x="86805" y="45660"/>
                    <a:pt x="87161" y="44687"/>
                    <a:pt x="86697" y="43956"/>
                  </a:cubicBezTo>
                  <a:lnTo>
                    <a:pt x="83943" y="39622"/>
                  </a:lnTo>
                  <a:cubicBezTo>
                    <a:pt x="83202" y="38455"/>
                    <a:pt x="82106" y="37555"/>
                    <a:pt x="80820" y="37053"/>
                  </a:cubicBezTo>
                  <a:lnTo>
                    <a:pt x="52666" y="26071"/>
                  </a:lnTo>
                  <a:lnTo>
                    <a:pt x="53718" y="23372"/>
                  </a:lnTo>
                  <a:lnTo>
                    <a:pt x="48852" y="21474"/>
                  </a:lnTo>
                  <a:cubicBezTo>
                    <a:pt x="46066" y="20388"/>
                    <a:pt x="43921" y="18073"/>
                    <a:pt x="43118" y="15194"/>
                  </a:cubicBezTo>
                  <a:cubicBezTo>
                    <a:pt x="41422" y="9122"/>
                    <a:pt x="36994" y="3893"/>
                    <a:pt x="30668" y="1425"/>
                  </a:cubicBezTo>
                  <a:cubicBezTo>
                    <a:pt x="28190" y="458"/>
                    <a:pt x="25638" y="0"/>
                    <a:pt x="231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39"/>
            <p:cNvSpPr/>
            <p:nvPr/>
          </p:nvSpPr>
          <p:spPr>
            <a:xfrm>
              <a:off x="3141850" y="238100"/>
              <a:ext cx="2196250" cy="1200350"/>
            </a:xfrm>
            <a:custGeom>
              <a:avLst/>
              <a:gdLst/>
              <a:ahLst/>
              <a:cxnLst/>
              <a:rect l="l" t="t" r="r" b="b"/>
              <a:pathLst>
                <a:path w="87850" h="48014" extrusionOk="0">
                  <a:moveTo>
                    <a:pt x="23441" y="607"/>
                  </a:moveTo>
                  <a:cubicBezTo>
                    <a:pt x="25952" y="607"/>
                    <a:pt x="28469" y="1077"/>
                    <a:pt x="30886" y="2020"/>
                  </a:cubicBezTo>
                  <a:cubicBezTo>
                    <a:pt x="36933" y="4379"/>
                    <a:pt x="41404" y="9324"/>
                    <a:pt x="43154" y="15588"/>
                  </a:cubicBezTo>
                  <a:cubicBezTo>
                    <a:pt x="43973" y="18519"/>
                    <a:pt x="46185" y="20943"/>
                    <a:pt x="49071" y="22068"/>
                  </a:cubicBezTo>
                  <a:lnTo>
                    <a:pt x="53655" y="23857"/>
                  </a:lnTo>
                  <a:lnTo>
                    <a:pt x="52710" y="26273"/>
                  </a:lnTo>
                  <a:cubicBezTo>
                    <a:pt x="52651" y="26429"/>
                    <a:pt x="52727" y="26604"/>
                    <a:pt x="52882" y="26665"/>
                  </a:cubicBezTo>
                  <a:lnTo>
                    <a:pt x="81035" y="37648"/>
                  </a:lnTo>
                  <a:cubicBezTo>
                    <a:pt x="82264" y="38124"/>
                    <a:pt x="83309" y="38983"/>
                    <a:pt x="84014" y="40097"/>
                  </a:cubicBezTo>
                  <a:lnTo>
                    <a:pt x="86767" y="44432"/>
                  </a:lnTo>
                  <a:cubicBezTo>
                    <a:pt x="87126" y="44995"/>
                    <a:pt x="86851" y="45743"/>
                    <a:pt x="86214" y="45943"/>
                  </a:cubicBezTo>
                  <a:lnTo>
                    <a:pt x="82337" y="47154"/>
                  </a:lnTo>
                  <a:cubicBezTo>
                    <a:pt x="81791" y="47324"/>
                    <a:pt x="81231" y="47408"/>
                    <a:pt x="80676" y="47408"/>
                  </a:cubicBezTo>
                  <a:cubicBezTo>
                    <a:pt x="79248" y="47408"/>
                    <a:pt x="77851" y="46858"/>
                    <a:pt x="76796" y="45833"/>
                  </a:cubicBezTo>
                  <a:lnTo>
                    <a:pt x="76452" y="45501"/>
                  </a:lnTo>
                  <a:cubicBezTo>
                    <a:pt x="74909" y="43997"/>
                    <a:pt x="72841" y="43153"/>
                    <a:pt x="70686" y="43147"/>
                  </a:cubicBezTo>
                  <a:lnTo>
                    <a:pt x="66948" y="43130"/>
                  </a:lnTo>
                  <a:lnTo>
                    <a:pt x="64191" y="40486"/>
                  </a:lnTo>
                  <a:cubicBezTo>
                    <a:pt x="62848" y="39197"/>
                    <a:pt x="61078" y="38508"/>
                    <a:pt x="59272" y="38508"/>
                  </a:cubicBezTo>
                  <a:cubicBezTo>
                    <a:pt x="58547" y="38508"/>
                    <a:pt x="57817" y="38619"/>
                    <a:pt x="57106" y="38846"/>
                  </a:cubicBezTo>
                  <a:lnTo>
                    <a:pt x="56070" y="39177"/>
                  </a:lnTo>
                  <a:lnTo>
                    <a:pt x="49068" y="36446"/>
                  </a:lnTo>
                  <a:cubicBezTo>
                    <a:pt x="49032" y="36433"/>
                    <a:pt x="48995" y="36426"/>
                    <a:pt x="48957" y="36426"/>
                  </a:cubicBezTo>
                  <a:cubicBezTo>
                    <a:pt x="48916" y="36426"/>
                    <a:pt x="48875" y="36434"/>
                    <a:pt x="48836" y="36452"/>
                  </a:cubicBezTo>
                  <a:cubicBezTo>
                    <a:pt x="48762" y="36483"/>
                    <a:pt x="48705" y="36544"/>
                    <a:pt x="48676" y="36618"/>
                  </a:cubicBezTo>
                  <a:lnTo>
                    <a:pt x="47557" y="39485"/>
                  </a:lnTo>
                  <a:lnTo>
                    <a:pt x="42975" y="37697"/>
                  </a:lnTo>
                  <a:cubicBezTo>
                    <a:pt x="41831" y="37251"/>
                    <a:pt x="40631" y="37030"/>
                    <a:pt x="39428" y="37030"/>
                  </a:cubicBezTo>
                  <a:cubicBezTo>
                    <a:pt x="37588" y="37030"/>
                    <a:pt x="35739" y="37546"/>
                    <a:pt x="34066" y="38561"/>
                  </a:cubicBezTo>
                  <a:cubicBezTo>
                    <a:pt x="30813" y="40535"/>
                    <a:pt x="27140" y="41533"/>
                    <a:pt x="23452" y="41533"/>
                  </a:cubicBezTo>
                  <a:cubicBezTo>
                    <a:pt x="20504" y="41533"/>
                    <a:pt x="17545" y="40895"/>
                    <a:pt x="14782" y="39608"/>
                  </a:cubicBezTo>
                  <a:cubicBezTo>
                    <a:pt x="5335" y="35212"/>
                    <a:pt x="675" y="24066"/>
                    <a:pt x="4173" y="14236"/>
                  </a:cubicBezTo>
                  <a:cubicBezTo>
                    <a:pt x="6046" y="8968"/>
                    <a:pt x="9872" y="4791"/>
                    <a:pt x="14950" y="2471"/>
                  </a:cubicBezTo>
                  <a:cubicBezTo>
                    <a:pt x="17666" y="1230"/>
                    <a:pt x="20550" y="607"/>
                    <a:pt x="23441" y="607"/>
                  </a:cubicBezTo>
                  <a:close/>
                  <a:moveTo>
                    <a:pt x="23441" y="1"/>
                  </a:moveTo>
                  <a:cubicBezTo>
                    <a:pt x="20464" y="1"/>
                    <a:pt x="17494" y="642"/>
                    <a:pt x="14697" y="1921"/>
                  </a:cubicBezTo>
                  <a:cubicBezTo>
                    <a:pt x="9471" y="4308"/>
                    <a:pt x="5530" y="8609"/>
                    <a:pt x="3602" y="14033"/>
                  </a:cubicBezTo>
                  <a:cubicBezTo>
                    <a:pt x="1" y="24154"/>
                    <a:pt x="4800" y="35630"/>
                    <a:pt x="14525" y="40158"/>
                  </a:cubicBezTo>
                  <a:cubicBezTo>
                    <a:pt x="17369" y="41482"/>
                    <a:pt x="20415" y="42138"/>
                    <a:pt x="23451" y="42138"/>
                  </a:cubicBezTo>
                  <a:cubicBezTo>
                    <a:pt x="27248" y="42138"/>
                    <a:pt x="31029" y="41111"/>
                    <a:pt x="34380" y="39080"/>
                  </a:cubicBezTo>
                  <a:cubicBezTo>
                    <a:pt x="35956" y="38123"/>
                    <a:pt x="37697" y="37637"/>
                    <a:pt x="39428" y="37637"/>
                  </a:cubicBezTo>
                  <a:cubicBezTo>
                    <a:pt x="40557" y="37637"/>
                    <a:pt x="41681" y="37843"/>
                    <a:pt x="42753" y="38262"/>
                  </a:cubicBezTo>
                  <a:lnTo>
                    <a:pt x="47619" y="40159"/>
                  </a:lnTo>
                  <a:cubicBezTo>
                    <a:pt x="47655" y="40173"/>
                    <a:pt x="47692" y="40180"/>
                    <a:pt x="47728" y="40180"/>
                  </a:cubicBezTo>
                  <a:cubicBezTo>
                    <a:pt x="47850" y="40180"/>
                    <a:pt x="47965" y="40107"/>
                    <a:pt x="48012" y="39987"/>
                  </a:cubicBezTo>
                  <a:lnTo>
                    <a:pt x="49129" y="37121"/>
                  </a:lnTo>
                  <a:lnTo>
                    <a:pt x="55949" y="39782"/>
                  </a:lnTo>
                  <a:cubicBezTo>
                    <a:pt x="55984" y="39795"/>
                    <a:pt x="56022" y="39802"/>
                    <a:pt x="56059" y="39802"/>
                  </a:cubicBezTo>
                  <a:cubicBezTo>
                    <a:pt x="56090" y="39802"/>
                    <a:pt x="56122" y="39797"/>
                    <a:pt x="56152" y="39787"/>
                  </a:cubicBezTo>
                  <a:lnTo>
                    <a:pt x="57289" y="39423"/>
                  </a:lnTo>
                  <a:cubicBezTo>
                    <a:pt x="57940" y="39215"/>
                    <a:pt x="58608" y="39113"/>
                    <a:pt x="59271" y="39113"/>
                  </a:cubicBezTo>
                  <a:cubicBezTo>
                    <a:pt x="60924" y="39113"/>
                    <a:pt x="62543" y="39744"/>
                    <a:pt x="63772" y="40924"/>
                  </a:cubicBezTo>
                  <a:lnTo>
                    <a:pt x="66616" y="43649"/>
                  </a:lnTo>
                  <a:cubicBezTo>
                    <a:pt x="66672" y="43704"/>
                    <a:pt x="66746" y="43734"/>
                    <a:pt x="66824" y="43734"/>
                  </a:cubicBezTo>
                  <a:lnTo>
                    <a:pt x="70683" y="43752"/>
                  </a:lnTo>
                  <a:cubicBezTo>
                    <a:pt x="72681" y="43759"/>
                    <a:pt x="74599" y="44541"/>
                    <a:pt x="76030" y="45935"/>
                  </a:cubicBezTo>
                  <a:lnTo>
                    <a:pt x="76373" y="46268"/>
                  </a:lnTo>
                  <a:cubicBezTo>
                    <a:pt x="77525" y="47387"/>
                    <a:pt x="79068" y="48013"/>
                    <a:pt x="80674" y="48013"/>
                  </a:cubicBezTo>
                  <a:cubicBezTo>
                    <a:pt x="81299" y="48012"/>
                    <a:pt x="81922" y="47917"/>
                    <a:pt x="82518" y="47731"/>
                  </a:cubicBezTo>
                  <a:lnTo>
                    <a:pt x="86395" y="46519"/>
                  </a:lnTo>
                  <a:cubicBezTo>
                    <a:pt x="87412" y="46202"/>
                    <a:pt x="87850" y="45005"/>
                    <a:pt x="87278" y="44105"/>
                  </a:cubicBezTo>
                  <a:lnTo>
                    <a:pt x="84525" y="39772"/>
                  </a:lnTo>
                  <a:cubicBezTo>
                    <a:pt x="83751" y="38548"/>
                    <a:pt x="82605" y="37605"/>
                    <a:pt x="81256" y="37083"/>
                  </a:cubicBezTo>
                  <a:lnTo>
                    <a:pt x="53385" y="26211"/>
                  </a:lnTo>
                  <a:lnTo>
                    <a:pt x="54328" y="23795"/>
                  </a:lnTo>
                  <a:cubicBezTo>
                    <a:pt x="54389" y="23639"/>
                    <a:pt x="54312" y="23463"/>
                    <a:pt x="54156" y="23402"/>
                  </a:cubicBezTo>
                  <a:lnTo>
                    <a:pt x="49289" y="21504"/>
                  </a:lnTo>
                  <a:cubicBezTo>
                    <a:pt x="46581" y="20447"/>
                    <a:pt x="44505" y="18174"/>
                    <a:pt x="43736" y="15425"/>
                  </a:cubicBezTo>
                  <a:cubicBezTo>
                    <a:pt x="41935" y="8975"/>
                    <a:pt x="37333" y="3884"/>
                    <a:pt x="31106" y="1456"/>
                  </a:cubicBezTo>
                  <a:cubicBezTo>
                    <a:pt x="28617" y="485"/>
                    <a:pt x="26026" y="1"/>
                    <a:pt x="234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39"/>
            <p:cNvSpPr/>
            <p:nvPr/>
          </p:nvSpPr>
          <p:spPr>
            <a:xfrm>
              <a:off x="4509900" y="1092275"/>
              <a:ext cx="780875" cy="313250"/>
            </a:xfrm>
            <a:custGeom>
              <a:avLst/>
              <a:gdLst/>
              <a:ahLst/>
              <a:cxnLst/>
              <a:rect l="l" t="t" r="r" b="b"/>
              <a:pathLst>
                <a:path w="31235" h="12530" extrusionOk="0">
                  <a:moveTo>
                    <a:pt x="345" y="1"/>
                  </a:moveTo>
                  <a:cubicBezTo>
                    <a:pt x="224" y="1"/>
                    <a:pt x="109" y="74"/>
                    <a:pt x="63" y="194"/>
                  </a:cubicBezTo>
                  <a:cubicBezTo>
                    <a:pt x="0" y="352"/>
                    <a:pt x="81" y="530"/>
                    <a:pt x="240" y="589"/>
                  </a:cubicBezTo>
                  <a:lnTo>
                    <a:pt x="30799" y="12509"/>
                  </a:lnTo>
                  <a:cubicBezTo>
                    <a:pt x="30834" y="12523"/>
                    <a:pt x="30872" y="12530"/>
                    <a:pt x="30910" y="12530"/>
                  </a:cubicBezTo>
                  <a:cubicBezTo>
                    <a:pt x="31056" y="12530"/>
                    <a:pt x="31181" y="12427"/>
                    <a:pt x="31207" y="12283"/>
                  </a:cubicBezTo>
                  <a:cubicBezTo>
                    <a:pt x="31234" y="12140"/>
                    <a:pt x="31155" y="11997"/>
                    <a:pt x="31019" y="11945"/>
                  </a:cubicBezTo>
                  <a:lnTo>
                    <a:pt x="460" y="24"/>
                  </a:lnTo>
                  <a:cubicBezTo>
                    <a:pt x="422" y="8"/>
                    <a:pt x="383" y="1"/>
                    <a:pt x="3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39"/>
            <p:cNvSpPr/>
            <p:nvPr/>
          </p:nvSpPr>
          <p:spPr>
            <a:xfrm>
              <a:off x="4230200" y="1003925"/>
              <a:ext cx="237625" cy="193250"/>
            </a:xfrm>
            <a:custGeom>
              <a:avLst/>
              <a:gdLst/>
              <a:ahLst/>
              <a:cxnLst/>
              <a:rect l="l" t="t" r="r" b="b"/>
              <a:pathLst>
                <a:path w="9505" h="7730" extrusionOk="0">
                  <a:moveTo>
                    <a:pt x="2473" y="0"/>
                  </a:moveTo>
                  <a:cubicBezTo>
                    <a:pt x="2351" y="0"/>
                    <a:pt x="2237" y="74"/>
                    <a:pt x="2191" y="193"/>
                  </a:cubicBezTo>
                  <a:lnTo>
                    <a:pt x="62" y="5649"/>
                  </a:lnTo>
                  <a:cubicBezTo>
                    <a:pt x="1" y="5806"/>
                    <a:pt x="79" y="5981"/>
                    <a:pt x="234" y="6043"/>
                  </a:cubicBezTo>
                  <a:lnTo>
                    <a:pt x="4504" y="7708"/>
                  </a:lnTo>
                  <a:cubicBezTo>
                    <a:pt x="4539" y="7721"/>
                    <a:pt x="4577" y="7729"/>
                    <a:pt x="4615" y="7729"/>
                  </a:cubicBezTo>
                  <a:lnTo>
                    <a:pt x="4615" y="7728"/>
                  </a:lnTo>
                  <a:cubicBezTo>
                    <a:pt x="4615" y="7728"/>
                    <a:pt x="4616" y="7728"/>
                    <a:pt x="4617" y="7728"/>
                  </a:cubicBezTo>
                  <a:cubicBezTo>
                    <a:pt x="4762" y="7728"/>
                    <a:pt x="4886" y="7624"/>
                    <a:pt x="4913" y="7482"/>
                  </a:cubicBezTo>
                  <a:cubicBezTo>
                    <a:pt x="4940" y="7338"/>
                    <a:pt x="4861" y="7196"/>
                    <a:pt x="4725" y="7143"/>
                  </a:cubicBezTo>
                  <a:lnTo>
                    <a:pt x="736" y="5588"/>
                  </a:lnTo>
                  <a:lnTo>
                    <a:pt x="2646" y="695"/>
                  </a:lnTo>
                  <a:lnTo>
                    <a:pt x="9045" y="3192"/>
                  </a:lnTo>
                  <a:cubicBezTo>
                    <a:pt x="9083" y="3208"/>
                    <a:pt x="9122" y="3215"/>
                    <a:pt x="9161" y="3215"/>
                  </a:cubicBezTo>
                  <a:cubicBezTo>
                    <a:pt x="9282" y="3215"/>
                    <a:pt x="9397" y="3142"/>
                    <a:pt x="9443" y="3023"/>
                  </a:cubicBezTo>
                  <a:cubicBezTo>
                    <a:pt x="9505" y="2865"/>
                    <a:pt x="9425" y="2687"/>
                    <a:pt x="9265" y="2628"/>
                  </a:cubicBezTo>
                  <a:lnTo>
                    <a:pt x="2583" y="21"/>
                  </a:lnTo>
                  <a:cubicBezTo>
                    <a:pt x="2547" y="7"/>
                    <a:pt x="2510" y="0"/>
                    <a:pt x="2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39"/>
            <p:cNvSpPr/>
            <p:nvPr/>
          </p:nvSpPr>
          <p:spPr>
            <a:xfrm>
              <a:off x="4248275" y="790575"/>
              <a:ext cx="717675" cy="399425"/>
            </a:xfrm>
            <a:custGeom>
              <a:avLst/>
              <a:gdLst/>
              <a:ahLst/>
              <a:cxnLst/>
              <a:rect l="l" t="t" r="r" b="b"/>
              <a:pathLst>
                <a:path w="28707" h="15977" extrusionOk="0">
                  <a:moveTo>
                    <a:pt x="2072" y="0"/>
                  </a:moveTo>
                  <a:cubicBezTo>
                    <a:pt x="1951" y="0"/>
                    <a:pt x="1836" y="74"/>
                    <a:pt x="1790" y="194"/>
                  </a:cubicBezTo>
                  <a:lnTo>
                    <a:pt x="60" y="4625"/>
                  </a:lnTo>
                  <a:cubicBezTo>
                    <a:pt x="0" y="4781"/>
                    <a:pt x="77" y="4957"/>
                    <a:pt x="233" y="5018"/>
                  </a:cubicBezTo>
                  <a:lnTo>
                    <a:pt x="28271" y="15954"/>
                  </a:lnTo>
                  <a:cubicBezTo>
                    <a:pt x="28305" y="15969"/>
                    <a:pt x="28343" y="15975"/>
                    <a:pt x="28381" y="15975"/>
                  </a:cubicBezTo>
                  <a:lnTo>
                    <a:pt x="28381" y="15977"/>
                  </a:lnTo>
                  <a:cubicBezTo>
                    <a:pt x="28527" y="15977"/>
                    <a:pt x="28652" y="15872"/>
                    <a:pt x="28679" y="15729"/>
                  </a:cubicBezTo>
                  <a:cubicBezTo>
                    <a:pt x="28706" y="15586"/>
                    <a:pt x="28627" y="15444"/>
                    <a:pt x="28491" y="15392"/>
                  </a:cubicBezTo>
                  <a:lnTo>
                    <a:pt x="735" y="4563"/>
                  </a:lnTo>
                  <a:lnTo>
                    <a:pt x="2244" y="696"/>
                  </a:lnTo>
                  <a:lnTo>
                    <a:pt x="9093" y="3368"/>
                  </a:lnTo>
                  <a:cubicBezTo>
                    <a:pt x="9131" y="3384"/>
                    <a:pt x="9170" y="3391"/>
                    <a:pt x="9209" y="3391"/>
                  </a:cubicBezTo>
                  <a:cubicBezTo>
                    <a:pt x="9330" y="3391"/>
                    <a:pt x="9444" y="3318"/>
                    <a:pt x="9491" y="3199"/>
                  </a:cubicBezTo>
                  <a:cubicBezTo>
                    <a:pt x="9553" y="3040"/>
                    <a:pt x="9472" y="2863"/>
                    <a:pt x="9313" y="2804"/>
                  </a:cubicBezTo>
                  <a:lnTo>
                    <a:pt x="2182" y="21"/>
                  </a:lnTo>
                  <a:cubicBezTo>
                    <a:pt x="2146" y="7"/>
                    <a:pt x="2109" y="0"/>
                    <a:pt x="20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39"/>
            <p:cNvSpPr/>
            <p:nvPr/>
          </p:nvSpPr>
          <p:spPr>
            <a:xfrm>
              <a:off x="5012325" y="1199425"/>
              <a:ext cx="293425" cy="123125"/>
            </a:xfrm>
            <a:custGeom>
              <a:avLst/>
              <a:gdLst/>
              <a:ahLst/>
              <a:cxnLst/>
              <a:rect l="l" t="t" r="r" b="b"/>
              <a:pathLst>
                <a:path w="11737" h="4925" extrusionOk="0">
                  <a:moveTo>
                    <a:pt x="341" y="1"/>
                  </a:moveTo>
                  <a:cubicBezTo>
                    <a:pt x="220" y="1"/>
                    <a:pt x="106" y="74"/>
                    <a:pt x="60" y="193"/>
                  </a:cubicBezTo>
                  <a:cubicBezTo>
                    <a:pt x="0" y="347"/>
                    <a:pt x="74" y="521"/>
                    <a:pt x="227" y="584"/>
                  </a:cubicBezTo>
                  <a:lnTo>
                    <a:pt x="11301" y="4903"/>
                  </a:lnTo>
                  <a:cubicBezTo>
                    <a:pt x="11336" y="4916"/>
                    <a:pt x="11373" y="4924"/>
                    <a:pt x="11411" y="4924"/>
                  </a:cubicBezTo>
                  <a:cubicBezTo>
                    <a:pt x="11556" y="4924"/>
                    <a:pt x="11681" y="4821"/>
                    <a:pt x="11709" y="4678"/>
                  </a:cubicBezTo>
                  <a:cubicBezTo>
                    <a:pt x="11736" y="4535"/>
                    <a:pt x="11657" y="4393"/>
                    <a:pt x="11521" y="4339"/>
                  </a:cubicBezTo>
                  <a:lnTo>
                    <a:pt x="447" y="20"/>
                  </a:lnTo>
                  <a:cubicBezTo>
                    <a:pt x="412" y="7"/>
                    <a:pt x="376" y="1"/>
                    <a:pt x="3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39"/>
            <p:cNvSpPr/>
            <p:nvPr/>
          </p:nvSpPr>
          <p:spPr>
            <a:xfrm>
              <a:off x="3389750" y="542875"/>
              <a:ext cx="292875" cy="292875"/>
            </a:xfrm>
            <a:custGeom>
              <a:avLst/>
              <a:gdLst/>
              <a:ahLst/>
              <a:cxnLst/>
              <a:rect l="l" t="t" r="r" b="b"/>
              <a:pathLst>
                <a:path w="11715" h="11715" extrusionOk="0">
                  <a:moveTo>
                    <a:pt x="5858" y="1"/>
                  </a:moveTo>
                  <a:cubicBezTo>
                    <a:pt x="4304" y="1"/>
                    <a:pt x="2815" y="618"/>
                    <a:pt x="1716" y="1717"/>
                  </a:cubicBezTo>
                  <a:cubicBezTo>
                    <a:pt x="618" y="2815"/>
                    <a:pt x="0" y="4305"/>
                    <a:pt x="0" y="5858"/>
                  </a:cubicBezTo>
                  <a:cubicBezTo>
                    <a:pt x="0" y="7412"/>
                    <a:pt x="618" y="8902"/>
                    <a:pt x="1716" y="9999"/>
                  </a:cubicBezTo>
                  <a:cubicBezTo>
                    <a:pt x="2815" y="11097"/>
                    <a:pt x="4304" y="11715"/>
                    <a:pt x="5858" y="11715"/>
                  </a:cubicBezTo>
                  <a:cubicBezTo>
                    <a:pt x="7410" y="11715"/>
                    <a:pt x="8900" y="11097"/>
                    <a:pt x="9999" y="9999"/>
                  </a:cubicBezTo>
                  <a:cubicBezTo>
                    <a:pt x="11097" y="8902"/>
                    <a:pt x="11714" y="7412"/>
                    <a:pt x="11714" y="5858"/>
                  </a:cubicBezTo>
                  <a:cubicBezTo>
                    <a:pt x="11714" y="4305"/>
                    <a:pt x="11097" y="2815"/>
                    <a:pt x="9999" y="1717"/>
                  </a:cubicBezTo>
                  <a:cubicBezTo>
                    <a:pt x="8900" y="618"/>
                    <a:pt x="7410" y="1"/>
                    <a:pt x="58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39"/>
            <p:cNvSpPr/>
            <p:nvPr/>
          </p:nvSpPr>
          <p:spPr>
            <a:xfrm>
              <a:off x="3374225" y="535300"/>
              <a:ext cx="326825" cy="308100"/>
            </a:xfrm>
            <a:custGeom>
              <a:avLst/>
              <a:gdLst/>
              <a:ahLst/>
              <a:cxnLst/>
              <a:rect l="l" t="t" r="r" b="b"/>
              <a:pathLst>
                <a:path w="13073" h="12324" extrusionOk="0">
                  <a:moveTo>
                    <a:pt x="6486" y="607"/>
                  </a:moveTo>
                  <a:cubicBezTo>
                    <a:pt x="7173" y="607"/>
                    <a:pt x="7856" y="736"/>
                    <a:pt x="8496" y="987"/>
                  </a:cubicBezTo>
                  <a:cubicBezTo>
                    <a:pt x="10589" y="1804"/>
                    <a:pt x="11984" y="3800"/>
                    <a:pt x="12031" y="6047"/>
                  </a:cubicBezTo>
                  <a:cubicBezTo>
                    <a:pt x="12078" y="8292"/>
                    <a:pt x="10766" y="10345"/>
                    <a:pt x="8709" y="11248"/>
                  </a:cubicBezTo>
                  <a:cubicBezTo>
                    <a:pt x="7991" y="11563"/>
                    <a:pt x="7232" y="11716"/>
                    <a:pt x="6479" y="11716"/>
                  </a:cubicBezTo>
                  <a:cubicBezTo>
                    <a:pt x="5073" y="11716"/>
                    <a:pt x="3688" y="11182"/>
                    <a:pt x="2632" y="10170"/>
                  </a:cubicBezTo>
                  <a:cubicBezTo>
                    <a:pt x="1012" y="8613"/>
                    <a:pt x="487" y="6235"/>
                    <a:pt x="1304" y="4143"/>
                  </a:cubicBezTo>
                  <a:cubicBezTo>
                    <a:pt x="2159" y="1951"/>
                    <a:pt x="4263" y="607"/>
                    <a:pt x="6484" y="607"/>
                  </a:cubicBezTo>
                  <a:close/>
                  <a:moveTo>
                    <a:pt x="6486" y="1"/>
                  </a:moveTo>
                  <a:cubicBezTo>
                    <a:pt x="4021" y="1"/>
                    <a:pt x="1689" y="1492"/>
                    <a:pt x="740" y="3923"/>
                  </a:cubicBezTo>
                  <a:cubicBezTo>
                    <a:pt x="0" y="5819"/>
                    <a:pt x="245" y="7957"/>
                    <a:pt x="1394" y="9637"/>
                  </a:cubicBezTo>
                  <a:cubicBezTo>
                    <a:pt x="2541" y="11318"/>
                    <a:pt x="4445" y="12324"/>
                    <a:pt x="6480" y="12324"/>
                  </a:cubicBezTo>
                  <a:cubicBezTo>
                    <a:pt x="9440" y="12320"/>
                    <a:pt x="11980" y="10210"/>
                    <a:pt x="12527" y="7299"/>
                  </a:cubicBezTo>
                  <a:cubicBezTo>
                    <a:pt x="13072" y="4390"/>
                    <a:pt x="11473" y="1502"/>
                    <a:pt x="8716" y="422"/>
                  </a:cubicBezTo>
                  <a:cubicBezTo>
                    <a:pt x="7984" y="136"/>
                    <a:pt x="7229" y="1"/>
                    <a:pt x="648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39"/>
            <p:cNvSpPr/>
            <p:nvPr/>
          </p:nvSpPr>
          <p:spPr>
            <a:xfrm>
              <a:off x="3409050" y="549675"/>
              <a:ext cx="277925" cy="288525"/>
            </a:xfrm>
            <a:custGeom>
              <a:avLst/>
              <a:gdLst/>
              <a:ahLst/>
              <a:cxnLst/>
              <a:rect l="l" t="t" r="r" b="b"/>
              <a:pathLst>
                <a:path w="11117" h="11541" extrusionOk="0">
                  <a:moveTo>
                    <a:pt x="5877" y="1"/>
                  </a:moveTo>
                  <a:cubicBezTo>
                    <a:pt x="5085" y="1"/>
                    <a:pt x="4284" y="187"/>
                    <a:pt x="3535" y="556"/>
                  </a:cubicBezTo>
                  <a:cubicBezTo>
                    <a:pt x="2203" y="1209"/>
                    <a:pt x="1139" y="2387"/>
                    <a:pt x="578" y="3827"/>
                  </a:cubicBezTo>
                  <a:cubicBezTo>
                    <a:pt x="15" y="5268"/>
                    <a:pt x="1" y="6855"/>
                    <a:pt x="539" y="8238"/>
                  </a:cubicBezTo>
                  <a:cubicBezTo>
                    <a:pt x="1075" y="9621"/>
                    <a:pt x="2118" y="10687"/>
                    <a:pt x="3440" y="11203"/>
                  </a:cubicBezTo>
                  <a:cubicBezTo>
                    <a:pt x="4018" y="11428"/>
                    <a:pt x="4627" y="11540"/>
                    <a:pt x="5242" y="11540"/>
                  </a:cubicBezTo>
                  <a:cubicBezTo>
                    <a:pt x="6034" y="11540"/>
                    <a:pt x="6834" y="11354"/>
                    <a:pt x="7584" y="10985"/>
                  </a:cubicBezTo>
                  <a:cubicBezTo>
                    <a:pt x="8915" y="10332"/>
                    <a:pt x="9979" y="9154"/>
                    <a:pt x="10541" y="7714"/>
                  </a:cubicBezTo>
                  <a:cubicBezTo>
                    <a:pt x="11103" y="6274"/>
                    <a:pt x="11117" y="4686"/>
                    <a:pt x="10580" y="3303"/>
                  </a:cubicBezTo>
                  <a:cubicBezTo>
                    <a:pt x="10044" y="1920"/>
                    <a:pt x="8999" y="854"/>
                    <a:pt x="7678" y="338"/>
                  </a:cubicBezTo>
                  <a:cubicBezTo>
                    <a:pt x="7101" y="113"/>
                    <a:pt x="6491" y="1"/>
                    <a:pt x="58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39"/>
            <p:cNvSpPr/>
            <p:nvPr/>
          </p:nvSpPr>
          <p:spPr>
            <a:xfrm>
              <a:off x="3387675" y="544725"/>
              <a:ext cx="320775" cy="298450"/>
            </a:xfrm>
            <a:custGeom>
              <a:avLst/>
              <a:gdLst/>
              <a:ahLst/>
              <a:cxnLst/>
              <a:rect l="l" t="t" r="r" b="b"/>
              <a:pathLst>
                <a:path w="12831" h="11938" extrusionOk="0">
                  <a:moveTo>
                    <a:pt x="6909" y="596"/>
                  </a:moveTo>
                  <a:cubicBezTo>
                    <a:pt x="7413" y="596"/>
                    <a:pt x="7915" y="668"/>
                    <a:pt x="8401" y="808"/>
                  </a:cubicBezTo>
                  <a:cubicBezTo>
                    <a:pt x="10960" y="2070"/>
                    <a:pt x="12153" y="5142"/>
                    <a:pt x="11115" y="7803"/>
                  </a:cubicBezTo>
                  <a:cubicBezTo>
                    <a:pt x="10267" y="9976"/>
                    <a:pt x="8140" y="11343"/>
                    <a:pt x="5923" y="11343"/>
                  </a:cubicBezTo>
                  <a:cubicBezTo>
                    <a:pt x="5425" y="11343"/>
                    <a:pt x="4923" y="11274"/>
                    <a:pt x="4430" y="11130"/>
                  </a:cubicBezTo>
                  <a:cubicBezTo>
                    <a:pt x="1870" y="9868"/>
                    <a:pt x="679" y="6796"/>
                    <a:pt x="1715" y="4136"/>
                  </a:cubicBezTo>
                  <a:cubicBezTo>
                    <a:pt x="2563" y="1963"/>
                    <a:pt x="4691" y="596"/>
                    <a:pt x="6909" y="596"/>
                  </a:cubicBezTo>
                  <a:close/>
                  <a:moveTo>
                    <a:pt x="6911" y="1"/>
                  </a:moveTo>
                  <a:cubicBezTo>
                    <a:pt x="4433" y="1"/>
                    <a:pt x="2088" y="1516"/>
                    <a:pt x="1151" y="3915"/>
                  </a:cubicBezTo>
                  <a:cubicBezTo>
                    <a:pt x="0" y="6866"/>
                    <a:pt x="1323" y="10273"/>
                    <a:pt x="4210" y="11693"/>
                  </a:cubicBezTo>
                  <a:cubicBezTo>
                    <a:pt x="4761" y="11854"/>
                    <a:pt x="5331" y="11937"/>
                    <a:pt x="5904" y="11937"/>
                  </a:cubicBezTo>
                  <a:cubicBezTo>
                    <a:pt x="5909" y="11937"/>
                    <a:pt x="5913" y="11937"/>
                    <a:pt x="5918" y="11937"/>
                  </a:cubicBezTo>
                  <a:cubicBezTo>
                    <a:pt x="8396" y="11937"/>
                    <a:pt x="10743" y="10423"/>
                    <a:pt x="11679" y="8023"/>
                  </a:cubicBezTo>
                  <a:cubicBezTo>
                    <a:pt x="12830" y="5072"/>
                    <a:pt x="11507" y="1665"/>
                    <a:pt x="8620" y="247"/>
                  </a:cubicBezTo>
                  <a:cubicBezTo>
                    <a:pt x="8054" y="80"/>
                    <a:pt x="7479" y="1"/>
                    <a:pt x="6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9"/>
            <p:cNvSpPr/>
            <p:nvPr/>
          </p:nvSpPr>
          <p:spPr>
            <a:xfrm>
              <a:off x="3423825" y="641300"/>
              <a:ext cx="784350" cy="594650"/>
            </a:xfrm>
            <a:custGeom>
              <a:avLst/>
              <a:gdLst/>
              <a:ahLst/>
              <a:cxnLst/>
              <a:rect l="l" t="t" r="r" b="b"/>
              <a:pathLst>
                <a:path w="31374" h="23786" extrusionOk="0">
                  <a:moveTo>
                    <a:pt x="30102" y="0"/>
                  </a:moveTo>
                  <a:cubicBezTo>
                    <a:pt x="30077" y="0"/>
                    <a:pt x="30052" y="3"/>
                    <a:pt x="30027" y="9"/>
                  </a:cubicBezTo>
                  <a:cubicBezTo>
                    <a:pt x="29871" y="50"/>
                    <a:pt x="29773" y="205"/>
                    <a:pt x="29805" y="362"/>
                  </a:cubicBezTo>
                  <a:cubicBezTo>
                    <a:pt x="30758" y="4080"/>
                    <a:pt x="30521" y="7942"/>
                    <a:pt x="29121" y="11528"/>
                  </a:cubicBezTo>
                  <a:cubicBezTo>
                    <a:pt x="27346" y="16078"/>
                    <a:pt x="23907" y="19666"/>
                    <a:pt x="19432" y="21628"/>
                  </a:cubicBezTo>
                  <a:cubicBezTo>
                    <a:pt x="17078" y="22661"/>
                    <a:pt x="14586" y="23178"/>
                    <a:pt x="12090" y="23178"/>
                  </a:cubicBezTo>
                  <a:cubicBezTo>
                    <a:pt x="9844" y="23178"/>
                    <a:pt x="7595" y="22759"/>
                    <a:pt x="5440" y="21919"/>
                  </a:cubicBezTo>
                  <a:cubicBezTo>
                    <a:pt x="3667" y="21229"/>
                    <a:pt x="2013" y="20266"/>
                    <a:pt x="536" y="19067"/>
                  </a:cubicBezTo>
                  <a:cubicBezTo>
                    <a:pt x="480" y="19019"/>
                    <a:pt x="410" y="18996"/>
                    <a:pt x="342" y="18996"/>
                  </a:cubicBezTo>
                  <a:cubicBezTo>
                    <a:pt x="254" y="18996"/>
                    <a:pt x="167" y="19034"/>
                    <a:pt x="108" y="19107"/>
                  </a:cubicBezTo>
                  <a:cubicBezTo>
                    <a:pt x="1" y="19239"/>
                    <a:pt x="22" y="19432"/>
                    <a:pt x="155" y="19536"/>
                  </a:cubicBezTo>
                  <a:cubicBezTo>
                    <a:pt x="1680" y="20776"/>
                    <a:pt x="3388" y="21770"/>
                    <a:pt x="5220" y="22483"/>
                  </a:cubicBezTo>
                  <a:cubicBezTo>
                    <a:pt x="7447" y="23351"/>
                    <a:pt x="9771" y="23785"/>
                    <a:pt x="12091" y="23785"/>
                  </a:cubicBezTo>
                  <a:cubicBezTo>
                    <a:pt x="14670" y="23785"/>
                    <a:pt x="17244" y="23251"/>
                    <a:pt x="19674" y="22182"/>
                  </a:cubicBezTo>
                  <a:cubicBezTo>
                    <a:pt x="24295" y="20156"/>
                    <a:pt x="27850" y="16449"/>
                    <a:pt x="29685" y="11748"/>
                  </a:cubicBezTo>
                  <a:cubicBezTo>
                    <a:pt x="31130" y="8042"/>
                    <a:pt x="31374" y="4054"/>
                    <a:pt x="30391" y="213"/>
                  </a:cubicBezTo>
                  <a:cubicBezTo>
                    <a:pt x="30350" y="83"/>
                    <a:pt x="30231" y="0"/>
                    <a:pt x="301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39"/>
            <p:cNvSpPr/>
            <p:nvPr/>
          </p:nvSpPr>
          <p:spPr>
            <a:xfrm>
              <a:off x="3238175" y="688775"/>
              <a:ext cx="151500" cy="392200"/>
            </a:xfrm>
            <a:custGeom>
              <a:avLst/>
              <a:gdLst/>
              <a:ahLst/>
              <a:cxnLst/>
              <a:rect l="l" t="t" r="r" b="b"/>
              <a:pathLst>
                <a:path w="6060" h="15688" extrusionOk="0">
                  <a:moveTo>
                    <a:pt x="1110" y="0"/>
                  </a:moveTo>
                  <a:cubicBezTo>
                    <a:pt x="963" y="0"/>
                    <a:pt x="834" y="109"/>
                    <a:pt x="813" y="259"/>
                  </a:cubicBezTo>
                  <a:cubicBezTo>
                    <a:pt x="0" y="5806"/>
                    <a:pt x="1684" y="11392"/>
                    <a:pt x="5433" y="15587"/>
                  </a:cubicBezTo>
                  <a:cubicBezTo>
                    <a:pt x="5490" y="15651"/>
                    <a:pt x="5572" y="15687"/>
                    <a:pt x="5658" y="15687"/>
                  </a:cubicBezTo>
                  <a:cubicBezTo>
                    <a:pt x="5920" y="15687"/>
                    <a:pt x="6060" y="15379"/>
                    <a:pt x="5885" y="15183"/>
                  </a:cubicBezTo>
                  <a:cubicBezTo>
                    <a:pt x="2256" y="11124"/>
                    <a:pt x="626" y="5716"/>
                    <a:pt x="1413" y="348"/>
                  </a:cubicBezTo>
                  <a:cubicBezTo>
                    <a:pt x="1436" y="182"/>
                    <a:pt x="1322" y="29"/>
                    <a:pt x="1156" y="4"/>
                  </a:cubicBezTo>
                  <a:cubicBezTo>
                    <a:pt x="1141" y="2"/>
                    <a:pt x="1125" y="0"/>
                    <a:pt x="11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39"/>
            <p:cNvSpPr/>
            <p:nvPr/>
          </p:nvSpPr>
          <p:spPr>
            <a:xfrm>
              <a:off x="3264075" y="291050"/>
              <a:ext cx="826975" cy="377825"/>
            </a:xfrm>
            <a:custGeom>
              <a:avLst/>
              <a:gdLst/>
              <a:ahLst/>
              <a:cxnLst/>
              <a:rect l="l" t="t" r="r" b="b"/>
              <a:pathLst>
                <a:path w="33079" h="15113" extrusionOk="0">
                  <a:moveTo>
                    <a:pt x="18499" y="0"/>
                  </a:moveTo>
                  <a:cubicBezTo>
                    <a:pt x="10938" y="0"/>
                    <a:pt x="3785" y="4570"/>
                    <a:pt x="876" y="12027"/>
                  </a:cubicBezTo>
                  <a:cubicBezTo>
                    <a:pt x="531" y="12910"/>
                    <a:pt x="252" y="13818"/>
                    <a:pt x="42" y="14744"/>
                  </a:cubicBezTo>
                  <a:cubicBezTo>
                    <a:pt x="1" y="14932"/>
                    <a:pt x="144" y="15112"/>
                    <a:pt x="339" y="15112"/>
                  </a:cubicBezTo>
                  <a:cubicBezTo>
                    <a:pt x="480" y="15112"/>
                    <a:pt x="602" y="15014"/>
                    <a:pt x="634" y="14876"/>
                  </a:cubicBezTo>
                  <a:cubicBezTo>
                    <a:pt x="837" y="13982"/>
                    <a:pt x="1106" y="13103"/>
                    <a:pt x="1440" y="12247"/>
                  </a:cubicBezTo>
                  <a:cubicBezTo>
                    <a:pt x="4256" y="5029"/>
                    <a:pt x="11181" y="606"/>
                    <a:pt x="18499" y="606"/>
                  </a:cubicBezTo>
                  <a:cubicBezTo>
                    <a:pt x="20705" y="606"/>
                    <a:pt x="22946" y="1008"/>
                    <a:pt x="25121" y="1856"/>
                  </a:cubicBezTo>
                  <a:cubicBezTo>
                    <a:pt x="27992" y="2976"/>
                    <a:pt x="30547" y="4811"/>
                    <a:pt x="32509" y="7162"/>
                  </a:cubicBezTo>
                  <a:cubicBezTo>
                    <a:pt x="32569" y="7232"/>
                    <a:pt x="32653" y="7268"/>
                    <a:pt x="32739" y="7268"/>
                  </a:cubicBezTo>
                  <a:cubicBezTo>
                    <a:pt x="32807" y="7268"/>
                    <a:pt x="32876" y="7245"/>
                    <a:pt x="32933" y="7198"/>
                  </a:cubicBezTo>
                  <a:cubicBezTo>
                    <a:pt x="33060" y="7091"/>
                    <a:pt x="33078" y="6903"/>
                    <a:pt x="32974" y="6774"/>
                  </a:cubicBezTo>
                  <a:cubicBezTo>
                    <a:pt x="30947" y="4345"/>
                    <a:pt x="28308" y="2449"/>
                    <a:pt x="25343" y="1292"/>
                  </a:cubicBezTo>
                  <a:cubicBezTo>
                    <a:pt x="23095" y="415"/>
                    <a:pt x="20778" y="0"/>
                    <a:pt x="184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39"/>
            <p:cNvSpPr/>
            <p:nvPr/>
          </p:nvSpPr>
          <p:spPr>
            <a:xfrm>
              <a:off x="4104700" y="498900"/>
              <a:ext cx="60550" cy="96325"/>
            </a:xfrm>
            <a:custGeom>
              <a:avLst/>
              <a:gdLst/>
              <a:ahLst/>
              <a:cxnLst/>
              <a:rect l="l" t="t" r="r" b="b"/>
              <a:pathLst>
                <a:path w="2422" h="3853" extrusionOk="0">
                  <a:moveTo>
                    <a:pt x="344" y="0"/>
                  </a:moveTo>
                  <a:cubicBezTo>
                    <a:pt x="286" y="0"/>
                    <a:pt x="228" y="17"/>
                    <a:pt x="176" y="51"/>
                  </a:cubicBezTo>
                  <a:cubicBezTo>
                    <a:pt x="41" y="140"/>
                    <a:pt x="0" y="321"/>
                    <a:pt x="84" y="460"/>
                  </a:cubicBezTo>
                  <a:cubicBezTo>
                    <a:pt x="753" y="1469"/>
                    <a:pt x="1321" y="2542"/>
                    <a:pt x="1779" y="3663"/>
                  </a:cubicBezTo>
                  <a:cubicBezTo>
                    <a:pt x="1826" y="3777"/>
                    <a:pt x="1937" y="3852"/>
                    <a:pt x="2061" y="3852"/>
                  </a:cubicBezTo>
                  <a:lnTo>
                    <a:pt x="2059" y="3851"/>
                  </a:lnTo>
                  <a:cubicBezTo>
                    <a:pt x="2274" y="3851"/>
                    <a:pt x="2421" y="3634"/>
                    <a:pt x="2339" y="3434"/>
                  </a:cubicBezTo>
                  <a:cubicBezTo>
                    <a:pt x="1866" y="2275"/>
                    <a:pt x="1280" y="1167"/>
                    <a:pt x="589" y="124"/>
                  </a:cubicBezTo>
                  <a:cubicBezTo>
                    <a:pt x="529" y="43"/>
                    <a:pt x="437" y="0"/>
                    <a:pt x="3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39"/>
            <p:cNvSpPr/>
            <p:nvPr/>
          </p:nvSpPr>
          <p:spPr>
            <a:xfrm>
              <a:off x="2846275" y="456450"/>
              <a:ext cx="833700" cy="837800"/>
            </a:xfrm>
            <a:custGeom>
              <a:avLst/>
              <a:gdLst/>
              <a:ahLst/>
              <a:cxnLst/>
              <a:rect l="l" t="t" r="r" b="b"/>
              <a:pathLst>
                <a:path w="33348" h="33512" extrusionOk="0">
                  <a:moveTo>
                    <a:pt x="18026" y="1"/>
                  </a:moveTo>
                  <a:cubicBezTo>
                    <a:pt x="9981" y="1"/>
                    <a:pt x="2862" y="5829"/>
                    <a:pt x="1507" y="14022"/>
                  </a:cubicBezTo>
                  <a:cubicBezTo>
                    <a:pt x="1" y="23135"/>
                    <a:pt x="6189" y="31775"/>
                    <a:pt x="15302" y="33282"/>
                  </a:cubicBezTo>
                  <a:cubicBezTo>
                    <a:pt x="16229" y="33435"/>
                    <a:pt x="17155" y="33511"/>
                    <a:pt x="18075" y="33511"/>
                  </a:cubicBezTo>
                  <a:cubicBezTo>
                    <a:pt x="20814" y="33511"/>
                    <a:pt x="23496" y="32838"/>
                    <a:pt x="25954" y="31518"/>
                  </a:cubicBezTo>
                  <a:cubicBezTo>
                    <a:pt x="26132" y="31421"/>
                    <a:pt x="26277" y="31273"/>
                    <a:pt x="26368" y="31092"/>
                  </a:cubicBezTo>
                  <a:cubicBezTo>
                    <a:pt x="25701" y="30777"/>
                    <a:pt x="25067" y="30421"/>
                    <a:pt x="24451" y="30043"/>
                  </a:cubicBezTo>
                  <a:cubicBezTo>
                    <a:pt x="22434" y="31022"/>
                    <a:pt x="20263" y="31525"/>
                    <a:pt x="18049" y="31525"/>
                  </a:cubicBezTo>
                  <a:cubicBezTo>
                    <a:pt x="17245" y="31525"/>
                    <a:pt x="16436" y="31459"/>
                    <a:pt x="15627" y="31325"/>
                  </a:cubicBezTo>
                  <a:cubicBezTo>
                    <a:pt x="7592" y="29997"/>
                    <a:pt x="2136" y="22380"/>
                    <a:pt x="3465" y="14346"/>
                  </a:cubicBezTo>
                  <a:cubicBezTo>
                    <a:pt x="4659" y="7123"/>
                    <a:pt x="10934" y="1985"/>
                    <a:pt x="18027" y="1985"/>
                  </a:cubicBezTo>
                  <a:cubicBezTo>
                    <a:pt x="18824" y="1985"/>
                    <a:pt x="19632" y="2050"/>
                    <a:pt x="20444" y="2184"/>
                  </a:cubicBezTo>
                  <a:cubicBezTo>
                    <a:pt x="26015" y="3106"/>
                    <a:pt x="30505" y="7034"/>
                    <a:pt x="32162" y="12437"/>
                  </a:cubicBezTo>
                  <a:cubicBezTo>
                    <a:pt x="32197" y="12551"/>
                    <a:pt x="32254" y="12658"/>
                    <a:pt x="32328" y="12752"/>
                  </a:cubicBezTo>
                  <a:cubicBezTo>
                    <a:pt x="32632" y="12231"/>
                    <a:pt x="33000" y="11368"/>
                    <a:pt x="33348" y="9972"/>
                  </a:cubicBezTo>
                  <a:cubicBezTo>
                    <a:pt x="31079" y="4828"/>
                    <a:pt x="26417" y="1162"/>
                    <a:pt x="20768" y="227"/>
                  </a:cubicBezTo>
                  <a:cubicBezTo>
                    <a:pt x="19847" y="74"/>
                    <a:pt x="18931" y="1"/>
                    <a:pt x="180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39"/>
            <p:cNvSpPr/>
            <p:nvPr/>
          </p:nvSpPr>
          <p:spPr>
            <a:xfrm>
              <a:off x="4326550" y="1227500"/>
              <a:ext cx="43775" cy="50800"/>
            </a:xfrm>
            <a:custGeom>
              <a:avLst/>
              <a:gdLst/>
              <a:ahLst/>
              <a:cxnLst/>
              <a:rect l="l" t="t" r="r" b="b"/>
              <a:pathLst>
                <a:path w="1751" h="2032" extrusionOk="0">
                  <a:moveTo>
                    <a:pt x="343" y="1"/>
                  </a:moveTo>
                  <a:cubicBezTo>
                    <a:pt x="282" y="1"/>
                    <a:pt x="221" y="19"/>
                    <a:pt x="168" y="57"/>
                  </a:cubicBezTo>
                  <a:cubicBezTo>
                    <a:pt x="33" y="153"/>
                    <a:pt x="0" y="341"/>
                    <a:pt x="95" y="476"/>
                  </a:cubicBezTo>
                  <a:lnTo>
                    <a:pt x="1113" y="1905"/>
                  </a:lnTo>
                  <a:cubicBezTo>
                    <a:pt x="1171" y="1984"/>
                    <a:pt x="1263" y="2031"/>
                    <a:pt x="1361" y="2031"/>
                  </a:cubicBezTo>
                  <a:cubicBezTo>
                    <a:pt x="1607" y="2031"/>
                    <a:pt x="1750" y="1754"/>
                    <a:pt x="1607" y="1553"/>
                  </a:cubicBezTo>
                  <a:lnTo>
                    <a:pt x="589" y="125"/>
                  </a:lnTo>
                  <a:cubicBezTo>
                    <a:pt x="529" y="44"/>
                    <a:pt x="437" y="1"/>
                    <a:pt x="34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39"/>
            <p:cNvSpPr/>
            <p:nvPr/>
          </p:nvSpPr>
          <p:spPr>
            <a:xfrm>
              <a:off x="1089175" y="2557725"/>
              <a:ext cx="2847675" cy="2684500"/>
            </a:xfrm>
            <a:custGeom>
              <a:avLst/>
              <a:gdLst/>
              <a:ahLst/>
              <a:cxnLst/>
              <a:rect l="l" t="t" r="r" b="b"/>
              <a:pathLst>
                <a:path w="113907" h="107380" extrusionOk="0">
                  <a:moveTo>
                    <a:pt x="34572" y="0"/>
                  </a:moveTo>
                  <a:lnTo>
                    <a:pt x="1" y="41864"/>
                  </a:lnTo>
                  <a:lnTo>
                    <a:pt x="79335" y="107379"/>
                  </a:lnTo>
                  <a:lnTo>
                    <a:pt x="113907" y="65515"/>
                  </a:lnTo>
                  <a:lnTo>
                    <a:pt x="3457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39"/>
            <p:cNvSpPr/>
            <p:nvPr/>
          </p:nvSpPr>
          <p:spPr>
            <a:xfrm>
              <a:off x="1080425" y="2550050"/>
              <a:ext cx="2864625" cy="2699725"/>
            </a:xfrm>
            <a:custGeom>
              <a:avLst/>
              <a:gdLst/>
              <a:ahLst/>
              <a:cxnLst/>
              <a:rect l="l" t="t" r="r" b="b"/>
              <a:pathLst>
                <a:path w="114585" h="107989" extrusionOk="0">
                  <a:moveTo>
                    <a:pt x="34956" y="729"/>
                  </a:moveTo>
                  <a:lnTo>
                    <a:pt x="113819" y="65865"/>
                  </a:lnTo>
                  <a:lnTo>
                    <a:pt x="79631" y="107259"/>
                  </a:lnTo>
                  <a:lnTo>
                    <a:pt x="768" y="42125"/>
                  </a:lnTo>
                  <a:lnTo>
                    <a:pt x="34956" y="729"/>
                  </a:lnTo>
                  <a:close/>
                  <a:moveTo>
                    <a:pt x="34911" y="0"/>
                  </a:moveTo>
                  <a:cubicBezTo>
                    <a:pt x="34903" y="0"/>
                    <a:pt x="34894" y="1"/>
                    <a:pt x="34886" y="1"/>
                  </a:cubicBezTo>
                  <a:cubicBezTo>
                    <a:pt x="34805" y="9"/>
                    <a:pt x="34732" y="48"/>
                    <a:pt x="34681" y="111"/>
                  </a:cubicBezTo>
                  <a:lnTo>
                    <a:pt x="106" y="41972"/>
                  </a:lnTo>
                  <a:cubicBezTo>
                    <a:pt x="1" y="42101"/>
                    <a:pt x="19" y="42293"/>
                    <a:pt x="148" y="42399"/>
                  </a:cubicBezTo>
                  <a:lnTo>
                    <a:pt x="79478" y="107919"/>
                  </a:lnTo>
                  <a:cubicBezTo>
                    <a:pt x="79533" y="107964"/>
                    <a:pt x="79601" y="107988"/>
                    <a:pt x="79671" y="107988"/>
                  </a:cubicBezTo>
                  <a:cubicBezTo>
                    <a:pt x="79681" y="107988"/>
                    <a:pt x="79691" y="107988"/>
                    <a:pt x="79700" y="107987"/>
                  </a:cubicBezTo>
                  <a:cubicBezTo>
                    <a:pt x="79780" y="107981"/>
                    <a:pt x="79853" y="107940"/>
                    <a:pt x="79905" y="107879"/>
                  </a:cubicBezTo>
                  <a:lnTo>
                    <a:pt x="114480" y="66016"/>
                  </a:lnTo>
                  <a:cubicBezTo>
                    <a:pt x="114585" y="65887"/>
                    <a:pt x="114567" y="65696"/>
                    <a:pt x="114438" y="65590"/>
                  </a:cubicBezTo>
                  <a:lnTo>
                    <a:pt x="35107" y="69"/>
                  </a:lnTo>
                  <a:cubicBezTo>
                    <a:pt x="35051" y="25"/>
                    <a:pt x="34982" y="0"/>
                    <a:pt x="349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39"/>
            <p:cNvSpPr/>
            <p:nvPr/>
          </p:nvSpPr>
          <p:spPr>
            <a:xfrm>
              <a:off x="1334525" y="2787450"/>
              <a:ext cx="2353700" cy="2207400"/>
            </a:xfrm>
            <a:custGeom>
              <a:avLst/>
              <a:gdLst/>
              <a:ahLst/>
              <a:cxnLst/>
              <a:rect l="l" t="t" r="r" b="b"/>
              <a:pathLst>
                <a:path w="94148" h="88296" extrusionOk="0">
                  <a:moveTo>
                    <a:pt x="29039" y="0"/>
                  </a:moveTo>
                  <a:cubicBezTo>
                    <a:pt x="27913" y="1364"/>
                    <a:pt x="26285" y="2068"/>
                    <a:pt x="24645" y="2068"/>
                  </a:cubicBezTo>
                  <a:cubicBezTo>
                    <a:pt x="23722" y="2068"/>
                    <a:pt x="22795" y="1845"/>
                    <a:pt x="21951" y="1391"/>
                  </a:cubicBezTo>
                  <a:lnTo>
                    <a:pt x="253" y="27660"/>
                  </a:lnTo>
                  <a:cubicBezTo>
                    <a:pt x="1936" y="29725"/>
                    <a:pt x="1987" y="32754"/>
                    <a:pt x="227" y="34884"/>
                  </a:cubicBezTo>
                  <a:cubicBezTo>
                    <a:pt x="155" y="34971"/>
                    <a:pt x="76" y="35051"/>
                    <a:pt x="1" y="35132"/>
                  </a:cubicBezTo>
                  <a:lnTo>
                    <a:pt x="64370" y="88296"/>
                  </a:lnTo>
                  <a:cubicBezTo>
                    <a:pt x="64436" y="88206"/>
                    <a:pt x="64499" y="88115"/>
                    <a:pt x="64570" y="88027"/>
                  </a:cubicBezTo>
                  <a:cubicBezTo>
                    <a:pt x="65697" y="86663"/>
                    <a:pt x="67326" y="85958"/>
                    <a:pt x="68968" y="85958"/>
                  </a:cubicBezTo>
                  <a:cubicBezTo>
                    <a:pt x="70245" y="85958"/>
                    <a:pt x="71530" y="86385"/>
                    <a:pt x="72592" y="87262"/>
                  </a:cubicBezTo>
                  <a:lnTo>
                    <a:pt x="94147" y="61163"/>
                  </a:lnTo>
                  <a:cubicBezTo>
                    <a:pt x="91721" y="59159"/>
                    <a:pt x="91379" y="55568"/>
                    <a:pt x="93382" y="53142"/>
                  </a:cubicBezTo>
                  <a:lnTo>
                    <a:pt x="290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9"/>
            <p:cNvSpPr/>
            <p:nvPr/>
          </p:nvSpPr>
          <p:spPr>
            <a:xfrm>
              <a:off x="1326025" y="2779850"/>
              <a:ext cx="2370700" cy="2222575"/>
            </a:xfrm>
            <a:custGeom>
              <a:avLst/>
              <a:gdLst/>
              <a:ahLst/>
              <a:cxnLst/>
              <a:rect l="l" t="t" r="r" b="b"/>
              <a:pathLst>
                <a:path w="94828" h="88903" extrusionOk="0">
                  <a:moveTo>
                    <a:pt x="29414" y="725"/>
                  </a:moveTo>
                  <a:lnTo>
                    <a:pt x="93302" y="53492"/>
                  </a:lnTo>
                  <a:cubicBezTo>
                    <a:pt x="92410" y="54686"/>
                    <a:pt x="92000" y="56150"/>
                    <a:pt x="92142" y="57643"/>
                  </a:cubicBezTo>
                  <a:cubicBezTo>
                    <a:pt x="92285" y="59138"/>
                    <a:pt x="92964" y="60497"/>
                    <a:pt x="94065" y="61502"/>
                  </a:cubicBezTo>
                  <a:lnTo>
                    <a:pt x="72887" y="87145"/>
                  </a:lnTo>
                  <a:cubicBezTo>
                    <a:pt x="71845" y="86368"/>
                    <a:pt x="70600" y="85959"/>
                    <a:pt x="69308" y="85959"/>
                  </a:cubicBezTo>
                  <a:cubicBezTo>
                    <a:pt x="69118" y="85959"/>
                    <a:pt x="68926" y="85968"/>
                    <a:pt x="68734" y="85986"/>
                  </a:cubicBezTo>
                  <a:cubicBezTo>
                    <a:pt x="67149" y="86132"/>
                    <a:pt x="65688" y="86907"/>
                    <a:pt x="64677" y="88137"/>
                  </a:cubicBezTo>
                  <a:cubicBezTo>
                    <a:pt x="64669" y="88146"/>
                    <a:pt x="64663" y="88154"/>
                    <a:pt x="64656" y="88163"/>
                  </a:cubicBezTo>
                  <a:lnTo>
                    <a:pt x="780" y="35406"/>
                  </a:lnTo>
                  <a:cubicBezTo>
                    <a:pt x="788" y="35398"/>
                    <a:pt x="794" y="35389"/>
                    <a:pt x="801" y="35381"/>
                  </a:cubicBezTo>
                  <a:cubicBezTo>
                    <a:pt x="2564" y="33246"/>
                    <a:pt x="2626" y="30168"/>
                    <a:pt x="983" y="27971"/>
                  </a:cubicBezTo>
                  <a:lnTo>
                    <a:pt x="22370" y="2075"/>
                  </a:lnTo>
                  <a:cubicBezTo>
                    <a:pt x="23201" y="2478"/>
                    <a:pt x="24092" y="2674"/>
                    <a:pt x="24977" y="2674"/>
                  </a:cubicBezTo>
                  <a:cubicBezTo>
                    <a:pt x="26626" y="2674"/>
                    <a:pt x="28252" y="1995"/>
                    <a:pt x="29414" y="725"/>
                  </a:cubicBezTo>
                  <a:close/>
                  <a:moveTo>
                    <a:pt x="29379" y="0"/>
                  </a:moveTo>
                  <a:cubicBezTo>
                    <a:pt x="29292" y="0"/>
                    <a:pt x="29205" y="38"/>
                    <a:pt x="29145" y="111"/>
                  </a:cubicBezTo>
                  <a:cubicBezTo>
                    <a:pt x="28092" y="1385"/>
                    <a:pt x="26546" y="2068"/>
                    <a:pt x="24976" y="2068"/>
                  </a:cubicBezTo>
                  <a:cubicBezTo>
                    <a:pt x="24110" y="2068"/>
                    <a:pt x="23236" y="1860"/>
                    <a:pt x="22434" y="1428"/>
                  </a:cubicBezTo>
                  <a:cubicBezTo>
                    <a:pt x="22389" y="1404"/>
                    <a:pt x="22340" y="1392"/>
                    <a:pt x="22291" y="1392"/>
                  </a:cubicBezTo>
                  <a:cubicBezTo>
                    <a:pt x="22204" y="1392"/>
                    <a:pt x="22117" y="1431"/>
                    <a:pt x="22058" y="1502"/>
                  </a:cubicBezTo>
                  <a:lnTo>
                    <a:pt x="360" y="27773"/>
                  </a:lnTo>
                  <a:cubicBezTo>
                    <a:pt x="268" y="27885"/>
                    <a:pt x="268" y="28046"/>
                    <a:pt x="359" y="28158"/>
                  </a:cubicBezTo>
                  <a:cubicBezTo>
                    <a:pt x="1978" y="30143"/>
                    <a:pt x="1967" y="33019"/>
                    <a:pt x="333" y="34997"/>
                  </a:cubicBezTo>
                  <a:cubicBezTo>
                    <a:pt x="285" y="35055"/>
                    <a:pt x="233" y="35110"/>
                    <a:pt x="181" y="35165"/>
                  </a:cubicBezTo>
                  <a:lnTo>
                    <a:pt x="119" y="35230"/>
                  </a:lnTo>
                  <a:cubicBezTo>
                    <a:pt x="1" y="35357"/>
                    <a:pt x="14" y="35558"/>
                    <a:pt x="148" y="35670"/>
                  </a:cubicBezTo>
                  <a:lnTo>
                    <a:pt x="64517" y="88833"/>
                  </a:lnTo>
                  <a:cubicBezTo>
                    <a:pt x="64572" y="88878"/>
                    <a:pt x="64639" y="88903"/>
                    <a:pt x="64710" y="88903"/>
                  </a:cubicBezTo>
                  <a:cubicBezTo>
                    <a:pt x="64723" y="88903"/>
                    <a:pt x="64736" y="88902"/>
                    <a:pt x="64747" y="88900"/>
                  </a:cubicBezTo>
                  <a:cubicBezTo>
                    <a:pt x="64831" y="88890"/>
                    <a:pt x="64905" y="88846"/>
                    <a:pt x="64954" y="88779"/>
                  </a:cubicBezTo>
                  <a:lnTo>
                    <a:pt x="65007" y="88706"/>
                  </a:lnTo>
                  <a:cubicBezTo>
                    <a:pt x="65051" y="88645"/>
                    <a:pt x="65095" y="88583"/>
                    <a:pt x="65145" y="88523"/>
                  </a:cubicBezTo>
                  <a:cubicBezTo>
                    <a:pt x="66055" y="87420"/>
                    <a:pt x="67368" y="86724"/>
                    <a:pt x="68791" y="86588"/>
                  </a:cubicBezTo>
                  <a:cubicBezTo>
                    <a:pt x="68961" y="86571"/>
                    <a:pt x="69132" y="86563"/>
                    <a:pt x="69302" y="86563"/>
                  </a:cubicBezTo>
                  <a:cubicBezTo>
                    <a:pt x="70551" y="86563"/>
                    <a:pt x="71767" y="86997"/>
                    <a:pt x="72738" y="87800"/>
                  </a:cubicBezTo>
                  <a:cubicBezTo>
                    <a:pt x="72793" y="87845"/>
                    <a:pt x="72861" y="87869"/>
                    <a:pt x="72931" y="87869"/>
                  </a:cubicBezTo>
                  <a:cubicBezTo>
                    <a:pt x="72941" y="87869"/>
                    <a:pt x="72951" y="87869"/>
                    <a:pt x="72961" y="87868"/>
                  </a:cubicBezTo>
                  <a:cubicBezTo>
                    <a:pt x="73040" y="87860"/>
                    <a:pt x="73114" y="87821"/>
                    <a:pt x="73165" y="87760"/>
                  </a:cubicBezTo>
                  <a:lnTo>
                    <a:pt x="94720" y="61659"/>
                  </a:lnTo>
                  <a:cubicBezTo>
                    <a:pt x="94827" y="61531"/>
                    <a:pt x="94809" y="61339"/>
                    <a:pt x="94680" y="61234"/>
                  </a:cubicBezTo>
                  <a:cubicBezTo>
                    <a:pt x="93577" y="60322"/>
                    <a:pt x="92882" y="59011"/>
                    <a:pt x="92745" y="57586"/>
                  </a:cubicBezTo>
                  <a:cubicBezTo>
                    <a:pt x="92609" y="56161"/>
                    <a:pt x="93044" y="54742"/>
                    <a:pt x="93956" y="53639"/>
                  </a:cubicBezTo>
                  <a:cubicBezTo>
                    <a:pt x="94063" y="53510"/>
                    <a:pt x="94045" y="53318"/>
                    <a:pt x="93916" y="53212"/>
                  </a:cubicBezTo>
                  <a:lnTo>
                    <a:pt x="29572" y="70"/>
                  </a:lnTo>
                  <a:cubicBezTo>
                    <a:pt x="29515" y="23"/>
                    <a:pt x="29447" y="0"/>
                    <a:pt x="293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39"/>
            <p:cNvSpPr/>
            <p:nvPr/>
          </p:nvSpPr>
          <p:spPr>
            <a:xfrm>
              <a:off x="2027825" y="3702725"/>
              <a:ext cx="811500" cy="635825"/>
            </a:xfrm>
            <a:custGeom>
              <a:avLst/>
              <a:gdLst/>
              <a:ahLst/>
              <a:cxnLst/>
              <a:rect l="l" t="t" r="r" b="b"/>
              <a:pathLst>
                <a:path w="32460" h="25433" extrusionOk="0">
                  <a:moveTo>
                    <a:pt x="3322" y="0"/>
                  </a:moveTo>
                  <a:cubicBezTo>
                    <a:pt x="3199" y="0"/>
                    <a:pt x="3083" y="75"/>
                    <a:pt x="3038" y="197"/>
                  </a:cubicBezTo>
                  <a:cubicBezTo>
                    <a:pt x="1" y="7659"/>
                    <a:pt x="2136" y="16123"/>
                    <a:pt x="8354" y="21258"/>
                  </a:cubicBezTo>
                  <a:cubicBezTo>
                    <a:pt x="11730" y="24046"/>
                    <a:pt x="15888" y="25432"/>
                    <a:pt x="20039" y="25432"/>
                  </a:cubicBezTo>
                  <a:cubicBezTo>
                    <a:pt x="24460" y="25432"/>
                    <a:pt x="28872" y="23862"/>
                    <a:pt x="32326" y="20740"/>
                  </a:cubicBezTo>
                  <a:cubicBezTo>
                    <a:pt x="32449" y="20627"/>
                    <a:pt x="32460" y="20435"/>
                    <a:pt x="32347" y="20312"/>
                  </a:cubicBezTo>
                  <a:cubicBezTo>
                    <a:pt x="32287" y="20245"/>
                    <a:pt x="32205" y="20211"/>
                    <a:pt x="32122" y="20211"/>
                  </a:cubicBezTo>
                  <a:cubicBezTo>
                    <a:pt x="32050" y="20211"/>
                    <a:pt x="31977" y="20237"/>
                    <a:pt x="31919" y="20289"/>
                  </a:cubicBezTo>
                  <a:cubicBezTo>
                    <a:pt x="28581" y="23308"/>
                    <a:pt x="24313" y="24827"/>
                    <a:pt x="20039" y="24827"/>
                  </a:cubicBezTo>
                  <a:cubicBezTo>
                    <a:pt x="16025" y="24827"/>
                    <a:pt x="12004" y="23487"/>
                    <a:pt x="8739" y="20791"/>
                  </a:cubicBezTo>
                  <a:cubicBezTo>
                    <a:pt x="2728" y="15825"/>
                    <a:pt x="661" y="7640"/>
                    <a:pt x="3599" y="425"/>
                  </a:cubicBezTo>
                  <a:cubicBezTo>
                    <a:pt x="3668" y="268"/>
                    <a:pt x="3594" y="87"/>
                    <a:pt x="3436" y="22"/>
                  </a:cubicBezTo>
                  <a:cubicBezTo>
                    <a:pt x="3399" y="7"/>
                    <a:pt x="3360" y="0"/>
                    <a:pt x="332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39"/>
            <p:cNvSpPr/>
            <p:nvPr/>
          </p:nvSpPr>
          <p:spPr>
            <a:xfrm>
              <a:off x="2158525" y="3472850"/>
              <a:ext cx="170225" cy="143975"/>
            </a:xfrm>
            <a:custGeom>
              <a:avLst/>
              <a:gdLst/>
              <a:ahLst/>
              <a:cxnLst/>
              <a:rect l="l" t="t" r="r" b="b"/>
              <a:pathLst>
                <a:path w="6809" h="5759" extrusionOk="0">
                  <a:moveTo>
                    <a:pt x="6462" y="1"/>
                  </a:moveTo>
                  <a:cubicBezTo>
                    <a:pt x="6415" y="1"/>
                    <a:pt x="6367" y="12"/>
                    <a:pt x="6323" y="35"/>
                  </a:cubicBezTo>
                  <a:cubicBezTo>
                    <a:pt x="4145" y="1170"/>
                    <a:pt x="2240" y="2714"/>
                    <a:pt x="663" y="4624"/>
                  </a:cubicBezTo>
                  <a:cubicBezTo>
                    <a:pt x="487" y="4838"/>
                    <a:pt x="315" y="5054"/>
                    <a:pt x="150" y="5274"/>
                  </a:cubicBezTo>
                  <a:cubicBezTo>
                    <a:pt x="0" y="5473"/>
                    <a:pt x="142" y="5758"/>
                    <a:pt x="392" y="5758"/>
                  </a:cubicBezTo>
                  <a:cubicBezTo>
                    <a:pt x="487" y="5758"/>
                    <a:pt x="577" y="5714"/>
                    <a:pt x="634" y="5638"/>
                  </a:cubicBezTo>
                  <a:cubicBezTo>
                    <a:pt x="794" y="5426"/>
                    <a:pt x="960" y="5217"/>
                    <a:pt x="1130" y="5009"/>
                  </a:cubicBezTo>
                  <a:cubicBezTo>
                    <a:pt x="2655" y="3163"/>
                    <a:pt x="4497" y="1670"/>
                    <a:pt x="6603" y="573"/>
                  </a:cubicBezTo>
                  <a:cubicBezTo>
                    <a:pt x="6751" y="496"/>
                    <a:pt x="6808" y="312"/>
                    <a:pt x="6732" y="164"/>
                  </a:cubicBezTo>
                  <a:cubicBezTo>
                    <a:pt x="6677" y="60"/>
                    <a:pt x="6571" y="1"/>
                    <a:pt x="646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9"/>
            <p:cNvSpPr/>
            <p:nvPr/>
          </p:nvSpPr>
          <p:spPr>
            <a:xfrm>
              <a:off x="2371800" y="3421450"/>
              <a:ext cx="660850" cy="655850"/>
            </a:xfrm>
            <a:custGeom>
              <a:avLst/>
              <a:gdLst/>
              <a:ahLst/>
              <a:cxnLst/>
              <a:rect l="l" t="t" r="r" b="b"/>
              <a:pathLst>
                <a:path w="26434" h="26234" extrusionOk="0">
                  <a:moveTo>
                    <a:pt x="6321" y="1"/>
                  </a:moveTo>
                  <a:cubicBezTo>
                    <a:pt x="4289" y="1"/>
                    <a:pt x="2236" y="341"/>
                    <a:pt x="239" y="1035"/>
                  </a:cubicBezTo>
                  <a:cubicBezTo>
                    <a:pt x="82" y="1091"/>
                    <a:pt x="0" y="1263"/>
                    <a:pt x="55" y="1420"/>
                  </a:cubicBezTo>
                  <a:cubicBezTo>
                    <a:pt x="99" y="1545"/>
                    <a:pt x="216" y="1624"/>
                    <a:pt x="341" y="1624"/>
                  </a:cubicBezTo>
                  <a:cubicBezTo>
                    <a:pt x="373" y="1624"/>
                    <a:pt x="406" y="1618"/>
                    <a:pt x="438" y="1608"/>
                  </a:cubicBezTo>
                  <a:cubicBezTo>
                    <a:pt x="2370" y="936"/>
                    <a:pt x="4355" y="606"/>
                    <a:pt x="6321" y="606"/>
                  </a:cubicBezTo>
                  <a:cubicBezTo>
                    <a:pt x="10369" y="606"/>
                    <a:pt x="14333" y="2004"/>
                    <a:pt x="17577" y="4684"/>
                  </a:cubicBezTo>
                  <a:cubicBezTo>
                    <a:pt x="23789" y="9816"/>
                    <a:pt x="25768" y="18501"/>
                    <a:pt x="22389" y="25804"/>
                  </a:cubicBezTo>
                  <a:cubicBezTo>
                    <a:pt x="22297" y="26004"/>
                    <a:pt x="22442" y="26234"/>
                    <a:pt x="22662" y="26234"/>
                  </a:cubicBezTo>
                  <a:cubicBezTo>
                    <a:pt x="22662" y="26234"/>
                    <a:pt x="22663" y="26234"/>
                    <a:pt x="22664" y="26234"/>
                  </a:cubicBezTo>
                  <a:cubicBezTo>
                    <a:pt x="22665" y="26234"/>
                    <a:pt x="22666" y="26234"/>
                    <a:pt x="22667" y="26234"/>
                  </a:cubicBezTo>
                  <a:cubicBezTo>
                    <a:pt x="22784" y="26234"/>
                    <a:pt x="22889" y="26165"/>
                    <a:pt x="22938" y="26058"/>
                  </a:cubicBezTo>
                  <a:cubicBezTo>
                    <a:pt x="26434" y="18505"/>
                    <a:pt x="24388" y="9523"/>
                    <a:pt x="17963" y="4216"/>
                  </a:cubicBezTo>
                  <a:cubicBezTo>
                    <a:pt x="14607" y="1445"/>
                    <a:pt x="10508" y="1"/>
                    <a:pt x="632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9"/>
            <p:cNvSpPr/>
            <p:nvPr/>
          </p:nvSpPr>
          <p:spPr>
            <a:xfrm>
              <a:off x="2115450" y="3467225"/>
              <a:ext cx="826625" cy="826625"/>
            </a:xfrm>
            <a:custGeom>
              <a:avLst/>
              <a:gdLst/>
              <a:ahLst/>
              <a:cxnLst/>
              <a:rect l="l" t="t" r="r" b="b"/>
              <a:pathLst>
                <a:path w="33065" h="33065" extrusionOk="0">
                  <a:moveTo>
                    <a:pt x="16533" y="1"/>
                  </a:moveTo>
                  <a:cubicBezTo>
                    <a:pt x="12148" y="1"/>
                    <a:pt x="7943" y="1742"/>
                    <a:pt x="4842" y="4842"/>
                  </a:cubicBezTo>
                  <a:cubicBezTo>
                    <a:pt x="1743" y="7942"/>
                    <a:pt x="0" y="12147"/>
                    <a:pt x="0" y="16532"/>
                  </a:cubicBezTo>
                  <a:cubicBezTo>
                    <a:pt x="0" y="20916"/>
                    <a:pt x="1743" y="25121"/>
                    <a:pt x="4842" y="28222"/>
                  </a:cubicBezTo>
                  <a:cubicBezTo>
                    <a:pt x="7943" y="31322"/>
                    <a:pt x="12148" y="33064"/>
                    <a:pt x="16533" y="33064"/>
                  </a:cubicBezTo>
                  <a:cubicBezTo>
                    <a:pt x="20917" y="33064"/>
                    <a:pt x="25122" y="31322"/>
                    <a:pt x="28222" y="28222"/>
                  </a:cubicBezTo>
                  <a:cubicBezTo>
                    <a:pt x="31322" y="25121"/>
                    <a:pt x="33065" y="20916"/>
                    <a:pt x="33065" y="16532"/>
                  </a:cubicBezTo>
                  <a:cubicBezTo>
                    <a:pt x="33065" y="12147"/>
                    <a:pt x="31322" y="7942"/>
                    <a:pt x="28222" y="4842"/>
                  </a:cubicBezTo>
                  <a:cubicBezTo>
                    <a:pt x="25122" y="1742"/>
                    <a:pt x="20917" y="1"/>
                    <a:pt x="1653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9"/>
            <p:cNvSpPr/>
            <p:nvPr/>
          </p:nvSpPr>
          <p:spPr>
            <a:xfrm>
              <a:off x="2270700" y="3606375"/>
              <a:ext cx="470450" cy="543075"/>
            </a:xfrm>
            <a:custGeom>
              <a:avLst/>
              <a:gdLst/>
              <a:ahLst/>
              <a:cxnLst/>
              <a:rect l="l" t="t" r="r" b="b"/>
              <a:pathLst>
                <a:path w="18818" h="21723" extrusionOk="0">
                  <a:moveTo>
                    <a:pt x="17553" y="0"/>
                  </a:moveTo>
                  <a:cubicBezTo>
                    <a:pt x="17543" y="0"/>
                    <a:pt x="17532" y="0"/>
                    <a:pt x="17521" y="1"/>
                  </a:cubicBezTo>
                  <a:cubicBezTo>
                    <a:pt x="17197" y="7"/>
                    <a:pt x="16909" y="161"/>
                    <a:pt x="16662" y="462"/>
                  </a:cubicBezTo>
                  <a:lnTo>
                    <a:pt x="14380" y="3224"/>
                  </a:lnTo>
                  <a:lnTo>
                    <a:pt x="14380" y="3224"/>
                  </a:lnTo>
                  <a:cubicBezTo>
                    <a:pt x="13065" y="2252"/>
                    <a:pt x="11770" y="1686"/>
                    <a:pt x="10496" y="1525"/>
                  </a:cubicBezTo>
                  <a:cubicBezTo>
                    <a:pt x="10256" y="1496"/>
                    <a:pt x="10022" y="1481"/>
                    <a:pt x="9795" y="1481"/>
                  </a:cubicBezTo>
                  <a:cubicBezTo>
                    <a:pt x="8412" y="1481"/>
                    <a:pt x="7264" y="2035"/>
                    <a:pt x="6348" y="3143"/>
                  </a:cubicBezTo>
                  <a:cubicBezTo>
                    <a:pt x="5910" y="3673"/>
                    <a:pt x="5597" y="4193"/>
                    <a:pt x="5409" y="4699"/>
                  </a:cubicBezTo>
                  <a:cubicBezTo>
                    <a:pt x="5222" y="5206"/>
                    <a:pt x="5126" y="5685"/>
                    <a:pt x="5125" y="6137"/>
                  </a:cubicBezTo>
                  <a:cubicBezTo>
                    <a:pt x="5123" y="6590"/>
                    <a:pt x="5241" y="7103"/>
                    <a:pt x="5479" y="7680"/>
                  </a:cubicBezTo>
                  <a:cubicBezTo>
                    <a:pt x="5706" y="8231"/>
                    <a:pt x="5973" y="8766"/>
                    <a:pt x="6279" y="9278"/>
                  </a:cubicBezTo>
                  <a:cubicBezTo>
                    <a:pt x="6575" y="9766"/>
                    <a:pt x="6986" y="10393"/>
                    <a:pt x="7516" y="11157"/>
                  </a:cubicBezTo>
                  <a:lnTo>
                    <a:pt x="8940" y="13160"/>
                  </a:lnTo>
                  <a:cubicBezTo>
                    <a:pt x="9342" y="13700"/>
                    <a:pt x="9591" y="14191"/>
                    <a:pt x="9686" y="14634"/>
                  </a:cubicBezTo>
                  <a:cubicBezTo>
                    <a:pt x="9781" y="15077"/>
                    <a:pt x="9734" y="15414"/>
                    <a:pt x="9544" y="15643"/>
                  </a:cubicBezTo>
                  <a:cubicBezTo>
                    <a:pt x="9303" y="15936"/>
                    <a:pt x="9011" y="16101"/>
                    <a:pt x="8669" y="16137"/>
                  </a:cubicBezTo>
                  <a:cubicBezTo>
                    <a:pt x="8604" y="16144"/>
                    <a:pt x="8539" y="16147"/>
                    <a:pt x="8474" y="16147"/>
                  </a:cubicBezTo>
                  <a:cubicBezTo>
                    <a:pt x="8197" y="16147"/>
                    <a:pt x="7925" y="16084"/>
                    <a:pt x="7655" y="15957"/>
                  </a:cubicBezTo>
                  <a:cubicBezTo>
                    <a:pt x="7303" y="15791"/>
                    <a:pt x="6963" y="15597"/>
                    <a:pt x="6641" y="15376"/>
                  </a:cubicBezTo>
                  <a:cubicBezTo>
                    <a:pt x="6297" y="15145"/>
                    <a:pt x="6002" y="14897"/>
                    <a:pt x="5758" y="14635"/>
                  </a:cubicBezTo>
                  <a:cubicBezTo>
                    <a:pt x="5382" y="14297"/>
                    <a:pt x="5042" y="13921"/>
                    <a:pt x="4746" y="13509"/>
                  </a:cubicBezTo>
                  <a:cubicBezTo>
                    <a:pt x="4454" y="13105"/>
                    <a:pt x="4247" y="12775"/>
                    <a:pt x="4126" y="12518"/>
                  </a:cubicBezTo>
                  <a:cubicBezTo>
                    <a:pt x="4004" y="12261"/>
                    <a:pt x="3868" y="11948"/>
                    <a:pt x="3719" y="11579"/>
                  </a:cubicBezTo>
                  <a:cubicBezTo>
                    <a:pt x="3569" y="11210"/>
                    <a:pt x="3475" y="10988"/>
                    <a:pt x="3435" y="10910"/>
                  </a:cubicBezTo>
                  <a:cubicBezTo>
                    <a:pt x="3239" y="10480"/>
                    <a:pt x="2992" y="10165"/>
                    <a:pt x="2691" y="9960"/>
                  </a:cubicBezTo>
                  <a:cubicBezTo>
                    <a:pt x="2444" y="9794"/>
                    <a:pt x="2183" y="9710"/>
                    <a:pt x="1909" y="9710"/>
                  </a:cubicBezTo>
                  <a:cubicBezTo>
                    <a:pt x="1849" y="9710"/>
                    <a:pt x="1789" y="9714"/>
                    <a:pt x="1728" y="9722"/>
                  </a:cubicBezTo>
                  <a:cubicBezTo>
                    <a:pt x="1395" y="9764"/>
                    <a:pt x="1076" y="9877"/>
                    <a:pt x="794" y="10055"/>
                  </a:cubicBezTo>
                  <a:cubicBezTo>
                    <a:pt x="514" y="10232"/>
                    <a:pt x="304" y="10486"/>
                    <a:pt x="163" y="10819"/>
                  </a:cubicBezTo>
                  <a:cubicBezTo>
                    <a:pt x="24" y="11151"/>
                    <a:pt x="1" y="11504"/>
                    <a:pt x="93" y="11877"/>
                  </a:cubicBezTo>
                  <a:cubicBezTo>
                    <a:pt x="642" y="13851"/>
                    <a:pt x="1708" y="15613"/>
                    <a:pt x="3291" y="17163"/>
                  </a:cubicBezTo>
                  <a:lnTo>
                    <a:pt x="3291" y="17163"/>
                  </a:lnTo>
                  <a:lnTo>
                    <a:pt x="1161" y="19742"/>
                  </a:lnTo>
                  <a:cubicBezTo>
                    <a:pt x="833" y="20139"/>
                    <a:pt x="756" y="20541"/>
                    <a:pt x="933" y="20949"/>
                  </a:cubicBezTo>
                  <a:cubicBezTo>
                    <a:pt x="1110" y="21355"/>
                    <a:pt x="1421" y="21605"/>
                    <a:pt x="1867" y="21696"/>
                  </a:cubicBezTo>
                  <a:cubicBezTo>
                    <a:pt x="1953" y="21714"/>
                    <a:pt x="2037" y="21723"/>
                    <a:pt x="2118" y="21723"/>
                  </a:cubicBezTo>
                  <a:cubicBezTo>
                    <a:pt x="2456" y="21723"/>
                    <a:pt x="2751" y="21570"/>
                    <a:pt x="3005" y="21264"/>
                  </a:cubicBezTo>
                  <a:lnTo>
                    <a:pt x="5126" y="18695"/>
                  </a:lnTo>
                  <a:lnTo>
                    <a:pt x="5126" y="18695"/>
                  </a:lnTo>
                  <a:cubicBezTo>
                    <a:pt x="5797" y="19157"/>
                    <a:pt x="6477" y="19515"/>
                    <a:pt x="7163" y="19769"/>
                  </a:cubicBezTo>
                  <a:cubicBezTo>
                    <a:pt x="7868" y="20028"/>
                    <a:pt x="8564" y="20158"/>
                    <a:pt x="9250" y="20158"/>
                  </a:cubicBezTo>
                  <a:cubicBezTo>
                    <a:pt x="9674" y="20158"/>
                    <a:pt x="10094" y="20109"/>
                    <a:pt x="10510" y="20010"/>
                  </a:cubicBezTo>
                  <a:cubicBezTo>
                    <a:pt x="11601" y="19752"/>
                    <a:pt x="12543" y="19124"/>
                    <a:pt x="13336" y="18128"/>
                  </a:cubicBezTo>
                  <a:cubicBezTo>
                    <a:pt x="13831" y="17511"/>
                    <a:pt x="14162" y="16895"/>
                    <a:pt x="14327" y="16280"/>
                  </a:cubicBezTo>
                  <a:cubicBezTo>
                    <a:pt x="14492" y="15666"/>
                    <a:pt x="14499" y="15035"/>
                    <a:pt x="14348" y="14391"/>
                  </a:cubicBezTo>
                  <a:cubicBezTo>
                    <a:pt x="14192" y="13732"/>
                    <a:pt x="13947" y="13097"/>
                    <a:pt x="13619" y="12505"/>
                  </a:cubicBezTo>
                  <a:cubicBezTo>
                    <a:pt x="13284" y="11893"/>
                    <a:pt x="12825" y="11183"/>
                    <a:pt x="12243" y="10376"/>
                  </a:cubicBezTo>
                  <a:lnTo>
                    <a:pt x="10798" y="8425"/>
                  </a:lnTo>
                  <a:cubicBezTo>
                    <a:pt x="10362" y="7856"/>
                    <a:pt x="10099" y="7386"/>
                    <a:pt x="10010" y="7016"/>
                  </a:cubicBezTo>
                  <a:cubicBezTo>
                    <a:pt x="9921" y="6645"/>
                    <a:pt x="10009" y="6301"/>
                    <a:pt x="10272" y="5982"/>
                  </a:cubicBezTo>
                  <a:cubicBezTo>
                    <a:pt x="10440" y="5780"/>
                    <a:pt x="10667" y="5678"/>
                    <a:pt x="10953" y="5678"/>
                  </a:cubicBezTo>
                  <a:cubicBezTo>
                    <a:pt x="11042" y="5678"/>
                    <a:pt x="11136" y="5688"/>
                    <a:pt x="11235" y="5707"/>
                  </a:cubicBezTo>
                  <a:cubicBezTo>
                    <a:pt x="11659" y="5789"/>
                    <a:pt x="12056" y="5971"/>
                    <a:pt x="12424" y="6254"/>
                  </a:cubicBezTo>
                  <a:cubicBezTo>
                    <a:pt x="12793" y="6537"/>
                    <a:pt x="13130" y="6818"/>
                    <a:pt x="13434" y="7098"/>
                  </a:cubicBezTo>
                  <a:cubicBezTo>
                    <a:pt x="14270" y="7960"/>
                    <a:pt x="14996" y="8921"/>
                    <a:pt x="15601" y="9959"/>
                  </a:cubicBezTo>
                  <a:cubicBezTo>
                    <a:pt x="15851" y="10359"/>
                    <a:pt x="16140" y="10643"/>
                    <a:pt x="16469" y="10811"/>
                  </a:cubicBezTo>
                  <a:cubicBezTo>
                    <a:pt x="16667" y="10911"/>
                    <a:pt x="16863" y="10962"/>
                    <a:pt x="17059" y="10962"/>
                  </a:cubicBezTo>
                  <a:cubicBezTo>
                    <a:pt x="17189" y="10962"/>
                    <a:pt x="17319" y="10939"/>
                    <a:pt x="17449" y="10894"/>
                  </a:cubicBezTo>
                  <a:cubicBezTo>
                    <a:pt x="17762" y="10789"/>
                    <a:pt x="18049" y="10613"/>
                    <a:pt x="18286" y="10381"/>
                  </a:cubicBezTo>
                  <a:cubicBezTo>
                    <a:pt x="18520" y="10150"/>
                    <a:pt x="18670" y="9839"/>
                    <a:pt x="18734" y="9446"/>
                  </a:cubicBezTo>
                  <a:cubicBezTo>
                    <a:pt x="18799" y="9053"/>
                    <a:pt x="18734" y="8658"/>
                    <a:pt x="18541" y="8261"/>
                  </a:cubicBezTo>
                  <a:cubicBezTo>
                    <a:pt x="18298" y="7746"/>
                    <a:pt x="18087" y="7335"/>
                    <a:pt x="17911" y="7026"/>
                  </a:cubicBezTo>
                  <a:cubicBezTo>
                    <a:pt x="17735" y="6718"/>
                    <a:pt x="17451" y="6309"/>
                    <a:pt x="17060" y="5800"/>
                  </a:cubicBezTo>
                  <a:cubicBezTo>
                    <a:pt x="16784" y="5444"/>
                    <a:pt x="16487" y="5104"/>
                    <a:pt x="16171" y="4783"/>
                  </a:cubicBezTo>
                  <a:lnTo>
                    <a:pt x="16171" y="4783"/>
                  </a:lnTo>
                  <a:lnTo>
                    <a:pt x="18492" y="1972"/>
                  </a:lnTo>
                  <a:cubicBezTo>
                    <a:pt x="18726" y="1690"/>
                    <a:pt x="18817" y="1386"/>
                    <a:pt x="18765" y="1061"/>
                  </a:cubicBezTo>
                  <a:cubicBezTo>
                    <a:pt x="18714" y="736"/>
                    <a:pt x="18575" y="476"/>
                    <a:pt x="18350" y="282"/>
                  </a:cubicBezTo>
                  <a:cubicBezTo>
                    <a:pt x="18130" y="94"/>
                    <a:pt x="17865" y="0"/>
                    <a:pt x="175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9"/>
            <p:cNvSpPr/>
            <p:nvPr/>
          </p:nvSpPr>
          <p:spPr>
            <a:xfrm>
              <a:off x="2262950" y="3598725"/>
              <a:ext cx="486000" cy="558300"/>
            </a:xfrm>
            <a:custGeom>
              <a:avLst/>
              <a:gdLst/>
              <a:ahLst/>
              <a:cxnLst/>
              <a:rect l="l" t="t" r="r" b="b"/>
              <a:pathLst>
                <a:path w="19440" h="22332" extrusionOk="0">
                  <a:moveTo>
                    <a:pt x="17838" y="610"/>
                  </a:moveTo>
                  <a:cubicBezTo>
                    <a:pt x="18087" y="614"/>
                    <a:pt x="18292" y="674"/>
                    <a:pt x="18462" y="818"/>
                  </a:cubicBezTo>
                  <a:cubicBezTo>
                    <a:pt x="18634" y="965"/>
                    <a:pt x="18735" y="1161"/>
                    <a:pt x="18776" y="1415"/>
                  </a:cubicBezTo>
                  <a:cubicBezTo>
                    <a:pt x="18813" y="1653"/>
                    <a:pt x="18746" y="1872"/>
                    <a:pt x="18569" y="2087"/>
                  </a:cubicBezTo>
                  <a:lnTo>
                    <a:pt x="16458" y="4640"/>
                  </a:lnTo>
                  <a:cubicBezTo>
                    <a:pt x="16378" y="4564"/>
                    <a:pt x="16297" y="4488"/>
                    <a:pt x="16214" y="4413"/>
                  </a:cubicBezTo>
                  <a:cubicBezTo>
                    <a:pt x="15851" y="4073"/>
                    <a:pt x="15487" y="3761"/>
                    <a:pt x="15124" y="3480"/>
                  </a:cubicBezTo>
                  <a:lnTo>
                    <a:pt x="17205" y="962"/>
                  </a:lnTo>
                  <a:cubicBezTo>
                    <a:pt x="17397" y="730"/>
                    <a:pt x="17604" y="614"/>
                    <a:pt x="17838" y="610"/>
                  </a:cubicBezTo>
                  <a:close/>
                  <a:moveTo>
                    <a:pt x="14737" y="3948"/>
                  </a:moveTo>
                  <a:cubicBezTo>
                    <a:pt x="15091" y="4221"/>
                    <a:pt x="15447" y="4525"/>
                    <a:pt x="15804" y="4858"/>
                  </a:cubicBezTo>
                  <a:cubicBezTo>
                    <a:pt x="15895" y="4941"/>
                    <a:pt x="15985" y="5025"/>
                    <a:pt x="16071" y="5109"/>
                  </a:cubicBezTo>
                  <a:lnTo>
                    <a:pt x="16000" y="5194"/>
                  </a:lnTo>
                  <a:lnTo>
                    <a:pt x="14637" y="4069"/>
                  </a:lnTo>
                  <a:lnTo>
                    <a:pt x="14737" y="3948"/>
                  </a:lnTo>
                  <a:close/>
                  <a:moveTo>
                    <a:pt x="4250" y="17159"/>
                  </a:moveTo>
                  <a:lnTo>
                    <a:pt x="5627" y="18295"/>
                  </a:lnTo>
                  <a:lnTo>
                    <a:pt x="5383" y="18590"/>
                  </a:lnTo>
                  <a:cubicBezTo>
                    <a:pt x="5013" y="18321"/>
                    <a:pt x="4658" y="18032"/>
                    <a:pt x="4320" y="17723"/>
                  </a:cubicBezTo>
                  <a:cubicBezTo>
                    <a:pt x="4216" y="17632"/>
                    <a:pt x="4115" y="17538"/>
                    <a:pt x="4014" y="17444"/>
                  </a:cubicBezTo>
                  <a:lnTo>
                    <a:pt x="4250" y="17159"/>
                  </a:lnTo>
                  <a:close/>
                  <a:moveTo>
                    <a:pt x="10096" y="2088"/>
                  </a:moveTo>
                  <a:cubicBezTo>
                    <a:pt x="10313" y="2088"/>
                    <a:pt x="10537" y="2102"/>
                    <a:pt x="10768" y="2131"/>
                  </a:cubicBezTo>
                  <a:cubicBezTo>
                    <a:pt x="11900" y="2274"/>
                    <a:pt x="13066" y="2761"/>
                    <a:pt x="14250" y="3587"/>
                  </a:cubicBezTo>
                  <a:lnTo>
                    <a:pt x="13785" y="4150"/>
                  </a:lnTo>
                  <a:lnTo>
                    <a:pt x="16083" y="6047"/>
                  </a:lnTo>
                  <a:lnTo>
                    <a:pt x="16498" y="5544"/>
                  </a:lnTo>
                  <a:cubicBezTo>
                    <a:pt x="16726" y="5788"/>
                    <a:pt x="16937" y="6038"/>
                    <a:pt x="17131" y="6289"/>
                  </a:cubicBezTo>
                  <a:cubicBezTo>
                    <a:pt x="17511" y="6784"/>
                    <a:pt x="17790" y="7185"/>
                    <a:pt x="17958" y="7481"/>
                  </a:cubicBezTo>
                  <a:cubicBezTo>
                    <a:pt x="18131" y="7785"/>
                    <a:pt x="18339" y="8194"/>
                    <a:pt x="18579" y="8698"/>
                  </a:cubicBezTo>
                  <a:cubicBezTo>
                    <a:pt x="18746" y="9042"/>
                    <a:pt x="18800" y="9372"/>
                    <a:pt x="18746" y="9702"/>
                  </a:cubicBezTo>
                  <a:cubicBezTo>
                    <a:pt x="18691" y="10033"/>
                    <a:pt x="18572" y="10285"/>
                    <a:pt x="18384" y="10469"/>
                  </a:cubicBezTo>
                  <a:cubicBezTo>
                    <a:pt x="18178" y="10670"/>
                    <a:pt x="17930" y="10821"/>
                    <a:pt x="17660" y="10914"/>
                  </a:cubicBezTo>
                  <a:cubicBezTo>
                    <a:pt x="17563" y="10947"/>
                    <a:pt x="17467" y="10964"/>
                    <a:pt x="17370" y="10964"/>
                  </a:cubicBezTo>
                  <a:cubicBezTo>
                    <a:pt x="17222" y="10964"/>
                    <a:pt x="17072" y="10925"/>
                    <a:pt x="16917" y="10846"/>
                  </a:cubicBezTo>
                  <a:cubicBezTo>
                    <a:pt x="16639" y="10704"/>
                    <a:pt x="16386" y="10454"/>
                    <a:pt x="16172" y="10113"/>
                  </a:cubicBezTo>
                  <a:cubicBezTo>
                    <a:pt x="15568" y="9070"/>
                    <a:pt x="14825" y="8088"/>
                    <a:pt x="13949" y="7181"/>
                  </a:cubicBezTo>
                  <a:cubicBezTo>
                    <a:pt x="13638" y="6895"/>
                    <a:pt x="13292" y="6604"/>
                    <a:pt x="12919" y="6319"/>
                  </a:cubicBezTo>
                  <a:cubicBezTo>
                    <a:pt x="12514" y="6008"/>
                    <a:pt x="12072" y="5806"/>
                    <a:pt x="11604" y="5715"/>
                  </a:cubicBezTo>
                  <a:cubicBezTo>
                    <a:pt x="11482" y="5691"/>
                    <a:pt x="11370" y="5681"/>
                    <a:pt x="11267" y="5681"/>
                  </a:cubicBezTo>
                  <a:cubicBezTo>
                    <a:pt x="10801" y="5681"/>
                    <a:pt x="10514" y="5894"/>
                    <a:pt x="10349" y="6095"/>
                  </a:cubicBezTo>
                  <a:cubicBezTo>
                    <a:pt x="10023" y="6488"/>
                    <a:pt x="9915" y="6925"/>
                    <a:pt x="10026" y="7391"/>
                  </a:cubicBezTo>
                  <a:cubicBezTo>
                    <a:pt x="10125" y="7806"/>
                    <a:pt x="10401" y="8305"/>
                    <a:pt x="10866" y="8911"/>
                  </a:cubicBezTo>
                  <a:lnTo>
                    <a:pt x="12307" y="10859"/>
                  </a:lnTo>
                  <a:cubicBezTo>
                    <a:pt x="12880" y="11655"/>
                    <a:pt x="13337" y="12360"/>
                    <a:pt x="13663" y="12957"/>
                  </a:cubicBezTo>
                  <a:cubicBezTo>
                    <a:pt x="13978" y="13525"/>
                    <a:pt x="14214" y="14134"/>
                    <a:pt x="14364" y="14766"/>
                  </a:cubicBezTo>
                  <a:cubicBezTo>
                    <a:pt x="14502" y="15360"/>
                    <a:pt x="14495" y="15946"/>
                    <a:pt x="14344" y="16508"/>
                  </a:cubicBezTo>
                  <a:cubicBezTo>
                    <a:pt x="14190" y="17079"/>
                    <a:pt x="13876" y="17663"/>
                    <a:pt x="13409" y="18247"/>
                  </a:cubicBezTo>
                  <a:cubicBezTo>
                    <a:pt x="12664" y="19183"/>
                    <a:pt x="11769" y="19781"/>
                    <a:pt x="10750" y="20023"/>
                  </a:cubicBezTo>
                  <a:cubicBezTo>
                    <a:pt x="10360" y="20115"/>
                    <a:pt x="9966" y="20161"/>
                    <a:pt x="9567" y="20161"/>
                  </a:cubicBezTo>
                  <a:cubicBezTo>
                    <a:pt x="8912" y="20161"/>
                    <a:pt x="8247" y="20037"/>
                    <a:pt x="7577" y="19790"/>
                  </a:cubicBezTo>
                  <a:cubicBezTo>
                    <a:pt x="7011" y="19580"/>
                    <a:pt x="6446" y="19295"/>
                    <a:pt x="5884" y="18934"/>
                  </a:cubicBezTo>
                  <a:lnTo>
                    <a:pt x="6481" y="18213"/>
                  </a:lnTo>
                  <a:lnTo>
                    <a:pt x="4169" y="16305"/>
                  </a:lnTo>
                  <a:lnTo>
                    <a:pt x="3582" y="17017"/>
                  </a:lnTo>
                  <a:cubicBezTo>
                    <a:pt x="2170" y="15567"/>
                    <a:pt x="1201" y="13918"/>
                    <a:pt x="697" y="12105"/>
                  </a:cubicBezTo>
                  <a:cubicBezTo>
                    <a:pt x="621" y="11795"/>
                    <a:pt x="640" y="11513"/>
                    <a:pt x="753" y="11242"/>
                  </a:cubicBezTo>
                  <a:cubicBezTo>
                    <a:pt x="869" y="10968"/>
                    <a:pt x="1037" y="10764"/>
                    <a:pt x="1265" y="10618"/>
                  </a:cubicBezTo>
                  <a:cubicBezTo>
                    <a:pt x="1511" y="10464"/>
                    <a:pt x="1789" y="10365"/>
                    <a:pt x="2078" y="10330"/>
                  </a:cubicBezTo>
                  <a:cubicBezTo>
                    <a:pt x="2128" y="10323"/>
                    <a:pt x="2177" y="10320"/>
                    <a:pt x="2225" y="10320"/>
                  </a:cubicBezTo>
                  <a:cubicBezTo>
                    <a:pt x="2437" y="10320"/>
                    <a:pt x="2637" y="10385"/>
                    <a:pt x="2832" y="10518"/>
                  </a:cubicBezTo>
                  <a:cubicBezTo>
                    <a:pt x="3083" y="10688"/>
                    <a:pt x="3298" y="10966"/>
                    <a:pt x="3477" y="11355"/>
                  </a:cubicBezTo>
                  <a:cubicBezTo>
                    <a:pt x="3516" y="11429"/>
                    <a:pt x="3605" y="11644"/>
                    <a:pt x="3749" y="12000"/>
                  </a:cubicBezTo>
                  <a:cubicBezTo>
                    <a:pt x="3901" y="12375"/>
                    <a:pt x="4039" y="12692"/>
                    <a:pt x="4163" y="12954"/>
                  </a:cubicBezTo>
                  <a:cubicBezTo>
                    <a:pt x="4294" y="13230"/>
                    <a:pt x="4507" y="13570"/>
                    <a:pt x="4811" y="13993"/>
                  </a:cubicBezTo>
                  <a:cubicBezTo>
                    <a:pt x="5113" y="14414"/>
                    <a:pt x="5461" y="14801"/>
                    <a:pt x="5847" y="15147"/>
                  </a:cubicBezTo>
                  <a:cubicBezTo>
                    <a:pt x="6107" y="15427"/>
                    <a:pt x="6422" y="15692"/>
                    <a:pt x="6782" y="15933"/>
                  </a:cubicBezTo>
                  <a:cubicBezTo>
                    <a:pt x="7118" y="16162"/>
                    <a:pt x="7471" y="16364"/>
                    <a:pt x="7838" y="16538"/>
                  </a:cubicBezTo>
                  <a:cubicBezTo>
                    <a:pt x="8145" y="16682"/>
                    <a:pt x="8462" y="16755"/>
                    <a:pt x="8781" y="16755"/>
                  </a:cubicBezTo>
                  <a:cubicBezTo>
                    <a:pt x="8857" y="16755"/>
                    <a:pt x="8934" y="16751"/>
                    <a:pt x="9011" y="16743"/>
                  </a:cubicBezTo>
                  <a:cubicBezTo>
                    <a:pt x="9433" y="16698"/>
                    <a:pt x="9795" y="16496"/>
                    <a:pt x="10088" y="16142"/>
                  </a:cubicBezTo>
                  <a:cubicBezTo>
                    <a:pt x="10338" y="15837"/>
                    <a:pt x="10407" y="15413"/>
                    <a:pt x="10293" y="14875"/>
                  </a:cubicBezTo>
                  <a:cubicBezTo>
                    <a:pt x="10188" y="14392"/>
                    <a:pt x="9920" y="13857"/>
                    <a:pt x="9497" y="13290"/>
                  </a:cubicBezTo>
                  <a:lnTo>
                    <a:pt x="8075" y="11290"/>
                  </a:lnTo>
                  <a:cubicBezTo>
                    <a:pt x="7553" y="10536"/>
                    <a:pt x="7140" y="9908"/>
                    <a:pt x="6848" y="9425"/>
                  </a:cubicBezTo>
                  <a:cubicBezTo>
                    <a:pt x="6550" y="8928"/>
                    <a:pt x="6289" y="8407"/>
                    <a:pt x="6069" y="7869"/>
                  </a:cubicBezTo>
                  <a:cubicBezTo>
                    <a:pt x="5848" y="7334"/>
                    <a:pt x="5736" y="6853"/>
                    <a:pt x="5739" y="6443"/>
                  </a:cubicBezTo>
                  <a:cubicBezTo>
                    <a:pt x="5739" y="6029"/>
                    <a:pt x="5828" y="5581"/>
                    <a:pt x="6003" y="5109"/>
                  </a:cubicBezTo>
                  <a:cubicBezTo>
                    <a:pt x="6179" y="4638"/>
                    <a:pt x="6477" y="4144"/>
                    <a:pt x="6892" y="3642"/>
                  </a:cubicBezTo>
                  <a:cubicBezTo>
                    <a:pt x="7752" y="2599"/>
                    <a:pt x="8804" y="2088"/>
                    <a:pt x="10096" y="2088"/>
                  </a:cubicBezTo>
                  <a:close/>
                  <a:moveTo>
                    <a:pt x="3628" y="17912"/>
                  </a:moveTo>
                  <a:cubicBezTo>
                    <a:pt x="3721" y="18001"/>
                    <a:pt x="3818" y="18088"/>
                    <a:pt x="3915" y="18174"/>
                  </a:cubicBezTo>
                  <a:cubicBezTo>
                    <a:pt x="4259" y="18488"/>
                    <a:pt x="4620" y="18783"/>
                    <a:pt x="4996" y="19058"/>
                  </a:cubicBezTo>
                  <a:lnTo>
                    <a:pt x="3082" y="21377"/>
                  </a:lnTo>
                  <a:cubicBezTo>
                    <a:pt x="2888" y="21612"/>
                    <a:pt x="2678" y="21726"/>
                    <a:pt x="2430" y="21726"/>
                  </a:cubicBezTo>
                  <a:cubicBezTo>
                    <a:pt x="2368" y="21726"/>
                    <a:pt x="2305" y="21719"/>
                    <a:pt x="2238" y="21705"/>
                  </a:cubicBezTo>
                  <a:cubicBezTo>
                    <a:pt x="1888" y="21634"/>
                    <a:pt x="1661" y="21452"/>
                    <a:pt x="1522" y="21134"/>
                  </a:cubicBezTo>
                  <a:cubicBezTo>
                    <a:pt x="1440" y="20944"/>
                    <a:pt x="1369" y="20647"/>
                    <a:pt x="1704" y="20240"/>
                  </a:cubicBezTo>
                  <a:lnTo>
                    <a:pt x="3628" y="17912"/>
                  </a:lnTo>
                  <a:close/>
                  <a:moveTo>
                    <a:pt x="17840" y="0"/>
                  </a:moveTo>
                  <a:cubicBezTo>
                    <a:pt x="17835" y="0"/>
                    <a:pt x="17831" y="0"/>
                    <a:pt x="17826" y="1"/>
                  </a:cubicBezTo>
                  <a:cubicBezTo>
                    <a:pt x="17410" y="8"/>
                    <a:pt x="17044" y="201"/>
                    <a:pt x="16738" y="572"/>
                  </a:cubicBezTo>
                  <a:lnTo>
                    <a:pt x="14636" y="3117"/>
                  </a:lnTo>
                  <a:cubicBezTo>
                    <a:pt x="13357" y="2217"/>
                    <a:pt x="12087" y="1684"/>
                    <a:pt x="10842" y="1528"/>
                  </a:cubicBezTo>
                  <a:cubicBezTo>
                    <a:pt x="10590" y="1496"/>
                    <a:pt x="10343" y="1480"/>
                    <a:pt x="10103" y="1480"/>
                  </a:cubicBezTo>
                  <a:cubicBezTo>
                    <a:pt x="8633" y="1480"/>
                    <a:pt x="7397" y="2076"/>
                    <a:pt x="6425" y="3254"/>
                  </a:cubicBezTo>
                  <a:cubicBezTo>
                    <a:pt x="5966" y="3810"/>
                    <a:pt x="5634" y="4361"/>
                    <a:pt x="5435" y="4898"/>
                  </a:cubicBezTo>
                  <a:cubicBezTo>
                    <a:pt x="5235" y="5436"/>
                    <a:pt x="5133" y="5956"/>
                    <a:pt x="5132" y="6440"/>
                  </a:cubicBezTo>
                  <a:cubicBezTo>
                    <a:pt x="5129" y="6931"/>
                    <a:pt x="5257" y="7490"/>
                    <a:pt x="5509" y="8101"/>
                  </a:cubicBezTo>
                  <a:cubicBezTo>
                    <a:pt x="5741" y="8667"/>
                    <a:pt x="6016" y="9214"/>
                    <a:pt x="6330" y="9738"/>
                  </a:cubicBezTo>
                  <a:cubicBezTo>
                    <a:pt x="6627" y="10231"/>
                    <a:pt x="7046" y="10871"/>
                    <a:pt x="7579" y="11638"/>
                  </a:cubicBezTo>
                  <a:lnTo>
                    <a:pt x="9007" y="13646"/>
                  </a:lnTo>
                  <a:cubicBezTo>
                    <a:pt x="9381" y="14148"/>
                    <a:pt x="9614" y="14605"/>
                    <a:pt x="9700" y="15003"/>
                  </a:cubicBezTo>
                  <a:cubicBezTo>
                    <a:pt x="9774" y="15349"/>
                    <a:pt x="9747" y="15602"/>
                    <a:pt x="9621" y="15757"/>
                  </a:cubicBezTo>
                  <a:cubicBezTo>
                    <a:pt x="9429" y="15987"/>
                    <a:pt x="9209" y="16112"/>
                    <a:pt x="8946" y="16141"/>
                  </a:cubicBezTo>
                  <a:cubicBezTo>
                    <a:pt x="8891" y="16147"/>
                    <a:pt x="8836" y="16150"/>
                    <a:pt x="8782" y="16150"/>
                  </a:cubicBezTo>
                  <a:cubicBezTo>
                    <a:pt x="8551" y="16150"/>
                    <a:pt x="8324" y="16096"/>
                    <a:pt x="8093" y="15989"/>
                  </a:cubicBezTo>
                  <a:cubicBezTo>
                    <a:pt x="7754" y="15828"/>
                    <a:pt x="7429" y="15642"/>
                    <a:pt x="7119" y="15430"/>
                  </a:cubicBezTo>
                  <a:cubicBezTo>
                    <a:pt x="6810" y="15225"/>
                    <a:pt x="6525" y="14986"/>
                    <a:pt x="6270" y="14716"/>
                  </a:cubicBezTo>
                  <a:cubicBezTo>
                    <a:pt x="5910" y="14392"/>
                    <a:pt x="5586" y="14031"/>
                    <a:pt x="5302" y="13639"/>
                  </a:cubicBezTo>
                  <a:cubicBezTo>
                    <a:pt x="5022" y="13252"/>
                    <a:pt x="4823" y="12935"/>
                    <a:pt x="4710" y="12695"/>
                  </a:cubicBezTo>
                  <a:cubicBezTo>
                    <a:pt x="4590" y="12442"/>
                    <a:pt x="4456" y="12135"/>
                    <a:pt x="4310" y="11773"/>
                  </a:cubicBezTo>
                  <a:cubicBezTo>
                    <a:pt x="4155" y="11389"/>
                    <a:pt x="4056" y="11158"/>
                    <a:pt x="4021" y="11092"/>
                  </a:cubicBezTo>
                  <a:cubicBezTo>
                    <a:pt x="3802" y="10613"/>
                    <a:pt x="3517" y="10251"/>
                    <a:pt x="3170" y="10018"/>
                  </a:cubicBezTo>
                  <a:cubicBezTo>
                    <a:pt x="2873" y="9816"/>
                    <a:pt x="2555" y="9715"/>
                    <a:pt x="2219" y="9715"/>
                  </a:cubicBezTo>
                  <a:cubicBezTo>
                    <a:pt x="2146" y="9715"/>
                    <a:pt x="2072" y="9720"/>
                    <a:pt x="1997" y="9730"/>
                  </a:cubicBezTo>
                  <a:cubicBezTo>
                    <a:pt x="1622" y="9777"/>
                    <a:pt x="1261" y="9906"/>
                    <a:pt x="941" y="10107"/>
                  </a:cubicBezTo>
                  <a:cubicBezTo>
                    <a:pt x="609" y="10318"/>
                    <a:pt x="358" y="10622"/>
                    <a:pt x="195" y="11009"/>
                  </a:cubicBezTo>
                  <a:cubicBezTo>
                    <a:pt x="29" y="11399"/>
                    <a:pt x="1" y="11819"/>
                    <a:pt x="110" y="12256"/>
                  </a:cubicBezTo>
                  <a:lnTo>
                    <a:pt x="111" y="12264"/>
                  </a:lnTo>
                  <a:cubicBezTo>
                    <a:pt x="651" y="14198"/>
                    <a:pt x="1685" y="15952"/>
                    <a:pt x="3193" y="17489"/>
                  </a:cubicBezTo>
                  <a:lnTo>
                    <a:pt x="1238" y="19856"/>
                  </a:lnTo>
                  <a:cubicBezTo>
                    <a:pt x="733" y="20467"/>
                    <a:pt x="811" y="21020"/>
                    <a:pt x="967" y="21376"/>
                  </a:cubicBezTo>
                  <a:cubicBezTo>
                    <a:pt x="1185" y="21877"/>
                    <a:pt x="1571" y="22187"/>
                    <a:pt x="2116" y="22299"/>
                  </a:cubicBezTo>
                  <a:cubicBezTo>
                    <a:pt x="2219" y="22321"/>
                    <a:pt x="2323" y="22332"/>
                    <a:pt x="2428" y="22332"/>
                  </a:cubicBezTo>
                  <a:cubicBezTo>
                    <a:pt x="2855" y="22332"/>
                    <a:pt x="3238" y="22139"/>
                    <a:pt x="3548" y="21764"/>
                  </a:cubicBezTo>
                  <a:lnTo>
                    <a:pt x="5496" y="19406"/>
                  </a:lnTo>
                  <a:cubicBezTo>
                    <a:pt x="6115" y="19808"/>
                    <a:pt x="6740" y="20127"/>
                    <a:pt x="7368" y="20359"/>
                  </a:cubicBezTo>
                  <a:cubicBezTo>
                    <a:pt x="8105" y="20631"/>
                    <a:pt x="8841" y="20768"/>
                    <a:pt x="9565" y="20768"/>
                  </a:cubicBezTo>
                  <a:cubicBezTo>
                    <a:pt x="10012" y="20768"/>
                    <a:pt x="10454" y="20716"/>
                    <a:pt x="10890" y="20613"/>
                  </a:cubicBezTo>
                  <a:cubicBezTo>
                    <a:pt x="12044" y="20338"/>
                    <a:pt x="13051" y="19670"/>
                    <a:pt x="13883" y="18624"/>
                  </a:cubicBezTo>
                  <a:cubicBezTo>
                    <a:pt x="14401" y="17977"/>
                    <a:pt x="14754" y="17318"/>
                    <a:pt x="14929" y="16666"/>
                  </a:cubicBezTo>
                  <a:cubicBezTo>
                    <a:pt x="15107" y="16007"/>
                    <a:pt x="15115" y="15320"/>
                    <a:pt x="14953" y="14629"/>
                  </a:cubicBezTo>
                  <a:cubicBezTo>
                    <a:pt x="14791" y="13944"/>
                    <a:pt x="14535" y="13284"/>
                    <a:pt x="14194" y="12666"/>
                  </a:cubicBezTo>
                  <a:cubicBezTo>
                    <a:pt x="13856" y="12049"/>
                    <a:pt x="13387" y="11322"/>
                    <a:pt x="12796" y="10503"/>
                  </a:cubicBezTo>
                  <a:lnTo>
                    <a:pt x="11349" y="8546"/>
                  </a:lnTo>
                  <a:cubicBezTo>
                    <a:pt x="10940" y="8013"/>
                    <a:pt x="10692" y="7578"/>
                    <a:pt x="10614" y="7250"/>
                  </a:cubicBezTo>
                  <a:cubicBezTo>
                    <a:pt x="10548" y="6972"/>
                    <a:pt x="10612" y="6728"/>
                    <a:pt x="10816" y="6481"/>
                  </a:cubicBezTo>
                  <a:cubicBezTo>
                    <a:pt x="10888" y="6393"/>
                    <a:pt x="11010" y="6287"/>
                    <a:pt x="11261" y="6287"/>
                  </a:cubicBezTo>
                  <a:cubicBezTo>
                    <a:pt x="11328" y="6287"/>
                    <a:pt x="11403" y="6295"/>
                    <a:pt x="11488" y="6311"/>
                  </a:cubicBezTo>
                  <a:cubicBezTo>
                    <a:pt x="11863" y="6383"/>
                    <a:pt x="12221" y="6547"/>
                    <a:pt x="12549" y="6798"/>
                  </a:cubicBezTo>
                  <a:cubicBezTo>
                    <a:pt x="12908" y="7072"/>
                    <a:pt x="13241" y="7349"/>
                    <a:pt x="13525" y="7612"/>
                  </a:cubicBezTo>
                  <a:cubicBezTo>
                    <a:pt x="14345" y="8460"/>
                    <a:pt x="15060" y="9403"/>
                    <a:pt x="15653" y="10423"/>
                  </a:cubicBezTo>
                  <a:cubicBezTo>
                    <a:pt x="15931" y="10868"/>
                    <a:pt x="16264" y="11191"/>
                    <a:pt x="16641" y="11384"/>
                  </a:cubicBezTo>
                  <a:cubicBezTo>
                    <a:pt x="16883" y="11506"/>
                    <a:pt x="17126" y="11568"/>
                    <a:pt x="17368" y="11568"/>
                  </a:cubicBezTo>
                  <a:cubicBezTo>
                    <a:pt x="17532" y="11568"/>
                    <a:pt x="17695" y="11540"/>
                    <a:pt x="17858" y="11484"/>
                  </a:cubicBezTo>
                  <a:cubicBezTo>
                    <a:pt x="18213" y="11362"/>
                    <a:pt x="18539" y="11162"/>
                    <a:pt x="18807" y="10899"/>
                  </a:cubicBezTo>
                  <a:cubicBezTo>
                    <a:pt x="19088" y="10626"/>
                    <a:pt x="19268" y="10255"/>
                    <a:pt x="19342" y="9799"/>
                  </a:cubicBezTo>
                  <a:cubicBezTo>
                    <a:pt x="19416" y="9344"/>
                    <a:pt x="19343" y="8885"/>
                    <a:pt x="19125" y="8434"/>
                  </a:cubicBezTo>
                  <a:cubicBezTo>
                    <a:pt x="18880" y="7918"/>
                    <a:pt x="18664" y="7496"/>
                    <a:pt x="18484" y="7180"/>
                  </a:cubicBezTo>
                  <a:cubicBezTo>
                    <a:pt x="18302" y="6860"/>
                    <a:pt x="18007" y="6435"/>
                    <a:pt x="17610" y="5918"/>
                  </a:cubicBezTo>
                  <a:cubicBezTo>
                    <a:pt x="17389" y="5630"/>
                    <a:pt x="17146" y="5348"/>
                    <a:pt x="16886" y="5070"/>
                  </a:cubicBezTo>
                  <a:lnTo>
                    <a:pt x="19035" y="2470"/>
                  </a:lnTo>
                  <a:cubicBezTo>
                    <a:pt x="19325" y="2118"/>
                    <a:pt x="19440" y="1730"/>
                    <a:pt x="19375" y="1317"/>
                  </a:cubicBezTo>
                  <a:cubicBezTo>
                    <a:pt x="19312" y="920"/>
                    <a:pt x="19139" y="600"/>
                    <a:pt x="18856" y="356"/>
                  </a:cubicBezTo>
                  <a:cubicBezTo>
                    <a:pt x="18577" y="115"/>
                    <a:pt x="18238" y="0"/>
                    <a:pt x="1784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9"/>
            <p:cNvSpPr/>
            <p:nvPr/>
          </p:nvSpPr>
          <p:spPr>
            <a:xfrm>
              <a:off x="967075" y="2556650"/>
              <a:ext cx="2732675" cy="2817825"/>
            </a:xfrm>
            <a:custGeom>
              <a:avLst/>
              <a:gdLst/>
              <a:ahLst/>
              <a:cxnLst/>
              <a:rect l="l" t="t" r="r" b="b"/>
              <a:pathLst>
                <a:path w="109307" h="112713" extrusionOk="0">
                  <a:moveTo>
                    <a:pt x="40247" y="0"/>
                  </a:moveTo>
                  <a:lnTo>
                    <a:pt x="0" y="36443"/>
                  </a:lnTo>
                  <a:lnTo>
                    <a:pt x="69061" y="112712"/>
                  </a:lnTo>
                  <a:lnTo>
                    <a:pt x="109306" y="76271"/>
                  </a:lnTo>
                  <a:lnTo>
                    <a:pt x="402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9"/>
            <p:cNvSpPr/>
            <p:nvPr/>
          </p:nvSpPr>
          <p:spPr>
            <a:xfrm>
              <a:off x="958900" y="2549250"/>
              <a:ext cx="2749600" cy="2832900"/>
            </a:xfrm>
            <a:custGeom>
              <a:avLst/>
              <a:gdLst/>
              <a:ahLst/>
              <a:cxnLst/>
              <a:rect l="l" t="t" r="r" b="b"/>
              <a:pathLst>
                <a:path w="109984" h="113316" extrusionOk="0">
                  <a:moveTo>
                    <a:pt x="40560" y="731"/>
                  </a:moveTo>
                  <a:lnTo>
                    <a:pt x="109219" y="76546"/>
                  </a:lnTo>
                  <a:lnTo>
                    <a:pt x="69426" y="112585"/>
                  </a:lnTo>
                  <a:lnTo>
                    <a:pt x="765" y="36770"/>
                  </a:lnTo>
                  <a:lnTo>
                    <a:pt x="40560" y="731"/>
                  </a:lnTo>
                  <a:close/>
                  <a:moveTo>
                    <a:pt x="40581" y="0"/>
                  </a:moveTo>
                  <a:cubicBezTo>
                    <a:pt x="40509" y="0"/>
                    <a:pt x="40436" y="26"/>
                    <a:pt x="40378" y="79"/>
                  </a:cubicBezTo>
                  <a:lnTo>
                    <a:pt x="134" y="36524"/>
                  </a:lnTo>
                  <a:cubicBezTo>
                    <a:pt x="11" y="36636"/>
                    <a:pt x="0" y="36828"/>
                    <a:pt x="114" y="36953"/>
                  </a:cubicBezTo>
                  <a:lnTo>
                    <a:pt x="69180" y="113216"/>
                  </a:lnTo>
                  <a:cubicBezTo>
                    <a:pt x="69233" y="113276"/>
                    <a:pt x="69308" y="113311"/>
                    <a:pt x="69388" y="113315"/>
                  </a:cubicBezTo>
                  <a:lnTo>
                    <a:pt x="69404" y="113315"/>
                  </a:lnTo>
                  <a:cubicBezTo>
                    <a:pt x="69479" y="113315"/>
                    <a:pt x="69551" y="113288"/>
                    <a:pt x="69607" y="113237"/>
                  </a:cubicBezTo>
                  <a:lnTo>
                    <a:pt x="109851" y="76792"/>
                  </a:lnTo>
                  <a:cubicBezTo>
                    <a:pt x="109975" y="76680"/>
                    <a:pt x="109984" y="76488"/>
                    <a:pt x="109872" y="76365"/>
                  </a:cubicBezTo>
                  <a:lnTo>
                    <a:pt x="40806" y="100"/>
                  </a:lnTo>
                  <a:cubicBezTo>
                    <a:pt x="40746" y="34"/>
                    <a:pt x="40664" y="0"/>
                    <a:pt x="405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9"/>
            <p:cNvSpPr/>
            <p:nvPr/>
          </p:nvSpPr>
          <p:spPr>
            <a:xfrm>
              <a:off x="1201475" y="2799675"/>
              <a:ext cx="2245400" cy="2315675"/>
            </a:xfrm>
            <a:custGeom>
              <a:avLst/>
              <a:gdLst/>
              <a:ahLst/>
              <a:cxnLst/>
              <a:rect l="l" t="t" r="r" b="b"/>
              <a:pathLst>
                <a:path w="89816" h="92627" extrusionOk="0">
                  <a:moveTo>
                    <a:pt x="33797" y="1"/>
                  </a:moveTo>
                  <a:cubicBezTo>
                    <a:pt x="32707" y="988"/>
                    <a:pt x="31339" y="1474"/>
                    <a:pt x="29976" y="1474"/>
                  </a:cubicBezTo>
                  <a:cubicBezTo>
                    <a:pt x="28778" y="1474"/>
                    <a:pt x="27583" y="1098"/>
                    <a:pt x="26584" y="356"/>
                  </a:cubicBezTo>
                  <a:lnTo>
                    <a:pt x="1329" y="23227"/>
                  </a:lnTo>
                  <a:cubicBezTo>
                    <a:pt x="2696" y="25511"/>
                    <a:pt x="2309" y="28517"/>
                    <a:pt x="261" y="30371"/>
                  </a:cubicBezTo>
                  <a:cubicBezTo>
                    <a:pt x="178" y="30448"/>
                    <a:pt x="89" y="30514"/>
                    <a:pt x="0" y="30583"/>
                  </a:cubicBezTo>
                  <a:lnTo>
                    <a:pt x="56041" y="92465"/>
                  </a:lnTo>
                  <a:cubicBezTo>
                    <a:pt x="56119" y="92385"/>
                    <a:pt x="56195" y="92303"/>
                    <a:pt x="56278" y="92228"/>
                  </a:cubicBezTo>
                  <a:cubicBezTo>
                    <a:pt x="57369" y="91240"/>
                    <a:pt x="58737" y="90753"/>
                    <a:pt x="60101" y="90753"/>
                  </a:cubicBezTo>
                  <a:cubicBezTo>
                    <a:pt x="61654" y="90753"/>
                    <a:pt x="63202" y="91384"/>
                    <a:pt x="64326" y="92626"/>
                  </a:cubicBezTo>
                  <a:lnTo>
                    <a:pt x="89416" y="69904"/>
                  </a:lnTo>
                  <a:cubicBezTo>
                    <a:pt x="87304" y="67572"/>
                    <a:pt x="87483" y="63968"/>
                    <a:pt x="89816" y="61856"/>
                  </a:cubicBezTo>
                  <a:lnTo>
                    <a:pt x="3379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9"/>
            <p:cNvSpPr/>
            <p:nvPr/>
          </p:nvSpPr>
          <p:spPr>
            <a:xfrm>
              <a:off x="1192950" y="2792100"/>
              <a:ext cx="2262350" cy="2330800"/>
            </a:xfrm>
            <a:custGeom>
              <a:avLst/>
              <a:gdLst/>
              <a:ahLst/>
              <a:cxnLst/>
              <a:rect l="l" t="t" r="r" b="b"/>
              <a:pathLst>
                <a:path w="90494" h="93232" extrusionOk="0">
                  <a:moveTo>
                    <a:pt x="34112" y="726"/>
                  </a:moveTo>
                  <a:lnTo>
                    <a:pt x="89733" y="62144"/>
                  </a:lnTo>
                  <a:cubicBezTo>
                    <a:pt x="88680" y="63197"/>
                    <a:pt x="88063" y="64587"/>
                    <a:pt x="87988" y="66086"/>
                  </a:cubicBezTo>
                  <a:cubicBezTo>
                    <a:pt x="87914" y="67586"/>
                    <a:pt x="88391" y="69027"/>
                    <a:pt x="89336" y="70181"/>
                  </a:cubicBezTo>
                  <a:lnTo>
                    <a:pt x="64683" y="92506"/>
                  </a:lnTo>
                  <a:cubicBezTo>
                    <a:pt x="63521" y="91346"/>
                    <a:pt x="61985" y="90756"/>
                    <a:pt x="60441" y="90756"/>
                  </a:cubicBezTo>
                  <a:cubicBezTo>
                    <a:pt x="60438" y="90756"/>
                    <a:pt x="60434" y="90756"/>
                    <a:pt x="60431" y="90756"/>
                  </a:cubicBezTo>
                  <a:cubicBezTo>
                    <a:pt x="58947" y="90756"/>
                    <a:pt x="57516" y="91309"/>
                    <a:pt x="56416" y="92305"/>
                  </a:cubicBezTo>
                  <a:cubicBezTo>
                    <a:pt x="56410" y="92313"/>
                    <a:pt x="56400" y="92320"/>
                    <a:pt x="56393" y="92328"/>
                  </a:cubicBezTo>
                  <a:lnTo>
                    <a:pt x="782" y="30920"/>
                  </a:lnTo>
                  <a:cubicBezTo>
                    <a:pt x="789" y="30914"/>
                    <a:pt x="797" y="30906"/>
                    <a:pt x="805" y="30899"/>
                  </a:cubicBezTo>
                  <a:cubicBezTo>
                    <a:pt x="2857" y="29041"/>
                    <a:pt x="3363" y="26004"/>
                    <a:pt x="2053" y="23592"/>
                  </a:cubicBezTo>
                  <a:lnTo>
                    <a:pt x="26947" y="1046"/>
                  </a:lnTo>
                  <a:cubicBezTo>
                    <a:pt x="27962" y="1736"/>
                    <a:pt x="29137" y="2077"/>
                    <a:pt x="30310" y="2077"/>
                  </a:cubicBezTo>
                  <a:cubicBezTo>
                    <a:pt x="31664" y="2077"/>
                    <a:pt x="33015" y="1622"/>
                    <a:pt x="34112" y="726"/>
                  </a:cubicBezTo>
                  <a:close/>
                  <a:moveTo>
                    <a:pt x="34138" y="0"/>
                  </a:moveTo>
                  <a:cubicBezTo>
                    <a:pt x="34066" y="0"/>
                    <a:pt x="33993" y="26"/>
                    <a:pt x="33935" y="79"/>
                  </a:cubicBezTo>
                  <a:cubicBezTo>
                    <a:pt x="32914" y="1002"/>
                    <a:pt x="31613" y="1471"/>
                    <a:pt x="30309" y="1471"/>
                  </a:cubicBezTo>
                  <a:cubicBezTo>
                    <a:pt x="29184" y="1471"/>
                    <a:pt x="28057" y="1123"/>
                    <a:pt x="27104" y="416"/>
                  </a:cubicBezTo>
                  <a:cubicBezTo>
                    <a:pt x="27051" y="375"/>
                    <a:pt x="26987" y="355"/>
                    <a:pt x="26923" y="355"/>
                  </a:cubicBezTo>
                  <a:cubicBezTo>
                    <a:pt x="26850" y="355"/>
                    <a:pt x="26777" y="382"/>
                    <a:pt x="26720" y="434"/>
                  </a:cubicBezTo>
                  <a:lnTo>
                    <a:pt x="1465" y="23306"/>
                  </a:lnTo>
                  <a:cubicBezTo>
                    <a:pt x="1359" y="23402"/>
                    <a:pt x="1335" y="23561"/>
                    <a:pt x="1409" y="23686"/>
                  </a:cubicBezTo>
                  <a:cubicBezTo>
                    <a:pt x="2725" y="25884"/>
                    <a:pt x="2300" y="28729"/>
                    <a:pt x="397" y="30451"/>
                  </a:cubicBezTo>
                  <a:cubicBezTo>
                    <a:pt x="343" y="30502"/>
                    <a:pt x="284" y="30548"/>
                    <a:pt x="226" y="30593"/>
                  </a:cubicBezTo>
                  <a:lnTo>
                    <a:pt x="153" y="30651"/>
                  </a:lnTo>
                  <a:cubicBezTo>
                    <a:pt x="17" y="30760"/>
                    <a:pt x="0" y="30961"/>
                    <a:pt x="117" y="31091"/>
                  </a:cubicBezTo>
                  <a:lnTo>
                    <a:pt x="56158" y="92972"/>
                  </a:lnTo>
                  <a:cubicBezTo>
                    <a:pt x="56214" y="93033"/>
                    <a:pt x="56292" y="93070"/>
                    <a:pt x="56376" y="93071"/>
                  </a:cubicBezTo>
                  <a:cubicBezTo>
                    <a:pt x="56380" y="93071"/>
                    <a:pt x="56385" y="93072"/>
                    <a:pt x="56389" y="93072"/>
                  </a:cubicBezTo>
                  <a:cubicBezTo>
                    <a:pt x="56469" y="93072"/>
                    <a:pt x="56544" y="93039"/>
                    <a:pt x="56598" y="92981"/>
                  </a:cubicBezTo>
                  <a:lnTo>
                    <a:pt x="56663" y="92914"/>
                  </a:lnTo>
                  <a:cubicBezTo>
                    <a:pt x="56716" y="92860"/>
                    <a:pt x="56768" y="92807"/>
                    <a:pt x="56824" y="92756"/>
                  </a:cubicBezTo>
                  <a:cubicBezTo>
                    <a:pt x="57855" y="91822"/>
                    <a:pt x="59151" y="91362"/>
                    <a:pt x="60443" y="91362"/>
                  </a:cubicBezTo>
                  <a:cubicBezTo>
                    <a:pt x="61915" y="91362"/>
                    <a:pt x="63380" y="91959"/>
                    <a:pt x="64443" y="93132"/>
                  </a:cubicBezTo>
                  <a:cubicBezTo>
                    <a:pt x="64497" y="93192"/>
                    <a:pt x="64572" y="93227"/>
                    <a:pt x="64653" y="93231"/>
                  </a:cubicBezTo>
                  <a:lnTo>
                    <a:pt x="64667" y="93231"/>
                  </a:lnTo>
                  <a:cubicBezTo>
                    <a:pt x="64743" y="93231"/>
                    <a:pt x="64816" y="93204"/>
                    <a:pt x="64870" y="93153"/>
                  </a:cubicBezTo>
                  <a:lnTo>
                    <a:pt x="89961" y="70431"/>
                  </a:lnTo>
                  <a:cubicBezTo>
                    <a:pt x="90021" y="70377"/>
                    <a:pt x="90056" y="70302"/>
                    <a:pt x="90060" y="70222"/>
                  </a:cubicBezTo>
                  <a:cubicBezTo>
                    <a:pt x="90064" y="70141"/>
                    <a:pt x="90035" y="70063"/>
                    <a:pt x="89982" y="70003"/>
                  </a:cubicBezTo>
                  <a:cubicBezTo>
                    <a:pt x="89022" y="68943"/>
                    <a:pt x="88522" y="67544"/>
                    <a:pt x="88593" y="66115"/>
                  </a:cubicBezTo>
                  <a:cubicBezTo>
                    <a:pt x="88664" y="64686"/>
                    <a:pt x="89300" y="63344"/>
                    <a:pt x="90360" y="62383"/>
                  </a:cubicBezTo>
                  <a:cubicBezTo>
                    <a:pt x="90483" y="62271"/>
                    <a:pt x="90494" y="62080"/>
                    <a:pt x="90381" y="61956"/>
                  </a:cubicBezTo>
                  <a:lnTo>
                    <a:pt x="34363" y="101"/>
                  </a:lnTo>
                  <a:cubicBezTo>
                    <a:pt x="34304" y="34"/>
                    <a:pt x="34221" y="0"/>
                    <a:pt x="3413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9"/>
            <p:cNvSpPr/>
            <p:nvPr/>
          </p:nvSpPr>
          <p:spPr>
            <a:xfrm>
              <a:off x="1854650" y="3712800"/>
              <a:ext cx="757200" cy="694100"/>
            </a:xfrm>
            <a:custGeom>
              <a:avLst/>
              <a:gdLst/>
              <a:ahLst/>
              <a:cxnLst/>
              <a:rect l="l" t="t" r="r" b="b"/>
              <a:pathLst>
                <a:path w="30288" h="27764" extrusionOk="0">
                  <a:moveTo>
                    <a:pt x="4343" y="1"/>
                  </a:moveTo>
                  <a:cubicBezTo>
                    <a:pt x="4239" y="1"/>
                    <a:pt x="4137" y="54"/>
                    <a:pt x="4081" y="150"/>
                  </a:cubicBezTo>
                  <a:cubicBezTo>
                    <a:pt x="1" y="7095"/>
                    <a:pt x="896" y="15779"/>
                    <a:pt x="6308" y="21758"/>
                  </a:cubicBezTo>
                  <a:cubicBezTo>
                    <a:pt x="9883" y="25705"/>
                    <a:pt x="14902" y="27764"/>
                    <a:pt x="19954" y="27764"/>
                  </a:cubicBezTo>
                  <a:cubicBezTo>
                    <a:pt x="23480" y="27764"/>
                    <a:pt x="27024" y="26761"/>
                    <a:pt x="30104" y="24697"/>
                  </a:cubicBezTo>
                  <a:cubicBezTo>
                    <a:pt x="30248" y="24605"/>
                    <a:pt x="30288" y="24413"/>
                    <a:pt x="30193" y="24272"/>
                  </a:cubicBezTo>
                  <a:cubicBezTo>
                    <a:pt x="30135" y="24186"/>
                    <a:pt x="30039" y="24138"/>
                    <a:pt x="29942" y="24138"/>
                  </a:cubicBezTo>
                  <a:cubicBezTo>
                    <a:pt x="29881" y="24138"/>
                    <a:pt x="29820" y="24156"/>
                    <a:pt x="29767" y="24194"/>
                  </a:cubicBezTo>
                  <a:cubicBezTo>
                    <a:pt x="26788" y="26190"/>
                    <a:pt x="23363" y="27160"/>
                    <a:pt x="19955" y="27160"/>
                  </a:cubicBezTo>
                  <a:cubicBezTo>
                    <a:pt x="15068" y="27160"/>
                    <a:pt x="10214" y="25167"/>
                    <a:pt x="6757" y="21350"/>
                  </a:cubicBezTo>
                  <a:cubicBezTo>
                    <a:pt x="1523" y="15571"/>
                    <a:pt x="657" y="7174"/>
                    <a:pt x="4604" y="456"/>
                  </a:cubicBezTo>
                  <a:cubicBezTo>
                    <a:pt x="4688" y="312"/>
                    <a:pt x="4640" y="127"/>
                    <a:pt x="4496" y="42"/>
                  </a:cubicBezTo>
                  <a:cubicBezTo>
                    <a:pt x="4448" y="14"/>
                    <a:pt x="4395" y="1"/>
                    <a:pt x="434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39"/>
            <p:cNvSpPr/>
            <p:nvPr/>
          </p:nvSpPr>
          <p:spPr>
            <a:xfrm>
              <a:off x="2024600" y="3515250"/>
              <a:ext cx="187400" cy="120775"/>
            </a:xfrm>
            <a:custGeom>
              <a:avLst/>
              <a:gdLst/>
              <a:ahLst/>
              <a:cxnLst/>
              <a:rect l="l" t="t" r="r" b="b"/>
              <a:pathLst>
                <a:path w="7496" h="4831" extrusionOk="0">
                  <a:moveTo>
                    <a:pt x="7154" y="1"/>
                  </a:moveTo>
                  <a:cubicBezTo>
                    <a:pt x="7121" y="1"/>
                    <a:pt x="7088" y="6"/>
                    <a:pt x="7055" y="17"/>
                  </a:cubicBezTo>
                  <a:cubicBezTo>
                    <a:pt x="4736" y="827"/>
                    <a:pt x="2629" y="2080"/>
                    <a:pt x="794" y="3743"/>
                  </a:cubicBezTo>
                  <a:cubicBezTo>
                    <a:pt x="588" y="3929"/>
                    <a:pt x="388" y="4120"/>
                    <a:pt x="192" y="4312"/>
                  </a:cubicBezTo>
                  <a:cubicBezTo>
                    <a:pt x="1" y="4502"/>
                    <a:pt x="135" y="4831"/>
                    <a:pt x="406" y="4831"/>
                  </a:cubicBezTo>
                  <a:cubicBezTo>
                    <a:pt x="485" y="4831"/>
                    <a:pt x="562" y="4799"/>
                    <a:pt x="618" y="4742"/>
                  </a:cubicBezTo>
                  <a:cubicBezTo>
                    <a:pt x="808" y="4556"/>
                    <a:pt x="1001" y="4372"/>
                    <a:pt x="1200" y="4192"/>
                  </a:cubicBezTo>
                  <a:cubicBezTo>
                    <a:pt x="2975" y="2585"/>
                    <a:pt x="5012" y="1373"/>
                    <a:pt x="7254" y="589"/>
                  </a:cubicBezTo>
                  <a:cubicBezTo>
                    <a:pt x="7413" y="534"/>
                    <a:pt x="7495" y="361"/>
                    <a:pt x="7441" y="204"/>
                  </a:cubicBezTo>
                  <a:cubicBezTo>
                    <a:pt x="7397" y="79"/>
                    <a:pt x="7280" y="1"/>
                    <a:pt x="715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39"/>
            <p:cNvSpPr/>
            <p:nvPr/>
          </p:nvSpPr>
          <p:spPr>
            <a:xfrm>
              <a:off x="2258500" y="3489950"/>
              <a:ext cx="591975" cy="712700"/>
            </a:xfrm>
            <a:custGeom>
              <a:avLst/>
              <a:gdLst/>
              <a:ahLst/>
              <a:cxnLst/>
              <a:rect l="l" t="t" r="r" b="b"/>
              <a:pathLst>
                <a:path w="23679" h="28508" extrusionOk="0">
                  <a:moveTo>
                    <a:pt x="3802" y="0"/>
                  </a:moveTo>
                  <a:cubicBezTo>
                    <a:pt x="2633" y="0"/>
                    <a:pt x="1452" y="111"/>
                    <a:pt x="273" y="338"/>
                  </a:cubicBezTo>
                  <a:cubicBezTo>
                    <a:pt x="108" y="369"/>
                    <a:pt x="0" y="528"/>
                    <a:pt x="33" y="692"/>
                  </a:cubicBezTo>
                  <a:cubicBezTo>
                    <a:pt x="61" y="837"/>
                    <a:pt x="188" y="938"/>
                    <a:pt x="330" y="938"/>
                  </a:cubicBezTo>
                  <a:cubicBezTo>
                    <a:pt x="349" y="938"/>
                    <a:pt x="368" y="937"/>
                    <a:pt x="387" y="933"/>
                  </a:cubicBezTo>
                  <a:cubicBezTo>
                    <a:pt x="1529" y="714"/>
                    <a:pt x="2672" y="606"/>
                    <a:pt x="3803" y="606"/>
                  </a:cubicBezTo>
                  <a:cubicBezTo>
                    <a:pt x="8759" y="606"/>
                    <a:pt x="13487" y="2673"/>
                    <a:pt x="16904" y="6446"/>
                  </a:cubicBezTo>
                  <a:cubicBezTo>
                    <a:pt x="22313" y="12419"/>
                    <a:pt x="23021" y="21298"/>
                    <a:pt x="18624" y="28039"/>
                  </a:cubicBezTo>
                  <a:cubicBezTo>
                    <a:pt x="18493" y="28240"/>
                    <a:pt x="18637" y="28507"/>
                    <a:pt x="18878" y="28507"/>
                  </a:cubicBezTo>
                  <a:cubicBezTo>
                    <a:pt x="18980" y="28507"/>
                    <a:pt x="19076" y="28455"/>
                    <a:pt x="19132" y="28371"/>
                  </a:cubicBezTo>
                  <a:cubicBezTo>
                    <a:pt x="23678" y="21400"/>
                    <a:pt x="22948" y="12216"/>
                    <a:pt x="17353" y="6039"/>
                  </a:cubicBezTo>
                  <a:cubicBezTo>
                    <a:pt x="13819" y="2138"/>
                    <a:pt x="8928" y="0"/>
                    <a:pt x="38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39"/>
            <p:cNvSpPr/>
            <p:nvPr/>
          </p:nvSpPr>
          <p:spPr>
            <a:xfrm>
              <a:off x="1939025" y="3535500"/>
              <a:ext cx="826625" cy="826650"/>
            </a:xfrm>
            <a:custGeom>
              <a:avLst/>
              <a:gdLst/>
              <a:ahLst/>
              <a:cxnLst/>
              <a:rect l="l" t="t" r="r" b="b"/>
              <a:pathLst>
                <a:path w="33065" h="33066" extrusionOk="0">
                  <a:moveTo>
                    <a:pt x="16532" y="0"/>
                  </a:moveTo>
                  <a:cubicBezTo>
                    <a:pt x="12148" y="0"/>
                    <a:pt x="7943" y="1743"/>
                    <a:pt x="4843" y="4844"/>
                  </a:cubicBezTo>
                  <a:cubicBezTo>
                    <a:pt x="1743" y="7943"/>
                    <a:pt x="0" y="12148"/>
                    <a:pt x="0" y="16533"/>
                  </a:cubicBezTo>
                  <a:cubicBezTo>
                    <a:pt x="0" y="20918"/>
                    <a:pt x="1743" y="25123"/>
                    <a:pt x="4843" y="28222"/>
                  </a:cubicBezTo>
                  <a:cubicBezTo>
                    <a:pt x="7943" y="31323"/>
                    <a:pt x="12148" y="33065"/>
                    <a:pt x="16532" y="33065"/>
                  </a:cubicBezTo>
                  <a:cubicBezTo>
                    <a:pt x="20917" y="33065"/>
                    <a:pt x="25122" y="31323"/>
                    <a:pt x="28222" y="28222"/>
                  </a:cubicBezTo>
                  <a:cubicBezTo>
                    <a:pt x="31322" y="25123"/>
                    <a:pt x="33065" y="20918"/>
                    <a:pt x="33065" y="16533"/>
                  </a:cubicBezTo>
                  <a:cubicBezTo>
                    <a:pt x="33065" y="12148"/>
                    <a:pt x="31322" y="7943"/>
                    <a:pt x="28222" y="4844"/>
                  </a:cubicBezTo>
                  <a:cubicBezTo>
                    <a:pt x="25122" y="1743"/>
                    <a:pt x="20917" y="0"/>
                    <a:pt x="1653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39"/>
            <p:cNvSpPr/>
            <p:nvPr/>
          </p:nvSpPr>
          <p:spPr>
            <a:xfrm>
              <a:off x="2081225" y="3703250"/>
              <a:ext cx="515800" cy="482450"/>
            </a:xfrm>
            <a:custGeom>
              <a:avLst/>
              <a:gdLst/>
              <a:ahLst/>
              <a:cxnLst/>
              <a:rect l="l" t="t" r="r" b="b"/>
              <a:pathLst>
                <a:path w="20632" h="19298" extrusionOk="0">
                  <a:moveTo>
                    <a:pt x="19420" y="1"/>
                  </a:moveTo>
                  <a:cubicBezTo>
                    <a:pt x="19144" y="1"/>
                    <a:pt x="18881" y="114"/>
                    <a:pt x="18631" y="341"/>
                  </a:cubicBezTo>
                  <a:lnTo>
                    <a:pt x="15974" y="2746"/>
                  </a:lnTo>
                  <a:lnTo>
                    <a:pt x="15974" y="2746"/>
                  </a:lnTo>
                  <a:cubicBezTo>
                    <a:pt x="14812" y="1594"/>
                    <a:pt x="13613" y="847"/>
                    <a:pt x="12375" y="505"/>
                  </a:cubicBezTo>
                  <a:cubicBezTo>
                    <a:pt x="11900" y="374"/>
                    <a:pt x="11441" y="309"/>
                    <a:pt x="11000" y="309"/>
                  </a:cubicBezTo>
                  <a:cubicBezTo>
                    <a:pt x="9909" y="309"/>
                    <a:pt x="8922" y="709"/>
                    <a:pt x="8038" y="1509"/>
                  </a:cubicBezTo>
                  <a:cubicBezTo>
                    <a:pt x="7528" y="1970"/>
                    <a:pt x="7143" y="2439"/>
                    <a:pt x="6884" y="2913"/>
                  </a:cubicBezTo>
                  <a:cubicBezTo>
                    <a:pt x="6625" y="3387"/>
                    <a:pt x="6462" y="3848"/>
                    <a:pt x="6396" y="4296"/>
                  </a:cubicBezTo>
                  <a:cubicBezTo>
                    <a:pt x="6330" y="4743"/>
                    <a:pt x="6372" y="5269"/>
                    <a:pt x="6525" y="5873"/>
                  </a:cubicBezTo>
                  <a:cubicBezTo>
                    <a:pt x="6669" y="6451"/>
                    <a:pt x="6857" y="7019"/>
                    <a:pt x="7086" y="7569"/>
                  </a:cubicBezTo>
                  <a:cubicBezTo>
                    <a:pt x="7308" y="8096"/>
                    <a:pt x="7625" y="8775"/>
                    <a:pt x="8038" y="9608"/>
                  </a:cubicBezTo>
                  <a:lnTo>
                    <a:pt x="9161" y="11794"/>
                  </a:lnTo>
                  <a:cubicBezTo>
                    <a:pt x="9481" y="12387"/>
                    <a:pt x="9656" y="12909"/>
                    <a:pt x="9685" y="13361"/>
                  </a:cubicBezTo>
                  <a:cubicBezTo>
                    <a:pt x="9717" y="13813"/>
                    <a:pt x="9620" y="14139"/>
                    <a:pt x="9400" y="14339"/>
                  </a:cubicBezTo>
                  <a:cubicBezTo>
                    <a:pt x="9133" y="14581"/>
                    <a:pt x="8837" y="14702"/>
                    <a:pt x="8512" y="14702"/>
                  </a:cubicBezTo>
                  <a:cubicBezTo>
                    <a:pt x="8496" y="14702"/>
                    <a:pt x="8479" y="14702"/>
                    <a:pt x="8463" y="14701"/>
                  </a:cubicBezTo>
                  <a:cubicBezTo>
                    <a:pt x="8118" y="14688"/>
                    <a:pt x="7792" y="14580"/>
                    <a:pt x="7486" y="14378"/>
                  </a:cubicBezTo>
                  <a:cubicBezTo>
                    <a:pt x="7160" y="14162"/>
                    <a:pt x="6853" y="13921"/>
                    <a:pt x="6565" y="13657"/>
                  </a:cubicBezTo>
                  <a:cubicBezTo>
                    <a:pt x="6258" y="13378"/>
                    <a:pt x="6003" y="13092"/>
                    <a:pt x="5798" y="12797"/>
                  </a:cubicBezTo>
                  <a:cubicBezTo>
                    <a:pt x="5474" y="12408"/>
                    <a:pt x="5193" y="11986"/>
                    <a:pt x="4960" y="11538"/>
                  </a:cubicBezTo>
                  <a:cubicBezTo>
                    <a:pt x="4729" y="11095"/>
                    <a:pt x="4573" y="10738"/>
                    <a:pt x="4488" y="10467"/>
                  </a:cubicBezTo>
                  <a:cubicBezTo>
                    <a:pt x="4405" y="10195"/>
                    <a:pt x="4315" y="9866"/>
                    <a:pt x="4221" y="9479"/>
                  </a:cubicBezTo>
                  <a:cubicBezTo>
                    <a:pt x="4126" y="9092"/>
                    <a:pt x="4065" y="8858"/>
                    <a:pt x="4036" y="8776"/>
                  </a:cubicBezTo>
                  <a:cubicBezTo>
                    <a:pt x="3905" y="8323"/>
                    <a:pt x="3705" y="7974"/>
                    <a:pt x="3437" y="7730"/>
                  </a:cubicBezTo>
                  <a:cubicBezTo>
                    <a:pt x="3169" y="7485"/>
                    <a:pt x="2862" y="7360"/>
                    <a:pt x="2518" y="7355"/>
                  </a:cubicBezTo>
                  <a:cubicBezTo>
                    <a:pt x="2503" y="7355"/>
                    <a:pt x="2488" y="7355"/>
                    <a:pt x="2473" y="7355"/>
                  </a:cubicBezTo>
                  <a:cubicBezTo>
                    <a:pt x="2153" y="7355"/>
                    <a:pt x="1837" y="7421"/>
                    <a:pt x="1546" y="7550"/>
                  </a:cubicBezTo>
                  <a:cubicBezTo>
                    <a:pt x="1243" y="7686"/>
                    <a:pt x="999" y="7907"/>
                    <a:pt x="813" y="8215"/>
                  </a:cubicBezTo>
                  <a:cubicBezTo>
                    <a:pt x="627" y="8522"/>
                    <a:pt x="554" y="8867"/>
                    <a:pt x="592" y="9251"/>
                  </a:cubicBezTo>
                  <a:cubicBezTo>
                    <a:pt x="851" y="11284"/>
                    <a:pt x="1652" y="13181"/>
                    <a:pt x="2995" y="14942"/>
                  </a:cubicBezTo>
                  <a:lnTo>
                    <a:pt x="2995" y="14942"/>
                  </a:lnTo>
                  <a:lnTo>
                    <a:pt x="516" y="17187"/>
                  </a:lnTo>
                  <a:cubicBezTo>
                    <a:pt x="133" y="17534"/>
                    <a:pt x="0" y="17920"/>
                    <a:pt x="118" y="18349"/>
                  </a:cubicBezTo>
                  <a:cubicBezTo>
                    <a:pt x="234" y="18777"/>
                    <a:pt x="506" y="19069"/>
                    <a:pt x="933" y="19224"/>
                  </a:cubicBezTo>
                  <a:cubicBezTo>
                    <a:pt x="1069" y="19273"/>
                    <a:pt x="1201" y="19298"/>
                    <a:pt x="1331" y="19298"/>
                  </a:cubicBezTo>
                  <a:cubicBezTo>
                    <a:pt x="1608" y="19298"/>
                    <a:pt x="1872" y="19185"/>
                    <a:pt x="2121" y="18960"/>
                  </a:cubicBezTo>
                  <a:lnTo>
                    <a:pt x="4590" y="16723"/>
                  </a:lnTo>
                  <a:lnTo>
                    <a:pt x="4590" y="16723"/>
                  </a:lnTo>
                  <a:cubicBezTo>
                    <a:pt x="5187" y="17277"/>
                    <a:pt x="5807" y="17728"/>
                    <a:pt x="6451" y="18078"/>
                  </a:cubicBezTo>
                  <a:cubicBezTo>
                    <a:pt x="7363" y="18574"/>
                    <a:pt x="8293" y="18822"/>
                    <a:pt x="9242" y="18822"/>
                  </a:cubicBezTo>
                  <a:cubicBezTo>
                    <a:pt x="9404" y="18822"/>
                    <a:pt x="9566" y="18815"/>
                    <a:pt x="9728" y="18801"/>
                  </a:cubicBezTo>
                  <a:cubicBezTo>
                    <a:pt x="10846" y="18702"/>
                    <a:pt x="11868" y="18216"/>
                    <a:pt x="12797" y="17345"/>
                  </a:cubicBezTo>
                  <a:cubicBezTo>
                    <a:pt x="13376" y="16806"/>
                    <a:pt x="13792" y="16243"/>
                    <a:pt x="14043" y="15660"/>
                  </a:cubicBezTo>
                  <a:cubicBezTo>
                    <a:pt x="14294" y="15075"/>
                    <a:pt x="14392" y="14452"/>
                    <a:pt x="14336" y="13792"/>
                  </a:cubicBezTo>
                  <a:cubicBezTo>
                    <a:pt x="14276" y="13118"/>
                    <a:pt x="14125" y="12455"/>
                    <a:pt x="13885" y="11822"/>
                  </a:cubicBezTo>
                  <a:cubicBezTo>
                    <a:pt x="13642" y="11168"/>
                    <a:pt x="13290" y="10400"/>
                    <a:pt x="12830" y="9516"/>
                  </a:cubicBezTo>
                  <a:lnTo>
                    <a:pt x="11682" y="7376"/>
                  </a:lnTo>
                  <a:cubicBezTo>
                    <a:pt x="11332" y="6751"/>
                    <a:pt x="11139" y="6247"/>
                    <a:pt x="11105" y="5868"/>
                  </a:cubicBezTo>
                  <a:cubicBezTo>
                    <a:pt x="11071" y="5489"/>
                    <a:pt x="11208" y="5161"/>
                    <a:pt x="11514" y="4883"/>
                  </a:cubicBezTo>
                  <a:cubicBezTo>
                    <a:pt x="11671" y="4741"/>
                    <a:pt x="11858" y="4669"/>
                    <a:pt x="12074" y="4669"/>
                  </a:cubicBezTo>
                  <a:cubicBezTo>
                    <a:pt x="12207" y="4669"/>
                    <a:pt x="12351" y="4696"/>
                    <a:pt x="12506" y="4750"/>
                  </a:cubicBezTo>
                  <a:cubicBezTo>
                    <a:pt x="12914" y="4892"/>
                    <a:pt x="13278" y="5131"/>
                    <a:pt x="13603" y="5463"/>
                  </a:cubicBezTo>
                  <a:cubicBezTo>
                    <a:pt x="13927" y="5796"/>
                    <a:pt x="14220" y="6123"/>
                    <a:pt x="14480" y="6445"/>
                  </a:cubicBezTo>
                  <a:cubicBezTo>
                    <a:pt x="15182" y="7418"/>
                    <a:pt x="15764" y="8472"/>
                    <a:pt x="16212" y="9587"/>
                  </a:cubicBezTo>
                  <a:cubicBezTo>
                    <a:pt x="16403" y="10018"/>
                    <a:pt x="16647" y="10341"/>
                    <a:pt x="16950" y="10555"/>
                  </a:cubicBezTo>
                  <a:cubicBezTo>
                    <a:pt x="17182" y="10719"/>
                    <a:pt x="17424" y="10801"/>
                    <a:pt x="17676" y="10801"/>
                  </a:cubicBezTo>
                  <a:cubicBezTo>
                    <a:pt x="17752" y="10801"/>
                    <a:pt x="17829" y="10794"/>
                    <a:pt x="17907" y="10779"/>
                  </a:cubicBezTo>
                  <a:cubicBezTo>
                    <a:pt x="18232" y="10719"/>
                    <a:pt x="18541" y="10586"/>
                    <a:pt x="18809" y="10392"/>
                  </a:cubicBezTo>
                  <a:cubicBezTo>
                    <a:pt x="19074" y="10197"/>
                    <a:pt x="19266" y="9910"/>
                    <a:pt x="19386" y="9530"/>
                  </a:cubicBezTo>
                  <a:cubicBezTo>
                    <a:pt x="19507" y="9151"/>
                    <a:pt x="19501" y="8750"/>
                    <a:pt x="19367" y="8329"/>
                  </a:cubicBezTo>
                  <a:cubicBezTo>
                    <a:pt x="19200" y="7785"/>
                    <a:pt x="19050" y="7347"/>
                    <a:pt x="18921" y="7016"/>
                  </a:cubicBezTo>
                  <a:cubicBezTo>
                    <a:pt x="18791" y="6686"/>
                    <a:pt x="18570" y="6240"/>
                    <a:pt x="18256" y="5680"/>
                  </a:cubicBezTo>
                  <a:cubicBezTo>
                    <a:pt x="18034" y="5288"/>
                    <a:pt x="17789" y="4909"/>
                    <a:pt x="17522" y="4545"/>
                  </a:cubicBezTo>
                  <a:lnTo>
                    <a:pt x="17522" y="4545"/>
                  </a:lnTo>
                  <a:lnTo>
                    <a:pt x="20225" y="2099"/>
                  </a:lnTo>
                  <a:cubicBezTo>
                    <a:pt x="20497" y="1853"/>
                    <a:pt x="20631" y="1565"/>
                    <a:pt x="20626" y="1237"/>
                  </a:cubicBezTo>
                  <a:cubicBezTo>
                    <a:pt x="20622" y="907"/>
                    <a:pt x="20522" y="631"/>
                    <a:pt x="20326" y="406"/>
                  </a:cubicBezTo>
                  <a:cubicBezTo>
                    <a:pt x="20131" y="181"/>
                    <a:pt x="19871" y="48"/>
                    <a:pt x="19549" y="9"/>
                  </a:cubicBezTo>
                  <a:cubicBezTo>
                    <a:pt x="19506" y="4"/>
                    <a:pt x="19463" y="1"/>
                    <a:pt x="194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39"/>
            <p:cNvSpPr/>
            <p:nvPr/>
          </p:nvSpPr>
          <p:spPr>
            <a:xfrm>
              <a:off x="2074250" y="3695675"/>
              <a:ext cx="530325" cy="497600"/>
            </a:xfrm>
            <a:custGeom>
              <a:avLst/>
              <a:gdLst/>
              <a:ahLst/>
              <a:cxnLst/>
              <a:rect l="l" t="t" r="r" b="b"/>
              <a:pathLst>
                <a:path w="21213" h="19904" extrusionOk="0">
                  <a:moveTo>
                    <a:pt x="19708" y="607"/>
                  </a:moveTo>
                  <a:cubicBezTo>
                    <a:pt x="19735" y="607"/>
                    <a:pt x="19763" y="608"/>
                    <a:pt x="19791" y="611"/>
                  </a:cubicBezTo>
                  <a:cubicBezTo>
                    <a:pt x="20039" y="643"/>
                    <a:pt x="20230" y="740"/>
                    <a:pt x="20377" y="907"/>
                  </a:cubicBezTo>
                  <a:cubicBezTo>
                    <a:pt x="20526" y="1079"/>
                    <a:pt x="20599" y="1287"/>
                    <a:pt x="20603" y="1544"/>
                  </a:cubicBezTo>
                  <a:cubicBezTo>
                    <a:pt x="20605" y="1783"/>
                    <a:pt x="20506" y="1992"/>
                    <a:pt x="20301" y="2178"/>
                  </a:cubicBezTo>
                  <a:lnTo>
                    <a:pt x="17845" y="4402"/>
                  </a:lnTo>
                  <a:cubicBezTo>
                    <a:pt x="17777" y="4315"/>
                    <a:pt x="17708" y="4229"/>
                    <a:pt x="17636" y="4142"/>
                  </a:cubicBezTo>
                  <a:cubicBezTo>
                    <a:pt x="17325" y="3753"/>
                    <a:pt x="17010" y="3393"/>
                    <a:pt x="16691" y="3061"/>
                  </a:cubicBezTo>
                  <a:lnTo>
                    <a:pt x="19114" y="868"/>
                  </a:lnTo>
                  <a:cubicBezTo>
                    <a:pt x="19310" y="691"/>
                    <a:pt x="19506" y="607"/>
                    <a:pt x="19708" y="607"/>
                  </a:cubicBezTo>
                  <a:close/>
                  <a:moveTo>
                    <a:pt x="16241" y="3469"/>
                  </a:moveTo>
                  <a:cubicBezTo>
                    <a:pt x="16553" y="3790"/>
                    <a:pt x="16861" y="4142"/>
                    <a:pt x="17166" y="4523"/>
                  </a:cubicBezTo>
                  <a:cubicBezTo>
                    <a:pt x="17244" y="4619"/>
                    <a:pt x="17320" y="4715"/>
                    <a:pt x="17394" y="4811"/>
                  </a:cubicBezTo>
                  <a:lnTo>
                    <a:pt x="17312" y="4885"/>
                  </a:lnTo>
                  <a:lnTo>
                    <a:pt x="16126" y="3574"/>
                  </a:lnTo>
                  <a:lnTo>
                    <a:pt x="16241" y="3469"/>
                  </a:lnTo>
                  <a:close/>
                  <a:moveTo>
                    <a:pt x="3961" y="15032"/>
                  </a:moveTo>
                  <a:lnTo>
                    <a:pt x="5160" y="16355"/>
                  </a:lnTo>
                  <a:lnTo>
                    <a:pt x="4875" y="16612"/>
                  </a:lnTo>
                  <a:cubicBezTo>
                    <a:pt x="4548" y="16292"/>
                    <a:pt x="4238" y="15955"/>
                    <a:pt x="3948" y="15601"/>
                  </a:cubicBezTo>
                  <a:cubicBezTo>
                    <a:pt x="3858" y="15495"/>
                    <a:pt x="3771" y="15388"/>
                    <a:pt x="3686" y="15280"/>
                  </a:cubicBezTo>
                  <a:lnTo>
                    <a:pt x="3961" y="15032"/>
                  </a:lnTo>
                  <a:close/>
                  <a:moveTo>
                    <a:pt x="11271" y="913"/>
                  </a:moveTo>
                  <a:cubicBezTo>
                    <a:pt x="11687" y="913"/>
                    <a:pt x="12120" y="976"/>
                    <a:pt x="12573" y="1101"/>
                  </a:cubicBezTo>
                  <a:cubicBezTo>
                    <a:pt x="13673" y="1405"/>
                    <a:pt x="14757" y="2056"/>
                    <a:pt x="15809" y="3044"/>
                  </a:cubicBezTo>
                  <a:lnTo>
                    <a:pt x="15269" y="3532"/>
                  </a:lnTo>
                  <a:lnTo>
                    <a:pt x="17270" y="5740"/>
                  </a:lnTo>
                  <a:lnTo>
                    <a:pt x="17753" y="5301"/>
                  </a:lnTo>
                  <a:cubicBezTo>
                    <a:pt x="17945" y="5577"/>
                    <a:pt x="18117" y="5853"/>
                    <a:pt x="18272" y="6130"/>
                  </a:cubicBezTo>
                  <a:cubicBezTo>
                    <a:pt x="18578" y="6675"/>
                    <a:pt x="18795" y="7112"/>
                    <a:pt x="18919" y="7429"/>
                  </a:cubicBezTo>
                  <a:cubicBezTo>
                    <a:pt x="19047" y="7757"/>
                    <a:pt x="19194" y="8191"/>
                    <a:pt x="19359" y="8723"/>
                  </a:cubicBezTo>
                  <a:cubicBezTo>
                    <a:pt x="19474" y="9087"/>
                    <a:pt x="19480" y="9420"/>
                    <a:pt x="19379" y="9740"/>
                  </a:cubicBezTo>
                  <a:cubicBezTo>
                    <a:pt x="19277" y="10061"/>
                    <a:pt x="19123" y="10291"/>
                    <a:pt x="18910" y="10448"/>
                  </a:cubicBezTo>
                  <a:cubicBezTo>
                    <a:pt x="18678" y="10617"/>
                    <a:pt x="18411" y="10731"/>
                    <a:pt x="18128" y="10782"/>
                  </a:cubicBezTo>
                  <a:cubicBezTo>
                    <a:pt x="18070" y="10794"/>
                    <a:pt x="18012" y="10799"/>
                    <a:pt x="17955" y="10799"/>
                  </a:cubicBezTo>
                  <a:cubicBezTo>
                    <a:pt x="17765" y="10799"/>
                    <a:pt x="17583" y="10736"/>
                    <a:pt x="17403" y="10609"/>
                  </a:cubicBezTo>
                  <a:cubicBezTo>
                    <a:pt x="17148" y="10428"/>
                    <a:pt x="16936" y="10145"/>
                    <a:pt x="16773" y="9776"/>
                  </a:cubicBezTo>
                  <a:cubicBezTo>
                    <a:pt x="16325" y="8657"/>
                    <a:pt x="15730" y="7577"/>
                    <a:pt x="14994" y="6555"/>
                  </a:cubicBezTo>
                  <a:cubicBezTo>
                    <a:pt x="14729" y="6227"/>
                    <a:pt x="14427" y="5890"/>
                    <a:pt x="14099" y="5552"/>
                  </a:cubicBezTo>
                  <a:cubicBezTo>
                    <a:pt x="13742" y="5188"/>
                    <a:pt x="13335" y="4923"/>
                    <a:pt x="12884" y="4767"/>
                  </a:cubicBezTo>
                  <a:cubicBezTo>
                    <a:pt x="12686" y="4698"/>
                    <a:pt x="12510" y="4669"/>
                    <a:pt x="12354" y="4669"/>
                  </a:cubicBezTo>
                  <a:cubicBezTo>
                    <a:pt x="12001" y="4669"/>
                    <a:pt x="11752" y="4814"/>
                    <a:pt x="11588" y="4962"/>
                  </a:cubicBezTo>
                  <a:cubicBezTo>
                    <a:pt x="11209" y="5305"/>
                    <a:pt x="11039" y="5722"/>
                    <a:pt x="11082" y="6198"/>
                  </a:cubicBezTo>
                  <a:cubicBezTo>
                    <a:pt x="11120" y="6624"/>
                    <a:pt x="11321" y="7157"/>
                    <a:pt x="11694" y="7822"/>
                  </a:cubicBezTo>
                  <a:lnTo>
                    <a:pt x="12840" y="9958"/>
                  </a:lnTo>
                  <a:cubicBezTo>
                    <a:pt x="13292" y="10826"/>
                    <a:pt x="13642" y="11591"/>
                    <a:pt x="13880" y="12230"/>
                  </a:cubicBezTo>
                  <a:cubicBezTo>
                    <a:pt x="14110" y="12837"/>
                    <a:pt x="14254" y="13474"/>
                    <a:pt x="14313" y="14121"/>
                  </a:cubicBezTo>
                  <a:cubicBezTo>
                    <a:pt x="14365" y="14728"/>
                    <a:pt x="14274" y="15306"/>
                    <a:pt x="14043" y="15842"/>
                  </a:cubicBezTo>
                  <a:cubicBezTo>
                    <a:pt x="13809" y="16386"/>
                    <a:pt x="13413" y="16918"/>
                    <a:pt x="12867" y="17428"/>
                  </a:cubicBezTo>
                  <a:cubicBezTo>
                    <a:pt x="11993" y="18247"/>
                    <a:pt x="11022" y="18709"/>
                    <a:pt x="9979" y="18802"/>
                  </a:cubicBezTo>
                  <a:cubicBezTo>
                    <a:pt x="9827" y="18815"/>
                    <a:pt x="9676" y="18822"/>
                    <a:pt x="9525" y="18822"/>
                  </a:cubicBezTo>
                  <a:cubicBezTo>
                    <a:pt x="8628" y="18822"/>
                    <a:pt x="7738" y="18584"/>
                    <a:pt x="6874" y="18114"/>
                  </a:cubicBezTo>
                  <a:cubicBezTo>
                    <a:pt x="6343" y="17825"/>
                    <a:pt x="5826" y="17462"/>
                    <a:pt x="5322" y="17024"/>
                  </a:cubicBezTo>
                  <a:lnTo>
                    <a:pt x="6013" y="16398"/>
                  </a:lnTo>
                  <a:lnTo>
                    <a:pt x="4003" y="14177"/>
                  </a:lnTo>
                  <a:lnTo>
                    <a:pt x="3318" y="14797"/>
                  </a:lnTo>
                  <a:cubicBezTo>
                    <a:pt x="2131" y="13158"/>
                    <a:pt x="1410" y="11388"/>
                    <a:pt x="1172" y="9520"/>
                  </a:cubicBezTo>
                  <a:cubicBezTo>
                    <a:pt x="1140" y="9203"/>
                    <a:pt x="1199" y="8926"/>
                    <a:pt x="1351" y="8674"/>
                  </a:cubicBezTo>
                  <a:cubicBezTo>
                    <a:pt x="1506" y="8419"/>
                    <a:pt x="1702" y="8241"/>
                    <a:pt x="1949" y="8131"/>
                  </a:cubicBezTo>
                  <a:cubicBezTo>
                    <a:pt x="2209" y="8014"/>
                    <a:pt x="2495" y="7963"/>
                    <a:pt x="2793" y="7961"/>
                  </a:cubicBezTo>
                  <a:cubicBezTo>
                    <a:pt x="3064" y="7964"/>
                    <a:pt x="3298" y="8062"/>
                    <a:pt x="3513" y="8257"/>
                  </a:cubicBezTo>
                  <a:cubicBezTo>
                    <a:pt x="3737" y="8462"/>
                    <a:pt x="3910" y="8766"/>
                    <a:pt x="4030" y="9178"/>
                  </a:cubicBezTo>
                  <a:cubicBezTo>
                    <a:pt x="4057" y="9257"/>
                    <a:pt x="4115" y="9483"/>
                    <a:pt x="4206" y="9855"/>
                  </a:cubicBezTo>
                  <a:cubicBezTo>
                    <a:pt x="4302" y="10248"/>
                    <a:pt x="4393" y="10583"/>
                    <a:pt x="4479" y="10859"/>
                  </a:cubicBezTo>
                  <a:cubicBezTo>
                    <a:pt x="4568" y="11151"/>
                    <a:pt x="4733" y="11526"/>
                    <a:pt x="4970" y="11980"/>
                  </a:cubicBezTo>
                  <a:cubicBezTo>
                    <a:pt x="5210" y="12440"/>
                    <a:pt x="5498" y="12872"/>
                    <a:pt x="5828" y="13272"/>
                  </a:cubicBezTo>
                  <a:cubicBezTo>
                    <a:pt x="6046" y="13585"/>
                    <a:pt x="6319" y="13892"/>
                    <a:pt x="6641" y="14184"/>
                  </a:cubicBezTo>
                  <a:cubicBezTo>
                    <a:pt x="6939" y="14459"/>
                    <a:pt x="7260" y="14709"/>
                    <a:pt x="7598" y="14934"/>
                  </a:cubicBezTo>
                  <a:cubicBezTo>
                    <a:pt x="7951" y="15166"/>
                    <a:pt x="8331" y="15289"/>
                    <a:pt x="8730" y="15306"/>
                  </a:cubicBezTo>
                  <a:cubicBezTo>
                    <a:pt x="8746" y="15307"/>
                    <a:pt x="8762" y="15307"/>
                    <a:pt x="8778" y="15307"/>
                  </a:cubicBezTo>
                  <a:cubicBezTo>
                    <a:pt x="9186" y="15307"/>
                    <a:pt x="9554" y="15163"/>
                    <a:pt x="9882" y="14866"/>
                  </a:cubicBezTo>
                  <a:cubicBezTo>
                    <a:pt x="10174" y="14602"/>
                    <a:pt x="10303" y="14190"/>
                    <a:pt x="10267" y="13643"/>
                  </a:cubicBezTo>
                  <a:cubicBezTo>
                    <a:pt x="10233" y="13150"/>
                    <a:pt x="10045" y="12582"/>
                    <a:pt x="9709" y="11958"/>
                  </a:cubicBezTo>
                  <a:lnTo>
                    <a:pt x="8589" y="9777"/>
                  </a:lnTo>
                  <a:cubicBezTo>
                    <a:pt x="8180" y="8952"/>
                    <a:pt x="7863" y="8273"/>
                    <a:pt x="7645" y="7756"/>
                  </a:cubicBezTo>
                  <a:cubicBezTo>
                    <a:pt x="7422" y="7219"/>
                    <a:pt x="7239" y="6666"/>
                    <a:pt x="7098" y="6102"/>
                  </a:cubicBezTo>
                  <a:cubicBezTo>
                    <a:pt x="6956" y="5539"/>
                    <a:pt x="6915" y="5048"/>
                    <a:pt x="6976" y="4643"/>
                  </a:cubicBezTo>
                  <a:cubicBezTo>
                    <a:pt x="7037" y="4234"/>
                    <a:pt x="7189" y="3803"/>
                    <a:pt x="7430" y="3362"/>
                  </a:cubicBezTo>
                  <a:cubicBezTo>
                    <a:pt x="7671" y="2920"/>
                    <a:pt x="8038" y="2474"/>
                    <a:pt x="8520" y="2036"/>
                  </a:cubicBezTo>
                  <a:cubicBezTo>
                    <a:pt x="9350" y="1286"/>
                    <a:pt x="10258" y="913"/>
                    <a:pt x="11271" y="913"/>
                  </a:cubicBezTo>
                  <a:close/>
                  <a:moveTo>
                    <a:pt x="3236" y="15687"/>
                  </a:moveTo>
                  <a:lnTo>
                    <a:pt x="3236" y="15688"/>
                  </a:lnTo>
                  <a:cubicBezTo>
                    <a:pt x="3315" y="15788"/>
                    <a:pt x="3398" y="15888"/>
                    <a:pt x="3483" y="15987"/>
                  </a:cubicBezTo>
                  <a:cubicBezTo>
                    <a:pt x="3779" y="16348"/>
                    <a:pt x="4094" y="16692"/>
                    <a:pt x="4426" y="17019"/>
                  </a:cubicBezTo>
                  <a:lnTo>
                    <a:pt x="2195" y="19037"/>
                  </a:lnTo>
                  <a:cubicBezTo>
                    <a:pt x="2004" y="19212"/>
                    <a:pt x="1813" y="19296"/>
                    <a:pt x="1611" y="19296"/>
                  </a:cubicBezTo>
                  <a:cubicBezTo>
                    <a:pt x="1515" y="19296"/>
                    <a:pt x="1417" y="19277"/>
                    <a:pt x="1315" y="19240"/>
                  </a:cubicBezTo>
                  <a:cubicBezTo>
                    <a:pt x="979" y="19119"/>
                    <a:pt x="780" y="18906"/>
                    <a:pt x="688" y="18571"/>
                  </a:cubicBezTo>
                  <a:cubicBezTo>
                    <a:pt x="634" y="18373"/>
                    <a:pt x="606" y="18068"/>
                    <a:pt x="997" y="17714"/>
                  </a:cubicBezTo>
                  <a:lnTo>
                    <a:pt x="3236" y="15687"/>
                  </a:lnTo>
                  <a:close/>
                  <a:moveTo>
                    <a:pt x="19695" y="0"/>
                  </a:moveTo>
                  <a:cubicBezTo>
                    <a:pt x="19345" y="0"/>
                    <a:pt x="19013" y="140"/>
                    <a:pt x="18705" y="419"/>
                  </a:cubicBezTo>
                  <a:lnTo>
                    <a:pt x="16258" y="2634"/>
                  </a:lnTo>
                  <a:cubicBezTo>
                    <a:pt x="15123" y="1559"/>
                    <a:pt x="13943" y="851"/>
                    <a:pt x="12734" y="516"/>
                  </a:cubicBezTo>
                  <a:cubicBezTo>
                    <a:pt x="12233" y="379"/>
                    <a:pt x="11748" y="310"/>
                    <a:pt x="11279" y="310"/>
                  </a:cubicBezTo>
                  <a:cubicBezTo>
                    <a:pt x="10114" y="310"/>
                    <a:pt x="9053" y="736"/>
                    <a:pt x="8114" y="1587"/>
                  </a:cubicBezTo>
                  <a:cubicBezTo>
                    <a:pt x="7581" y="2070"/>
                    <a:pt x="7172" y="2567"/>
                    <a:pt x="6898" y="3071"/>
                  </a:cubicBezTo>
                  <a:cubicBezTo>
                    <a:pt x="6623" y="3575"/>
                    <a:pt x="6447" y="4074"/>
                    <a:pt x="6375" y="4553"/>
                  </a:cubicBezTo>
                  <a:cubicBezTo>
                    <a:pt x="6302" y="5038"/>
                    <a:pt x="6347" y="5608"/>
                    <a:pt x="6510" y="6250"/>
                  </a:cubicBezTo>
                  <a:cubicBezTo>
                    <a:pt x="6658" y="6843"/>
                    <a:pt x="6851" y="7425"/>
                    <a:pt x="7086" y="7989"/>
                  </a:cubicBezTo>
                  <a:cubicBezTo>
                    <a:pt x="7308" y="8518"/>
                    <a:pt x="7631" y="9209"/>
                    <a:pt x="8049" y="10049"/>
                  </a:cubicBezTo>
                  <a:lnTo>
                    <a:pt x="9174" y="12242"/>
                  </a:lnTo>
                  <a:cubicBezTo>
                    <a:pt x="9471" y="12793"/>
                    <a:pt x="9636" y="13277"/>
                    <a:pt x="9664" y="13685"/>
                  </a:cubicBezTo>
                  <a:cubicBezTo>
                    <a:pt x="9687" y="14038"/>
                    <a:pt x="9625" y="14285"/>
                    <a:pt x="9476" y="14418"/>
                  </a:cubicBezTo>
                  <a:cubicBezTo>
                    <a:pt x="9266" y="14609"/>
                    <a:pt x="9038" y="14703"/>
                    <a:pt x="8793" y="14703"/>
                  </a:cubicBezTo>
                  <a:cubicBezTo>
                    <a:pt x="8781" y="14703"/>
                    <a:pt x="8768" y="14703"/>
                    <a:pt x="8755" y="14702"/>
                  </a:cubicBezTo>
                  <a:cubicBezTo>
                    <a:pt x="8464" y="14692"/>
                    <a:pt x="8195" y="14602"/>
                    <a:pt x="7933" y="14429"/>
                  </a:cubicBezTo>
                  <a:cubicBezTo>
                    <a:pt x="7620" y="14221"/>
                    <a:pt x="7325" y="13990"/>
                    <a:pt x="7049" y="13736"/>
                  </a:cubicBezTo>
                  <a:cubicBezTo>
                    <a:pt x="6773" y="13488"/>
                    <a:pt x="6525" y="13210"/>
                    <a:pt x="6312" y="12906"/>
                  </a:cubicBezTo>
                  <a:cubicBezTo>
                    <a:pt x="6002" y="12534"/>
                    <a:pt x="5732" y="12130"/>
                    <a:pt x="5508" y="11700"/>
                  </a:cubicBezTo>
                  <a:cubicBezTo>
                    <a:pt x="5288" y="11278"/>
                    <a:pt x="5137" y="10935"/>
                    <a:pt x="5059" y="10681"/>
                  </a:cubicBezTo>
                  <a:cubicBezTo>
                    <a:pt x="4975" y="10414"/>
                    <a:pt x="4888" y="10091"/>
                    <a:pt x="4796" y="9710"/>
                  </a:cubicBezTo>
                  <a:cubicBezTo>
                    <a:pt x="4698" y="9309"/>
                    <a:pt x="4633" y="9067"/>
                    <a:pt x="4608" y="8994"/>
                  </a:cubicBezTo>
                  <a:cubicBezTo>
                    <a:pt x="4460" y="8489"/>
                    <a:pt x="4229" y="8089"/>
                    <a:pt x="3922" y="7809"/>
                  </a:cubicBezTo>
                  <a:cubicBezTo>
                    <a:pt x="3598" y="7513"/>
                    <a:pt x="3221" y="7361"/>
                    <a:pt x="2802" y="7355"/>
                  </a:cubicBezTo>
                  <a:cubicBezTo>
                    <a:pt x="2419" y="7355"/>
                    <a:pt x="2044" y="7424"/>
                    <a:pt x="1703" y="7577"/>
                  </a:cubicBezTo>
                  <a:cubicBezTo>
                    <a:pt x="1343" y="7737"/>
                    <a:pt x="1050" y="8001"/>
                    <a:pt x="834" y="8361"/>
                  </a:cubicBezTo>
                  <a:cubicBezTo>
                    <a:pt x="614" y="8723"/>
                    <a:pt x="526" y="9136"/>
                    <a:pt x="570" y="9584"/>
                  </a:cubicBezTo>
                  <a:lnTo>
                    <a:pt x="571" y="9592"/>
                  </a:lnTo>
                  <a:cubicBezTo>
                    <a:pt x="824" y="11584"/>
                    <a:pt x="1596" y="13467"/>
                    <a:pt x="2866" y="15205"/>
                  </a:cubicBezTo>
                  <a:lnTo>
                    <a:pt x="591" y="17266"/>
                  </a:lnTo>
                  <a:cubicBezTo>
                    <a:pt x="3" y="17799"/>
                    <a:pt x="1" y="18358"/>
                    <a:pt x="104" y="18731"/>
                  </a:cubicBezTo>
                  <a:cubicBezTo>
                    <a:pt x="247" y="19259"/>
                    <a:pt x="586" y="19622"/>
                    <a:pt x="1108" y="19811"/>
                  </a:cubicBezTo>
                  <a:cubicBezTo>
                    <a:pt x="1268" y="19871"/>
                    <a:pt x="1437" y="19902"/>
                    <a:pt x="1609" y="19903"/>
                  </a:cubicBezTo>
                  <a:cubicBezTo>
                    <a:pt x="1961" y="19903"/>
                    <a:pt x="2298" y="19763"/>
                    <a:pt x="2603" y="19487"/>
                  </a:cubicBezTo>
                  <a:lnTo>
                    <a:pt x="4870" y="17434"/>
                  </a:lnTo>
                  <a:cubicBezTo>
                    <a:pt x="5426" y="17924"/>
                    <a:pt x="5998" y="18328"/>
                    <a:pt x="6585" y="18647"/>
                  </a:cubicBezTo>
                  <a:cubicBezTo>
                    <a:pt x="7538" y="19165"/>
                    <a:pt x="8524" y="19428"/>
                    <a:pt x="9521" y="19428"/>
                  </a:cubicBezTo>
                  <a:cubicBezTo>
                    <a:pt x="9691" y="19428"/>
                    <a:pt x="9862" y="19420"/>
                    <a:pt x="10033" y="19405"/>
                  </a:cubicBezTo>
                  <a:cubicBezTo>
                    <a:pt x="11213" y="19300"/>
                    <a:pt x="12307" y="18783"/>
                    <a:pt x="13281" y="17870"/>
                  </a:cubicBezTo>
                  <a:cubicBezTo>
                    <a:pt x="13888" y="17303"/>
                    <a:pt x="14332" y="16702"/>
                    <a:pt x="14599" y="16082"/>
                  </a:cubicBezTo>
                  <a:cubicBezTo>
                    <a:pt x="14870" y="15453"/>
                    <a:pt x="14977" y="14776"/>
                    <a:pt x="14917" y="14069"/>
                  </a:cubicBezTo>
                  <a:cubicBezTo>
                    <a:pt x="14855" y="13367"/>
                    <a:pt x="14697" y="12677"/>
                    <a:pt x="14448" y="12018"/>
                  </a:cubicBezTo>
                  <a:cubicBezTo>
                    <a:pt x="14202" y="11356"/>
                    <a:pt x="13841" y="10569"/>
                    <a:pt x="13376" y="9675"/>
                  </a:cubicBezTo>
                  <a:lnTo>
                    <a:pt x="12225" y="7532"/>
                  </a:lnTo>
                  <a:cubicBezTo>
                    <a:pt x="11898" y="6946"/>
                    <a:pt x="11716" y="6479"/>
                    <a:pt x="11686" y="6143"/>
                  </a:cubicBezTo>
                  <a:cubicBezTo>
                    <a:pt x="11660" y="5858"/>
                    <a:pt x="11759" y="5625"/>
                    <a:pt x="11996" y="5412"/>
                  </a:cubicBezTo>
                  <a:cubicBezTo>
                    <a:pt x="12067" y="5347"/>
                    <a:pt x="12174" y="5275"/>
                    <a:pt x="12354" y="5275"/>
                  </a:cubicBezTo>
                  <a:cubicBezTo>
                    <a:pt x="12445" y="5275"/>
                    <a:pt x="12553" y="5293"/>
                    <a:pt x="12685" y="5339"/>
                  </a:cubicBezTo>
                  <a:cubicBezTo>
                    <a:pt x="13046" y="5465"/>
                    <a:pt x="13375" y="5680"/>
                    <a:pt x="13666" y="5977"/>
                  </a:cubicBezTo>
                  <a:cubicBezTo>
                    <a:pt x="13982" y="6301"/>
                    <a:pt x="14270" y="6624"/>
                    <a:pt x="14513" y="6924"/>
                  </a:cubicBezTo>
                  <a:cubicBezTo>
                    <a:pt x="15204" y="7879"/>
                    <a:pt x="15774" y="8916"/>
                    <a:pt x="16214" y="10011"/>
                  </a:cubicBezTo>
                  <a:cubicBezTo>
                    <a:pt x="16425" y="10492"/>
                    <a:pt x="16708" y="10860"/>
                    <a:pt x="17054" y="11104"/>
                  </a:cubicBezTo>
                  <a:cubicBezTo>
                    <a:pt x="17338" y="11306"/>
                    <a:pt x="17639" y="11406"/>
                    <a:pt x="17954" y="11406"/>
                  </a:cubicBezTo>
                  <a:cubicBezTo>
                    <a:pt x="18050" y="11406"/>
                    <a:pt x="18146" y="11397"/>
                    <a:pt x="18244" y="11379"/>
                  </a:cubicBezTo>
                  <a:cubicBezTo>
                    <a:pt x="18613" y="11310"/>
                    <a:pt x="18963" y="11160"/>
                    <a:pt x="19267" y="10938"/>
                  </a:cubicBezTo>
                  <a:cubicBezTo>
                    <a:pt x="19583" y="10707"/>
                    <a:pt x="19816" y="10367"/>
                    <a:pt x="19956" y="9925"/>
                  </a:cubicBezTo>
                  <a:cubicBezTo>
                    <a:pt x="20095" y="9486"/>
                    <a:pt x="20088" y="9022"/>
                    <a:pt x="19937" y="8544"/>
                  </a:cubicBezTo>
                  <a:cubicBezTo>
                    <a:pt x="19769" y="7999"/>
                    <a:pt x="19617" y="7551"/>
                    <a:pt x="19483" y="7209"/>
                  </a:cubicBezTo>
                  <a:cubicBezTo>
                    <a:pt x="19349" y="6866"/>
                    <a:pt x="19118" y="6405"/>
                    <a:pt x="18800" y="5835"/>
                  </a:cubicBezTo>
                  <a:cubicBezTo>
                    <a:pt x="18618" y="5511"/>
                    <a:pt x="18420" y="5197"/>
                    <a:pt x="18207" y="4892"/>
                  </a:cubicBezTo>
                  <a:lnTo>
                    <a:pt x="20706" y="2627"/>
                  </a:lnTo>
                  <a:cubicBezTo>
                    <a:pt x="21044" y="2321"/>
                    <a:pt x="21212" y="1954"/>
                    <a:pt x="21207" y="1536"/>
                  </a:cubicBezTo>
                  <a:cubicBezTo>
                    <a:pt x="21202" y="1135"/>
                    <a:pt x="21077" y="791"/>
                    <a:pt x="20833" y="510"/>
                  </a:cubicBezTo>
                  <a:cubicBezTo>
                    <a:pt x="20587" y="229"/>
                    <a:pt x="20262" y="61"/>
                    <a:pt x="19864" y="11"/>
                  </a:cubicBezTo>
                  <a:cubicBezTo>
                    <a:pt x="19807" y="4"/>
                    <a:pt x="19751" y="0"/>
                    <a:pt x="1969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39"/>
            <p:cNvSpPr/>
            <p:nvPr/>
          </p:nvSpPr>
          <p:spPr>
            <a:xfrm>
              <a:off x="823725" y="2560975"/>
              <a:ext cx="2451850" cy="2906950"/>
            </a:xfrm>
            <a:custGeom>
              <a:avLst/>
              <a:gdLst/>
              <a:ahLst/>
              <a:cxnLst/>
              <a:rect l="l" t="t" r="r" b="b"/>
              <a:pathLst>
                <a:path w="98074" h="116278" extrusionOk="0">
                  <a:moveTo>
                    <a:pt x="47189" y="1"/>
                  </a:moveTo>
                  <a:lnTo>
                    <a:pt x="0" y="26851"/>
                  </a:lnTo>
                  <a:lnTo>
                    <a:pt x="50884" y="116278"/>
                  </a:lnTo>
                  <a:lnTo>
                    <a:pt x="98073" y="89426"/>
                  </a:lnTo>
                  <a:lnTo>
                    <a:pt x="471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9"/>
            <p:cNvSpPr/>
            <p:nvPr/>
          </p:nvSpPr>
          <p:spPr>
            <a:xfrm>
              <a:off x="815175" y="2553525"/>
              <a:ext cx="2469250" cy="2922125"/>
            </a:xfrm>
            <a:custGeom>
              <a:avLst/>
              <a:gdLst/>
              <a:ahLst/>
              <a:cxnLst/>
              <a:rect l="l" t="t" r="r" b="b"/>
              <a:pathLst>
                <a:path w="98770" h="116885" extrusionOk="0">
                  <a:moveTo>
                    <a:pt x="47421" y="718"/>
                  </a:moveTo>
                  <a:lnTo>
                    <a:pt x="98011" y="89615"/>
                  </a:lnTo>
                  <a:lnTo>
                    <a:pt x="51350" y="116168"/>
                  </a:lnTo>
                  <a:lnTo>
                    <a:pt x="759" y="27271"/>
                  </a:lnTo>
                  <a:lnTo>
                    <a:pt x="47421" y="718"/>
                  </a:lnTo>
                  <a:close/>
                  <a:moveTo>
                    <a:pt x="47534" y="1"/>
                  </a:moveTo>
                  <a:cubicBezTo>
                    <a:pt x="47483" y="1"/>
                    <a:pt x="47432" y="14"/>
                    <a:pt x="47385" y="41"/>
                  </a:cubicBezTo>
                  <a:lnTo>
                    <a:pt x="198" y="26894"/>
                  </a:lnTo>
                  <a:cubicBezTo>
                    <a:pt x="52" y="26977"/>
                    <a:pt x="1" y="27162"/>
                    <a:pt x="83" y="27308"/>
                  </a:cubicBezTo>
                  <a:lnTo>
                    <a:pt x="50973" y="116731"/>
                  </a:lnTo>
                  <a:cubicBezTo>
                    <a:pt x="51027" y="116826"/>
                    <a:pt x="51127" y="116885"/>
                    <a:pt x="51236" y="116885"/>
                  </a:cubicBezTo>
                  <a:cubicBezTo>
                    <a:pt x="51288" y="116885"/>
                    <a:pt x="51339" y="116870"/>
                    <a:pt x="51385" y="116845"/>
                  </a:cubicBezTo>
                  <a:lnTo>
                    <a:pt x="98573" y="89991"/>
                  </a:lnTo>
                  <a:cubicBezTo>
                    <a:pt x="98718" y="89909"/>
                    <a:pt x="98769" y="89724"/>
                    <a:pt x="98687" y="89578"/>
                  </a:cubicBezTo>
                  <a:lnTo>
                    <a:pt x="47798" y="155"/>
                  </a:lnTo>
                  <a:cubicBezTo>
                    <a:pt x="47742" y="57"/>
                    <a:pt x="47639" y="1"/>
                    <a:pt x="4753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39"/>
            <p:cNvSpPr/>
            <p:nvPr/>
          </p:nvSpPr>
          <p:spPr>
            <a:xfrm>
              <a:off x="1031550" y="2783600"/>
              <a:ext cx="2022475" cy="2456475"/>
            </a:xfrm>
            <a:custGeom>
              <a:avLst/>
              <a:gdLst/>
              <a:ahLst/>
              <a:cxnLst/>
              <a:rect l="l" t="t" r="r" b="b"/>
              <a:pathLst>
                <a:path w="80899" h="98259" extrusionOk="0">
                  <a:moveTo>
                    <a:pt x="32503" y="0"/>
                  </a:moveTo>
                  <a:lnTo>
                    <a:pt x="2891" y="16852"/>
                  </a:lnTo>
                  <a:cubicBezTo>
                    <a:pt x="3731" y="19378"/>
                    <a:pt x="2703" y="22229"/>
                    <a:pt x="300" y="23595"/>
                  </a:cubicBezTo>
                  <a:cubicBezTo>
                    <a:pt x="203" y="23651"/>
                    <a:pt x="101" y="23697"/>
                    <a:pt x="1" y="23746"/>
                  </a:cubicBezTo>
                  <a:lnTo>
                    <a:pt x="41292" y="96306"/>
                  </a:lnTo>
                  <a:cubicBezTo>
                    <a:pt x="41386" y="96245"/>
                    <a:pt x="41477" y="96181"/>
                    <a:pt x="41575" y="96125"/>
                  </a:cubicBezTo>
                  <a:cubicBezTo>
                    <a:pt x="42464" y="95619"/>
                    <a:pt x="43433" y="95378"/>
                    <a:pt x="44388" y="95378"/>
                  </a:cubicBezTo>
                  <a:cubicBezTo>
                    <a:pt x="46370" y="95378"/>
                    <a:pt x="48295" y="96413"/>
                    <a:pt x="49345" y="98258"/>
                  </a:cubicBezTo>
                  <a:lnTo>
                    <a:pt x="78765" y="81516"/>
                  </a:lnTo>
                  <a:cubicBezTo>
                    <a:pt x="77207" y="78781"/>
                    <a:pt x="78163" y="75303"/>
                    <a:pt x="80898" y="73747"/>
                  </a:cubicBezTo>
                  <a:lnTo>
                    <a:pt x="39624" y="1218"/>
                  </a:lnTo>
                  <a:cubicBezTo>
                    <a:pt x="38735" y="1724"/>
                    <a:pt x="37768" y="1964"/>
                    <a:pt x="36813" y="1964"/>
                  </a:cubicBezTo>
                  <a:cubicBezTo>
                    <a:pt x="35189" y="1964"/>
                    <a:pt x="33601" y="1268"/>
                    <a:pt x="325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39"/>
            <p:cNvSpPr/>
            <p:nvPr/>
          </p:nvSpPr>
          <p:spPr>
            <a:xfrm>
              <a:off x="1022825" y="2776025"/>
              <a:ext cx="2039850" cy="2471625"/>
            </a:xfrm>
            <a:custGeom>
              <a:avLst/>
              <a:gdLst/>
              <a:ahLst/>
              <a:cxnLst/>
              <a:rect l="l" t="t" r="r" b="b"/>
              <a:pathLst>
                <a:path w="81594" h="98865" extrusionOk="0">
                  <a:moveTo>
                    <a:pt x="32790" y="688"/>
                  </a:moveTo>
                  <a:cubicBezTo>
                    <a:pt x="33948" y="1916"/>
                    <a:pt x="35544" y="2567"/>
                    <a:pt x="37162" y="2567"/>
                  </a:cubicBezTo>
                  <a:cubicBezTo>
                    <a:pt x="38078" y="2567"/>
                    <a:pt x="39001" y="2358"/>
                    <a:pt x="39854" y="1927"/>
                  </a:cubicBezTo>
                  <a:lnTo>
                    <a:pt x="80838" y="73943"/>
                  </a:lnTo>
                  <a:cubicBezTo>
                    <a:pt x="78247" y="75594"/>
                    <a:pt x="77323" y="78959"/>
                    <a:pt x="78706" y="81702"/>
                  </a:cubicBezTo>
                  <a:lnTo>
                    <a:pt x="49801" y="98154"/>
                  </a:lnTo>
                  <a:cubicBezTo>
                    <a:pt x="48667" y="96373"/>
                    <a:pt x="46726" y="95381"/>
                    <a:pt x="44733" y="95381"/>
                  </a:cubicBezTo>
                  <a:lnTo>
                    <a:pt x="44733" y="95380"/>
                  </a:lnTo>
                  <a:cubicBezTo>
                    <a:pt x="43695" y="95380"/>
                    <a:pt x="42675" y="95651"/>
                    <a:pt x="41774" y="96165"/>
                  </a:cubicBezTo>
                  <a:lnTo>
                    <a:pt x="41747" y="96181"/>
                  </a:lnTo>
                  <a:lnTo>
                    <a:pt x="771" y="24177"/>
                  </a:lnTo>
                  <a:cubicBezTo>
                    <a:pt x="780" y="24173"/>
                    <a:pt x="790" y="24168"/>
                    <a:pt x="799" y="24162"/>
                  </a:cubicBezTo>
                  <a:cubicBezTo>
                    <a:pt x="3206" y="22792"/>
                    <a:pt x="4357" y="19938"/>
                    <a:pt x="3600" y="17298"/>
                  </a:cubicBezTo>
                  <a:lnTo>
                    <a:pt x="32790" y="688"/>
                  </a:lnTo>
                  <a:close/>
                  <a:moveTo>
                    <a:pt x="32852" y="1"/>
                  </a:moveTo>
                  <a:cubicBezTo>
                    <a:pt x="32801" y="1"/>
                    <a:pt x="32749" y="14"/>
                    <a:pt x="32702" y="40"/>
                  </a:cubicBezTo>
                  <a:lnTo>
                    <a:pt x="3090" y="16893"/>
                  </a:lnTo>
                  <a:cubicBezTo>
                    <a:pt x="2965" y="16965"/>
                    <a:pt x="2906" y="17115"/>
                    <a:pt x="2952" y="17251"/>
                  </a:cubicBezTo>
                  <a:cubicBezTo>
                    <a:pt x="3761" y="19683"/>
                    <a:pt x="2729" y="22367"/>
                    <a:pt x="500" y="23635"/>
                  </a:cubicBezTo>
                  <a:cubicBezTo>
                    <a:pt x="436" y="23671"/>
                    <a:pt x="369" y="23704"/>
                    <a:pt x="304" y="23735"/>
                  </a:cubicBezTo>
                  <a:lnTo>
                    <a:pt x="214" y="23778"/>
                  </a:lnTo>
                  <a:cubicBezTo>
                    <a:pt x="59" y="23855"/>
                    <a:pt x="1" y="24048"/>
                    <a:pt x="87" y="24199"/>
                  </a:cubicBezTo>
                  <a:lnTo>
                    <a:pt x="41378" y="96758"/>
                  </a:lnTo>
                  <a:cubicBezTo>
                    <a:pt x="41434" y="96856"/>
                    <a:pt x="41537" y="96911"/>
                    <a:pt x="41642" y="96911"/>
                  </a:cubicBezTo>
                  <a:cubicBezTo>
                    <a:pt x="41698" y="96911"/>
                    <a:pt x="41756" y="96895"/>
                    <a:pt x="41806" y="96862"/>
                  </a:cubicBezTo>
                  <a:lnTo>
                    <a:pt x="41882" y="96812"/>
                  </a:lnTo>
                  <a:cubicBezTo>
                    <a:pt x="41944" y="96771"/>
                    <a:pt x="42008" y="96729"/>
                    <a:pt x="42073" y="96691"/>
                  </a:cubicBezTo>
                  <a:cubicBezTo>
                    <a:pt x="42913" y="96213"/>
                    <a:pt x="43829" y="95986"/>
                    <a:pt x="44733" y="95986"/>
                  </a:cubicBezTo>
                  <a:cubicBezTo>
                    <a:pt x="46611" y="95986"/>
                    <a:pt x="48438" y="96966"/>
                    <a:pt x="49431" y="98711"/>
                  </a:cubicBezTo>
                  <a:cubicBezTo>
                    <a:pt x="49485" y="98806"/>
                    <a:pt x="49585" y="98865"/>
                    <a:pt x="49694" y="98865"/>
                  </a:cubicBezTo>
                  <a:cubicBezTo>
                    <a:pt x="49746" y="98865"/>
                    <a:pt x="49798" y="98850"/>
                    <a:pt x="49844" y="98824"/>
                  </a:cubicBezTo>
                  <a:lnTo>
                    <a:pt x="79262" y="82082"/>
                  </a:lnTo>
                  <a:cubicBezTo>
                    <a:pt x="79408" y="82000"/>
                    <a:pt x="79459" y="81815"/>
                    <a:pt x="79377" y="81669"/>
                  </a:cubicBezTo>
                  <a:cubicBezTo>
                    <a:pt x="77905" y="79084"/>
                    <a:pt x="78812" y="75785"/>
                    <a:pt x="81397" y="74313"/>
                  </a:cubicBezTo>
                  <a:cubicBezTo>
                    <a:pt x="81543" y="74231"/>
                    <a:pt x="81593" y="74046"/>
                    <a:pt x="81511" y="73900"/>
                  </a:cubicBezTo>
                  <a:lnTo>
                    <a:pt x="40236" y="1371"/>
                  </a:lnTo>
                  <a:cubicBezTo>
                    <a:pt x="40180" y="1273"/>
                    <a:pt x="40077" y="1218"/>
                    <a:pt x="39972" y="1218"/>
                  </a:cubicBezTo>
                  <a:cubicBezTo>
                    <a:pt x="39921" y="1218"/>
                    <a:pt x="39870" y="1230"/>
                    <a:pt x="39823" y="1257"/>
                  </a:cubicBezTo>
                  <a:cubicBezTo>
                    <a:pt x="38989" y="1732"/>
                    <a:pt x="38071" y="1961"/>
                    <a:pt x="37160" y="1961"/>
                  </a:cubicBezTo>
                  <a:cubicBezTo>
                    <a:pt x="35635" y="1961"/>
                    <a:pt x="34130" y="1318"/>
                    <a:pt x="33081" y="106"/>
                  </a:cubicBezTo>
                  <a:cubicBezTo>
                    <a:pt x="33022" y="37"/>
                    <a:pt x="32938" y="1"/>
                    <a:pt x="328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39"/>
            <p:cNvSpPr/>
            <p:nvPr/>
          </p:nvSpPr>
          <p:spPr>
            <a:xfrm>
              <a:off x="1573275" y="3687225"/>
              <a:ext cx="670375" cy="773400"/>
            </a:xfrm>
            <a:custGeom>
              <a:avLst/>
              <a:gdLst/>
              <a:ahLst/>
              <a:cxnLst/>
              <a:rect l="l" t="t" r="r" b="b"/>
              <a:pathLst>
                <a:path w="26815" h="30936" extrusionOk="0">
                  <a:moveTo>
                    <a:pt x="6722" y="0"/>
                  </a:moveTo>
                  <a:cubicBezTo>
                    <a:pt x="6640" y="0"/>
                    <a:pt x="6559" y="32"/>
                    <a:pt x="6500" y="96"/>
                  </a:cubicBezTo>
                  <a:cubicBezTo>
                    <a:pt x="1010" y="5993"/>
                    <a:pt x="0" y="14664"/>
                    <a:pt x="3989" y="21673"/>
                  </a:cubicBezTo>
                  <a:cubicBezTo>
                    <a:pt x="7320" y="27526"/>
                    <a:pt x="13564" y="30936"/>
                    <a:pt x="20007" y="30936"/>
                  </a:cubicBezTo>
                  <a:cubicBezTo>
                    <a:pt x="20011" y="30936"/>
                    <a:pt x="20014" y="30936"/>
                    <a:pt x="20018" y="30936"/>
                  </a:cubicBezTo>
                  <a:cubicBezTo>
                    <a:pt x="22263" y="30936"/>
                    <a:pt x="24489" y="30518"/>
                    <a:pt x="26582" y="29702"/>
                  </a:cubicBezTo>
                  <a:cubicBezTo>
                    <a:pt x="26737" y="29641"/>
                    <a:pt x="26814" y="29465"/>
                    <a:pt x="26754" y="29310"/>
                  </a:cubicBezTo>
                  <a:cubicBezTo>
                    <a:pt x="26707" y="29190"/>
                    <a:pt x="26592" y="29117"/>
                    <a:pt x="26471" y="29117"/>
                  </a:cubicBezTo>
                  <a:cubicBezTo>
                    <a:pt x="26435" y="29117"/>
                    <a:pt x="26398" y="29123"/>
                    <a:pt x="26362" y="29137"/>
                  </a:cubicBezTo>
                  <a:cubicBezTo>
                    <a:pt x="24290" y="29945"/>
                    <a:pt x="22137" y="30331"/>
                    <a:pt x="20006" y="30331"/>
                  </a:cubicBezTo>
                  <a:cubicBezTo>
                    <a:pt x="13774" y="30331"/>
                    <a:pt x="7739" y="27034"/>
                    <a:pt x="4517" y="21373"/>
                  </a:cubicBezTo>
                  <a:cubicBezTo>
                    <a:pt x="658" y="14595"/>
                    <a:pt x="1635" y="6212"/>
                    <a:pt x="6943" y="509"/>
                  </a:cubicBezTo>
                  <a:cubicBezTo>
                    <a:pt x="7057" y="387"/>
                    <a:pt x="7051" y="195"/>
                    <a:pt x="6929" y="81"/>
                  </a:cubicBezTo>
                  <a:cubicBezTo>
                    <a:pt x="6870" y="27"/>
                    <a:pt x="6796" y="0"/>
                    <a:pt x="67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39"/>
            <p:cNvSpPr/>
            <p:nvPr/>
          </p:nvSpPr>
          <p:spPr>
            <a:xfrm>
              <a:off x="1822800" y="3546450"/>
              <a:ext cx="203850" cy="81700"/>
            </a:xfrm>
            <a:custGeom>
              <a:avLst/>
              <a:gdLst/>
              <a:ahLst/>
              <a:cxnLst/>
              <a:rect l="l" t="t" r="r" b="b"/>
              <a:pathLst>
                <a:path w="8154" h="3268" extrusionOk="0">
                  <a:moveTo>
                    <a:pt x="7843" y="0"/>
                  </a:moveTo>
                  <a:cubicBezTo>
                    <a:pt x="7828" y="0"/>
                    <a:pt x="7813" y="1"/>
                    <a:pt x="7798" y="4"/>
                  </a:cubicBezTo>
                  <a:cubicBezTo>
                    <a:pt x="5360" y="290"/>
                    <a:pt x="3032" y="1057"/>
                    <a:pt x="879" y="2283"/>
                  </a:cubicBezTo>
                  <a:cubicBezTo>
                    <a:pt x="637" y="2420"/>
                    <a:pt x="400" y="2562"/>
                    <a:pt x="168" y="2709"/>
                  </a:cubicBezTo>
                  <a:cubicBezTo>
                    <a:pt x="53" y="2780"/>
                    <a:pt x="0" y="2920"/>
                    <a:pt x="38" y="3050"/>
                  </a:cubicBezTo>
                  <a:cubicBezTo>
                    <a:pt x="76" y="3179"/>
                    <a:pt x="195" y="3267"/>
                    <a:pt x="331" y="3267"/>
                  </a:cubicBezTo>
                  <a:cubicBezTo>
                    <a:pt x="387" y="3267"/>
                    <a:pt x="443" y="3252"/>
                    <a:pt x="491" y="3221"/>
                  </a:cubicBezTo>
                  <a:cubicBezTo>
                    <a:pt x="716" y="3079"/>
                    <a:pt x="944" y="2942"/>
                    <a:pt x="1177" y="2809"/>
                  </a:cubicBezTo>
                  <a:cubicBezTo>
                    <a:pt x="3261" y="1624"/>
                    <a:pt x="5511" y="882"/>
                    <a:pt x="7870" y="604"/>
                  </a:cubicBezTo>
                  <a:cubicBezTo>
                    <a:pt x="8035" y="585"/>
                    <a:pt x="8154" y="435"/>
                    <a:pt x="8134" y="268"/>
                  </a:cubicBezTo>
                  <a:cubicBezTo>
                    <a:pt x="8116" y="118"/>
                    <a:pt x="7990" y="0"/>
                    <a:pt x="784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39"/>
            <p:cNvSpPr/>
            <p:nvPr/>
          </p:nvSpPr>
          <p:spPr>
            <a:xfrm>
              <a:off x="2076450" y="3543575"/>
              <a:ext cx="496925" cy="788550"/>
            </a:xfrm>
            <a:custGeom>
              <a:avLst/>
              <a:gdLst/>
              <a:ahLst/>
              <a:cxnLst/>
              <a:rect l="l" t="t" r="r" b="b"/>
              <a:pathLst>
                <a:path w="19877" h="31542" extrusionOk="0">
                  <a:moveTo>
                    <a:pt x="314" y="0"/>
                  </a:moveTo>
                  <a:cubicBezTo>
                    <a:pt x="156" y="0"/>
                    <a:pt x="9" y="129"/>
                    <a:pt x="4" y="295"/>
                  </a:cubicBezTo>
                  <a:cubicBezTo>
                    <a:pt x="0" y="463"/>
                    <a:pt x="132" y="602"/>
                    <a:pt x="298" y="606"/>
                  </a:cubicBezTo>
                  <a:cubicBezTo>
                    <a:pt x="6554" y="786"/>
                    <a:pt x="12136" y="4135"/>
                    <a:pt x="15228" y="9568"/>
                  </a:cubicBezTo>
                  <a:cubicBezTo>
                    <a:pt x="19212" y="16573"/>
                    <a:pt x="17978" y="25395"/>
                    <a:pt x="12226" y="31022"/>
                  </a:cubicBezTo>
                  <a:cubicBezTo>
                    <a:pt x="12030" y="31212"/>
                    <a:pt x="12166" y="31541"/>
                    <a:pt x="12437" y="31541"/>
                  </a:cubicBezTo>
                  <a:cubicBezTo>
                    <a:pt x="12516" y="31541"/>
                    <a:pt x="12592" y="31510"/>
                    <a:pt x="12649" y="31456"/>
                  </a:cubicBezTo>
                  <a:cubicBezTo>
                    <a:pt x="18599" y="25636"/>
                    <a:pt x="19877" y="16512"/>
                    <a:pt x="15754" y="9269"/>
                  </a:cubicBezTo>
                  <a:cubicBezTo>
                    <a:pt x="12558" y="3651"/>
                    <a:pt x="6785" y="185"/>
                    <a:pt x="316" y="0"/>
                  </a:cubicBezTo>
                  <a:cubicBezTo>
                    <a:pt x="316" y="0"/>
                    <a:pt x="315" y="0"/>
                    <a:pt x="3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39"/>
            <p:cNvSpPr/>
            <p:nvPr/>
          </p:nvSpPr>
          <p:spPr>
            <a:xfrm>
              <a:off x="1658350" y="3588850"/>
              <a:ext cx="826600" cy="826625"/>
            </a:xfrm>
            <a:custGeom>
              <a:avLst/>
              <a:gdLst/>
              <a:ahLst/>
              <a:cxnLst/>
              <a:rect l="l" t="t" r="r" b="b"/>
              <a:pathLst>
                <a:path w="33064" h="33065" extrusionOk="0">
                  <a:moveTo>
                    <a:pt x="16533" y="1"/>
                  </a:moveTo>
                  <a:cubicBezTo>
                    <a:pt x="12148" y="1"/>
                    <a:pt x="7943" y="1742"/>
                    <a:pt x="4842" y="4843"/>
                  </a:cubicBezTo>
                  <a:cubicBezTo>
                    <a:pt x="1741" y="7943"/>
                    <a:pt x="0" y="12149"/>
                    <a:pt x="0" y="16533"/>
                  </a:cubicBezTo>
                  <a:cubicBezTo>
                    <a:pt x="0" y="20917"/>
                    <a:pt x="1741" y="25122"/>
                    <a:pt x="4842" y="28222"/>
                  </a:cubicBezTo>
                  <a:cubicBezTo>
                    <a:pt x="7943" y="31323"/>
                    <a:pt x="12148" y="33064"/>
                    <a:pt x="16533" y="33064"/>
                  </a:cubicBezTo>
                  <a:cubicBezTo>
                    <a:pt x="20917" y="33064"/>
                    <a:pt x="25121" y="31323"/>
                    <a:pt x="28222" y="28222"/>
                  </a:cubicBezTo>
                  <a:cubicBezTo>
                    <a:pt x="31323" y="25122"/>
                    <a:pt x="33064" y="20917"/>
                    <a:pt x="33064" y="16533"/>
                  </a:cubicBezTo>
                  <a:cubicBezTo>
                    <a:pt x="33064" y="12149"/>
                    <a:pt x="31323" y="7943"/>
                    <a:pt x="28222" y="4843"/>
                  </a:cubicBezTo>
                  <a:cubicBezTo>
                    <a:pt x="25121" y="1742"/>
                    <a:pt x="20917" y="1"/>
                    <a:pt x="16533"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39"/>
            <p:cNvSpPr/>
            <p:nvPr/>
          </p:nvSpPr>
          <p:spPr>
            <a:xfrm>
              <a:off x="1763050" y="3768275"/>
              <a:ext cx="595550" cy="447975"/>
            </a:xfrm>
            <a:custGeom>
              <a:avLst/>
              <a:gdLst/>
              <a:ahLst/>
              <a:cxnLst/>
              <a:rect l="l" t="t" r="r" b="b"/>
              <a:pathLst>
                <a:path w="23822" h="17919" extrusionOk="0">
                  <a:moveTo>
                    <a:pt x="13646" y="0"/>
                  </a:moveTo>
                  <a:cubicBezTo>
                    <a:pt x="12892" y="0"/>
                    <a:pt x="12146" y="210"/>
                    <a:pt x="11407" y="631"/>
                  </a:cubicBezTo>
                  <a:cubicBezTo>
                    <a:pt x="10809" y="972"/>
                    <a:pt x="10333" y="1346"/>
                    <a:pt x="9977" y="1752"/>
                  </a:cubicBezTo>
                  <a:cubicBezTo>
                    <a:pt x="9622" y="2160"/>
                    <a:pt x="9362" y="2574"/>
                    <a:pt x="9200" y="2996"/>
                  </a:cubicBezTo>
                  <a:cubicBezTo>
                    <a:pt x="9038" y="3418"/>
                    <a:pt x="8965" y="3940"/>
                    <a:pt x="8983" y="4564"/>
                  </a:cubicBezTo>
                  <a:cubicBezTo>
                    <a:pt x="8999" y="5160"/>
                    <a:pt x="9059" y="5754"/>
                    <a:pt x="9164" y="6342"/>
                  </a:cubicBezTo>
                  <a:cubicBezTo>
                    <a:pt x="9266" y="6903"/>
                    <a:pt x="9429" y="7636"/>
                    <a:pt x="9653" y="8538"/>
                  </a:cubicBezTo>
                  <a:lnTo>
                    <a:pt x="10274" y="10916"/>
                  </a:lnTo>
                  <a:cubicBezTo>
                    <a:pt x="10456" y="11564"/>
                    <a:pt x="10515" y="12111"/>
                    <a:pt x="10446" y="12559"/>
                  </a:cubicBezTo>
                  <a:cubicBezTo>
                    <a:pt x="10377" y="13007"/>
                    <a:pt x="10214" y="13303"/>
                    <a:pt x="9955" y="13452"/>
                  </a:cubicBezTo>
                  <a:cubicBezTo>
                    <a:pt x="9730" y="13579"/>
                    <a:pt x="9504" y="13643"/>
                    <a:pt x="9278" y="13643"/>
                  </a:cubicBezTo>
                  <a:cubicBezTo>
                    <a:pt x="9172" y="13643"/>
                    <a:pt x="9067" y="13629"/>
                    <a:pt x="8961" y="13602"/>
                  </a:cubicBezTo>
                  <a:cubicBezTo>
                    <a:pt x="8628" y="13514"/>
                    <a:pt x="8334" y="13339"/>
                    <a:pt x="8078" y="13074"/>
                  </a:cubicBezTo>
                  <a:cubicBezTo>
                    <a:pt x="7807" y="12793"/>
                    <a:pt x="7560" y="12491"/>
                    <a:pt x="7336" y="12170"/>
                  </a:cubicBezTo>
                  <a:cubicBezTo>
                    <a:pt x="7096" y="11832"/>
                    <a:pt x="6909" y="11497"/>
                    <a:pt x="6773" y="11165"/>
                  </a:cubicBezTo>
                  <a:cubicBezTo>
                    <a:pt x="6542" y="10716"/>
                    <a:pt x="6359" y="10242"/>
                    <a:pt x="6228" y="9753"/>
                  </a:cubicBezTo>
                  <a:cubicBezTo>
                    <a:pt x="6099" y="9273"/>
                    <a:pt x="6023" y="8890"/>
                    <a:pt x="6000" y="8606"/>
                  </a:cubicBezTo>
                  <a:cubicBezTo>
                    <a:pt x="5976" y="8322"/>
                    <a:pt x="5961" y="7982"/>
                    <a:pt x="5953" y="7584"/>
                  </a:cubicBezTo>
                  <a:cubicBezTo>
                    <a:pt x="5944" y="7187"/>
                    <a:pt x="5935" y="6944"/>
                    <a:pt x="5926" y="6857"/>
                  </a:cubicBezTo>
                  <a:cubicBezTo>
                    <a:pt x="5896" y="6387"/>
                    <a:pt x="5776" y="6003"/>
                    <a:pt x="5568" y="5706"/>
                  </a:cubicBezTo>
                  <a:cubicBezTo>
                    <a:pt x="5358" y="5409"/>
                    <a:pt x="5086" y="5220"/>
                    <a:pt x="4751" y="5141"/>
                  </a:cubicBezTo>
                  <a:cubicBezTo>
                    <a:pt x="4574" y="5098"/>
                    <a:pt x="4393" y="5076"/>
                    <a:pt x="4212" y="5076"/>
                  </a:cubicBezTo>
                  <a:cubicBezTo>
                    <a:pt x="4060" y="5076"/>
                    <a:pt x="3909" y="5091"/>
                    <a:pt x="3760" y="5121"/>
                  </a:cubicBezTo>
                  <a:cubicBezTo>
                    <a:pt x="3434" y="5188"/>
                    <a:pt x="3148" y="5350"/>
                    <a:pt x="2901" y="5611"/>
                  </a:cubicBezTo>
                  <a:cubicBezTo>
                    <a:pt x="2652" y="5870"/>
                    <a:pt x="2505" y="6192"/>
                    <a:pt x="2459" y="6575"/>
                  </a:cubicBezTo>
                  <a:cubicBezTo>
                    <a:pt x="2271" y="8615"/>
                    <a:pt x="2642" y="10640"/>
                    <a:pt x="3571" y="12650"/>
                  </a:cubicBezTo>
                  <a:lnTo>
                    <a:pt x="3571" y="12650"/>
                  </a:lnTo>
                  <a:lnTo>
                    <a:pt x="663" y="14306"/>
                  </a:lnTo>
                  <a:cubicBezTo>
                    <a:pt x="214" y="14561"/>
                    <a:pt x="0" y="14910"/>
                    <a:pt x="22" y="15353"/>
                  </a:cubicBezTo>
                  <a:cubicBezTo>
                    <a:pt x="43" y="15796"/>
                    <a:pt x="245" y="16140"/>
                    <a:pt x="629" y="16383"/>
                  </a:cubicBezTo>
                  <a:cubicBezTo>
                    <a:pt x="821" y="16505"/>
                    <a:pt x="1018" y="16566"/>
                    <a:pt x="1220" y="16566"/>
                  </a:cubicBezTo>
                  <a:cubicBezTo>
                    <a:pt x="1423" y="16566"/>
                    <a:pt x="1631" y="16505"/>
                    <a:pt x="1846" y="16383"/>
                  </a:cubicBezTo>
                  <a:lnTo>
                    <a:pt x="4742" y="14735"/>
                  </a:lnTo>
                  <a:lnTo>
                    <a:pt x="4742" y="14735"/>
                  </a:lnTo>
                  <a:cubicBezTo>
                    <a:pt x="5205" y="15405"/>
                    <a:pt x="5713" y="15981"/>
                    <a:pt x="6266" y="16461"/>
                  </a:cubicBezTo>
                  <a:cubicBezTo>
                    <a:pt x="7181" y="17260"/>
                    <a:pt x="8196" y="17732"/>
                    <a:pt x="9308" y="17878"/>
                  </a:cubicBezTo>
                  <a:cubicBezTo>
                    <a:pt x="9511" y="17905"/>
                    <a:pt x="9715" y="17918"/>
                    <a:pt x="9918" y="17918"/>
                  </a:cubicBezTo>
                  <a:cubicBezTo>
                    <a:pt x="10823" y="17918"/>
                    <a:pt x="11723" y="17653"/>
                    <a:pt x="12618" y="17122"/>
                  </a:cubicBezTo>
                  <a:cubicBezTo>
                    <a:pt x="13300" y="16721"/>
                    <a:pt x="13828" y="16262"/>
                    <a:pt x="14200" y="15747"/>
                  </a:cubicBezTo>
                  <a:cubicBezTo>
                    <a:pt x="14573" y="15231"/>
                    <a:pt x="14803" y="14645"/>
                    <a:pt x="14892" y="13988"/>
                  </a:cubicBezTo>
                  <a:cubicBezTo>
                    <a:pt x="14979" y="13316"/>
                    <a:pt x="14975" y="12637"/>
                    <a:pt x="14879" y="11967"/>
                  </a:cubicBezTo>
                  <a:cubicBezTo>
                    <a:pt x="14782" y="11276"/>
                    <a:pt x="14607" y="10450"/>
                    <a:pt x="14349" y="9488"/>
                  </a:cubicBezTo>
                  <a:lnTo>
                    <a:pt x="13692" y="7150"/>
                  </a:lnTo>
                  <a:cubicBezTo>
                    <a:pt x="13485" y="6463"/>
                    <a:pt x="13406" y="5930"/>
                    <a:pt x="13455" y="5552"/>
                  </a:cubicBezTo>
                  <a:cubicBezTo>
                    <a:pt x="13505" y="5175"/>
                    <a:pt x="13708" y="4884"/>
                    <a:pt x="14068" y="4680"/>
                  </a:cubicBezTo>
                  <a:cubicBezTo>
                    <a:pt x="14195" y="4607"/>
                    <a:pt x="14330" y="4570"/>
                    <a:pt x="14470" y="4570"/>
                  </a:cubicBezTo>
                  <a:cubicBezTo>
                    <a:pt x="14658" y="4570"/>
                    <a:pt x="14857" y="4635"/>
                    <a:pt x="15066" y="4764"/>
                  </a:cubicBezTo>
                  <a:cubicBezTo>
                    <a:pt x="15432" y="4992"/>
                    <a:pt x="15738" y="5302"/>
                    <a:pt x="15983" y="5698"/>
                  </a:cubicBezTo>
                  <a:cubicBezTo>
                    <a:pt x="16227" y="6093"/>
                    <a:pt x="16442" y="6476"/>
                    <a:pt x="16626" y="6845"/>
                  </a:cubicBezTo>
                  <a:cubicBezTo>
                    <a:pt x="17101" y="7949"/>
                    <a:pt x="17440" y="9105"/>
                    <a:pt x="17636" y="10290"/>
                  </a:cubicBezTo>
                  <a:cubicBezTo>
                    <a:pt x="17727" y="10752"/>
                    <a:pt x="17896" y="11121"/>
                    <a:pt x="18145" y="11394"/>
                  </a:cubicBezTo>
                  <a:cubicBezTo>
                    <a:pt x="18394" y="11668"/>
                    <a:pt x="18689" y="11810"/>
                    <a:pt x="19030" y="11820"/>
                  </a:cubicBezTo>
                  <a:cubicBezTo>
                    <a:pt x="19057" y="11821"/>
                    <a:pt x="19083" y="11822"/>
                    <a:pt x="19109" y="11822"/>
                  </a:cubicBezTo>
                  <a:cubicBezTo>
                    <a:pt x="19415" y="11822"/>
                    <a:pt x="19716" y="11759"/>
                    <a:pt x="19995" y="11638"/>
                  </a:cubicBezTo>
                  <a:cubicBezTo>
                    <a:pt x="20296" y="11506"/>
                    <a:pt x="20548" y="11268"/>
                    <a:pt x="20747" y="10923"/>
                  </a:cubicBezTo>
                  <a:cubicBezTo>
                    <a:pt x="20947" y="10578"/>
                    <a:pt x="21027" y="10186"/>
                    <a:pt x="20988" y="9747"/>
                  </a:cubicBezTo>
                  <a:cubicBezTo>
                    <a:pt x="20942" y="9179"/>
                    <a:pt x="20893" y="8719"/>
                    <a:pt x="20837" y="8368"/>
                  </a:cubicBezTo>
                  <a:cubicBezTo>
                    <a:pt x="20782" y="8016"/>
                    <a:pt x="20662" y="7533"/>
                    <a:pt x="20477" y="6920"/>
                  </a:cubicBezTo>
                  <a:cubicBezTo>
                    <a:pt x="20346" y="6488"/>
                    <a:pt x="20189" y="6064"/>
                    <a:pt x="20008" y="5652"/>
                  </a:cubicBezTo>
                  <a:lnTo>
                    <a:pt x="20008" y="5652"/>
                  </a:lnTo>
                  <a:lnTo>
                    <a:pt x="23176" y="3850"/>
                  </a:lnTo>
                  <a:cubicBezTo>
                    <a:pt x="23495" y="3668"/>
                    <a:pt x="23687" y="3417"/>
                    <a:pt x="23755" y="3095"/>
                  </a:cubicBezTo>
                  <a:cubicBezTo>
                    <a:pt x="23822" y="2773"/>
                    <a:pt x="23784" y="2480"/>
                    <a:pt x="23642" y="2219"/>
                  </a:cubicBezTo>
                  <a:cubicBezTo>
                    <a:pt x="23500" y="1957"/>
                    <a:pt x="23276" y="1771"/>
                    <a:pt x="22969" y="1661"/>
                  </a:cubicBezTo>
                  <a:cubicBezTo>
                    <a:pt x="22858" y="1622"/>
                    <a:pt x="22746" y="1602"/>
                    <a:pt x="22631" y="1602"/>
                  </a:cubicBezTo>
                  <a:cubicBezTo>
                    <a:pt x="22428" y="1602"/>
                    <a:pt x="22218" y="1664"/>
                    <a:pt x="22001" y="1787"/>
                  </a:cubicBezTo>
                  <a:lnTo>
                    <a:pt x="18886" y="3560"/>
                  </a:lnTo>
                  <a:lnTo>
                    <a:pt x="18886" y="3560"/>
                  </a:lnTo>
                  <a:cubicBezTo>
                    <a:pt x="18002" y="2183"/>
                    <a:pt x="16993" y="1194"/>
                    <a:pt x="15858" y="592"/>
                  </a:cubicBezTo>
                  <a:cubicBezTo>
                    <a:pt x="15114" y="198"/>
                    <a:pt x="14376" y="0"/>
                    <a:pt x="136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39"/>
            <p:cNvSpPr/>
            <p:nvPr/>
          </p:nvSpPr>
          <p:spPr>
            <a:xfrm>
              <a:off x="1755550" y="3760675"/>
              <a:ext cx="610825" cy="463100"/>
            </a:xfrm>
            <a:custGeom>
              <a:avLst/>
              <a:gdLst/>
              <a:ahLst/>
              <a:cxnLst/>
              <a:rect l="l" t="t" r="r" b="b"/>
              <a:pathLst>
                <a:path w="24433" h="18524" extrusionOk="0">
                  <a:moveTo>
                    <a:pt x="22931" y="2210"/>
                  </a:moveTo>
                  <a:cubicBezTo>
                    <a:pt x="23012" y="2210"/>
                    <a:pt x="23090" y="2223"/>
                    <a:pt x="23167" y="2250"/>
                  </a:cubicBezTo>
                  <a:cubicBezTo>
                    <a:pt x="23403" y="2335"/>
                    <a:pt x="23569" y="2472"/>
                    <a:pt x="23676" y="2667"/>
                  </a:cubicBezTo>
                  <a:cubicBezTo>
                    <a:pt x="23783" y="2866"/>
                    <a:pt x="23810" y="3085"/>
                    <a:pt x="23758" y="3336"/>
                  </a:cubicBezTo>
                  <a:cubicBezTo>
                    <a:pt x="23709" y="3572"/>
                    <a:pt x="23567" y="3753"/>
                    <a:pt x="23326" y="3891"/>
                  </a:cubicBezTo>
                  <a:lnTo>
                    <a:pt x="20445" y="5529"/>
                  </a:lnTo>
                  <a:cubicBezTo>
                    <a:pt x="20398" y="5429"/>
                    <a:pt x="20349" y="5330"/>
                    <a:pt x="20299" y="5231"/>
                  </a:cubicBezTo>
                  <a:cubicBezTo>
                    <a:pt x="20079" y="4783"/>
                    <a:pt x="19850" y="4363"/>
                    <a:pt x="19610" y="3971"/>
                  </a:cubicBezTo>
                  <a:lnTo>
                    <a:pt x="22451" y="2355"/>
                  </a:lnTo>
                  <a:cubicBezTo>
                    <a:pt x="22621" y="2258"/>
                    <a:pt x="22780" y="2210"/>
                    <a:pt x="22931" y="2210"/>
                  </a:cubicBezTo>
                  <a:close/>
                  <a:moveTo>
                    <a:pt x="19083" y="4270"/>
                  </a:moveTo>
                  <a:cubicBezTo>
                    <a:pt x="19317" y="4652"/>
                    <a:pt x="19541" y="5062"/>
                    <a:pt x="19756" y="5501"/>
                  </a:cubicBezTo>
                  <a:cubicBezTo>
                    <a:pt x="19812" y="5610"/>
                    <a:pt x="19866" y="5720"/>
                    <a:pt x="19918" y="5830"/>
                  </a:cubicBezTo>
                  <a:lnTo>
                    <a:pt x="19820" y="5885"/>
                  </a:lnTo>
                  <a:lnTo>
                    <a:pt x="18946" y="4348"/>
                  </a:lnTo>
                  <a:lnTo>
                    <a:pt x="19083" y="4270"/>
                  </a:lnTo>
                  <a:close/>
                  <a:moveTo>
                    <a:pt x="4587" y="12895"/>
                  </a:moveTo>
                  <a:lnTo>
                    <a:pt x="5470" y="14447"/>
                  </a:lnTo>
                  <a:lnTo>
                    <a:pt x="5137" y="14638"/>
                  </a:lnTo>
                  <a:cubicBezTo>
                    <a:pt x="4887" y="14253"/>
                    <a:pt x="4658" y="13856"/>
                    <a:pt x="4451" y="13449"/>
                  </a:cubicBezTo>
                  <a:cubicBezTo>
                    <a:pt x="4387" y="13326"/>
                    <a:pt x="4324" y="13202"/>
                    <a:pt x="4266" y="13080"/>
                  </a:cubicBezTo>
                  <a:lnTo>
                    <a:pt x="4587" y="12895"/>
                  </a:lnTo>
                  <a:close/>
                  <a:moveTo>
                    <a:pt x="3737" y="13380"/>
                  </a:moveTo>
                  <a:cubicBezTo>
                    <a:pt x="3794" y="13495"/>
                    <a:pt x="3853" y="13610"/>
                    <a:pt x="3913" y="13726"/>
                  </a:cubicBezTo>
                  <a:cubicBezTo>
                    <a:pt x="4124" y="14141"/>
                    <a:pt x="4356" y="14546"/>
                    <a:pt x="4610" y="14937"/>
                  </a:cubicBezTo>
                  <a:lnTo>
                    <a:pt x="1996" y="16424"/>
                  </a:lnTo>
                  <a:cubicBezTo>
                    <a:pt x="1828" y="16520"/>
                    <a:pt x="1672" y="16568"/>
                    <a:pt x="1521" y="16568"/>
                  </a:cubicBezTo>
                  <a:cubicBezTo>
                    <a:pt x="1375" y="16568"/>
                    <a:pt x="1233" y="16523"/>
                    <a:pt x="1092" y="16432"/>
                  </a:cubicBezTo>
                  <a:cubicBezTo>
                    <a:pt x="790" y="16241"/>
                    <a:pt x="642" y="15989"/>
                    <a:pt x="625" y="15643"/>
                  </a:cubicBezTo>
                  <a:cubicBezTo>
                    <a:pt x="616" y="15437"/>
                    <a:pt x="655" y="15134"/>
                    <a:pt x="1113" y="14873"/>
                  </a:cubicBezTo>
                  <a:lnTo>
                    <a:pt x="3737" y="13380"/>
                  </a:lnTo>
                  <a:close/>
                  <a:moveTo>
                    <a:pt x="13948" y="604"/>
                  </a:moveTo>
                  <a:cubicBezTo>
                    <a:pt x="14628" y="604"/>
                    <a:pt x="15315" y="791"/>
                    <a:pt x="16017" y="1164"/>
                  </a:cubicBezTo>
                  <a:cubicBezTo>
                    <a:pt x="17025" y="1699"/>
                    <a:pt x="17941" y="2569"/>
                    <a:pt x="18755" y="3761"/>
                  </a:cubicBezTo>
                  <a:lnTo>
                    <a:pt x="18121" y="4123"/>
                  </a:lnTo>
                  <a:lnTo>
                    <a:pt x="19594" y="6711"/>
                  </a:lnTo>
                  <a:lnTo>
                    <a:pt x="20163" y="6388"/>
                  </a:lnTo>
                  <a:cubicBezTo>
                    <a:pt x="20288" y="6698"/>
                    <a:pt x="20397" y="7005"/>
                    <a:pt x="20488" y="7310"/>
                  </a:cubicBezTo>
                  <a:cubicBezTo>
                    <a:pt x="20668" y="7906"/>
                    <a:pt x="20785" y="8380"/>
                    <a:pt x="20839" y="8717"/>
                  </a:cubicBezTo>
                  <a:cubicBezTo>
                    <a:pt x="20892" y="9064"/>
                    <a:pt x="20943" y="9520"/>
                    <a:pt x="20987" y="10076"/>
                  </a:cubicBezTo>
                  <a:cubicBezTo>
                    <a:pt x="21021" y="10455"/>
                    <a:pt x="20953" y="10784"/>
                    <a:pt x="20785" y="11073"/>
                  </a:cubicBezTo>
                  <a:cubicBezTo>
                    <a:pt x="20617" y="11364"/>
                    <a:pt x="20418" y="11556"/>
                    <a:pt x="20176" y="11663"/>
                  </a:cubicBezTo>
                  <a:cubicBezTo>
                    <a:pt x="19934" y="11768"/>
                    <a:pt x="19674" y="11822"/>
                    <a:pt x="19411" y="11822"/>
                  </a:cubicBezTo>
                  <a:cubicBezTo>
                    <a:pt x="19388" y="11822"/>
                    <a:pt x="19364" y="11822"/>
                    <a:pt x="19341" y="11821"/>
                  </a:cubicBezTo>
                  <a:cubicBezTo>
                    <a:pt x="19082" y="11813"/>
                    <a:pt x="18863" y="11706"/>
                    <a:pt x="18670" y="11493"/>
                  </a:cubicBezTo>
                  <a:cubicBezTo>
                    <a:pt x="18461" y="11262"/>
                    <a:pt x="18313" y="10939"/>
                    <a:pt x="18235" y="10543"/>
                  </a:cubicBezTo>
                  <a:cubicBezTo>
                    <a:pt x="18033" y="9328"/>
                    <a:pt x="17684" y="8143"/>
                    <a:pt x="17197" y="7013"/>
                  </a:cubicBezTo>
                  <a:cubicBezTo>
                    <a:pt x="17010" y="6636"/>
                    <a:pt x="16788" y="6242"/>
                    <a:pt x="16541" y="5841"/>
                  </a:cubicBezTo>
                  <a:cubicBezTo>
                    <a:pt x="16271" y="5407"/>
                    <a:pt x="15930" y="5061"/>
                    <a:pt x="15525" y="4811"/>
                  </a:cubicBezTo>
                  <a:cubicBezTo>
                    <a:pt x="15241" y="4634"/>
                    <a:pt x="14987" y="4571"/>
                    <a:pt x="14770" y="4571"/>
                  </a:cubicBezTo>
                  <a:cubicBezTo>
                    <a:pt x="14545" y="4571"/>
                    <a:pt x="14358" y="4639"/>
                    <a:pt x="14218" y="4719"/>
                  </a:cubicBezTo>
                  <a:cubicBezTo>
                    <a:pt x="13774" y="4972"/>
                    <a:pt x="13517" y="5341"/>
                    <a:pt x="13456" y="5816"/>
                  </a:cubicBezTo>
                  <a:cubicBezTo>
                    <a:pt x="13400" y="6240"/>
                    <a:pt x="13481" y="6804"/>
                    <a:pt x="13699" y="7535"/>
                  </a:cubicBezTo>
                  <a:lnTo>
                    <a:pt x="14356" y="9869"/>
                  </a:lnTo>
                  <a:cubicBezTo>
                    <a:pt x="14610" y="10815"/>
                    <a:pt x="14786" y="11637"/>
                    <a:pt x="14879" y="12312"/>
                  </a:cubicBezTo>
                  <a:cubicBezTo>
                    <a:pt x="14970" y="12954"/>
                    <a:pt x="14974" y="13606"/>
                    <a:pt x="14891" y="14251"/>
                  </a:cubicBezTo>
                  <a:cubicBezTo>
                    <a:pt x="14810" y="14854"/>
                    <a:pt x="14597" y="15401"/>
                    <a:pt x="14254" y="15872"/>
                  </a:cubicBezTo>
                  <a:cubicBezTo>
                    <a:pt x="13908" y="16351"/>
                    <a:pt x="13406" y="16786"/>
                    <a:pt x="12763" y="17165"/>
                  </a:cubicBezTo>
                  <a:cubicBezTo>
                    <a:pt x="11919" y="17666"/>
                    <a:pt x="11062" y="17919"/>
                    <a:pt x="10210" y="17919"/>
                  </a:cubicBezTo>
                  <a:cubicBezTo>
                    <a:pt x="10022" y="17919"/>
                    <a:pt x="9834" y="17906"/>
                    <a:pt x="9647" y="17882"/>
                  </a:cubicBezTo>
                  <a:cubicBezTo>
                    <a:pt x="8600" y="17745"/>
                    <a:pt x="7630" y="17293"/>
                    <a:pt x="6764" y="16538"/>
                  </a:cubicBezTo>
                  <a:cubicBezTo>
                    <a:pt x="6308" y="16140"/>
                    <a:pt x="5882" y="15673"/>
                    <a:pt x="5485" y="15136"/>
                  </a:cubicBezTo>
                  <a:lnTo>
                    <a:pt x="6295" y="14674"/>
                  </a:lnTo>
                  <a:lnTo>
                    <a:pt x="4813" y="12069"/>
                  </a:lnTo>
                  <a:lnTo>
                    <a:pt x="4009" y="12525"/>
                  </a:lnTo>
                  <a:cubicBezTo>
                    <a:pt x="3207" y="10668"/>
                    <a:pt x="2887" y="8784"/>
                    <a:pt x="3059" y="6910"/>
                  </a:cubicBezTo>
                  <a:cubicBezTo>
                    <a:pt x="3098" y="6593"/>
                    <a:pt x="3215" y="6336"/>
                    <a:pt x="3418" y="6123"/>
                  </a:cubicBezTo>
                  <a:cubicBezTo>
                    <a:pt x="3624" y="5907"/>
                    <a:pt x="3853" y="5776"/>
                    <a:pt x="4119" y="5722"/>
                  </a:cubicBezTo>
                  <a:cubicBezTo>
                    <a:pt x="4249" y="5696"/>
                    <a:pt x="4380" y="5683"/>
                    <a:pt x="4512" y="5683"/>
                  </a:cubicBezTo>
                  <a:cubicBezTo>
                    <a:pt x="4669" y="5683"/>
                    <a:pt x="4826" y="5702"/>
                    <a:pt x="4979" y="5739"/>
                  </a:cubicBezTo>
                  <a:cubicBezTo>
                    <a:pt x="5242" y="5802"/>
                    <a:pt x="5451" y="5947"/>
                    <a:pt x="5618" y="6184"/>
                  </a:cubicBezTo>
                  <a:cubicBezTo>
                    <a:pt x="5792" y="6433"/>
                    <a:pt x="5895" y="6768"/>
                    <a:pt x="5922" y="7194"/>
                  </a:cubicBezTo>
                  <a:cubicBezTo>
                    <a:pt x="5931" y="7278"/>
                    <a:pt x="5941" y="7512"/>
                    <a:pt x="5948" y="7894"/>
                  </a:cubicBezTo>
                  <a:cubicBezTo>
                    <a:pt x="5957" y="8299"/>
                    <a:pt x="5974" y="8646"/>
                    <a:pt x="5997" y="8934"/>
                  </a:cubicBezTo>
                  <a:cubicBezTo>
                    <a:pt x="6023" y="9241"/>
                    <a:pt x="6099" y="9633"/>
                    <a:pt x="6234" y="10136"/>
                  </a:cubicBezTo>
                  <a:cubicBezTo>
                    <a:pt x="6369" y="10637"/>
                    <a:pt x="6555" y="11123"/>
                    <a:pt x="6792" y="11585"/>
                  </a:cubicBezTo>
                  <a:cubicBezTo>
                    <a:pt x="6937" y="11937"/>
                    <a:pt x="7137" y="12295"/>
                    <a:pt x="7387" y="12649"/>
                  </a:cubicBezTo>
                  <a:cubicBezTo>
                    <a:pt x="7620" y="12982"/>
                    <a:pt x="7878" y="13296"/>
                    <a:pt x="8160" y="13589"/>
                  </a:cubicBezTo>
                  <a:cubicBezTo>
                    <a:pt x="8454" y="13893"/>
                    <a:pt x="8798" y="14097"/>
                    <a:pt x="9183" y="14197"/>
                  </a:cubicBezTo>
                  <a:cubicBezTo>
                    <a:pt x="9316" y="14233"/>
                    <a:pt x="9449" y="14250"/>
                    <a:pt x="9581" y="14250"/>
                  </a:cubicBezTo>
                  <a:cubicBezTo>
                    <a:pt x="9859" y="14250"/>
                    <a:pt x="10134" y="14173"/>
                    <a:pt x="10405" y="14019"/>
                  </a:cubicBezTo>
                  <a:cubicBezTo>
                    <a:pt x="10747" y="13824"/>
                    <a:pt x="10962" y="13450"/>
                    <a:pt x="11045" y="12908"/>
                  </a:cubicBezTo>
                  <a:cubicBezTo>
                    <a:pt x="11121" y="12418"/>
                    <a:pt x="11060" y="11823"/>
                    <a:pt x="10867" y="11142"/>
                  </a:cubicBezTo>
                  <a:lnTo>
                    <a:pt x="10247" y="8770"/>
                  </a:lnTo>
                  <a:cubicBezTo>
                    <a:pt x="10026" y="7877"/>
                    <a:pt x="9863" y="7144"/>
                    <a:pt x="9763" y="6591"/>
                  </a:cubicBezTo>
                  <a:cubicBezTo>
                    <a:pt x="9661" y="6019"/>
                    <a:pt x="9602" y="5440"/>
                    <a:pt x="9587" y="4859"/>
                  </a:cubicBezTo>
                  <a:cubicBezTo>
                    <a:pt x="9570" y="4278"/>
                    <a:pt x="9636" y="3791"/>
                    <a:pt x="9784" y="3408"/>
                  </a:cubicBezTo>
                  <a:cubicBezTo>
                    <a:pt x="9932" y="3023"/>
                    <a:pt x="10174" y="2636"/>
                    <a:pt x="10505" y="2256"/>
                  </a:cubicBezTo>
                  <a:cubicBezTo>
                    <a:pt x="10837" y="1877"/>
                    <a:pt x="11293" y="1521"/>
                    <a:pt x="11858" y="1199"/>
                  </a:cubicBezTo>
                  <a:cubicBezTo>
                    <a:pt x="12554" y="803"/>
                    <a:pt x="13248" y="604"/>
                    <a:pt x="13948" y="604"/>
                  </a:cubicBezTo>
                  <a:close/>
                  <a:moveTo>
                    <a:pt x="13943" y="0"/>
                  </a:moveTo>
                  <a:cubicBezTo>
                    <a:pt x="13138" y="0"/>
                    <a:pt x="12340" y="224"/>
                    <a:pt x="11555" y="671"/>
                  </a:cubicBezTo>
                  <a:cubicBezTo>
                    <a:pt x="10930" y="1026"/>
                    <a:pt x="10423" y="1425"/>
                    <a:pt x="10047" y="1856"/>
                  </a:cubicBezTo>
                  <a:cubicBezTo>
                    <a:pt x="9669" y="2289"/>
                    <a:pt x="9389" y="2739"/>
                    <a:pt x="9216" y="3191"/>
                  </a:cubicBezTo>
                  <a:cubicBezTo>
                    <a:pt x="9040" y="3646"/>
                    <a:pt x="8960" y="4214"/>
                    <a:pt x="8979" y="4876"/>
                  </a:cubicBezTo>
                  <a:cubicBezTo>
                    <a:pt x="8996" y="5486"/>
                    <a:pt x="9057" y="6096"/>
                    <a:pt x="9164" y="6699"/>
                  </a:cubicBezTo>
                  <a:cubicBezTo>
                    <a:pt x="9267" y="7265"/>
                    <a:pt x="9433" y="8010"/>
                    <a:pt x="9657" y="8918"/>
                  </a:cubicBezTo>
                  <a:lnTo>
                    <a:pt x="10280" y="11302"/>
                  </a:lnTo>
                  <a:cubicBezTo>
                    <a:pt x="10450" y="11904"/>
                    <a:pt x="10506" y="12413"/>
                    <a:pt x="10445" y="12816"/>
                  </a:cubicBezTo>
                  <a:cubicBezTo>
                    <a:pt x="10392" y="13167"/>
                    <a:pt x="10276" y="13394"/>
                    <a:pt x="10104" y="13493"/>
                  </a:cubicBezTo>
                  <a:cubicBezTo>
                    <a:pt x="9924" y="13594"/>
                    <a:pt x="9750" y="13644"/>
                    <a:pt x="9576" y="13644"/>
                  </a:cubicBezTo>
                  <a:cubicBezTo>
                    <a:pt x="9496" y="13644"/>
                    <a:pt x="9417" y="13633"/>
                    <a:pt x="9337" y="13613"/>
                  </a:cubicBezTo>
                  <a:cubicBezTo>
                    <a:pt x="9056" y="13538"/>
                    <a:pt x="8812" y="13393"/>
                    <a:pt x="8593" y="13167"/>
                  </a:cubicBezTo>
                  <a:cubicBezTo>
                    <a:pt x="8334" y="12898"/>
                    <a:pt x="8096" y="12607"/>
                    <a:pt x="7882" y="12300"/>
                  </a:cubicBezTo>
                  <a:cubicBezTo>
                    <a:pt x="7666" y="11999"/>
                    <a:pt x="7485" y="11674"/>
                    <a:pt x="7342" y="11331"/>
                  </a:cubicBezTo>
                  <a:cubicBezTo>
                    <a:pt x="7120" y="10901"/>
                    <a:pt x="6945" y="10448"/>
                    <a:pt x="6818" y="9981"/>
                  </a:cubicBezTo>
                  <a:cubicBezTo>
                    <a:pt x="6696" y="9520"/>
                    <a:pt x="6622" y="9151"/>
                    <a:pt x="6601" y="8887"/>
                  </a:cubicBezTo>
                  <a:cubicBezTo>
                    <a:pt x="6577" y="8608"/>
                    <a:pt x="6563" y="8273"/>
                    <a:pt x="6554" y="7883"/>
                  </a:cubicBezTo>
                  <a:cubicBezTo>
                    <a:pt x="6545" y="7470"/>
                    <a:pt x="6534" y="7220"/>
                    <a:pt x="6527" y="7143"/>
                  </a:cubicBezTo>
                  <a:cubicBezTo>
                    <a:pt x="6491" y="6617"/>
                    <a:pt x="6353" y="6178"/>
                    <a:pt x="6112" y="5837"/>
                  </a:cubicBezTo>
                  <a:cubicBezTo>
                    <a:pt x="5862" y="5479"/>
                    <a:pt x="5526" y="5248"/>
                    <a:pt x="5120" y="5152"/>
                  </a:cubicBezTo>
                  <a:cubicBezTo>
                    <a:pt x="4919" y="5103"/>
                    <a:pt x="4713" y="5078"/>
                    <a:pt x="4507" y="5078"/>
                  </a:cubicBezTo>
                  <a:cubicBezTo>
                    <a:pt x="4336" y="5078"/>
                    <a:pt x="4166" y="5095"/>
                    <a:pt x="3999" y="5128"/>
                  </a:cubicBezTo>
                  <a:cubicBezTo>
                    <a:pt x="3613" y="5208"/>
                    <a:pt x="3271" y="5402"/>
                    <a:pt x="2980" y="5705"/>
                  </a:cubicBezTo>
                  <a:cubicBezTo>
                    <a:pt x="2687" y="6013"/>
                    <a:pt x="2510" y="6395"/>
                    <a:pt x="2457" y="6842"/>
                  </a:cubicBezTo>
                  <a:lnTo>
                    <a:pt x="2456" y="6851"/>
                  </a:lnTo>
                  <a:cubicBezTo>
                    <a:pt x="2273" y="8850"/>
                    <a:pt x="2617" y="10857"/>
                    <a:pt x="3482" y="12829"/>
                  </a:cubicBezTo>
                  <a:lnTo>
                    <a:pt x="813" y="14347"/>
                  </a:lnTo>
                  <a:cubicBezTo>
                    <a:pt x="123" y="14739"/>
                    <a:pt x="1" y="15285"/>
                    <a:pt x="19" y="15673"/>
                  </a:cubicBezTo>
                  <a:cubicBezTo>
                    <a:pt x="46" y="16217"/>
                    <a:pt x="296" y="16644"/>
                    <a:pt x="765" y="16944"/>
                  </a:cubicBezTo>
                  <a:cubicBezTo>
                    <a:pt x="1006" y="17097"/>
                    <a:pt x="1260" y="17173"/>
                    <a:pt x="1520" y="17173"/>
                  </a:cubicBezTo>
                  <a:cubicBezTo>
                    <a:pt x="1775" y="17173"/>
                    <a:pt x="2036" y="17100"/>
                    <a:pt x="2295" y="16952"/>
                  </a:cubicBezTo>
                  <a:lnTo>
                    <a:pt x="4955" y="15438"/>
                  </a:lnTo>
                  <a:cubicBezTo>
                    <a:pt x="5390" y="16034"/>
                    <a:pt x="5861" y="16554"/>
                    <a:pt x="6366" y="16995"/>
                  </a:cubicBezTo>
                  <a:cubicBezTo>
                    <a:pt x="7324" y="17828"/>
                    <a:pt x="8400" y="18329"/>
                    <a:pt x="9567" y="18482"/>
                  </a:cubicBezTo>
                  <a:cubicBezTo>
                    <a:pt x="9781" y="18509"/>
                    <a:pt x="9997" y="18524"/>
                    <a:pt x="10212" y="18524"/>
                  </a:cubicBezTo>
                  <a:cubicBezTo>
                    <a:pt x="11173" y="18524"/>
                    <a:pt x="12133" y="18244"/>
                    <a:pt x="13070" y="17686"/>
                  </a:cubicBezTo>
                  <a:cubicBezTo>
                    <a:pt x="13785" y="17266"/>
                    <a:pt x="14349" y="16775"/>
                    <a:pt x="14745" y="16228"/>
                  </a:cubicBezTo>
                  <a:cubicBezTo>
                    <a:pt x="15146" y="15673"/>
                    <a:pt x="15398" y="15036"/>
                    <a:pt x="15491" y="14332"/>
                  </a:cubicBezTo>
                  <a:cubicBezTo>
                    <a:pt x="15583" y="13632"/>
                    <a:pt x="15579" y="12925"/>
                    <a:pt x="15478" y="12227"/>
                  </a:cubicBezTo>
                  <a:cubicBezTo>
                    <a:pt x="15382" y="11529"/>
                    <a:pt x="15201" y="10683"/>
                    <a:pt x="14941" y="9708"/>
                  </a:cubicBezTo>
                  <a:lnTo>
                    <a:pt x="14282" y="7366"/>
                  </a:lnTo>
                  <a:cubicBezTo>
                    <a:pt x="14088" y="6722"/>
                    <a:pt x="14012" y="6227"/>
                    <a:pt x="14055" y="5894"/>
                  </a:cubicBezTo>
                  <a:cubicBezTo>
                    <a:pt x="14093" y="5610"/>
                    <a:pt x="14239" y="5403"/>
                    <a:pt x="14517" y="5246"/>
                  </a:cubicBezTo>
                  <a:cubicBezTo>
                    <a:pt x="14579" y="5211"/>
                    <a:pt x="14660" y="5176"/>
                    <a:pt x="14770" y="5176"/>
                  </a:cubicBezTo>
                  <a:cubicBezTo>
                    <a:pt x="14882" y="5176"/>
                    <a:pt x="15025" y="5213"/>
                    <a:pt x="15206" y="5325"/>
                  </a:cubicBezTo>
                  <a:cubicBezTo>
                    <a:pt x="15530" y="5527"/>
                    <a:pt x="15807" y="5807"/>
                    <a:pt x="16024" y="6160"/>
                  </a:cubicBezTo>
                  <a:cubicBezTo>
                    <a:pt x="16262" y="6545"/>
                    <a:pt x="16475" y="6923"/>
                    <a:pt x="16648" y="7268"/>
                  </a:cubicBezTo>
                  <a:cubicBezTo>
                    <a:pt x="17113" y="8351"/>
                    <a:pt x="17446" y="9487"/>
                    <a:pt x="17638" y="10650"/>
                  </a:cubicBezTo>
                  <a:cubicBezTo>
                    <a:pt x="17740" y="11166"/>
                    <a:pt x="17936" y="11586"/>
                    <a:pt x="18221" y="11900"/>
                  </a:cubicBezTo>
                  <a:cubicBezTo>
                    <a:pt x="18526" y="12236"/>
                    <a:pt x="18896" y="12413"/>
                    <a:pt x="19323" y="12426"/>
                  </a:cubicBezTo>
                  <a:cubicBezTo>
                    <a:pt x="19349" y="12427"/>
                    <a:pt x="19376" y="12428"/>
                    <a:pt x="19402" y="12428"/>
                  </a:cubicBezTo>
                  <a:cubicBezTo>
                    <a:pt x="19751" y="12428"/>
                    <a:pt x="20096" y="12356"/>
                    <a:pt x="20417" y="12218"/>
                  </a:cubicBezTo>
                  <a:cubicBezTo>
                    <a:pt x="20777" y="12060"/>
                    <a:pt x="21078" y="11776"/>
                    <a:pt x="21309" y="11378"/>
                  </a:cubicBezTo>
                  <a:cubicBezTo>
                    <a:pt x="21540" y="10979"/>
                    <a:pt x="21634" y="10524"/>
                    <a:pt x="21590" y="10025"/>
                  </a:cubicBezTo>
                  <a:cubicBezTo>
                    <a:pt x="21544" y="9457"/>
                    <a:pt x="21492" y="8984"/>
                    <a:pt x="21436" y="8624"/>
                  </a:cubicBezTo>
                  <a:cubicBezTo>
                    <a:pt x="21379" y="8259"/>
                    <a:pt x="21255" y="7758"/>
                    <a:pt x="21068" y="7136"/>
                  </a:cubicBezTo>
                  <a:cubicBezTo>
                    <a:pt x="20961" y="6780"/>
                    <a:pt x="20835" y="6429"/>
                    <a:pt x="20693" y="6086"/>
                  </a:cubicBezTo>
                  <a:lnTo>
                    <a:pt x="23625" y="4417"/>
                  </a:lnTo>
                  <a:cubicBezTo>
                    <a:pt x="24021" y="4191"/>
                    <a:pt x="24265" y="3869"/>
                    <a:pt x="24351" y="3460"/>
                  </a:cubicBezTo>
                  <a:cubicBezTo>
                    <a:pt x="24433" y="3068"/>
                    <a:pt x="24387" y="2706"/>
                    <a:pt x="24207" y="2378"/>
                  </a:cubicBezTo>
                  <a:cubicBezTo>
                    <a:pt x="24029" y="2048"/>
                    <a:pt x="23748" y="1815"/>
                    <a:pt x="23370" y="1680"/>
                  </a:cubicBezTo>
                  <a:cubicBezTo>
                    <a:pt x="23225" y="1627"/>
                    <a:pt x="23077" y="1601"/>
                    <a:pt x="22928" y="1601"/>
                  </a:cubicBezTo>
                  <a:cubicBezTo>
                    <a:pt x="22674" y="1601"/>
                    <a:pt x="22414" y="1677"/>
                    <a:pt x="22151" y="1827"/>
                  </a:cubicBezTo>
                  <a:lnTo>
                    <a:pt x="19280" y="3460"/>
                  </a:lnTo>
                  <a:cubicBezTo>
                    <a:pt x="18403" y="2163"/>
                    <a:pt x="17404" y="1215"/>
                    <a:pt x="16297" y="628"/>
                  </a:cubicBezTo>
                  <a:cubicBezTo>
                    <a:pt x="15509" y="210"/>
                    <a:pt x="14723" y="0"/>
                    <a:pt x="1394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39"/>
            <p:cNvSpPr/>
            <p:nvPr/>
          </p:nvSpPr>
          <p:spPr>
            <a:xfrm>
              <a:off x="2115447" y="1643628"/>
              <a:ext cx="3558192" cy="2207409"/>
            </a:xfrm>
            <a:custGeom>
              <a:avLst/>
              <a:gdLst/>
              <a:ahLst/>
              <a:cxnLst/>
              <a:rect l="l" t="t" r="r" b="b"/>
              <a:pathLst>
                <a:path w="143331" h="92797" extrusionOk="0">
                  <a:moveTo>
                    <a:pt x="138140" y="1"/>
                  </a:moveTo>
                  <a:cubicBezTo>
                    <a:pt x="138136" y="1"/>
                    <a:pt x="138133" y="1"/>
                    <a:pt x="138130" y="1"/>
                  </a:cubicBezTo>
                  <a:lnTo>
                    <a:pt x="130" y="8281"/>
                  </a:lnTo>
                  <a:cubicBezTo>
                    <a:pt x="57" y="8285"/>
                    <a:pt x="1" y="8347"/>
                    <a:pt x="5" y="8422"/>
                  </a:cubicBezTo>
                  <a:lnTo>
                    <a:pt x="5060" y="92671"/>
                  </a:lnTo>
                  <a:cubicBezTo>
                    <a:pt x="5065" y="92743"/>
                    <a:pt x="5124" y="92796"/>
                    <a:pt x="5193" y="92796"/>
                  </a:cubicBezTo>
                  <a:cubicBezTo>
                    <a:pt x="5196" y="92796"/>
                    <a:pt x="5198" y="92796"/>
                    <a:pt x="5201" y="92796"/>
                  </a:cubicBezTo>
                  <a:lnTo>
                    <a:pt x="143201" y="84516"/>
                  </a:lnTo>
                  <a:cubicBezTo>
                    <a:pt x="143274" y="84511"/>
                    <a:pt x="143330" y="84448"/>
                    <a:pt x="143326" y="84375"/>
                  </a:cubicBezTo>
                  <a:lnTo>
                    <a:pt x="138271" y="125"/>
                  </a:lnTo>
                  <a:cubicBezTo>
                    <a:pt x="138266" y="55"/>
                    <a:pt x="138208" y="1"/>
                    <a:pt x="138140"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39"/>
            <p:cNvSpPr/>
            <p:nvPr/>
          </p:nvSpPr>
          <p:spPr>
            <a:xfrm>
              <a:off x="2089550" y="1554725"/>
              <a:ext cx="3594275" cy="2331250"/>
            </a:xfrm>
            <a:custGeom>
              <a:avLst/>
              <a:gdLst/>
              <a:ahLst/>
              <a:cxnLst/>
              <a:rect l="l" t="t" r="r" b="b"/>
              <a:pathLst>
                <a:path w="143771" h="93250" extrusionOk="0">
                  <a:moveTo>
                    <a:pt x="133562" y="607"/>
                  </a:moveTo>
                  <a:cubicBezTo>
                    <a:pt x="135995" y="609"/>
                    <a:pt x="138008" y="2500"/>
                    <a:pt x="138164" y="4929"/>
                  </a:cubicBezTo>
                  <a:lnTo>
                    <a:pt x="142981" y="79444"/>
                  </a:lnTo>
                  <a:cubicBezTo>
                    <a:pt x="143145" y="81986"/>
                    <a:pt x="141210" y="84187"/>
                    <a:pt x="138668" y="84352"/>
                  </a:cubicBezTo>
                  <a:lnTo>
                    <a:pt x="10515" y="92633"/>
                  </a:lnTo>
                  <a:cubicBezTo>
                    <a:pt x="10416" y="92639"/>
                    <a:pt x="10317" y="92642"/>
                    <a:pt x="10218" y="92642"/>
                  </a:cubicBezTo>
                  <a:cubicBezTo>
                    <a:pt x="9094" y="92642"/>
                    <a:pt x="8021" y="92242"/>
                    <a:pt x="7169" y="91494"/>
                  </a:cubicBezTo>
                  <a:cubicBezTo>
                    <a:pt x="6245" y="90688"/>
                    <a:pt x="5683" y="89545"/>
                    <a:pt x="5607" y="88321"/>
                  </a:cubicBezTo>
                  <a:lnTo>
                    <a:pt x="791" y="13807"/>
                  </a:lnTo>
                  <a:cubicBezTo>
                    <a:pt x="627" y="11266"/>
                    <a:pt x="2561" y="9064"/>
                    <a:pt x="5103" y="8900"/>
                  </a:cubicBezTo>
                  <a:lnTo>
                    <a:pt x="133257" y="616"/>
                  </a:lnTo>
                  <a:cubicBezTo>
                    <a:pt x="133359" y="609"/>
                    <a:pt x="133460" y="607"/>
                    <a:pt x="133562" y="607"/>
                  </a:cubicBezTo>
                  <a:close/>
                  <a:moveTo>
                    <a:pt x="133559" y="1"/>
                  </a:moveTo>
                  <a:cubicBezTo>
                    <a:pt x="133446" y="1"/>
                    <a:pt x="133332" y="4"/>
                    <a:pt x="133218" y="12"/>
                  </a:cubicBezTo>
                  <a:lnTo>
                    <a:pt x="5064" y="8294"/>
                  </a:lnTo>
                  <a:cubicBezTo>
                    <a:pt x="2189" y="8480"/>
                    <a:pt x="1" y="10972"/>
                    <a:pt x="187" y="13846"/>
                  </a:cubicBezTo>
                  <a:lnTo>
                    <a:pt x="5003" y="88360"/>
                  </a:lnTo>
                  <a:cubicBezTo>
                    <a:pt x="5181" y="91107"/>
                    <a:pt x="7458" y="93244"/>
                    <a:pt x="10209" y="93249"/>
                  </a:cubicBezTo>
                  <a:cubicBezTo>
                    <a:pt x="10324" y="93249"/>
                    <a:pt x="10440" y="93245"/>
                    <a:pt x="10554" y="93237"/>
                  </a:cubicBezTo>
                  <a:lnTo>
                    <a:pt x="138707" y="84956"/>
                  </a:lnTo>
                  <a:cubicBezTo>
                    <a:pt x="141583" y="84769"/>
                    <a:pt x="143770" y="82279"/>
                    <a:pt x="143586" y="79403"/>
                  </a:cubicBezTo>
                  <a:lnTo>
                    <a:pt x="138768" y="4889"/>
                  </a:lnTo>
                  <a:cubicBezTo>
                    <a:pt x="138684" y="3506"/>
                    <a:pt x="138047" y="2212"/>
                    <a:pt x="137004" y="1301"/>
                  </a:cubicBezTo>
                  <a:cubicBezTo>
                    <a:pt x="136041" y="455"/>
                    <a:pt x="134833" y="1"/>
                    <a:pt x="13355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39"/>
            <p:cNvSpPr/>
            <p:nvPr/>
          </p:nvSpPr>
          <p:spPr>
            <a:xfrm>
              <a:off x="2096875" y="1561250"/>
              <a:ext cx="3488525" cy="867725"/>
            </a:xfrm>
            <a:custGeom>
              <a:avLst/>
              <a:gdLst/>
              <a:ahLst/>
              <a:cxnLst/>
              <a:rect l="l" t="t" r="r" b="b"/>
              <a:pathLst>
                <a:path w="139541" h="34709" extrusionOk="0">
                  <a:moveTo>
                    <a:pt x="133900" y="1"/>
                  </a:moveTo>
                  <a:cubicBezTo>
                    <a:pt x="133808" y="1"/>
                    <a:pt x="133715" y="4"/>
                    <a:pt x="133622" y="10"/>
                  </a:cubicBezTo>
                  <a:lnTo>
                    <a:pt x="4113" y="8379"/>
                  </a:lnTo>
                  <a:cubicBezTo>
                    <a:pt x="1775" y="8531"/>
                    <a:pt x="1" y="10549"/>
                    <a:pt x="152" y="12888"/>
                  </a:cubicBezTo>
                  <a:lnTo>
                    <a:pt x="1562" y="34709"/>
                  </a:lnTo>
                  <a:lnTo>
                    <a:pt x="139541" y="25791"/>
                  </a:lnTo>
                  <a:lnTo>
                    <a:pt x="138130" y="3970"/>
                  </a:lnTo>
                  <a:cubicBezTo>
                    <a:pt x="137985" y="1724"/>
                    <a:pt x="136119" y="1"/>
                    <a:pt x="1339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39"/>
            <p:cNvSpPr/>
            <p:nvPr/>
          </p:nvSpPr>
          <p:spPr>
            <a:xfrm>
              <a:off x="2089100" y="1553675"/>
              <a:ext cx="3504125" cy="882850"/>
            </a:xfrm>
            <a:custGeom>
              <a:avLst/>
              <a:gdLst/>
              <a:ahLst/>
              <a:cxnLst/>
              <a:rect l="l" t="t" r="r" b="b"/>
              <a:pathLst>
                <a:path w="140165" h="35314" extrusionOk="0">
                  <a:moveTo>
                    <a:pt x="134211" y="607"/>
                  </a:moveTo>
                  <a:cubicBezTo>
                    <a:pt x="136271" y="607"/>
                    <a:pt x="138004" y="2207"/>
                    <a:pt x="138139" y="4293"/>
                  </a:cubicBezTo>
                  <a:lnTo>
                    <a:pt x="139530" y="25811"/>
                  </a:lnTo>
                  <a:lnTo>
                    <a:pt x="2156" y="34690"/>
                  </a:lnTo>
                  <a:lnTo>
                    <a:pt x="765" y="13171"/>
                  </a:lnTo>
                  <a:cubicBezTo>
                    <a:pt x="626" y="11003"/>
                    <a:pt x="2276" y="9125"/>
                    <a:pt x="4444" y="8985"/>
                  </a:cubicBezTo>
                  <a:lnTo>
                    <a:pt x="133952" y="615"/>
                  </a:lnTo>
                  <a:cubicBezTo>
                    <a:pt x="134039" y="609"/>
                    <a:pt x="134125" y="607"/>
                    <a:pt x="134211" y="607"/>
                  </a:cubicBezTo>
                  <a:close/>
                  <a:moveTo>
                    <a:pt x="134212" y="1"/>
                  </a:moveTo>
                  <a:cubicBezTo>
                    <a:pt x="134113" y="1"/>
                    <a:pt x="134014" y="4"/>
                    <a:pt x="133913" y="11"/>
                  </a:cubicBezTo>
                  <a:lnTo>
                    <a:pt x="4405" y="8380"/>
                  </a:lnTo>
                  <a:cubicBezTo>
                    <a:pt x="1903" y="8542"/>
                    <a:pt x="1" y="10709"/>
                    <a:pt x="162" y="13210"/>
                  </a:cubicBezTo>
                  <a:lnTo>
                    <a:pt x="1571" y="35031"/>
                  </a:lnTo>
                  <a:cubicBezTo>
                    <a:pt x="1582" y="35190"/>
                    <a:pt x="1714" y="35314"/>
                    <a:pt x="1873" y="35314"/>
                  </a:cubicBezTo>
                  <a:lnTo>
                    <a:pt x="1893" y="35314"/>
                  </a:lnTo>
                  <a:lnTo>
                    <a:pt x="139871" y="26396"/>
                  </a:lnTo>
                  <a:cubicBezTo>
                    <a:pt x="140038" y="26384"/>
                    <a:pt x="140164" y="26241"/>
                    <a:pt x="140154" y="26074"/>
                  </a:cubicBezTo>
                  <a:lnTo>
                    <a:pt x="138743" y="4253"/>
                  </a:lnTo>
                  <a:cubicBezTo>
                    <a:pt x="138588" y="1848"/>
                    <a:pt x="136589" y="1"/>
                    <a:pt x="1342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39"/>
            <p:cNvSpPr/>
            <p:nvPr/>
          </p:nvSpPr>
          <p:spPr>
            <a:xfrm>
              <a:off x="2219450" y="2499725"/>
              <a:ext cx="3457050" cy="1379725"/>
            </a:xfrm>
            <a:custGeom>
              <a:avLst/>
              <a:gdLst/>
              <a:ahLst/>
              <a:cxnLst/>
              <a:rect l="l" t="t" r="r" b="b"/>
              <a:pathLst>
                <a:path w="138282" h="55189" extrusionOk="0">
                  <a:moveTo>
                    <a:pt x="135397" y="1"/>
                  </a:moveTo>
                  <a:cubicBezTo>
                    <a:pt x="98259" y="695"/>
                    <a:pt x="87738" y="13847"/>
                    <a:pt x="48423" y="34078"/>
                  </a:cubicBezTo>
                  <a:cubicBezTo>
                    <a:pt x="25223" y="46016"/>
                    <a:pt x="9916" y="48867"/>
                    <a:pt x="577" y="48867"/>
                  </a:cubicBezTo>
                  <a:cubicBezTo>
                    <a:pt x="382" y="48867"/>
                    <a:pt x="190" y="48866"/>
                    <a:pt x="1" y="48864"/>
                  </a:cubicBezTo>
                  <a:lnTo>
                    <a:pt x="1" y="48864"/>
                  </a:lnTo>
                  <a:lnTo>
                    <a:pt x="153" y="51218"/>
                  </a:lnTo>
                  <a:cubicBezTo>
                    <a:pt x="298" y="53464"/>
                    <a:pt x="2165" y="55189"/>
                    <a:pt x="4384" y="55189"/>
                  </a:cubicBezTo>
                  <a:cubicBezTo>
                    <a:pt x="4476" y="55189"/>
                    <a:pt x="4569" y="55186"/>
                    <a:pt x="4662" y="55180"/>
                  </a:cubicBezTo>
                  <a:lnTo>
                    <a:pt x="134170" y="46809"/>
                  </a:lnTo>
                  <a:cubicBezTo>
                    <a:pt x="136509" y="46658"/>
                    <a:pt x="138281" y="44639"/>
                    <a:pt x="138130" y="42300"/>
                  </a:cubicBezTo>
                  <a:lnTo>
                    <a:pt x="13539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39"/>
            <p:cNvSpPr/>
            <p:nvPr/>
          </p:nvSpPr>
          <p:spPr>
            <a:xfrm>
              <a:off x="2211775" y="2492175"/>
              <a:ext cx="3472575" cy="1394825"/>
            </a:xfrm>
            <a:custGeom>
              <a:avLst/>
              <a:gdLst/>
              <a:ahLst/>
              <a:cxnLst/>
              <a:rect l="l" t="t" r="r" b="b"/>
              <a:pathLst>
                <a:path w="138903" h="55793" extrusionOk="0">
                  <a:moveTo>
                    <a:pt x="135421" y="612"/>
                  </a:moveTo>
                  <a:lnTo>
                    <a:pt x="138137" y="42622"/>
                  </a:lnTo>
                  <a:cubicBezTo>
                    <a:pt x="138275" y="44791"/>
                    <a:pt x="136625" y="46669"/>
                    <a:pt x="134458" y="46810"/>
                  </a:cubicBezTo>
                  <a:lnTo>
                    <a:pt x="4949" y="55179"/>
                  </a:lnTo>
                  <a:cubicBezTo>
                    <a:pt x="4858" y="55186"/>
                    <a:pt x="4768" y="55189"/>
                    <a:pt x="4677" y="55189"/>
                  </a:cubicBezTo>
                  <a:cubicBezTo>
                    <a:pt x="3727" y="55189"/>
                    <a:pt x="2816" y="54842"/>
                    <a:pt x="2093" y="54207"/>
                  </a:cubicBezTo>
                  <a:cubicBezTo>
                    <a:pt x="1307" y="53519"/>
                    <a:pt x="828" y="52545"/>
                    <a:pt x="762" y="51502"/>
                  </a:cubicBezTo>
                  <a:lnTo>
                    <a:pt x="631" y="49472"/>
                  </a:lnTo>
                  <a:lnTo>
                    <a:pt x="871" y="49472"/>
                  </a:lnTo>
                  <a:cubicBezTo>
                    <a:pt x="9764" y="49472"/>
                    <a:pt x="25180" y="46838"/>
                    <a:pt x="48870" y="34648"/>
                  </a:cubicBezTo>
                  <a:cubicBezTo>
                    <a:pt x="58900" y="29487"/>
                    <a:pt x="67059" y="24784"/>
                    <a:pt x="74256" y="20637"/>
                  </a:cubicBezTo>
                  <a:cubicBezTo>
                    <a:pt x="95300" y="8510"/>
                    <a:pt x="108028" y="1173"/>
                    <a:pt x="135421" y="612"/>
                  </a:cubicBezTo>
                  <a:close/>
                  <a:moveTo>
                    <a:pt x="135697" y="1"/>
                  </a:moveTo>
                  <a:cubicBezTo>
                    <a:pt x="107950" y="519"/>
                    <a:pt x="95154" y="7894"/>
                    <a:pt x="73953" y="20112"/>
                  </a:cubicBezTo>
                  <a:cubicBezTo>
                    <a:pt x="66760" y="24257"/>
                    <a:pt x="58608" y="28956"/>
                    <a:pt x="48591" y="34110"/>
                  </a:cubicBezTo>
                  <a:cubicBezTo>
                    <a:pt x="25031" y="46234"/>
                    <a:pt x="9732" y="48867"/>
                    <a:pt x="897" y="48867"/>
                  </a:cubicBezTo>
                  <a:cubicBezTo>
                    <a:pt x="698" y="48867"/>
                    <a:pt x="503" y="48866"/>
                    <a:pt x="312" y="48863"/>
                  </a:cubicBezTo>
                  <a:cubicBezTo>
                    <a:pt x="228" y="48870"/>
                    <a:pt x="146" y="48897"/>
                    <a:pt x="88" y="48957"/>
                  </a:cubicBezTo>
                  <a:cubicBezTo>
                    <a:pt x="31" y="49018"/>
                    <a:pt x="1" y="49100"/>
                    <a:pt x="6" y="49185"/>
                  </a:cubicBezTo>
                  <a:lnTo>
                    <a:pt x="158" y="51541"/>
                  </a:lnTo>
                  <a:cubicBezTo>
                    <a:pt x="312" y="53931"/>
                    <a:pt x="2294" y="55790"/>
                    <a:pt x="4687" y="55793"/>
                  </a:cubicBezTo>
                  <a:cubicBezTo>
                    <a:pt x="4788" y="55793"/>
                    <a:pt x="4888" y="55790"/>
                    <a:pt x="4988" y="55784"/>
                  </a:cubicBezTo>
                  <a:lnTo>
                    <a:pt x="134497" y="47414"/>
                  </a:lnTo>
                  <a:cubicBezTo>
                    <a:pt x="136997" y="47253"/>
                    <a:pt x="138902" y="45086"/>
                    <a:pt x="138741" y="42584"/>
                  </a:cubicBezTo>
                  <a:lnTo>
                    <a:pt x="136006" y="283"/>
                  </a:lnTo>
                  <a:cubicBezTo>
                    <a:pt x="135994" y="125"/>
                    <a:pt x="135863" y="1"/>
                    <a:pt x="1357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39"/>
            <p:cNvSpPr/>
            <p:nvPr/>
          </p:nvSpPr>
          <p:spPr>
            <a:xfrm>
              <a:off x="2448899" y="2256033"/>
              <a:ext cx="373216" cy="362188"/>
            </a:xfrm>
            <a:custGeom>
              <a:avLst/>
              <a:gdLst/>
              <a:ahLst/>
              <a:cxnLst/>
              <a:rect l="l" t="t" r="r" b="b"/>
              <a:pathLst>
                <a:path w="15683" h="15218" extrusionOk="0">
                  <a:moveTo>
                    <a:pt x="14715" y="0"/>
                  </a:moveTo>
                  <a:cubicBezTo>
                    <a:pt x="14714" y="0"/>
                    <a:pt x="14712" y="0"/>
                    <a:pt x="14711" y="0"/>
                  </a:cubicBezTo>
                  <a:lnTo>
                    <a:pt x="50" y="949"/>
                  </a:lnTo>
                  <a:cubicBezTo>
                    <a:pt x="21" y="950"/>
                    <a:pt x="0" y="973"/>
                    <a:pt x="3" y="1001"/>
                  </a:cubicBezTo>
                  <a:lnTo>
                    <a:pt x="918" y="15171"/>
                  </a:lnTo>
                  <a:cubicBezTo>
                    <a:pt x="921" y="15197"/>
                    <a:pt x="943" y="15218"/>
                    <a:pt x="969" y="15218"/>
                  </a:cubicBezTo>
                  <a:cubicBezTo>
                    <a:pt x="970" y="15218"/>
                    <a:pt x="971" y="15218"/>
                    <a:pt x="972" y="15218"/>
                  </a:cubicBezTo>
                  <a:lnTo>
                    <a:pt x="15634" y="14269"/>
                  </a:lnTo>
                  <a:cubicBezTo>
                    <a:pt x="15661" y="14267"/>
                    <a:pt x="15682" y="14243"/>
                    <a:pt x="15679" y="14216"/>
                  </a:cubicBezTo>
                  <a:lnTo>
                    <a:pt x="14764" y="46"/>
                  </a:lnTo>
                  <a:cubicBezTo>
                    <a:pt x="14762" y="20"/>
                    <a:pt x="14741" y="0"/>
                    <a:pt x="147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39"/>
            <p:cNvSpPr/>
            <p:nvPr/>
          </p:nvSpPr>
          <p:spPr>
            <a:xfrm>
              <a:off x="2432100" y="2242950"/>
              <a:ext cx="405075" cy="389975"/>
            </a:xfrm>
            <a:custGeom>
              <a:avLst/>
              <a:gdLst/>
              <a:ahLst/>
              <a:cxnLst/>
              <a:rect l="l" t="t" r="r" b="b"/>
              <a:pathLst>
                <a:path w="16203" h="15599" extrusionOk="0">
                  <a:moveTo>
                    <a:pt x="13288" y="607"/>
                  </a:moveTo>
                  <a:cubicBezTo>
                    <a:pt x="14108" y="608"/>
                    <a:pt x="14786" y="1245"/>
                    <a:pt x="14839" y="2062"/>
                  </a:cubicBezTo>
                  <a:lnTo>
                    <a:pt x="15521" y="12621"/>
                  </a:lnTo>
                  <a:cubicBezTo>
                    <a:pt x="15577" y="13479"/>
                    <a:pt x="14927" y="14219"/>
                    <a:pt x="14069" y="14275"/>
                  </a:cubicBezTo>
                  <a:lnTo>
                    <a:pt x="3017" y="14989"/>
                  </a:lnTo>
                  <a:cubicBezTo>
                    <a:pt x="2980" y="14991"/>
                    <a:pt x="2943" y="14993"/>
                    <a:pt x="2907" y="14993"/>
                  </a:cubicBezTo>
                  <a:cubicBezTo>
                    <a:pt x="2095" y="14993"/>
                    <a:pt x="1417" y="14355"/>
                    <a:pt x="1364" y="13537"/>
                  </a:cubicBezTo>
                  <a:lnTo>
                    <a:pt x="681" y="2977"/>
                  </a:lnTo>
                  <a:cubicBezTo>
                    <a:pt x="626" y="2120"/>
                    <a:pt x="1276" y="1379"/>
                    <a:pt x="2134" y="1324"/>
                  </a:cubicBezTo>
                  <a:lnTo>
                    <a:pt x="13186" y="609"/>
                  </a:lnTo>
                  <a:cubicBezTo>
                    <a:pt x="13221" y="608"/>
                    <a:pt x="13255" y="607"/>
                    <a:pt x="13288" y="607"/>
                  </a:cubicBezTo>
                  <a:close/>
                  <a:moveTo>
                    <a:pt x="13289" y="0"/>
                  </a:moveTo>
                  <a:cubicBezTo>
                    <a:pt x="13242" y="0"/>
                    <a:pt x="13195" y="2"/>
                    <a:pt x="13148" y="5"/>
                  </a:cubicBezTo>
                  <a:lnTo>
                    <a:pt x="2097" y="720"/>
                  </a:lnTo>
                  <a:cubicBezTo>
                    <a:pt x="905" y="797"/>
                    <a:pt x="0" y="1827"/>
                    <a:pt x="78" y="3016"/>
                  </a:cubicBezTo>
                  <a:lnTo>
                    <a:pt x="759" y="13576"/>
                  </a:lnTo>
                  <a:cubicBezTo>
                    <a:pt x="834" y="14711"/>
                    <a:pt x="1775" y="15596"/>
                    <a:pt x="2915" y="15598"/>
                  </a:cubicBezTo>
                  <a:cubicBezTo>
                    <a:pt x="2961" y="15598"/>
                    <a:pt x="3010" y="15597"/>
                    <a:pt x="3057" y="15594"/>
                  </a:cubicBezTo>
                  <a:lnTo>
                    <a:pt x="14108" y="14879"/>
                  </a:lnTo>
                  <a:cubicBezTo>
                    <a:pt x="15300" y="14803"/>
                    <a:pt x="16203" y="13774"/>
                    <a:pt x="16126" y="12582"/>
                  </a:cubicBezTo>
                  <a:lnTo>
                    <a:pt x="15444" y="2023"/>
                  </a:lnTo>
                  <a:cubicBezTo>
                    <a:pt x="15371" y="879"/>
                    <a:pt x="14420" y="0"/>
                    <a:pt x="1328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9"/>
            <p:cNvSpPr/>
            <p:nvPr/>
          </p:nvSpPr>
          <p:spPr>
            <a:xfrm>
              <a:off x="2573950" y="2378925"/>
              <a:ext cx="121525" cy="117900"/>
            </a:xfrm>
            <a:custGeom>
              <a:avLst/>
              <a:gdLst/>
              <a:ahLst/>
              <a:cxnLst/>
              <a:rect l="l" t="t" r="r" b="b"/>
              <a:pathLst>
                <a:path w="4861" h="4716" extrusionOk="0">
                  <a:moveTo>
                    <a:pt x="4552" y="0"/>
                  </a:moveTo>
                  <a:cubicBezTo>
                    <a:pt x="4552" y="0"/>
                    <a:pt x="4551" y="0"/>
                    <a:pt x="4550" y="0"/>
                  </a:cubicBezTo>
                  <a:lnTo>
                    <a:pt x="24" y="293"/>
                  </a:lnTo>
                  <a:cubicBezTo>
                    <a:pt x="10" y="295"/>
                    <a:pt x="0" y="305"/>
                    <a:pt x="1" y="319"/>
                  </a:cubicBezTo>
                  <a:lnTo>
                    <a:pt x="284" y="4694"/>
                  </a:lnTo>
                  <a:cubicBezTo>
                    <a:pt x="285" y="4706"/>
                    <a:pt x="295" y="4716"/>
                    <a:pt x="308" y="4716"/>
                  </a:cubicBezTo>
                  <a:cubicBezTo>
                    <a:pt x="308" y="4716"/>
                    <a:pt x="309" y="4716"/>
                    <a:pt x="310" y="4716"/>
                  </a:cubicBezTo>
                  <a:lnTo>
                    <a:pt x="4837" y="4423"/>
                  </a:lnTo>
                  <a:cubicBezTo>
                    <a:pt x="4850" y="4423"/>
                    <a:pt x="4860" y="4411"/>
                    <a:pt x="4859" y="4397"/>
                  </a:cubicBezTo>
                  <a:lnTo>
                    <a:pt x="4576" y="24"/>
                  </a:lnTo>
                  <a:cubicBezTo>
                    <a:pt x="4575" y="10"/>
                    <a:pt x="4565" y="0"/>
                    <a:pt x="455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9"/>
            <p:cNvSpPr/>
            <p:nvPr/>
          </p:nvSpPr>
          <p:spPr>
            <a:xfrm>
              <a:off x="2566750" y="2372775"/>
              <a:ext cx="135850" cy="130300"/>
            </a:xfrm>
            <a:custGeom>
              <a:avLst/>
              <a:gdLst/>
              <a:ahLst/>
              <a:cxnLst/>
              <a:rect l="l" t="t" r="r" b="b"/>
              <a:pathLst>
                <a:path w="5434" h="5212" extrusionOk="0">
                  <a:moveTo>
                    <a:pt x="4013" y="607"/>
                  </a:moveTo>
                  <a:cubicBezTo>
                    <a:pt x="4333" y="607"/>
                    <a:pt x="4597" y="854"/>
                    <a:pt x="4617" y="1173"/>
                  </a:cubicBezTo>
                  <a:lnTo>
                    <a:pt x="4786" y="3782"/>
                  </a:lnTo>
                  <a:cubicBezTo>
                    <a:pt x="4808" y="4117"/>
                    <a:pt x="4554" y="4404"/>
                    <a:pt x="4220" y="4427"/>
                  </a:cubicBezTo>
                  <a:lnTo>
                    <a:pt x="1459" y="4605"/>
                  </a:lnTo>
                  <a:cubicBezTo>
                    <a:pt x="1447" y="4606"/>
                    <a:pt x="1435" y="4606"/>
                    <a:pt x="1423" y="4606"/>
                  </a:cubicBezTo>
                  <a:cubicBezTo>
                    <a:pt x="1105" y="4606"/>
                    <a:pt x="838" y="4360"/>
                    <a:pt x="815" y="4038"/>
                  </a:cubicBezTo>
                  <a:lnTo>
                    <a:pt x="646" y="1431"/>
                  </a:lnTo>
                  <a:cubicBezTo>
                    <a:pt x="625" y="1097"/>
                    <a:pt x="878" y="809"/>
                    <a:pt x="1213" y="787"/>
                  </a:cubicBezTo>
                  <a:lnTo>
                    <a:pt x="3974" y="608"/>
                  </a:lnTo>
                  <a:cubicBezTo>
                    <a:pt x="3987" y="607"/>
                    <a:pt x="4000" y="607"/>
                    <a:pt x="4013" y="607"/>
                  </a:cubicBezTo>
                  <a:close/>
                  <a:moveTo>
                    <a:pt x="4011" y="0"/>
                  </a:moveTo>
                  <a:cubicBezTo>
                    <a:pt x="3986" y="0"/>
                    <a:pt x="3960" y="1"/>
                    <a:pt x="3934" y="3"/>
                  </a:cubicBezTo>
                  <a:lnTo>
                    <a:pt x="1174" y="182"/>
                  </a:lnTo>
                  <a:cubicBezTo>
                    <a:pt x="506" y="225"/>
                    <a:pt x="0" y="801"/>
                    <a:pt x="42" y="1469"/>
                  </a:cubicBezTo>
                  <a:lnTo>
                    <a:pt x="211" y="4078"/>
                  </a:lnTo>
                  <a:cubicBezTo>
                    <a:pt x="253" y="4714"/>
                    <a:pt x="782" y="5211"/>
                    <a:pt x="1420" y="5212"/>
                  </a:cubicBezTo>
                  <a:cubicBezTo>
                    <a:pt x="1446" y="5212"/>
                    <a:pt x="1472" y="5211"/>
                    <a:pt x="1498" y="5209"/>
                  </a:cubicBezTo>
                  <a:lnTo>
                    <a:pt x="4259" y="5031"/>
                  </a:lnTo>
                  <a:cubicBezTo>
                    <a:pt x="4927" y="4988"/>
                    <a:pt x="5433" y="4411"/>
                    <a:pt x="5390" y="3743"/>
                  </a:cubicBezTo>
                  <a:lnTo>
                    <a:pt x="5222" y="1134"/>
                  </a:lnTo>
                  <a:cubicBezTo>
                    <a:pt x="5180" y="492"/>
                    <a:pt x="4646" y="0"/>
                    <a:pt x="401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39"/>
            <p:cNvSpPr/>
            <p:nvPr/>
          </p:nvSpPr>
          <p:spPr>
            <a:xfrm>
              <a:off x="2433350" y="2296850"/>
              <a:ext cx="167300" cy="95875"/>
            </a:xfrm>
            <a:custGeom>
              <a:avLst/>
              <a:gdLst/>
              <a:ahLst/>
              <a:cxnLst/>
              <a:rect l="l" t="t" r="r" b="b"/>
              <a:pathLst>
                <a:path w="6692" h="3835" extrusionOk="0">
                  <a:moveTo>
                    <a:pt x="4741" y="0"/>
                  </a:moveTo>
                  <a:cubicBezTo>
                    <a:pt x="4700" y="0"/>
                    <a:pt x="4660" y="1"/>
                    <a:pt x="4619" y="4"/>
                  </a:cubicBezTo>
                  <a:lnTo>
                    <a:pt x="294" y="283"/>
                  </a:lnTo>
                  <a:cubicBezTo>
                    <a:pt x="127" y="293"/>
                    <a:pt x="1" y="438"/>
                    <a:pt x="11" y="604"/>
                  </a:cubicBezTo>
                  <a:cubicBezTo>
                    <a:pt x="24" y="764"/>
                    <a:pt x="158" y="888"/>
                    <a:pt x="316" y="888"/>
                  </a:cubicBezTo>
                  <a:cubicBezTo>
                    <a:pt x="322" y="888"/>
                    <a:pt x="327" y="887"/>
                    <a:pt x="333" y="887"/>
                  </a:cubicBezTo>
                  <a:lnTo>
                    <a:pt x="4658" y="607"/>
                  </a:lnTo>
                  <a:cubicBezTo>
                    <a:pt x="4684" y="605"/>
                    <a:pt x="4709" y="605"/>
                    <a:pt x="4735" y="605"/>
                  </a:cubicBezTo>
                  <a:cubicBezTo>
                    <a:pt x="5377" y="605"/>
                    <a:pt x="5917" y="1103"/>
                    <a:pt x="5960" y="1752"/>
                  </a:cubicBezTo>
                  <a:lnTo>
                    <a:pt x="6077" y="3550"/>
                  </a:lnTo>
                  <a:cubicBezTo>
                    <a:pt x="6086" y="3709"/>
                    <a:pt x="6219" y="3833"/>
                    <a:pt x="6378" y="3834"/>
                  </a:cubicBezTo>
                  <a:cubicBezTo>
                    <a:pt x="6385" y="3834"/>
                    <a:pt x="6392" y="3833"/>
                    <a:pt x="6399" y="3833"/>
                  </a:cubicBezTo>
                  <a:cubicBezTo>
                    <a:pt x="6566" y="3822"/>
                    <a:pt x="6692" y="3678"/>
                    <a:pt x="6682" y="3511"/>
                  </a:cubicBezTo>
                  <a:lnTo>
                    <a:pt x="6566" y="1713"/>
                  </a:lnTo>
                  <a:cubicBezTo>
                    <a:pt x="6502" y="744"/>
                    <a:pt x="5697" y="0"/>
                    <a:pt x="474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39"/>
            <p:cNvSpPr/>
            <p:nvPr/>
          </p:nvSpPr>
          <p:spPr>
            <a:xfrm>
              <a:off x="2658550" y="2280025"/>
              <a:ext cx="159500" cy="107650"/>
            </a:xfrm>
            <a:custGeom>
              <a:avLst/>
              <a:gdLst/>
              <a:ahLst/>
              <a:cxnLst/>
              <a:rect l="l" t="t" r="r" b="b"/>
              <a:pathLst>
                <a:path w="6380" h="4306" extrusionOk="0">
                  <a:moveTo>
                    <a:pt x="6064" y="1"/>
                  </a:moveTo>
                  <a:cubicBezTo>
                    <a:pt x="6058" y="1"/>
                    <a:pt x="6053" y="1"/>
                    <a:pt x="6047" y="1"/>
                  </a:cubicBezTo>
                  <a:lnTo>
                    <a:pt x="1774" y="277"/>
                  </a:lnTo>
                  <a:cubicBezTo>
                    <a:pt x="765" y="344"/>
                    <a:pt x="1" y="1215"/>
                    <a:pt x="66" y="2224"/>
                  </a:cubicBezTo>
                  <a:lnTo>
                    <a:pt x="182" y="4023"/>
                  </a:lnTo>
                  <a:cubicBezTo>
                    <a:pt x="192" y="4182"/>
                    <a:pt x="325" y="4305"/>
                    <a:pt x="484" y="4305"/>
                  </a:cubicBezTo>
                  <a:cubicBezTo>
                    <a:pt x="490" y="4305"/>
                    <a:pt x="497" y="4305"/>
                    <a:pt x="503" y="4304"/>
                  </a:cubicBezTo>
                  <a:cubicBezTo>
                    <a:pt x="670" y="4294"/>
                    <a:pt x="796" y="4149"/>
                    <a:pt x="786" y="3982"/>
                  </a:cubicBezTo>
                  <a:lnTo>
                    <a:pt x="670" y="2184"/>
                  </a:lnTo>
                  <a:cubicBezTo>
                    <a:pt x="626" y="1509"/>
                    <a:pt x="1139" y="926"/>
                    <a:pt x="1813" y="882"/>
                  </a:cubicBezTo>
                  <a:lnTo>
                    <a:pt x="6086" y="605"/>
                  </a:lnTo>
                  <a:cubicBezTo>
                    <a:pt x="6253" y="595"/>
                    <a:pt x="6379" y="451"/>
                    <a:pt x="6369" y="284"/>
                  </a:cubicBezTo>
                  <a:cubicBezTo>
                    <a:pt x="6356" y="123"/>
                    <a:pt x="6222" y="1"/>
                    <a:pt x="606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39"/>
            <p:cNvSpPr/>
            <p:nvPr/>
          </p:nvSpPr>
          <p:spPr>
            <a:xfrm>
              <a:off x="2451550" y="2491200"/>
              <a:ext cx="160700" cy="107725"/>
            </a:xfrm>
            <a:custGeom>
              <a:avLst/>
              <a:gdLst/>
              <a:ahLst/>
              <a:cxnLst/>
              <a:rect l="l" t="t" r="r" b="b"/>
              <a:pathLst>
                <a:path w="6428" h="4309" extrusionOk="0">
                  <a:moveTo>
                    <a:pt x="5937" y="1"/>
                  </a:moveTo>
                  <a:cubicBezTo>
                    <a:pt x="5933" y="1"/>
                    <a:pt x="5929" y="1"/>
                    <a:pt x="5925" y="1"/>
                  </a:cubicBezTo>
                  <a:cubicBezTo>
                    <a:pt x="5758" y="11"/>
                    <a:pt x="5632" y="156"/>
                    <a:pt x="5642" y="322"/>
                  </a:cubicBezTo>
                  <a:lnTo>
                    <a:pt x="5758" y="2121"/>
                  </a:lnTo>
                  <a:cubicBezTo>
                    <a:pt x="5802" y="2797"/>
                    <a:pt x="5289" y="3380"/>
                    <a:pt x="4615" y="3423"/>
                  </a:cubicBezTo>
                  <a:lnTo>
                    <a:pt x="289" y="3703"/>
                  </a:lnTo>
                  <a:cubicBezTo>
                    <a:pt x="126" y="3714"/>
                    <a:pt x="1" y="3852"/>
                    <a:pt x="6" y="4014"/>
                  </a:cubicBezTo>
                  <a:cubicBezTo>
                    <a:pt x="11" y="4178"/>
                    <a:pt x="145" y="4307"/>
                    <a:pt x="308" y="4309"/>
                  </a:cubicBezTo>
                  <a:cubicBezTo>
                    <a:pt x="315" y="4309"/>
                    <a:pt x="321" y="4309"/>
                    <a:pt x="329" y="4307"/>
                  </a:cubicBezTo>
                  <a:lnTo>
                    <a:pt x="4654" y="4027"/>
                  </a:lnTo>
                  <a:cubicBezTo>
                    <a:pt x="5663" y="3962"/>
                    <a:pt x="6428" y="3091"/>
                    <a:pt x="6364" y="2082"/>
                  </a:cubicBezTo>
                  <a:lnTo>
                    <a:pt x="6247" y="283"/>
                  </a:lnTo>
                  <a:cubicBezTo>
                    <a:pt x="6236" y="121"/>
                    <a:pt x="6096" y="1"/>
                    <a:pt x="593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39"/>
            <p:cNvSpPr/>
            <p:nvPr/>
          </p:nvSpPr>
          <p:spPr>
            <a:xfrm>
              <a:off x="2670175" y="2486150"/>
              <a:ext cx="165975" cy="95875"/>
            </a:xfrm>
            <a:custGeom>
              <a:avLst/>
              <a:gdLst/>
              <a:ahLst/>
              <a:cxnLst/>
              <a:rect l="l" t="t" r="r" b="b"/>
              <a:pathLst>
                <a:path w="6639" h="3835" extrusionOk="0">
                  <a:moveTo>
                    <a:pt x="312" y="0"/>
                  </a:moveTo>
                  <a:cubicBezTo>
                    <a:pt x="306" y="0"/>
                    <a:pt x="301" y="1"/>
                    <a:pt x="295" y="1"/>
                  </a:cubicBezTo>
                  <a:cubicBezTo>
                    <a:pt x="127" y="11"/>
                    <a:pt x="1" y="156"/>
                    <a:pt x="11" y="323"/>
                  </a:cubicBezTo>
                  <a:lnTo>
                    <a:pt x="128" y="2121"/>
                  </a:lnTo>
                  <a:cubicBezTo>
                    <a:pt x="191" y="3083"/>
                    <a:pt x="990" y="3832"/>
                    <a:pt x="1955" y="3835"/>
                  </a:cubicBezTo>
                  <a:cubicBezTo>
                    <a:pt x="1993" y="3835"/>
                    <a:pt x="2033" y="3834"/>
                    <a:pt x="2074" y="3832"/>
                  </a:cubicBezTo>
                  <a:lnTo>
                    <a:pt x="6345" y="3555"/>
                  </a:lnTo>
                  <a:cubicBezTo>
                    <a:pt x="6512" y="3544"/>
                    <a:pt x="6638" y="3400"/>
                    <a:pt x="6628" y="3233"/>
                  </a:cubicBezTo>
                  <a:cubicBezTo>
                    <a:pt x="6618" y="3071"/>
                    <a:pt x="6481" y="2950"/>
                    <a:pt x="6319" y="2950"/>
                  </a:cubicBezTo>
                  <a:cubicBezTo>
                    <a:pt x="6315" y="2950"/>
                    <a:pt x="6310" y="2950"/>
                    <a:pt x="6306" y="2951"/>
                  </a:cubicBezTo>
                  <a:lnTo>
                    <a:pt x="2035" y="3227"/>
                  </a:lnTo>
                  <a:cubicBezTo>
                    <a:pt x="2009" y="3228"/>
                    <a:pt x="1983" y="3229"/>
                    <a:pt x="1957" y="3229"/>
                  </a:cubicBezTo>
                  <a:cubicBezTo>
                    <a:pt x="1324" y="3229"/>
                    <a:pt x="775" y="2730"/>
                    <a:pt x="732" y="2082"/>
                  </a:cubicBezTo>
                  <a:lnTo>
                    <a:pt x="617" y="284"/>
                  </a:lnTo>
                  <a:cubicBezTo>
                    <a:pt x="604" y="124"/>
                    <a:pt x="470" y="0"/>
                    <a:pt x="31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39"/>
            <p:cNvSpPr/>
            <p:nvPr/>
          </p:nvSpPr>
          <p:spPr>
            <a:xfrm>
              <a:off x="2443650" y="2442700"/>
              <a:ext cx="142200" cy="23325"/>
            </a:xfrm>
            <a:custGeom>
              <a:avLst/>
              <a:gdLst/>
              <a:ahLst/>
              <a:cxnLst/>
              <a:rect l="l" t="t" r="r" b="b"/>
              <a:pathLst>
                <a:path w="5688" h="933" extrusionOk="0">
                  <a:moveTo>
                    <a:pt x="5368" y="0"/>
                  </a:moveTo>
                  <a:cubicBezTo>
                    <a:pt x="5364" y="0"/>
                    <a:pt x="5360" y="0"/>
                    <a:pt x="5355" y="0"/>
                  </a:cubicBezTo>
                  <a:lnTo>
                    <a:pt x="288" y="327"/>
                  </a:lnTo>
                  <a:cubicBezTo>
                    <a:pt x="125" y="338"/>
                    <a:pt x="0" y="476"/>
                    <a:pt x="6" y="640"/>
                  </a:cubicBezTo>
                  <a:cubicBezTo>
                    <a:pt x="11" y="803"/>
                    <a:pt x="145" y="933"/>
                    <a:pt x="308" y="933"/>
                  </a:cubicBezTo>
                  <a:lnTo>
                    <a:pt x="327" y="933"/>
                  </a:lnTo>
                  <a:lnTo>
                    <a:pt x="5394" y="605"/>
                  </a:lnTo>
                  <a:cubicBezTo>
                    <a:pt x="5561" y="594"/>
                    <a:pt x="5687" y="450"/>
                    <a:pt x="5677" y="283"/>
                  </a:cubicBezTo>
                  <a:cubicBezTo>
                    <a:pt x="5666" y="121"/>
                    <a:pt x="5529" y="0"/>
                    <a:pt x="536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39"/>
            <p:cNvSpPr/>
            <p:nvPr/>
          </p:nvSpPr>
          <p:spPr>
            <a:xfrm>
              <a:off x="2681575" y="2427325"/>
              <a:ext cx="142200" cy="23350"/>
            </a:xfrm>
            <a:custGeom>
              <a:avLst/>
              <a:gdLst/>
              <a:ahLst/>
              <a:cxnLst/>
              <a:rect l="l" t="t" r="r" b="b"/>
              <a:pathLst>
                <a:path w="5688" h="934" extrusionOk="0">
                  <a:moveTo>
                    <a:pt x="5366" y="1"/>
                  </a:moveTo>
                  <a:cubicBezTo>
                    <a:pt x="5362" y="1"/>
                    <a:pt x="5359" y="1"/>
                    <a:pt x="5355" y="1"/>
                  </a:cubicBezTo>
                  <a:lnTo>
                    <a:pt x="288" y="328"/>
                  </a:lnTo>
                  <a:cubicBezTo>
                    <a:pt x="125" y="338"/>
                    <a:pt x="0" y="476"/>
                    <a:pt x="6" y="640"/>
                  </a:cubicBezTo>
                  <a:cubicBezTo>
                    <a:pt x="11" y="803"/>
                    <a:pt x="145" y="932"/>
                    <a:pt x="308" y="933"/>
                  </a:cubicBezTo>
                  <a:cubicBezTo>
                    <a:pt x="314" y="933"/>
                    <a:pt x="321" y="933"/>
                    <a:pt x="327" y="932"/>
                  </a:cubicBezTo>
                  <a:lnTo>
                    <a:pt x="5394" y="605"/>
                  </a:lnTo>
                  <a:cubicBezTo>
                    <a:pt x="5561" y="593"/>
                    <a:pt x="5687" y="450"/>
                    <a:pt x="5677" y="283"/>
                  </a:cubicBezTo>
                  <a:cubicBezTo>
                    <a:pt x="5667" y="120"/>
                    <a:pt x="5529" y="1"/>
                    <a:pt x="536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39"/>
            <p:cNvSpPr/>
            <p:nvPr/>
          </p:nvSpPr>
          <p:spPr>
            <a:xfrm>
              <a:off x="2639925" y="2993100"/>
              <a:ext cx="101975" cy="146500"/>
            </a:xfrm>
            <a:custGeom>
              <a:avLst/>
              <a:gdLst/>
              <a:ahLst/>
              <a:cxnLst/>
              <a:rect l="l" t="t" r="r" b="b"/>
              <a:pathLst>
                <a:path w="4079" h="5860" extrusionOk="0">
                  <a:moveTo>
                    <a:pt x="1959" y="597"/>
                  </a:moveTo>
                  <a:cubicBezTo>
                    <a:pt x="2709" y="597"/>
                    <a:pt x="3104" y="1477"/>
                    <a:pt x="3191" y="2829"/>
                  </a:cubicBezTo>
                  <a:cubicBezTo>
                    <a:pt x="3285" y="4273"/>
                    <a:pt x="2969" y="5211"/>
                    <a:pt x="2186" y="5261"/>
                  </a:cubicBezTo>
                  <a:cubicBezTo>
                    <a:pt x="2167" y="5262"/>
                    <a:pt x="2149" y="5262"/>
                    <a:pt x="2130" y="5262"/>
                  </a:cubicBezTo>
                  <a:cubicBezTo>
                    <a:pt x="1464" y="5262"/>
                    <a:pt x="983" y="4461"/>
                    <a:pt x="889" y="3031"/>
                  </a:cubicBezTo>
                  <a:cubicBezTo>
                    <a:pt x="790" y="1492"/>
                    <a:pt x="1225" y="643"/>
                    <a:pt x="1894" y="600"/>
                  </a:cubicBezTo>
                  <a:cubicBezTo>
                    <a:pt x="1916" y="598"/>
                    <a:pt x="1938" y="597"/>
                    <a:pt x="1959" y="597"/>
                  </a:cubicBezTo>
                  <a:close/>
                  <a:moveTo>
                    <a:pt x="2024" y="0"/>
                  </a:moveTo>
                  <a:cubicBezTo>
                    <a:pt x="1983" y="0"/>
                    <a:pt x="1942" y="2"/>
                    <a:pt x="1899" y="5"/>
                  </a:cubicBezTo>
                  <a:cubicBezTo>
                    <a:pt x="751" y="79"/>
                    <a:pt x="1" y="1175"/>
                    <a:pt x="123" y="3071"/>
                  </a:cubicBezTo>
                  <a:cubicBezTo>
                    <a:pt x="257" y="4877"/>
                    <a:pt x="1022" y="5859"/>
                    <a:pt x="2069" y="5859"/>
                  </a:cubicBezTo>
                  <a:cubicBezTo>
                    <a:pt x="2106" y="5859"/>
                    <a:pt x="2143" y="5858"/>
                    <a:pt x="2181" y="5856"/>
                  </a:cubicBezTo>
                  <a:cubicBezTo>
                    <a:pt x="3435" y="5775"/>
                    <a:pt x="4078" y="4668"/>
                    <a:pt x="3954" y="2746"/>
                  </a:cubicBezTo>
                  <a:cubicBezTo>
                    <a:pt x="3841"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39"/>
            <p:cNvSpPr/>
            <p:nvPr/>
          </p:nvSpPr>
          <p:spPr>
            <a:xfrm>
              <a:off x="2639600" y="2991250"/>
              <a:ext cx="104225" cy="150250"/>
            </a:xfrm>
            <a:custGeom>
              <a:avLst/>
              <a:gdLst/>
              <a:ahLst/>
              <a:cxnLst/>
              <a:rect l="l" t="t" r="r" b="b"/>
              <a:pathLst>
                <a:path w="4169" h="6010" extrusionOk="0">
                  <a:moveTo>
                    <a:pt x="1966" y="746"/>
                  </a:moveTo>
                  <a:cubicBezTo>
                    <a:pt x="2857" y="746"/>
                    <a:pt x="3076" y="2092"/>
                    <a:pt x="3129" y="2908"/>
                  </a:cubicBezTo>
                  <a:cubicBezTo>
                    <a:pt x="3176" y="3634"/>
                    <a:pt x="3120" y="4208"/>
                    <a:pt x="2960" y="4614"/>
                  </a:cubicBezTo>
                  <a:cubicBezTo>
                    <a:pt x="2801" y="5019"/>
                    <a:pt x="2544" y="5237"/>
                    <a:pt x="2195" y="5259"/>
                  </a:cubicBezTo>
                  <a:cubicBezTo>
                    <a:pt x="2179" y="5260"/>
                    <a:pt x="2162" y="5261"/>
                    <a:pt x="2146" y="5261"/>
                  </a:cubicBezTo>
                  <a:cubicBezTo>
                    <a:pt x="1506" y="5261"/>
                    <a:pt x="1065" y="4441"/>
                    <a:pt x="977" y="3100"/>
                  </a:cubicBezTo>
                  <a:cubicBezTo>
                    <a:pt x="886" y="1692"/>
                    <a:pt x="1244" y="791"/>
                    <a:pt x="1912" y="748"/>
                  </a:cubicBezTo>
                  <a:cubicBezTo>
                    <a:pt x="1931" y="747"/>
                    <a:pt x="1948" y="746"/>
                    <a:pt x="1966" y="746"/>
                  </a:cubicBezTo>
                  <a:close/>
                  <a:moveTo>
                    <a:pt x="1965" y="595"/>
                  </a:moveTo>
                  <a:cubicBezTo>
                    <a:pt x="1944" y="595"/>
                    <a:pt x="1923" y="596"/>
                    <a:pt x="1902" y="597"/>
                  </a:cubicBezTo>
                  <a:cubicBezTo>
                    <a:pt x="1142" y="646"/>
                    <a:pt x="729" y="1610"/>
                    <a:pt x="826" y="3110"/>
                  </a:cubicBezTo>
                  <a:cubicBezTo>
                    <a:pt x="921" y="4560"/>
                    <a:pt x="1410" y="5413"/>
                    <a:pt x="2142" y="5413"/>
                  </a:cubicBezTo>
                  <a:cubicBezTo>
                    <a:pt x="2163" y="5413"/>
                    <a:pt x="2183" y="5413"/>
                    <a:pt x="2204" y="5411"/>
                  </a:cubicBezTo>
                  <a:cubicBezTo>
                    <a:pt x="2617" y="5384"/>
                    <a:pt x="2919" y="5134"/>
                    <a:pt x="3101" y="4669"/>
                  </a:cubicBezTo>
                  <a:cubicBezTo>
                    <a:pt x="3268" y="4243"/>
                    <a:pt x="3329" y="3647"/>
                    <a:pt x="3280" y="2898"/>
                  </a:cubicBezTo>
                  <a:cubicBezTo>
                    <a:pt x="3184" y="1405"/>
                    <a:pt x="2721" y="595"/>
                    <a:pt x="1965" y="595"/>
                  </a:cubicBezTo>
                  <a:close/>
                  <a:moveTo>
                    <a:pt x="2039" y="150"/>
                  </a:moveTo>
                  <a:cubicBezTo>
                    <a:pt x="2548" y="150"/>
                    <a:pt x="2965" y="365"/>
                    <a:pt x="3282" y="790"/>
                  </a:cubicBezTo>
                  <a:cubicBezTo>
                    <a:pt x="3625" y="1249"/>
                    <a:pt x="3835" y="1952"/>
                    <a:pt x="3892" y="2824"/>
                  </a:cubicBezTo>
                  <a:cubicBezTo>
                    <a:pt x="4013" y="4699"/>
                    <a:pt x="3409" y="5775"/>
                    <a:pt x="2190" y="5854"/>
                  </a:cubicBezTo>
                  <a:cubicBezTo>
                    <a:pt x="2154" y="5856"/>
                    <a:pt x="2119" y="5857"/>
                    <a:pt x="2084" y="5857"/>
                  </a:cubicBezTo>
                  <a:cubicBezTo>
                    <a:pt x="1030" y="5857"/>
                    <a:pt x="339" y="4854"/>
                    <a:pt x="212" y="3141"/>
                  </a:cubicBezTo>
                  <a:cubicBezTo>
                    <a:pt x="154" y="2247"/>
                    <a:pt x="292" y="1495"/>
                    <a:pt x="613" y="968"/>
                  </a:cubicBezTo>
                  <a:cubicBezTo>
                    <a:pt x="914" y="472"/>
                    <a:pt x="1366" y="189"/>
                    <a:pt x="1918" y="154"/>
                  </a:cubicBezTo>
                  <a:cubicBezTo>
                    <a:pt x="1958" y="151"/>
                    <a:pt x="1998" y="150"/>
                    <a:pt x="2039" y="150"/>
                  </a:cubicBezTo>
                  <a:close/>
                  <a:moveTo>
                    <a:pt x="2018" y="0"/>
                  </a:moveTo>
                  <a:cubicBezTo>
                    <a:pt x="1981" y="0"/>
                    <a:pt x="1945" y="1"/>
                    <a:pt x="1907" y="3"/>
                  </a:cubicBezTo>
                  <a:cubicBezTo>
                    <a:pt x="1304" y="42"/>
                    <a:pt x="811" y="348"/>
                    <a:pt x="483" y="890"/>
                  </a:cubicBezTo>
                  <a:cubicBezTo>
                    <a:pt x="147" y="1443"/>
                    <a:pt x="1" y="2225"/>
                    <a:pt x="61" y="3151"/>
                  </a:cubicBezTo>
                  <a:cubicBezTo>
                    <a:pt x="192" y="4928"/>
                    <a:pt x="963" y="6009"/>
                    <a:pt x="2083" y="6009"/>
                  </a:cubicBezTo>
                  <a:cubicBezTo>
                    <a:pt x="2122" y="6009"/>
                    <a:pt x="2160" y="6008"/>
                    <a:pt x="2199" y="6005"/>
                  </a:cubicBezTo>
                  <a:cubicBezTo>
                    <a:pt x="3496" y="5922"/>
                    <a:pt x="4168" y="4759"/>
                    <a:pt x="4043" y="2815"/>
                  </a:cubicBezTo>
                  <a:cubicBezTo>
                    <a:pt x="3983" y="1900"/>
                    <a:pt x="3768" y="1189"/>
                    <a:pt x="3404" y="700"/>
                  </a:cubicBezTo>
                  <a:cubicBezTo>
                    <a:pt x="3058" y="235"/>
                    <a:pt x="2581" y="0"/>
                    <a:pt x="201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39"/>
            <p:cNvSpPr/>
            <p:nvPr/>
          </p:nvSpPr>
          <p:spPr>
            <a:xfrm>
              <a:off x="2773175" y="2984475"/>
              <a:ext cx="101975" cy="146525"/>
            </a:xfrm>
            <a:custGeom>
              <a:avLst/>
              <a:gdLst/>
              <a:ahLst/>
              <a:cxnLst/>
              <a:rect l="l" t="t" r="r" b="b"/>
              <a:pathLst>
                <a:path w="4079" h="5861" extrusionOk="0">
                  <a:moveTo>
                    <a:pt x="1960" y="597"/>
                  </a:moveTo>
                  <a:cubicBezTo>
                    <a:pt x="2709" y="597"/>
                    <a:pt x="3103" y="1477"/>
                    <a:pt x="3192" y="2829"/>
                  </a:cubicBezTo>
                  <a:cubicBezTo>
                    <a:pt x="3284" y="4273"/>
                    <a:pt x="2969" y="5211"/>
                    <a:pt x="2186" y="5262"/>
                  </a:cubicBezTo>
                  <a:cubicBezTo>
                    <a:pt x="2168" y="5263"/>
                    <a:pt x="2149" y="5264"/>
                    <a:pt x="2131" y="5264"/>
                  </a:cubicBezTo>
                  <a:cubicBezTo>
                    <a:pt x="1464" y="5264"/>
                    <a:pt x="982" y="4462"/>
                    <a:pt x="889" y="3031"/>
                  </a:cubicBezTo>
                  <a:cubicBezTo>
                    <a:pt x="790" y="1492"/>
                    <a:pt x="1224" y="643"/>
                    <a:pt x="1894" y="600"/>
                  </a:cubicBezTo>
                  <a:cubicBezTo>
                    <a:pt x="1916" y="598"/>
                    <a:pt x="1938" y="597"/>
                    <a:pt x="1960" y="597"/>
                  </a:cubicBezTo>
                  <a:close/>
                  <a:moveTo>
                    <a:pt x="2024" y="0"/>
                  </a:moveTo>
                  <a:cubicBezTo>
                    <a:pt x="1983" y="0"/>
                    <a:pt x="1942" y="2"/>
                    <a:pt x="1900" y="4"/>
                  </a:cubicBezTo>
                  <a:cubicBezTo>
                    <a:pt x="751" y="80"/>
                    <a:pt x="1" y="1176"/>
                    <a:pt x="123" y="3073"/>
                  </a:cubicBezTo>
                  <a:cubicBezTo>
                    <a:pt x="258" y="4878"/>
                    <a:pt x="1023" y="5860"/>
                    <a:pt x="2071" y="5860"/>
                  </a:cubicBezTo>
                  <a:cubicBezTo>
                    <a:pt x="2108" y="5860"/>
                    <a:pt x="2144" y="5859"/>
                    <a:pt x="2181" y="5857"/>
                  </a:cubicBezTo>
                  <a:cubicBezTo>
                    <a:pt x="3434" y="5775"/>
                    <a:pt x="4078" y="4668"/>
                    <a:pt x="3955" y="2746"/>
                  </a:cubicBezTo>
                  <a:cubicBezTo>
                    <a:pt x="3842"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39"/>
            <p:cNvSpPr/>
            <p:nvPr/>
          </p:nvSpPr>
          <p:spPr>
            <a:xfrm>
              <a:off x="2771375" y="2982575"/>
              <a:ext cx="105700" cy="150275"/>
            </a:xfrm>
            <a:custGeom>
              <a:avLst/>
              <a:gdLst/>
              <a:ahLst/>
              <a:cxnLst/>
              <a:rect l="l" t="t" r="r" b="b"/>
              <a:pathLst>
                <a:path w="4228" h="6011" extrusionOk="0">
                  <a:moveTo>
                    <a:pt x="2029" y="748"/>
                  </a:moveTo>
                  <a:cubicBezTo>
                    <a:pt x="2913" y="748"/>
                    <a:pt x="3135" y="2096"/>
                    <a:pt x="3188" y="2910"/>
                  </a:cubicBezTo>
                  <a:cubicBezTo>
                    <a:pt x="3243" y="3762"/>
                    <a:pt x="3195" y="5201"/>
                    <a:pt x="2253" y="5262"/>
                  </a:cubicBezTo>
                  <a:cubicBezTo>
                    <a:pt x="2237" y="5263"/>
                    <a:pt x="2220" y="5264"/>
                    <a:pt x="2204" y="5264"/>
                  </a:cubicBezTo>
                  <a:cubicBezTo>
                    <a:pt x="1567" y="5264"/>
                    <a:pt x="1123" y="4444"/>
                    <a:pt x="1037" y="3102"/>
                  </a:cubicBezTo>
                  <a:cubicBezTo>
                    <a:pt x="990" y="2379"/>
                    <a:pt x="1061" y="1777"/>
                    <a:pt x="1245" y="1361"/>
                  </a:cubicBezTo>
                  <a:cubicBezTo>
                    <a:pt x="1410" y="982"/>
                    <a:pt x="1662" y="771"/>
                    <a:pt x="1970" y="751"/>
                  </a:cubicBezTo>
                  <a:cubicBezTo>
                    <a:pt x="1991" y="748"/>
                    <a:pt x="2009" y="748"/>
                    <a:pt x="2029" y="748"/>
                  </a:cubicBezTo>
                  <a:close/>
                  <a:moveTo>
                    <a:pt x="2030" y="597"/>
                  </a:moveTo>
                  <a:cubicBezTo>
                    <a:pt x="2007" y="597"/>
                    <a:pt x="1983" y="599"/>
                    <a:pt x="1961" y="599"/>
                  </a:cubicBezTo>
                  <a:cubicBezTo>
                    <a:pt x="1591" y="623"/>
                    <a:pt x="1296" y="866"/>
                    <a:pt x="1106" y="1299"/>
                  </a:cubicBezTo>
                  <a:cubicBezTo>
                    <a:pt x="913" y="1738"/>
                    <a:pt x="837" y="2365"/>
                    <a:pt x="886" y="3112"/>
                  </a:cubicBezTo>
                  <a:cubicBezTo>
                    <a:pt x="981" y="4562"/>
                    <a:pt x="1469" y="5416"/>
                    <a:pt x="2201" y="5416"/>
                  </a:cubicBezTo>
                  <a:cubicBezTo>
                    <a:pt x="2222" y="5416"/>
                    <a:pt x="2243" y="5415"/>
                    <a:pt x="2263" y="5413"/>
                  </a:cubicBezTo>
                  <a:cubicBezTo>
                    <a:pt x="3058" y="5361"/>
                    <a:pt x="3439" y="4469"/>
                    <a:pt x="3339" y="2901"/>
                  </a:cubicBezTo>
                  <a:cubicBezTo>
                    <a:pt x="3241" y="1411"/>
                    <a:pt x="2779" y="597"/>
                    <a:pt x="2030" y="597"/>
                  </a:cubicBezTo>
                  <a:close/>
                  <a:moveTo>
                    <a:pt x="2095" y="152"/>
                  </a:moveTo>
                  <a:cubicBezTo>
                    <a:pt x="3166" y="152"/>
                    <a:pt x="3840" y="1118"/>
                    <a:pt x="3950" y="2826"/>
                  </a:cubicBezTo>
                  <a:cubicBezTo>
                    <a:pt x="4071" y="4702"/>
                    <a:pt x="3467" y="5778"/>
                    <a:pt x="2248" y="5856"/>
                  </a:cubicBezTo>
                  <a:cubicBezTo>
                    <a:pt x="2209" y="5859"/>
                    <a:pt x="2171" y="5860"/>
                    <a:pt x="2133" y="5860"/>
                  </a:cubicBezTo>
                  <a:cubicBezTo>
                    <a:pt x="1085" y="5860"/>
                    <a:pt x="398" y="4852"/>
                    <a:pt x="271" y="3143"/>
                  </a:cubicBezTo>
                  <a:cubicBezTo>
                    <a:pt x="156" y="1377"/>
                    <a:pt x="810" y="231"/>
                    <a:pt x="1976" y="156"/>
                  </a:cubicBezTo>
                  <a:cubicBezTo>
                    <a:pt x="2016" y="153"/>
                    <a:pt x="2056" y="152"/>
                    <a:pt x="2094" y="152"/>
                  </a:cubicBezTo>
                  <a:close/>
                  <a:moveTo>
                    <a:pt x="2099" y="1"/>
                  </a:moveTo>
                  <a:cubicBezTo>
                    <a:pt x="2055" y="1"/>
                    <a:pt x="2011" y="2"/>
                    <a:pt x="1966" y="5"/>
                  </a:cubicBezTo>
                  <a:cubicBezTo>
                    <a:pt x="707" y="87"/>
                    <a:pt x="0" y="1293"/>
                    <a:pt x="120" y="3154"/>
                  </a:cubicBezTo>
                  <a:cubicBezTo>
                    <a:pt x="253" y="4930"/>
                    <a:pt x="1022" y="6011"/>
                    <a:pt x="2144" y="6011"/>
                  </a:cubicBezTo>
                  <a:cubicBezTo>
                    <a:pt x="2181" y="6011"/>
                    <a:pt x="2219" y="6011"/>
                    <a:pt x="2258" y="6008"/>
                  </a:cubicBezTo>
                  <a:cubicBezTo>
                    <a:pt x="3555" y="5924"/>
                    <a:pt x="4227" y="4761"/>
                    <a:pt x="4101" y="2817"/>
                  </a:cubicBezTo>
                  <a:cubicBezTo>
                    <a:pt x="3985" y="1018"/>
                    <a:pt x="3258" y="1"/>
                    <a:pt x="20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39"/>
            <p:cNvSpPr/>
            <p:nvPr/>
          </p:nvSpPr>
          <p:spPr>
            <a:xfrm>
              <a:off x="2906400" y="2975875"/>
              <a:ext cx="101975" cy="146500"/>
            </a:xfrm>
            <a:custGeom>
              <a:avLst/>
              <a:gdLst/>
              <a:ahLst/>
              <a:cxnLst/>
              <a:rect l="l" t="t" r="r" b="b"/>
              <a:pathLst>
                <a:path w="4079" h="5860" extrusionOk="0">
                  <a:moveTo>
                    <a:pt x="1960" y="596"/>
                  </a:moveTo>
                  <a:cubicBezTo>
                    <a:pt x="2709" y="596"/>
                    <a:pt x="3103" y="1476"/>
                    <a:pt x="3191" y="2829"/>
                  </a:cubicBezTo>
                  <a:cubicBezTo>
                    <a:pt x="3284" y="4273"/>
                    <a:pt x="2969" y="5210"/>
                    <a:pt x="2186" y="5261"/>
                  </a:cubicBezTo>
                  <a:cubicBezTo>
                    <a:pt x="2167" y="5262"/>
                    <a:pt x="2149" y="5262"/>
                    <a:pt x="2131" y="5262"/>
                  </a:cubicBezTo>
                  <a:cubicBezTo>
                    <a:pt x="1465" y="5262"/>
                    <a:pt x="982" y="4462"/>
                    <a:pt x="889" y="3031"/>
                  </a:cubicBezTo>
                  <a:cubicBezTo>
                    <a:pt x="790" y="1491"/>
                    <a:pt x="1225" y="641"/>
                    <a:pt x="1894" y="598"/>
                  </a:cubicBezTo>
                  <a:cubicBezTo>
                    <a:pt x="1916" y="597"/>
                    <a:pt x="1938" y="596"/>
                    <a:pt x="1960" y="596"/>
                  </a:cubicBezTo>
                  <a:close/>
                  <a:moveTo>
                    <a:pt x="2024" y="1"/>
                  </a:moveTo>
                  <a:cubicBezTo>
                    <a:pt x="1983" y="1"/>
                    <a:pt x="1942" y="2"/>
                    <a:pt x="1900" y="5"/>
                  </a:cubicBezTo>
                  <a:cubicBezTo>
                    <a:pt x="751" y="79"/>
                    <a:pt x="1" y="1175"/>
                    <a:pt x="123" y="3071"/>
                  </a:cubicBezTo>
                  <a:cubicBezTo>
                    <a:pt x="258" y="4877"/>
                    <a:pt x="1022" y="5859"/>
                    <a:pt x="2071" y="5859"/>
                  </a:cubicBezTo>
                  <a:cubicBezTo>
                    <a:pt x="2108" y="5859"/>
                    <a:pt x="2145" y="5858"/>
                    <a:pt x="2182" y="5856"/>
                  </a:cubicBezTo>
                  <a:cubicBezTo>
                    <a:pt x="3435" y="5775"/>
                    <a:pt x="4078" y="4668"/>
                    <a:pt x="3955" y="2745"/>
                  </a:cubicBezTo>
                  <a:cubicBezTo>
                    <a:pt x="3842" y="1008"/>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39"/>
            <p:cNvSpPr/>
            <p:nvPr/>
          </p:nvSpPr>
          <p:spPr>
            <a:xfrm>
              <a:off x="2906075" y="2974000"/>
              <a:ext cx="102650" cy="150275"/>
            </a:xfrm>
            <a:custGeom>
              <a:avLst/>
              <a:gdLst/>
              <a:ahLst/>
              <a:cxnLst/>
              <a:rect l="l" t="t" r="r" b="b"/>
              <a:pathLst>
                <a:path w="4106" h="6011" extrusionOk="0">
                  <a:moveTo>
                    <a:pt x="1968" y="749"/>
                  </a:moveTo>
                  <a:cubicBezTo>
                    <a:pt x="2860" y="749"/>
                    <a:pt x="3077" y="2094"/>
                    <a:pt x="3130" y="2909"/>
                  </a:cubicBezTo>
                  <a:cubicBezTo>
                    <a:pt x="3185" y="3761"/>
                    <a:pt x="3135" y="5200"/>
                    <a:pt x="2195" y="5261"/>
                  </a:cubicBezTo>
                  <a:cubicBezTo>
                    <a:pt x="2179" y="5262"/>
                    <a:pt x="2163" y="5263"/>
                    <a:pt x="2147" y="5263"/>
                  </a:cubicBezTo>
                  <a:cubicBezTo>
                    <a:pt x="1513" y="5263"/>
                    <a:pt x="1065" y="4442"/>
                    <a:pt x="978" y="3101"/>
                  </a:cubicBezTo>
                  <a:cubicBezTo>
                    <a:pt x="932" y="2378"/>
                    <a:pt x="1004" y="1775"/>
                    <a:pt x="1186" y="1360"/>
                  </a:cubicBezTo>
                  <a:cubicBezTo>
                    <a:pt x="1353" y="981"/>
                    <a:pt x="1604" y="770"/>
                    <a:pt x="1913" y="750"/>
                  </a:cubicBezTo>
                  <a:cubicBezTo>
                    <a:pt x="1932" y="749"/>
                    <a:pt x="1950" y="749"/>
                    <a:pt x="1968" y="749"/>
                  </a:cubicBezTo>
                  <a:close/>
                  <a:moveTo>
                    <a:pt x="1972" y="595"/>
                  </a:moveTo>
                  <a:cubicBezTo>
                    <a:pt x="1949" y="595"/>
                    <a:pt x="1926" y="597"/>
                    <a:pt x="1903" y="598"/>
                  </a:cubicBezTo>
                  <a:cubicBezTo>
                    <a:pt x="1534" y="623"/>
                    <a:pt x="1238" y="865"/>
                    <a:pt x="1048" y="1299"/>
                  </a:cubicBezTo>
                  <a:cubicBezTo>
                    <a:pt x="855" y="1736"/>
                    <a:pt x="778" y="2364"/>
                    <a:pt x="828" y="3111"/>
                  </a:cubicBezTo>
                  <a:cubicBezTo>
                    <a:pt x="922" y="4561"/>
                    <a:pt x="1411" y="5414"/>
                    <a:pt x="2143" y="5414"/>
                  </a:cubicBezTo>
                  <a:cubicBezTo>
                    <a:pt x="2163" y="5414"/>
                    <a:pt x="2183" y="5414"/>
                    <a:pt x="2206" y="5412"/>
                  </a:cubicBezTo>
                  <a:cubicBezTo>
                    <a:pt x="3000" y="5360"/>
                    <a:pt x="3382" y="4468"/>
                    <a:pt x="3280" y="2900"/>
                  </a:cubicBezTo>
                  <a:cubicBezTo>
                    <a:pt x="3184" y="1409"/>
                    <a:pt x="2720" y="595"/>
                    <a:pt x="1972" y="595"/>
                  </a:cubicBezTo>
                  <a:close/>
                  <a:moveTo>
                    <a:pt x="2036" y="151"/>
                  </a:moveTo>
                  <a:cubicBezTo>
                    <a:pt x="3108" y="151"/>
                    <a:pt x="3781" y="1118"/>
                    <a:pt x="3892" y="2825"/>
                  </a:cubicBezTo>
                  <a:cubicBezTo>
                    <a:pt x="3953" y="3764"/>
                    <a:pt x="3831" y="4506"/>
                    <a:pt x="3531" y="5028"/>
                  </a:cubicBezTo>
                  <a:cubicBezTo>
                    <a:pt x="3240" y="5539"/>
                    <a:pt x="2788" y="5816"/>
                    <a:pt x="2190" y="5855"/>
                  </a:cubicBezTo>
                  <a:cubicBezTo>
                    <a:pt x="2156" y="5857"/>
                    <a:pt x="2123" y="5858"/>
                    <a:pt x="2090" y="5858"/>
                  </a:cubicBezTo>
                  <a:cubicBezTo>
                    <a:pt x="1039" y="5858"/>
                    <a:pt x="339" y="4858"/>
                    <a:pt x="212" y="3143"/>
                  </a:cubicBezTo>
                  <a:cubicBezTo>
                    <a:pt x="155" y="2248"/>
                    <a:pt x="293" y="1496"/>
                    <a:pt x="613" y="969"/>
                  </a:cubicBezTo>
                  <a:cubicBezTo>
                    <a:pt x="914" y="473"/>
                    <a:pt x="1366" y="190"/>
                    <a:pt x="1918" y="155"/>
                  </a:cubicBezTo>
                  <a:cubicBezTo>
                    <a:pt x="1958" y="153"/>
                    <a:pt x="1997" y="151"/>
                    <a:pt x="2036" y="151"/>
                  </a:cubicBezTo>
                  <a:close/>
                  <a:moveTo>
                    <a:pt x="2034" y="0"/>
                  </a:moveTo>
                  <a:cubicBezTo>
                    <a:pt x="1992" y="0"/>
                    <a:pt x="1950" y="1"/>
                    <a:pt x="1907" y="4"/>
                  </a:cubicBezTo>
                  <a:cubicBezTo>
                    <a:pt x="1304" y="43"/>
                    <a:pt x="812" y="349"/>
                    <a:pt x="483" y="891"/>
                  </a:cubicBezTo>
                  <a:cubicBezTo>
                    <a:pt x="147" y="1444"/>
                    <a:pt x="1" y="2226"/>
                    <a:pt x="61" y="3152"/>
                  </a:cubicBezTo>
                  <a:cubicBezTo>
                    <a:pt x="194" y="4929"/>
                    <a:pt x="965" y="6010"/>
                    <a:pt x="2083" y="6010"/>
                  </a:cubicBezTo>
                  <a:cubicBezTo>
                    <a:pt x="2122" y="6010"/>
                    <a:pt x="2160" y="6009"/>
                    <a:pt x="2199" y="6006"/>
                  </a:cubicBezTo>
                  <a:cubicBezTo>
                    <a:pt x="2842" y="5965"/>
                    <a:pt x="3349" y="5652"/>
                    <a:pt x="3663" y="5104"/>
                  </a:cubicBezTo>
                  <a:cubicBezTo>
                    <a:pt x="3978" y="4554"/>
                    <a:pt x="4106" y="3785"/>
                    <a:pt x="4043" y="2816"/>
                  </a:cubicBezTo>
                  <a:cubicBezTo>
                    <a:pt x="3926" y="1013"/>
                    <a:pt x="3196" y="0"/>
                    <a:pt x="203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39"/>
            <p:cNvSpPr/>
            <p:nvPr/>
          </p:nvSpPr>
          <p:spPr>
            <a:xfrm>
              <a:off x="3039675" y="2967275"/>
              <a:ext cx="101975" cy="146475"/>
            </a:xfrm>
            <a:custGeom>
              <a:avLst/>
              <a:gdLst/>
              <a:ahLst/>
              <a:cxnLst/>
              <a:rect l="l" t="t" r="r" b="b"/>
              <a:pathLst>
                <a:path w="4079" h="5859" extrusionOk="0">
                  <a:moveTo>
                    <a:pt x="1959" y="596"/>
                  </a:moveTo>
                  <a:cubicBezTo>
                    <a:pt x="2709" y="596"/>
                    <a:pt x="3103" y="1476"/>
                    <a:pt x="3191" y="2828"/>
                  </a:cubicBezTo>
                  <a:cubicBezTo>
                    <a:pt x="3284" y="4272"/>
                    <a:pt x="2969" y="5210"/>
                    <a:pt x="2185" y="5261"/>
                  </a:cubicBezTo>
                  <a:cubicBezTo>
                    <a:pt x="2167" y="5262"/>
                    <a:pt x="2149" y="5263"/>
                    <a:pt x="2131" y="5263"/>
                  </a:cubicBezTo>
                  <a:cubicBezTo>
                    <a:pt x="1464" y="5263"/>
                    <a:pt x="981" y="4462"/>
                    <a:pt x="888" y="3030"/>
                  </a:cubicBezTo>
                  <a:cubicBezTo>
                    <a:pt x="789" y="1491"/>
                    <a:pt x="1224" y="642"/>
                    <a:pt x="1894" y="599"/>
                  </a:cubicBezTo>
                  <a:cubicBezTo>
                    <a:pt x="1916" y="597"/>
                    <a:pt x="1937" y="596"/>
                    <a:pt x="1959" y="596"/>
                  </a:cubicBezTo>
                  <a:close/>
                  <a:moveTo>
                    <a:pt x="2025" y="1"/>
                  </a:moveTo>
                  <a:cubicBezTo>
                    <a:pt x="1984" y="1"/>
                    <a:pt x="1942" y="2"/>
                    <a:pt x="1899" y="5"/>
                  </a:cubicBezTo>
                  <a:cubicBezTo>
                    <a:pt x="750" y="78"/>
                    <a:pt x="0" y="1176"/>
                    <a:pt x="122" y="3072"/>
                  </a:cubicBezTo>
                  <a:cubicBezTo>
                    <a:pt x="257" y="4876"/>
                    <a:pt x="1021" y="5858"/>
                    <a:pt x="2070" y="5858"/>
                  </a:cubicBezTo>
                  <a:cubicBezTo>
                    <a:pt x="2107" y="5858"/>
                    <a:pt x="2144" y="5857"/>
                    <a:pt x="2181" y="5855"/>
                  </a:cubicBezTo>
                  <a:cubicBezTo>
                    <a:pt x="3433" y="5774"/>
                    <a:pt x="4079" y="4667"/>
                    <a:pt x="3954" y="2745"/>
                  </a:cubicBezTo>
                  <a:cubicBezTo>
                    <a:pt x="3842" y="1008"/>
                    <a:pt x="3143" y="1"/>
                    <a:pt x="20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39"/>
            <p:cNvSpPr/>
            <p:nvPr/>
          </p:nvSpPr>
          <p:spPr>
            <a:xfrm>
              <a:off x="3039350" y="2965400"/>
              <a:ext cx="104225" cy="150250"/>
            </a:xfrm>
            <a:custGeom>
              <a:avLst/>
              <a:gdLst/>
              <a:ahLst/>
              <a:cxnLst/>
              <a:rect l="l" t="t" r="r" b="b"/>
              <a:pathLst>
                <a:path w="4169" h="6010" extrusionOk="0">
                  <a:moveTo>
                    <a:pt x="1975" y="747"/>
                  </a:moveTo>
                  <a:cubicBezTo>
                    <a:pt x="2856" y="747"/>
                    <a:pt x="3075" y="2096"/>
                    <a:pt x="3128" y="2908"/>
                  </a:cubicBezTo>
                  <a:cubicBezTo>
                    <a:pt x="3175" y="3635"/>
                    <a:pt x="3118" y="4208"/>
                    <a:pt x="2959" y="4614"/>
                  </a:cubicBezTo>
                  <a:cubicBezTo>
                    <a:pt x="2800" y="5021"/>
                    <a:pt x="2543" y="5237"/>
                    <a:pt x="2194" y="5260"/>
                  </a:cubicBezTo>
                  <a:cubicBezTo>
                    <a:pt x="2178" y="5261"/>
                    <a:pt x="2161" y="5262"/>
                    <a:pt x="2145" y="5262"/>
                  </a:cubicBezTo>
                  <a:cubicBezTo>
                    <a:pt x="1516" y="5262"/>
                    <a:pt x="1064" y="4440"/>
                    <a:pt x="977" y="3101"/>
                  </a:cubicBezTo>
                  <a:cubicBezTo>
                    <a:pt x="886" y="1693"/>
                    <a:pt x="1244" y="792"/>
                    <a:pt x="1910" y="749"/>
                  </a:cubicBezTo>
                  <a:cubicBezTo>
                    <a:pt x="1932" y="748"/>
                    <a:pt x="1954" y="747"/>
                    <a:pt x="1975" y="747"/>
                  </a:cubicBezTo>
                  <a:close/>
                  <a:moveTo>
                    <a:pt x="1970" y="596"/>
                  </a:moveTo>
                  <a:cubicBezTo>
                    <a:pt x="1947" y="596"/>
                    <a:pt x="1925" y="596"/>
                    <a:pt x="1901" y="597"/>
                  </a:cubicBezTo>
                  <a:cubicBezTo>
                    <a:pt x="1141" y="648"/>
                    <a:pt x="728" y="1610"/>
                    <a:pt x="826" y="3110"/>
                  </a:cubicBezTo>
                  <a:cubicBezTo>
                    <a:pt x="921" y="4560"/>
                    <a:pt x="1409" y="5413"/>
                    <a:pt x="2141" y="5413"/>
                  </a:cubicBezTo>
                  <a:cubicBezTo>
                    <a:pt x="2162" y="5413"/>
                    <a:pt x="2183" y="5413"/>
                    <a:pt x="2204" y="5411"/>
                  </a:cubicBezTo>
                  <a:cubicBezTo>
                    <a:pt x="2616" y="5384"/>
                    <a:pt x="2918" y="5135"/>
                    <a:pt x="3101" y="4670"/>
                  </a:cubicBezTo>
                  <a:cubicBezTo>
                    <a:pt x="3267" y="4243"/>
                    <a:pt x="3329" y="3648"/>
                    <a:pt x="3279" y="2899"/>
                  </a:cubicBezTo>
                  <a:cubicBezTo>
                    <a:pt x="3183" y="1409"/>
                    <a:pt x="2719" y="596"/>
                    <a:pt x="1970" y="596"/>
                  </a:cubicBezTo>
                  <a:close/>
                  <a:moveTo>
                    <a:pt x="2038" y="150"/>
                  </a:moveTo>
                  <a:cubicBezTo>
                    <a:pt x="2547" y="150"/>
                    <a:pt x="2965" y="365"/>
                    <a:pt x="3282" y="790"/>
                  </a:cubicBezTo>
                  <a:cubicBezTo>
                    <a:pt x="3624" y="1249"/>
                    <a:pt x="3835" y="1952"/>
                    <a:pt x="3891" y="2824"/>
                  </a:cubicBezTo>
                  <a:cubicBezTo>
                    <a:pt x="4012" y="4699"/>
                    <a:pt x="3408" y="5776"/>
                    <a:pt x="2189" y="5854"/>
                  </a:cubicBezTo>
                  <a:cubicBezTo>
                    <a:pt x="2154" y="5856"/>
                    <a:pt x="2120" y="5857"/>
                    <a:pt x="2086" y="5857"/>
                  </a:cubicBezTo>
                  <a:cubicBezTo>
                    <a:pt x="1039" y="5857"/>
                    <a:pt x="338" y="4855"/>
                    <a:pt x="211" y="3141"/>
                  </a:cubicBezTo>
                  <a:cubicBezTo>
                    <a:pt x="154" y="2247"/>
                    <a:pt x="292" y="1495"/>
                    <a:pt x="612" y="969"/>
                  </a:cubicBezTo>
                  <a:cubicBezTo>
                    <a:pt x="913" y="472"/>
                    <a:pt x="1364" y="191"/>
                    <a:pt x="1917" y="155"/>
                  </a:cubicBezTo>
                  <a:cubicBezTo>
                    <a:pt x="1957" y="151"/>
                    <a:pt x="1998" y="150"/>
                    <a:pt x="2038" y="150"/>
                  </a:cubicBezTo>
                  <a:close/>
                  <a:moveTo>
                    <a:pt x="2014" y="0"/>
                  </a:moveTo>
                  <a:cubicBezTo>
                    <a:pt x="1978" y="0"/>
                    <a:pt x="1943" y="1"/>
                    <a:pt x="1907" y="3"/>
                  </a:cubicBezTo>
                  <a:cubicBezTo>
                    <a:pt x="1302" y="42"/>
                    <a:pt x="810" y="348"/>
                    <a:pt x="482" y="890"/>
                  </a:cubicBezTo>
                  <a:cubicBezTo>
                    <a:pt x="146" y="1443"/>
                    <a:pt x="0" y="2226"/>
                    <a:pt x="60" y="3152"/>
                  </a:cubicBezTo>
                  <a:cubicBezTo>
                    <a:pt x="193" y="4928"/>
                    <a:pt x="964" y="6009"/>
                    <a:pt x="2084" y="6009"/>
                  </a:cubicBezTo>
                  <a:cubicBezTo>
                    <a:pt x="2121" y="6009"/>
                    <a:pt x="2161" y="6008"/>
                    <a:pt x="2200" y="6005"/>
                  </a:cubicBezTo>
                  <a:cubicBezTo>
                    <a:pt x="3497" y="5922"/>
                    <a:pt x="4169" y="4758"/>
                    <a:pt x="4042" y="2815"/>
                  </a:cubicBezTo>
                  <a:cubicBezTo>
                    <a:pt x="3984" y="1900"/>
                    <a:pt x="3769" y="1189"/>
                    <a:pt x="3403" y="700"/>
                  </a:cubicBezTo>
                  <a:cubicBezTo>
                    <a:pt x="3056" y="234"/>
                    <a:pt x="2578" y="0"/>
                    <a:pt x="201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39"/>
            <p:cNvSpPr/>
            <p:nvPr/>
          </p:nvSpPr>
          <p:spPr>
            <a:xfrm>
              <a:off x="3308525" y="2949900"/>
              <a:ext cx="101975" cy="146500"/>
            </a:xfrm>
            <a:custGeom>
              <a:avLst/>
              <a:gdLst/>
              <a:ahLst/>
              <a:cxnLst/>
              <a:rect l="l" t="t" r="r" b="b"/>
              <a:pathLst>
                <a:path w="4079" h="5860" extrusionOk="0">
                  <a:moveTo>
                    <a:pt x="1959" y="596"/>
                  </a:moveTo>
                  <a:cubicBezTo>
                    <a:pt x="2709" y="596"/>
                    <a:pt x="3103" y="1475"/>
                    <a:pt x="3191" y="2829"/>
                  </a:cubicBezTo>
                  <a:cubicBezTo>
                    <a:pt x="3285" y="4273"/>
                    <a:pt x="2969" y="5211"/>
                    <a:pt x="2187" y="5260"/>
                  </a:cubicBezTo>
                  <a:cubicBezTo>
                    <a:pt x="2168" y="5262"/>
                    <a:pt x="2150" y="5262"/>
                    <a:pt x="2131" y="5262"/>
                  </a:cubicBezTo>
                  <a:cubicBezTo>
                    <a:pt x="1463" y="5262"/>
                    <a:pt x="982" y="4460"/>
                    <a:pt x="890" y="3031"/>
                  </a:cubicBezTo>
                  <a:cubicBezTo>
                    <a:pt x="789" y="1490"/>
                    <a:pt x="1224" y="641"/>
                    <a:pt x="1895" y="598"/>
                  </a:cubicBezTo>
                  <a:cubicBezTo>
                    <a:pt x="1917" y="597"/>
                    <a:pt x="1938" y="596"/>
                    <a:pt x="1959" y="596"/>
                  </a:cubicBezTo>
                  <a:close/>
                  <a:moveTo>
                    <a:pt x="2023" y="0"/>
                  </a:moveTo>
                  <a:cubicBezTo>
                    <a:pt x="1983" y="0"/>
                    <a:pt x="1941" y="2"/>
                    <a:pt x="1899" y="4"/>
                  </a:cubicBezTo>
                  <a:cubicBezTo>
                    <a:pt x="750" y="79"/>
                    <a:pt x="0" y="1175"/>
                    <a:pt x="123" y="3071"/>
                  </a:cubicBezTo>
                  <a:cubicBezTo>
                    <a:pt x="257" y="4875"/>
                    <a:pt x="1023" y="5859"/>
                    <a:pt x="2070" y="5859"/>
                  </a:cubicBezTo>
                  <a:cubicBezTo>
                    <a:pt x="2107" y="5859"/>
                    <a:pt x="2144" y="5858"/>
                    <a:pt x="2182" y="5856"/>
                  </a:cubicBezTo>
                  <a:cubicBezTo>
                    <a:pt x="3433" y="5773"/>
                    <a:pt x="4079" y="4668"/>
                    <a:pt x="3954" y="2744"/>
                  </a:cubicBezTo>
                  <a:cubicBezTo>
                    <a:pt x="3842" y="1008"/>
                    <a:pt x="3143"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39"/>
            <p:cNvSpPr/>
            <p:nvPr/>
          </p:nvSpPr>
          <p:spPr>
            <a:xfrm>
              <a:off x="3308200" y="2948000"/>
              <a:ext cx="104225" cy="150250"/>
            </a:xfrm>
            <a:custGeom>
              <a:avLst/>
              <a:gdLst/>
              <a:ahLst/>
              <a:cxnLst/>
              <a:rect l="l" t="t" r="r" b="b"/>
              <a:pathLst>
                <a:path w="4169" h="6010" extrusionOk="0">
                  <a:moveTo>
                    <a:pt x="1971" y="747"/>
                  </a:moveTo>
                  <a:cubicBezTo>
                    <a:pt x="2855" y="747"/>
                    <a:pt x="3076" y="2095"/>
                    <a:pt x="3130" y="2909"/>
                  </a:cubicBezTo>
                  <a:cubicBezTo>
                    <a:pt x="3176" y="3636"/>
                    <a:pt x="3120" y="4210"/>
                    <a:pt x="2960" y="4615"/>
                  </a:cubicBezTo>
                  <a:cubicBezTo>
                    <a:pt x="2801" y="5021"/>
                    <a:pt x="2545" y="5239"/>
                    <a:pt x="2196" y="5261"/>
                  </a:cubicBezTo>
                  <a:cubicBezTo>
                    <a:pt x="2179" y="5262"/>
                    <a:pt x="2163" y="5262"/>
                    <a:pt x="2146" y="5262"/>
                  </a:cubicBezTo>
                  <a:cubicBezTo>
                    <a:pt x="1511" y="5262"/>
                    <a:pt x="1065" y="4442"/>
                    <a:pt x="978" y="3102"/>
                  </a:cubicBezTo>
                  <a:cubicBezTo>
                    <a:pt x="933" y="2378"/>
                    <a:pt x="1004" y="1775"/>
                    <a:pt x="1187" y="1359"/>
                  </a:cubicBezTo>
                  <a:cubicBezTo>
                    <a:pt x="1353" y="980"/>
                    <a:pt x="1603" y="769"/>
                    <a:pt x="1913" y="750"/>
                  </a:cubicBezTo>
                  <a:cubicBezTo>
                    <a:pt x="1933" y="747"/>
                    <a:pt x="1952" y="747"/>
                    <a:pt x="1971" y="747"/>
                  </a:cubicBezTo>
                  <a:close/>
                  <a:moveTo>
                    <a:pt x="1972" y="597"/>
                  </a:moveTo>
                  <a:cubicBezTo>
                    <a:pt x="1950" y="597"/>
                    <a:pt x="1926" y="597"/>
                    <a:pt x="1904" y="599"/>
                  </a:cubicBezTo>
                  <a:cubicBezTo>
                    <a:pt x="1534" y="622"/>
                    <a:pt x="1239" y="864"/>
                    <a:pt x="1047" y="1298"/>
                  </a:cubicBezTo>
                  <a:cubicBezTo>
                    <a:pt x="856" y="1737"/>
                    <a:pt x="779" y="2365"/>
                    <a:pt x="828" y="3111"/>
                  </a:cubicBezTo>
                  <a:cubicBezTo>
                    <a:pt x="922" y="4561"/>
                    <a:pt x="1412" y="5414"/>
                    <a:pt x="2143" y="5415"/>
                  </a:cubicBezTo>
                  <a:lnTo>
                    <a:pt x="2143" y="5415"/>
                  </a:lnTo>
                  <a:cubicBezTo>
                    <a:pt x="2164" y="5414"/>
                    <a:pt x="2184" y="5413"/>
                    <a:pt x="2205" y="5413"/>
                  </a:cubicBezTo>
                  <a:cubicBezTo>
                    <a:pt x="2618" y="5386"/>
                    <a:pt x="2919" y="5136"/>
                    <a:pt x="3101" y="4671"/>
                  </a:cubicBezTo>
                  <a:cubicBezTo>
                    <a:pt x="3269" y="4245"/>
                    <a:pt x="3329" y="3649"/>
                    <a:pt x="3281" y="2900"/>
                  </a:cubicBezTo>
                  <a:cubicBezTo>
                    <a:pt x="3183" y="1411"/>
                    <a:pt x="2719" y="597"/>
                    <a:pt x="1972" y="597"/>
                  </a:cubicBezTo>
                  <a:close/>
                  <a:moveTo>
                    <a:pt x="2143" y="5415"/>
                  </a:moveTo>
                  <a:cubicBezTo>
                    <a:pt x="2143" y="5415"/>
                    <a:pt x="2143" y="5415"/>
                    <a:pt x="2142" y="5415"/>
                  </a:cubicBezTo>
                  <a:lnTo>
                    <a:pt x="2144" y="5415"/>
                  </a:lnTo>
                  <a:cubicBezTo>
                    <a:pt x="2144" y="5415"/>
                    <a:pt x="2143" y="5415"/>
                    <a:pt x="2143" y="5415"/>
                  </a:cubicBezTo>
                  <a:close/>
                  <a:moveTo>
                    <a:pt x="2040" y="152"/>
                  </a:moveTo>
                  <a:cubicBezTo>
                    <a:pt x="2547" y="152"/>
                    <a:pt x="2966" y="367"/>
                    <a:pt x="3283" y="790"/>
                  </a:cubicBezTo>
                  <a:cubicBezTo>
                    <a:pt x="3626" y="1251"/>
                    <a:pt x="3837" y="1954"/>
                    <a:pt x="3893" y="2826"/>
                  </a:cubicBezTo>
                  <a:cubicBezTo>
                    <a:pt x="4014" y="4701"/>
                    <a:pt x="3410" y="5777"/>
                    <a:pt x="2191" y="5855"/>
                  </a:cubicBezTo>
                  <a:cubicBezTo>
                    <a:pt x="2155" y="5857"/>
                    <a:pt x="2120" y="5858"/>
                    <a:pt x="2085" y="5858"/>
                  </a:cubicBezTo>
                  <a:cubicBezTo>
                    <a:pt x="1033" y="5858"/>
                    <a:pt x="340" y="4855"/>
                    <a:pt x="212" y="3142"/>
                  </a:cubicBezTo>
                  <a:cubicBezTo>
                    <a:pt x="154" y="2247"/>
                    <a:pt x="293" y="1496"/>
                    <a:pt x="612" y="970"/>
                  </a:cubicBezTo>
                  <a:cubicBezTo>
                    <a:pt x="914" y="472"/>
                    <a:pt x="1365" y="191"/>
                    <a:pt x="1917" y="156"/>
                  </a:cubicBezTo>
                  <a:cubicBezTo>
                    <a:pt x="1959" y="153"/>
                    <a:pt x="1999" y="152"/>
                    <a:pt x="2040" y="152"/>
                  </a:cubicBezTo>
                  <a:close/>
                  <a:moveTo>
                    <a:pt x="2018" y="1"/>
                  </a:moveTo>
                  <a:cubicBezTo>
                    <a:pt x="1981" y="1"/>
                    <a:pt x="1944" y="2"/>
                    <a:pt x="1907" y="4"/>
                  </a:cubicBezTo>
                  <a:cubicBezTo>
                    <a:pt x="1304" y="43"/>
                    <a:pt x="812" y="349"/>
                    <a:pt x="482" y="890"/>
                  </a:cubicBezTo>
                  <a:cubicBezTo>
                    <a:pt x="146" y="1444"/>
                    <a:pt x="0" y="2227"/>
                    <a:pt x="60" y="3152"/>
                  </a:cubicBezTo>
                  <a:cubicBezTo>
                    <a:pt x="193" y="4929"/>
                    <a:pt x="963" y="6010"/>
                    <a:pt x="2084" y="6010"/>
                  </a:cubicBezTo>
                  <a:cubicBezTo>
                    <a:pt x="2122" y="6010"/>
                    <a:pt x="2161" y="6010"/>
                    <a:pt x="2200" y="6006"/>
                  </a:cubicBezTo>
                  <a:cubicBezTo>
                    <a:pt x="3497" y="5922"/>
                    <a:pt x="4169" y="4759"/>
                    <a:pt x="4042" y="2815"/>
                  </a:cubicBezTo>
                  <a:cubicBezTo>
                    <a:pt x="3984" y="1901"/>
                    <a:pt x="3769" y="1190"/>
                    <a:pt x="3403" y="700"/>
                  </a:cubicBezTo>
                  <a:cubicBezTo>
                    <a:pt x="3057" y="236"/>
                    <a:pt x="2581" y="1"/>
                    <a:pt x="201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39"/>
            <p:cNvSpPr/>
            <p:nvPr/>
          </p:nvSpPr>
          <p:spPr>
            <a:xfrm>
              <a:off x="3441775" y="2941275"/>
              <a:ext cx="102000" cy="146500"/>
            </a:xfrm>
            <a:custGeom>
              <a:avLst/>
              <a:gdLst/>
              <a:ahLst/>
              <a:cxnLst/>
              <a:rect l="l" t="t" r="r" b="b"/>
              <a:pathLst>
                <a:path w="4080" h="5860" extrusionOk="0">
                  <a:moveTo>
                    <a:pt x="1959" y="596"/>
                  </a:moveTo>
                  <a:cubicBezTo>
                    <a:pt x="2709" y="596"/>
                    <a:pt x="3104" y="1476"/>
                    <a:pt x="3192" y="2829"/>
                  </a:cubicBezTo>
                  <a:cubicBezTo>
                    <a:pt x="3285" y="4273"/>
                    <a:pt x="2970" y="5209"/>
                    <a:pt x="2187" y="5260"/>
                  </a:cubicBezTo>
                  <a:cubicBezTo>
                    <a:pt x="2168" y="5262"/>
                    <a:pt x="2150" y="5262"/>
                    <a:pt x="2131" y="5262"/>
                  </a:cubicBezTo>
                  <a:cubicBezTo>
                    <a:pt x="1463" y="5262"/>
                    <a:pt x="982" y="4462"/>
                    <a:pt x="890" y="3031"/>
                  </a:cubicBezTo>
                  <a:cubicBezTo>
                    <a:pt x="790" y="1490"/>
                    <a:pt x="1225" y="642"/>
                    <a:pt x="1894" y="598"/>
                  </a:cubicBezTo>
                  <a:cubicBezTo>
                    <a:pt x="1916" y="597"/>
                    <a:pt x="1938" y="596"/>
                    <a:pt x="1959" y="596"/>
                  </a:cubicBezTo>
                  <a:close/>
                  <a:moveTo>
                    <a:pt x="2024" y="0"/>
                  </a:moveTo>
                  <a:cubicBezTo>
                    <a:pt x="1983" y="0"/>
                    <a:pt x="1941" y="2"/>
                    <a:pt x="1899" y="4"/>
                  </a:cubicBezTo>
                  <a:cubicBezTo>
                    <a:pt x="751" y="79"/>
                    <a:pt x="0" y="1175"/>
                    <a:pt x="123" y="3071"/>
                  </a:cubicBezTo>
                  <a:cubicBezTo>
                    <a:pt x="257" y="4877"/>
                    <a:pt x="1023" y="5859"/>
                    <a:pt x="2070" y="5859"/>
                  </a:cubicBezTo>
                  <a:cubicBezTo>
                    <a:pt x="2107" y="5859"/>
                    <a:pt x="2144" y="5858"/>
                    <a:pt x="2182" y="5855"/>
                  </a:cubicBezTo>
                  <a:cubicBezTo>
                    <a:pt x="3433" y="5775"/>
                    <a:pt x="4079" y="4668"/>
                    <a:pt x="3954" y="2744"/>
                  </a:cubicBezTo>
                  <a:cubicBezTo>
                    <a:pt x="3842"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39"/>
            <p:cNvSpPr/>
            <p:nvPr/>
          </p:nvSpPr>
          <p:spPr>
            <a:xfrm>
              <a:off x="3439950" y="2939350"/>
              <a:ext cx="105725" cy="150300"/>
            </a:xfrm>
            <a:custGeom>
              <a:avLst/>
              <a:gdLst/>
              <a:ahLst/>
              <a:cxnLst/>
              <a:rect l="l" t="t" r="r" b="b"/>
              <a:pathLst>
                <a:path w="4229" h="6012" extrusionOk="0">
                  <a:moveTo>
                    <a:pt x="2031" y="749"/>
                  </a:moveTo>
                  <a:cubicBezTo>
                    <a:pt x="2913" y="749"/>
                    <a:pt x="3135" y="2096"/>
                    <a:pt x="3188" y="2910"/>
                  </a:cubicBezTo>
                  <a:cubicBezTo>
                    <a:pt x="3243" y="3762"/>
                    <a:pt x="3195" y="5201"/>
                    <a:pt x="2255" y="5262"/>
                  </a:cubicBezTo>
                  <a:cubicBezTo>
                    <a:pt x="2239" y="5263"/>
                    <a:pt x="2224" y="5263"/>
                    <a:pt x="2208" y="5263"/>
                  </a:cubicBezTo>
                  <a:cubicBezTo>
                    <a:pt x="1565" y="5263"/>
                    <a:pt x="1124" y="4446"/>
                    <a:pt x="1037" y="3103"/>
                  </a:cubicBezTo>
                  <a:lnTo>
                    <a:pt x="1037" y="3101"/>
                  </a:lnTo>
                  <a:cubicBezTo>
                    <a:pt x="990" y="2379"/>
                    <a:pt x="1062" y="1777"/>
                    <a:pt x="1245" y="1360"/>
                  </a:cubicBezTo>
                  <a:cubicBezTo>
                    <a:pt x="1411" y="981"/>
                    <a:pt x="1662" y="770"/>
                    <a:pt x="1972" y="751"/>
                  </a:cubicBezTo>
                  <a:cubicBezTo>
                    <a:pt x="1992" y="749"/>
                    <a:pt x="2012" y="749"/>
                    <a:pt x="2031" y="749"/>
                  </a:cubicBezTo>
                  <a:close/>
                  <a:moveTo>
                    <a:pt x="2031" y="597"/>
                  </a:moveTo>
                  <a:cubicBezTo>
                    <a:pt x="2009" y="597"/>
                    <a:pt x="1985" y="597"/>
                    <a:pt x="1962" y="598"/>
                  </a:cubicBezTo>
                  <a:cubicBezTo>
                    <a:pt x="1593" y="623"/>
                    <a:pt x="1298" y="865"/>
                    <a:pt x="1106" y="1299"/>
                  </a:cubicBezTo>
                  <a:cubicBezTo>
                    <a:pt x="915" y="1738"/>
                    <a:pt x="838" y="2364"/>
                    <a:pt x="886" y="3112"/>
                  </a:cubicBezTo>
                  <a:cubicBezTo>
                    <a:pt x="981" y="4561"/>
                    <a:pt x="1469" y="5415"/>
                    <a:pt x="2201" y="5415"/>
                  </a:cubicBezTo>
                  <a:lnTo>
                    <a:pt x="2203" y="5415"/>
                  </a:lnTo>
                  <a:cubicBezTo>
                    <a:pt x="2224" y="5415"/>
                    <a:pt x="2244" y="5415"/>
                    <a:pt x="2264" y="5413"/>
                  </a:cubicBezTo>
                  <a:cubicBezTo>
                    <a:pt x="3058" y="5361"/>
                    <a:pt x="3441" y="4469"/>
                    <a:pt x="3340" y="2901"/>
                  </a:cubicBezTo>
                  <a:cubicBezTo>
                    <a:pt x="3243" y="1411"/>
                    <a:pt x="2780" y="597"/>
                    <a:pt x="2031" y="597"/>
                  </a:cubicBezTo>
                  <a:close/>
                  <a:moveTo>
                    <a:pt x="2096" y="152"/>
                  </a:moveTo>
                  <a:lnTo>
                    <a:pt x="2096" y="153"/>
                  </a:lnTo>
                  <a:cubicBezTo>
                    <a:pt x="3168" y="153"/>
                    <a:pt x="3841" y="1119"/>
                    <a:pt x="3952" y="2825"/>
                  </a:cubicBezTo>
                  <a:cubicBezTo>
                    <a:pt x="4073" y="4702"/>
                    <a:pt x="3467" y="5777"/>
                    <a:pt x="2250" y="5857"/>
                  </a:cubicBezTo>
                  <a:cubicBezTo>
                    <a:pt x="2212" y="5858"/>
                    <a:pt x="2177" y="5859"/>
                    <a:pt x="2141" y="5859"/>
                  </a:cubicBezTo>
                  <a:cubicBezTo>
                    <a:pt x="1093" y="5859"/>
                    <a:pt x="398" y="4854"/>
                    <a:pt x="271" y="3143"/>
                  </a:cubicBezTo>
                  <a:cubicBezTo>
                    <a:pt x="157" y="1376"/>
                    <a:pt x="811" y="232"/>
                    <a:pt x="1976" y="156"/>
                  </a:cubicBezTo>
                  <a:cubicBezTo>
                    <a:pt x="2016" y="153"/>
                    <a:pt x="2057" y="152"/>
                    <a:pt x="2096" y="152"/>
                  </a:cubicBezTo>
                  <a:close/>
                  <a:moveTo>
                    <a:pt x="2110" y="1"/>
                  </a:moveTo>
                  <a:cubicBezTo>
                    <a:pt x="2063" y="1"/>
                    <a:pt x="2015" y="2"/>
                    <a:pt x="1967" y="6"/>
                  </a:cubicBezTo>
                  <a:cubicBezTo>
                    <a:pt x="709" y="87"/>
                    <a:pt x="1" y="1294"/>
                    <a:pt x="122" y="3153"/>
                  </a:cubicBezTo>
                  <a:cubicBezTo>
                    <a:pt x="253" y="4931"/>
                    <a:pt x="1023" y="6012"/>
                    <a:pt x="2144" y="6012"/>
                  </a:cubicBezTo>
                  <a:cubicBezTo>
                    <a:pt x="2182" y="6012"/>
                    <a:pt x="2221" y="6011"/>
                    <a:pt x="2260" y="6008"/>
                  </a:cubicBezTo>
                  <a:cubicBezTo>
                    <a:pt x="3556" y="5925"/>
                    <a:pt x="4229" y="4760"/>
                    <a:pt x="4103" y="2817"/>
                  </a:cubicBezTo>
                  <a:cubicBezTo>
                    <a:pt x="3986" y="1024"/>
                    <a:pt x="3265" y="1"/>
                    <a:pt x="211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39"/>
            <p:cNvSpPr/>
            <p:nvPr/>
          </p:nvSpPr>
          <p:spPr>
            <a:xfrm>
              <a:off x="3575025" y="2932675"/>
              <a:ext cx="101975" cy="146450"/>
            </a:xfrm>
            <a:custGeom>
              <a:avLst/>
              <a:gdLst/>
              <a:ahLst/>
              <a:cxnLst/>
              <a:rect l="l" t="t" r="r" b="b"/>
              <a:pathLst>
                <a:path w="4079" h="5858" extrusionOk="0">
                  <a:moveTo>
                    <a:pt x="1959" y="596"/>
                  </a:moveTo>
                  <a:cubicBezTo>
                    <a:pt x="2709" y="596"/>
                    <a:pt x="3104" y="1476"/>
                    <a:pt x="3191" y="2828"/>
                  </a:cubicBezTo>
                  <a:cubicBezTo>
                    <a:pt x="3285" y="4272"/>
                    <a:pt x="2970" y="5210"/>
                    <a:pt x="2187" y="5260"/>
                  </a:cubicBezTo>
                  <a:cubicBezTo>
                    <a:pt x="2168" y="5262"/>
                    <a:pt x="2150" y="5262"/>
                    <a:pt x="2131" y="5262"/>
                  </a:cubicBezTo>
                  <a:cubicBezTo>
                    <a:pt x="1464" y="5262"/>
                    <a:pt x="983" y="4460"/>
                    <a:pt x="890" y="3030"/>
                  </a:cubicBezTo>
                  <a:cubicBezTo>
                    <a:pt x="790" y="1490"/>
                    <a:pt x="1223" y="641"/>
                    <a:pt x="1894" y="598"/>
                  </a:cubicBezTo>
                  <a:cubicBezTo>
                    <a:pt x="1916" y="597"/>
                    <a:pt x="1938" y="596"/>
                    <a:pt x="1959" y="596"/>
                  </a:cubicBezTo>
                  <a:close/>
                  <a:moveTo>
                    <a:pt x="2025" y="0"/>
                  </a:moveTo>
                  <a:cubicBezTo>
                    <a:pt x="1983" y="0"/>
                    <a:pt x="1941" y="2"/>
                    <a:pt x="1898" y="5"/>
                  </a:cubicBezTo>
                  <a:cubicBezTo>
                    <a:pt x="751" y="77"/>
                    <a:pt x="1" y="1175"/>
                    <a:pt x="123" y="3071"/>
                  </a:cubicBezTo>
                  <a:cubicBezTo>
                    <a:pt x="258" y="4877"/>
                    <a:pt x="1022" y="5858"/>
                    <a:pt x="2069" y="5858"/>
                  </a:cubicBezTo>
                  <a:cubicBezTo>
                    <a:pt x="2106" y="5858"/>
                    <a:pt x="2143" y="5857"/>
                    <a:pt x="2181" y="5854"/>
                  </a:cubicBezTo>
                  <a:cubicBezTo>
                    <a:pt x="3433" y="5774"/>
                    <a:pt x="4078" y="4667"/>
                    <a:pt x="3953" y="2744"/>
                  </a:cubicBezTo>
                  <a:cubicBezTo>
                    <a:pt x="3841" y="1009"/>
                    <a:pt x="3144" y="0"/>
                    <a:pt x="20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39"/>
            <p:cNvSpPr/>
            <p:nvPr/>
          </p:nvSpPr>
          <p:spPr>
            <a:xfrm>
              <a:off x="3574700" y="2930750"/>
              <a:ext cx="104200" cy="150275"/>
            </a:xfrm>
            <a:custGeom>
              <a:avLst/>
              <a:gdLst/>
              <a:ahLst/>
              <a:cxnLst/>
              <a:rect l="l" t="t" r="r" b="b"/>
              <a:pathLst>
                <a:path w="4168" h="6011" extrusionOk="0">
                  <a:moveTo>
                    <a:pt x="1970" y="748"/>
                  </a:moveTo>
                  <a:cubicBezTo>
                    <a:pt x="2854" y="748"/>
                    <a:pt x="3075" y="2096"/>
                    <a:pt x="3129" y="2910"/>
                  </a:cubicBezTo>
                  <a:cubicBezTo>
                    <a:pt x="3183" y="3762"/>
                    <a:pt x="3135" y="5201"/>
                    <a:pt x="2195" y="5262"/>
                  </a:cubicBezTo>
                  <a:cubicBezTo>
                    <a:pt x="2179" y="5263"/>
                    <a:pt x="2164" y="5263"/>
                    <a:pt x="2149" y="5263"/>
                  </a:cubicBezTo>
                  <a:cubicBezTo>
                    <a:pt x="1509" y="5263"/>
                    <a:pt x="1064" y="4446"/>
                    <a:pt x="977" y="3103"/>
                  </a:cubicBezTo>
                  <a:lnTo>
                    <a:pt x="977" y="3101"/>
                  </a:lnTo>
                  <a:cubicBezTo>
                    <a:pt x="930" y="2379"/>
                    <a:pt x="1002" y="1777"/>
                    <a:pt x="1186" y="1360"/>
                  </a:cubicBezTo>
                  <a:cubicBezTo>
                    <a:pt x="1351" y="981"/>
                    <a:pt x="1602" y="770"/>
                    <a:pt x="1912" y="751"/>
                  </a:cubicBezTo>
                  <a:cubicBezTo>
                    <a:pt x="1932" y="750"/>
                    <a:pt x="1951" y="748"/>
                    <a:pt x="1970" y="748"/>
                  </a:cubicBezTo>
                  <a:close/>
                  <a:moveTo>
                    <a:pt x="1971" y="597"/>
                  </a:moveTo>
                  <a:cubicBezTo>
                    <a:pt x="1949" y="597"/>
                    <a:pt x="1925" y="599"/>
                    <a:pt x="1902" y="600"/>
                  </a:cubicBezTo>
                  <a:cubicBezTo>
                    <a:pt x="1532" y="623"/>
                    <a:pt x="1236" y="865"/>
                    <a:pt x="1046" y="1299"/>
                  </a:cubicBezTo>
                  <a:cubicBezTo>
                    <a:pt x="854" y="1738"/>
                    <a:pt x="778" y="2364"/>
                    <a:pt x="826" y="3112"/>
                  </a:cubicBezTo>
                  <a:cubicBezTo>
                    <a:pt x="921" y="4561"/>
                    <a:pt x="1410" y="5416"/>
                    <a:pt x="2142" y="5416"/>
                  </a:cubicBezTo>
                  <a:cubicBezTo>
                    <a:pt x="2162" y="5416"/>
                    <a:pt x="2183" y="5414"/>
                    <a:pt x="2204" y="5413"/>
                  </a:cubicBezTo>
                  <a:cubicBezTo>
                    <a:pt x="2998" y="5361"/>
                    <a:pt x="3381" y="4469"/>
                    <a:pt x="3280" y="2901"/>
                  </a:cubicBezTo>
                  <a:cubicBezTo>
                    <a:pt x="3183" y="1411"/>
                    <a:pt x="2720" y="597"/>
                    <a:pt x="1971" y="597"/>
                  </a:cubicBezTo>
                  <a:close/>
                  <a:moveTo>
                    <a:pt x="2036" y="152"/>
                  </a:moveTo>
                  <a:cubicBezTo>
                    <a:pt x="3107" y="152"/>
                    <a:pt x="3781" y="1118"/>
                    <a:pt x="3892" y="2827"/>
                  </a:cubicBezTo>
                  <a:cubicBezTo>
                    <a:pt x="4012" y="4702"/>
                    <a:pt x="3407" y="5778"/>
                    <a:pt x="2188" y="5856"/>
                  </a:cubicBezTo>
                  <a:cubicBezTo>
                    <a:pt x="2155" y="5858"/>
                    <a:pt x="2121" y="5859"/>
                    <a:pt x="2089" y="5859"/>
                  </a:cubicBezTo>
                  <a:cubicBezTo>
                    <a:pt x="1041" y="5859"/>
                    <a:pt x="339" y="4860"/>
                    <a:pt x="212" y="3143"/>
                  </a:cubicBezTo>
                  <a:cubicBezTo>
                    <a:pt x="153" y="2248"/>
                    <a:pt x="292" y="1497"/>
                    <a:pt x="611" y="971"/>
                  </a:cubicBezTo>
                  <a:cubicBezTo>
                    <a:pt x="914" y="473"/>
                    <a:pt x="1364" y="192"/>
                    <a:pt x="1916" y="157"/>
                  </a:cubicBezTo>
                  <a:cubicBezTo>
                    <a:pt x="1957" y="153"/>
                    <a:pt x="1997" y="152"/>
                    <a:pt x="2036" y="152"/>
                  </a:cubicBezTo>
                  <a:close/>
                  <a:moveTo>
                    <a:pt x="2039" y="0"/>
                  </a:moveTo>
                  <a:cubicBezTo>
                    <a:pt x="1996" y="0"/>
                    <a:pt x="1952" y="2"/>
                    <a:pt x="1907" y="5"/>
                  </a:cubicBezTo>
                  <a:cubicBezTo>
                    <a:pt x="1303" y="44"/>
                    <a:pt x="811" y="351"/>
                    <a:pt x="482" y="892"/>
                  </a:cubicBezTo>
                  <a:cubicBezTo>
                    <a:pt x="146" y="1445"/>
                    <a:pt x="1" y="2228"/>
                    <a:pt x="61" y="3154"/>
                  </a:cubicBezTo>
                  <a:cubicBezTo>
                    <a:pt x="192" y="4930"/>
                    <a:pt x="963" y="6011"/>
                    <a:pt x="2083" y="6011"/>
                  </a:cubicBezTo>
                  <a:cubicBezTo>
                    <a:pt x="2121" y="6011"/>
                    <a:pt x="2160" y="6009"/>
                    <a:pt x="2199" y="6007"/>
                  </a:cubicBezTo>
                  <a:cubicBezTo>
                    <a:pt x="3496" y="5924"/>
                    <a:pt x="4168" y="4761"/>
                    <a:pt x="4042" y="2816"/>
                  </a:cubicBezTo>
                  <a:cubicBezTo>
                    <a:pt x="3926" y="1018"/>
                    <a:pt x="3197" y="0"/>
                    <a:pt x="203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39"/>
            <p:cNvSpPr/>
            <p:nvPr/>
          </p:nvSpPr>
          <p:spPr>
            <a:xfrm>
              <a:off x="3708275" y="2924050"/>
              <a:ext cx="101925" cy="146500"/>
            </a:xfrm>
            <a:custGeom>
              <a:avLst/>
              <a:gdLst/>
              <a:ahLst/>
              <a:cxnLst/>
              <a:rect l="l" t="t" r="r" b="b"/>
              <a:pathLst>
                <a:path w="4077" h="5860" extrusionOk="0">
                  <a:moveTo>
                    <a:pt x="1959" y="597"/>
                  </a:moveTo>
                  <a:cubicBezTo>
                    <a:pt x="2708" y="597"/>
                    <a:pt x="3103" y="1477"/>
                    <a:pt x="3190" y="2829"/>
                  </a:cubicBezTo>
                  <a:cubicBezTo>
                    <a:pt x="3284" y="4273"/>
                    <a:pt x="2969" y="5211"/>
                    <a:pt x="2186" y="5262"/>
                  </a:cubicBezTo>
                  <a:cubicBezTo>
                    <a:pt x="2168" y="5263"/>
                    <a:pt x="2150" y="5263"/>
                    <a:pt x="2132" y="5263"/>
                  </a:cubicBezTo>
                  <a:cubicBezTo>
                    <a:pt x="1464" y="5263"/>
                    <a:pt x="982" y="4461"/>
                    <a:pt x="889" y="3031"/>
                  </a:cubicBezTo>
                  <a:cubicBezTo>
                    <a:pt x="789" y="1492"/>
                    <a:pt x="1225" y="641"/>
                    <a:pt x="1894" y="600"/>
                  </a:cubicBezTo>
                  <a:cubicBezTo>
                    <a:pt x="1916" y="598"/>
                    <a:pt x="1938" y="597"/>
                    <a:pt x="1959" y="597"/>
                  </a:cubicBezTo>
                  <a:close/>
                  <a:moveTo>
                    <a:pt x="2023" y="0"/>
                  </a:moveTo>
                  <a:cubicBezTo>
                    <a:pt x="1982" y="0"/>
                    <a:pt x="1940" y="2"/>
                    <a:pt x="1898" y="4"/>
                  </a:cubicBezTo>
                  <a:cubicBezTo>
                    <a:pt x="750" y="79"/>
                    <a:pt x="1" y="1175"/>
                    <a:pt x="123" y="3071"/>
                  </a:cubicBezTo>
                  <a:cubicBezTo>
                    <a:pt x="257" y="4877"/>
                    <a:pt x="1022" y="5859"/>
                    <a:pt x="2069" y="5859"/>
                  </a:cubicBezTo>
                  <a:cubicBezTo>
                    <a:pt x="2106" y="5859"/>
                    <a:pt x="2143" y="5858"/>
                    <a:pt x="2181" y="5856"/>
                  </a:cubicBezTo>
                  <a:cubicBezTo>
                    <a:pt x="3432" y="5775"/>
                    <a:pt x="4077" y="4668"/>
                    <a:pt x="3953" y="2746"/>
                  </a:cubicBezTo>
                  <a:cubicBezTo>
                    <a:pt x="3841" y="1008"/>
                    <a:pt x="3142"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39"/>
            <p:cNvSpPr/>
            <p:nvPr/>
          </p:nvSpPr>
          <p:spPr>
            <a:xfrm>
              <a:off x="3707950" y="2922175"/>
              <a:ext cx="104225" cy="150250"/>
            </a:xfrm>
            <a:custGeom>
              <a:avLst/>
              <a:gdLst/>
              <a:ahLst/>
              <a:cxnLst/>
              <a:rect l="l" t="t" r="r" b="b"/>
              <a:pathLst>
                <a:path w="4169" h="6010" extrusionOk="0">
                  <a:moveTo>
                    <a:pt x="1970" y="747"/>
                  </a:moveTo>
                  <a:cubicBezTo>
                    <a:pt x="2854" y="747"/>
                    <a:pt x="3076" y="2095"/>
                    <a:pt x="3128" y="2909"/>
                  </a:cubicBezTo>
                  <a:cubicBezTo>
                    <a:pt x="3174" y="3636"/>
                    <a:pt x="3117" y="4209"/>
                    <a:pt x="2958" y="4615"/>
                  </a:cubicBezTo>
                  <a:cubicBezTo>
                    <a:pt x="2801" y="5020"/>
                    <a:pt x="2543" y="5238"/>
                    <a:pt x="2194" y="5260"/>
                  </a:cubicBezTo>
                  <a:cubicBezTo>
                    <a:pt x="2178" y="5261"/>
                    <a:pt x="2161" y="5261"/>
                    <a:pt x="2145" y="5261"/>
                  </a:cubicBezTo>
                  <a:cubicBezTo>
                    <a:pt x="1512" y="5261"/>
                    <a:pt x="1064" y="4442"/>
                    <a:pt x="978" y="3101"/>
                  </a:cubicBezTo>
                  <a:cubicBezTo>
                    <a:pt x="931" y="2378"/>
                    <a:pt x="1002" y="1775"/>
                    <a:pt x="1185" y="1360"/>
                  </a:cubicBezTo>
                  <a:cubicBezTo>
                    <a:pt x="1351" y="979"/>
                    <a:pt x="1603" y="768"/>
                    <a:pt x="1911" y="749"/>
                  </a:cubicBezTo>
                  <a:cubicBezTo>
                    <a:pt x="1931" y="747"/>
                    <a:pt x="1950" y="747"/>
                    <a:pt x="1970" y="747"/>
                  </a:cubicBezTo>
                  <a:close/>
                  <a:moveTo>
                    <a:pt x="1961" y="596"/>
                  </a:moveTo>
                  <a:cubicBezTo>
                    <a:pt x="1942" y="596"/>
                    <a:pt x="1923" y="597"/>
                    <a:pt x="1903" y="598"/>
                  </a:cubicBezTo>
                  <a:cubicBezTo>
                    <a:pt x="1534" y="621"/>
                    <a:pt x="1238" y="863"/>
                    <a:pt x="1048" y="1298"/>
                  </a:cubicBezTo>
                  <a:cubicBezTo>
                    <a:pt x="855" y="1736"/>
                    <a:pt x="778" y="2364"/>
                    <a:pt x="826" y="3111"/>
                  </a:cubicBezTo>
                  <a:cubicBezTo>
                    <a:pt x="920" y="4560"/>
                    <a:pt x="1410" y="5413"/>
                    <a:pt x="2143" y="5414"/>
                  </a:cubicBezTo>
                  <a:lnTo>
                    <a:pt x="2143" y="5414"/>
                  </a:lnTo>
                  <a:cubicBezTo>
                    <a:pt x="2163" y="5414"/>
                    <a:pt x="2184" y="5413"/>
                    <a:pt x="2204" y="5412"/>
                  </a:cubicBezTo>
                  <a:cubicBezTo>
                    <a:pt x="2617" y="5386"/>
                    <a:pt x="2919" y="5136"/>
                    <a:pt x="3102" y="4671"/>
                  </a:cubicBezTo>
                  <a:cubicBezTo>
                    <a:pt x="3268" y="4244"/>
                    <a:pt x="3328" y="3649"/>
                    <a:pt x="3280" y="2900"/>
                  </a:cubicBezTo>
                  <a:cubicBezTo>
                    <a:pt x="3182" y="1402"/>
                    <a:pt x="2713" y="596"/>
                    <a:pt x="1961" y="596"/>
                  </a:cubicBezTo>
                  <a:close/>
                  <a:moveTo>
                    <a:pt x="2143" y="5414"/>
                  </a:moveTo>
                  <a:cubicBezTo>
                    <a:pt x="2142" y="5414"/>
                    <a:pt x="2142" y="5414"/>
                    <a:pt x="2142" y="5414"/>
                  </a:cubicBezTo>
                  <a:lnTo>
                    <a:pt x="2143" y="5414"/>
                  </a:lnTo>
                  <a:cubicBezTo>
                    <a:pt x="2143" y="5414"/>
                    <a:pt x="2143" y="5414"/>
                    <a:pt x="2143" y="5414"/>
                  </a:cubicBezTo>
                  <a:close/>
                  <a:moveTo>
                    <a:pt x="2039" y="151"/>
                  </a:moveTo>
                  <a:cubicBezTo>
                    <a:pt x="2547" y="151"/>
                    <a:pt x="2965" y="366"/>
                    <a:pt x="3283" y="790"/>
                  </a:cubicBezTo>
                  <a:cubicBezTo>
                    <a:pt x="3625" y="1250"/>
                    <a:pt x="3835" y="1953"/>
                    <a:pt x="3891" y="2825"/>
                  </a:cubicBezTo>
                  <a:cubicBezTo>
                    <a:pt x="4013" y="4700"/>
                    <a:pt x="3408" y="5777"/>
                    <a:pt x="2190" y="5855"/>
                  </a:cubicBezTo>
                  <a:cubicBezTo>
                    <a:pt x="2153" y="5857"/>
                    <a:pt x="2117" y="5859"/>
                    <a:pt x="2081" y="5859"/>
                  </a:cubicBezTo>
                  <a:cubicBezTo>
                    <a:pt x="1038" y="5859"/>
                    <a:pt x="339" y="4853"/>
                    <a:pt x="212" y="3142"/>
                  </a:cubicBezTo>
                  <a:cubicBezTo>
                    <a:pt x="155" y="2248"/>
                    <a:pt x="293" y="1496"/>
                    <a:pt x="613" y="969"/>
                  </a:cubicBezTo>
                  <a:cubicBezTo>
                    <a:pt x="914" y="473"/>
                    <a:pt x="1366" y="191"/>
                    <a:pt x="1918" y="155"/>
                  </a:cubicBezTo>
                  <a:cubicBezTo>
                    <a:pt x="1958" y="152"/>
                    <a:pt x="2000" y="151"/>
                    <a:pt x="2039" y="151"/>
                  </a:cubicBezTo>
                  <a:close/>
                  <a:moveTo>
                    <a:pt x="2008" y="0"/>
                  </a:moveTo>
                  <a:cubicBezTo>
                    <a:pt x="1975" y="0"/>
                    <a:pt x="1941" y="1"/>
                    <a:pt x="1907" y="3"/>
                  </a:cubicBezTo>
                  <a:cubicBezTo>
                    <a:pt x="1304" y="42"/>
                    <a:pt x="811" y="349"/>
                    <a:pt x="483" y="889"/>
                  </a:cubicBezTo>
                  <a:cubicBezTo>
                    <a:pt x="147" y="1444"/>
                    <a:pt x="1" y="2227"/>
                    <a:pt x="61" y="3153"/>
                  </a:cubicBezTo>
                  <a:cubicBezTo>
                    <a:pt x="194" y="4929"/>
                    <a:pt x="963" y="6010"/>
                    <a:pt x="2084" y="6010"/>
                  </a:cubicBezTo>
                  <a:cubicBezTo>
                    <a:pt x="2121" y="6010"/>
                    <a:pt x="2160" y="6009"/>
                    <a:pt x="2199" y="6006"/>
                  </a:cubicBezTo>
                  <a:cubicBezTo>
                    <a:pt x="3496" y="5921"/>
                    <a:pt x="4168" y="4758"/>
                    <a:pt x="4043" y="2815"/>
                  </a:cubicBezTo>
                  <a:cubicBezTo>
                    <a:pt x="3983" y="1901"/>
                    <a:pt x="3768" y="1189"/>
                    <a:pt x="3404" y="699"/>
                  </a:cubicBezTo>
                  <a:cubicBezTo>
                    <a:pt x="3055" y="232"/>
                    <a:pt x="2577" y="0"/>
                    <a:pt x="200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39"/>
            <p:cNvSpPr/>
            <p:nvPr/>
          </p:nvSpPr>
          <p:spPr>
            <a:xfrm>
              <a:off x="3977150" y="2906650"/>
              <a:ext cx="101975" cy="146500"/>
            </a:xfrm>
            <a:custGeom>
              <a:avLst/>
              <a:gdLst/>
              <a:ahLst/>
              <a:cxnLst/>
              <a:rect l="l" t="t" r="r" b="b"/>
              <a:pathLst>
                <a:path w="4079" h="5860" extrusionOk="0">
                  <a:moveTo>
                    <a:pt x="1959" y="598"/>
                  </a:moveTo>
                  <a:cubicBezTo>
                    <a:pt x="2709" y="598"/>
                    <a:pt x="3103" y="1477"/>
                    <a:pt x="3191" y="2830"/>
                  </a:cubicBezTo>
                  <a:cubicBezTo>
                    <a:pt x="3283" y="4274"/>
                    <a:pt x="2969" y="5211"/>
                    <a:pt x="2185" y="5262"/>
                  </a:cubicBezTo>
                  <a:cubicBezTo>
                    <a:pt x="2167" y="5263"/>
                    <a:pt x="2149" y="5264"/>
                    <a:pt x="2131" y="5264"/>
                  </a:cubicBezTo>
                  <a:cubicBezTo>
                    <a:pt x="1465" y="5264"/>
                    <a:pt x="981" y="4463"/>
                    <a:pt x="888" y="3031"/>
                  </a:cubicBezTo>
                  <a:cubicBezTo>
                    <a:pt x="791" y="1492"/>
                    <a:pt x="1224" y="643"/>
                    <a:pt x="1894" y="600"/>
                  </a:cubicBezTo>
                  <a:cubicBezTo>
                    <a:pt x="1916" y="599"/>
                    <a:pt x="1937" y="598"/>
                    <a:pt x="1959" y="598"/>
                  </a:cubicBezTo>
                  <a:close/>
                  <a:moveTo>
                    <a:pt x="2023" y="1"/>
                  </a:moveTo>
                  <a:cubicBezTo>
                    <a:pt x="1982" y="1"/>
                    <a:pt x="1941" y="2"/>
                    <a:pt x="1899" y="5"/>
                  </a:cubicBezTo>
                  <a:cubicBezTo>
                    <a:pt x="750" y="79"/>
                    <a:pt x="0" y="1176"/>
                    <a:pt x="122" y="3073"/>
                  </a:cubicBezTo>
                  <a:cubicBezTo>
                    <a:pt x="257" y="4877"/>
                    <a:pt x="1021" y="5860"/>
                    <a:pt x="2069" y="5860"/>
                  </a:cubicBezTo>
                  <a:cubicBezTo>
                    <a:pt x="2105" y="5860"/>
                    <a:pt x="2143" y="5859"/>
                    <a:pt x="2180" y="5856"/>
                  </a:cubicBezTo>
                  <a:cubicBezTo>
                    <a:pt x="3433" y="5775"/>
                    <a:pt x="4079" y="4668"/>
                    <a:pt x="3954" y="2746"/>
                  </a:cubicBezTo>
                  <a:cubicBezTo>
                    <a:pt x="3842" y="1009"/>
                    <a:pt x="3142" y="1"/>
                    <a:pt x="20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39"/>
            <p:cNvSpPr/>
            <p:nvPr/>
          </p:nvSpPr>
          <p:spPr>
            <a:xfrm>
              <a:off x="3975325" y="2904775"/>
              <a:ext cx="105700" cy="150275"/>
            </a:xfrm>
            <a:custGeom>
              <a:avLst/>
              <a:gdLst/>
              <a:ahLst/>
              <a:cxnLst/>
              <a:rect l="l" t="t" r="r" b="b"/>
              <a:pathLst>
                <a:path w="4228" h="6011" extrusionOk="0">
                  <a:moveTo>
                    <a:pt x="2027" y="749"/>
                  </a:moveTo>
                  <a:cubicBezTo>
                    <a:pt x="2908" y="749"/>
                    <a:pt x="3136" y="2094"/>
                    <a:pt x="3188" y="2910"/>
                  </a:cubicBezTo>
                  <a:cubicBezTo>
                    <a:pt x="3235" y="3637"/>
                    <a:pt x="3179" y="4210"/>
                    <a:pt x="3020" y="4616"/>
                  </a:cubicBezTo>
                  <a:cubicBezTo>
                    <a:pt x="2860" y="5022"/>
                    <a:pt x="2603" y="5238"/>
                    <a:pt x="2254" y="5262"/>
                  </a:cubicBezTo>
                  <a:cubicBezTo>
                    <a:pt x="2239" y="5263"/>
                    <a:pt x="2222" y="5263"/>
                    <a:pt x="2206" y="5263"/>
                  </a:cubicBezTo>
                  <a:cubicBezTo>
                    <a:pt x="1569" y="5263"/>
                    <a:pt x="1124" y="4443"/>
                    <a:pt x="1037" y="3103"/>
                  </a:cubicBezTo>
                  <a:lnTo>
                    <a:pt x="1037" y="3101"/>
                  </a:lnTo>
                  <a:cubicBezTo>
                    <a:pt x="990" y="2379"/>
                    <a:pt x="1061" y="1777"/>
                    <a:pt x="1245" y="1360"/>
                  </a:cubicBezTo>
                  <a:cubicBezTo>
                    <a:pt x="1410" y="981"/>
                    <a:pt x="1662" y="770"/>
                    <a:pt x="1972" y="751"/>
                  </a:cubicBezTo>
                  <a:cubicBezTo>
                    <a:pt x="1990" y="750"/>
                    <a:pt x="2009" y="749"/>
                    <a:pt x="2027" y="749"/>
                  </a:cubicBezTo>
                  <a:close/>
                  <a:moveTo>
                    <a:pt x="2030" y="597"/>
                  </a:moveTo>
                  <a:cubicBezTo>
                    <a:pt x="2007" y="597"/>
                    <a:pt x="1985" y="598"/>
                    <a:pt x="1961" y="600"/>
                  </a:cubicBezTo>
                  <a:cubicBezTo>
                    <a:pt x="1593" y="622"/>
                    <a:pt x="1297" y="865"/>
                    <a:pt x="1107" y="1299"/>
                  </a:cubicBezTo>
                  <a:cubicBezTo>
                    <a:pt x="914" y="1738"/>
                    <a:pt x="837" y="2364"/>
                    <a:pt x="886" y="3112"/>
                  </a:cubicBezTo>
                  <a:cubicBezTo>
                    <a:pt x="981" y="4561"/>
                    <a:pt x="1469" y="5414"/>
                    <a:pt x="2201" y="5414"/>
                  </a:cubicBezTo>
                  <a:cubicBezTo>
                    <a:pt x="2222" y="5414"/>
                    <a:pt x="2243" y="5414"/>
                    <a:pt x="2263" y="5413"/>
                  </a:cubicBezTo>
                  <a:cubicBezTo>
                    <a:pt x="2676" y="5387"/>
                    <a:pt x="2978" y="5137"/>
                    <a:pt x="3161" y="4672"/>
                  </a:cubicBezTo>
                  <a:cubicBezTo>
                    <a:pt x="3327" y="4246"/>
                    <a:pt x="3387" y="3650"/>
                    <a:pt x="3339" y="2901"/>
                  </a:cubicBezTo>
                  <a:cubicBezTo>
                    <a:pt x="3243" y="1411"/>
                    <a:pt x="2779" y="597"/>
                    <a:pt x="2030" y="597"/>
                  </a:cubicBezTo>
                  <a:close/>
                  <a:moveTo>
                    <a:pt x="2095" y="152"/>
                  </a:moveTo>
                  <a:cubicBezTo>
                    <a:pt x="3167" y="152"/>
                    <a:pt x="3841" y="1118"/>
                    <a:pt x="3951" y="2826"/>
                  </a:cubicBezTo>
                  <a:cubicBezTo>
                    <a:pt x="4072" y="4702"/>
                    <a:pt x="3468" y="5777"/>
                    <a:pt x="2249" y="5856"/>
                  </a:cubicBezTo>
                  <a:cubicBezTo>
                    <a:pt x="2213" y="5858"/>
                    <a:pt x="2175" y="5859"/>
                    <a:pt x="2140" y="5859"/>
                  </a:cubicBezTo>
                  <a:cubicBezTo>
                    <a:pt x="1094" y="5859"/>
                    <a:pt x="399" y="4854"/>
                    <a:pt x="271" y="3143"/>
                  </a:cubicBezTo>
                  <a:cubicBezTo>
                    <a:pt x="156" y="1377"/>
                    <a:pt x="810" y="231"/>
                    <a:pt x="1976" y="156"/>
                  </a:cubicBezTo>
                  <a:cubicBezTo>
                    <a:pt x="2016" y="153"/>
                    <a:pt x="2056" y="152"/>
                    <a:pt x="2095" y="152"/>
                  </a:cubicBezTo>
                  <a:close/>
                  <a:moveTo>
                    <a:pt x="2091" y="1"/>
                  </a:moveTo>
                  <a:cubicBezTo>
                    <a:pt x="2050" y="1"/>
                    <a:pt x="2009" y="2"/>
                    <a:pt x="1967" y="4"/>
                  </a:cubicBezTo>
                  <a:cubicBezTo>
                    <a:pt x="707" y="85"/>
                    <a:pt x="0" y="1292"/>
                    <a:pt x="120" y="3153"/>
                  </a:cubicBezTo>
                  <a:cubicBezTo>
                    <a:pt x="253" y="4930"/>
                    <a:pt x="1022" y="6011"/>
                    <a:pt x="2142" y="6011"/>
                  </a:cubicBezTo>
                  <a:cubicBezTo>
                    <a:pt x="2181" y="6011"/>
                    <a:pt x="2219" y="6009"/>
                    <a:pt x="2258" y="6007"/>
                  </a:cubicBezTo>
                  <a:cubicBezTo>
                    <a:pt x="3557" y="5923"/>
                    <a:pt x="4227" y="4760"/>
                    <a:pt x="4102" y="2816"/>
                  </a:cubicBezTo>
                  <a:cubicBezTo>
                    <a:pt x="3987" y="1012"/>
                    <a:pt x="3255" y="1"/>
                    <a:pt x="209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39"/>
            <p:cNvSpPr/>
            <p:nvPr/>
          </p:nvSpPr>
          <p:spPr>
            <a:xfrm>
              <a:off x="4110350" y="2898075"/>
              <a:ext cx="102000" cy="146475"/>
            </a:xfrm>
            <a:custGeom>
              <a:avLst/>
              <a:gdLst/>
              <a:ahLst/>
              <a:cxnLst/>
              <a:rect l="l" t="t" r="r" b="b"/>
              <a:pathLst>
                <a:path w="4080" h="5859" extrusionOk="0">
                  <a:moveTo>
                    <a:pt x="1961" y="596"/>
                  </a:moveTo>
                  <a:cubicBezTo>
                    <a:pt x="2710" y="596"/>
                    <a:pt x="3104" y="1475"/>
                    <a:pt x="3191" y="2829"/>
                  </a:cubicBezTo>
                  <a:cubicBezTo>
                    <a:pt x="3285" y="4272"/>
                    <a:pt x="2970" y="5209"/>
                    <a:pt x="2187" y="5260"/>
                  </a:cubicBezTo>
                  <a:cubicBezTo>
                    <a:pt x="2169" y="5261"/>
                    <a:pt x="2150" y="5262"/>
                    <a:pt x="2132" y="5262"/>
                  </a:cubicBezTo>
                  <a:cubicBezTo>
                    <a:pt x="1465" y="5262"/>
                    <a:pt x="983" y="4460"/>
                    <a:pt x="890" y="3029"/>
                  </a:cubicBezTo>
                  <a:cubicBezTo>
                    <a:pt x="791" y="1490"/>
                    <a:pt x="1225" y="641"/>
                    <a:pt x="1896" y="598"/>
                  </a:cubicBezTo>
                  <a:cubicBezTo>
                    <a:pt x="1918" y="597"/>
                    <a:pt x="1939" y="596"/>
                    <a:pt x="1961" y="596"/>
                  </a:cubicBezTo>
                  <a:close/>
                  <a:moveTo>
                    <a:pt x="2024" y="0"/>
                  </a:moveTo>
                  <a:cubicBezTo>
                    <a:pt x="1983" y="0"/>
                    <a:pt x="1942" y="1"/>
                    <a:pt x="1900" y="4"/>
                  </a:cubicBezTo>
                  <a:cubicBezTo>
                    <a:pt x="751" y="78"/>
                    <a:pt x="1" y="1175"/>
                    <a:pt x="123" y="3071"/>
                  </a:cubicBezTo>
                  <a:cubicBezTo>
                    <a:pt x="258" y="4877"/>
                    <a:pt x="1024" y="5859"/>
                    <a:pt x="2073" y="5859"/>
                  </a:cubicBezTo>
                  <a:cubicBezTo>
                    <a:pt x="2109" y="5859"/>
                    <a:pt x="2145" y="5858"/>
                    <a:pt x="2182" y="5855"/>
                  </a:cubicBezTo>
                  <a:cubicBezTo>
                    <a:pt x="3434" y="5775"/>
                    <a:pt x="4080" y="4666"/>
                    <a:pt x="3955" y="2744"/>
                  </a:cubicBezTo>
                  <a:cubicBezTo>
                    <a:pt x="3843"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39"/>
            <p:cNvSpPr/>
            <p:nvPr/>
          </p:nvSpPr>
          <p:spPr>
            <a:xfrm>
              <a:off x="4108525" y="2896150"/>
              <a:ext cx="105750" cy="150300"/>
            </a:xfrm>
            <a:custGeom>
              <a:avLst/>
              <a:gdLst/>
              <a:ahLst/>
              <a:cxnLst/>
              <a:rect l="l" t="t" r="r" b="b"/>
              <a:pathLst>
                <a:path w="4230" h="6012" extrusionOk="0">
                  <a:moveTo>
                    <a:pt x="2031" y="749"/>
                  </a:moveTo>
                  <a:cubicBezTo>
                    <a:pt x="2915" y="749"/>
                    <a:pt x="3137" y="2096"/>
                    <a:pt x="3190" y="2911"/>
                  </a:cubicBezTo>
                  <a:cubicBezTo>
                    <a:pt x="3245" y="3763"/>
                    <a:pt x="3197" y="5202"/>
                    <a:pt x="2257" y="5263"/>
                  </a:cubicBezTo>
                  <a:cubicBezTo>
                    <a:pt x="2240" y="5264"/>
                    <a:pt x="2224" y="5264"/>
                    <a:pt x="2207" y="5264"/>
                  </a:cubicBezTo>
                  <a:cubicBezTo>
                    <a:pt x="1572" y="5264"/>
                    <a:pt x="1126" y="4444"/>
                    <a:pt x="1039" y="3102"/>
                  </a:cubicBezTo>
                  <a:cubicBezTo>
                    <a:pt x="992" y="2380"/>
                    <a:pt x="1064" y="1777"/>
                    <a:pt x="1247" y="1360"/>
                  </a:cubicBezTo>
                  <a:cubicBezTo>
                    <a:pt x="1413" y="982"/>
                    <a:pt x="1664" y="770"/>
                    <a:pt x="1974" y="751"/>
                  </a:cubicBezTo>
                  <a:cubicBezTo>
                    <a:pt x="1993" y="751"/>
                    <a:pt x="2013" y="749"/>
                    <a:pt x="2031" y="749"/>
                  </a:cubicBezTo>
                  <a:close/>
                  <a:moveTo>
                    <a:pt x="2033" y="597"/>
                  </a:moveTo>
                  <a:cubicBezTo>
                    <a:pt x="2009" y="597"/>
                    <a:pt x="1987" y="598"/>
                    <a:pt x="1964" y="599"/>
                  </a:cubicBezTo>
                  <a:cubicBezTo>
                    <a:pt x="1594" y="623"/>
                    <a:pt x="1298" y="865"/>
                    <a:pt x="1108" y="1299"/>
                  </a:cubicBezTo>
                  <a:cubicBezTo>
                    <a:pt x="915" y="1738"/>
                    <a:pt x="840" y="2364"/>
                    <a:pt x="888" y="3112"/>
                  </a:cubicBezTo>
                  <a:cubicBezTo>
                    <a:pt x="982" y="4561"/>
                    <a:pt x="1471" y="5415"/>
                    <a:pt x="2203" y="5415"/>
                  </a:cubicBezTo>
                  <a:cubicBezTo>
                    <a:pt x="2224" y="5415"/>
                    <a:pt x="2245" y="5414"/>
                    <a:pt x="2266" y="5413"/>
                  </a:cubicBezTo>
                  <a:cubicBezTo>
                    <a:pt x="3060" y="5362"/>
                    <a:pt x="3442" y="4470"/>
                    <a:pt x="3340" y="2901"/>
                  </a:cubicBezTo>
                  <a:cubicBezTo>
                    <a:pt x="3244" y="1411"/>
                    <a:pt x="2780" y="597"/>
                    <a:pt x="2033" y="597"/>
                  </a:cubicBezTo>
                  <a:close/>
                  <a:moveTo>
                    <a:pt x="2096" y="153"/>
                  </a:moveTo>
                  <a:cubicBezTo>
                    <a:pt x="3168" y="153"/>
                    <a:pt x="3841" y="1118"/>
                    <a:pt x="3952" y="2826"/>
                  </a:cubicBezTo>
                  <a:cubicBezTo>
                    <a:pt x="4073" y="4702"/>
                    <a:pt x="3469" y="5777"/>
                    <a:pt x="2250" y="5857"/>
                  </a:cubicBezTo>
                  <a:cubicBezTo>
                    <a:pt x="2212" y="5859"/>
                    <a:pt x="2174" y="5861"/>
                    <a:pt x="2136" y="5861"/>
                  </a:cubicBezTo>
                  <a:cubicBezTo>
                    <a:pt x="1090" y="5861"/>
                    <a:pt x="399" y="4851"/>
                    <a:pt x="272" y="3143"/>
                  </a:cubicBezTo>
                  <a:cubicBezTo>
                    <a:pt x="159" y="1376"/>
                    <a:pt x="811" y="232"/>
                    <a:pt x="1977" y="157"/>
                  </a:cubicBezTo>
                  <a:cubicBezTo>
                    <a:pt x="2017" y="153"/>
                    <a:pt x="2057" y="153"/>
                    <a:pt x="2096" y="153"/>
                  </a:cubicBezTo>
                  <a:close/>
                  <a:moveTo>
                    <a:pt x="2098" y="0"/>
                  </a:moveTo>
                  <a:cubicBezTo>
                    <a:pt x="2055" y="0"/>
                    <a:pt x="2012" y="2"/>
                    <a:pt x="1967" y="4"/>
                  </a:cubicBezTo>
                  <a:cubicBezTo>
                    <a:pt x="708" y="86"/>
                    <a:pt x="1" y="1292"/>
                    <a:pt x="121" y="3153"/>
                  </a:cubicBezTo>
                  <a:cubicBezTo>
                    <a:pt x="254" y="4930"/>
                    <a:pt x="1025" y="6012"/>
                    <a:pt x="2146" y="6012"/>
                  </a:cubicBezTo>
                  <a:cubicBezTo>
                    <a:pt x="2184" y="6012"/>
                    <a:pt x="2221" y="6010"/>
                    <a:pt x="2260" y="6007"/>
                  </a:cubicBezTo>
                  <a:cubicBezTo>
                    <a:pt x="3558" y="5924"/>
                    <a:pt x="4229" y="4760"/>
                    <a:pt x="4104" y="2816"/>
                  </a:cubicBezTo>
                  <a:cubicBezTo>
                    <a:pt x="3988" y="1015"/>
                    <a:pt x="3263" y="0"/>
                    <a:pt x="209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39"/>
            <p:cNvSpPr/>
            <p:nvPr/>
          </p:nvSpPr>
          <p:spPr>
            <a:xfrm>
              <a:off x="4243625" y="2889450"/>
              <a:ext cx="101950" cy="146475"/>
            </a:xfrm>
            <a:custGeom>
              <a:avLst/>
              <a:gdLst/>
              <a:ahLst/>
              <a:cxnLst/>
              <a:rect l="l" t="t" r="r" b="b"/>
              <a:pathLst>
                <a:path w="4078" h="5859" extrusionOk="0">
                  <a:moveTo>
                    <a:pt x="1960" y="597"/>
                  </a:moveTo>
                  <a:cubicBezTo>
                    <a:pt x="2708" y="597"/>
                    <a:pt x="3103" y="1477"/>
                    <a:pt x="3192" y="2829"/>
                  </a:cubicBezTo>
                  <a:cubicBezTo>
                    <a:pt x="3284" y="4273"/>
                    <a:pt x="2969" y="5211"/>
                    <a:pt x="2187" y="5261"/>
                  </a:cubicBezTo>
                  <a:cubicBezTo>
                    <a:pt x="2168" y="5263"/>
                    <a:pt x="2150" y="5263"/>
                    <a:pt x="2132" y="5263"/>
                  </a:cubicBezTo>
                  <a:cubicBezTo>
                    <a:pt x="1464" y="5263"/>
                    <a:pt x="982" y="4461"/>
                    <a:pt x="890" y="3031"/>
                  </a:cubicBezTo>
                  <a:cubicBezTo>
                    <a:pt x="789" y="1491"/>
                    <a:pt x="1224" y="642"/>
                    <a:pt x="1895" y="599"/>
                  </a:cubicBezTo>
                  <a:cubicBezTo>
                    <a:pt x="1917" y="598"/>
                    <a:pt x="1939" y="597"/>
                    <a:pt x="1960" y="597"/>
                  </a:cubicBezTo>
                  <a:close/>
                  <a:moveTo>
                    <a:pt x="2023" y="0"/>
                  </a:moveTo>
                  <a:cubicBezTo>
                    <a:pt x="1982" y="0"/>
                    <a:pt x="1941" y="1"/>
                    <a:pt x="1899" y="4"/>
                  </a:cubicBezTo>
                  <a:cubicBezTo>
                    <a:pt x="750" y="78"/>
                    <a:pt x="0" y="1175"/>
                    <a:pt x="124" y="3072"/>
                  </a:cubicBezTo>
                  <a:cubicBezTo>
                    <a:pt x="257" y="4876"/>
                    <a:pt x="1023" y="5859"/>
                    <a:pt x="2070" y="5859"/>
                  </a:cubicBezTo>
                  <a:cubicBezTo>
                    <a:pt x="2107" y="5859"/>
                    <a:pt x="2144" y="5858"/>
                    <a:pt x="2181" y="5855"/>
                  </a:cubicBezTo>
                  <a:cubicBezTo>
                    <a:pt x="3434" y="5774"/>
                    <a:pt x="4078" y="4668"/>
                    <a:pt x="3954" y="2745"/>
                  </a:cubicBezTo>
                  <a:cubicBezTo>
                    <a:pt x="3842" y="1009"/>
                    <a:pt x="3142"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39"/>
            <p:cNvSpPr/>
            <p:nvPr/>
          </p:nvSpPr>
          <p:spPr>
            <a:xfrm>
              <a:off x="4243300" y="2887575"/>
              <a:ext cx="104225" cy="150250"/>
            </a:xfrm>
            <a:custGeom>
              <a:avLst/>
              <a:gdLst/>
              <a:ahLst/>
              <a:cxnLst/>
              <a:rect l="l" t="t" r="r" b="b"/>
              <a:pathLst>
                <a:path w="4169" h="6010" extrusionOk="0">
                  <a:moveTo>
                    <a:pt x="1968" y="747"/>
                  </a:moveTo>
                  <a:cubicBezTo>
                    <a:pt x="2846" y="747"/>
                    <a:pt x="3077" y="2094"/>
                    <a:pt x="3129" y="2909"/>
                  </a:cubicBezTo>
                  <a:cubicBezTo>
                    <a:pt x="3176" y="3636"/>
                    <a:pt x="3119" y="4209"/>
                    <a:pt x="2960" y="4615"/>
                  </a:cubicBezTo>
                  <a:cubicBezTo>
                    <a:pt x="2801" y="5021"/>
                    <a:pt x="2543" y="5237"/>
                    <a:pt x="2196" y="5260"/>
                  </a:cubicBezTo>
                  <a:cubicBezTo>
                    <a:pt x="2179" y="5262"/>
                    <a:pt x="2163" y="5262"/>
                    <a:pt x="2146" y="5262"/>
                  </a:cubicBezTo>
                  <a:cubicBezTo>
                    <a:pt x="1511" y="5262"/>
                    <a:pt x="1065" y="4442"/>
                    <a:pt x="978" y="3100"/>
                  </a:cubicBezTo>
                  <a:cubicBezTo>
                    <a:pt x="887" y="1693"/>
                    <a:pt x="1245" y="791"/>
                    <a:pt x="1912" y="748"/>
                  </a:cubicBezTo>
                  <a:cubicBezTo>
                    <a:pt x="1931" y="747"/>
                    <a:pt x="1950" y="747"/>
                    <a:pt x="1968" y="747"/>
                  </a:cubicBezTo>
                  <a:close/>
                  <a:moveTo>
                    <a:pt x="1970" y="596"/>
                  </a:moveTo>
                  <a:cubicBezTo>
                    <a:pt x="1948" y="596"/>
                    <a:pt x="1926" y="596"/>
                    <a:pt x="1903" y="597"/>
                  </a:cubicBezTo>
                  <a:cubicBezTo>
                    <a:pt x="1142" y="647"/>
                    <a:pt x="731" y="1611"/>
                    <a:pt x="827" y="3111"/>
                  </a:cubicBezTo>
                  <a:cubicBezTo>
                    <a:pt x="921" y="4560"/>
                    <a:pt x="1410" y="5413"/>
                    <a:pt x="2142" y="5413"/>
                  </a:cubicBezTo>
                  <a:cubicBezTo>
                    <a:pt x="2163" y="5413"/>
                    <a:pt x="2184" y="5413"/>
                    <a:pt x="2205" y="5412"/>
                  </a:cubicBezTo>
                  <a:cubicBezTo>
                    <a:pt x="2618" y="5385"/>
                    <a:pt x="2919" y="5136"/>
                    <a:pt x="3101" y="4671"/>
                  </a:cubicBezTo>
                  <a:cubicBezTo>
                    <a:pt x="3268" y="4244"/>
                    <a:pt x="3329" y="3649"/>
                    <a:pt x="3281" y="2900"/>
                  </a:cubicBezTo>
                  <a:cubicBezTo>
                    <a:pt x="3183" y="1410"/>
                    <a:pt x="2719" y="596"/>
                    <a:pt x="1970" y="596"/>
                  </a:cubicBezTo>
                  <a:close/>
                  <a:moveTo>
                    <a:pt x="2039" y="151"/>
                  </a:moveTo>
                  <a:cubicBezTo>
                    <a:pt x="2549" y="151"/>
                    <a:pt x="2965" y="366"/>
                    <a:pt x="3282" y="790"/>
                  </a:cubicBezTo>
                  <a:cubicBezTo>
                    <a:pt x="3624" y="1250"/>
                    <a:pt x="3835" y="1953"/>
                    <a:pt x="3891" y="2824"/>
                  </a:cubicBezTo>
                  <a:cubicBezTo>
                    <a:pt x="4012" y="4700"/>
                    <a:pt x="3408" y="5775"/>
                    <a:pt x="2189" y="5855"/>
                  </a:cubicBezTo>
                  <a:cubicBezTo>
                    <a:pt x="2152" y="5857"/>
                    <a:pt x="2114" y="5858"/>
                    <a:pt x="2078" y="5858"/>
                  </a:cubicBezTo>
                  <a:cubicBezTo>
                    <a:pt x="1039" y="5858"/>
                    <a:pt x="338" y="4851"/>
                    <a:pt x="212" y="3142"/>
                  </a:cubicBezTo>
                  <a:cubicBezTo>
                    <a:pt x="154" y="2247"/>
                    <a:pt x="292" y="1496"/>
                    <a:pt x="612" y="969"/>
                  </a:cubicBezTo>
                  <a:cubicBezTo>
                    <a:pt x="913" y="472"/>
                    <a:pt x="1365" y="191"/>
                    <a:pt x="1917" y="155"/>
                  </a:cubicBezTo>
                  <a:cubicBezTo>
                    <a:pt x="1957" y="152"/>
                    <a:pt x="1999" y="151"/>
                    <a:pt x="2039" y="151"/>
                  </a:cubicBezTo>
                  <a:close/>
                  <a:moveTo>
                    <a:pt x="2015" y="1"/>
                  </a:moveTo>
                  <a:cubicBezTo>
                    <a:pt x="1980" y="1"/>
                    <a:pt x="1944" y="2"/>
                    <a:pt x="1908" y="4"/>
                  </a:cubicBezTo>
                  <a:cubicBezTo>
                    <a:pt x="1304" y="43"/>
                    <a:pt x="811" y="349"/>
                    <a:pt x="483" y="890"/>
                  </a:cubicBezTo>
                  <a:cubicBezTo>
                    <a:pt x="147" y="1444"/>
                    <a:pt x="0" y="2227"/>
                    <a:pt x="60" y="3152"/>
                  </a:cubicBezTo>
                  <a:cubicBezTo>
                    <a:pt x="193" y="4929"/>
                    <a:pt x="962" y="6010"/>
                    <a:pt x="2084" y="6010"/>
                  </a:cubicBezTo>
                  <a:cubicBezTo>
                    <a:pt x="2122" y="6010"/>
                    <a:pt x="2159" y="6008"/>
                    <a:pt x="2198" y="6006"/>
                  </a:cubicBezTo>
                  <a:cubicBezTo>
                    <a:pt x="3497" y="5922"/>
                    <a:pt x="4169" y="4759"/>
                    <a:pt x="4042" y="2815"/>
                  </a:cubicBezTo>
                  <a:cubicBezTo>
                    <a:pt x="3984" y="1901"/>
                    <a:pt x="3768" y="1190"/>
                    <a:pt x="3403" y="700"/>
                  </a:cubicBezTo>
                  <a:cubicBezTo>
                    <a:pt x="3056" y="234"/>
                    <a:pt x="2576" y="1"/>
                    <a:pt x="201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39"/>
            <p:cNvSpPr/>
            <p:nvPr/>
          </p:nvSpPr>
          <p:spPr>
            <a:xfrm>
              <a:off x="4376875" y="2880850"/>
              <a:ext cx="101950" cy="146500"/>
            </a:xfrm>
            <a:custGeom>
              <a:avLst/>
              <a:gdLst/>
              <a:ahLst/>
              <a:cxnLst/>
              <a:rect l="l" t="t" r="r" b="b"/>
              <a:pathLst>
                <a:path w="4078" h="5860" extrusionOk="0">
                  <a:moveTo>
                    <a:pt x="1959" y="597"/>
                  </a:moveTo>
                  <a:cubicBezTo>
                    <a:pt x="2708" y="597"/>
                    <a:pt x="3104" y="1477"/>
                    <a:pt x="3191" y="2829"/>
                  </a:cubicBezTo>
                  <a:cubicBezTo>
                    <a:pt x="3283" y="4273"/>
                    <a:pt x="2968" y="5211"/>
                    <a:pt x="2186" y="5262"/>
                  </a:cubicBezTo>
                  <a:cubicBezTo>
                    <a:pt x="2167" y="5263"/>
                    <a:pt x="2149" y="5263"/>
                    <a:pt x="2131" y="5263"/>
                  </a:cubicBezTo>
                  <a:cubicBezTo>
                    <a:pt x="1464" y="5263"/>
                    <a:pt x="981" y="4461"/>
                    <a:pt x="888" y="3031"/>
                  </a:cubicBezTo>
                  <a:cubicBezTo>
                    <a:pt x="790" y="1490"/>
                    <a:pt x="1223" y="641"/>
                    <a:pt x="1894" y="599"/>
                  </a:cubicBezTo>
                  <a:cubicBezTo>
                    <a:pt x="1916" y="598"/>
                    <a:pt x="1938" y="597"/>
                    <a:pt x="1959" y="597"/>
                  </a:cubicBezTo>
                  <a:close/>
                  <a:moveTo>
                    <a:pt x="2024" y="0"/>
                  </a:moveTo>
                  <a:cubicBezTo>
                    <a:pt x="1983" y="0"/>
                    <a:pt x="1940" y="1"/>
                    <a:pt x="1898" y="4"/>
                  </a:cubicBezTo>
                  <a:cubicBezTo>
                    <a:pt x="750" y="79"/>
                    <a:pt x="0" y="1175"/>
                    <a:pt x="123" y="3071"/>
                  </a:cubicBezTo>
                  <a:cubicBezTo>
                    <a:pt x="257" y="4877"/>
                    <a:pt x="1022" y="5859"/>
                    <a:pt x="2069" y="5859"/>
                  </a:cubicBezTo>
                  <a:cubicBezTo>
                    <a:pt x="2106" y="5859"/>
                    <a:pt x="2143" y="5858"/>
                    <a:pt x="2180" y="5855"/>
                  </a:cubicBezTo>
                  <a:cubicBezTo>
                    <a:pt x="3433" y="5775"/>
                    <a:pt x="4078" y="4668"/>
                    <a:pt x="3954" y="2744"/>
                  </a:cubicBezTo>
                  <a:cubicBezTo>
                    <a:pt x="3841" y="1009"/>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39"/>
            <p:cNvSpPr/>
            <p:nvPr/>
          </p:nvSpPr>
          <p:spPr>
            <a:xfrm>
              <a:off x="4375025" y="2878925"/>
              <a:ext cx="105700" cy="150300"/>
            </a:xfrm>
            <a:custGeom>
              <a:avLst/>
              <a:gdLst/>
              <a:ahLst/>
              <a:cxnLst/>
              <a:rect l="l" t="t" r="r" b="b"/>
              <a:pathLst>
                <a:path w="4228" h="6012" extrusionOk="0">
                  <a:moveTo>
                    <a:pt x="2037" y="748"/>
                  </a:moveTo>
                  <a:cubicBezTo>
                    <a:pt x="2912" y="748"/>
                    <a:pt x="3137" y="2097"/>
                    <a:pt x="3189" y="2910"/>
                  </a:cubicBezTo>
                  <a:cubicBezTo>
                    <a:pt x="3236" y="3636"/>
                    <a:pt x="3180" y="4211"/>
                    <a:pt x="3020" y="4616"/>
                  </a:cubicBezTo>
                  <a:cubicBezTo>
                    <a:pt x="2861" y="5022"/>
                    <a:pt x="2603" y="5240"/>
                    <a:pt x="2256" y="5262"/>
                  </a:cubicBezTo>
                  <a:cubicBezTo>
                    <a:pt x="2239" y="5263"/>
                    <a:pt x="2223" y="5263"/>
                    <a:pt x="2206" y="5263"/>
                  </a:cubicBezTo>
                  <a:cubicBezTo>
                    <a:pt x="1571" y="5263"/>
                    <a:pt x="1125" y="4443"/>
                    <a:pt x="1038" y="3103"/>
                  </a:cubicBezTo>
                  <a:cubicBezTo>
                    <a:pt x="992" y="2379"/>
                    <a:pt x="1064" y="1777"/>
                    <a:pt x="1246" y="1360"/>
                  </a:cubicBezTo>
                  <a:cubicBezTo>
                    <a:pt x="1413" y="981"/>
                    <a:pt x="1663" y="770"/>
                    <a:pt x="1973" y="751"/>
                  </a:cubicBezTo>
                  <a:cubicBezTo>
                    <a:pt x="1995" y="749"/>
                    <a:pt x="2016" y="748"/>
                    <a:pt x="2037" y="748"/>
                  </a:cubicBezTo>
                  <a:close/>
                  <a:moveTo>
                    <a:pt x="2032" y="598"/>
                  </a:moveTo>
                  <a:cubicBezTo>
                    <a:pt x="2008" y="598"/>
                    <a:pt x="1986" y="598"/>
                    <a:pt x="1963" y="600"/>
                  </a:cubicBezTo>
                  <a:cubicBezTo>
                    <a:pt x="1593" y="623"/>
                    <a:pt x="1297" y="865"/>
                    <a:pt x="1107" y="1299"/>
                  </a:cubicBezTo>
                  <a:cubicBezTo>
                    <a:pt x="914" y="1738"/>
                    <a:pt x="839" y="2365"/>
                    <a:pt x="887" y="3112"/>
                  </a:cubicBezTo>
                  <a:cubicBezTo>
                    <a:pt x="982" y="4562"/>
                    <a:pt x="1470" y="5415"/>
                    <a:pt x="2202" y="5415"/>
                  </a:cubicBezTo>
                  <a:cubicBezTo>
                    <a:pt x="2223" y="5415"/>
                    <a:pt x="2244" y="5414"/>
                    <a:pt x="2265" y="5414"/>
                  </a:cubicBezTo>
                  <a:cubicBezTo>
                    <a:pt x="2678" y="5387"/>
                    <a:pt x="2978" y="5138"/>
                    <a:pt x="3162" y="4672"/>
                  </a:cubicBezTo>
                  <a:cubicBezTo>
                    <a:pt x="3329" y="4246"/>
                    <a:pt x="3389" y="3650"/>
                    <a:pt x="3340" y="2901"/>
                  </a:cubicBezTo>
                  <a:cubicBezTo>
                    <a:pt x="3244" y="1412"/>
                    <a:pt x="2780" y="598"/>
                    <a:pt x="2032" y="598"/>
                  </a:cubicBezTo>
                  <a:close/>
                  <a:moveTo>
                    <a:pt x="2097" y="152"/>
                  </a:moveTo>
                  <a:cubicBezTo>
                    <a:pt x="3167" y="152"/>
                    <a:pt x="3841" y="1119"/>
                    <a:pt x="3951" y="2826"/>
                  </a:cubicBezTo>
                  <a:cubicBezTo>
                    <a:pt x="4074" y="4702"/>
                    <a:pt x="3468" y="5777"/>
                    <a:pt x="2250" y="5857"/>
                  </a:cubicBezTo>
                  <a:cubicBezTo>
                    <a:pt x="2213" y="5858"/>
                    <a:pt x="2176" y="5859"/>
                    <a:pt x="2141" y="5859"/>
                  </a:cubicBezTo>
                  <a:cubicBezTo>
                    <a:pt x="1094" y="5859"/>
                    <a:pt x="400" y="4855"/>
                    <a:pt x="272" y="3143"/>
                  </a:cubicBezTo>
                  <a:cubicBezTo>
                    <a:pt x="158" y="1377"/>
                    <a:pt x="811" y="232"/>
                    <a:pt x="1977" y="157"/>
                  </a:cubicBezTo>
                  <a:cubicBezTo>
                    <a:pt x="2017" y="153"/>
                    <a:pt x="2056" y="152"/>
                    <a:pt x="2097" y="152"/>
                  </a:cubicBezTo>
                  <a:close/>
                  <a:moveTo>
                    <a:pt x="2101" y="1"/>
                  </a:moveTo>
                  <a:cubicBezTo>
                    <a:pt x="2056" y="1"/>
                    <a:pt x="2012" y="2"/>
                    <a:pt x="1968" y="4"/>
                  </a:cubicBezTo>
                  <a:cubicBezTo>
                    <a:pt x="709" y="87"/>
                    <a:pt x="0" y="1294"/>
                    <a:pt x="121" y="3155"/>
                  </a:cubicBezTo>
                  <a:cubicBezTo>
                    <a:pt x="253" y="4931"/>
                    <a:pt x="1024" y="6012"/>
                    <a:pt x="2144" y="6012"/>
                  </a:cubicBezTo>
                  <a:cubicBezTo>
                    <a:pt x="2181" y="6012"/>
                    <a:pt x="2220" y="6011"/>
                    <a:pt x="2258" y="6008"/>
                  </a:cubicBezTo>
                  <a:cubicBezTo>
                    <a:pt x="3555" y="5923"/>
                    <a:pt x="4227" y="4760"/>
                    <a:pt x="4102" y="2817"/>
                  </a:cubicBezTo>
                  <a:cubicBezTo>
                    <a:pt x="3986" y="1018"/>
                    <a:pt x="3260" y="1"/>
                    <a:pt x="210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39"/>
            <p:cNvSpPr/>
            <p:nvPr/>
          </p:nvSpPr>
          <p:spPr>
            <a:xfrm>
              <a:off x="4645725" y="2863450"/>
              <a:ext cx="101950" cy="146500"/>
            </a:xfrm>
            <a:custGeom>
              <a:avLst/>
              <a:gdLst/>
              <a:ahLst/>
              <a:cxnLst/>
              <a:rect l="l" t="t" r="r" b="b"/>
              <a:pathLst>
                <a:path w="4078" h="5860" extrusionOk="0">
                  <a:moveTo>
                    <a:pt x="1960" y="597"/>
                  </a:moveTo>
                  <a:cubicBezTo>
                    <a:pt x="2710" y="597"/>
                    <a:pt x="3105" y="1476"/>
                    <a:pt x="3192" y="2830"/>
                  </a:cubicBezTo>
                  <a:cubicBezTo>
                    <a:pt x="3285" y="4272"/>
                    <a:pt x="2970" y="5210"/>
                    <a:pt x="2187" y="5261"/>
                  </a:cubicBezTo>
                  <a:cubicBezTo>
                    <a:pt x="2168" y="5262"/>
                    <a:pt x="2150" y="5263"/>
                    <a:pt x="2132" y="5263"/>
                  </a:cubicBezTo>
                  <a:cubicBezTo>
                    <a:pt x="1466" y="5263"/>
                    <a:pt x="982" y="4461"/>
                    <a:pt x="890" y="3031"/>
                  </a:cubicBezTo>
                  <a:cubicBezTo>
                    <a:pt x="790" y="1491"/>
                    <a:pt x="1225" y="642"/>
                    <a:pt x="1895" y="599"/>
                  </a:cubicBezTo>
                  <a:cubicBezTo>
                    <a:pt x="1917" y="597"/>
                    <a:pt x="1939" y="597"/>
                    <a:pt x="1960" y="597"/>
                  </a:cubicBezTo>
                  <a:close/>
                  <a:moveTo>
                    <a:pt x="2024" y="1"/>
                  </a:moveTo>
                  <a:cubicBezTo>
                    <a:pt x="1983" y="1"/>
                    <a:pt x="1941" y="2"/>
                    <a:pt x="1899" y="5"/>
                  </a:cubicBezTo>
                  <a:cubicBezTo>
                    <a:pt x="751" y="79"/>
                    <a:pt x="1" y="1176"/>
                    <a:pt x="123" y="3072"/>
                  </a:cubicBezTo>
                  <a:cubicBezTo>
                    <a:pt x="258" y="4878"/>
                    <a:pt x="1024" y="5860"/>
                    <a:pt x="2072" y="5860"/>
                  </a:cubicBezTo>
                  <a:cubicBezTo>
                    <a:pt x="2108" y="5860"/>
                    <a:pt x="2145" y="5858"/>
                    <a:pt x="2182" y="5856"/>
                  </a:cubicBezTo>
                  <a:cubicBezTo>
                    <a:pt x="3435" y="5775"/>
                    <a:pt x="4078" y="4667"/>
                    <a:pt x="3954" y="2745"/>
                  </a:cubicBezTo>
                  <a:cubicBezTo>
                    <a:pt x="3842" y="1009"/>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39"/>
            <p:cNvSpPr/>
            <p:nvPr/>
          </p:nvSpPr>
          <p:spPr>
            <a:xfrm>
              <a:off x="4643900" y="2861550"/>
              <a:ext cx="105700" cy="150300"/>
            </a:xfrm>
            <a:custGeom>
              <a:avLst/>
              <a:gdLst/>
              <a:ahLst/>
              <a:cxnLst/>
              <a:rect l="l" t="t" r="r" b="b"/>
              <a:pathLst>
                <a:path w="4228" h="6012" extrusionOk="0">
                  <a:moveTo>
                    <a:pt x="2031" y="749"/>
                  </a:moveTo>
                  <a:cubicBezTo>
                    <a:pt x="2915" y="749"/>
                    <a:pt x="3136" y="2097"/>
                    <a:pt x="3190" y="2911"/>
                  </a:cubicBezTo>
                  <a:cubicBezTo>
                    <a:pt x="3245" y="3762"/>
                    <a:pt x="3196" y="5201"/>
                    <a:pt x="2256" y="5263"/>
                  </a:cubicBezTo>
                  <a:cubicBezTo>
                    <a:pt x="2239" y="5264"/>
                    <a:pt x="2224" y="5264"/>
                    <a:pt x="2207" y="5264"/>
                  </a:cubicBezTo>
                  <a:cubicBezTo>
                    <a:pt x="1571" y="5264"/>
                    <a:pt x="1126" y="4443"/>
                    <a:pt x="1038" y="3103"/>
                  </a:cubicBezTo>
                  <a:lnTo>
                    <a:pt x="1038" y="3102"/>
                  </a:lnTo>
                  <a:cubicBezTo>
                    <a:pt x="992" y="2379"/>
                    <a:pt x="1063" y="1778"/>
                    <a:pt x="1247" y="1361"/>
                  </a:cubicBezTo>
                  <a:cubicBezTo>
                    <a:pt x="1412" y="982"/>
                    <a:pt x="1664" y="771"/>
                    <a:pt x="1972" y="752"/>
                  </a:cubicBezTo>
                  <a:cubicBezTo>
                    <a:pt x="1993" y="750"/>
                    <a:pt x="2013" y="749"/>
                    <a:pt x="2031" y="749"/>
                  </a:cubicBezTo>
                  <a:close/>
                  <a:moveTo>
                    <a:pt x="2032" y="597"/>
                  </a:moveTo>
                  <a:cubicBezTo>
                    <a:pt x="2009" y="597"/>
                    <a:pt x="1987" y="598"/>
                    <a:pt x="1963" y="599"/>
                  </a:cubicBezTo>
                  <a:cubicBezTo>
                    <a:pt x="1593" y="623"/>
                    <a:pt x="1298" y="865"/>
                    <a:pt x="1108" y="1299"/>
                  </a:cubicBezTo>
                  <a:cubicBezTo>
                    <a:pt x="915" y="1737"/>
                    <a:pt x="839" y="2364"/>
                    <a:pt x="887" y="3111"/>
                  </a:cubicBezTo>
                  <a:cubicBezTo>
                    <a:pt x="981" y="4562"/>
                    <a:pt x="1471" y="5415"/>
                    <a:pt x="2203" y="5415"/>
                  </a:cubicBezTo>
                  <a:cubicBezTo>
                    <a:pt x="2224" y="5415"/>
                    <a:pt x="2244" y="5415"/>
                    <a:pt x="2264" y="5414"/>
                  </a:cubicBezTo>
                  <a:cubicBezTo>
                    <a:pt x="3060" y="5362"/>
                    <a:pt x="3441" y="4470"/>
                    <a:pt x="3341" y="2900"/>
                  </a:cubicBezTo>
                  <a:cubicBezTo>
                    <a:pt x="3243" y="1410"/>
                    <a:pt x="2780" y="597"/>
                    <a:pt x="2032" y="597"/>
                  </a:cubicBezTo>
                  <a:close/>
                  <a:moveTo>
                    <a:pt x="2097" y="153"/>
                  </a:moveTo>
                  <a:cubicBezTo>
                    <a:pt x="3168" y="153"/>
                    <a:pt x="3841" y="1117"/>
                    <a:pt x="3952" y="2826"/>
                  </a:cubicBezTo>
                  <a:cubicBezTo>
                    <a:pt x="4073" y="4701"/>
                    <a:pt x="3469" y="5777"/>
                    <a:pt x="2250" y="5856"/>
                  </a:cubicBezTo>
                  <a:cubicBezTo>
                    <a:pt x="2213" y="5859"/>
                    <a:pt x="2177" y="5860"/>
                    <a:pt x="2142" y="5860"/>
                  </a:cubicBezTo>
                  <a:cubicBezTo>
                    <a:pt x="1094" y="5860"/>
                    <a:pt x="399" y="4855"/>
                    <a:pt x="273" y="3144"/>
                  </a:cubicBezTo>
                  <a:cubicBezTo>
                    <a:pt x="158" y="1377"/>
                    <a:pt x="811" y="232"/>
                    <a:pt x="1977" y="156"/>
                  </a:cubicBezTo>
                  <a:cubicBezTo>
                    <a:pt x="2018" y="153"/>
                    <a:pt x="2057" y="153"/>
                    <a:pt x="2097" y="153"/>
                  </a:cubicBezTo>
                  <a:close/>
                  <a:moveTo>
                    <a:pt x="2100" y="0"/>
                  </a:moveTo>
                  <a:cubicBezTo>
                    <a:pt x="2057" y="0"/>
                    <a:pt x="2011" y="1"/>
                    <a:pt x="1967" y="4"/>
                  </a:cubicBezTo>
                  <a:cubicBezTo>
                    <a:pt x="708" y="86"/>
                    <a:pt x="1" y="1293"/>
                    <a:pt x="120" y="3153"/>
                  </a:cubicBezTo>
                  <a:cubicBezTo>
                    <a:pt x="253" y="4931"/>
                    <a:pt x="1024" y="6011"/>
                    <a:pt x="2144" y="6011"/>
                  </a:cubicBezTo>
                  <a:cubicBezTo>
                    <a:pt x="2182" y="6011"/>
                    <a:pt x="2221" y="6010"/>
                    <a:pt x="2259" y="6008"/>
                  </a:cubicBezTo>
                  <a:cubicBezTo>
                    <a:pt x="3556" y="5924"/>
                    <a:pt x="4228" y="4760"/>
                    <a:pt x="4103" y="2817"/>
                  </a:cubicBezTo>
                  <a:cubicBezTo>
                    <a:pt x="3987" y="1017"/>
                    <a:pt x="3259" y="0"/>
                    <a:pt x="210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39"/>
            <p:cNvSpPr/>
            <p:nvPr/>
          </p:nvSpPr>
          <p:spPr>
            <a:xfrm>
              <a:off x="4778975" y="2854825"/>
              <a:ext cx="102000" cy="146500"/>
            </a:xfrm>
            <a:custGeom>
              <a:avLst/>
              <a:gdLst/>
              <a:ahLst/>
              <a:cxnLst/>
              <a:rect l="l" t="t" r="r" b="b"/>
              <a:pathLst>
                <a:path w="4080" h="5860" extrusionOk="0">
                  <a:moveTo>
                    <a:pt x="1959" y="598"/>
                  </a:moveTo>
                  <a:cubicBezTo>
                    <a:pt x="2709" y="598"/>
                    <a:pt x="3104" y="1476"/>
                    <a:pt x="3191" y="2829"/>
                  </a:cubicBezTo>
                  <a:cubicBezTo>
                    <a:pt x="3285" y="4274"/>
                    <a:pt x="2970" y="5211"/>
                    <a:pt x="2187" y="5262"/>
                  </a:cubicBezTo>
                  <a:cubicBezTo>
                    <a:pt x="2169" y="5263"/>
                    <a:pt x="2150" y="5264"/>
                    <a:pt x="2132" y="5264"/>
                  </a:cubicBezTo>
                  <a:cubicBezTo>
                    <a:pt x="1465" y="5264"/>
                    <a:pt x="983" y="4462"/>
                    <a:pt x="890" y="3031"/>
                  </a:cubicBezTo>
                  <a:cubicBezTo>
                    <a:pt x="790" y="1492"/>
                    <a:pt x="1225" y="643"/>
                    <a:pt x="1894" y="600"/>
                  </a:cubicBezTo>
                  <a:cubicBezTo>
                    <a:pt x="1916" y="598"/>
                    <a:pt x="1938" y="598"/>
                    <a:pt x="1959" y="598"/>
                  </a:cubicBezTo>
                  <a:close/>
                  <a:moveTo>
                    <a:pt x="2024" y="1"/>
                  </a:moveTo>
                  <a:cubicBezTo>
                    <a:pt x="1983" y="1"/>
                    <a:pt x="1941" y="2"/>
                    <a:pt x="1899" y="5"/>
                  </a:cubicBezTo>
                  <a:cubicBezTo>
                    <a:pt x="751" y="79"/>
                    <a:pt x="1" y="1176"/>
                    <a:pt x="123" y="3073"/>
                  </a:cubicBezTo>
                  <a:cubicBezTo>
                    <a:pt x="258" y="4877"/>
                    <a:pt x="1022" y="5860"/>
                    <a:pt x="2069" y="5860"/>
                  </a:cubicBezTo>
                  <a:cubicBezTo>
                    <a:pt x="2106" y="5860"/>
                    <a:pt x="2143" y="5858"/>
                    <a:pt x="2181" y="5856"/>
                  </a:cubicBezTo>
                  <a:cubicBezTo>
                    <a:pt x="3433" y="5775"/>
                    <a:pt x="4079" y="4668"/>
                    <a:pt x="3954" y="2746"/>
                  </a:cubicBezTo>
                  <a:cubicBezTo>
                    <a:pt x="3843" y="1010"/>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39"/>
            <p:cNvSpPr/>
            <p:nvPr/>
          </p:nvSpPr>
          <p:spPr>
            <a:xfrm>
              <a:off x="4778650" y="2852950"/>
              <a:ext cx="104250" cy="150275"/>
            </a:xfrm>
            <a:custGeom>
              <a:avLst/>
              <a:gdLst/>
              <a:ahLst/>
              <a:cxnLst/>
              <a:rect l="l" t="t" r="r" b="b"/>
              <a:pathLst>
                <a:path w="4170" h="6011" extrusionOk="0">
                  <a:moveTo>
                    <a:pt x="1972" y="748"/>
                  </a:moveTo>
                  <a:cubicBezTo>
                    <a:pt x="2855" y="748"/>
                    <a:pt x="3078" y="2096"/>
                    <a:pt x="3130" y="2910"/>
                  </a:cubicBezTo>
                  <a:cubicBezTo>
                    <a:pt x="3185" y="3761"/>
                    <a:pt x="3137" y="5200"/>
                    <a:pt x="2196" y="5262"/>
                  </a:cubicBezTo>
                  <a:cubicBezTo>
                    <a:pt x="2179" y="5263"/>
                    <a:pt x="2164" y="5263"/>
                    <a:pt x="2147" y="5263"/>
                  </a:cubicBezTo>
                  <a:cubicBezTo>
                    <a:pt x="1511" y="5263"/>
                    <a:pt x="1066" y="4442"/>
                    <a:pt x="979" y="3101"/>
                  </a:cubicBezTo>
                  <a:cubicBezTo>
                    <a:pt x="932" y="2378"/>
                    <a:pt x="1003" y="1775"/>
                    <a:pt x="1187" y="1360"/>
                  </a:cubicBezTo>
                  <a:cubicBezTo>
                    <a:pt x="1352" y="981"/>
                    <a:pt x="1604" y="770"/>
                    <a:pt x="1914" y="750"/>
                  </a:cubicBezTo>
                  <a:cubicBezTo>
                    <a:pt x="1933" y="749"/>
                    <a:pt x="1953" y="748"/>
                    <a:pt x="1972" y="748"/>
                  </a:cubicBezTo>
                  <a:close/>
                  <a:moveTo>
                    <a:pt x="1972" y="597"/>
                  </a:moveTo>
                  <a:cubicBezTo>
                    <a:pt x="1949" y="597"/>
                    <a:pt x="1927" y="597"/>
                    <a:pt x="1903" y="598"/>
                  </a:cubicBezTo>
                  <a:cubicBezTo>
                    <a:pt x="1535" y="623"/>
                    <a:pt x="1238" y="865"/>
                    <a:pt x="1048" y="1299"/>
                  </a:cubicBezTo>
                  <a:cubicBezTo>
                    <a:pt x="856" y="1736"/>
                    <a:pt x="779" y="2364"/>
                    <a:pt x="828" y="3111"/>
                  </a:cubicBezTo>
                  <a:cubicBezTo>
                    <a:pt x="921" y="4561"/>
                    <a:pt x="1411" y="5415"/>
                    <a:pt x="2143" y="5415"/>
                  </a:cubicBezTo>
                  <a:cubicBezTo>
                    <a:pt x="2164" y="5415"/>
                    <a:pt x="2183" y="5414"/>
                    <a:pt x="2205" y="5413"/>
                  </a:cubicBezTo>
                  <a:cubicBezTo>
                    <a:pt x="3000" y="5360"/>
                    <a:pt x="3381" y="4468"/>
                    <a:pt x="3281" y="2900"/>
                  </a:cubicBezTo>
                  <a:cubicBezTo>
                    <a:pt x="3183" y="1411"/>
                    <a:pt x="2720" y="597"/>
                    <a:pt x="1972" y="597"/>
                  </a:cubicBezTo>
                  <a:close/>
                  <a:moveTo>
                    <a:pt x="2037" y="151"/>
                  </a:moveTo>
                  <a:cubicBezTo>
                    <a:pt x="3108" y="152"/>
                    <a:pt x="3781" y="1118"/>
                    <a:pt x="3893" y="2825"/>
                  </a:cubicBezTo>
                  <a:cubicBezTo>
                    <a:pt x="4013" y="4700"/>
                    <a:pt x="3410" y="5777"/>
                    <a:pt x="2190" y="5855"/>
                  </a:cubicBezTo>
                  <a:cubicBezTo>
                    <a:pt x="2153" y="5858"/>
                    <a:pt x="2117" y="5859"/>
                    <a:pt x="2082" y="5859"/>
                  </a:cubicBezTo>
                  <a:cubicBezTo>
                    <a:pt x="1035" y="5859"/>
                    <a:pt x="339" y="4854"/>
                    <a:pt x="213" y="3143"/>
                  </a:cubicBezTo>
                  <a:cubicBezTo>
                    <a:pt x="154" y="2248"/>
                    <a:pt x="294" y="1497"/>
                    <a:pt x="613" y="969"/>
                  </a:cubicBezTo>
                  <a:cubicBezTo>
                    <a:pt x="915" y="473"/>
                    <a:pt x="1365" y="192"/>
                    <a:pt x="1918" y="155"/>
                  </a:cubicBezTo>
                  <a:cubicBezTo>
                    <a:pt x="1958" y="153"/>
                    <a:pt x="1997" y="151"/>
                    <a:pt x="2037" y="151"/>
                  </a:cubicBezTo>
                  <a:close/>
                  <a:moveTo>
                    <a:pt x="2033" y="0"/>
                  </a:moveTo>
                  <a:cubicBezTo>
                    <a:pt x="1991" y="0"/>
                    <a:pt x="1950" y="2"/>
                    <a:pt x="1907" y="4"/>
                  </a:cubicBezTo>
                  <a:cubicBezTo>
                    <a:pt x="1303" y="43"/>
                    <a:pt x="811" y="349"/>
                    <a:pt x="483" y="891"/>
                  </a:cubicBezTo>
                  <a:cubicBezTo>
                    <a:pt x="148" y="1445"/>
                    <a:pt x="1" y="2227"/>
                    <a:pt x="61" y="3152"/>
                  </a:cubicBezTo>
                  <a:cubicBezTo>
                    <a:pt x="193" y="4929"/>
                    <a:pt x="964" y="6010"/>
                    <a:pt x="2084" y="6010"/>
                  </a:cubicBezTo>
                  <a:cubicBezTo>
                    <a:pt x="2122" y="6010"/>
                    <a:pt x="2161" y="6009"/>
                    <a:pt x="2199" y="6006"/>
                  </a:cubicBezTo>
                  <a:cubicBezTo>
                    <a:pt x="3497" y="5923"/>
                    <a:pt x="4169" y="4760"/>
                    <a:pt x="4043" y="2816"/>
                  </a:cubicBezTo>
                  <a:cubicBezTo>
                    <a:pt x="3927" y="1012"/>
                    <a:pt x="3203" y="0"/>
                    <a:pt x="203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39"/>
            <p:cNvSpPr/>
            <p:nvPr/>
          </p:nvSpPr>
          <p:spPr>
            <a:xfrm>
              <a:off x="4912225" y="2846225"/>
              <a:ext cx="101975" cy="146500"/>
            </a:xfrm>
            <a:custGeom>
              <a:avLst/>
              <a:gdLst/>
              <a:ahLst/>
              <a:cxnLst/>
              <a:rect l="l" t="t" r="r" b="b"/>
              <a:pathLst>
                <a:path w="4079" h="5860" extrusionOk="0">
                  <a:moveTo>
                    <a:pt x="1958" y="597"/>
                  </a:moveTo>
                  <a:cubicBezTo>
                    <a:pt x="2708" y="597"/>
                    <a:pt x="3103" y="1477"/>
                    <a:pt x="3191" y="2830"/>
                  </a:cubicBezTo>
                  <a:cubicBezTo>
                    <a:pt x="3284" y="4274"/>
                    <a:pt x="2969" y="5211"/>
                    <a:pt x="2186" y="5261"/>
                  </a:cubicBezTo>
                  <a:cubicBezTo>
                    <a:pt x="2167" y="5262"/>
                    <a:pt x="2149" y="5263"/>
                    <a:pt x="2131" y="5263"/>
                  </a:cubicBezTo>
                  <a:cubicBezTo>
                    <a:pt x="1464" y="5263"/>
                    <a:pt x="982" y="4461"/>
                    <a:pt x="889" y="3031"/>
                  </a:cubicBezTo>
                  <a:cubicBezTo>
                    <a:pt x="790" y="1491"/>
                    <a:pt x="1224" y="643"/>
                    <a:pt x="1894" y="599"/>
                  </a:cubicBezTo>
                  <a:cubicBezTo>
                    <a:pt x="1916" y="597"/>
                    <a:pt x="1937" y="597"/>
                    <a:pt x="1958" y="597"/>
                  </a:cubicBezTo>
                  <a:close/>
                  <a:moveTo>
                    <a:pt x="2025" y="1"/>
                  </a:moveTo>
                  <a:cubicBezTo>
                    <a:pt x="1983" y="1"/>
                    <a:pt x="1941" y="2"/>
                    <a:pt x="1898" y="5"/>
                  </a:cubicBezTo>
                  <a:cubicBezTo>
                    <a:pt x="751" y="79"/>
                    <a:pt x="1" y="1176"/>
                    <a:pt x="123" y="3072"/>
                  </a:cubicBezTo>
                  <a:cubicBezTo>
                    <a:pt x="257" y="4877"/>
                    <a:pt x="1022" y="5860"/>
                    <a:pt x="2070" y="5860"/>
                  </a:cubicBezTo>
                  <a:cubicBezTo>
                    <a:pt x="2106" y="5860"/>
                    <a:pt x="2143" y="5859"/>
                    <a:pt x="2181" y="5856"/>
                  </a:cubicBezTo>
                  <a:cubicBezTo>
                    <a:pt x="3434" y="5775"/>
                    <a:pt x="4078" y="4668"/>
                    <a:pt x="3955" y="2745"/>
                  </a:cubicBezTo>
                  <a:cubicBezTo>
                    <a:pt x="3842" y="1010"/>
                    <a:pt x="3143" y="1"/>
                    <a:pt x="20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39"/>
            <p:cNvSpPr/>
            <p:nvPr/>
          </p:nvSpPr>
          <p:spPr>
            <a:xfrm>
              <a:off x="4911900" y="2844325"/>
              <a:ext cx="104250" cy="150300"/>
            </a:xfrm>
            <a:custGeom>
              <a:avLst/>
              <a:gdLst/>
              <a:ahLst/>
              <a:cxnLst/>
              <a:rect l="l" t="t" r="r" b="b"/>
              <a:pathLst>
                <a:path w="4170" h="6012" extrusionOk="0">
                  <a:moveTo>
                    <a:pt x="1968" y="749"/>
                  </a:moveTo>
                  <a:cubicBezTo>
                    <a:pt x="2853" y="749"/>
                    <a:pt x="3077" y="2095"/>
                    <a:pt x="3129" y="2911"/>
                  </a:cubicBezTo>
                  <a:cubicBezTo>
                    <a:pt x="3176" y="3636"/>
                    <a:pt x="3120" y="4210"/>
                    <a:pt x="2961" y="4617"/>
                  </a:cubicBezTo>
                  <a:cubicBezTo>
                    <a:pt x="2801" y="5022"/>
                    <a:pt x="2544" y="5239"/>
                    <a:pt x="2195" y="5261"/>
                  </a:cubicBezTo>
                  <a:cubicBezTo>
                    <a:pt x="2180" y="5264"/>
                    <a:pt x="2163" y="5264"/>
                    <a:pt x="2147" y="5264"/>
                  </a:cubicBezTo>
                  <a:cubicBezTo>
                    <a:pt x="1510" y="5264"/>
                    <a:pt x="1065" y="4444"/>
                    <a:pt x="978" y="3102"/>
                  </a:cubicBezTo>
                  <a:lnTo>
                    <a:pt x="979" y="3102"/>
                  </a:lnTo>
                  <a:cubicBezTo>
                    <a:pt x="888" y="1694"/>
                    <a:pt x="1246" y="793"/>
                    <a:pt x="1913" y="750"/>
                  </a:cubicBezTo>
                  <a:cubicBezTo>
                    <a:pt x="1931" y="749"/>
                    <a:pt x="1950" y="749"/>
                    <a:pt x="1968" y="749"/>
                  </a:cubicBezTo>
                  <a:close/>
                  <a:moveTo>
                    <a:pt x="1962" y="598"/>
                  </a:moveTo>
                  <a:cubicBezTo>
                    <a:pt x="1942" y="598"/>
                    <a:pt x="1922" y="598"/>
                    <a:pt x="1902" y="599"/>
                  </a:cubicBezTo>
                  <a:cubicBezTo>
                    <a:pt x="1142" y="649"/>
                    <a:pt x="730" y="1611"/>
                    <a:pt x="827" y="3111"/>
                  </a:cubicBezTo>
                  <a:cubicBezTo>
                    <a:pt x="922" y="4562"/>
                    <a:pt x="1410" y="5415"/>
                    <a:pt x="2142" y="5415"/>
                  </a:cubicBezTo>
                  <a:lnTo>
                    <a:pt x="2143" y="5415"/>
                  </a:lnTo>
                  <a:cubicBezTo>
                    <a:pt x="2163" y="5415"/>
                    <a:pt x="2183" y="5414"/>
                    <a:pt x="2204" y="5412"/>
                  </a:cubicBezTo>
                  <a:cubicBezTo>
                    <a:pt x="2617" y="5386"/>
                    <a:pt x="2918" y="5136"/>
                    <a:pt x="3100" y="4671"/>
                  </a:cubicBezTo>
                  <a:cubicBezTo>
                    <a:pt x="3267" y="4246"/>
                    <a:pt x="3328" y="3649"/>
                    <a:pt x="3280" y="2900"/>
                  </a:cubicBezTo>
                  <a:cubicBezTo>
                    <a:pt x="3182" y="1405"/>
                    <a:pt x="2719" y="598"/>
                    <a:pt x="1962" y="598"/>
                  </a:cubicBezTo>
                  <a:close/>
                  <a:moveTo>
                    <a:pt x="2039" y="153"/>
                  </a:moveTo>
                  <a:cubicBezTo>
                    <a:pt x="2547" y="153"/>
                    <a:pt x="2965" y="367"/>
                    <a:pt x="3283" y="791"/>
                  </a:cubicBezTo>
                  <a:cubicBezTo>
                    <a:pt x="3625" y="1252"/>
                    <a:pt x="3835" y="1955"/>
                    <a:pt x="3891" y="2826"/>
                  </a:cubicBezTo>
                  <a:cubicBezTo>
                    <a:pt x="4013" y="4701"/>
                    <a:pt x="3408" y="5777"/>
                    <a:pt x="2190" y="5857"/>
                  </a:cubicBezTo>
                  <a:cubicBezTo>
                    <a:pt x="2154" y="5859"/>
                    <a:pt x="2116" y="5859"/>
                    <a:pt x="2081" y="5859"/>
                  </a:cubicBezTo>
                  <a:cubicBezTo>
                    <a:pt x="1034" y="5859"/>
                    <a:pt x="338" y="4855"/>
                    <a:pt x="212" y="3144"/>
                  </a:cubicBezTo>
                  <a:cubicBezTo>
                    <a:pt x="153" y="2249"/>
                    <a:pt x="293" y="1498"/>
                    <a:pt x="612" y="970"/>
                  </a:cubicBezTo>
                  <a:cubicBezTo>
                    <a:pt x="912" y="474"/>
                    <a:pt x="1364" y="192"/>
                    <a:pt x="1917" y="157"/>
                  </a:cubicBezTo>
                  <a:cubicBezTo>
                    <a:pt x="1957" y="154"/>
                    <a:pt x="1999" y="153"/>
                    <a:pt x="2039" y="153"/>
                  </a:cubicBezTo>
                  <a:close/>
                  <a:moveTo>
                    <a:pt x="2021" y="1"/>
                  </a:moveTo>
                  <a:cubicBezTo>
                    <a:pt x="1983" y="1"/>
                    <a:pt x="1945" y="2"/>
                    <a:pt x="1907" y="4"/>
                  </a:cubicBezTo>
                  <a:cubicBezTo>
                    <a:pt x="1303" y="43"/>
                    <a:pt x="812" y="351"/>
                    <a:pt x="483" y="891"/>
                  </a:cubicBezTo>
                  <a:cubicBezTo>
                    <a:pt x="147" y="1444"/>
                    <a:pt x="1" y="2227"/>
                    <a:pt x="59" y="3154"/>
                  </a:cubicBezTo>
                  <a:cubicBezTo>
                    <a:pt x="192" y="4931"/>
                    <a:pt x="963" y="6012"/>
                    <a:pt x="2083" y="6012"/>
                  </a:cubicBezTo>
                  <a:cubicBezTo>
                    <a:pt x="2121" y="6012"/>
                    <a:pt x="2160" y="6010"/>
                    <a:pt x="2200" y="6008"/>
                  </a:cubicBezTo>
                  <a:cubicBezTo>
                    <a:pt x="3497" y="5924"/>
                    <a:pt x="4169" y="4761"/>
                    <a:pt x="4044" y="2817"/>
                  </a:cubicBezTo>
                  <a:cubicBezTo>
                    <a:pt x="3985" y="1902"/>
                    <a:pt x="3770" y="1191"/>
                    <a:pt x="3404" y="701"/>
                  </a:cubicBezTo>
                  <a:cubicBezTo>
                    <a:pt x="3057" y="237"/>
                    <a:pt x="2578" y="1"/>
                    <a:pt x="202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39"/>
            <p:cNvSpPr/>
            <p:nvPr/>
          </p:nvSpPr>
          <p:spPr>
            <a:xfrm>
              <a:off x="5045450" y="2837600"/>
              <a:ext cx="102000" cy="146500"/>
            </a:xfrm>
            <a:custGeom>
              <a:avLst/>
              <a:gdLst/>
              <a:ahLst/>
              <a:cxnLst/>
              <a:rect l="l" t="t" r="r" b="b"/>
              <a:pathLst>
                <a:path w="4080" h="5860" extrusionOk="0">
                  <a:moveTo>
                    <a:pt x="1961" y="598"/>
                  </a:moveTo>
                  <a:cubicBezTo>
                    <a:pt x="2710" y="598"/>
                    <a:pt x="3104" y="1476"/>
                    <a:pt x="3193" y="2830"/>
                  </a:cubicBezTo>
                  <a:cubicBezTo>
                    <a:pt x="3285" y="4274"/>
                    <a:pt x="2970" y="5210"/>
                    <a:pt x="2187" y="5261"/>
                  </a:cubicBezTo>
                  <a:cubicBezTo>
                    <a:pt x="2169" y="5262"/>
                    <a:pt x="2150" y="5263"/>
                    <a:pt x="2132" y="5263"/>
                  </a:cubicBezTo>
                  <a:cubicBezTo>
                    <a:pt x="1465" y="5263"/>
                    <a:pt x="983" y="4462"/>
                    <a:pt x="890" y="3031"/>
                  </a:cubicBezTo>
                  <a:cubicBezTo>
                    <a:pt x="791" y="1492"/>
                    <a:pt x="1225" y="643"/>
                    <a:pt x="1896" y="600"/>
                  </a:cubicBezTo>
                  <a:cubicBezTo>
                    <a:pt x="1918" y="599"/>
                    <a:pt x="1939" y="598"/>
                    <a:pt x="1961" y="598"/>
                  </a:cubicBezTo>
                  <a:close/>
                  <a:moveTo>
                    <a:pt x="2024" y="1"/>
                  </a:moveTo>
                  <a:cubicBezTo>
                    <a:pt x="1983" y="1"/>
                    <a:pt x="1942" y="2"/>
                    <a:pt x="1900" y="5"/>
                  </a:cubicBezTo>
                  <a:cubicBezTo>
                    <a:pt x="752" y="79"/>
                    <a:pt x="1" y="1176"/>
                    <a:pt x="123" y="3073"/>
                  </a:cubicBezTo>
                  <a:cubicBezTo>
                    <a:pt x="258" y="4877"/>
                    <a:pt x="1023" y="5860"/>
                    <a:pt x="2071" y="5860"/>
                  </a:cubicBezTo>
                  <a:cubicBezTo>
                    <a:pt x="2108" y="5860"/>
                    <a:pt x="2145" y="5858"/>
                    <a:pt x="2182" y="5856"/>
                  </a:cubicBezTo>
                  <a:cubicBezTo>
                    <a:pt x="3435" y="5775"/>
                    <a:pt x="4080" y="4668"/>
                    <a:pt x="3956" y="2746"/>
                  </a:cubicBezTo>
                  <a:cubicBezTo>
                    <a:pt x="3843" y="1009"/>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39"/>
            <p:cNvSpPr/>
            <p:nvPr/>
          </p:nvSpPr>
          <p:spPr>
            <a:xfrm>
              <a:off x="5043625" y="2835725"/>
              <a:ext cx="105725" cy="150275"/>
            </a:xfrm>
            <a:custGeom>
              <a:avLst/>
              <a:gdLst/>
              <a:ahLst/>
              <a:cxnLst/>
              <a:rect l="l" t="t" r="r" b="b"/>
              <a:pathLst>
                <a:path w="4229" h="6011" extrusionOk="0">
                  <a:moveTo>
                    <a:pt x="2031" y="748"/>
                  </a:moveTo>
                  <a:cubicBezTo>
                    <a:pt x="2915" y="748"/>
                    <a:pt x="3137" y="2096"/>
                    <a:pt x="3189" y="2910"/>
                  </a:cubicBezTo>
                  <a:cubicBezTo>
                    <a:pt x="3245" y="3761"/>
                    <a:pt x="3195" y="5200"/>
                    <a:pt x="2255" y="5262"/>
                  </a:cubicBezTo>
                  <a:cubicBezTo>
                    <a:pt x="2239" y="5263"/>
                    <a:pt x="2223" y="5263"/>
                    <a:pt x="2207" y="5263"/>
                  </a:cubicBezTo>
                  <a:cubicBezTo>
                    <a:pt x="1570" y="5263"/>
                    <a:pt x="1125" y="4442"/>
                    <a:pt x="1039" y="3101"/>
                  </a:cubicBezTo>
                  <a:cubicBezTo>
                    <a:pt x="992" y="2378"/>
                    <a:pt x="1064" y="1775"/>
                    <a:pt x="1246" y="1360"/>
                  </a:cubicBezTo>
                  <a:cubicBezTo>
                    <a:pt x="1413" y="981"/>
                    <a:pt x="1664" y="770"/>
                    <a:pt x="1973" y="751"/>
                  </a:cubicBezTo>
                  <a:cubicBezTo>
                    <a:pt x="1993" y="749"/>
                    <a:pt x="2013" y="748"/>
                    <a:pt x="2031" y="748"/>
                  </a:cubicBezTo>
                  <a:close/>
                  <a:moveTo>
                    <a:pt x="2032" y="596"/>
                  </a:moveTo>
                  <a:cubicBezTo>
                    <a:pt x="2009" y="596"/>
                    <a:pt x="1986" y="597"/>
                    <a:pt x="1963" y="598"/>
                  </a:cubicBezTo>
                  <a:cubicBezTo>
                    <a:pt x="1594" y="623"/>
                    <a:pt x="1298" y="865"/>
                    <a:pt x="1107" y="1299"/>
                  </a:cubicBezTo>
                  <a:cubicBezTo>
                    <a:pt x="915" y="1736"/>
                    <a:pt x="838" y="2364"/>
                    <a:pt x="886" y="3112"/>
                  </a:cubicBezTo>
                  <a:cubicBezTo>
                    <a:pt x="981" y="4561"/>
                    <a:pt x="1470" y="5414"/>
                    <a:pt x="2203" y="5414"/>
                  </a:cubicBezTo>
                  <a:cubicBezTo>
                    <a:pt x="2224" y="5414"/>
                    <a:pt x="2246" y="5414"/>
                    <a:pt x="2264" y="5413"/>
                  </a:cubicBezTo>
                  <a:cubicBezTo>
                    <a:pt x="3059" y="5361"/>
                    <a:pt x="3441" y="4469"/>
                    <a:pt x="3341" y="2901"/>
                  </a:cubicBezTo>
                  <a:cubicBezTo>
                    <a:pt x="3244" y="1409"/>
                    <a:pt x="2780" y="596"/>
                    <a:pt x="2032" y="596"/>
                  </a:cubicBezTo>
                  <a:close/>
                  <a:moveTo>
                    <a:pt x="2098" y="151"/>
                  </a:moveTo>
                  <a:cubicBezTo>
                    <a:pt x="3168" y="151"/>
                    <a:pt x="3841" y="1118"/>
                    <a:pt x="3952" y="2825"/>
                  </a:cubicBezTo>
                  <a:cubicBezTo>
                    <a:pt x="4073" y="4702"/>
                    <a:pt x="3469" y="5777"/>
                    <a:pt x="2250" y="5855"/>
                  </a:cubicBezTo>
                  <a:cubicBezTo>
                    <a:pt x="2211" y="5858"/>
                    <a:pt x="2172" y="5860"/>
                    <a:pt x="2134" y="5860"/>
                  </a:cubicBezTo>
                  <a:cubicBezTo>
                    <a:pt x="1086" y="5860"/>
                    <a:pt x="399" y="4850"/>
                    <a:pt x="272" y="3143"/>
                  </a:cubicBezTo>
                  <a:cubicBezTo>
                    <a:pt x="157" y="1377"/>
                    <a:pt x="811" y="231"/>
                    <a:pt x="1976" y="155"/>
                  </a:cubicBezTo>
                  <a:cubicBezTo>
                    <a:pt x="2017" y="153"/>
                    <a:pt x="2057" y="151"/>
                    <a:pt x="2096" y="151"/>
                  </a:cubicBezTo>
                  <a:close/>
                  <a:moveTo>
                    <a:pt x="2101" y="0"/>
                  </a:moveTo>
                  <a:cubicBezTo>
                    <a:pt x="2057" y="0"/>
                    <a:pt x="2013" y="2"/>
                    <a:pt x="1969" y="4"/>
                  </a:cubicBezTo>
                  <a:cubicBezTo>
                    <a:pt x="709" y="86"/>
                    <a:pt x="1" y="1292"/>
                    <a:pt x="121" y="3153"/>
                  </a:cubicBezTo>
                  <a:cubicBezTo>
                    <a:pt x="254" y="4930"/>
                    <a:pt x="1024" y="6010"/>
                    <a:pt x="2146" y="6010"/>
                  </a:cubicBezTo>
                  <a:cubicBezTo>
                    <a:pt x="2183" y="6010"/>
                    <a:pt x="2221" y="6009"/>
                    <a:pt x="2259" y="6008"/>
                  </a:cubicBezTo>
                  <a:cubicBezTo>
                    <a:pt x="3556" y="5923"/>
                    <a:pt x="4228" y="4760"/>
                    <a:pt x="4103" y="2816"/>
                  </a:cubicBezTo>
                  <a:cubicBezTo>
                    <a:pt x="3987" y="1018"/>
                    <a:pt x="3260" y="0"/>
                    <a:pt x="210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39"/>
            <p:cNvSpPr/>
            <p:nvPr/>
          </p:nvSpPr>
          <p:spPr>
            <a:xfrm>
              <a:off x="4768175" y="3187725"/>
              <a:ext cx="345975" cy="345975"/>
            </a:xfrm>
            <a:custGeom>
              <a:avLst/>
              <a:gdLst/>
              <a:ahLst/>
              <a:cxnLst/>
              <a:rect l="l" t="t" r="r" b="b"/>
              <a:pathLst>
                <a:path w="13839" h="13839" extrusionOk="0">
                  <a:moveTo>
                    <a:pt x="6919" y="1"/>
                  </a:moveTo>
                  <a:cubicBezTo>
                    <a:pt x="5083" y="1"/>
                    <a:pt x="3324" y="730"/>
                    <a:pt x="2027" y="2027"/>
                  </a:cubicBezTo>
                  <a:cubicBezTo>
                    <a:pt x="728" y="3325"/>
                    <a:pt x="0" y="5085"/>
                    <a:pt x="0" y="6920"/>
                  </a:cubicBezTo>
                  <a:cubicBezTo>
                    <a:pt x="0" y="8754"/>
                    <a:pt x="728" y="10514"/>
                    <a:pt x="2027" y="11812"/>
                  </a:cubicBezTo>
                  <a:cubicBezTo>
                    <a:pt x="3324" y="13109"/>
                    <a:pt x="5083" y="13839"/>
                    <a:pt x="6919" y="13839"/>
                  </a:cubicBezTo>
                  <a:cubicBezTo>
                    <a:pt x="8754" y="13839"/>
                    <a:pt x="10514" y="13109"/>
                    <a:pt x="11811" y="11812"/>
                  </a:cubicBezTo>
                  <a:cubicBezTo>
                    <a:pt x="13109" y="10514"/>
                    <a:pt x="13838" y="8754"/>
                    <a:pt x="13838" y="6920"/>
                  </a:cubicBezTo>
                  <a:cubicBezTo>
                    <a:pt x="13838" y="5085"/>
                    <a:pt x="13109" y="3325"/>
                    <a:pt x="11811" y="2027"/>
                  </a:cubicBezTo>
                  <a:cubicBezTo>
                    <a:pt x="10514" y="730"/>
                    <a:pt x="8754" y="1"/>
                    <a:pt x="69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39"/>
            <p:cNvSpPr/>
            <p:nvPr/>
          </p:nvSpPr>
          <p:spPr>
            <a:xfrm>
              <a:off x="4757850" y="3180150"/>
              <a:ext cx="366575" cy="361125"/>
            </a:xfrm>
            <a:custGeom>
              <a:avLst/>
              <a:gdLst/>
              <a:ahLst/>
              <a:cxnLst/>
              <a:rect l="l" t="t" r="r" b="b"/>
              <a:pathLst>
                <a:path w="14663" h="14445" extrusionOk="0">
                  <a:moveTo>
                    <a:pt x="7341" y="606"/>
                  </a:moveTo>
                  <a:cubicBezTo>
                    <a:pt x="8948" y="606"/>
                    <a:pt x="10481" y="1183"/>
                    <a:pt x="11699" y="2252"/>
                  </a:cubicBezTo>
                  <a:cubicBezTo>
                    <a:pt x="13026" y="3419"/>
                    <a:pt x="13820" y="5032"/>
                    <a:pt x="13934" y="6797"/>
                  </a:cubicBezTo>
                  <a:cubicBezTo>
                    <a:pt x="14048" y="8560"/>
                    <a:pt x="13467" y="10262"/>
                    <a:pt x="12302" y="11589"/>
                  </a:cubicBezTo>
                  <a:cubicBezTo>
                    <a:pt x="11136" y="12917"/>
                    <a:pt x="9521" y="13709"/>
                    <a:pt x="7758" y="13825"/>
                  </a:cubicBezTo>
                  <a:cubicBezTo>
                    <a:pt x="7612" y="13835"/>
                    <a:pt x="7466" y="13839"/>
                    <a:pt x="7321" y="13839"/>
                  </a:cubicBezTo>
                  <a:cubicBezTo>
                    <a:pt x="5715" y="13839"/>
                    <a:pt x="4181" y="13262"/>
                    <a:pt x="2965" y="12193"/>
                  </a:cubicBezTo>
                  <a:cubicBezTo>
                    <a:pt x="1637" y="11027"/>
                    <a:pt x="844" y="9413"/>
                    <a:pt x="730" y="7650"/>
                  </a:cubicBezTo>
                  <a:cubicBezTo>
                    <a:pt x="615" y="5885"/>
                    <a:pt x="1196" y="4183"/>
                    <a:pt x="2362" y="2856"/>
                  </a:cubicBezTo>
                  <a:cubicBezTo>
                    <a:pt x="3527" y="1528"/>
                    <a:pt x="5142" y="735"/>
                    <a:pt x="6905" y="620"/>
                  </a:cubicBezTo>
                  <a:cubicBezTo>
                    <a:pt x="7051" y="611"/>
                    <a:pt x="7197" y="606"/>
                    <a:pt x="7341" y="606"/>
                  </a:cubicBezTo>
                  <a:close/>
                  <a:moveTo>
                    <a:pt x="7344" y="0"/>
                  </a:moveTo>
                  <a:cubicBezTo>
                    <a:pt x="7185" y="0"/>
                    <a:pt x="7026" y="5"/>
                    <a:pt x="6866" y="16"/>
                  </a:cubicBezTo>
                  <a:cubicBezTo>
                    <a:pt x="4941" y="141"/>
                    <a:pt x="3179" y="1007"/>
                    <a:pt x="1906" y="2456"/>
                  </a:cubicBezTo>
                  <a:cubicBezTo>
                    <a:pt x="633" y="3906"/>
                    <a:pt x="1" y="5763"/>
                    <a:pt x="126" y="7689"/>
                  </a:cubicBezTo>
                  <a:cubicBezTo>
                    <a:pt x="249" y="9614"/>
                    <a:pt x="1117" y="11374"/>
                    <a:pt x="2565" y="12648"/>
                  </a:cubicBezTo>
                  <a:cubicBezTo>
                    <a:pt x="3894" y="13816"/>
                    <a:pt x="5568" y="14445"/>
                    <a:pt x="7321" y="14445"/>
                  </a:cubicBezTo>
                  <a:cubicBezTo>
                    <a:pt x="7479" y="14445"/>
                    <a:pt x="7638" y="14440"/>
                    <a:pt x="7797" y="14429"/>
                  </a:cubicBezTo>
                  <a:cubicBezTo>
                    <a:pt x="9723" y="14304"/>
                    <a:pt x="11484" y="13438"/>
                    <a:pt x="12758" y="11989"/>
                  </a:cubicBezTo>
                  <a:cubicBezTo>
                    <a:pt x="14031" y="10539"/>
                    <a:pt x="14663" y="8682"/>
                    <a:pt x="14539" y="6758"/>
                  </a:cubicBezTo>
                  <a:cubicBezTo>
                    <a:pt x="14414" y="4832"/>
                    <a:pt x="13547" y="3070"/>
                    <a:pt x="12099" y="1797"/>
                  </a:cubicBezTo>
                  <a:cubicBezTo>
                    <a:pt x="10770" y="629"/>
                    <a:pt x="9097" y="0"/>
                    <a:pt x="734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39"/>
            <p:cNvSpPr/>
            <p:nvPr/>
          </p:nvSpPr>
          <p:spPr>
            <a:xfrm>
              <a:off x="5002650" y="3172550"/>
              <a:ext cx="345975" cy="345975"/>
            </a:xfrm>
            <a:custGeom>
              <a:avLst/>
              <a:gdLst/>
              <a:ahLst/>
              <a:cxnLst/>
              <a:rect l="l" t="t" r="r" b="b"/>
              <a:pathLst>
                <a:path w="13839" h="13839" extrusionOk="0">
                  <a:moveTo>
                    <a:pt x="6919" y="1"/>
                  </a:moveTo>
                  <a:cubicBezTo>
                    <a:pt x="5084" y="1"/>
                    <a:pt x="3325" y="730"/>
                    <a:pt x="2027" y="2028"/>
                  </a:cubicBezTo>
                  <a:cubicBezTo>
                    <a:pt x="730" y="3325"/>
                    <a:pt x="0" y="5085"/>
                    <a:pt x="0" y="6920"/>
                  </a:cubicBezTo>
                  <a:cubicBezTo>
                    <a:pt x="0" y="8756"/>
                    <a:pt x="730" y="10515"/>
                    <a:pt x="2027" y="11812"/>
                  </a:cubicBezTo>
                  <a:cubicBezTo>
                    <a:pt x="3325" y="13111"/>
                    <a:pt x="5084" y="13839"/>
                    <a:pt x="6919" y="13839"/>
                  </a:cubicBezTo>
                  <a:cubicBezTo>
                    <a:pt x="8754" y="13839"/>
                    <a:pt x="10515" y="13111"/>
                    <a:pt x="11812" y="11812"/>
                  </a:cubicBezTo>
                  <a:cubicBezTo>
                    <a:pt x="13110" y="10515"/>
                    <a:pt x="13838" y="8756"/>
                    <a:pt x="13838" y="6920"/>
                  </a:cubicBezTo>
                  <a:cubicBezTo>
                    <a:pt x="13838" y="5085"/>
                    <a:pt x="13110" y="3325"/>
                    <a:pt x="11812" y="2028"/>
                  </a:cubicBezTo>
                  <a:cubicBezTo>
                    <a:pt x="10515" y="730"/>
                    <a:pt x="8754" y="1"/>
                    <a:pt x="691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39"/>
            <p:cNvSpPr/>
            <p:nvPr/>
          </p:nvSpPr>
          <p:spPr>
            <a:xfrm>
              <a:off x="4989025" y="3165025"/>
              <a:ext cx="373200" cy="361100"/>
            </a:xfrm>
            <a:custGeom>
              <a:avLst/>
              <a:gdLst/>
              <a:ahLst/>
              <a:cxnLst/>
              <a:rect l="l" t="t" r="r" b="b"/>
              <a:pathLst>
                <a:path w="14928" h="14444" extrusionOk="0">
                  <a:moveTo>
                    <a:pt x="7475" y="605"/>
                  </a:moveTo>
                  <a:cubicBezTo>
                    <a:pt x="9080" y="605"/>
                    <a:pt x="10614" y="1181"/>
                    <a:pt x="11831" y="2251"/>
                  </a:cubicBezTo>
                  <a:cubicBezTo>
                    <a:pt x="13159" y="3418"/>
                    <a:pt x="13954" y="5030"/>
                    <a:pt x="14067" y="6795"/>
                  </a:cubicBezTo>
                  <a:cubicBezTo>
                    <a:pt x="14181" y="8558"/>
                    <a:pt x="13601" y="10260"/>
                    <a:pt x="12435" y="11589"/>
                  </a:cubicBezTo>
                  <a:cubicBezTo>
                    <a:pt x="11268" y="12916"/>
                    <a:pt x="9655" y="13710"/>
                    <a:pt x="7891" y="13823"/>
                  </a:cubicBezTo>
                  <a:cubicBezTo>
                    <a:pt x="7745" y="13833"/>
                    <a:pt x="7600" y="13837"/>
                    <a:pt x="7455" y="13837"/>
                  </a:cubicBezTo>
                  <a:cubicBezTo>
                    <a:pt x="3984" y="13837"/>
                    <a:pt x="1088" y="11144"/>
                    <a:pt x="862" y="7648"/>
                  </a:cubicBezTo>
                  <a:cubicBezTo>
                    <a:pt x="627" y="4008"/>
                    <a:pt x="3397" y="854"/>
                    <a:pt x="7038" y="620"/>
                  </a:cubicBezTo>
                  <a:cubicBezTo>
                    <a:pt x="7184" y="609"/>
                    <a:pt x="7330" y="605"/>
                    <a:pt x="7475" y="605"/>
                  </a:cubicBezTo>
                  <a:close/>
                  <a:moveTo>
                    <a:pt x="7470" y="0"/>
                  </a:moveTo>
                  <a:cubicBezTo>
                    <a:pt x="7314" y="0"/>
                    <a:pt x="7157" y="5"/>
                    <a:pt x="6999" y="15"/>
                  </a:cubicBezTo>
                  <a:cubicBezTo>
                    <a:pt x="3025" y="272"/>
                    <a:pt x="1" y="3714"/>
                    <a:pt x="258" y="7688"/>
                  </a:cubicBezTo>
                  <a:cubicBezTo>
                    <a:pt x="504" y="11504"/>
                    <a:pt x="3688" y="14443"/>
                    <a:pt x="7460" y="14443"/>
                  </a:cubicBezTo>
                  <a:cubicBezTo>
                    <a:pt x="7615" y="14443"/>
                    <a:pt x="7773" y="14438"/>
                    <a:pt x="7931" y="14429"/>
                  </a:cubicBezTo>
                  <a:cubicBezTo>
                    <a:pt x="11904" y="14171"/>
                    <a:pt x="14928" y="10730"/>
                    <a:pt x="14671" y="6756"/>
                  </a:cubicBezTo>
                  <a:cubicBezTo>
                    <a:pt x="14547" y="4831"/>
                    <a:pt x="13680" y="3069"/>
                    <a:pt x="12231" y="1795"/>
                  </a:cubicBezTo>
                  <a:cubicBezTo>
                    <a:pt x="10900" y="627"/>
                    <a:pt x="9226" y="0"/>
                    <a:pt x="747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39"/>
            <p:cNvSpPr/>
            <p:nvPr/>
          </p:nvSpPr>
          <p:spPr>
            <a:xfrm>
              <a:off x="5943925" y="2896700"/>
              <a:ext cx="793500" cy="793500"/>
            </a:xfrm>
            <a:custGeom>
              <a:avLst/>
              <a:gdLst/>
              <a:ahLst/>
              <a:cxnLst/>
              <a:rect l="l" t="t" r="r" b="b"/>
              <a:pathLst>
                <a:path w="31740" h="31740" extrusionOk="0">
                  <a:moveTo>
                    <a:pt x="15870" y="1"/>
                  </a:moveTo>
                  <a:cubicBezTo>
                    <a:pt x="11661" y="1"/>
                    <a:pt x="7624" y="1671"/>
                    <a:pt x="4648" y="4648"/>
                  </a:cubicBezTo>
                  <a:cubicBezTo>
                    <a:pt x="1673" y="7624"/>
                    <a:pt x="1" y="11661"/>
                    <a:pt x="1" y="15870"/>
                  </a:cubicBezTo>
                  <a:cubicBezTo>
                    <a:pt x="1" y="20079"/>
                    <a:pt x="1673" y="24115"/>
                    <a:pt x="4648" y="27090"/>
                  </a:cubicBezTo>
                  <a:cubicBezTo>
                    <a:pt x="7624" y="30067"/>
                    <a:pt x="11661" y="31740"/>
                    <a:pt x="15870" y="31740"/>
                  </a:cubicBezTo>
                  <a:cubicBezTo>
                    <a:pt x="20079" y="31740"/>
                    <a:pt x="24115" y="30067"/>
                    <a:pt x="27091" y="27090"/>
                  </a:cubicBezTo>
                  <a:cubicBezTo>
                    <a:pt x="30068" y="24115"/>
                    <a:pt x="31740" y="20079"/>
                    <a:pt x="31740" y="15870"/>
                  </a:cubicBezTo>
                  <a:cubicBezTo>
                    <a:pt x="31740" y="11661"/>
                    <a:pt x="30068" y="7624"/>
                    <a:pt x="27091" y="4648"/>
                  </a:cubicBezTo>
                  <a:cubicBezTo>
                    <a:pt x="24115" y="1671"/>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39"/>
            <p:cNvSpPr/>
            <p:nvPr/>
          </p:nvSpPr>
          <p:spPr>
            <a:xfrm>
              <a:off x="5922300" y="2888925"/>
              <a:ext cx="879600" cy="808725"/>
            </a:xfrm>
            <a:custGeom>
              <a:avLst/>
              <a:gdLst/>
              <a:ahLst/>
              <a:cxnLst/>
              <a:rect l="l" t="t" r="r" b="b"/>
              <a:pathLst>
                <a:path w="35184" h="32349" extrusionOk="0">
                  <a:moveTo>
                    <a:pt x="16764" y="609"/>
                  </a:moveTo>
                  <a:cubicBezTo>
                    <a:pt x="19603" y="609"/>
                    <a:pt x="22395" y="1390"/>
                    <a:pt x="24876" y="2912"/>
                  </a:cubicBezTo>
                  <a:cubicBezTo>
                    <a:pt x="32192" y="7401"/>
                    <a:pt x="34493" y="17005"/>
                    <a:pt x="30004" y="24322"/>
                  </a:cubicBezTo>
                  <a:cubicBezTo>
                    <a:pt x="27069" y="29104"/>
                    <a:pt x="21948" y="31742"/>
                    <a:pt x="16710" y="31742"/>
                  </a:cubicBezTo>
                  <a:cubicBezTo>
                    <a:pt x="13935" y="31742"/>
                    <a:pt x="11128" y="31002"/>
                    <a:pt x="8595" y="29449"/>
                  </a:cubicBezTo>
                  <a:cubicBezTo>
                    <a:pt x="5050" y="27275"/>
                    <a:pt x="2565" y="23850"/>
                    <a:pt x="1598" y="19807"/>
                  </a:cubicBezTo>
                  <a:cubicBezTo>
                    <a:pt x="629" y="15763"/>
                    <a:pt x="1293" y="11585"/>
                    <a:pt x="3466" y="8041"/>
                  </a:cubicBezTo>
                  <a:cubicBezTo>
                    <a:pt x="5641" y="4496"/>
                    <a:pt x="9065" y="2011"/>
                    <a:pt x="13110" y="1042"/>
                  </a:cubicBezTo>
                  <a:cubicBezTo>
                    <a:pt x="14306" y="754"/>
                    <a:pt x="15533" y="609"/>
                    <a:pt x="16764" y="609"/>
                  </a:cubicBezTo>
                  <a:close/>
                  <a:moveTo>
                    <a:pt x="16764" y="1"/>
                  </a:moveTo>
                  <a:cubicBezTo>
                    <a:pt x="15500" y="1"/>
                    <a:pt x="14228" y="150"/>
                    <a:pt x="12968" y="452"/>
                  </a:cubicBezTo>
                  <a:cubicBezTo>
                    <a:pt x="8767" y="1459"/>
                    <a:pt x="5210" y="4039"/>
                    <a:pt x="2951" y="7723"/>
                  </a:cubicBezTo>
                  <a:cubicBezTo>
                    <a:pt x="691" y="11406"/>
                    <a:pt x="1" y="15746"/>
                    <a:pt x="1008" y="19947"/>
                  </a:cubicBezTo>
                  <a:cubicBezTo>
                    <a:pt x="2013" y="24148"/>
                    <a:pt x="4595" y="27706"/>
                    <a:pt x="8277" y="29964"/>
                  </a:cubicBezTo>
                  <a:cubicBezTo>
                    <a:pt x="10810" y="31523"/>
                    <a:pt x="13726" y="32349"/>
                    <a:pt x="16701" y="32349"/>
                  </a:cubicBezTo>
                  <a:cubicBezTo>
                    <a:pt x="16703" y="32349"/>
                    <a:pt x="16705" y="32349"/>
                    <a:pt x="16708" y="32349"/>
                  </a:cubicBezTo>
                  <a:cubicBezTo>
                    <a:pt x="22150" y="32349"/>
                    <a:pt x="27471" y="29608"/>
                    <a:pt x="30520" y="24637"/>
                  </a:cubicBezTo>
                  <a:cubicBezTo>
                    <a:pt x="35183" y="17037"/>
                    <a:pt x="32792" y="7059"/>
                    <a:pt x="25192" y="2395"/>
                  </a:cubicBezTo>
                  <a:cubicBezTo>
                    <a:pt x="22614" y="814"/>
                    <a:pt x="19713" y="1"/>
                    <a:pt x="167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39"/>
            <p:cNvSpPr/>
            <p:nvPr/>
          </p:nvSpPr>
          <p:spPr>
            <a:xfrm>
              <a:off x="5943925" y="2843625"/>
              <a:ext cx="793500" cy="793500"/>
            </a:xfrm>
            <a:custGeom>
              <a:avLst/>
              <a:gdLst/>
              <a:ahLst/>
              <a:cxnLst/>
              <a:rect l="l" t="t" r="r" b="b"/>
              <a:pathLst>
                <a:path w="31740" h="31740" extrusionOk="0">
                  <a:moveTo>
                    <a:pt x="15870" y="1"/>
                  </a:moveTo>
                  <a:cubicBezTo>
                    <a:pt x="11661" y="1"/>
                    <a:pt x="7624" y="1673"/>
                    <a:pt x="4648" y="4649"/>
                  </a:cubicBezTo>
                  <a:cubicBezTo>
                    <a:pt x="1673" y="7624"/>
                    <a:pt x="1" y="11661"/>
                    <a:pt x="1" y="15870"/>
                  </a:cubicBezTo>
                  <a:cubicBezTo>
                    <a:pt x="1" y="20079"/>
                    <a:pt x="1673" y="24115"/>
                    <a:pt x="4648" y="27091"/>
                  </a:cubicBezTo>
                  <a:cubicBezTo>
                    <a:pt x="7624" y="30068"/>
                    <a:pt x="11661" y="31740"/>
                    <a:pt x="15870" y="31740"/>
                  </a:cubicBezTo>
                  <a:cubicBezTo>
                    <a:pt x="20079" y="31740"/>
                    <a:pt x="24115" y="30068"/>
                    <a:pt x="27091" y="27091"/>
                  </a:cubicBezTo>
                  <a:cubicBezTo>
                    <a:pt x="30068" y="24115"/>
                    <a:pt x="31740" y="20079"/>
                    <a:pt x="31740" y="15870"/>
                  </a:cubicBezTo>
                  <a:cubicBezTo>
                    <a:pt x="31740" y="11661"/>
                    <a:pt x="30068" y="7624"/>
                    <a:pt x="27091" y="4649"/>
                  </a:cubicBezTo>
                  <a:cubicBezTo>
                    <a:pt x="24115"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39"/>
            <p:cNvSpPr/>
            <p:nvPr/>
          </p:nvSpPr>
          <p:spPr>
            <a:xfrm>
              <a:off x="5922175" y="2836000"/>
              <a:ext cx="866525" cy="808725"/>
            </a:xfrm>
            <a:custGeom>
              <a:avLst/>
              <a:gdLst/>
              <a:ahLst/>
              <a:cxnLst/>
              <a:rect l="l" t="t" r="r" b="b"/>
              <a:pathLst>
                <a:path w="34661" h="32349" extrusionOk="0">
                  <a:moveTo>
                    <a:pt x="16736" y="605"/>
                  </a:moveTo>
                  <a:lnTo>
                    <a:pt x="16736" y="607"/>
                  </a:lnTo>
                  <a:cubicBezTo>
                    <a:pt x="23620" y="607"/>
                    <a:pt x="29932" y="5214"/>
                    <a:pt x="31783" y="12173"/>
                  </a:cubicBezTo>
                  <a:cubicBezTo>
                    <a:pt x="33990" y="20468"/>
                    <a:pt x="29036" y="29012"/>
                    <a:pt x="20741" y="31218"/>
                  </a:cubicBezTo>
                  <a:cubicBezTo>
                    <a:pt x="19406" y="31573"/>
                    <a:pt x="18064" y="31743"/>
                    <a:pt x="16743" y="31743"/>
                  </a:cubicBezTo>
                  <a:cubicBezTo>
                    <a:pt x="9861" y="31743"/>
                    <a:pt x="3547" y="27135"/>
                    <a:pt x="1696" y="20175"/>
                  </a:cubicBezTo>
                  <a:cubicBezTo>
                    <a:pt x="627" y="16157"/>
                    <a:pt x="1188" y="11964"/>
                    <a:pt x="3273" y="8366"/>
                  </a:cubicBezTo>
                  <a:cubicBezTo>
                    <a:pt x="5358" y="4769"/>
                    <a:pt x="8721" y="2199"/>
                    <a:pt x="12738" y="1130"/>
                  </a:cubicBezTo>
                  <a:cubicBezTo>
                    <a:pt x="14043" y="783"/>
                    <a:pt x="15387" y="607"/>
                    <a:pt x="16736" y="605"/>
                  </a:cubicBezTo>
                  <a:close/>
                  <a:moveTo>
                    <a:pt x="16735" y="1"/>
                  </a:moveTo>
                  <a:cubicBezTo>
                    <a:pt x="15363" y="1"/>
                    <a:pt x="13969" y="177"/>
                    <a:pt x="12582" y="546"/>
                  </a:cubicBezTo>
                  <a:cubicBezTo>
                    <a:pt x="8408" y="1656"/>
                    <a:pt x="4915" y="4325"/>
                    <a:pt x="2749" y="8062"/>
                  </a:cubicBezTo>
                  <a:cubicBezTo>
                    <a:pt x="583" y="11800"/>
                    <a:pt x="1" y="16157"/>
                    <a:pt x="1110" y="20332"/>
                  </a:cubicBezTo>
                  <a:cubicBezTo>
                    <a:pt x="3034" y="27562"/>
                    <a:pt x="9592" y="32348"/>
                    <a:pt x="16744" y="32348"/>
                  </a:cubicBezTo>
                  <a:cubicBezTo>
                    <a:pt x="18145" y="32348"/>
                    <a:pt x="19541" y="32165"/>
                    <a:pt x="20897" y="31804"/>
                  </a:cubicBezTo>
                  <a:cubicBezTo>
                    <a:pt x="29515" y="29512"/>
                    <a:pt x="34661" y="20636"/>
                    <a:pt x="32369" y="12017"/>
                  </a:cubicBezTo>
                  <a:cubicBezTo>
                    <a:pt x="30446" y="4787"/>
                    <a:pt x="23888" y="1"/>
                    <a:pt x="167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39"/>
            <p:cNvSpPr/>
            <p:nvPr/>
          </p:nvSpPr>
          <p:spPr>
            <a:xfrm>
              <a:off x="6578875" y="3001600"/>
              <a:ext cx="85400" cy="143850"/>
            </a:xfrm>
            <a:custGeom>
              <a:avLst/>
              <a:gdLst/>
              <a:ahLst/>
              <a:cxnLst/>
              <a:rect l="l" t="t" r="r" b="b"/>
              <a:pathLst>
                <a:path w="3416" h="5754" extrusionOk="0">
                  <a:moveTo>
                    <a:pt x="1" y="1"/>
                  </a:moveTo>
                  <a:lnTo>
                    <a:pt x="3415" y="5754"/>
                  </a:lnTo>
                  <a:cubicBezTo>
                    <a:pt x="2781" y="3579"/>
                    <a:pt x="1607" y="1600"/>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39"/>
            <p:cNvSpPr/>
            <p:nvPr/>
          </p:nvSpPr>
          <p:spPr>
            <a:xfrm>
              <a:off x="6570550" y="2994025"/>
              <a:ext cx="102150" cy="159000"/>
            </a:xfrm>
            <a:custGeom>
              <a:avLst/>
              <a:gdLst/>
              <a:ahLst/>
              <a:cxnLst/>
              <a:rect l="l" t="t" r="r" b="b"/>
              <a:pathLst>
                <a:path w="4086" h="6360" extrusionOk="0">
                  <a:moveTo>
                    <a:pt x="333" y="1"/>
                  </a:moveTo>
                  <a:cubicBezTo>
                    <a:pt x="255" y="1"/>
                    <a:pt x="178" y="31"/>
                    <a:pt x="119" y="90"/>
                  </a:cubicBezTo>
                  <a:cubicBezTo>
                    <a:pt x="0" y="208"/>
                    <a:pt x="2" y="400"/>
                    <a:pt x="120" y="518"/>
                  </a:cubicBezTo>
                  <a:cubicBezTo>
                    <a:pt x="1687" y="2082"/>
                    <a:pt x="2836" y="4016"/>
                    <a:pt x="3458" y="6142"/>
                  </a:cubicBezTo>
                  <a:cubicBezTo>
                    <a:pt x="3496" y="6271"/>
                    <a:pt x="3614" y="6359"/>
                    <a:pt x="3748" y="6359"/>
                  </a:cubicBezTo>
                  <a:cubicBezTo>
                    <a:pt x="3777" y="6359"/>
                    <a:pt x="3806" y="6355"/>
                    <a:pt x="3834" y="6346"/>
                  </a:cubicBezTo>
                  <a:cubicBezTo>
                    <a:pt x="3995" y="6299"/>
                    <a:pt x="4086" y="6131"/>
                    <a:pt x="4039" y="5971"/>
                  </a:cubicBezTo>
                  <a:cubicBezTo>
                    <a:pt x="3388" y="3748"/>
                    <a:pt x="2187" y="1726"/>
                    <a:pt x="547" y="89"/>
                  </a:cubicBezTo>
                  <a:cubicBezTo>
                    <a:pt x="488" y="30"/>
                    <a:pt x="411" y="1"/>
                    <a:pt x="3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39"/>
            <p:cNvSpPr/>
            <p:nvPr/>
          </p:nvSpPr>
          <p:spPr>
            <a:xfrm>
              <a:off x="6378075" y="3204875"/>
              <a:ext cx="315400" cy="370700"/>
            </a:xfrm>
            <a:custGeom>
              <a:avLst/>
              <a:gdLst/>
              <a:ahLst/>
              <a:cxnLst/>
              <a:rect l="l" t="t" r="r" b="b"/>
              <a:pathLst>
                <a:path w="12616" h="14828" extrusionOk="0">
                  <a:moveTo>
                    <a:pt x="11920" y="1"/>
                  </a:moveTo>
                  <a:lnTo>
                    <a:pt x="0" y="14827"/>
                  </a:lnTo>
                  <a:cubicBezTo>
                    <a:pt x="665" y="14752"/>
                    <a:pt x="1324" y="14628"/>
                    <a:pt x="1971" y="14456"/>
                  </a:cubicBezTo>
                  <a:cubicBezTo>
                    <a:pt x="8489" y="12723"/>
                    <a:pt x="12616" y="6504"/>
                    <a:pt x="119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39"/>
            <p:cNvSpPr/>
            <p:nvPr/>
          </p:nvSpPr>
          <p:spPr>
            <a:xfrm>
              <a:off x="6370325" y="3197325"/>
              <a:ext cx="331225" cy="385825"/>
            </a:xfrm>
            <a:custGeom>
              <a:avLst/>
              <a:gdLst/>
              <a:ahLst/>
              <a:cxnLst/>
              <a:rect l="l" t="t" r="r" b="b"/>
              <a:pathLst>
                <a:path w="13249" h="15433" extrusionOk="0">
                  <a:moveTo>
                    <a:pt x="12231" y="0"/>
                  </a:moveTo>
                  <a:cubicBezTo>
                    <a:pt x="12220" y="0"/>
                    <a:pt x="12209" y="1"/>
                    <a:pt x="12198" y="2"/>
                  </a:cubicBezTo>
                  <a:cubicBezTo>
                    <a:pt x="12032" y="19"/>
                    <a:pt x="11911" y="169"/>
                    <a:pt x="11929" y="335"/>
                  </a:cubicBezTo>
                  <a:cubicBezTo>
                    <a:pt x="12614" y="6732"/>
                    <a:pt x="8433" y="12809"/>
                    <a:pt x="2204" y="14465"/>
                  </a:cubicBezTo>
                  <a:cubicBezTo>
                    <a:pt x="1571" y="14633"/>
                    <a:pt x="928" y="14756"/>
                    <a:pt x="277" y="14828"/>
                  </a:cubicBezTo>
                  <a:cubicBezTo>
                    <a:pt x="118" y="14847"/>
                    <a:pt x="0" y="14986"/>
                    <a:pt x="8" y="15146"/>
                  </a:cubicBezTo>
                  <a:cubicBezTo>
                    <a:pt x="17" y="15306"/>
                    <a:pt x="149" y="15431"/>
                    <a:pt x="309" y="15433"/>
                  </a:cubicBezTo>
                  <a:cubicBezTo>
                    <a:pt x="321" y="15433"/>
                    <a:pt x="333" y="15433"/>
                    <a:pt x="344" y="15431"/>
                  </a:cubicBezTo>
                  <a:cubicBezTo>
                    <a:pt x="1024" y="15355"/>
                    <a:pt x="1699" y="15227"/>
                    <a:pt x="2360" y="15051"/>
                  </a:cubicBezTo>
                  <a:cubicBezTo>
                    <a:pt x="8875" y="13317"/>
                    <a:pt x="13249" y="6963"/>
                    <a:pt x="12532" y="270"/>
                  </a:cubicBezTo>
                  <a:cubicBezTo>
                    <a:pt x="12515" y="115"/>
                    <a:pt x="12384" y="0"/>
                    <a:pt x="122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39"/>
            <p:cNvSpPr/>
            <p:nvPr/>
          </p:nvSpPr>
          <p:spPr>
            <a:xfrm>
              <a:off x="5966875" y="2903050"/>
              <a:ext cx="563125" cy="674650"/>
            </a:xfrm>
            <a:custGeom>
              <a:avLst/>
              <a:gdLst/>
              <a:ahLst/>
              <a:cxnLst/>
              <a:rect l="l" t="t" r="r" b="b"/>
              <a:pathLst>
                <a:path w="22525" h="26986" extrusionOk="0">
                  <a:moveTo>
                    <a:pt x="14961" y="1"/>
                  </a:moveTo>
                  <a:cubicBezTo>
                    <a:pt x="13813" y="1"/>
                    <a:pt x="12646" y="149"/>
                    <a:pt x="11484" y="458"/>
                  </a:cubicBezTo>
                  <a:cubicBezTo>
                    <a:pt x="4285" y="2372"/>
                    <a:pt x="1" y="9761"/>
                    <a:pt x="1916" y="16960"/>
                  </a:cubicBezTo>
                  <a:cubicBezTo>
                    <a:pt x="3522" y="22998"/>
                    <a:pt x="8976" y="26985"/>
                    <a:pt x="14943" y="26985"/>
                  </a:cubicBezTo>
                  <a:cubicBezTo>
                    <a:pt x="14963" y="26985"/>
                    <a:pt x="14984" y="26985"/>
                    <a:pt x="15004" y="26985"/>
                  </a:cubicBezTo>
                  <a:lnTo>
                    <a:pt x="22525" y="2330"/>
                  </a:lnTo>
                  <a:cubicBezTo>
                    <a:pt x="20326" y="840"/>
                    <a:pt x="17697" y="1"/>
                    <a:pt x="149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39"/>
            <p:cNvSpPr/>
            <p:nvPr/>
          </p:nvSpPr>
          <p:spPr>
            <a:xfrm>
              <a:off x="5975350" y="2895575"/>
              <a:ext cx="563275" cy="689700"/>
            </a:xfrm>
            <a:custGeom>
              <a:avLst/>
              <a:gdLst/>
              <a:ahLst/>
              <a:cxnLst/>
              <a:rect l="l" t="t" r="r" b="b"/>
              <a:pathLst>
                <a:path w="22531" h="27588" extrusionOk="0">
                  <a:moveTo>
                    <a:pt x="14612" y="0"/>
                  </a:moveTo>
                  <a:cubicBezTo>
                    <a:pt x="13427" y="0"/>
                    <a:pt x="12236" y="153"/>
                    <a:pt x="11068" y="464"/>
                  </a:cubicBezTo>
                  <a:cubicBezTo>
                    <a:pt x="7508" y="1410"/>
                    <a:pt x="4530" y="3687"/>
                    <a:pt x="2682" y="6873"/>
                  </a:cubicBezTo>
                  <a:cubicBezTo>
                    <a:pt x="834" y="10061"/>
                    <a:pt x="336" y="13777"/>
                    <a:pt x="1284" y="17337"/>
                  </a:cubicBezTo>
                  <a:cubicBezTo>
                    <a:pt x="2891" y="23381"/>
                    <a:pt x="8362" y="27587"/>
                    <a:pt x="14604" y="27587"/>
                  </a:cubicBezTo>
                  <a:cubicBezTo>
                    <a:pt x="14605" y="27587"/>
                    <a:pt x="14606" y="27587"/>
                    <a:pt x="14607" y="27587"/>
                  </a:cubicBezTo>
                  <a:cubicBezTo>
                    <a:pt x="14793" y="27587"/>
                    <a:pt x="14967" y="27469"/>
                    <a:pt x="14967" y="27283"/>
                  </a:cubicBezTo>
                  <a:cubicBezTo>
                    <a:pt x="14967" y="27115"/>
                    <a:pt x="14832" y="26980"/>
                    <a:pt x="14666" y="26980"/>
                  </a:cubicBezTo>
                  <a:cubicBezTo>
                    <a:pt x="14665" y="26980"/>
                    <a:pt x="14665" y="26980"/>
                    <a:pt x="14664" y="26981"/>
                  </a:cubicBezTo>
                  <a:cubicBezTo>
                    <a:pt x="14659" y="26983"/>
                    <a:pt x="14653" y="26983"/>
                    <a:pt x="14646" y="26983"/>
                  </a:cubicBezTo>
                  <a:cubicBezTo>
                    <a:pt x="14633" y="26983"/>
                    <a:pt x="14617" y="26981"/>
                    <a:pt x="14603" y="26981"/>
                  </a:cubicBezTo>
                  <a:cubicBezTo>
                    <a:pt x="8637" y="26981"/>
                    <a:pt x="3406" y="22959"/>
                    <a:pt x="1869" y="17181"/>
                  </a:cubicBezTo>
                  <a:cubicBezTo>
                    <a:pt x="0" y="10155"/>
                    <a:pt x="4196" y="2917"/>
                    <a:pt x="11223" y="1048"/>
                  </a:cubicBezTo>
                  <a:cubicBezTo>
                    <a:pt x="12340" y="751"/>
                    <a:pt x="13479" y="605"/>
                    <a:pt x="14612" y="605"/>
                  </a:cubicBezTo>
                  <a:cubicBezTo>
                    <a:pt x="17226" y="605"/>
                    <a:pt x="19810" y="1383"/>
                    <a:pt x="22017" y="2879"/>
                  </a:cubicBezTo>
                  <a:cubicBezTo>
                    <a:pt x="22068" y="2915"/>
                    <a:pt x="22127" y="2931"/>
                    <a:pt x="22186" y="2931"/>
                  </a:cubicBezTo>
                  <a:cubicBezTo>
                    <a:pt x="22283" y="2931"/>
                    <a:pt x="22379" y="2885"/>
                    <a:pt x="22437" y="2799"/>
                  </a:cubicBezTo>
                  <a:cubicBezTo>
                    <a:pt x="22531" y="2661"/>
                    <a:pt x="22494" y="2472"/>
                    <a:pt x="22355" y="2378"/>
                  </a:cubicBezTo>
                  <a:cubicBezTo>
                    <a:pt x="20048" y="814"/>
                    <a:pt x="17346" y="0"/>
                    <a:pt x="146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39"/>
            <p:cNvSpPr/>
            <p:nvPr/>
          </p:nvSpPr>
          <p:spPr>
            <a:xfrm>
              <a:off x="6162950" y="2996450"/>
              <a:ext cx="328225" cy="505750"/>
            </a:xfrm>
            <a:custGeom>
              <a:avLst/>
              <a:gdLst/>
              <a:ahLst/>
              <a:cxnLst/>
              <a:rect l="l" t="t" r="r" b="b"/>
              <a:pathLst>
                <a:path w="13129" h="20230" extrusionOk="0">
                  <a:moveTo>
                    <a:pt x="4133" y="0"/>
                  </a:moveTo>
                  <a:cubicBezTo>
                    <a:pt x="4060" y="0"/>
                    <a:pt x="3988" y="9"/>
                    <a:pt x="3916" y="27"/>
                  </a:cubicBezTo>
                  <a:cubicBezTo>
                    <a:pt x="3692" y="81"/>
                    <a:pt x="3510" y="212"/>
                    <a:pt x="3368" y="420"/>
                  </a:cubicBezTo>
                  <a:cubicBezTo>
                    <a:pt x="3227" y="627"/>
                    <a:pt x="3194" y="875"/>
                    <a:pt x="3271" y="1165"/>
                  </a:cubicBezTo>
                  <a:lnTo>
                    <a:pt x="3982" y="3833"/>
                  </a:lnTo>
                  <a:lnTo>
                    <a:pt x="3982" y="3833"/>
                  </a:lnTo>
                  <a:cubicBezTo>
                    <a:pt x="2782" y="4222"/>
                    <a:pt x="1847" y="4780"/>
                    <a:pt x="1176" y="5508"/>
                  </a:cubicBezTo>
                  <a:cubicBezTo>
                    <a:pt x="281" y="6477"/>
                    <a:pt x="0" y="7585"/>
                    <a:pt x="331" y="8831"/>
                  </a:cubicBezTo>
                  <a:cubicBezTo>
                    <a:pt x="468" y="9345"/>
                    <a:pt x="652" y="9773"/>
                    <a:pt x="886" y="10118"/>
                  </a:cubicBezTo>
                  <a:cubicBezTo>
                    <a:pt x="1120" y="10462"/>
                    <a:pt x="1378" y="10737"/>
                    <a:pt x="1660" y="10941"/>
                  </a:cubicBezTo>
                  <a:cubicBezTo>
                    <a:pt x="1943" y="11144"/>
                    <a:pt x="2318" y="11301"/>
                    <a:pt x="2787" y="11410"/>
                  </a:cubicBezTo>
                  <a:cubicBezTo>
                    <a:pt x="3234" y="11515"/>
                    <a:pt x="3688" y="11587"/>
                    <a:pt x="4146" y="11624"/>
                  </a:cubicBezTo>
                  <a:cubicBezTo>
                    <a:pt x="4585" y="11657"/>
                    <a:pt x="5162" y="11681"/>
                    <a:pt x="5878" y="11691"/>
                  </a:cubicBezTo>
                  <a:lnTo>
                    <a:pt x="7772" y="11695"/>
                  </a:lnTo>
                  <a:cubicBezTo>
                    <a:pt x="7808" y="11694"/>
                    <a:pt x="7843" y="11694"/>
                    <a:pt x="7878" y="11694"/>
                  </a:cubicBezTo>
                  <a:cubicBezTo>
                    <a:pt x="8348" y="11694"/>
                    <a:pt x="8732" y="11759"/>
                    <a:pt x="9031" y="11888"/>
                  </a:cubicBezTo>
                  <a:cubicBezTo>
                    <a:pt x="9352" y="12027"/>
                    <a:pt x="9542" y="12207"/>
                    <a:pt x="9600" y="12430"/>
                  </a:cubicBezTo>
                  <a:cubicBezTo>
                    <a:pt x="9676" y="12711"/>
                    <a:pt x="9649" y="12967"/>
                    <a:pt x="9517" y="13199"/>
                  </a:cubicBezTo>
                  <a:cubicBezTo>
                    <a:pt x="9387" y="13431"/>
                    <a:pt x="9198" y="13616"/>
                    <a:pt x="8952" y="13754"/>
                  </a:cubicBezTo>
                  <a:cubicBezTo>
                    <a:pt x="8689" y="13901"/>
                    <a:pt x="8415" y="14026"/>
                    <a:pt x="8133" y="14130"/>
                  </a:cubicBezTo>
                  <a:cubicBezTo>
                    <a:pt x="7855" y="14236"/>
                    <a:pt x="7566" y="14310"/>
                    <a:pt x="7273" y="14352"/>
                  </a:cubicBezTo>
                  <a:cubicBezTo>
                    <a:pt x="6892" y="14436"/>
                    <a:pt x="6504" y="14479"/>
                    <a:pt x="6114" y="14482"/>
                  </a:cubicBezTo>
                  <a:cubicBezTo>
                    <a:pt x="6101" y="14482"/>
                    <a:pt x="6089" y="14482"/>
                    <a:pt x="6076" y="14482"/>
                  </a:cubicBezTo>
                  <a:cubicBezTo>
                    <a:pt x="5710" y="14482"/>
                    <a:pt x="5423" y="14464"/>
                    <a:pt x="5214" y="14426"/>
                  </a:cubicBezTo>
                  <a:cubicBezTo>
                    <a:pt x="4998" y="14388"/>
                    <a:pt x="4742" y="14332"/>
                    <a:pt x="4443" y="14261"/>
                  </a:cubicBezTo>
                  <a:cubicBezTo>
                    <a:pt x="4145" y="14189"/>
                    <a:pt x="3963" y="14149"/>
                    <a:pt x="3896" y="14140"/>
                  </a:cubicBezTo>
                  <a:cubicBezTo>
                    <a:pt x="3747" y="14110"/>
                    <a:pt x="3606" y="14096"/>
                    <a:pt x="3474" y="14096"/>
                  </a:cubicBezTo>
                  <a:cubicBezTo>
                    <a:pt x="3290" y="14096"/>
                    <a:pt x="3122" y="14124"/>
                    <a:pt x="2969" y="14180"/>
                  </a:cubicBezTo>
                  <a:cubicBezTo>
                    <a:pt x="2706" y="14278"/>
                    <a:pt x="2513" y="14443"/>
                    <a:pt x="2388" y="14677"/>
                  </a:cubicBezTo>
                  <a:cubicBezTo>
                    <a:pt x="2265" y="14904"/>
                    <a:pt x="2193" y="15155"/>
                    <a:pt x="2179" y="15412"/>
                  </a:cubicBezTo>
                  <a:cubicBezTo>
                    <a:pt x="2163" y="15667"/>
                    <a:pt x="2228" y="15913"/>
                    <a:pt x="2374" y="16149"/>
                  </a:cubicBezTo>
                  <a:cubicBezTo>
                    <a:pt x="2519" y="16385"/>
                    <a:pt x="2730" y="16558"/>
                    <a:pt x="3006" y="16667"/>
                  </a:cubicBezTo>
                  <a:cubicBezTo>
                    <a:pt x="3961" y="17015"/>
                    <a:pt x="4958" y="17189"/>
                    <a:pt x="5995" y="17189"/>
                  </a:cubicBezTo>
                  <a:cubicBezTo>
                    <a:pt x="6568" y="17189"/>
                    <a:pt x="7153" y="17136"/>
                    <a:pt x="7751" y="17029"/>
                  </a:cubicBezTo>
                  <a:lnTo>
                    <a:pt x="7751" y="17029"/>
                  </a:lnTo>
                  <a:lnTo>
                    <a:pt x="8414" y="19521"/>
                  </a:lnTo>
                  <a:cubicBezTo>
                    <a:pt x="8517" y="19906"/>
                    <a:pt x="8734" y="20134"/>
                    <a:pt x="9069" y="20204"/>
                  </a:cubicBezTo>
                  <a:cubicBezTo>
                    <a:pt x="9146" y="20221"/>
                    <a:pt x="9222" y="20229"/>
                    <a:pt x="9295" y="20229"/>
                  </a:cubicBezTo>
                  <a:cubicBezTo>
                    <a:pt x="9538" y="20229"/>
                    <a:pt x="9759" y="20137"/>
                    <a:pt x="9956" y="19954"/>
                  </a:cubicBezTo>
                  <a:cubicBezTo>
                    <a:pt x="10212" y="19717"/>
                    <a:pt x="10293" y="19415"/>
                    <a:pt x="10196" y="19048"/>
                  </a:cubicBezTo>
                  <a:lnTo>
                    <a:pt x="9535" y="16565"/>
                  </a:lnTo>
                  <a:lnTo>
                    <a:pt x="9535" y="16565"/>
                  </a:lnTo>
                  <a:cubicBezTo>
                    <a:pt x="10126" y="16351"/>
                    <a:pt x="10654" y="16086"/>
                    <a:pt x="11120" y="15770"/>
                  </a:cubicBezTo>
                  <a:cubicBezTo>
                    <a:pt x="11895" y="15243"/>
                    <a:pt x="12446" y="14580"/>
                    <a:pt x="12773" y="13780"/>
                  </a:cubicBezTo>
                  <a:cubicBezTo>
                    <a:pt x="13100" y="12981"/>
                    <a:pt x="13128" y="12108"/>
                    <a:pt x="12859" y="11165"/>
                  </a:cubicBezTo>
                  <a:cubicBezTo>
                    <a:pt x="12693" y="10578"/>
                    <a:pt x="12455" y="10095"/>
                    <a:pt x="12144" y="9716"/>
                  </a:cubicBezTo>
                  <a:cubicBezTo>
                    <a:pt x="11832" y="9337"/>
                    <a:pt x="11440" y="9050"/>
                    <a:pt x="10969" y="8856"/>
                  </a:cubicBezTo>
                  <a:cubicBezTo>
                    <a:pt x="10486" y="8658"/>
                    <a:pt x="9978" y="8528"/>
                    <a:pt x="9460" y="8468"/>
                  </a:cubicBezTo>
                  <a:cubicBezTo>
                    <a:pt x="8947" y="8407"/>
                    <a:pt x="8328" y="8377"/>
                    <a:pt x="7600" y="8377"/>
                  </a:cubicBezTo>
                  <a:cubicBezTo>
                    <a:pt x="7570" y="8377"/>
                    <a:pt x="7540" y="8377"/>
                    <a:pt x="7509" y="8377"/>
                  </a:cubicBezTo>
                  <a:lnTo>
                    <a:pt x="5638" y="8408"/>
                  </a:lnTo>
                  <a:cubicBezTo>
                    <a:pt x="5556" y="8411"/>
                    <a:pt x="5477" y="8413"/>
                    <a:pt x="5402" y="8413"/>
                  </a:cubicBezTo>
                  <a:cubicBezTo>
                    <a:pt x="4966" y="8413"/>
                    <a:pt x="4632" y="8365"/>
                    <a:pt x="4400" y="8271"/>
                  </a:cubicBezTo>
                  <a:cubicBezTo>
                    <a:pt x="4128" y="8161"/>
                    <a:pt x="3952" y="7951"/>
                    <a:pt x="3870" y="7644"/>
                  </a:cubicBezTo>
                  <a:cubicBezTo>
                    <a:pt x="3803" y="7387"/>
                    <a:pt x="3889" y="7145"/>
                    <a:pt x="4130" y="6916"/>
                  </a:cubicBezTo>
                  <a:cubicBezTo>
                    <a:pt x="4370" y="6688"/>
                    <a:pt x="4662" y="6521"/>
                    <a:pt x="5005" y="6416"/>
                  </a:cubicBezTo>
                  <a:cubicBezTo>
                    <a:pt x="5347" y="6312"/>
                    <a:pt x="5674" y="6227"/>
                    <a:pt x="5987" y="6162"/>
                  </a:cubicBezTo>
                  <a:cubicBezTo>
                    <a:pt x="6547" y="6077"/>
                    <a:pt x="7114" y="6035"/>
                    <a:pt x="7680" y="6035"/>
                  </a:cubicBezTo>
                  <a:cubicBezTo>
                    <a:pt x="8037" y="6035"/>
                    <a:pt x="8394" y="6052"/>
                    <a:pt x="8750" y="6085"/>
                  </a:cubicBezTo>
                  <a:cubicBezTo>
                    <a:pt x="8805" y="6088"/>
                    <a:pt x="8858" y="6090"/>
                    <a:pt x="8910" y="6090"/>
                  </a:cubicBezTo>
                  <a:cubicBezTo>
                    <a:pt x="9204" y="6090"/>
                    <a:pt x="9459" y="6034"/>
                    <a:pt x="9673" y="5922"/>
                  </a:cubicBezTo>
                  <a:cubicBezTo>
                    <a:pt x="9926" y="5791"/>
                    <a:pt x="10090" y="5599"/>
                    <a:pt x="10166" y="5347"/>
                  </a:cubicBezTo>
                  <a:cubicBezTo>
                    <a:pt x="10238" y="5102"/>
                    <a:pt x="10257" y="4844"/>
                    <a:pt x="10218" y="4591"/>
                  </a:cubicBezTo>
                  <a:cubicBezTo>
                    <a:pt x="10179" y="4341"/>
                    <a:pt x="10051" y="4108"/>
                    <a:pt x="9833" y="3891"/>
                  </a:cubicBezTo>
                  <a:cubicBezTo>
                    <a:pt x="9615" y="3674"/>
                    <a:pt x="9339" y="3538"/>
                    <a:pt x="9004" y="3480"/>
                  </a:cubicBezTo>
                  <a:cubicBezTo>
                    <a:pt x="8572" y="3404"/>
                    <a:pt x="8219" y="3350"/>
                    <a:pt x="7946" y="3323"/>
                  </a:cubicBezTo>
                  <a:cubicBezTo>
                    <a:pt x="7778" y="3306"/>
                    <a:pt x="7566" y="3297"/>
                    <a:pt x="7312" y="3297"/>
                  </a:cubicBezTo>
                  <a:cubicBezTo>
                    <a:pt x="7156" y="3297"/>
                    <a:pt x="6985" y="3300"/>
                    <a:pt x="6797" y="3307"/>
                  </a:cubicBezTo>
                  <a:cubicBezTo>
                    <a:pt x="6449" y="3320"/>
                    <a:pt x="6104" y="3354"/>
                    <a:pt x="5761" y="3409"/>
                  </a:cubicBezTo>
                  <a:lnTo>
                    <a:pt x="5761" y="3409"/>
                  </a:lnTo>
                  <a:lnTo>
                    <a:pt x="5040" y="695"/>
                  </a:lnTo>
                  <a:cubicBezTo>
                    <a:pt x="4967" y="421"/>
                    <a:pt x="4817" y="229"/>
                    <a:pt x="4591" y="115"/>
                  </a:cubicBezTo>
                  <a:cubicBezTo>
                    <a:pt x="4436" y="39"/>
                    <a:pt x="4284" y="0"/>
                    <a:pt x="413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39"/>
            <p:cNvSpPr/>
            <p:nvPr/>
          </p:nvSpPr>
          <p:spPr>
            <a:xfrm>
              <a:off x="6005025" y="3454750"/>
              <a:ext cx="15375" cy="65550"/>
            </a:xfrm>
            <a:custGeom>
              <a:avLst/>
              <a:gdLst/>
              <a:ahLst/>
              <a:cxnLst/>
              <a:rect l="l" t="t" r="r" b="b"/>
              <a:pathLst>
                <a:path w="615" h="2622" extrusionOk="0">
                  <a:moveTo>
                    <a:pt x="308" y="1"/>
                  </a:moveTo>
                  <a:cubicBezTo>
                    <a:pt x="138" y="1"/>
                    <a:pt x="1" y="140"/>
                    <a:pt x="5" y="311"/>
                  </a:cubicBezTo>
                  <a:lnTo>
                    <a:pt x="5" y="2319"/>
                  </a:lnTo>
                  <a:cubicBezTo>
                    <a:pt x="5" y="2486"/>
                    <a:pt x="140" y="2621"/>
                    <a:pt x="308" y="2621"/>
                  </a:cubicBezTo>
                  <a:cubicBezTo>
                    <a:pt x="475" y="2621"/>
                    <a:pt x="610" y="2486"/>
                    <a:pt x="610" y="2319"/>
                  </a:cubicBezTo>
                  <a:lnTo>
                    <a:pt x="610" y="311"/>
                  </a:lnTo>
                  <a:cubicBezTo>
                    <a:pt x="614" y="140"/>
                    <a:pt x="478"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39"/>
            <p:cNvSpPr/>
            <p:nvPr/>
          </p:nvSpPr>
          <p:spPr>
            <a:xfrm>
              <a:off x="6040500" y="3504950"/>
              <a:ext cx="15350" cy="68525"/>
            </a:xfrm>
            <a:custGeom>
              <a:avLst/>
              <a:gdLst/>
              <a:ahLst/>
              <a:cxnLst/>
              <a:rect l="l" t="t" r="r" b="b"/>
              <a:pathLst>
                <a:path w="614" h="2741" extrusionOk="0">
                  <a:moveTo>
                    <a:pt x="308" y="1"/>
                  </a:moveTo>
                  <a:cubicBezTo>
                    <a:pt x="137" y="1"/>
                    <a:pt x="0" y="140"/>
                    <a:pt x="4" y="311"/>
                  </a:cubicBezTo>
                  <a:lnTo>
                    <a:pt x="4" y="2438"/>
                  </a:lnTo>
                  <a:cubicBezTo>
                    <a:pt x="4" y="2606"/>
                    <a:pt x="140" y="2741"/>
                    <a:pt x="308" y="2741"/>
                  </a:cubicBezTo>
                  <a:cubicBezTo>
                    <a:pt x="474" y="2741"/>
                    <a:pt x="610" y="2606"/>
                    <a:pt x="610" y="2438"/>
                  </a:cubicBezTo>
                  <a:lnTo>
                    <a:pt x="610" y="311"/>
                  </a:lnTo>
                  <a:cubicBezTo>
                    <a:pt x="614" y="140"/>
                    <a:pt x="477"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39"/>
            <p:cNvSpPr/>
            <p:nvPr/>
          </p:nvSpPr>
          <p:spPr>
            <a:xfrm>
              <a:off x="6111400" y="3564025"/>
              <a:ext cx="15350" cy="65600"/>
            </a:xfrm>
            <a:custGeom>
              <a:avLst/>
              <a:gdLst/>
              <a:ahLst/>
              <a:cxnLst/>
              <a:rect l="l" t="t" r="r" b="b"/>
              <a:pathLst>
                <a:path w="614" h="2624" extrusionOk="0">
                  <a:moveTo>
                    <a:pt x="307" y="0"/>
                  </a:moveTo>
                  <a:cubicBezTo>
                    <a:pt x="137" y="0"/>
                    <a:pt x="1" y="141"/>
                    <a:pt x="4" y="312"/>
                  </a:cubicBezTo>
                  <a:lnTo>
                    <a:pt x="4" y="2320"/>
                  </a:lnTo>
                  <a:cubicBezTo>
                    <a:pt x="4" y="2488"/>
                    <a:pt x="140" y="2623"/>
                    <a:pt x="307" y="2623"/>
                  </a:cubicBezTo>
                  <a:cubicBezTo>
                    <a:pt x="475" y="2623"/>
                    <a:pt x="610" y="2488"/>
                    <a:pt x="610" y="2320"/>
                  </a:cubicBezTo>
                  <a:lnTo>
                    <a:pt x="610" y="312"/>
                  </a:lnTo>
                  <a:cubicBezTo>
                    <a:pt x="614" y="141"/>
                    <a:pt x="477" y="0"/>
                    <a:pt x="30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39"/>
            <p:cNvSpPr/>
            <p:nvPr/>
          </p:nvSpPr>
          <p:spPr>
            <a:xfrm>
              <a:off x="6211900" y="3614450"/>
              <a:ext cx="15200" cy="59475"/>
            </a:xfrm>
            <a:custGeom>
              <a:avLst/>
              <a:gdLst/>
              <a:ahLst/>
              <a:cxnLst/>
              <a:rect l="l" t="t" r="r" b="b"/>
              <a:pathLst>
                <a:path w="608" h="2379" extrusionOk="0">
                  <a:moveTo>
                    <a:pt x="304" y="0"/>
                  </a:moveTo>
                  <a:cubicBezTo>
                    <a:pt x="137" y="0"/>
                    <a:pt x="2" y="136"/>
                    <a:pt x="2" y="303"/>
                  </a:cubicBezTo>
                  <a:lnTo>
                    <a:pt x="2" y="2075"/>
                  </a:lnTo>
                  <a:cubicBezTo>
                    <a:pt x="1" y="2243"/>
                    <a:pt x="137" y="2378"/>
                    <a:pt x="304" y="2378"/>
                  </a:cubicBezTo>
                  <a:cubicBezTo>
                    <a:pt x="472" y="2378"/>
                    <a:pt x="607" y="2243"/>
                    <a:pt x="607" y="2075"/>
                  </a:cubicBezTo>
                  <a:lnTo>
                    <a:pt x="607" y="303"/>
                  </a:lnTo>
                  <a:cubicBezTo>
                    <a:pt x="607" y="136"/>
                    <a:pt x="472"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39"/>
            <p:cNvSpPr/>
            <p:nvPr/>
          </p:nvSpPr>
          <p:spPr>
            <a:xfrm>
              <a:off x="6321125" y="3634925"/>
              <a:ext cx="15375" cy="36025"/>
            </a:xfrm>
            <a:custGeom>
              <a:avLst/>
              <a:gdLst/>
              <a:ahLst/>
              <a:cxnLst/>
              <a:rect l="l" t="t" r="r" b="b"/>
              <a:pathLst>
                <a:path w="615" h="1441" extrusionOk="0">
                  <a:moveTo>
                    <a:pt x="307" y="1"/>
                  </a:moveTo>
                  <a:cubicBezTo>
                    <a:pt x="137" y="1"/>
                    <a:pt x="1" y="141"/>
                    <a:pt x="5" y="311"/>
                  </a:cubicBezTo>
                  <a:lnTo>
                    <a:pt x="5" y="1139"/>
                  </a:lnTo>
                  <a:cubicBezTo>
                    <a:pt x="5" y="1306"/>
                    <a:pt x="140" y="1441"/>
                    <a:pt x="308" y="1441"/>
                  </a:cubicBezTo>
                  <a:cubicBezTo>
                    <a:pt x="475" y="1441"/>
                    <a:pt x="610" y="1306"/>
                    <a:pt x="610" y="1139"/>
                  </a:cubicBezTo>
                  <a:lnTo>
                    <a:pt x="610" y="311"/>
                  </a:lnTo>
                  <a:cubicBezTo>
                    <a:pt x="614" y="141"/>
                    <a:pt x="477"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39"/>
            <p:cNvSpPr/>
            <p:nvPr/>
          </p:nvSpPr>
          <p:spPr>
            <a:xfrm>
              <a:off x="6536875" y="3593950"/>
              <a:ext cx="15175" cy="47475"/>
            </a:xfrm>
            <a:custGeom>
              <a:avLst/>
              <a:gdLst/>
              <a:ahLst/>
              <a:cxnLst/>
              <a:rect l="l" t="t" r="r" b="b"/>
              <a:pathLst>
                <a:path w="607" h="1899" extrusionOk="0">
                  <a:moveTo>
                    <a:pt x="303" y="0"/>
                  </a:moveTo>
                  <a:cubicBezTo>
                    <a:pt x="139" y="0"/>
                    <a:pt x="5" y="132"/>
                    <a:pt x="1" y="296"/>
                  </a:cubicBezTo>
                  <a:lnTo>
                    <a:pt x="1" y="1595"/>
                  </a:lnTo>
                  <a:cubicBezTo>
                    <a:pt x="1" y="1763"/>
                    <a:pt x="136" y="1899"/>
                    <a:pt x="304" y="1899"/>
                  </a:cubicBezTo>
                  <a:cubicBezTo>
                    <a:pt x="471" y="1899"/>
                    <a:pt x="606" y="1762"/>
                    <a:pt x="606" y="1595"/>
                  </a:cubicBezTo>
                  <a:lnTo>
                    <a:pt x="606" y="296"/>
                  </a:lnTo>
                  <a:cubicBezTo>
                    <a:pt x="603" y="132"/>
                    <a:pt x="468" y="0"/>
                    <a:pt x="3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39"/>
            <p:cNvSpPr/>
            <p:nvPr/>
          </p:nvSpPr>
          <p:spPr>
            <a:xfrm>
              <a:off x="6584125" y="3543550"/>
              <a:ext cx="15175" cy="65400"/>
            </a:xfrm>
            <a:custGeom>
              <a:avLst/>
              <a:gdLst/>
              <a:ahLst/>
              <a:cxnLst/>
              <a:rect l="l" t="t" r="r" b="b"/>
              <a:pathLst>
                <a:path w="607" h="2616" extrusionOk="0">
                  <a:moveTo>
                    <a:pt x="304" y="0"/>
                  </a:moveTo>
                  <a:cubicBezTo>
                    <a:pt x="136" y="0"/>
                    <a:pt x="1" y="136"/>
                    <a:pt x="1" y="302"/>
                  </a:cubicBezTo>
                  <a:lnTo>
                    <a:pt x="1" y="2312"/>
                  </a:lnTo>
                  <a:cubicBezTo>
                    <a:pt x="1" y="2480"/>
                    <a:pt x="136" y="2615"/>
                    <a:pt x="304" y="2615"/>
                  </a:cubicBezTo>
                  <a:cubicBezTo>
                    <a:pt x="471" y="2615"/>
                    <a:pt x="606" y="2480"/>
                    <a:pt x="606" y="2312"/>
                  </a:cubicBezTo>
                  <a:lnTo>
                    <a:pt x="606" y="302"/>
                  </a:lnTo>
                  <a:cubicBezTo>
                    <a:pt x="606" y="136"/>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39"/>
            <p:cNvSpPr/>
            <p:nvPr/>
          </p:nvSpPr>
          <p:spPr>
            <a:xfrm>
              <a:off x="5377250" y="3222475"/>
              <a:ext cx="793500" cy="793500"/>
            </a:xfrm>
            <a:custGeom>
              <a:avLst/>
              <a:gdLst/>
              <a:ahLst/>
              <a:cxnLst/>
              <a:rect l="l" t="t" r="r" b="b"/>
              <a:pathLst>
                <a:path w="31740" h="31740" extrusionOk="0">
                  <a:moveTo>
                    <a:pt x="15870" y="0"/>
                  </a:moveTo>
                  <a:cubicBezTo>
                    <a:pt x="11661" y="0"/>
                    <a:pt x="7625" y="1672"/>
                    <a:pt x="4649" y="4648"/>
                  </a:cubicBezTo>
                  <a:cubicBezTo>
                    <a:pt x="1672" y="7625"/>
                    <a:pt x="0" y="11661"/>
                    <a:pt x="0" y="15870"/>
                  </a:cubicBezTo>
                  <a:cubicBezTo>
                    <a:pt x="0" y="20079"/>
                    <a:pt x="1672" y="24116"/>
                    <a:pt x="4649" y="27091"/>
                  </a:cubicBezTo>
                  <a:cubicBezTo>
                    <a:pt x="7625" y="30067"/>
                    <a:pt x="11661" y="31739"/>
                    <a:pt x="15870" y="31739"/>
                  </a:cubicBezTo>
                  <a:cubicBezTo>
                    <a:pt x="20079" y="31739"/>
                    <a:pt x="24116" y="30067"/>
                    <a:pt x="27091" y="27091"/>
                  </a:cubicBezTo>
                  <a:cubicBezTo>
                    <a:pt x="30068" y="24116"/>
                    <a:pt x="31739" y="20079"/>
                    <a:pt x="31739" y="15870"/>
                  </a:cubicBezTo>
                  <a:cubicBezTo>
                    <a:pt x="31739" y="11661"/>
                    <a:pt x="30068" y="7625"/>
                    <a:pt x="27091" y="4648"/>
                  </a:cubicBezTo>
                  <a:cubicBezTo>
                    <a:pt x="24116" y="1672"/>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39"/>
            <p:cNvSpPr/>
            <p:nvPr/>
          </p:nvSpPr>
          <p:spPr>
            <a:xfrm>
              <a:off x="5355650" y="3214725"/>
              <a:ext cx="879600" cy="808725"/>
            </a:xfrm>
            <a:custGeom>
              <a:avLst/>
              <a:gdLst/>
              <a:ahLst/>
              <a:cxnLst/>
              <a:rect l="l" t="t" r="r" b="b"/>
              <a:pathLst>
                <a:path w="35184" h="32349" extrusionOk="0">
                  <a:moveTo>
                    <a:pt x="16762" y="607"/>
                  </a:moveTo>
                  <a:cubicBezTo>
                    <a:pt x="19601" y="607"/>
                    <a:pt x="22393" y="1390"/>
                    <a:pt x="24876" y="2912"/>
                  </a:cubicBezTo>
                  <a:cubicBezTo>
                    <a:pt x="32190" y="7401"/>
                    <a:pt x="34493" y="17005"/>
                    <a:pt x="30003" y="24321"/>
                  </a:cubicBezTo>
                  <a:cubicBezTo>
                    <a:pt x="27067" y="29104"/>
                    <a:pt x="21946" y="31742"/>
                    <a:pt x="16707" y="31742"/>
                  </a:cubicBezTo>
                  <a:cubicBezTo>
                    <a:pt x="13933" y="31742"/>
                    <a:pt x="11126" y="31002"/>
                    <a:pt x="8593" y="29448"/>
                  </a:cubicBezTo>
                  <a:cubicBezTo>
                    <a:pt x="5050" y="27274"/>
                    <a:pt x="2564" y="23850"/>
                    <a:pt x="1596" y="19806"/>
                  </a:cubicBezTo>
                  <a:cubicBezTo>
                    <a:pt x="627" y="15763"/>
                    <a:pt x="1291" y="11584"/>
                    <a:pt x="3466" y="8039"/>
                  </a:cubicBezTo>
                  <a:cubicBezTo>
                    <a:pt x="5640" y="4496"/>
                    <a:pt x="9065" y="2010"/>
                    <a:pt x="13108" y="1042"/>
                  </a:cubicBezTo>
                  <a:cubicBezTo>
                    <a:pt x="14305" y="754"/>
                    <a:pt x="15532" y="608"/>
                    <a:pt x="16762" y="607"/>
                  </a:cubicBezTo>
                  <a:close/>
                  <a:moveTo>
                    <a:pt x="16765" y="1"/>
                  </a:moveTo>
                  <a:cubicBezTo>
                    <a:pt x="15501" y="1"/>
                    <a:pt x="14228" y="150"/>
                    <a:pt x="12968" y="452"/>
                  </a:cubicBezTo>
                  <a:cubicBezTo>
                    <a:pt x="8766" y="1459"/>
                    <a:pt x="5209" y="4040"/>
                    <a:pt x="2951" y="7723"/>
                  </a:cubicBezTo>
                  <a:cubicBezTo>
                    <a:pt x="691" y="11405"/>
                    <a:pt x="1" y="15746"/>
                    <a:pt x="1006" y="19947"/>
                  </a:cubicBezTo>
                  <a:cubicBezTo>
                    <a:pt x="2013" y="24148"/>
                    <a:pt x="4595" y="27706"/>
                    <a:pt x="8277" y="29965"/>
                  </a:cubicBezTo>
                  <a:cubicBezTo>
                    <a:pt x="10810" y="31523"/>
                    <a:pt x="13726" y="32349"/>
                    <a:pt x="16701" y="32349"/>
                  </a:cubicBezTo>
                  <a:cubicBezTo>
                    <a:pt x="16703" y="32349"/>
                    <a:pt x="16705" y="32349"/>
                    <a:pt x="16708" y="32349"/>
                  </a:cubicBezTo>
                  <a:cubicBezTo>
                    <a:pt x="22150" y="32349"/>
                    <a:pt x="27471" y="29607"/>
                    <a:pt x="30520" y="24638"/>
                  </a:cubicBezTo>
                  <a:cubicBezTo>
                    <a:pt x="35183" y="17037"/>
                    <a:pt x="32792" y="7059"/>
                    <a:pt x="25192" y="2395"/>
                  </a:cubicBezTo>
                  <a:cubicBezTo>
                    <a:pt x="22614" y="813"/>
                    <a:pt x="19714" y="1"/>
                    <a:pt x="167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39"/>
            <p:cNvSpPr/>
            <p:nvPr/>
          </p:nvSpPr>
          <p:spPr>
            <a:xfrm>
              <a:off x="5377250" y="3169400"/>
              <a:ext cx="793500" cy="793500"/>
            </a:xfrm>
            <a:custGeom>
              <a:avLst/>
              <a:gdLst/>
              <a:ahLst/>
              <a:cxnLst/>
              <a:rect l="l" t="t" r="r" b="b"/>
              <a:pathLst>
                <a:path w="31740" h="31740" extrusionOk="0">
                  <a:moveTo>
                    <a:pt x="15870" y="0"/>
                  </a:moveTo>
                  <a:cubicBezTo>
                    <a:pt x="11662" y="0"/>
                    <a:pt x="7625" y="1673"/>
                    <a:pt x="4649" y="4648"/>
                  </a:cubicBezTo>
                  <a:cubicBezTo>
                    <a:pt x="1672" y="7625"/>
                    <a:pt x="0" y="11661"/>
                    <a:pt x="0" y="15870"/>
                  </a:cubicBezTo>
                  <a:cubicBezTo>
                    <a:pt x="0" y="20079"/>
                    <a:pt x="1672" y="24116"/>
                    <a:pt x="4649" y="27092"/>
                  </a:cubicBezTo>
                  <a:cubicBezTo>
                    <a:pt x="7625" y="30067"/>
                    <a:pt x="11662" y="31739"/>
                    <a:pt x="15870" y="31739"/>
                  </a:cubicBezTo>
                  <a:cubicBezTo>
                    <a:pt x="20079" y="31739"/>
                    <a:pt x="24116" y="30067"/>
                    <a:pt x="27091" y="27092"/>
                  </a:cubicBezTo>
                  <a:cubicBezTo>
                    <a:pt x="30068" y="24116"/>
                    <a:pt x="31739" y="20079"/>
                    <a:pt x="31739" y="15870"/>
                  </a:cubicBezTo>
                  <a:cubicBezTo>
                    <a:pt x="31739" y="11661"/>
                    <a:pt x="30068" y="7625"/>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39"/>
            <p:cNvSpPr/>
            <p:nvPr/>
          </p:nvSpPr>
          <p:spPr>
            <a:xfrm>
              <a:off x="5355650" y="3161900"/>
              <a:ext cx="879600" cy="808750"/>
            </a:xfrm>
            <a:custGeom>
              <a:avLst/>
              <a:gdLst/>
              <a:ahLst/>
              <a:cxnLst/>
              <a:rect l="l" t="t" r="r" b="b"/>
              <a:pathLst>
                <a:path w="35184" h="32350" extrusionOk="0">
                  <a:moveTo>
                    <a:pt x="16767" y="608"/>
                  </a:moveTo>
                  <a:cubicBezTo>
                    <a:pt x="19629" y="608"/>
                    <a:pt x="22437" y="1402"/>
                    <a:pt x="24876" y="2902"/>
                  </a:cubicBezTo>
                  <a:cubicBezTo>
                    <a:pt x="32190" y="7391"/>
                    <a:pt x="34492" y="16996"/>
                    <a:pt x="30003" y="24310"/>
                  </a:cubicBezTo>
                  <a:cubicBezTo>
                    <a:pt x="27828" y="27855"/>
                    <a:pt x="24404" y="30339"/>
                    <a:pt x="20361" y="31309"/>
                  </a:cubicBezTo>
                  <a:cubicBezTo>
                    <a:pt x="19147" y="31600"/>
                    <a:pt x="17922" y="31744"/>
                    <a:pt x="16705" y="31744"/>
                  </a:cubicBezTo>
                  <a:cubicBezTo>
                    <a:pt x="13866" y="31744"/>
                    <a:pt x="11075" y="30961"/>
                    <a:pt x="8595" y="29440"/>
                  </a:cubicBezTo>
                  <a:cubicBezTo>
                    <a:pt x="5050" y="27265"/>
                    <a:pt x="2564" y="23840"/>
                    <a:pt x="1596" y="19797"/>
                  </a:cubicBezTo>
                  <a:cubicBezTo>
                    <a:pt x="627" y="15753"/>
                    <a:pt x="1291" y="11574"/>
                    <a:pt x="3466" y="8031"/>
                  </a:cubicBezTo>
                  <a:cubicBezTo>
                    <a:pt x="6400" y="3246"/>
                    <a:pt x="11522" y="608"/>
                    <a:pt x="16760" y="608"/>
                  </a:cubicBezTo>
                  <a:cubicBezTo>
                    <a:pt x="16762" y="608"/>
                    <a:pt x="16764" y="608"/>
                    <a:pt x="16767" y="608"/>
                  </a:cubicBezTo>
                  <a:close/>
                  <a:moveTo>
                    <a:pt x="16761" y="1"/>
                  </a:moveTo>
                  <a:cubicBezTo>
                    <a:pt x="11318" y="1"/>
                    <a:pt x="5999" y="2744"/>
                    <a:pt x="2951" y="7713"/>
                  </a:cubicBezTo>
                  <a:cubicBezTo>
                    <a:pt x="691" y="11394"/>
                    <a:pt x="1" y="15736"/>
                    <a:pt x="1006" y="19937"/>
                  </a:cubicBezTo>
                  <a:cubicBezTo>
                    <a:pt x="2013" y="24139"/>
                    <a:pt x="4595" y="27696"/>
                    <a:pt x="8277" y="29954"/>
                  </a:cubicBezTo>
                  <a:cubicBezTo>
                    <a:pt x="10854" y="31537"/>
                    <a:pt x="13754" y="32349"/>
                    <a:pt x="16704" y="32349"/>
                  </a:cubicBezTo>
                  <a:cubicBezTo>
                    <a:pt x="17983" y="32348"/>
                    <a:pt x="19258" y="32196"/>
                    <a:pt x="20501" y="31897"/>
                  </a:cubicBezTo>
                  <a:cubicBezTo>
                    <a:pt x="24702" y="30891"/>
                    <a:pt x="28260" y="28308"/>
                    <a:pt x="30518" y="24627"/>
                  </a:cubicBezTo>
                  <a:cubicBezTo>
                    <a:pt x="35183" y="17026"/>
                    <a:pt x="32792" y="7048"/>
                    <a:pt x="25192" y="2385"/>
                  </a:cubicBezTo>
                  <a:cubicBezTo>
                    <a:pt x="22560" y="770"/>
                    <a:pt x="19643"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39"/>
            <p:cNvSpPr/>
            <p:nvPr/>
          </p:nvSpPr>
          <p:spPr>
            <a:xfrm>
              <a:off x="5389125" y="3228875"/>
              <a:ext cx="769725" cy="674575"/>
            </a:xfrm>
            <a:custGeom>
              <a:avLst/>
              <a:gdLst/>
              <a:ahLst/>
              <a:cxnLst/>
              <a:rect l="l" t="t" r="r" b="b"/>
              <a:pathLst>
                <a:path w="30789" h="26983" extrusionOk="0">
                  <a:moveTo>
                    <a:pt x="15408" y="0"/>
                  </a:moveTo>
                  <a:cubicBezTo>
                    <a:pt x="10872" y="0"/>
                    <a:pt x="6443" y="2288"/>
                    <a:pt x="3897" y="6438"/>
                  </a:cubicBezTo>
                  <a:cubicBezTo>
                    <a:pt x="1" y="12788"/>
                    <a:pt x="1990" y="21094"/>
                    <a:pt x="8342" y="24989"/>
                  </a:cubicBezTo>
                  <a:cubicBezTo>
                    <a:pt x="10542" y="26339"/>
                    <a:pt x="12978" y="26982"/>
                    <a:pt x="15383" y="26982"/>
                  </a:cubicBezTo>
                  <a:cubicBezTo>
                    <a:pt x="19919" y="26982"/>
                    <a:pt x="24347" y="24695"/>
                    <a:pt x="26893" y="20545"/>
                  </a:cubicBezTo>
                  <a:cubicBezTo>
                    <a:pt x="30789" y="14195"/>
                    <a:pt x="28799" y="5890"/>
                    <a:pt x="22449" y="1993"/>
                  </a:cubicBezTo>
                  <a:cubicBezTo>
                    <a:pt x="20248" y="643"/>
                    <a:pt x="17813" y="0"/>
                    <a:pt x="154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39"/>
            <p:cNvSpPr/>
            <p:nvPr/>
          </p:nvSpPr>
          <p:spPr>
            <a:xfrm>
              <a:off x="5397950" y="3221225"/>
              <a:ext cx="769400" cy="689875"/>
            </a:xfrm>
            <a:custGeom>
              <a:avLst/>
              <a:gdLst/>
              <a:ahLst/>
              <a:cxnLst/>
              <a:rect l="l" t="t" r="r" b="b"/>
              <a:pathLst>
                <a:path w="30776" h="27595" extrusionOk="0">
                  <a:moveTo>
                    <a:pt x="15068" y="605"/>
                  </a:moveTo>
                  <a:lnTo>
                    <a:pt x="15068" y="606"/>
                  </a:lnTo>
                  <a:cubicBezTo>
                    <a:pt x="17472" y="606"/>
                    <a:pt x="19837" y="1269"/>
                    <a:pt x="21939" y="2557"/>
                  </a:cubicBezTo>
                  <a:cubicBezTo>
                    <a:pt x="28136" y="6360"/>
                    <a:pt x="30084" y="14495"/>
                    <a:pt x="26282" y="20692"/>
                  </a:cubicBezTo>
                  <a:cubicBezTo>
                    <a:pt x="24440" y="23694"/>
                    <a:pt x="21539" y="25797"/>
                    <a:pt x="18114" y="26620"/>
                  </a:cubicBezTo>
                  <a:cubicBezTo>
                    <a:pt x="17086" y="26867"/>
                    <a:pt x="16048" y="26989"/>
                    <a:pt x="15018" y="26989"/>
                  </a:cubicBezTo>
                  <a:cubicBezTo>
                    <a:pt x="12613" y="26989"/>
                    <a:pt x="10248" y="26326"/>
                    <a:pt x="8146" y="25037"/>
                  </a:cubicBezTo>
                  <a:cubicBezTo>
                    <a:pt x="1949" y="21234"/>
                    <a:pt x="1" y="13098"/>
                    <a:pt x="3803" y="6901"/>
                  </a:cubicBezTo>
                  <a:cubicBezTo>
                    <a:pt x="5645" y="3898"/>
                    <a:pt x="8545" y="1794"/>
                    <a:pt x="11971" y="973"/>
                  </a:cubicBezTo>
                  <a:cubicBezTo>
                    <a:pt x="12985" y="730"/>
                    <a:pt x="14025" y="606"/>
                    <a:pt x="15068" y="605"/>
                  </a:cubicBezTo>
                  <a:close/>
                  <a:moveTo>
                    <a:pt x="15067" y="0"/>
                  </a:moveTo>
                  <a:cubicBezTo>
                    <a:pt x="13989" y="0"/>
                    <a:pt x="12904" y="127"/>
                    <a:pt x="11829" y="385"/>
                  </a:cubicBezTo>
                  <a:cubicBezTo>
                    <a:pt x="8247" y="1243"/>
                    <a:pt x="5214" y="3445"/>
                    <a:pt x="3287" y="6585"/>
                  </a:cubicBezTo>
                  <a:cubicBezTo>
                    <a:pt x="1360" y="9725"/>
                    <a:pt x="773" y="13427"/>
                    <a:pt x="1630" y="17010"/>
                  </a:cubicBezTo>
                  <a:cubicBezTo>
                    <a:pt x="2488" y="20592"/>
                    <a:pt x="4690" y="23626"/>
                    <a:pt x="7830" y="25553"/>
                  </a:cubicBezTo>
                  <a:cubicBezTo>
                    <a:pt x="10028" y="26902"/>
                    <a:pt x="12501" y="27595"/>
                    <a:pt x="15017" y="27595"/>
                  </a:cubicBezTo>
                  <a:cubicBezTo>
                    <a:pt x="16107" y="27595"/>
                    <a:pt x="17194" y="27464"/>
                    <a:pt x="18254" y="27209"/>
                  </a:cubicBezTo>
                  <a:cubicBezTo>
                    <a:pt x="21837" y="26352"/>
                    <a:pt x="24871" y="24150"/>
                    <a:pt x="26797" y="21010"/>
                  </a:cubicBezTo>
                  <a:cubicBezTo>
                    <a:pt x="30776" y="14528"/>
                    <a:pt x="28736" y="6018"/>
                    <a:pt x="22255" y="2041"/>
                  </a:cubicBezTo>
                  <a:cubicBezTo>
                    <a:pt x="20056" y="693"/>
                    <a:pt x="17582" y="0"/>
                    <a:pt x="1506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39"/>
            <p:cNvSpPr/>
            <p:nvPr/>
          </p:nvSpPr>
          <p:spPr>
            <a:xfrm>
              <a:off x="5574875" y="3337125"/>
              <a:ext cx="352550" cy="456400"/>
            </a:xfrm>
            <a:custGeom>
              <a:avLst/>
              <a:gdLst/>
              <a:ahLst/>
              <a:cxnLst/>
              <a:rect l="l" t="t" r="r" b="b"/>
              <a:pathLst>
                <a:path w="14102" h="18256" extrusionOk="0">
                  <a:moveTo>
                    <a:pt x="12329" y="0"/>
                  </a:moveTo>
                  <a:cubicBezTo>
                    <a:pt x="12271" y="0"/>
                    <a:pt x="12212" y="5"/>
                    <a:pt x="12152" y="15"/>
                  </a:cubicBezTo>
                  <a:cubicBezTo>
                    <a:pt x="11904" y="55"/>
                    <a:pt x="11702" y="203"/>
                    <a:pt x="11545" y="459"/>
                  </a:cubicBezTo>
                  <a:lnTo>
                    <a:pt x="10101" y="2811"/>
                  </a:lnTo>
                  <a:lnTo>
                    <a:pt x="10101" y="2811"/>
                  </a:lnTo>
                  <a:cubicBezTo>
                    <a:pt x="9021" y="2226"/>
                    <a:pt x="7997" y="1934"/>
                    <a:pt x="7030" y="1934"/>
                  </a:cubicBezTo>
                  <a:cubicBezTo>
                    <a:pt x="7004" y="1934"/>
                    <a:pt x="6979" y="1934"/>
                    <a:pt x="6954" y="1935"/>
                  </a:cubicBezTo>
                  <a:cubicBezTo>
                    <a:pt x="5636" y="1955"/>
                    <a:pt x="4639" y="2515"/>
                    <a:pt x="3964" y="3615"/>
                  </a:cubicBezTo>
                  <a:cubicBezTo>
                    <a:pt x="3687" y="4066"/>
                    <a:pt x="3504" y="4496"/>
                    <a:pt x="3416" y="4902"/>
                  </a:cubicBezTo>
                  <a:cubicBezTo>
                    <a:pt x="3326" y="5309"/>
                    <a:pt x="3305" y="5685"/>
                    <a:pt x="3353" y="6030"/>
                  </a:cubicBezTo>
                  <a:cubicBezTo>
                    <a:pt x="3400" y="6377"/>
                    <a:pt x="3546" y="6756"/>
                    <a:pt x="3790" y="7170"/>
                  </a:cubicBezTo>
                  <a:cubicBezTo>
                    <a:pt x="4021" y="7567"/>
                    <a:pt x="4282" y="7946"/>
                    <a:pt x="4571" y="8303"/>
                  </a:cubicBezTo>
                  <a:cubicBezTo>
                    <a:pt x="4848" y="8645"/>
                    <a:pt x="5231" y="9079"/>
                    <a:pt x="5717" y="9605"/>
                  </a:cubicBezTo>
                  <a:lnTo>
                    <a:pt x="7019" y="10979"/>
                  </a:lnTo>
                  <a:cubicBezTo>
                    <a:pt x="7384" y="11347"/>
                    <a:pt x="7626" y="11695"/>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299"/>
                    <a:pt x="6340" y="13253"/>
                  </a:cubicBezTo>
                  <a:cubicBezTo>
                    <a:pt x="6052" y="13163"/>
                    <a:pt x="5772" y="13051"/>
                    <a:pt x="5502" y="12918"/>
                  </a:cubicBezTo>
                  <a:cubicBezTo>
                    <a:pt x="5235" y="12790"/>
                    <a:pt x="4981" y="12633"/>
                    <a:pt x="4749" y="12448"/>
                  </a:cubicBezTo>
                  <a:cubicBezTo>
                    <a:pt x="4425" y="12230"/>
                    <a:pt x="4127" y="11979"/>
                    <a:pt x="3856" y="11698"/>
                  </a:cubicBezTo>
                  <a:cubicBezTo>
                    <a:pt x="3590" y="11422"/>
                    <a:pt x="3398" y="11191"/>
                    <a:pt x="3277" y="11009"/>
                  </a:cubicBezTo>
                  <a:cubicBezTo>
                    <a:pt x="3155" y="10825"/>
                    <a:pt x="3019" y="10601"/>
                    <a:pt x="2865" y="10336"/>
                  </a:cubicBezTo>
                  <a:cubicBezTo>
                    <a:pt x="2711" y="10070"/>
                    <a:pt x="2615" y="9911"/>
                    <a:pt x="2576" y="9855"/>
                  </a:cubicBezTo>
                  <a:cubicBezTo>
                    <a:pt x="2381" y="9549"/>
                    <a:pt x="2158" y="9334"/>
                    <a:pt x="1907" y="9212"/>
                  </a:cubicBezTo>
                  <a:cubicBezTo>
                    <a:pt x="1747" y="9133"/>
                    <a:pt x="1587" y="9094"/>
                    <a:pt x="1426" y="9094"/>
                  </a:cubicBezTo>
                  <a:cubicBezTo>
                    <a:pt x="1333" y="9094"/>
                    <a:pt x="1240" y="9107"/>
                    <a:pt x="1146" y="9134"/>
                  </a:cubicBezTo>
                  <a:cubicBezTo>
                    <a:pt x="897" y="9200"/>
                    <a:pt x="666" y="9321"/>
                    <a:pt x="469" y="9488"/>
                  </a:cubicBezTo>
                  <a:cubicBezTo>
                    <a:pt x="275" y="9653"/>
                    <a:pt x="142" y="9871"/>
                    <a:pt x="70" y="10138"/>
                  </a:cubicBezTo>
                  <a:cubicBezTo>
                    <a:pt x="0" y="10405"/>
                    <a:pt x="20" y="10677"/>
                    <a:pt x="130" y="10952"/>
                  </a:cubicBezTo>
                  <a:cubicBezTo>
                    <a:pt x="762" y="12399"/>
                    <a:pt x="1765" y="13629"/>
                    <a:pt x="3140" y="14642"/>
                  </a:cubicBezTo>
                  <a:lnTo>
                    <a:pt x="3140" y="14642"/>
                  </a:lnTo>
                  <a:lnTo>
                    <a:pt x="1792" y="16838"/>
                  </a:lnTo>
                  <a:cubicBezTo>
                    <a:pt x="1584" y="17176"/>
                    <a:pt x="1569" y="17492"/>
                    <a:pt x="1748" y="17783"/>
                  </a:cubicBezTo>
                  <a:cubicBezTo>
                    <a:pt x="1926" y="18075"/>
                    <a:pt x="2190" y="18231"/>
                    <a:pt x="2539" y="18253"/>
                  </a:cubicBezTo>
                  <a:cubicBezTo>
                    <a:pt x="2562" y="18255"/>
                    <a:pt x="2584" y="18256"/>
                    <a:pt x="2606" y="18256"/>
                  </a:cubicBezTo>
                  <a:cubicBezTo>
                    <a:pt x="2925" y="18256"/>
                    <a:pt x="3176" y="18105"/>
                    <a:pt x="3363" y="17802"/>
                  </a:cubicBezTo>
                  <a:lnTo>
                    <a:pt x="4704" y="15613"/>
                  </a:lnTo>
                  <a:lnTo>
                    <a:pt x="4704" y="15613"/>
                  </a:lnTo>
                  <a:cubicBezTo>
                    <a:pt x="5266" y="15893"/>
                    <a:pt x="5822" y="16094"/>
                    <a:pt x="6373" y="16213"/>
                  </a:cubicBezTo>
                  <a:cubicBezTo>
                    <a:pt x="6728" y="16289"/>
                    <a:pt x="7074" y="16327"/>
                    <a:pt x="7411" y="16327"/>
                  </a:cubicBezTo>
                  <a:cubicBezTo>
                    <a:pt x="7948" y="16327"/>
                    <a:pt x="8463" y="16231"/>
                    <a:pt x="8956" y="16038"/>
                  </a:cubicBezTo>
                  <a:cubicBezTo>
                    <a:pt x="9761" y="15723"/>
                    <a:pt x="10412" y="15144"/>
                    <a:pt x="10909" y="14297"/>
                  </a:cubicBezTo>
                  <a:cubicBezTo>
                    <a:pt x="11222" y="13774"/>
                    <a:pt x="11407" y="13268"/>
                    <a:pt x="11467" y="12781"/>
                  </a:cubicBezTo>
                  <a:cubicBezTo>
                    <a:pt x="11526" y="12294"/>
                    <a:pt x="11464" y="11814"/>
                    <a:pt x="11280" y="11337"/>
                  </a:cubicBezTo>
                  <a:cubicBezTo>
                    <a:pt x="11090" y="10851"/>
                    <a:pt x="10835" y="10393"/>
                    <a:pt x="10521" y="9976"/>
                  </a:cubicBezTo>
                  <a:cubicBezTo>
                    <a:pt x="10199" y="9545"/>
                    <a:pt x="9772" y="9053"/>
                    <a:pt x="9242" y="8499"/>
                  </a:cubicBezTo>
                  <a:lnTo>
                    <a:pt x="7930" y="7166"/>
                  </a:lnTo>
                  <a:cubicBezTo>
                    <a:pt x="7534" y="6779"/>
                    <a:pt x="7284" y="6448"/>
                    <a:pt x="7177" y="6175"/>
                  </a:cubicBezTo>
                  <a:cubicBezTo>
                    <a:pt x="7069" y="5903"/>
                    <a:pt x="7099" y="5630"/>
                    <a:pt x="7265" y="5358"/>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0"/>
                  </a:cubicBezTo>
                  <a:cubicBezTo>
                    <a:pt x="10528" y="6438"/>
                    <a:pt x="11187" y="7093"/>
                    <a:pt x="11758" y="7820"/>
                  </a:cubicBezTo>
                  <a:cubicBezTo>
                    <a:pt x="11991" y="8098"/>
                    <a:pt x="12244" y="8283"/>
                    <a:pt x="12512" y="8377"/>
                  </a:cubicBezTo>
                  <a:cubicBezTo>
                    <a:pt x="12629" y="8417"/>
                    <a:pt x="12743" y="8437"/>
                    <a:pt x="12854" y="8437"/>
                  </a:cubicBezTo>
                  <a:cubicBezTo>
                    <a:pt x="12998" y="8437"/>
                    <a:pt x="13136" y="8403"/>
                    <a:pt x="13269" y="8335"/>
                  </a:cubicBezTo>
                  <a:cubicBezTo>
                    <a:pt x="13497" y="8219"/>
                    <a:pt x="13696" y="8055"/>
                    <a:pt x="13852" y="7853"/>
                  </a:cubicBezTo>
                  <a:cubicBezTo>
                    <a:pt x="14007" y="7653"/>
                    <a:pt x="14088" y="7399"/>
                    <a:pt x="14095" y="7092"/>
                  </a:cubicBezTo>
                  <a:cubicBezTo>
                    <a:pt x="14101" y="6784"/>
                    <a:pt x="14010" y="6490"/>
                    <a:pt x="13820" y="6209"/>
                  </a:cubicBezTo>
                  <a:cubicBezTo>
                    <a:pt x="13579" y="5841"/>
                    <a:pt x="13374" y="5550"/>
                    <a:pt x="13205" y="5334"/>
                  </a:cubicBezTo>
                  <a:cubicBezTo>
                    <a:pt x="13037" y="5117"/>
                    <a:pt x="12777" y="4835"/>
                    <a:pt x="12424" y="4490"/>
                  </a:cubicBezTo>
                  <a:cubicBezTo>
                    <a:pt x="12175" y="4247"/>
                    <a:pt x="11912" y="4019"/>
                    <a:pt x="11636" y="3808"/>
                  </a:cubicBezTo>
                  <a:lnTo>
                    <a:pt x="11636" y="3808"/>
                  </a:lnTo>
                  <a:lnTo>
                    <a:pt x="13104" y="1416"/>
                  </a:lnTo>
                  <a:cubicBezTo>
                    <a:pt x="13252" y="1174"/>
                    <a:pt x="13288" y="933"/>
                    <a:pt x="13214" y="691"/>
                  </a:cubicBezTo>
                  <a:cubicBezTo>
                    <a:pt x="13140" y="447"/>
                    <a:pt x="13006" y="265"/>
                    <a:pt x="12813" y="141"/>
                  </a:cubicBezTo>
                  <a:cubicBezTo>
                    <a:pt x="12667" y="47"/>
                    <a:pt x="12506" y="0"/>
                    <a:pt x="1232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39"/>
            <p:cNvSpPr/>
            <p:nvPr/>
          </p:nvSpPr>
          <p:spPr>
            <a:xfrm>
              <a:off x="5438375" y="3780525"/>
              <a:ext cx="15400" cy="65550"/>
            </a:xfrm>
            <a:custGeom>
              <a:avLst/>
              <a:gdLst/>
              <a:ahLst/>
              <a:cxnLst/>
              <a:rect l="l" t="t" r="r" b="b"/>
              <a:pathLst>
                <a:path w="616" h="2622" extrusionOk="0">
                  <a:moveTo>
                    <a:pt x="308" y="0"/>
                  </a:moveTo>
                  <a:cubicBezTo>
                    <a:pt x="138" y="0"/>
                    <a:pt x="1" y="141"/>
                    <a:pt x="5" y="310"/>
                  </a:cubicBezTo>
                  <a:lnTo>
                    <a:pt x="5" y="2318"/>
                  </a:lnTo>
                  <a:cubicBezTo>
                    <a:pt x="5" y="2486"/>
                    <a:pt x="140" y="2622"/>
                    <a:pt x="308" y="2622"/>
                  </a:cubicBezTo>
                  <a:cubicBezTo>
                    <a:pt x="475" y="2622"/>
                    <a:pt x="610" y="2486"/>
                    <a:pt x="610" y="2320"/>
                  </a:cubicBezTo>
                  <a:lnTo>
                    <a:pt x="610" y="310"/>
                  </a:lnTo>
                  <a:cubicBezTo>
                    <a:pt x="616" y="141"/>
                    <a:pt x="479"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39"/>
            <p:cNvSpPr/>
            <p:nvPr/>
          </p:nvSpPr>
          <p:spPr>
            <a:xfrm>
              <a:off x="5473850" y="3830725"/>
              <a:ext cx="15350" cy="68525"/>
            </a:xfrm>
            <a:custGeom>
              <a:avLst/>
              <a:gdLst/>
              <a:ahLst/>
              <a:cxnLst/>
              <a:rect l="l" t="t" r="r" b="b"/>
              <a:pathLst>
                <a:path w="614" h="2741" extrusionOk="0">
                  <a:moveTo>
                    <a:pt x="306" y="0"/>
                  </a:moveTo>
                  <a:cubicBezTo>
                    <a:pt x="137" y="0"/>
                    <a:pt x="0" y="141"/>
                    <a:pt x="4" y="312"/>
                  </a:cubicBezTo>
                  <a:lnTo>
                    <a:pt x="4" y="2438"/>
                  </a:lnTo>
                  <a:cubicBezTo>
                    <a:pt x="4" y="2605"/>
                    <a:pt x="139" y="2740"/>
                    <a:pt x="306" y="2740"/>
                  </a:cubicBezTo>
                  <a:cubicBezTo>
                    <a:pt x="307" y="2740"/>
                    <a:pt x="308" y="2740"/>
                    <a:pt x="309" y="2740"/>
                  </a:cubicBezTo>
                  <a:cubicBezTo>
                    <a:pt x="475" y="2740"/>
                    <a:pt x="610" y="2604"/>
                    <a:pt x="610" y="2438"/>
                  </a:cubicBezTo>
                  <a:lnTo>
                    <a:pt x="610" y="312"/>
                  </a:lnTo>
                  <a:cubicBezTo>
                    <a:pt x="613" y="141"/>
                    <a:pt x="477" y="0"/>
                    <a:pt x="3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39"/>
            <p:cNvSpPr/>
            <p:nvPr/>
          </p:nvSpPr>
          <p:spPr>
            <a:xfrm>
              <a:off x="5544725" y="3889825"/>
              <a:ext cx="15375" cy="65550"/>
            </a:xfrm>
            <a:custGeom>
              <a:avLst/>
              <a:gdLst/>
              <a:ahLst/>
              <a:cxnLst/>
              <a:rect l="l" t="t" r="r" b="b"/>
              <a:pathLst>
                <a:path w="615" h="2622" extrusionOk="0">
                  <a:moveTo>
                    <a:pt x="307" y="0"/>
                  </a:moveTo>
                  <a:cubicBezTo>
                    <a:pt x="137" y="0"/>
                    <a:pt x="0" y="141"/>
                    <a:pt x="4" y="310"/>
                  </a:cubicBezTo>
                  <a:lnTo>
                    <a:pt x="4" y="2319"/>
                  </a:lnTo>
                  <a:cubicBezTo>
                    <a:pt x="4" y="2486"/>
                    <a:pt x="141" y="2622"/>
                    <a:pt x="307" y="2622"/>
                  </a:cubicBezTo>
                  <a:cubicBezTo>
                    <a:pt x="474" y="2622"/>
                    <a:pt x="611" y="2486"/>
                    <a:pt x="611" y="2319"/>
                  </a:cubicBezTo>
                  <a:lnTo>
                    <a:pt x="611" y="310"/>
                  </a:lnTo>
                  <a:cubicBezTo>
                    <a:pt x="615" y="141"/>
                    <a:pt x="478"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39"/>
            <p:cNvSpPr/>
            <p:nvPr/>
          </p:nvSpPr>
          <p:spPr>
            <a:xfrm>
              <a:off x="5645250" y="3940225"/>
              <a:ext cx="15175" cy="59450"/>
            </a:xfrm>
            <a:custGeom>
              <a:avLst/>
              <a:gdLst/>
              <a:ahLst/>
              <a:cxnLst/>
              <a:rect l="l" t="t" r="r" b="b"/>
              <a:pathLst>
                <a:path w="607" h="2378" extrusionOk="0">
                  <a:moveTo>
                    <a:pt x="304" y="0"/>
                  </a:moveTo>
                  <a:cubicBezTo>
                    <a:pt x="136" y="0"/>
                    <a:pt x="1" y="135"/>
                    <a:pt x="1" y="303"/>
                  </a:cubicBezTo>
                  <a:lnTo>
                    <a:pt x="1" y="2076"/>
                  </a:lnTo>
                  <a:cubicBezTo>
                    <a:pt x="1" y="2243"/>
                    <a:pt x="136" y="2378"/>
                    <a:pt x="304" y="2378"/>
                  </a:cubicBezTo>
                  <a:cubicBezTo>
                    <a:pt x="471" y="2378"/>
                    <a:pt x="606" y="2243"/>
                    <a:pt x="606" y="2076"/>
                  </a:cubicBezTo>
                  <a:lnTo>
                    <a:pt x="606" y="303"/>
                  </a:lnTo>
                  <a:cubicBezTo>
                    <a:pt x="606" y="135"/>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39"/>
            <p:cNvSpPr/>
            <p:nvPr/>
          </p:nvSpPr>
          <p:spPr>
            <a:xfrm>
              <a:off x="5754450" y="3960725"/>
              <a:ext cx="15400" cy="36025"/>
            </a:xfrm>
            <a:custGeom>
              <a:avLst/>
              <a:gdLst/>
              <a:ahLst/>
              <a:cxnLst/>
              <a:rect l="l" t="t" r="r" b="b"/>
              <a:pathLst>
                <a:path w="616" h="1441" extrusionOk="0">
                  <a:moveTo>
                    <a:pt x="308" y="0"/>
                  </a:moveTo>
                  <a:cubicBezTo>
                    <a:pt x="137" y="0"/>
                    <a:pt x="0" y="140"/>
                    <a:pt x="6" y="310"/>
                  </a:cubicBezTo>
                  <a:lnTo>
                    <a:pt x="6" y="1137"/>
                  </a:lnTo>
                  <a:cubicBezTo>
                    <a:pt x="4" y="1305"/>
                    <a:pt x="141" y="1441"/>
                    <a:pt x="308" y="1441"/>
                  </a:cubicBezTo>
                  <a:cubicBezTo>
                    <a:pt x="476" y="1441"/>
                    <a:pt x="611" y="1305"/>
                    <a:pt x="611" y="1137"/>
                  </a:cubicBezTo>
                  <a:lnTo>
                    <a:pt x="611" y="310"/>
                  </a:lnTo>
                  <a:cubicBezTo>
                    <a:pt x="615" y="140"/>
                    <a:pt x="478" y="0"/>
                    <a:pt x="30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39"/>
            <p:cNvSpPr/>
            <p:nvPr/>
          </p:nvSpPr>
          <p:spPr>
            <a:xfrm>
              <a:off x="5970200" y="3919700"/>
              <a:ext cx="15175" cy="47500"/>
            </a:xfrm>
            <a:custGeom>
              <a:avLst/>
              <a:gdLst/>
              <a:ahLst/>
              <a:cxnLst/>
              <a:rect l="l" t="t" r="r" b="b"/>
              <a:pathLst>
                <a:path w="607" h="1900" extrusionOk="0">
                  <a:moveTo>
                    <a:pt x="303" y="1"/>
                  </a:moveTo>
                  <a:cubicBezTo>
                    <a:pt x="139" y="1"/>
                    <a:pt x="4" y="132"/>
                    <a:pt x="1" y="298"/>
                  </a:cubicBezTo>
                  <a:lnTo>
                    <a:pt x="1" y="1597"/>
                  </a:lnTo>
                  <a:cubicBezTo>
                    <a:pt x="1" y="1764"/>
                    <a:pt x="136" y="1899"/>
                    <a:pt x="304" y="1899"/>
                  </a:cubicBezTo>
                  <a:cubicBezTo>
                    <a:pt x="471" y="1899"/>
                    <a:pt x="606" y="1764"/>
                    <a:pt x="606" y="1597"/>
                  </a:cubicBezTo>
                  <a:lnTo>
                    <a:pt x="606" y="298"/>
                  </a:lnTo>
                  <a:cubicBezTo>
                    <a:pt x="602"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39"/>
            <p:cNvSpPr/>
            <p:nvPr/>
          </p:nvSpPr>
          <p:spPr>
            <a:xfrm>
              <a:off x="6017450" y="3869500"/>
              <a:ext cx="15200" cy="65200"/>
            </a:xfrm>
            <a:custGeom>
              <a:avLst/>
              <a:gdLst/>
              <a:ahLst/>
              <a:cxnLst/>
              <a:rect l="l" t="t" r="r" b="b"/>
              <a:pathLst>
                <a:path w="608" h="2608" extrusionOk="0">
                  <a:moveTo>
                    <a:pt x="304" y="1"/>
                  </a:moveTo>
                  <a:cubicBezTo>
                    <a:pt x="140" y="1"/>
                    <a:pt x="5" y="132"/>
                    <a:pt x="1" y="296"/>
                  </a:cubicBezTo>
                  <a:lnTo>
                    <a:pt x="1" y="2306"/>
                  </a:lnTo>
                  <a:cubicBezTo>
                    <a:pt x="0" y="2472"/>
                    <a:pt x="137" y="2608"/>
                    <a:pt x="304" y="2608"/>
                  </a:cubicBezTo>
                  <a:cubicBezTo>
                    <a:pt x="472" y="2608"/>
                    <a:pt x="607" y="2472"/>
                    <a:pt x="607" y="2306"/>
                  </a:cubicBezTo>
                  <a:lnTo>
                    <a:pt x="607" y="296"/>
                  </a:lnTo>
                  <a:cubicBezTo>
                    <a:pt x="603" y="132"/>
                    <a:pt x="469"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39"/>
            <p:cNvSpPr/>
            <p:nvPr/>
          </p:nvSpPr>
          <p:spPr>
            <a:xfrm>
              <a:off x="5377275" y="3140950"/>
              <a:ext cx="793475" cy="793500"/>
            </a:xfrm>
            <a:custGeom>
              <a:avLst/>
              <a:gdLst/>
              <a:ahLst/>
              <a:cxnLst/>
              <a:rect l="l" t="t" r="r" b="b"/>
              <a:pathLst>
                <a:path w="31739" h="31740" extrusionOk="0">
                  <a:moveTo>
                    <a:pt x="15869" y="0"/>
                  </a:moveTo>
                  <a:cubicBezTo>
                    <a:pt x="11660" y="0"/>
                    <a:pt x="7624" y="1672"/>
                    <a:pt x="4648" y="4648"/>
                  </a:cubicBezTo>
                  <a:cubicBezTo>
                    <a:pt x="1671" y="7625"/>
                    <a:pt x="1" y="11661"/>
                    <a:pt x="1" y="15870"/>
                  </a:cubicBezTo>
                  <a:cubicBezTo>
                    <a:pt x="1" y="20079"/>
                    <a:pt x="1671" y="24114"/>
                    <a:pt x="4648" y="27091"/>
                  </a:cubicBezTo>
                  <a:cubicBezTo>
                    <a:pt x="7624" y="30067"/>
                    <a:pt x="11660" y="31739"/>
                    <a:pt x="15869" y="31739"/>
                  </a:cubicBezTo>
                  <a:cubicBezTo>
                    <a:pt x="20078" y="31739"/>
                    <a:pt x="24115" y="30067"/>
                    <a:pt x="27090" y="27091"/>
                  </a:cubicBezTo>
                  <a:cubicBezTo>
                    <a:pt x="30066" y="24114"/>
                    <a:pt x="31738" y="20079"/>
                    <a:pt x="31738" y="15870"/>
                  </a:cubicBezTo>
                  <a:cubicBezTo>
                    <a:pt x="31738" y="11661"/>
                    <a:pt x="30066" y="7625"/>
                    <a:pt x="27090" y="4648"/>
                  </a:cubicBezTo>
                  <a:cubicBezTo>
                    <a:pt x="24115" y="1672"/>
                    <a:pt x="20078" y="0"/>
                    <a:pt x="15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39"/>
            <p:cNvSpPr/>
            <p:nvPr/>
          </p:nvSpPr>
          <p:spPr>
            <a:xfrm>
              <a:off x="5355650" y="3133475"/>
              <a:ext cx="879600" cy="808675"/>
            </a:xfrm>
            <a:custGeom>
              <a:avLst/>
              <a:gdLst/>
              <a:ahLst/>
              <a:cxnLst/>
              <a:rect l="l" t="t" r="r" b="b"/>
              <a:pathLst>
                <a:path w="35184" h="32347" extrusionOk="0">
                  <a:moveTo>
                    <a:pt x="16767" y="607"/>
                  </a:moveTo>
                  <a:cubicBezTo>
                    <a:pt x="19629" y="607"/>
                    <a:pt x="22437" y="1401"/>
                    <a:pt x="24876" y="2901"/>
                  </a:cubicBezTo>
                  <a:cubicBezTo>
                    <a:pt x="32192" y="7390"/>
                    <a:pt x="34492" y="16994"/>
                    <a:pt x="30003" y="24309"/>
                  </a:cubicBezTo>
                  <a:cubicBezTo>
                    <a:pt x="27829" y="27854"/>
                    <a:pt x="24405" y="30340"/>
                    <a:pt x="20361" y="31308"/>
                  </a:cubicBezTo>
                  <a:cubicBezTo>
                    <a:pt x="19147" y="31598"/>
                    <a:pt x="17922" y="31742"/>
                    <a:pt x="16705" y="31742"/>
                  </a:cubicBezTo>
                  <a:cubicBezTo>
                    <a:pt x="13867" y="31742"/>
                    <a:pt x="11076" y="30960"/>
                    <a:pt x="8595" y="29438"/>
                  </a:cubicBezTo>
                  <a:cubicBezTo>
                    <a:pt x="5050" y="27263"/>
                    <a:pt x="2565" y="23839"/>
                    <a:pt x="1596" y="19796"/>
                  </a:cubicBezTo>
                  <a:cubicBezTo>
                    <a:pt x="627" y="15752"/>
                    <a:pt x="1293" y="11573"/>
                    <a:pt x="3466" y="8030"/>
                  </a:cubicBezTo>
                  <a:cubicBezTo>
                    <a:pt x="6402" y="3245"/>
                    <a:pt x="11522" y="607"/>
                    <a:pt x="16760" y="607"/>
                  </a:cubicBezTo>
                  <a:cubicBezTo>
                    <a:pt x="16762" y="607"/>
                    <a:pt x="16764" y="607"/>
                    <a:pt x="16767" y="607"/>
                  </a:cubicBezTo>
                  <a:close/>
                  <a:moveTo>
                    <a:pt x="16761" y="0"/>
                  </a:moveTo>
                  <a:cubicBezTo>
                    <a:pt x="11319" y="0"/>
                    <a:pt x="5999" y="2742"/>
                    <a:pt x="2951" y="7710"/>
                  </a:cubicBezTo>
                  <a:cubicBezTo>
                    <a:pt x="691" y="11393"/>
                    <a:pt x="1" y="15735"/>
                    <a:pt x="1008" y="19936"/>
                  </a:cubicBezTo>
                  <a:cubicBezTo>
                    <a:pt x="2013" y="24137"/>
                    <a:pt x="4595" y="27695"/>
                    <a:pt x="8277" y="29953"/>
                  </a:cubicBezTo>
                  <a:cubicBezTo>
                    <a:pt x="10855" y="31536"/>
                    <a:pt x="13755" y="32347"/>
                    <a:pt x="16705" y="32347"/>
                  </a:cubicBezTo>
                  <a:cubicBezTo>
                    <a:pt x="17984" y="32346"/>
                    <a:pt x="19259" y="32195"/>
                    <a:pt x="20501" y="31896"/>
                  </a:cubicBezTo>
                  <a:cubicBezTo>
                    <a:pt x="24704" y="30890"/>
                    <a:pt x="28260" y="28307"/>
                    <a:pt x="30520" y="24626"/>
                  </a:cubicBezTo>
                  <a:cubicBezTo>
                    <a:pt x="35183" y="17024"/>
                    <a:pt x="32792" y="7048"/>
                    <a:pt x="25192" y="2384"/>
                  </a:cubicBezTo>
                  <a:cubicBezTo>
                    <a:pt x="22560" y="769"/>
                    <a:pt x="19644"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39"/>
            <p:cNvSpPr/>
            <p:nvPr/>
          </p:nvSpPr>
          <p:spPr>
            <a:xfrm>
              <a:off x="5377250" y="3087875"/>
              <a:ext cx="793500" cy="793500"/>
            </a:xfrm>
            <a:custGeom>
              <a:avLst/>
              <a:gdLst/>
              <a:ahLst/>
              <a:cxnLst/>
              <a:rect l="l" t="t" r="r" b="b"/>
              <a:pathLst>
                <a:path w="31740" h="31740" extrusionOk="0">
                  <a:moveTo>
                    <a:pt x="15870" y="1"/>
                  </a:moveTo>
                  <a:cubicBezTo>
                    <a:pt x="11661" y="1"/>
                    <a:pt x="7625" y="1673"/>
                    <a:pt x="4649" y="4648"/>
                  </a:cubicBezTo>
                  <a:cubicBezTo>
                    <a:pt x="1672" y="7625"/>
                    <a:pt x="0" y="11661"/>
                    <a:pt x="0" y="15870"/>
                  </a:cubicBezTo>
                  <a:cubicBezTo>
                    <a:pt x="0" y="20079"/>
                    <a:pt x="1672" y="24115"/>
                    <a:pt x="4649" y="27092"/>
                  </a:cubicBezTo>
                  <a:cubicBezTo>
                    <a:pt x="7625" y="30067"/>
                    <a:pt x="11661" y="31740"/>
                    <a:pt x="15870" y="31740"/>
                  </a:cubicBezTo>
                  <a:cubicBezTo>
                    <a:pt x="20079" y="31740"/>
                    <a:pt x="24116" y="30067"/>
                    <a:pt x="27091" y="27092"/>
                  </a:cubicBezTo>
                  <a:cubicBezTo>
                    <a:pt x="30067" y="24115"/>
                    <a:pt x="31739" y="20079"/>
                    <a:pt x="31739" y="15870"/>
                  </a:cubicBezTo>
                  <a:cubicBezTo>
                    <a:pt x="31739" y="11661"/>
                    <a:pt x="30067" y="7625"/>
                    <a:pt x="27091" y="4648"/>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39"/>
            <p:cNvSpPr/>
            <p:nvPr/>
          </p:nvSpPr>
          <p:spPr>
            <a:xfrm>
              <a:off x="5355650" y="3080150"/>
              <a:ext cx="836700" cy="808725"/>
            </a:xfrm>
            <a:custGeom>
              <a:avLst/>
              <a:gdLst/>
              <a:ahLst/>
              <a:cxnLst/>
              <a:rect l="l" t="t" r="r" b="b"/>
              <a:pathLst>
                <a:path w="33468" h="32349" extrusionOk="0">
                  <a:moveTo>
                    <a:pt x="16762" y="606"/>
                  </a:moveTo>
                  <a:cubicBezTo>
                    <a:pt x="19601" y="606"/>
                    <a:pt x="22393" y="1389"/>
                    <a:pt x="24874" y="2911"/>
                  </a:cubicBezTo>
                  <a:cubicBezTo>
                    <a:pt x="28419" y="5086"/>
                    <a:pt x="30904" y="8510"/>
                    <a:pt x="31873" y="12554"/>
                  </a:cubicBezTo>
                  <a:cubicBezTo>
                    <a:pt x="32842" y="16597"/>
                    <a:pt x="32176" y="20776"/>
                    <a:pt x="30003" y="24320"/>
                  </a:cubicBezTo>
                  <a:cubicBezTo>
                    <a:pt x="27067" y="29103"/>
                    <a:pt x="21946" y="31741"/>
                    <a:pt x="16707" y="31741"/>
                  </a:cubicBezTo>
                  <a:cubicBezTo>
                    <a:pt x="13933" y="31741"/>
                    <a:pt x="11126" y="31001"/>
                    <a:pt x="8593" y="29448"/>
                  </a:cubicBezTo>
                  <a:cubicBezTo>
                    <a:pt x="5050" y="27273"/>
                    <a:pt x="2564" y="23849"/>
                    <a:pt x="1596" y="19806"/>
                  </a:cubicBezTo>
                  <a:cubicBezTo>
                    <a:pt x="627" y="15761"/>
                    <a:pt x="1291" y="11583"/>
                    <a:pt x="3466" y="8039"/>
                  </a:cubicBezTo>
                  <a:cubicBezTo>
                    <a:pt x="5640" y="4494"/>
                    <a:pt x="9065" y="2009"/>
                    <a:pt x="13108" y="1041"/>
                  </a:cubicBezTo>
                  <a:cubicBezTo>
                    <a:pt x="14305" y="754"/>
                    <a:pt x="15532" y="608"/>
                    <a:pt x="16762" y="606"/>
                  </a:cubicBezTo>
                  <a:close/>
                  <a:moveTo>
                    <a:pt x="16765" y="0"/>
                  </a:moveTo>
                  <a:cubicBezTo>
                    <a:pt x="15501" y="0"/>
                    <a:pt x="14228" y="149"/>
                    <a:pt x="12968" y="451"/>
                  </a:cubicBezTo>
                  <a:cubicBezTo>
                    <a:pt x="8766" y="1457"/>
                    <a:pt x="5209" y="4038"/>
                    <a:pt x="2951" y="7721"/>
                  </a:cubicBezTo>
                  <a:cubicBezTo>
                    <a:pt x="691" y="11405"/>
                    <a:pt x="1" y="15745"/>
                    <a:pt x="1006" y="19947"/>
                  </a:cubicBezTo>
                  <a:cubicBezTo>
                    <a:pt x="2013" y="24148"/>
                    <a:pt x="4595" y="27705"/>
                    <a:pt x="8277" y="29964"/>
                  </a:cubicBezTo>
                  <a:cubicBezTo>
                    <a:pt x="10810" y="31522"/>
                    <a:pt x="13726" y="32348"/>
                    <a:pt x="16701" y="32348"/>
                  </a:cubicBezTo>
                  <a:cubicBezTo>
                    <a:pt x="16703" y="32348"/>
                    <a:pt x="16705" y="32348"/>
                    <a:pt x="16708" y="32348"/>
                  </a:cubicBezTo>
                  <a:cubicBezTo>
                    <a:pt x="22150" y="32348"/>
                    <a:pt x="27471" y="29605"/>
                    <a:pt x="30518" y="24637"/>
                  </a:cubicBezTo>
                  <a:cubicBezTo>
                    <a:pt x="32778" y="20954"/>
                    <a:pt x="33468" y="16611"/>
                    <a:pt x="32461" y="12412"/>
                  </a:cubicBezTo>
                  <a:cubicBezTo>
                    <a:pt x="31455" y="8212"/>
                    <a:pt x="28875" y="4654"/>
                    <a:pt x="25192" y="2394"/>
                  </a:cubicBezTo>
                  <a:cubicBezTo>
                    <a:pt x="22614" y="813"/>
                    <a:pt x="19714" y="0"/>
                    <a:pt x="167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39"/>
            <p:cNvSpPr/>
            <p:nvPr/>
          </p:nvSpPr>
          <p:spPr>
            <a:xfrm>
              <a:off x="5436750" y="3147400"/>
              <a:ext cx="674475" cy="674450"/>
            </a:xfrm>
            <a:custGeom>
              <a:avLst/>
              <a:gdLst/>
              <a:ahLst/>
              <a:cxnLst/>
              <a:rect l="l" t="t" r="r" b="b"/>
              <a:pathLst>
                <a:path w="26979" h="26978" extrusionOk="0">
                  <a:moveTo>
                    <a:pt x="13490" y="0"/>
                  </a:moveTo>
                  <a:cubicBezTo>
                    <a:pt x="9912" y="0"/>
                    <a:pt x="6482" y="1421"/>
                    <a:pt x="3952" y="3951"/>
                  </a:cubicBezTo>
                  <a:cubicBezTo>
                    <a:pt x="1422" y="6480"/>
                    <a:pt x="1" y="9912"/>
                    <a:pt x="1" y="13489"/>
                  </a:cubicBezTo>
                  <a:cubicBezTo>
                    <a:pt x="1" y="17066"/>
                    <a:pt x="1422" y="20498"/>
                    <a:pt x="3952" y="23027"/>
                  </a:cubicBezTo>
                  <a:cubicBezTo>
                    <a:pt x="6482" y="25557"/>
                    <a:pt x="9912" y="26978"/>
                    <a:pt x="13490" y="26978"/>
                  </a:cubicBezTo>
                  <a:cubicBezTo>
                    <a:pt x="17067" y="26978"/>
                    <a:pt x="20499" y="25557"/>
                    <a:pt x="23029" y="23027"/>
                  </a:cubicBezTo>
                  <a:cubicBezTo>
                    <a:pt x="25558" y="20498"/>
                    <a:pt x="26979" y="17066"/>
                    <a:pt x="26979" y="13489"/>
                  </a:cubicBezTo>
                  <a:cubicBezTo>
                    <a:pt x="26979" y="9912"/>
                    <a:pt x="25558" y="6480"/>
                    <a:pt x="23029" y="3951"/>
                  </a:cubicBezTo>
                  <a:cubicBezTo>
                    <a:pt x="20499" y="1421"/>
                    <a:pt x="17067"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39"/>
            <p:cNvSpPr/>
            <p:nvPr/>
          </p:nvSpPr>
          <p:spPr>
            <a:xfrm>
              <a:off x="5380700" y="3139875"/>
              <a:ext cx="786650" cy="689700"/>
            </a:xfrm>
            <a:custGeom>
              <a:avLst/>
              <a:gdLst/>
              <a:ahLst/>
              <a:cxnLst/>
              <a:rect l="l" t="t" r="r" b="b"/>
              <a:pathLst>
                <a:path w="31466" h="27588" extrusionOk="0">
                  <a:moveTo>
                    <a:pt x="15754" y="606"/>
                  </a:moveTo>
                  <a:lnTo>
                    <a:pt x="15754" y="607"/>
                  </a:lnTo>
                  <a:cubicBezTo>
                    <a:pt x="15756" y="607"/>
                    <a:pt x="15759" y="607"/>
                    <a:pt x="15761" y="607"/>
                  </a:cubicBezTo>
                  <a:cubicBezTo>
                    <a:pt x="18186" y="607"/>
                    <a:pt x="20563" y="1279"/>
                    <a:pt x="22629" y="2550"/>
                  </a:cubicBezTo>
                  <a:cubicBezTo>
                    <a:pt x="28826" y="6351"/>
                    <a:pt x="30774" y="14488"/>
                    <a:pt x="26972" y="20684"/>
                  </a:cubicBezTo>
                  <a:cubicBezTo>
                    <a:pt x="25130" y="23687"/>
                    <a:pt x="22229" y="25790"/>
                    <a:pt x="18804" y="26612"/>
                  </a:cubicBezTo>
                  <a:cubicBezTo>
                    <a:pt x="17776" y="26859"/>
                    <a:pt x="16738" y="26981"/>
                    <a:pt x="15707" y="26981"/>
                  </a:cubicBezTo>
                  <a:cubicBezTo>
                    <a:pt x="13303" y="26981"/>
                    <a:pt x="10938" y="26318"/>
                    <a:pt x="8836" y="25029"/>
                  </a:cubicBezTo>
                  <a:cubicBezTo>
                    <a:pt x="2640" y="21226"/>
                    <a:pt x="691" y="13091"/>
                    <a:pt x="4493" y="6895"/>
                  </a:cubicBezTo>
                  <a:cubicBezTo>
                    <a:pt x="6978" y="2842"/>
                    <a:pt x="11316" y="606"/>
                    <a:pt x="15754" y="606"/>
                  </a:cubicBezTo>
                  <a:close/>
                  <a:moveTo>
                    <a:pt x="15755" y="0"/>
                  </a:moveTo>
                  <a:cubicBezTo>
                    <a:pt x="11113" y="0"/>
                    <a:pt x="6578" y="2339"/>
                    <a:pt x="3977" y="6577"/>
                  </a:cubicBezTo>
                  <a:cubicBezTo>
                    <a:pt x="0" y="13059"/>
                    <a:pt x="2038" y="21569"/>
                    <a:pt x="8520" y="25544"/>
                  </a:cubicBezTo>
                  <a:cubicBezTo>
                    <a:pt x="10718" y="26894"/>
                    <a:pt x="13191" y="27588"/>
                    <a:pt x="15707" y="27588"/>
                  </a:cubicBezTo>
                  <a:cubicBezTo>
                    <a:pt x="16797" y="27586"/>
                    <a:pt x="17884" y="27457"/>
                    <a:pt x="18944" y="27202"/>
                  </a:cubicBezTo>
                  <a:cubicBezTo>
                    <a:pt x="22527" y="26344"/>
                    <a:pt x="25561" y="24142"/>
                    <a:pt x="27487" y="21002"/>
                  </a:cubicBezTo>
                  <a:cubicBezTo>
                    <a:pt x="31466" y="14519"/>
                    <a:pt x="29429" y="6012"/>
                    <a:pt x="22945" y="2033"/>
                  </a:cubicBezTo>
                  <a:cubicBezTo>
                    <a:pt x="20700" y="656"/>
                    <a:pt x="18213" y="0"/>
                    <a:pt x="1575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39"/>
            <p:cNvSpPr/>
            <p:nvPr/>
          </p:nvSpPr>
          <p:spPr>
            <a:xfrm>
              <a:off x="5574875" y="3255600"/>
              <a:ext cx="352550" cy="456400"/>
            </a:xfrm>
            <a:custGeom>
              <a:avLst/>
              <a:gdLst/>
              <a:ahLst/>
              <a:cxnLst/>
              <a:rect l="l" t="t" r="r" b="b"/>
              <a:pathLst>
                <a:path w="14102" h="18256" extrusionOk="0">
                  <a:moveTo>
                    <a:pt x="12329" y="0"/>
                  </a:moveTo>
                  <a:cubicBezTo>
                    <a:pt x="12272" y="0"/>
                    <a:pt x="12212" y="5"/>
                    <a:pt x="12152" y="15"/>
                  </a:cubicBezTo>
                  <a:cubicBezTo>
                    <a:pt x="11904" y="54"/>
                    <a:pt x="11702" y="203"/>
                    <a:pt x="11545" y="459"/>
                  </a:cubicBezTo>
                  <a:lnTo>
                    <a:pt x="10100" y="2812"/>
                  </a:lnTo>
                  <a:lnTo>
                    <a:pt x="10100" y="2812"/>
                  </a:lnTo>
                  <a:cubicBezTo>
                    <a:pt x="9019" y="2227"/>
                    <a:pt x="7994" y="1934"/>
                    <a:pt x="7025" y="1934"/>
                  </a:cubicBezTo>
                  <a:cubicBezTo>
                    <a:pt x="7001" y="1934"/>
                    <a:pt x="6978" y="1934"/>
                    <a:pt x="6954" y="1935"/>
                  </a:cubicBezTo>
                  <a:cubicBezTo>
                    <a:pt x="5636" y="1956"/>
                    <a:pt x="4639" y="2516"/>
                    <a:pt x="3964" y="3615"/>
                  </a:cubicBezTo>
                  <a:cubicBezTo>
                    <a:pt x="3687" y="4067"/>
                    <a:pt x="3504" y="4496"/>
                    <a:pt x="3416" y="4904"/>
                  </a:cubicBezTo>
                  <a:cubicBezTo>
                    <a:pt x="3326" y="5310"/>
                    <a:pt x="3305" y="5687"/>
                    <a:pt x="3353" y="6032"/>
                  </a:cubicBezTo>
                  <a:cubicBezTo>
                    <a:pt x="3400" y="6377"/>
                    <a:pt x="3546" y="6756"/>
                    <a:pt x="3790" y="7170"/>
                  </a:cubicBezTo>
                  <a:cubicBezTo>
                    <a:pt x="4021" y="7567"/>
                    <a:pt x="4282" y="7946"/>
                    <a:pt x="4571" y="8303"/>
                  </a:cubicBezTo>
                  <a:cubicBezTo>
                    <a:pt x="4848" y="8645"/>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1"/>
                    <a:pt x="5502" y="12918"/>
                  </a:cubicBezTo>
                  <a:cubicBezTo>
                    <a:pt x="5234" y="12790"/>
                    <a:pt x="4981" y="12633"/>
                    <a:pt x="4749" y="12448"/>
                  </a:cubicBezTo>
                  <a:cubicBezTo>
                    <a:pt x="4425" y="12230"/>
                    <a:pt x="4126" y="11979"/>
                    <a:pt x="3856" y="11698"/>
                  </a:cubicBezTo>
                  <a:cubicBezTo>
                    <a:pt x="3590" y="11422"/>
                    <a:pt x="3398" y="11191"/>
                    <a:pt x="3277" y="11009"/>
                  </a:cubicBezTo>
                  <a:cubicBezTo>
                    <a:pt x="3155" y="10825"/>
                    <a:pt x="3019" y="10601"/>
                    <a:pt x="2865" y="10336"/>
                  </a:cubicBezTo>
                  <a:cubicBezTo>
                    <a:pt x="2711" y="10070"/>
                    <a:pt x="2615" y="9910"/>
                    <a:pt x="2576" y="9855"/>
                  </a:cubicBezTo>
                  <a:cubicBezTo>
                    <a:pt x="2381" y="9549"/>
                    <a:pt x="2158" y="9334"/>
                    <a:pt x="1907" y="9212"/>
                  </a:cubicBezTo>
                  <a:cubicBezTo>
                    <a:pt x="1747" y="9133"/>
                    <a:pt x="1587" y="9094"/>
                    <a:pt x="1426" y="9094"/>
                  </a:cubicBezTo>
                  <a:cubicBezTo>
                    <a:pt x="1333" y="9094"/>
                    <a:pt x="1240" y="9107"/>
                    <a:pt x="1146" y="9134"/>
                  </a:cubicBezTo>
                  <a:cubicBezTo>
                    <a:pt x="897" y="9200"/>
                    <a:pt x="666" y="9321"/>
                    <a:pt x="469" y="9488"/>
                  </a:cubicBezTo>
                  <a:cubicBezTo>
                    <a:pt x="275" y="9653"/>
                    <a:pt x="142" y="9871"/>
                    <a:pt x="70" y="10138"/>
                  </a:cubicBezTo>
                  <a:cubicBezTo>
                    <a:pt x="0" y="10405"/>
                    <a:pt x="20" y="10677"/>
                    <a:pt x="130" y="10952"/>
                  </a:cubicBezTo>
                  <a:cubicBezTo>
                    <a:pt x="762" y="12399"/>
                    <a:pt x="1765" y="13629"/>
                    <a:pt x="3140" y="14641"/>
                  </a:cubicBezTo>
                  <a:lnTo>
                    <a:pt x="3140" y="14641"/>
                  </a:lnTo>
                  <a:lnTo>
                    <a:pt x="1792" y="16838"/>
                  </a:lnTo>
                  <a:cubicBezTo>
                    <a:pt x="1584" y="17177"/>
                    <a:pt x="1569" y="17492"/>
                    <a:pt x="1748" y="17783"/>
                  </a:cubicBezTo>
                  <a:cubicBezTo>
                    <a:pt x="1926" y="18074"/>
                    <a:pt x="2190" y="18231"/>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9" y="16289"/>
                    <a:pt x="7075" y="16328"/>
                    <a:pt x="7414" y="16328"/>
                  </a:cubicBezTo>
                  <a:cubicBezTo>
                    <a:pt x="7949" y="16328"/>
                    <a:pt x="8463" y="16232"/>
                    <a:pt x="8956" y="16038"/>
                  </a:cubicBezTo>
                  <a:cubicBezTo>
                    <a:pt x="9761" y="15723"/>
                    <a:pt x="10412" y="15144"/>
                    <a:pt x="10909" y="14299"/>
                  </a:cubicBezTo>
                  <a:cubicBezTo>
                    <a:pt x="11222" y="13774"/>
                    <a:pt x="11407" y="13268"/>
                    <a:pt x="11467" y="12781"/>
                  </a:cubicBezTo>
                  <a:cubicBezTo>
                    <a:pt x="11526" y="12296"/>
                    <a:pt x="11464" y="11814"/>
                    <a:pt x="11280" y="11337"/>
                  </a:cubicBezTo>
                  <a:cubicBezTo>
                    <a:pt x="11090" y="10851"/>
                    <a:pt x="10835" y="10394"/>
                    <a:pt x="10521" y="9978"/>
                  </a:cubicBezTo>
                  <a:cubicBezTo>
                    <a:pt x="10199" y="9547"/>
                    <a:pt x="9772" y="9054"/>
                    <a:pt x="9242" y="8501"/>
                  </a:cubicBezTo>
                  <a:lnTo>
                    <a:pt x="7930" y="7166"/>
                  </a:lnTo>
                  <a:cubicBezTo>
                    <a:pt x="7534" y="6779"/>
                    <a:pt x="7284" y="6448"/>
                    <a:pt x="7177" y="6176"/>
                  </a:cubicBezTo>
                  <a:cubicBezTo>
                    <a:pt x="7069" y="5903"/>
                    <a:pt x="7099" y="5631"/>
                    <a:pt x="7265" y="5360"/>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1"/>
                  </a:cubicBezTo>
                  <a:cubicBezTo>
                    <a:pt x="10528" y="6439"/>
                    <a:pt x="11187" y="7093"/>
                    <a:pt x="11758" y="7821"/>
                  </a:cubicBezTo>
                  <a:cubicBezTo>
                    <a:pt x="11991" y="8098"/>
                    <a:pt x="12244" y="8285"/>
                    <a:pt x="12512" y="8377"/>
                  </a:cubicBezTo>
                  <a:cubicBezTo>
                    <a:pt x="12630" y="8417"/>
                    <a:pt x="12744" y="8438"/>
                    <a:pt x="12855" y="8438"/>
                  </a:cubicBezTo>
                  <a:cubicBezTo>
                    <a:pt x="12999" y="8438"/>
                    <a:pt x="13137" y="8404"/>
                    <a:pt x="13269" y="8335"/>
                  </a:cubicBezTo>
                  <a:cubicBezTo>
                    <a:pt x="13497" y="8221"/>
                    <a:pt x="13696" y="8055"/>
                    <a:pt x="13852" y="7854"/>
                  </a:cubicBezTo>
                  <a:cubicBezTo>
                    <a:pt x="14007" y="7653"/>
                    <a:pt x="14088" y="7399"/>
                    <a:pt x="14095" y="7093"/>
                  </a:cubicBezTo>
                  <a:cubicBezTo>
                    <a:pt x="14101" y="6786"/>
                    <a:pt x="14010" y="6491"/>
                    <a:pt x="13820" y="6209"/>
                  </a:cubicBezTo>
                  <a:cubicBezTo>
                    <a:pt x="13579" y="5843"/>
                    <a:pt x="13374" y="5551"/>
                    <a:pt x="13205" y="5334"/>
                  </a:cubicBezTo>
                  <a:cubicBezTo>
                    <a:pt x="13037" y="5117"/>
                    <a:pt x="12777" y="4836"/>
                    <a:pt x="12424" y="4490"/>
                  </a:cubicBezTo>
                  <a:cubicBezTo>
                    <a:pt x="12175" y="4247"/>
                    <a:pt x="11912" y="4020"/>
                    <a:pt x="11636" y="3809"/>
                  </a:cubicBezTo>
                  <a:lnTo>
                    <a:pt x="11636" y="3809"/>
                  </a:lnTo>
                  <a:lnTo>
                    <a:pt x="13104" y="1415"/>
                  </a:lnTo>
                  <a:cubicBezTo>
                    <a:pt x="13252" y="1174"/>
                    <a:pt x="13288" y="933"/>
                    <a:pt x="13214" y="690"/>
                  </a:cubicBezTo>
                  <a:cubicBezTo>
                    <a:pt x="13140" y="448"/>
                    <a:pt x="13006" y="264"/>
                    <a:pt x="12813" y="140"/>
                  </a:cubicBezTo>
                  <a:cubicBezTo>
                    <a:pt x="12667" y="47"/>
                    <a:pt x="12506" y="0"/>
                    <a:pt x="1232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39"/>
            <p:cNvSpPr/>
            <p:nvPr/>
          </p:nvSpPr>
          <p:spPr>
            <a:xfrm>
              <a:off x="5438475" y="3699350"/>
              <a:ext cx="15200" cy="65200"/>
            </a:xfrm>
            <a:custGeom>
              <a:avLst/>
              <a:gdLst/>
              <a:ahLst/>
              <a:cxnLst/>
              <a:rect l="l" t="t" r="r" b="b"/>
              <a:pathLst>
                <a:path w="608" h="2608" extrusionOk="0">
                  <a:moveTo>
                    <a:pt x="304" y="1"/>
                  </a:moveTo>
                  <a:cubicBezTo>
                    <a:pt x="140" y="1"/>
                    <a:pt x="5" y="132"/>
                    <a:pt x="1" y="296"/>
                  </a:cubicBezTo>
                  <a:lnTo>
                    <a:pt x="1" y="2306"/>
                  </a:lnTo>
                  <a:cubicBezTo>
                    <a:pt x="1" y="2473"/>
                    <a:pt x="136" y="2608"/>
                    <a:pt x="304" y="2608"/>
                  </a:cubicBezTo>
                  <a:cubicBezTo>
                    <a:pt x="471" y="2608"/>
                    <a:pt x="608" y="2473"/>
                    <a:pt x="606" y="2306"/>
                  </a:cubicBezTo>
                  <a:lnTo>
                    <a:pt x="606" y="296"/>
                  </a:lnTo>
                  <a:cubicBezTo>
                    <a:pt x="604"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39"/>
            <p:cNvSpPr/>
            <p:nvPr/>
          </p:nvSpPr>
          <p:spPr>
            <a:xfrm>
              <a:off x="5473950" y="3749550"/>
              <a:ext cx="15150" cy="68175"/>
            </a:xfrm>
            <a:custGeom>
              <a:avLst/>
              <a:gdLst/>
              <a:ahLst/>
              <a:cxnLst/>
              <a:rect l="l" t="t" r="r" b="b"/>
              <a:pathLst>
                <a:path w="606" h="2727" extrusionOk="0">
                  <a:moveTo>
                    <a:pt x="302" y="1"/>
                  </a:moveTo>
                  <a:cubicBezTo>
                    <a:pt x="138" y="1"/>
                    <a:pt x="4" y="132"/>
                    <a:pt x="0" y="298"/>
                  </a:cubicBezTo>
                  <a:lnTo>
                    <a:pt x="0" y="2424"/>
                  </a:lnTo>
                  <a:cubicBezTo>
                    <a:pt x="0" y="2591"/>
                    <a:pt x="135" y="2727"/>
                    <a:pt x="302" y="2727"/>
                  </a:cubicBezTo>
                  <a:cubicBezTo>
                    <a:pt x="470" y="2727"/>
                    <a:pt x="606" y="2591"/>
                    <a:pt x="606" y="2424"/>
                  </a:cubicBezTo>
                  <a:lnTo>
                    <a:pt x="606" y="298"/>
                  </a:lnTo>
                  <a:cubicBezTo>
                    <a:pt x="602" y="132"/>
                    <a:pt x="468" y="1"/>
                    <a:pt x="3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39"/>
            <p:cNvSpPr/>
            <p:nvPr/>
          </p:nvSpPr>
          <p:spPr>
            <a:xfrm>
              <a:off x="5544825" y="3808650"/>
              <a:ext cx="15175" cy="65200"/>
            </a:xfrm>
            <a:custGeom>
              <a:avLst/>
              <a:gdLst/>
              <a:ahLst/>
              <a:cxnLst/>
              <a:rect l="l" t="t" r="r" b="b"/>
              <a:pathLst>
                <a:path w="607" h="2608" extrusionOk="0">
                  <a:moveTo>
                    <a:pt x="303" y="1"/>
                  </a:moveTo>
                  <a:cubicBezTo>
                    <a:pt x="139" y="1"/>
                    <a:pt x="4" y="132"/>
                    <a:pt x="0" y="296"/>
                  </a:cubicBezTo>
                  <a:lnTo>
                    <a:pt x="0" y="2306"/>
                  </a:lnTo>
                  <a:cubicBezTo>
                    <a:pt x="0" y="2472"/>
                    <a:pt x="137" y="2608"/>
                    <a:pt x="303" y="2608"/>
                  </a:cubicBezTo>
                  <a:cubicBezTo>
                    <a:pt x="470" y="2608"/>
                    <a:pt x="607" y="2472"/>
                    <a:pt x="607" y="2306"/>
                  </a:cubicBezTo>
                  <a:lnTo>
                    <a:pt x="607" y="296"/>
                  </a:lnTo>
                  <a:cubicBezTo>
                    <a:pt x="603"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39"/>
            <p:cNvSpPr/>
            <p:nvPr/>
          </p:nvSpPr>
          <p:spPr>
            <a:xfrm>
              <a:off x="5645250" y="3858700"/>
              <a:ext cx="15175" cy="59475"/>
            </a:xfrm>
            <a:custGeom>
              <a:avLst/>
              <a:gdLst/>
              <a:ahLst/>
              <a:cxnLst/>
              <a:rect l="l" t="t" r="r" b="b"/>
              <a:pathLst>
                <a:path w="607" h="2379" extrusionOk="0">
                  <a:moveTo>
                    <a:pt x="304" y="0"/>
                  </a:moveTo>
                  <a:cubicBezTo>
                    <a:pt x="136" y="0"/>
                    <a:pt x="1" y="136"/>
                    <a:pt x="1" y="304"/>
                  </a:cubicBezTo>
                  <a:lnTo>
                    <a:pt x="1" y="2075"/>
                  </a:lnTo>
                  <a:cubicBezTo>
                    <a:pt x="1" y="2243"/>
                    <a:pt x="136" y="2378"/>
                    <a:pt x="304" y="2378"/>
                  </a:cubicBezTo>
                  <a:cubicBezTo>
                    <a:pt x="471" y="2378"/>
                    <a:pt x="606" y="2243"/>
                    <a:pt x="606" y="2075"/>
                  </a:cubicBezTo>
                  <a:lnTo>
                    <a:pt x="606" y="304"/>
                  </a:lnTo>
                  <a:cubicBezTo>
                    <a:pt x="606" y="136"/>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39"/>
            <p:cNvSpPr/>
            <p:nvPr/>
          </p:nvSpPr>
          <p:spPr>
            <a:xfrm>
              <a:off x="5754550" y="3879550"/>
              <a:ext cx="15200" cy="35675"/>
            </a:xfrm>
            <a:custGeom>
              <a:avLst/>
              <a:gdLst/>
              <a:ahLst/>
              <a:cxnLst/>
              <a:rect l="l" t="t" r="r" b="b"/>
              <a:pathLst>
                <a:path w="608" h="1427" extrusionOk="0">
                  <a:moveTo>
                    <a:pt x="304" y="1"/>
                  </a:moveTo>
                  <a:cubicBezTo>
                    <a:pt x="140" y="1"/>
                    <a:pt x="4" y="132"/>
                    <a:pt x="2" y="297"/>
                  </a:cubicBezTo>
                  <a:lnTo>
                    <a:pt x="2" y="1123"/>
                  </a:lnTo>
                  <a:cubicBezTo>
                    <a:pt x="0" y="1290"/>
                    <a:pt x="137" y="1427"/>
                    <a:pt x="304" y="1427"/>
                  </a:cubicBezTo>
                  <a:cubicBezTo>
                    <a:pt x="472" y="1427"/>
                    <a:pt x="607" y="1290"/>
                    <a:pt x="607" y="1123"/>
                  </a:cubicBezTo>
                  <a:lnTo>
                    <a:pt x="607" y="297"/>
                  </a:lnTo>
                  <a:cubicBezTo>
                    <a:pt x="603"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39"/>
            <p:cNvSpPr/>
            <p:nvPr/>
          </p:nvSpPr>
          <p:spPr>
            <a:xfrm>
              <a:off x="5970200" y="3838175"/>
              <a:ext cx="15175" cy="47500"/>
            </a:xfrm>
            <a:custGeom>
              <a:avLst/>
              <a:gdLst/>
              <a:ahLst/>
              <a:cxnLst/>
              <a:rect l="l" t="t" r="r" b="b"/>
              <a:pathLst>
                <a:path w="607" h="1900" extrusionOk="0">
                  <a:moveTo>
                    <a:pt x="303" y="1"/>
                  </a:moveTo>
                  <a:cubicBezTo>
                    <a:pt x="139" y="1"/>
                    <a:pt x="4" y="132"/>
                    <a:pt x="1" y="296"/>
                  </a:cubicBezTo>
                  <a:lnTo>
                    <a:pt x="1" y="1596"/>
                  </a:lnTo>
                  <a:cubicBezTo>
                    <a:pt x="1" y="1764"/>
                    <a:pt x="136" y="1899"/>
                    <a:pt x="304" y="1899"/>
                  </a:cubicBezTo>
                  <a:cubicBezTo>
                    <a:pt x="471" y="1899"/>
                    <a:pt x="606" y="1764"/>
                    <a:pt x="606" y="1596"/>
                  </a:cubicBezTo>
                  <a:lnTo>
                    <a:pt x="606" y="296"/>
                  </a:lnTo>
                  <a:cubicBezTo>
                    <a:pt x="602"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39"/>
            <p:cNvSpPr/>
            <p:nvPr/>
          </p:nvSpPr>
          <p:spPr>
            <a:xfrm>
              <a:off x="6017450" y="3787950"/>
              <a:ext cx="15200" cy="65225"/>
            </a:xfrm>
            <a:custGeom>
              <a:avLst/>
              <a:gdLst/>
              <a:ahLst/>
              <a:cxnLst/>
              <a:rect l="l" t="t" r="r" b="b"/>
              <a:pathLst>
                <a:path w="608" h="2609" extrusionOk="0">
                  <a:moveTo>
                    <a:pt x="304" y="0"/>
                  </a:moveTo>
                  <a:cubicBezTo>
                    <a:pt x="140" y="0"/>
                    <a:pt x="5" y="132"/>
                    <a:pt x="1" y="297"/>
                  </a:cubicBezTo>
                  <a:lnTo>
                    <a:pt x="1" y="2305"/>
                  </a:lnTo>
                  <a:cubicBezTo>
                    <a:pt x="0" y="2472"/>
                    <a:pt x="137" y="2609"/>
                    <a:pt x="304" y="2609"/>
                  </a:cubicBezTo>
                  <a:cubicBezTo>
                    <a:pt x="472" y="2609"/>
                    <a:pt x="607" y="2473"/>
                    <a:pt x="607" y="2305"/>
                  </a:cubicBezTo>
                  <a:lnTo>
                    <a:pt x="607" y="297"/>
                  </a:lnTo>
                  <a:cubicBezTo>
                    <a:pt x="603" y="132"/>
                    <a:pt x="469"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39"/>
            <p:cNvSpPr/>
            <p:nvPr/>
          </p:nvSpPr>
          <p:spPr>
            <a:xfrm>
              <a:off x="5377250" y="3058800"/>
              <a:ext cx="793500" cy="793500"/>
            </a:xfrm>
            <a:custGeom>
              <a:avLst/>
              <a:gdLst/>
              <a:ahLst/>
              <a:cxnLst/>
              <a:rect l="l" t="t" r="r" b="b"/>
              <a:pathLst>
                <a:path w="31740" h="31740" extrusionOk="0">
                  <a:moveTo>
                    <a:pt x="15870" y="1"/>
                  </a:moveTo>
                  <a:cubicBezTo>
                    <a:pt x="11661" y="1"/>
                    <a:pt x="7625" y="1673"/>
                    <a:pt x="4649" y="4650"/>
                  </a:cubicBezTo>
                  <a:cubicBezTo>
                    <a:pt x="1672" y="7625"/>
                    <a:pt x="0" y="11661"/>
                    <a:pt x="0" y="15870"/>
                  </a:cubicBezTo>
                  <a:cubicBezTo>
                    <a:pt x="0" y="20079"/>
                    <a:pt x="1672" y="24116"/>
                    <a:pt x="4649" y="27092"/>
                  </a:cubicBezTo>
                  <a:cubicBezTo>
                    <a:pt x="7625" y="30067"/>
                    <a:pt x="11661" y="31740"/>
                    <a:pt x="15870" y="31740"/>
                  </a:cubicBezTo>
                  <a:cubicBezTo>
                    <a:pt x="20079" y="31740"/>
                    <a:pt x="24116" y="30067"/>
                    <a:pt x="27091" y="27092"/>
                  </a:cubicBezTo>
                  <a:cubicBezTo>
                    <a:pt x="30067" y="24116"/>
                    <a:pt x="31739" y="20079"/>
                    <a:pt x="31739" y="15870"/>
                  </a:cubicBezTo>
                  <a:cubicBezTo>
                    <a:pt x="31739" y="11661"/>
                    <a:pt x="30067" y="7625"/>
                    <a:pt x="27091" y="4650"/>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39"/>
            <p:cNvSpPr/>
            <p:nvPr/>
          </p:nvSpPr>
          <p:spPr>
            <a:xfrm>
              <a:off x="5355650" y="3051300"/>
              <a:ext cx="879600" cy="808750"/>
            </a:xfrm>
            <a:custGeom>
              <a:avLst/>
              <a:gdLst/>
              <a:ahLst/>
              <a:cxnLst/>
              <a:rect l="l" t="t" r="r" b="b"/>
              <a:pathLst>
                <a:path w="35184" h="32350" extrusionOk="0">
                  <a:moveTo>
                    <a:pt x="16767" y="608"/>
                  </a:moveTo>
                  <a:cubicBezTo>
                    <a:pt x="19629" y="608"/>
                    <a:pt x="22437" y="1402"/>
                    <a:pt x="24876" y="2901"/>
                  </a:cubicBezTo>
                  <a:cubicBezTo>
                    <a:pt x="32190" y="7391"/>
                    <a:pt x="34492" y="16994"/>
                    <a:pt x="30003" y="24311"/>
                  </a:cubicBezTo>
                  <a:cubicBezTo>
                    <a:pt x="27828" y="27855"/>
                    <a:pt x="24404" y="30340"/>
                    <a:pt x="20361" y="31309"/>
                  </a:cubicBezTo>
                  <a:cubicBezTo>
                    <a:pt x="19147" y="31600"/>
                    <a:pt x="17922" y="31743"/>
                    <a:pt x="16705" y="31743"/>
                  </a:cubicBezTo>
                  <a:cubicBezTo>
                    <a:pt x="13867" y="31743"/>
                    <a:pt x="11075" y="30961"/>
                    <a:pt x="8595" y="29439"/>
                  </a:cubicBezTo>
                  <a:cubicBezTo>
                    <a:pt x="5050" y="27265"/>
                    <a:pt x="2564" y="23839"/>
                    <a:pt x="1596" y="19797"/>
                  </a:cubicBezTo>
                  <a:cubicBezTo>
                    <a:pt x="627" y="15753"/>
                    <a:pt x="1291" y="11574"/>
                    <a:pt x="3466" y="8031"/>
                  </a:cubicBezTo>
                  <a:cubicBezTo>
                    <a:pt x="6400" y="3248"/>
                    <a:pt x="11522" y="608"/>
                    <a:pt x="16760" y="608"/>
                  </a:cubicBezTo>
                  <a:cubicBezTo>
                    <a:pt x="16762" y="608"/>
                    <a:pt x="16764" y="608"/>
                    <a:pt x="16767" y="608"/>
                  </a:cubicBezTo>
                  <a:close/>
                  <a:moveTo>
                    <a:pt x="16761" y="1"/>
                  </a:moveTo>
                  <a:cubicBezTo>
                    <a:pt x="11318" y="1"/>
                    <a:pt x="5999" y="2744"/>
                    <a:pt x="2951" y="7713"/>
                  </a:cubicBezTo>
                  <a:cubicBezTo>
                    <a:pt x="691" y="11395"/>
                    <a:pt x="1" y="15738"/>
                    <a:pt x="1006" y="19938"/>
                  </a:cubicBezTo>
                  <a:cubicBezTo>
                    <a:pt x="2013" y="24139"/>
                    <a:pt x="4595" y="27697"/>
                    <a:pt x="8277" y="29955"/>
                  </a:cubicBezTo>
                  <a:cubicBezTo>
                    <a:pt x="10854" y="31537"/>
                    <a:pt x="13754" y="32350"/>
                    <a:pt x="16704" y="32350"/>
                  </a:cubicBezTo>
                  <a:cubicBezTo>
                    <a:pt x="17983" y="32348"/>
                    <a:pt x="19258" y="32197"/>
                    <a:pt x="20501" y="31898"/>
                  </a:cubicBezTo>
                  <a:cubicBezTo>
                    <a:pt x="24702" y="30891"/>
                    <a:pt x="28260" y="28309"/>
                    <a:pt x="30518" y="24627"/>
                  </a:cubicBezTo>
                  <a:cubicBezTo>
                    <a:pt x="35183" y="17026"/>
                    <a:pt x="32792" y="7049"/>
                    <a:pt x="25192" y="2386"/>
                  </a:cubicBezTo>
                  <a:cubicBezTo>
                    <a:pt x="22560" y="770"/>
                    <a:pt x="19643"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39"/>
            <p:cNvSpPr/>
            <p:nvPr/>
          </p:nvSpPr>
          <p:spPr>
            <a:xfrm>
              <a:off x="5377250" y="3005725"/>
              <a:ext cx="793500" cy="793500"/>
            </a:xfrm>
            <a:custGeom>
              <a:avLst/>
              <a:gdLst/>
              <a:ahLst/>
              <a:cxnLst/>
              <a:rect l="l" t="t" r="r" b="b"/>
              <a:pathLst>
                <a:path w="31740" h="31740" extrusionOk="0">
                  <a:moveTo>
                    <a:pt x="15870" y="1"/>
                  </a:moveTo>
                  <a:cubicBezTo>
                    <a:pt x="11661" y="1"/>
                    <a:pt x="7625" y="1673"/>
                    <a:pt x="4649" y="4650"/>
                  </a:cubicBezTo>
                  <a:cubicBezTo>
                    <a:pt x="1672" y="7626"/>
                    <a:pt x="0" y="11661"/>
                    <a:pt x="0" y="15870"/>
                  </a:cubicBezTo>
                  <a:cubicBezTo>
                    <a:pt x="0" y="20079"/>
                    <a:pt x="1672" y="24116"/>
                    <a:pt x="4649" y="27092"/>
                  </a:cubicBezTo>
                  <a:cubicBezTo>
                    <a:pt x="7625" y="30068"/>
                    <a:pt x="11661" y="31740"/>
                    <a:pt x="15870" y="31740"/>
                  </a:cubicBezTo>
                  <a:cubicBezTo>
                    <a:pt x="20079" y="31740"/>
                    <a:pt x="24116" y="30068"/>
                    <a:pt x="27091" y="27092"/>
                  </a:cubicBezTo>
                  <a:cubicBezTo>
                    <a:pt x="30068" y="24116"/>
                    <a:pt x="31739" y="20079"/>
                    <a:pt x="31739" y="15870"/>
                  </a:cubicBezTo>
                  <a:cubicBezTo>
                    <a:pt x="31739" y="11661"/>
                    <a:pt x="30068" y="7626"/>
                    <a:pt x="27091" y="4650"/>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39"/>
            <p:cNvSpPr/>
            <p:nvPr/>
          </p:nvSpPr>
          <p:spPr>
            <a:xfrm>
              <a:off x="5355650" y="2998250"/>
              <a:ext cx="879600" cy="808725"/>
            </a:xfrm>
            <a:custGeom>
              <a:avLst/>
              <a:gdLst/>
              <a:ahLst/>
              <a:cxnLst/>
              <a:rect l="l" t="t" r="r" b="b"/>
              <a:pathLst>
                <a:path w="35184" h="32349" extrusionOk="0">
                  <a:moveTo>
                    <a:pt x="16767" y="607"/>
                  </a:moveTo>
                  <a:cubicBezTo>
                    <a:pt x="19629" y="607"/>
                    <a:pt x="22437" y="1402"/>
                    <a:pt x="24876" y="2902"/>
                  </a:cubicBezTo>
                  <a:cubicBezTo>
                    <a:pt x="32192" y="7391"/>
                    <a:pt x="34492" y="16995"/>
                    <a:pt x="30003" y="24311"/>
                  </a:cubicBezTo>
                  <a:cubicBezTo>
                    <a:pt x="27829" y="27856"/>
                    <a:pt x="24405" y="30341"/>
                    <a:pt x="20361" y="31308"/>
                  </a:cubicBezTo>
                  <a:cubicBezTo>
                    <a:pt x="19147" y="31599"/>
                    <a:pt x="17922" y="31743"/>
                    <a:pt x="16705" y="31743"/>
                  </a:cubicBezTo>
                  <a:cubicBezTo>
                    <a:pt x="13867" y="31743"/>
                    <a:pt x="11076" y="30961"/>
                    <a:pt x="8595" y="29438"/>
                  </a:cubicBezTo>
                  <a:cubicBezTo>
                    <a:pt x="5050" y="27265"/>
                    <a:pt x="2565" y="23841"/>
                    <a:pt x="1596" y="19796"/>
                  </a:cubicBezTo>
                  <a:cubicBezTo>
                    <a:pt x="627" y="15753"/>
                    <a:pt x="1293" y="11574"/>
                    <a:pt x="3466" y="8030"/>
                  </a:cubicBezTo>
                  <a:cubicBezTo>
                    <a:pt x="6402" y="3246"/>
                    <a:pt x="11522" y="607"/>
                    <a:pt x="16760" y="607"/>
                  </a:cubicBezTo>
                  <a:cubicBezTo>
                    <a:pt x="16762" y="607"/>
                    <a:pt x="16764" y="607"/>
                    <a:pt x="16767" y="607"/>
                  </a:cubicBezTo>
                  <a:close/>
                  <a:moveTo>
                    <a:pt x="16761" y="1"/>
                  </a:moveTo>
                  <a:cubicBezTo>
                    <a:pt x="11319" y="1"/>
                    <a:pt x="5999" y="2743"/>
                    <a:pt x="2951" y="7711"/>
                  </a:cubicBezTo>
                  <a:cubicBezTo>
                    <a:pt x="691" y="11395"/>
                    <a:pt x="1" y="15736"/>
                    <a:pt x="1008" y="19937"/>
                  </a:cubicBezTo>
                  <a:cubicBezTo>
                    <a:pt x="2013" y="24138"/>
                    <a:pt x="4595" y="27696"/>
                    <a:pt x="8277" y="29954"/>
                  </a:cubicBezTo>
                  <a:cubicBezTo>
                    <a:pt x="10855" y="31536"/>
                    <a:pt x="13755" y="32349"/>
                    <a:pt x="16705" y="32349"/>
                  </a:cubicBezTo>
                  <a:cubicBezTo>
                    <a:pt x="17984" y="32348"/>
                    <a:pt x="19259" y="32195"/>
                    <a:pt x="20501" y="31897"/>
                  </a:cubicBezTo>
                  <a:cubicBezTo>
                    <a:pt x="24704" y="30890"/>
                    <a:pt x="28260" y="28308"/>
                    <a:pt x="30520" y="24626"/>
                  </a:cubicBezTo>
                  <a:cubicBezTo>
                    <a:pt x="35183" y="17026"/>
                    <a:pt x="32792" y="7048"/>
                    <a:pt x="25192" y="2385"/>
                  </a:cubicBezTo>
                  <a:cubicBezTo>
                    <a:pt x="22560" y="770"/>
                    <a:pt x="19644" y="1"/>
                    <a:pt x="1676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39"/>
            <p:cNvSpPr/>
            <p:nvPr/>
          </p:nvSpPr>
          <p:spPr>
            <a:xfrm>
              <a:off x="5436750" y="3065250"/>
              <a:ext cx="674500" cy="674475"/>
            </a:xfrm>
            <a:custGeom>
              <a:avLst/>
              <a:gdLst/>
              <a:ahLst/>
              <a:cxnLst/>
              <a:rect l="l" t="t" r="r" b="b"/>
              <a:pathLst>
                <a:path w="26980" h="26979" extrusionOk="0">
                  <a:moveTo>
                    <a:pt x="13490" y="0"/>
                  </a:moveTo>
                  <a:cubicBezTo>
                    <a:pt x="9912" y="0"/>
                    <a:pt x="6482" y="1423"/>
                    <a:pt x="3952" y="3952"/>
                  </a:cubicBezTo>
                  <a:cubicBezTo>
                    <a:pt x="1423" y="6482"/>
                    <a:pt x="1" y="9912"/>
                    <a:pt x="1" y="13489"/>
                  </a:cubicBezTo>
                  <a:cubicBezTo>
                    <a:pt x="1" y="17068"/>
                    <a:pt x="1423" y="20498"/>
                    <a:pt x="3952" y="23029"/>
                  </a:cubicBezTo>
                  <a:cubicBezTo>
                    <a:pt x="6482" y="25558"/>
                    <a:pt x="9912" y="26978"/>
                    <a:pt x="13490" y="26978"/>
                  </a:cubicBezTo>
                  <a:cubicBezTo>
                    <a:pt x="17068" y="26978"/>
                    <a:pt x="20499" y="25558"/>
                    <a:pt x="23029" y="23029"/>
                  </a:cubicBezTo>
                  <a:cubicBezTo>
                    <a:pt x="25558" y="20498"/>
                    <a:pt x="26980" y="17068"/>
                    <a:pt x="26980" y="13489"/>
                  </a:cubicBezTo>
                  <a:cubicBezTo>
                    <a:pt x="26980" y="9912"/>
                    <a:pt x="25558" y="6482"/>
                    <a:pt x="23029" y="3952"/>
                  </a:cubicBezTo>
                  <a:cubicBezTo>
                    <a:pt x="20499" y="1423"/>
                    <a:pt x="17068"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39"/>
            <p:cNvSpPr/>
            <p:nvPr/>
          </p:nvSpPr>
          <p:spPr>
            <a:xfrm>
              <a:off x="5380675" y="3057575"/>
              <a:ext cx="786650" cy="689625"/>
            </a:xfrm>
            <a:custGeom>
              <a:avLst/>
              <a:gdLst/>
              <a:ahLst/>
              <a:cxnLst/>
              <a:rect l="l" t="t" r="r" b="b"/>
              <a:pathLst>
                <a:path w="31466" h="27585" extrusionOk="0">
                  <a:moveTo>
                    <a:pt x="15758" y="606"/>
                  </a:moveTo>
                  <a:cubicBezTo>
                    <a:pt x="18163" y="606"/>
                    <a:pt x="20528" y="1269"/>
                    <a:pt x="22630" y="2558"/>
                  </a:cubicBezTo>
                  <a:cubicBezTo>
                    <a:pt x="28826" y="6360"/>
                    <a:pt x="30775" y="14496"/>
                    <a:pt x="26973" y="20692"/>
                  </a:cubicBezTo>
                  <a:cubicBezTo>
                    <a:pt x="24488" y="24744"/>
                    <a:pt x="20150" y="26980"/>
                    <a:pt x="15712" y="26980"/>
                  </a:cubicBezTo>
                  <a:cubicBezTo>
                    <a:pt x="13362" y="26980"/>
                    <a:pt x="10983" y="26353"/>
                    <a:pt x="8837" y="25036"/>
                  </a:cubicBezTo>
                  <a:cubicBezTo>
                    <a:pt x="2640" y="21235"/>
                    <a:pt x="692" y="13098"/>
                    <a:pt x="4494" y="6902"/>
                  </a:cubicBezTo>
                  <a:cubicBezTo>
                    <a:pt x="6336" y="3899"/>
                    <a:pt x="9236" y="1793"/>
                    <a:pt x="12662" y="974"/>
                  </a:cubicBezTo>
                  <a:cubicBezTo>
                    <a:pt x="13675" y="729"/>
                    <a:pt x="14714" y="606"/>
                    <a:pt x="15758" y="606"/>
                  </a:cubicBezTo>
                  <a:close/>
                  <a:moveTo>
                    <a:pt x="15757" y="0"/>
                  </a:moveTo>
                  <a:cubicBezTo>
                    <a:pt x="14680" y="0"/>
                    <a:pt x="13594" y="127"/>
                    <a:pt x="12520" y="384"/>
                  </a:cubicBezTo>
                  <a:cubicBezTo>
                    <a:pt x="8939" y="1242"/>
                    <a:pt x="5905" y="3445"/>
                    <a:pt x="3978" y="6584"/>
                  </a:cubicBezTo>
                  <a:cubicBezTo>
                    <a:pt x="0" y="13067"/>
                    <a:pt x="2039" y="21576"/>
                    <a:pt x="8521" y="25552"/>
                  </a:cubicBezTo>
                  <a:cubicBezTo>
                    <a:pt x="10681" y="26882"/>
                    <a:pt x="13167" y="27585"/>
                    <a:pt x="15704" y="27585"/>
                  </a:cubicBezTo>
                  <a:cubicBezTo>
                    <a:pt x="15706" y="27585"/>
                    <a:pt x="15708" y="27585"/>
                    <a:pt x="15711" y="27585"/>
                  </a:cubicBezTo>
                  <a:cubicBezTo>
                    <a:pt x="20352" y="27585"/>
                    <a:pt x="24889" y="25247"/>
                    <a:pt x="27488" y="21010"/>
                  </a:cubicBezTo>
                  <a:cubicBezTo>
                    <a:pt x="31466" y="14527"/>
                    <a:pt x="29427" y="6018"/>
                    <a:pt x="22946" y="2042"/>
                  </a:cubicBezTo>
                  <a:cubicBezTo>
                    <a:pt x="20747" y="693"/>
                    <a:pt x="18273" y="0"/>
                    <a:pt x="1575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39"/>
            <p:cNvSpPr/>
            <p:nvPr/>
          </p:nvSpPr>
          <p:spPr>
            <a:xfrm>
              <a:off x="5574875" y="3173450"/>
              <a:ext cx="352550" cy="456400"/>
            </a:xfrm>
            <a:custGeom>
              <a:avLst/>
              <a:gdLst/>
              <a:ahLst/>
              <a:cxnLst/>
              <a:rect l="l" t="t" r="r" b="b"/>
              <a:pathLst>
                <a:path w="14102" h="18256" extrusionOk="0">
                  <a:moveTo>
                    <a:pt x="12329" y="1"/>
                  </a:moveTo>
                  <a:cubicBezTo>
                    <a:pt x="12271" y="1"/>
                    <a:pt x="12212" y="6"/>
                    <a:pt x="12152" y="16"/>
                  </a:cubicBezTo>
                  <a:cubicBezTo>
                    <a:pt x="11904" y="56"/>
                    <a:pt x="11702" y="203"/>
                    <a:pt x="11545" y="460"/>
                  </a:cubicBezTo>
                  <a:lnTo>
                    <a:pt x="10100" y="2813"/>
                  </a:lnTo>
                  <a:lnTo>
                    <a:pt x="10100" y="2813"/>
                  </a:lnTo>
                  <a:cubicBezTo>
                    <a:pt x="9021" y="2228"/>
                    <a:pt x="7997" y="1936"/>
                    <a:pt x="7030" y="1936"/>
                  </a:cubicBezTo>
                  <a:cubicBezTo>
                    <a:pt x="7004" y="1936"/>
                    <a:pt x="6979" y="1936"/>
                    <a:pt x="6954" y="1936"/>
                  </a:cubicBezTo>
                  <a:cubicBezTo>
                    <a:pt x="5636" y="1956"/>
                    <a:pt x="4639" y="2516"/>
                    <a:pt x="3964" y="3616"/>
                  </a:cubicBezTo>
                  <a:cubicBezTo>
                    <a:pt x="3687" y="4068"/>
                    <a:pt x="3504" y="4497"/>
                    <a:pt x="3416" y="4904"/>
                  </a:cubicBezTo>
                  <a:cubicBezTo>
                    <a:pt x="3326" y="5311"/>
                    <a:pt x="3305" y="5687"/>
                    <a:pt x="3353" y="6032"/>
                  </a:cubicBezTo>
                  <a:cubicBezTo>
                    <a:pt x="3400" y="6377"/>
                    <a:pt x="3546" y="6757"/>
                    <a:pt x="3790" y="7170"/>
                  </a:cubicBezTo>
                  <a:cubicBezTo>
                    <a:pt x="4021" y="7567"/>
                    <a:pt x="4282" y="7946"/>
                    <a:pt x="4571" y="8303"/>
                  </a:cubicBezTo>
                  <a:cubicBezTo>
                    <a:pt x="4848" y="8646"/>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3"/>
                    <a:pt x="5502" y="12918"/>
                  </a:cubicBezTo>
                  <a:cubicBezTo>
                    <a:pt x="5234" y="12791"/>
                    <a:pt x="4981" y="12633"/>
                    <a:pt x="4749" y="12448"/>
                  </a:cubicBezTo>
                  <a:cubicBezTo>
                    <a:pt x="4425" y="12231"/>
                    <a:pt x="4127" y="11980"/>
                    <a:pt x="3856" y="11700"/>
                  </a:cubicBezTo>
                  <a:cubicBezTo>
                    <a:pt x="3590" y="11422"/>
                    <a:pt x="3398" y="11192"/>
                    <a:pt x="3277" y="11009"/>
                  </a:cubicBezTo>
                  <a:cubicBezTo>
                    <a:pt x="3155" y="10826"/>
                    <a:pt x="3019" y="10602"/>
                    <a:pt x="2865" y="10336"/>
                  </a:cubicBezTo>
                  <a:cubicBezTo>
                    <a:pt x="2711" y="10072"/>
                    <a:pt x="2615" y="9912"/>
                    <a:pt x="2576" y="9856"/>
                  </a:cubicBezTo>
                  <a:cubicBezTo>
                    <a:pt x="2381" y="9549"/>
                    <a:pt x="2158" y="9335"/>
                    <a:pt x="1907" y="9212"/>
                  </a:cubicBezTo>
                  <a:cubicBezTo>
                    <a:pt x="1747" y="9134"/>
                    <a:pt x="1587" y="9095"/>
                    <a:pt x="1426" y="9095"/>
                  </a:cubicBezTo>
                  <a:cubicBezTo>
                    <a:pt x="1333" y="9095"/>
                    <a:pt x="1240" y="9108"/>
                    <a:pt x="1146" y="9134"/>
                  </a:cubicBezTo>
                  <a:cubicBezTo>
                    <a:pt x="897" y="9200"/>
                    <a:pt x="666" y="9322"/>
                    <a:pt x="469" y="9488"/>
                  </a:cubicBezTo>
                  <a:cubicBezTo>
                    <a:pt x="275" y="9655"/>
                    <a:pt x="142" y="9871"/>
                    <a:pt x="70" y="10138"/>
                  </a:cubicBezTo>
                  <a:cubicBezTo>
                    <a:pt x="0" y="10405"/>
                    <a:pt x="20" y="10677"/>
                    <a:pt x="130" y="10952"/>
                  </a:cubicBezTo>
                  <a:cubicBezTo>
                    <a:pt x="762" y="12399"/>
                    <a:pt x="1765" y="13630"/>
                    <a:pt x="3140" y="14642"/>
                  </a:cubicBezTo>
                  <a:lnTo>
                    <a:pt x="3140" y="14642"/>
                  </a:lnTo>
                  <a:lnTo>
                    <a:pt x="1792" y="16838"/>
                  </a:lnTo>
                  <a:cubicBezTo>
                    <a:pt x="1584" y="17178"/>
                    <a:pt x="1569" y="17492"/>
                    <a:pt x="1748" y="17784"/>
                  </a:cubicBezTo>
                  <a:cubicBezTo>
                    <a:pt x="1926" y="18075"/>
                    <a:pt x="2190" y="18232"/>
                    <a:pt x="2539" y="18254"/>
                  </a:cubicBezTo>
                  <a:cubicBezTo>
                    <a:pt x="2562" y="18255"/>
                    <a:pt x="2584" y="18256"/>
                    <a:pt x="2606" y="18256"/>
                  </a:cubicBezTo>
                  <a:cubicBezTo>
                    <a:pt x="2925" y="18256"/>
                    <a:pt x="3176" y="18105"/>
                    <a:pt x="3363" y="17802"/>
                  </a:cubicBezTo>
                  <a:lnTo>
                    <a:pt x="4704" y="15614"/>
                  </a:lnTo>
                  <a:lnTo>
                    <a:pt x="4704" y="15614"/>
                  </a:lnTo>
                  <a:cubicBezTo>
                    <a:pt x="5266" y="15894"/>
                    <a:pt x="5822" y="16094"/>
                    <a:pt x="6373" y="16213"/>
                  </a:cubicBezTo>
                  <a:cubicBezTo>
                    <a:pt x="6728" y="16290"/>
                    <a:pt x="7075" y="16329"/>
                    <a:pt x="7413" y="16329"/>
                  </a:cubicBezTo>
                  <a:cubicBezTo>
                    <a:pt x="7949" y="16329"/>
                    <a:pt x="8463" y="16232"/>
                    <a:pt x="8956" y="16039"/>
                  </a:cubicBezTo>
                  <a:cubicBezTo>
                    <a:pt x="9761" y="15725"/>
                    <a:pt x="10412" y="15144"/>
                    <a:pt x="10909" y="14299"/>
                  </a:cubicBezTo>
                  <a:cubicBezTo>
                    <a:pt x="11222" y="13774"/>
                    <a:pt x="11407" y="13269"/>
                    <a:pt x="11467" y="12782"/>
                  </a:cubicBezTo>
                  <a:cubicBezTo>
                    <a:pt x="11526" y="12296"/>
                    <a:pt x="11464" y="11814"/>
                    <a:pt x="11280" y="11337"/>
                  </a:cubicBezTo>
                  <a:cubicBezTo>
                    <a:pt x="11090" y="10852"/>
                    <a:pt x="10835" y="10395"/>
                    <a:pt x="10521" y="9978"/>
                  </a:cubicBezTo>
                  <a:cubicBezTo>
                    <a:pt x="10199" y="9547"/>
                    <a:pt x="9772" y="9055"/>
                    <a:pt x="9242" y="8501"/>
                  </a:cubicBezTo>
                  <a:lnTo>
                    <a:pt x="7930" y="7168"/>
                  </a:lnTo>
                  <a:cubicBezTo>
                    <a:pt x="7534" y="6780"/>
                    <a:pt x="7284" y="6450"/>
                    <a:pt x="7177" y="6177"/>
                  </a:cubicBezTo>
                  <a:cubicBezTo>
                    <a:pt x="7069" y="5903"/>
                    <a:pt x="7099" y="5631"/>
                    <a:pt x="7265" y="5360"/>
                  </a:cubicBezTo>
                  <a:cubicBezTo>
                    <a:pt x="7394" y="5150"/>
                    <a:pt x="7607" y="5044"/>
                    <a:pt x="7904" y="5044"/>
                  </a:cubicBezTo>
                  <a:cubicBezTo>
                    <a:pt x="7926" y="5044"/>
                    <a:pt x="7948" y="5045"/>
                    <a:pt x="7971" y="5046"/>
                  </a:cubicBezTo>
                  <a:cubicBezTo>
                    <a:pt x="8302" y="5063"/>
                    <a:pt x="8625" y="5160"/>
                    <a:pt x="8936" y="5335"/>
                  </a:cubicBezTo>
                  <a:cubicBezTo>
                    <a:pt x="9249" y="5511"/>
                    <a:pt x="9535" y="5691"/>
                    <a:pt x="9797" y="5872"/>
                  </a:cubicBezTo>
                  <a:cubicBezTo>
                    <a:pt x="10528" y="6440"/>
                    <a:pt x="11187" y="7095"/>
                    <a:pt x="11758" y="7821"/>
                  </a:cubicBezTo>
                  <a:cubicBezTo>
                    <a:pt x="11991" y="8099"/>
                    <a:pt x="12244" y="8285"/>
                    <a:pt x="12512" y="8377"/>
                  </a:cubicBezTo>
                  <a:cubicBezTo>
                    <a:pt x="12630" y="8418"/>
                    <a:pt x="12744" y="8438"/>
                    <a:pt x="12855" y="8438"/>
                  </a:cubicBezTo>
                  <a:cubicBezTo>
                    <a:pt x="12999" y="8438"/>
                    <a:pt x="13137" y="8404"/>
                    <a:pt x="13269" y="8336"/>
                  </a:cubicBezTo>
                  <a:cubicBezTo>
                    <a:pt x="13497" y="8221"/>
                    <a:pt x="13696" y="8057"/>
                    <a:pt x="13852" y="7854"/>
                  </a:cubicBezTo>
                  <a:cubicBezTo>
                    <a:pt x="14007" y="7653"/>
                    <a:pt x="14088" y="7399"/>
                    <a:pt x="14095" y="7093"/>
                  </a:cubicBezTo>
                  <a:cubicBezTo>
                    <a:pt x="14101" y="6786"/>
                    <a:pt x="14010" y="6492"/>
                    <a:pt x="13820" y="6209"/>
                  </a:cubicBezTo>
                  <a:cubicBezTo>
                    <a:pt x="13579" y="5843"/>
                    <a:pt x="13374" y="5552"/>
                    <a:pt x="13205" y="5335"/>
                  </a:cubicBezTo>
                  <a:cubicBezTo>
                    <a:pt x="13037" y="5118"/>
                    <a:pt x="12777" y="4837"/>
                    <a:pt x="12424" y="4490"/>
                  </a:cubicBezTo>
                  <a:cubicBezTo>
                    <a:pt x="12175" y="4248"/>
                    <a:pt x="11912" y="4020"/>
                    <a:pt x="11636" y="3809"/>
                  </a:cubicBezTo>
                  <a:lnTo>
                    <a:pt x="11636" y="3809"/>
                  </a:lnTo>
                  <a:lnTo>
                    <a:pt x="13104" y="1417"/>
                  </a:lnTo>
                  <a:cubicBezTo>
                    <a:pt x="13252" y="1175"/>
                    <a:pt x="13288" y="934"/>
                    <a:pt x="13214" y="691"/>
                  </a:cubicBezTo>
                  <a:cubicBezTo>
                    <a:pt x="13140" y="449"/>
                    <a:pt x="13006" y="266"/>
                    <a:pt x="12813" y="142"/>
                  </a:cubicBezTo>
                  <a:cubicBezTo>
                    <a:pt x="12667" y="48"/>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39"/>
            <p:cNvSpPr/>
            <p:nvPr/>
          </p:nvSpPr>
          <p:spPr>
            <a:xfrm>
              <a:off x="5438475" y="3617225"/>
              <a:ext cx="15200" cy="65200"/>
            </a:xfrm>
            <a:custGeom>
              <a:avLst/>
              <a:gdLst/>
              <a:ahLst/>
              <a:cxnLst/>
              <a:rect l="l" t="t" r="r" b="b"/>
              <a:pathLst>
                <a:path w="608" h="2608" extrusionOk="0">
                  <a:moveTo>
                    <a:pt x="304" y="0"/>
                  </a:moveTo>
                  <a:cubicBezTo>
                    <a:pt x="140" y="0"/>
                    <a:pt x="5" y="132"/>
                    <a:pt x="1" y="296"/>
                  </a:cubicBezTo>
                  <a:lnTo>
                    <a:pt x="1" y="2305"/>
                  </a:lnTo>
                  <a:cubicBezTo>
                    <a:pt x="1" y="2472"/>
                    <a:pt x="136" y="2607"/>
                    <a:pt x="304" y="2607"/>
                  </a:cubicBezTo>
                  <a:cubicBezTo>
                    <a:pt x="471" y="2607"/>
                    <a:pt x="608" y="2472"/>
                    <a:pt x="606" y="2305"/>
                  </a:cubicBezTo>
                  <a:lnTo>
                    <a:pt x="606" y="296"/>
                  </a:lnTo>
                  <a:cubicBezTo>
                    <a:pt x="604"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39"/>
            <p:cNvSpPr/>
            <p:nvPr/>
          </p:nvSpPr>
          <p:spPr>
            <a:xfrm>
              <a:off x="5473950" y="3667425"/>
              <a:ext cx="15150" cy="68200"/>
            </a:xfrm>
            <a:custGeom>
              <a:avLst/>
              <a:gdLst/>
              <a:ahLst/>
              <a:cxnLst/>
              <a:rect l="l" t="t" r="r" b="b"/>
              <a:pathLst>
                <a:path w="606" h="2728" extrusionOk="0">
                  <a:moveTo>
                    <a:pt x="302" y="0"/>
                  </a:moveTo>
                  <a:cubicBezTo>
                    <a:pt x="138" y="0"/>
                    <a:pt x="4" y="132"/>
                    <a:pt x="0" y="297"/>
                  </a:cubicBezTo>
                  <a:lnTo>
                    <a:pt x="0" y="2424"/>
                  </a:lnTo>
                  <a:cubicBezTo>
                    <a:pt x="0" y="2592"/>
                    <a:pt x="135" y="2727"/>
                    <a:pt x="302" y="2727"/>
                  </a:cubicBezTo>
                  <a:cubicBezTo>
                    <a:pt x="470" y="2727"/>
                    <a:pt x="606" y="2592"/>
                    <a:pt x="606" y="2424"/>
                  </a:cubicBezTo>
                  <a:lnTo>
                    <a:pt x="606" y="297"/>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39"/>
            <p:cNvSpPr/>
            <p:nvPr/>
          </p:nvSpPr>
          <p:spPr>
            <a:xfrm>
              <a:off x="5544725" y="3726150"/>
              <a:ext cx="15375" cy="65600"/>
            </a:xfrm>
            <a:custGeom>
              <a:avLst/>
              <a:gdLst/>
              <a:ahLst/>
              <a:cxnLst/>
              <a:rect l="l" t="t" r="r" b="b"/>
              <a:pathLst>
                <a:path w="615" h="2624" extrusionOk="0">
                  <a:moveTo>
                    <a:pt x="307" y="1"/>
                  </a:moveTo>
                  <a:cubicBezTo>
                    <a:pt x="137" y="1"/>
                    <a:pt x="0" y="140"/>
                    <a:pt x="4" y="311"/>
                  </a:cubicBezTo>
                  <a:lnTo>
                    <a:pt x="4" y="2320"/>
                  </a:lnTo>
                  <a:cubicBezTo>
                    <a:pt x="4" y="2488"/>
                    <a:pt x="140" y="2623"/>
                    <a:pt x="307" y="2623"/>
                  </a:cubicBezTo>
                  <a:cubicBezTo>
                    <a:pt x="475" y="2623"/>
                    <a:pt x="611" y="2487"/>
                    <a:pt x="611" y="2320"/>
                  </a:cubicBezTo>
                  <a:lnTo>
                    <a:pt x="611" y="311"/>
                  </a:lnTo>
                  <a:cubicBezTo>
                    <a:pt x="615" y="140"/>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39"/>
            <p:cNvSpPr/>
            <p:nvPr/>
          </p:nvSpPr>
          <p:spPr>
            <a:xfrm>
              <a:off x="5645250" y="3776550"/>
              <a:ext cx="15175" cy="59500"/>
            </a:xfrm>
            <a:custGeom>
              <a:avLst/>
              <a:gdLst/>
              <a:ahLst/>
              <a:cxnLst/>
              <a:rect l="l" t="t" r="r" b="b"/>
              <a:pathLst>
                <a:path w="607" h="2380" extrusionOk="0">
                  <a:moveTo>
                    <a:pt x="304" y="1"/>
                  </a:moveTo>
                  <a:cubicBezTo>
                    <a:pt x="136" y="1"/>
                    <a:pt x="1" y="137"/>
                    <a:pt x="1" y="304"/>
                  </a:cubicBezTo>
                  <a:lnTo>
                    <a:pt x="1" y="2076"/>
                  </a:lnTo>
                  <a:cubicBezTo>
                    <a:pt x="1" y="2243"/>
                    <a:pt x="136" y="2380"/>
                    <a:pt x="304" y="2380"/>
                  </a:cubicBezTo>
                  <a:cubicBezTo>
                    <a:pt x="471" y="2380"/>
                    <a:pt x="606" y="2243"/>
                    <a:pt x="606" y="2076"/>
                  </a:cubicBezTo>
                  <a:lnTo>
                    <a:pt x="606" y="304"/>
                  </a:lnTo>
                  <a:cubicBezTo>
                    <a:pt x="606" y="137"/>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39"/>
            <p:cNvSpPr/>
            <p:nvPr/>
          </p:nvSpPr>
          <p:spPr>
            <a:xfrm>
              <a:off x="5754550" y="3797425"/>
              <a:ext cx="15200" cy="35675"/>
            </a:xfrm>
            <a:custGeom>
              <a:avLst/>
              <a:gdLst/>
              <a:ahLst/>
              <a:cxnLst/>
              <a:rect l="l" t="t" r="r" b="b"/>
              <a:pathLst>
                <a:path w="608" h="1427" extrusionOk="0">
                  <a:moveTo>
                    <a:pt x="304" y="0"/>
                  </a:moveTo>
                  <a:cubicBezTo>
                    <a:pt x="140" y="0"/>
                    <a:pt x="4" y="132"/>
                    <a:pt x="2" y="296"/>
                  </a:cubicBezTo>
                  <a:lnTo>
                    <a:pt x="2" y="1123"/>
                  </a:lnTo>
                  <a:cubicBezTo>
                    <a:pt x="0" y="1291"/>
                    <a:pt x="137" y="1426"/>
                    <a:pt x="304" y="1426"/>
                  </a:cubicBezTo>
                  <a:cubicBezTo>
                    <a:pt x="472" y="1426"/>
                    <a:pt x="607" y="1291"/>
                    <a:pt x="607" y="1123"/>
                  </a:cubicBezTo>
                  <a:lnTo>
                    <a:pt x="607" y="296"/>
                  </a:lnTo>
                  <a:cubicBezTo>
                    <a:pt x="603"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39"/>
            <p:cNvSpPr/>
            <p:nvPr/>
          </p:nvSpPr>
          <p:spPr>
            <a:xfrm>
              <a:off x="5970100" y="3755725"/>
              <a:ext cx="15375" cy="47850"/>
            </a:xfrm>
            <a:custGeom>
              <a:avLst/>
              <a:gdLst/>
              <a:ahLst/>
              <a:cxnLst/>
              <a:rect l="l" t="t" r="r" b="b"/>
              <a:pathLst>
                <a:path w="615" h="1914" extrusionOk="0">
                  <a:moveTo>
                    <a:pt x="307" y="0"/>
                  </a:moveTo>
                  <a:cubicBezTo>
                    <a:pt x="137" y="0"/>
                    <a:pt x="1" y="139"/>
                    <a:pt x="5" y="310"/>
                  </a:cubicBezTo>
                  <a:lnTo>
                    <a:pt x="5" y="1610"/>
                  </a:lnTo>
                  <a:cubicBezTo>
                    <a:pt x="5" y="1776"/>
                    <a:pt x="140" y="1913"/>
                    <a:pt x="308" y="1913"/>
                  </a:cubicBezTo>
                  <a:cubicBezTo>
                    <a:pt x="475" y="1913"/>
                    <a:pt x="610" y="1776"/>
                    <a:pt x="610" y="1610"/>
                  </a:cubicBezTo>
                  <a:lnTo>
                    <a:pt x="610" y="310"/>
                  </a:lnTo>
                  <a:cubicBezTo>
                    <a:pt x="614" y="139"/>
                    <a:pt x="477"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39"/>
            <p:cNvSpPr/>
            <p:nvPr/>
          </p:nvSpPr>
          <p:spPr>
            <a:xfrm>
              <a:off x="6017375" y="3705475"/>
              <a:ext cx="15350" cy="65600"/>
            </a:xfrm>
            <a:custGeom>
              <a:avLst/>
              <a:gdLst/>
              <a:ahLst/>
              <a:cxnLst/>
              <a:rect l="l" t="t" r="r" b="b"/>
              <a:pathLst>
                <a:path w="614" h="2624" extrusionOk="0">
                  <a:moveTo>
                    <a:pt x="307" y="1"/>
                  </a:moveTo>
                  <a:cubicBezTo>
                    <a:pt x="137" y="1"/>
                    <a:pt x="1" y="141"/>
                    <a:pt x="4" y="311"/>
                  </a:cubicBezTo>
                  <a:lnTo>
                    <a:pt x="4" y="2320"/>
                  </a:lnTo>
                  <a:cubicBezTo>
                    <a:pt x="4" y="2487"/>
                    <a:pt x="140" y="2623"/>
                    <a:pt x="307" y="2623"/>
                  </a:cubicBezTo>
                  <a:cubicBezTo>
                    <a:pt x="475" y="2623"/>
                    <a:pt x="610" y="2487"/>
                    <a:pt x="610" y="2320"/>
                  </a:cubicBezTo>
                  <a:lnTo>
                    <a:pt x="610" y="311"/>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39"/>
            <p:cNvSpPr/>
            <p:nvPr/>
          </p:nvSpPr>
          <p:spPr>
            <a:xfrm>
              <a:off x="5377250" y="2984800"/>
              <a:ext cx="793500" cy="793500"/>
            </a:xfrm>
            <a:custGeom>
              <a:avLst/>
              <a:gdLst/>
              <a:ahLst/>
              <a:cxnLst/>
              <a:rect l="l" t="t" r="r" b="b"/>
              <a:pathLst>
                <a:path w="31740" h="31740" extrusionOk="0">
                  <a:moveTo>
                    <a:pt x="15870" y="1"/>
                  </a:moveTo>
                  <a:cubicBezTo>
                    <a:pt x="11661" y="1"/>
                    <a:pt x="7625" y="1673"/>
                    <a:pt x="4649" y="4648"/>
                  </a:cubicBezTo>
                  <a:cubicBezTo>
                    <a:pt x="1672" y="7625"/>
                    <a:pt x="0" y="11661"/>
                    <a:pt x="0" y="15870"/>
                  </a:cubicBezTo>
                  <a:cubicBezTo>
                    <a:pt x="0" y="20079"/>
                    <a:pt x="1672" y="24116"/>
                    <a:pt x="4649" y="27092"/>
                  </a:cubicBezTo>
                  <a:cubicBezTo>
                    <a:pt x="7625" y="30067"/>
                    <a:pt x="11661" y="31740"/>
                    <a:pt x="15870" y="31740"/>
                  </a:cubicBezTo>
                  <a:cubicBezTo>
                    <a:pt x="20079" y="31740"/>
                    <a:pt x="24116" y="30067"/>
                    <a:pt x="27091" y="27092"/>
                  </a:cubicBezTo>
                  <a:cubicBezTo>
                    <a:pt x="30068" y="24116"/>
                    <a:pt x="31739" y="20079"/>
                    <a:pt x="31739" y="15870"/>
                  </a:cubicBezTo>
                  <a:cubicBezTo>
                    <a:pt x="31739" y="11661"/>
                    <a:pt x="30068" y="7625"/>
                    <a:pt x="27091" y="4648"/>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39"/>
            <p:cNvSpPr/>
            <p:nvPr/>
          </p:nvSpPr>
          <p:spPr>
            <a:xfrm>
              <a:off x="5355650" y="2977075"/>
              <a:ext cx="879600" cy="808725"/>
            </a:xfrm>
            <a:custGeom>
              <a:avLst/>
              <a:gdLst/>
              <a:ahLst/>
              <a:cxnLst/>
              <a:rect l="l" t="t" r="r" b="b"/>
              <a:pathLst>
                <a:path w="35184" h="32349" extrusionOk="0">
                  <a:moveTo>
                    <a:pt x="16764" y="606"/>
                  </a:moveTo>
                  <a:cubicBezTo>
                    <a:pt x="19603" y="606"/>
                    <a:pt x="22395" y="1389"/>
                    <a:pt x="24876" y="2910"/>
                  </a:cubicBezTo>
                  <a:cubicBezTo>
                    <a:pt x="32190" y="7399"/>
                    <a:pt x="34492" y="17003"/>
                    <a:pt x="30003" y="24320"/>
                  </a:cubicBezTo>
                  <a:cubicBezTo>
                    <a:pt x="27068" y="29103"/>
                    <a:pt x="21948" y="31742"/>
                    <a:pt x="16709" y="31742"/>
                  </a:cubicBezTo>
                  <a:cubicBezTo>
                    <a:pt x="13935" y="31742"/>
                    <a:pt x="11128" y="31002"/>
                    <a:pt x="8595" y="29448"/>
                  </a:cubicBezTo>
                  <a:cubicBezTo>
                    <a:pt x="5050" y="27273"/>
                    <a:pt x="2564" y="23849"/>
                    <a:pt x="1596" y="19806"/>
                  </a:cubicBezTo>
                  <a:cubicBezTo>
                    <a:pt x="627" y="15762"/>
                    <a:pt x="1291" y="11583"/>
                    <a:pt x="3466" y="8040"/>
                  </a:cubicBezTo>
                  <a:cubicBezTo>
                    <a:pt x="5640" y="4495"/>
                    <a:pt x="9065" y="2009"/>
                    <a:pt x="13108" y="1041"/>
                  </a:cubicBezTo>
                  <a:cubicBezTo>
                    <a:pt x="14305" y="754"/>
                    <a:pt x="15532" y="608"/>
                    <a:pt x="16764" y="606"/>
                  </a:cubicBezTo>
                  <a:close/>
                  <a:moveTo>
                    <a:pt x="16765" y="0"/>
                  </a:moveTo>
                  <a:cubicBezTo>
                    <a:pt x="15501" y="0"/>
                    <a:pt x="14228" y="149"/>
                    <a:pt x="12968" y="451"/>
                  </a:cubicBezTo>
                  <a:cubicBezTo>
                    <a:pt x="8766" y="1458"/>
                    <a:pt x="5209" y="4039"/>
                    <a:pt x="2951" y="7722"/>
                  </a:cubicBezTo>
                  <a:cubicBezTo>
                    <a:pt x="691" y="11405"/>
                    <a:pt x="1" y="15747"/>
                    <a:pt x="1006" y="19947"/>
                  </a:cubicBezTo>
                  <a:cubicBezTo>
                    <a:pt x="2013" y="24148"/>
                    <a:pt x="4595" y="27705"/>
                    <a:pt x="8277" y="29965"/>
                  </a:cubicBezTo>
                  <a:cubicBezTo>
                    <a:pt x="10810" y="31522"/>
                    <a:pt x="13726" y="32348"/>
                    <a:pt x="16701" y="32348"/>
                  </a:cubicBezTo>
                  <a:cubicBezTo>
                    <a:pt x="16703" y="32348"/>
                    <a:pt x="16705" y="32348"/>
                    <a:pt x="16708" y="32348"/>
                  </a:cubicBezTo>
                  <a:cubicBezTo>
                    <a:pt x="22150" y="32348"/>
                    <a:pt x="27471" y="29605"/>
                    <a:pt x="30520" y="24636"/>
                  </a:cubicBezTo>
                  <a:cubicBezTo>
                    <a:pt x="35183" y="17035"/>
                    <a:pt x="32793" y="7058"/>
                    <a:pt x="25192" y="2394"/>
                  </a:cubicBezTo>
                  <a:cubicBezTo>
                    <a:pt x="22614" y="813"/>
                    <a:pt x="19714" y="0"/>
                    <a:pt x="167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39"/>
            <p:cNvSpPr/>
            <p:nvPr/>
          </p:nvSpPr>
          <p:spPr>
            <a:xfrm>
              <a:off x="5377250" y="2931725"/>
              <a:ext cx="793500" cy="793500"/>
            </a:xfrm>
            <a:custGeom>
              <a:avLst/>
              <a:gdLst/>
              <a:ahLst/>
              <a:cxnLst/>
              <a:rect l="l" t="t" r="r" b="b"/>
              <a:pathLst>
                <a:path w="31740" h="31740" extrusionOk="0">
                  <a:moveTo>
                    <a:pt x="15870" y="1"/>
                  </a:moveTo>
                  <a:cubicBezTo>
                    <a:pt x="11662" y="1"/>
                    <a:pt x="7625" y="1673"/>
                    <a:pt x="4649" y="4649"/>
                  </a:cubicBezTo>
                  <a:cubicBezTo>
                    <a:pt x="1672" y="7626"/>
                    <a:pt x="0" y="11661"/>
                    <a:pt x="0" y="15870"/>
                  </a:cubicBezTo>
                  <a:cubicBezTo>
                    <a:pt x="0" y="20079"/>
                    <a:pt x="1672" y="24116"/>
                    <a:pt x="4649" y="27092"/>
                  </a:cubicBezTo>
                  <a:cubicBezTo>
                    <a:pt x="7625" y="30068"/>
                    <a:pt x="11662" y="31740"/>
                    <a:pt x="15870" y="31740"/>
                  </a:cubicBezTo>
                  <a:cubicBezTo>
                    <a:pt x="20079" y="31740"/>
                    <a:pt x="24116" y="30068"/>
                    <a:pt x="27091" y="27092"/>
                  </a:cubicBezTo>
                  <a:cubicBezTo>
                    <a:pt x="30068" y="24116"/>
                    <a:pt x="31739" y="20079"/>
                    <a:pt x="31739" y="15870"/>
                  </a:cubicBezTo>
                  <a:cubicBezTo>
                    <a:pt x="31739" y="11661"/>
                    <a:pt x="30068" y="7626"/>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39"/>
            <p:cNvSpPr/>
            <p:nvPr/>
          </p:nvSpPr>
          <p:spPr>
            <a:xfrm>
              <a:off x="5355650" y="2924000"/>
              <a:ext cx="879600" cy="808725"/>
            </a:xfrm>
            <a:custGeom>
              <a:avLst/>
              <a:gdLst/>
              <a:ahLst/>
              <a:cxnLst/>
              <a:rect l="l" t="t" r="r" b="b"/>
              <a:pathLst>
                <a:path w="35184" h="32349" extrusionOk="0">
                  <a:moveTo>
                    <a:pt x="16762" y="607"/>
                  </a:moveTo>
                  <a:cubicBezTo>
                    <a:pt x="19601" y="607"/>
                    <a:pt x="22393" y="1389"/>
                    <a:pt x="24874" y="2912"/>
                  </a:cubicBezTo>
                  <a:cubicBezTo>
                    <a:pt x="32190" y="7401"/>
                    <a:pt x="34492" y="17005"/>
                    <a:pt x="30003" y="24320"/>
                  </a:cubicBezTo>
                  <a:cubicBezTo>
                    <a:pt x="27067" y="29103"/>
                    <a:pt x="21945" y="31741"/>
                    <a:pt x="16706" y="31741"/>
                  </a:cubicBezTo>
                  <a:cubicBezTo>
                    <a:pt x="13932" y="31741"/>
                    <a:pt x="11125" y="31001"/>
                    <a:pt x="8593" y="29448"/>
                  </a:cubicBezTo>
                  <a:cubicBezTo>
                    <a:pt x="5048" y="27273"/>
                    <a:pt x="2564" y="23850"/>
                    <a:pt x="1595" y="19806"/>
                  </a:cubicBezTo>
                  <a:cubicBezTo>
                    <a:pt x="627" y="15763"/>
                    <a:pt x="1291" y="11584"/>
                    <a:pt x="3465" y="8039"/>
                  </a:cubicBezTo>
                  <a:cubicBezTo>
                    <a:pt x="5640" y="4495"/>
                    <a:pt x="9065" y="2009"/>
                    <a:pt x="13108" y="1042"/>
                  </a:cubicBezTo>
                  <a:cubicBezTo>
                    <a:pt x="14305" y="754"/>
                    <a:pt x="15532" y="608"/>
                    <a:pt x="16762" y="607"/>
                  </a:cubicBezTo>
                  <a:close/>
                  <a:moveTo>
                    <a:pt x="16765" y="1"/>
                  </a:moveTo>
                  <a:cubicBezTo>
                    <a:pt x="15501" y="1"/>
                    <a:pt x="14228" y="150"/>
                    <a:pt x="12968" y="452"/>
                  </a:cubicBezTo>
                  <a:cubicBezTo>
                    <a:pt x="8766" y="1457"/>
                    <a:pt x="5209" y="4038"/>
                    <a:pt x="2951" y="7721"/>
                  </a:cubicBezTo>
                  <a:cubicBezTo>
                    <a:pt x="691" y="11404"/>
                    <a:pt x="1" y="15746"/>
                    <a:pt x="1006" y="19947"/>
                  </a:cubicBezTo>
                  <a:cubicBezTo>
                    <a:pt x="2013" y="24148"/>
                    <a:pt x="4595" y="27706"/>
                    <a:pt x="8277" y="29964"/>
                  </a:cubicBezTo>
                  <a:cubicBezTo>
                    <a:pt x="10810" y="31523"/>
                    <a:pt x="13726" y="32348"/>
                    <a:pt x="16701" y="32348"/>
                  </a:cubicBezTo>
                  <a:cubicBezTo>
                    <a:pt x="16703" y="32348"/>
                    <a:pt x="16705" y="32348"/>
                    <a:pt x="16708" y="32348"/>
                  </a:cubicBezTo>
                  <a:cubicBezTo>
                    <a:pt x="22150" y="32348"/>
                    <a:pt x="27471" y="29606"/>
                    <a:pt x="30520" y="24636"/>
                  </a:cubicBezTo>
                  <a:cubicBezTo>
                    <a:pt x="35183" y="17035"/>
                    <a:pt x="32792" y="7058"/>
                    <a:pt x="25192" y="2395"/>
                  </a:cubicBezTo>
                  <a:cubicBezTo>
                    <a:pt x="22614" y="813"/>
                    <a:pt x="19714" y="1"/>
                    <a:pt x="1676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39"/>
            <p:cNvSpPr/>
            <p:nvPr/>
          </p:nvSpPr>
          <p:spPr>
            <a:xfrm>
              <a:off x="5436750" y="2991250"/>
              <a:ext cx="674475" cy="674475"/>
            </a:xfrm>
            <a:custGeom>
              <a:avLst/>
              <a:gdLst/>
              <a:ahLst/>
              <a:cxnLst/>
              <a:rect l="l" t="t" r="r" b="b"/>
              <a:pathLst>
                <a:path w="26979" h="26979" extrusionOk="0">
                  <a:moveTo>
                    <a:pt x="13490" y="0"/>
                  </a:moveTo>
                  <a:cubicBezTo>
                    <a:pt x="9912" y="0"/>
                    <a:pt x="6482" y="1421"/>
                    <a:pt x="3952" y="3951"/>
                  </a:cubicBezTo>
                  <a:cubicBezTo>
                    <a:pt x="1423" y="6481"/>
                    <a:pt x="1" y="9912"/>
                    <a:pt x="1" y="13489"/>
                  </a:cubicBezTo>
                  <a:cubicBezTo>
                    <a:pt x="1" y="17067"/>
                    <a:pt x="1423" y="20498"/>
                    <a:pt x="3952" y="23027"/>
                  </a:cubicBezTo>
                  <a:cubicBezTo>
                    <a:pt x="6482" y="25557"/>
                    <a:pt x="9912" y="26978"/>
                    <a:pt x="13490" y="26978"/>
                  </a:cubicBezTo>
                  <a:cubicBezTo>
                    <a:pt x="17067" y="26978"/>
                    <a:pt x="20499" y="25557"/>
                    <a:pt x="23029" y="23027"/>
                  </a:cubicBezTo>
                  <a:cubicBezTo>
                    <a:pt x="25558" y="20498"/>
                    <a:pt x="26979" y="17067"/>
                    <a:pt x="26979" y="13489"/>
                  </a:cubicBezTo>
                  <a:cubicBezTo>
                    <a:pt x="26979" y="9912"/>
                    <a:pt x="25558" y="6481"/>
                    <a:pt x="23029" y="3951"/>
                  </a:cubicBezTo>
                  <a:cubicBezTo>
                    <a:pt x="20499" y="1421"/>
                    <a:pt x="17067"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39"/>
            <p:cNvSpPr/>
            <p:nvPr/>
          </p:nvSpPr>
          <p:spPr>
            <a:xfrm>
              <a:off x="5417250" y="2983550"/>
              <a:ext cx="713525" cy="689875"/>
            </a:xfrm>
            <a:custGeom>
              <a:avLst/>
              <a:gdLst/>
              <a:ahLst/>
              <a:cxnLst/>
              <a:rect l="l" t="t" r="r" b="b"/>
              <a:pathLst>
                <a:path w="28541" h="27595" extrusionOk="0">
                  <a:moveTo>
                    <a:pt x="14295" y="607"/>
                  </a:moveTo>
                  <a:cubicBezTo>
                    <a:pt x="16700" y="607"/>
                    <a:pt x="19065" y="1269"/>
                    <a:pt x="21165" y="2559"/>
                  </a:cubicBezTo>
                  <a:cubicBezTo>
                    <a:pt x="24168" y="4400"/>
                    <a:pt x="26274" y="7302"/>
                    <a:pt x="27093" y="10727"/>
                  </a:cubicBezTo>
                  <a:cubicBezTo>
                    <a:pt x="27914" y="14152"/>
                    <a:pt x="27351" y="17691"/>
                    <a:pt x="25510" y="20693"/>
                  </a:cubicBezTo>
                  <a:cubicBezTo>
                    <a:pt x="23667" y="23696"/>
                    <a:pt x="20767" y="25802"/>
                    <a:pt x="17342" y="26621"/>
                  </a:cubicBezTo>
                  <a:cubicBezTo>
                    <a:pt x="16314" y="26867"/>
                    <a:pt x="15276" y="26989"/>
                    <a:pt x="14246" y="26989"/>
                  </a:cubicBezTo>
                  <a:cubicBezTo>
                    <a:pt x="11841" y="26989"/>
                    <a:pt x="9475" y="26326"/>
                    <a:pt x="7374" y="25037"/>
                  </a:cubicBezTo>
                  <a:cubicBezTo>
                    <a:pt x="4372" y="23195"/>
                    <a:pt x="2265" y="20294"/>
                    <a:pt x="1446" y="16869"/>
                  </a:cubicBezTo>
                  <a:cubicBezTo>
                    <a:pt x="627" y="13443"/>
                    <a:pt x="1188" y="9904"/>
                    <a:pt x="3031" y="6902"/>
                  </a:cubicBezTo>
                  <a:cubicBezTo>
                    <a:pt x="4873" y="3900"/>
                    <a:pt x="7773" y="1794"/>
                    <a:pt x="11199" y="974"/>
                  </a:cubicBezTo>
                  <a:cubicBezTo>
                    <a:pt x="12212" y="730"/>
                    <a:pt x="13251" y="607"/>
                    <a:pt x="14295" y="607"/>
                  </a:cubicBezTo>
                  <a:close/>
                  <a:moveTo>
                    <a:pt x="14295" y="1"/>
                  </a:moveTo>
                  <a:cubicBezTo>
                    <a:pt x="13217" y="1"/>
                    <a:pt x="12132" y="128"/>
                    <a:pt x="11057" y="385"/>
                  </a:cubicBezTo>
                  <a:cubicBezTo>
                    <a:pt x="7475" y="1243"/>
                    <a:pt x="4442" y="3444"/>
                    <a:pt x="2515" y="6585"/>
                  </a:cubicBezTo>
                  <a:cubicBezTo>
                    <a:pt x="588" y="9725"/>
                    <a:pt x="1" y="13427"/>
                    <a:pt x="858" y="17010"/>
                  </a:cubicBezTo>
                  <a:cubicBezTo>
                    <a:pt x="1716" y="20593"/>
                    <a:pt x="3918" y="23627"/>
                    <a:pt x="7058" y="25553"/>
                  </a:cubicBezTo>
                  <a:cubicBezTo>
                    <a:pt x="9256" y="26902"/>
                    <a:pt x="11729" y="27595"/>
                    <a:pt x="14245" y="27595"/>
                  </a:cubicBezTo>
                  <a:cubicBezTo>
                    <a:pt x="15335" y="27594"/>
                    <a:pt x="16422" y="27465"/>
                    <a:pt x="17482" y="27209"/>
                  </a:cubicBezTo>
                  <a:cubicBezTo>
                    <a:pt x="21065" y="26353"/>
                    <a:pt x="24099" y="24150"/>
                    <a:pt x="26025" y="21011"/>
                  </a:cubicBezTo>
                  <a:cubicBezTo>
                    <a:pt x="27953" y="17870"/>
                    <a:pt x="28540" y="14167"/>
                    <a:pt x="27683" y="10585"/>
                  </a:cubicBezTo>
                  <a:cubicBezTo>
                    <a:pt x="26825" y="7002"/>
                    <a:pt x="24624" y="3969"/>
                    <a:pt x="21483" y="2042"/>
                  </a:cubicBezTo>
                  <a:cubicBezTo>
                    <a:pt x="19284" y="693"/>
                    <a:pt x="16810" y="1"/>
                    <a:pt x="1429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39"/>
            <p:cNvSpPr/>
            <p:nvPr/>
          </p:nvSpPr>
          <p:spPr>
            <a:xfrm>
              <a:off x="5574875" y="3099450"/>
              <a:ext cx="352550" cy="456400"/>
            </a:xfrm>
            <a:custGeom>
              <a:avLst/>
              <a:gdLst/>
              <a:ahLst/>
              <a:cxnLst/>
              <a:rect l="l" t="t" r="r" b="b"/>
              <a:pathLst>
                <a:path w="14102" h="18256" extrusionOk="0">
                  <a:moveTo>
                    <a:pt x="12329" y="1"/>
                  </a:moveTo>
                  <a:cubicBezTo>
                    <a:pt x="12271" y="1"/>
                    <a:pt x="12212" y="6"/>
                    <a:pt x="12152" y="15"/>
                  </a:cubicBezTo>
                  <a:cubicBezTo>
                    <a:pt x="11904" y="56"/>
                    <a:pt x="11702" y="203"/>
                    <a:pt x="11545" y="460"/>
                  </a:cubicBezTo>
                  <a:lnTo>
                    <a:pt x="10100" y="2813"/>
                  </a:lnTo>
                  <a:lnTo>
                    <a:pt x="10100" y="2813"/>
                  </a:lnTo>
                  <a:cubicBezTo>
                    <a:pt x="9019" y="2227"/>
                    <a:pt x="7994" y="1934"/>
                    <a:pt x="7025" y="1934"/>
                  </a:cubicBezTo>
                  <a:cubicBezTo>
                    <a:pt x="7001" y="1934"/>
                    <a:pt x="6978" y="1935"/>
                    <a:pt x="6954" y="1935"/>
                  </a:cubicBezTo>
                  <a:cubicBezTo>
                    <a:pt x="5636" y="1956"/>
                    <a:pt x="4639" y="2516"/>
                    <a:pt x="3964" y="3615"/>
                  </a:cubicBezTo>
                  <a:cubicBezTo>
                    <a:pt x="3687" y="4067"/>
                    <a:pt x="3504" y="4497"/>
                    <a:pt x="3416" y="4904"/>
                  </a:cubicBezTo>
                  <a:cubicBezTo>
                    <a:pt x="3326" y="5311"/>
                    <a:pt x="3305" y="5687"/>
                    <a:pt x="3353" y="6032"/>
                  </a:cubicBezTo>
                  <a:cubicBezTo>
                    <a:pt x="3400" y="6377"/>
                    <a:pt x="3546" y="6756"/>
                    <a:pt x="3790" y="7170"/>
                  </a:cubicBezTo>
                  <a:cubicBezTo>
                    <a:pt x="4021" y="7567"/>
                    <a:pt x="4282" y="7946"/>
                    <a:pt x="4571" y="8303"/>
                  </a:cubicBezTo>
                  <a:cubicBezTo>
                    <a:pt x="4848" y="8646"/>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1"/>
                    <a:pt x="5502" y="12918"/>
                  </a:cubicBezTo>
                  <a:cubicBezTo>
                    <a:pt x="5234" y="12791"/>
                    <a:pt x="4981" y="12633"/>
                    <a:pt x="4749" y="12448"/>
                  </a:cubicBezTo>
                  <a:cubicBezTo>
                    <a:pt x="4425" y="12231"/>
                    <a:pt x="4126" y="11979"/>
                    <a:pt x="3856" y="11698"/>
                  </a:cubicBezTo>
                  <a:cubicBezTo>
                    <a:pt x="3590" y="11422"/>
                    <a:pt x="3398" y="11192"/>
                    <a:pt x="3277" y="11009"/>
                  </a:cubicBezTo>
                  <a:cubicBezTo>
                    <a:pt x="3155" y="10826"/>
                    <a:pt x="3019" y="10602"/>
                    <a:pt x="2865" y="10336"/>
                  </a:cubicBezTo>
                  <a:cubicBezTo>
                    <a:pt x="2711" y="10070"/>
                    <a:pt x="2615" y="9910"/>
                    <a:pt x="2576" y="9855"/>
                  </a:cubicBezTo>
                  <a:cubicBezTo>
                    <a:pt x="2381" y="9549"/>
                    <a:pt x="2158" y="9335"/>
                    <a:pt x="1907" y="9212"/>
                  </a:cubicBezTo>
                  <a:cubicBezTo>
                    <a:pt x="1747" y="9134"/>
                    <a:pt x="1587" y="9095"/>
                    <a:pt x="1426" y="9095"/>
                  </a:cubicBezTo>
                  <a:cubicBezTo>
                    <a:pt x="1333" y="9095"/>
                    <a:pt x="1240" y="9108"/>
                    <a:pt x="1146" y="9134"/>
                  </a:cubicBezTo>
                  <a:cubicBezTo>
                    <a:pt x="897" y="9200"/>
                    <a:pt x="666" y="9322"/>
                    <a:pt x="469" y="9488"/>
                  </a:cubicBezTo>
                  <a:cubicBezTo>
                    <a:pt x="275" y="9654"/>
                    <a:pt x="142" y="9871"/>
                    <a:pt x="70" y="10138"/>
                  </a:cubicBezTo>
                  <a:cubicBezTo>
                    <a:pt x="0" y="10405"/>
                    <a:pt x="20" y="10677"/>
                    <a:pt x="130" y="10952"/>
                  </a:cubicBezTo>
                  <a:cubicBezTo>
                    <a:pt x="762" y="12400"/>
                    <a:pt x="1765" y="13630"/>
                    <a:pt x="3140" y="14642"/>
                  </a:cubicBezTo>
                  <a:lnTo>
                    <a:pt x="3140" y="14642"/>
                  </a:lnTo>
                  <a:lnTo>
                    <a:pt x="1792" y="16838"/>
                  </a:lnTo>
                  <a:cubicBezTo>
                    <a:pt x="1584" y="17177"/>
                    <a:pt x="1569" y="17492"/>
                    <a:pt x="1748" y="17784"/>
                  </a:cubicBezTo>
                  <a:cubicBezTo>
                    <a:pt x="1926" y="18075"/>
                    <a:pt x="2190" y="18232"/>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9" y="16290"/>
                    <a:pt x="7075" y="16328"/>
                    <a:pt x="7414" y="16328"/>
                  </a:cubicBezTo>
                  <a:cubicBezTo>
                    <a:pt x="7949" y="16328"/>
                    <a:pt x="8463" y="16232"/>
                    <a:pt x="8956" y="16039"/>
                  </a:cubicBezTo>
                  <a:cubicBezTo>
                    <a:pt x="9761" y="15723"/>
                    <a:pt x="10412" y="15144"/>
                    <a:pt x="10909" y="14299"/>
                  </a:cubicBezTo>
                  <a:cubicBezTo>
                    <a:pt x="11222" y="13774"/>
                    <a:pt x="11407" y="13269"/>
                    <a:pt x="11467" y="12782"/>
                  </a:cubicBezTo>
                  <a:cubicBezTo>
                    <a:pt x="11526" y="12296"/>
                    <a:pt x="11464" y="11814"/>
                    <a:pt x="11280" y="11337"/>
                  </a:cubicBezTo>
                  <a:cubicBezTo>
                    <a:pt x="11090" y="10852"/>
                    <a:pt x="10834" y="10395"/>
                    <a:pt x="10521" y="9978"/>
                  </a:cubicBezTo>
                  <a:cubicBezTo>
                    <a:pt x="10199" y="9547"/>
                    <a:pt x="9772" y="9055"/>
                    <a:pt x="9242" y="8501"/>
                  </a:cubicBezTo>
                  <a:lnTo>
                    <a:pt x="7930" y="7166"/>
                  </a:lnTo>
                  <a:cubicBezTo>
                    <a:pt x="7534" y="6779"/>
                    <a:pt x="7284" y="6450"/>
                    <a:pt x="7177" y="6177"/>
                  </a:cubicBezTo>
                  <a:cubicBezTo>
                    <a:pt x="7069" y="5903"/>
                    <a:pt x="7099" y="5631"/>
                    <a:pt x="7265" y="5360"/>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2"/>
                  </a:cubicBezTo>
                  <a:cubicBezTo>
                    <a:pt x="10528" y="6440"/>
                    <a:pt x="11187" y="7093"/>
                    <a:pt x="11758" y="7821"/>
                  </a:cubicBezTo>
                  <a:cubicBezTo>
                    <a:pt x="11991" y="8099"/>
                    <a:pt x="12244" y="8285"/>
                    <a:pt x="12512" y="8377"/>
                  </a:cubicBezTo>
                  <a:cubicBezTo>
                    <a:pt x="12630" y="8418"/>
                    <a:pt x="12744" y="8438"/>
                    <a:pt x="12855" y="8438"/>
                  </a:cubicBezTo>
                  <a:cubicBezTo>
                    <a:pt x="12999" y="8438"/>
                    <a:pt x="13137" y="8404"/>
                    <a:pt x="13269" y="8336"/>
                  </a:cubicBezTo>
                  <a:cubicBezTo>
                    <a:pt x="13497" y="8221"/>
                    <a:pt x="13696" y="8056"/>
                    <a:pt x="13852" y="7854"/>
                  </a:cubicBezTo>
                  <a:cubicBezTo>
                    <a:pt x="14007" y="7653"/>
                    <a:pt x="14088" y="7399"/>
                    <a:pt x="14095" y="7092"/>
                  </a:cubicBezTo>
                  <a:cubicBezTo>
                    <a:pt x="14101" y="6786"/>
                    <a:pt x="14010" y="6492"/>
                    <a:pt x="13820" y="6209"/>
                  </a:cubicBezTo>
                  <a:cubicBezTo>
                    <a:pt x="13579" y="5843"/>
                    <a:pt x="13374" y="5551"/>
                    <a:pt x="13205" y="5334"/>
                  </a:cubicBezTo>
                  <a:cubicBezTo>
                    <a:pt x="13037" y="5118"/>
                    <a:pt x="12777" y="4836"/>
                    <a:pt x="12424" y="4490"/>
                  </a:cubicBezTo>
                  <a:cubicBezTo>
                    <a:pt x="12175" y="4248"/>
                    <a:pt x="11912" y="4020"/>
                    <a:pt x="11636" y="3809"/>
                  </a:cubicBezTo>
                  <a:lnTo>
                    <a:pt x="11636" y="3809"/>
                  </a:lnTo>
                  <a:lnTo>
                    <a:pt x="13104" y="1417"/>
                  </a:lnTo>
                  <a:cubicBezTo>
                    <a:pt x="13252" y="1174"/>
                    <a:pt x="13288" y="934"/>
                    <a:pt x="13214" y="691"/>
                  </a:cubicBezTo>
                  <a:cubicBezTo>
                    <a:pt x="13140" y="448"/>
                    <a:pt x="13006" y="266"/>
                    <a:pt x="12813" y="142"/>
                  </a:cubicBezTo>
                  <a:cubicBezTo>
                    <a:pt x="12667" y="47"/>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39"/>
            <p:cNvSpPr/>
            <p:nvPr/>
          </p:nvSpPr>
          <p:spPr>
            <a:xfrm>
              <a:off x="5438375" y="3542850"/>
              <a:ext cx="15400" cy="65575"/>
            </a:xfrm>
            <a:custGeom>
              <a:avLst/>
              <a:gdLst/>
              <a:ahLst/>
              <a:cxnLst/>
              <a:rect l="l" t="t" r="r" b="b"/>
              <a:pathLst>
                <a:path w="616" h="2623" extrusionOk="0">
                  <a:moveTo>
                    <a:pt x="308" y="1"/>
                  </a:moveTo>
                  <a:cubicBezTo>
                    <a:pt x="138" y="1"/>
                    <a:pt x="1" y="140"/>
                    <a:pt x="5" y="311"/>
                  </a:cubicBezTo>
                  <a:lnTo>
                    <a:pt x="5" y="2320"/>
                  </a:lnTo>
                  <a:cubicBezTo>
                    <a:pt x="5" y="2487"/>
                    <a:pt x="142" y="2622"/>
                    <a:pt x="308" y="2622"/>
                  </a:cubicBezTo>
                  <a:cubicBezTo>
                    <a:pt x="475" y="2622"/>
                    <a:pt x="612" y="2487"/>
                    <a:pt x="610" y="2320"/>
                  </a:cubicBezTo>
                  <a:lnTo>
                    <a:pt x="610" y="311"/>
                  </a:lnTo>
                  <a:cubicBezTo>
                    <a:pt x="616" y="140"/>
                    <a:pt x="479"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39"/>
            <p:cNvSpPr/>
            <p:nvPr/>
          </p:nvSpPr>
          <p:spPr>
            <a:xfrm>
              <a:off x="5473850" y="3593050"/>
              <a:ext cx="15350" cy="68525"/>
            </a:xfrm>
            <a:custGeom>
              <a:avLst/>
              <a:gdLst/>
              <a:ahLst/>
              <a:cxnLst/>
              <a:rect l="l" t="t" r="r" b="b"/>
              <a:pathLst>
                <a:path w="614" h="2741" extrusionOk="0">
                  <a:moveTo>
                    <a:pt x="306" y="1"/>
                  </a:moveTo>
                  <a:cubicBezTo>
                    <a:pt x="137" y="1"/>
                    <a:pt x="0" y="142"/>
                    <a:pt x="4" y="312"/>
                  </a:cubicBezTo>
                  <a:lnTo>
                    <a:pt x="4" y="2439"/>
                  </a:lnTo>
                  <a:cubicBezTo>
                    <a:pt x="4" y="2605"/>
                    <a:pt x="139" y="2741"/>
                    <a:pt x="306" y="2741"/>
                  </a:cubicBezTo>
                  <a:cubicBezTo>
                    <a:pt x="474" y="2741"/>
                    <a:pt x="610" y="2605"/>
                    <a:pt x="610" y="2439"/>
                  </a:cubicBezTo>
                  <a:lnTo>
                    <a:pt x="610" y="312"/>
                  </a:lnTo>
                  <a:cubicBezTo>
                    <a:pt x="613" y="142"/>
                    <a:pt x="477" y="1"/>
                    <a:pt x="3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39"/>
            <p:cNvSpPr/>
            <p:nvPr/>
          </p:nvSpPr>
          <p:spPr>
            <a:xfrm>
              <a:off x="5544725" y="3652150"/>
              <a:ext cx="15375" cy="65600"/>
            </a:xfrm>
            <a:custGeom>
              <a:avLst/>
              <a:gdLst/>
              <a:ahLst/>
              <a:cxnLst/>
              <a:rect l="l" t="t" r="r" b="b"/>
              <a:pathLst>
                <a:path w="615" h="2624" extrusionOk="0">
                  <a:moveTo>
                    <a:pt x="307" y="1"/>
                  </a:moveTo>
                  <a:cubicBezTo>
                    <a:pt x="137" y="1"/>
                    <a:pt x="0" y="141"/>
                    <a:pt x="4" y="310"/>
                  </a:cubicBezTo>
                  <a:lnTo>
                    <a:pt x="4" y="2320"/>
                  </a:lnTo>
                  <a:cubicBezTo>
                    <a:pt x="4" y="2487"/>
                    <a:pt x="141" y="2623"/>
                    <a:pt x="307" y="2623"/>
                  </a:cubicBezTo>
                  <a:cubicBezTo>
                    <a:pt x="474" y="2623"/>
                    <a:pt x="611" y="2487"/>
                    <a:pt x="611" y="2320"/>
                  </a:cubicBezTo>
                  <a:lnTo>
                    <a:pt x="611" y="310"/>
                  </a:lnTo>
                  <a:cubicBezTo>
                    <a:pt x="615"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39"/>
            <p:cNvSpPr/>
            <p:nvPr/>
          </p:nvSpPr>
          <p:spPr>
            <a:xfrm>
              <a:off x="5645250" y="3702550"/>
              <a:ext cx="15175" cy="59500"/>
            </a:xfrm>
            <a:custGeom>
              <a:avLst/>
              <a:gdLst/>
              <a:ahLst/>
              <a:cxnLst/>
              <a:rect l="l" t="t" r="r" b="b"/>
              <a:pathLst>
                <a:path w="607" h="2380" extrusionOk="0">
                  <a:moveTo>
                    <a:pt x="304" y="0"/>
                  </a:moveTo>
                  <a:cubicBezTo>
                    <a:pt x="136" y="0"/>
                    <a:pt x="1" y="137"/>
                    <a:pt x="1" y="304"/>
                  </a:cubicBezTo>
                  <a:lnTo>
                    <a:pt x="1" y="2076"/>
                  </a:lnTo>
                  <a:cubicBezTo>
                    <a:pt x="1" y="2243"/>
                    <a:pt x="136" y="2380"/>
                    <a:pt x="304" y="2380"/>
                  </a:cubicBezTo>
                  <a:cubicBezTo>
                    <a:pt x="471" y="2380"/>
                    <a:pt x="606" y="2243"/>
                    <a:pt x="606" y="2076"/>
                  </a:cubicBezTo>
                  <a:lnTo>
                    <a:pt x="606" y="304"/>
                  </a:lnTo>
                  <a:cubicBezTo>
                    <a:pt x="606" y="137"/>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39"/>
            <p:cNvSpPr/>
            <p:nvPr/>
          </p:nvSpPr>
          <p:spPr>
            <a:xfrm>
              <a:off x="5754450" y="3723050"/>
              <a:ext cx="15400" cy="36050"/>
            </a:xfrm>
            <a:custGeom>
              <a:avLst/>
              <a:gdLst/>
              <a:ahLst/>
              <a:cxnLst/>
              <a:rect l="l" t="t" r="r" b="b"/>
              <a:pathLst>
                <a:path w="616" h="1442" extrusionOk="0">
                  <a:moveTo>
                    <a:pt x="308" y="1"/>
                  </a:moveTo>
                  <a:cubicBezTo>
                    <a:pt x="137" y="1"/>
                    <a:pt x="0" y="140"/>
                    <a:pt x="6" y="311"/>
                  </a:cubicBezTo>
                  <a:lnTo>
                    <a:pt x="6" y="1138"/>
                  </a:lnTo>
                  <a:cubicBezTo>
                    <a:pt x="4" y="1306"/>
                    <a:pt x="141" y="1441"/>
                    <a:pt x="308" y="1441"/>
                  </a:cubicBezTo>
                  <a:cubicBezTo>
                    <a:pt x="476" y="1441"/>
                    <a:pt x="611" y="1304"/>
                    <a:pt x="611" y="1138"/>
                  </a:cubicBezTo>
                  <a:lnTo>
                    <a:pt x="611" y="311"/>
                  </a:lnTo>
                  <a:cubicBezTo>
                    <a:pt x="615" y="140"/>
                    <a:pt x="478"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39"/>
            <p:cNvSpPr/>
            <p:nvPr/>
          </p:nvSpPr>
          <p:spPr>
            <a:xfrm>
              <a:off x="5970100" y="3681675"/>
              <a:ext cx="15375" cy="47850"/>
            </a:xfrm>
            <a:custGeom>
              <a:avLst/>
              <a:gdLst/>
              <a:ahLst/>
              <a:cxnLst/>
              <a:rect l="l" t="t" r="r" b="b"/>
              <a:pathLst>
                <a:path w="615" h="1914" extrusionOk="0">
                  <a:moveTo>
                    <a:pt x="307" y="1"/>
                  </a:moveTo>
                  <a:cubicBezTo>
                    <a:pt x="137" y="1"/>
                    <a:pt x="1" y="141"/>
                    <a:pt x="5" y="312"/>
                  </a:cubicBezTo>
                  <a:lnTo>
                    <a:pt x="5" y="1612"/>
                  </a:lnTo>
                  <a:cubicBezTo>
                    <a:pt x="5" y="1778"/>
                    <a:pt x="140" y="1914"/>
                    <a:pt x="308" y="1914"/>
                  </a:cubicBezTo>
                  <a:cubicBezTo>
                    <a:pt x="475" y="1914"/>
                    <a:pt x="610" y="1778"/>
                    <a:pt x="610" y="1612"/>
                  </a:cubicBezTo>
                  <a:lnTo>
                    <a:pt x="610" y="312"/>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39"/>
            <p:cNvSpPr/>
            <p:nvPr/>
          </p:nvSpPr>
          <p:spPr>
            <a:xfrm>
              <a:off x="6017475" y="3631825"/>
              <a:ext cx="15175" cy="65225"/>
            </a:xfrm>
            <a:custGeom>
              <a:avLst/>
              <a:gdLst/>
              <a:ahLst/>
              <a:cxnLst/>
              <a:rect l="l" t="t" r="r" b="b"/>
              <a:pathLst>
                <a:path w="607" h="2609" extrusionOk="0">
                  <a:moveTo>
                    <a:pt x="303" y="1"/>
                  </a:moveTo>
                  <a:cubicBezTo>
                    <a:pt x="139" y="1"/>
                    <a:pt x="4" y="132"/>
                    <a:pt x="0" y="297"/>
                  </a:cubicBezTo>
                  <a:lnTo>
                    <a:pt x="0" y="2306"/>
                  </a:lnTo>
                  <a:cubicBezTo>
                    <a:pt x="0" y="2473"/>
                    <a:pt x="136" y="2608"/>
                    <a:pt x="303" y="2608"/>
                  </a:cubicBezTo>
                  <a:cubicBezTo>
                    <a:pt x="471" y="2608"/>
                    <a:pt x="606" y="2473"/>
                    <a:pt x="606" y="2305"/>
                  </a:cubicBezTo>
                  <a:lnTo>
                    <a:pt x="606" y="297"/>
                  </a:lnTo>
                  <a:cubicBezTo>
                    <a:pt x="602" y="132"/>
                    <a:pt x="468" y="1"/>
                    <a:pt x="30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39"/>
            <p:cNvSpPr/>
            <p:nvPr/>
          </p:nvSpPr>
          <p:spPr>
            <a:xfrm>
              <a:off x="5377250" y="2910800"/>
              <a:ext cx="793500" cy="793500"/>
            </a:xfrm>
            <a:custGeom>
              <a:avLst/>
              <a:gdLst/>
              <a:ahLst/>
              <a:cxnLst/>
              <a:rect l="l" t="t" r="r" b="b"/>
              <a:pathLst>
                <a:path w="31740" h="31740" extrusionOk="0">
                  <a:moveTo>
                    <a:pt x="15870" y="0"/>
                  </a:moveTo>
                  <a:cubicBezTo>
                    <a:pt x="11661" y="0"/>
                    <a:pt x="7625" y="1673"/>
                    <a:pt x="4649" y="4648"/>
                  </a:cubicBezTo>
                  <a:cubicBezTo>
                    <a:pt x="1672" y="7625"/>
                    <a:pt x="0" y="11661"/>
                    <a:pt x="0" y="15870"/>
                  </a:cubicBezTo>
                  <a:cubicBezTo>
                    <a:pt x="0" y="20079"/>
                    <a:pt x="1672" y="24116"/>
                    <a:pt x="4649" y="27092"/>
                  </a:cubicBezTo>
                  <a:cubicBezTo>
                    <a:pt x="7625" y="30067"/>
                    <a:pt x="11661" y="31739"/>
                    <a:pt x="15870" y="31739"/>
                  </a:cubicBezTo>
                  <a:cubicBezTo>
                    <a:pt x="20079" y="31739"/>
                    <a:pt x="24116" y="30067"/>
                    <a:pt x="27091" y="27092"/>
                  </a:cubicBezTo>
                  <a:cubicBezTo>
                    <a:pt x="30067" y="24116"/>
                    <a:pt x="31739" y="20079"/>
                    <a:pt x="31739" y="15870"/>
                  </a:cubicBezTo>
                  <a:cubicBezTo>
                    <a:pt x="31739" y="11661"/>
                    <a:pt x="30067" y="7625"/>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39"/>
            <p:cNvSpPr/>
            <p:nvPr/>
          </p:nvSpPr>
          <p:spPr>
            <a:xfrm>
              <a:off x="5355650" y="2903300"/>
              <a:ext cx="879600" cy="808725"/>
            </a:xfrm>
            <a:custGeom>
              <a:avLst/>
              <a:gdLst/>
              <a:ahLst/>
              <a:cxnLst/>
              <a:rect l="l" t="t" r="r" b="b"/>
              <a:pathLst>
                <a:path w="35184" h="32349" extrusionOk="0">
                  <a:moveTo>
                    <a:pt x="16767" y="608"/>
                  </a:moveTo>
                  <a:cubicBezTo>
                    <a:pt x="19629" y="608"/>
                    <a:pt x="22437" y="1402"/>
                    <a:pt x="24876" y="2902"/>
                  </a:cubicBezTo>
                  <a:cubicBezTo>
                    <a:pt x="32192" y="7391"/>
                    <a:pt x="34492" y="16996"/>
                    <a:pt x="30003" y="24310"/>
                  </a:cubicBezTo>
                  <a:cubicBezTo>
                    <a:pt x="27829" y="27855"/>
                    <a:pt x="24405" y="30341"/>
                    <a:pt x="20361" y="31309"/>
                  </a:cubicBezTo>
                  <a:cubicBezTo>
                    <a:pt x="19147" y="31600"/>
                    <a:pt x="17922" y="31743"/>
                    <a:pt x="16705" y="31743"/>
                  </a:cubicBezTo>
                  <a:cubicBezTo>
                    <a:pt x="13867" y="31743"/>
                    <a:pt x="11076" y="30961"/>
                    <a:pt x="8595" y="29439"/>
                  </a:cubicBezTo>
                  <a:cubicBezTo>
                    <a:pt x="5050" y="27264"/>
                    <a:pt x="2565" y="23840"/>
                    <a:pt x="1596" y="19797"/>
                  </a:cubicBezTo>
                  <a:cubicBezTo>
                    <a:pt x="627" y="15753"/>
                    <a:pt x="1293" y="11574"/>
                    <a:pt x="3466" y="8031"/>
                  </a:cubicBezTo>
                  <a:cubicBezTo>
                    <a:pt x="6402" y="3246"/>
                    <a:pt x="11522" y="608"/>
                    <a:pt x="16760" y="608"/>
                  </a:cubicBezTo>
                  <a:cubicBezTo>
                    <a:pt x="16762" y="608"/>
                    <a:pt x="16764" y="608"/>
                    <a:pt x="16767" y="608"/>
                  </a:cubicBezTo>
                  <a:close/>
                  <a:moveTo>
                    <a:pt x="16761" y="1"/>
                  </a:moveTo>
                  <a:cubicBezTo>
                    <a:pt x="11319" y="1"/>
                    <a:pt x="5999" y="2743"/>
                    <a:pt x="2951" y="7712"/>
                  </a:cubicBezTo>
                  <a:cubicBezTo>
                    <a:pt x="691" y="11395"/>
                    <a:pt x="1" y="15736"/>
                    <a:pt x="1008" y="19937"/>
                  </a:cubicBezTo>
                  <a:cubicBezTo>
                    <a:pt x="2013" y="24139"/>
                    <a:pt x="4595" y="27696"/>
                    <a:pt x="8277" y="29955"/>
                  </a:cubicBezTo>
                  <a:cubicBezTo>
                    <a:pt x="10855" y="31537"/>
                    <a:pt x="13755" y="32348"/>
                    <a:pt x="16705" y="32348"/>
                  </a:cubicBezTo>
                  <a:cubicBezTo>
                    <a:pt x="17984" y="32347"/>
                    <a:pt x="19259" y="32196"/>
                    <a:pt x="20501" y="31898"/>
                  </a:cubicBezTo>
                  <a:cubicBezTo>
                    <a:pt x="24704" y="30891"/>
                    <a:pt x="28260" y="28308"/>
                    <a:pt x="30520" y="24627"/>
                  </a:cubicBezTo>
                  <a:cubicBezTo>
                    <a:pt x="35183" y="17026"/>
                    <a:pt x="32792" y="7049"/>
                    <a:pt x="25192" y="2385"/>
                  </a:cubicBezTo>
                  <a:cubicBezTo>
                    <a:pt x="22560" y="770"/>
                    <a:pt x="19644"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39"/>
            <p:cNvSpPr/>
            <p:nvPr/>
          </p:nvSpPr>
          <p:spPr>
            <a:xfrm>
              <a:off x="5377250" y="28577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39"/>
            <p:cNvSpPr/>
            <p:nvPr/>
          </p:nvSpPr>
          <p:spPr>
            <a:xfrm>
              <a:off x="5355650" y="2850000"/>
              <a:ext cx="836700" cy="808725"/>
            </a:xfrm>
            <a:custGeom>
              <a:avLst/>
              <a:gdLst/>
              <a:ahLst/>
              <a:cxnLst/>
              <a:rect l="l" t="t" r="r" b="b"/>
              <a:pathLst>
                <a:path w="33468" h="32349" extrusionOk="0">
                  <a:moveTo>
                    <a:pt x="16762" y="607"/>
                  </a:moveTo>
                  <a:cubicBezTo>
                    <a:pt x="19601" y="607"/>
                    <a:pt x="22393" y="1389"/>
                    <a:pt x="24874" y="2912"/>
                  </a:cubicBezTo>
                  <a:cubicBezTo>
                    <a:pt x="28418" y="5087"/>
                    <a:pt x="30904" y="8510"/>
                    <a:pt x="31873" y="12555"/>
                  </a:cubicBezTo>
                  <a:cubicBezTo>
                    <a:pt x="32840" y="16599"/>
                    <a:pt x="32176" y="20778"/>
                    <a:pt x="30003" y="24321"/>
                  </a:cubicBezTo>
                  <a:cubicBezTo>
                    <a:pt x="27067" y="29104"/>
                    <a:pt x="21946" y="31742"/>
                    <a:pt x="16708" y="31742"/>
                  </a:cubicBezTo>
                  <a:cubicBezTo>
                    <a:pt x="13933" y="31742"/>
                    <a:pt x="11126" y="31002"/>
                    <a:pt x="8593" y="29448"/>
                  </a:cubicBezTo>
                  <a:cubicBezTo>
                    <a:pt x="5048" y="27275"/>
                    <a:pt x="2564" y="23850"/>
                    <a:pt x="1595" y="19806"/>
                  </a:cubicBezTo>
                  <a:cubicBezTo>
                    <a:pt x="627" y="15763"/>
                    <a:pt x="1291" y="11585"/>
                    <a:pt x="3465" y="8040"/>
                  </a:cubicBezTo>
                  <a:cubicBezTo>
                    <a:pt x="5640" y="4495"/>
                    <a:pt x="9065" y="2011"/>
                    <a:pt x="13108" y="1042"/>
                  </a:cubicBezTo>
                  <a:cubicBezTo>
                    <a:pt x="14305" y="754"/>
                    <a:pt x="15532" y="608"/>
                    <a:pt x="16762" y="607"/>
                  </a:cubicBezTo>
                  <a:close/>
                  <a:moveTo>
                    <a:pt x="16765" y="0"/>
                  </a:moveTo>
                  <a:cubicBezTo>
                    <a:pt x="15501" y="0"/>
                    <a:pt x="14228" y="150"/>
                    <a:pt x="12968" y="452"/>
                  </a:cubicBezTo>
                  <a:cubicBezTo>
                    <a:pt x="8766" y="1457"/>
                    <a:pt x="5209" y="4038"/>
                    <a:pt x="2951" y="7721"/>
                  </a:cubicBezTo>
                  <a:cubicBezTo>
                    <a:pt x="691" y="11404"/>
                    <a:pt x="1" y="15746"/>
                    <a:pt x="1006" y="19947"/>
                  </a:cubicBezTo>
                  <a:cubicBezTo>
                    <a:pt x="2013" y="24147"/>
                    <a:pt x="4595" y="27706"/>
                    <a:pt x="8277" y="29964"/>
                  </a:cubicBezTo>
                  <a:cubicBezTo>
                    <a:pt x="10810" y="31523"/>
                    <a:pt x="13726" y="32348"/>
                    <a:pt x="16701" y="32348"/>
                  </a:cubicBezTo>
                  <a:cubicBezTo>
                    <a:pt x="16703" y="32348"/>
                    <a:pt x="16705" y="32348"/>
                    <a:pt x="16708" y="32348"/>
                  </a:cubicBezTo>
                  <a:cubicBezTo>
                    <a:pt x="22150" y="32348"/>
                    <a:pt x="27471" y="29606"/>
                    <a:pt x="30520" y="24636"/>
                  </a:cubicBezTo>
                  <a:cubicBezTo>
                    <a:pt x="32779" y="20953"/>
                    <a:pt x="33468" y="16612"/>
                    <a:pt x="32463" y="12412"/>
                  </a:cubicBezTo>
                  <a:cubicBezTo>
                    <a:pt x="31456" y="8211"/>
                    <a:pt x="28875" y="4654"/>
                    <a:pt x="25192" y="2395"/>
                  </a:cubicBezTo>
                  <a:cubicBezTo>
                    <a:pt x="22614" y="813"/>
                    <a:pt x="19714" y="0"/>
                    <a:pt x="1676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39"/>
            <p:cNvSpPr/>
            <p:nvPr/>
          </p:nvSpPr>
          <p:spPr>
            <a:xfrm>
              <a:off x="5436750" y="2917250"/>
              <a:ext cx="674500" cy="674475"/>
            </a:xfrm>
            <a:custGeom>
              <a:avLst/>
              <a:gdLst/>
              <a:ahLst/>
              <a:cxnLst/>
              <a:rect l="l" t="t" r="r" b="b"/>
              <a:pathLst>
                <a:path w="26980" h="26979" extrusionOk="0">
                  <a:moveTo>
                    <a:pt x="13490" y="0"/>
                  </a:moveTo>
                  <a:cubicBezTo>
                    <a:pt x="9912" y="0"/>
                    <a:pt x="6482" y="1421"/>
                    <a:pt x="3952" y="3951"/>
                  </a:cubicBezTo>
                  <a:cubicBezTo>
                    <a:pt x="1423" y="6480"/>
                    <a:pt x="1" y="9912"/>
                    <a:pt x="1" y="13489"/>
                  </a:cubicBezTo>
                  <a:cubicBezTo>
                    <a:pt x="1" y="17067"/>
                    <a:pt x="1423" y="20498"/>
                    <a:pt x="3952" y="23027"/>
                  </a:cubicBezTo>
                  <a:cubicBezTo>
                    <a:pt x="6482" y="25557"/>
                    <a:pt x="9912" y="26978"/>
                    <a:pt x="13490" y="26978"/>
                  </a:cubicBezTo>
                  <a:cubicBezTo>
                    <a:pt x="17068" y="26978"/>
                    <a:pt x="20499" y="25557"/>
                    <a:pt x="23029" y="23027"/>
                  </a:cubicBezTo>
                  <a:cubicBezTo>
                    <a:pt x="25558" y="20498"/>
                    <a:pt x="26980" y="17067"/>
                    <a:pt x="26980" y="13489"/>
                  </a:cubicBezTo>
                  <a:cubicBezTo>
                    <a:pt x="26980" y="9912"/>
                    <a:pt x="25558" y="6480"/>
                    <a:pt x="23029" y="3951"/>
                  </a:cubicBezTo>
                  <a:cubicBezTo>
                    <a:pt x="20499" y="1421"/>
                    <a:pt x="17068"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39"/>
            <p:cNvSpPr/>
            <p:nvPr/>
          </p:nvSpPr>
          <p:spPr>
            <a:xfrm>
              <a:off x="5380675" y="2909550"/>
              <a:ext cx="769400" cy="689875"/>
            </a:xfrm>
            <a:custGeom>
              <a:avLst/>
              <a:gdLst/>
              <a:ahLst/>
              <a:cxnLst/>
              <a:rect l="l" t="t" r="r" b="b"/>
              <a:pathLst>
                <a:path w="30776" h="27595" extrusionOk="0">
                  <a:moveTo>
                    <a:pt x="15759" y="605"/>
                  </a:moveTo>
                  <a:cubicBezTo>
                    <a:pt x="18163" y="605"/>
                    <a:pt x="20528" y="1268"/>
                    <a:pt x="22630" y="2557"/>
                  </a:cubicBezTo>
                  <a:cubicBezTo>
                    <a:pt x="28827" y="6360"/>
                    <a:pt x="30775" y="14495"/>
                    <a:pt x="26973" y="20693"/>
                  </a:cubicBezTo>
                  <a:cubicBezTo>
                    <a:pt x="25131" y="23695"/>
                    <a:pt x="22230" y="25800"/>
                    <a:pt x="18805" y="26621"/>
                  </a:cubicBezTo>
                  <a:cubicBezTo>
                    <a:pt x="17777" y="26867"/>
                    <a:pt x="16739" y="26989"/>
                    <a:pt x="15709" y="26989"/>
                  </a:cubicBezTo>
                  <a:cubicBezTo>
                    <a:pt x="13304" y="26989"/>
                    <a:pt x="10939" y="26326"/>
                    <a:pt x="8837" y="25037"/>
                  </a:cubicBezTo>
                  <a:cubicBezTo>
                    <a:pt x="2640" y="21235"/>
                    <a:pt x="692" y="13098"/>
                    <a:pt x="4494" y="6902"/>
                  </a:cubicBezTo>
                  <a:cubicBezTo>
                    <a:pt x="6336" y="3899"/>
                    <a:pt x="9236" y="1794"/>
                    <a:pt x="12662" y="974"/>
                  </a:cubicBezTo>
                  <a:cubicBezTo>
                    <a:pt x="13676" y="729"/>
                    <a:pt x="14716" y="607"/>
                    <a:pt x="15759" y="605"/>
                  </a:cubicBezTo>
                  <a:close/>
                  <a:moveTo>
                    <a:pt x="15758" y="0"/>
                  </a:moveTo>
                  <a:cubicBezTo>
                    <a:pt x="14680" y="0"/>
                    <a:pt x="13595" y="128"/>
                    <a:pt x="12520" y="385"/>
                  </a:cubicBezTo>
                  <a:cubicBezTo>
                    <a:pt x="8939" y="1243"/>
                    <a:pt x="5905" y="3446"/>
                    <a:pt x="3978" y="6585"/>
                  </a:cubicBezTo>
                  <a:cubicBezTo>
                    <a:pt x="0" y="13068"/>
                    <a:pt x="2039" y="21576"/>
                    <a:pt x="8521" y="25553"/>
                  </a:cubicBezTo>
                  <a:cubicBezTo>
                    <a:pt x="10719" y="26902"/>
                    <a:pt x="13192" y="27595"/>
                    <a:pt x="15708" y="27595"/>
                  </a:cubicBezTo>
                  <a:cubicBezTo>
                    <a:pt x="16798" y="27595"/>
                    <a:pt x="17885" y="27465"/>
                    <a:pt x="18945" y="27211"/>
                  </a:cubicBezTo>
                  <a:cubicBezTo>
                    <a:pt x="22528" y="26352"/>
                    <a:pt x="25562" y="24150"/>
                    <a:pt x="27488" y="21011"/>
                  </a:cubicBezTo>
                  <a:cubicBezTo>
                    <a:pt x="29416" y="17871"/>
                    <a:pt x="30003" y="14168"/>
                    <a:pt x="29146" y="10586"/>
                  </a:cubicBezTo>
                  <a:cubicBezTo>
                    <a:pt x="28288" y="7002"/>
                    <a:pt x="26087" y="3969"/>
                    <a:pt x="22946" y="2042"/>
                  </a:cubicBezTo>
                  <a:cubicBezTo>
                    <a:pt x="20747" y="693"/>
                    <a:pt x="18273" y="0"/>
                    <a:pt x="1575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39"/>
            <p:cNvSpPr/>
            <p:nvPr/>
          </p:nvSpPr>
          <p:spPr>
            <a:xfrm>
              <a:off x="5574875" y="3025450"/>
              <a:ext cx="352550" cy="456400"/>
            </a:xfrm>
            <a:custGeom>
              <a:avLst/>
              <a:gdLst/>
              <a:ahLst/>
              <a:cxnLst/>
              <a:rect l="l" t="t" r="r" b="b"/>
              <a:pathLst>
                <a:path w="14102" h="18256" extrusionOk="0">
                  <a:moveTo>
                    <a:pt x="12329" y="1"/>
                  </a:moveTo>
                  <a:cubicBezTo>
                    <a:pt x="12272" y="1"/>
                    <a:pt x="12212" y="5"/>
                    <a:pt x="12152" y="15"/>
                  </a:cubicBezTo>
                  <a:cubicBezTo>
                    <a:pt x="11904" y="54"/>
                    <a:pt x="11702" y="203"/>
                    <a:pt x="11545" y="459"/>
                  </a:cubicBezTo>
                  <a:lnTo>
                    <a:pt x="10101" y="2812"/>
                  </a:lnTo>
                  <a:lnTo>
                    <a:pt x="10101" y="2812"/>
                  </a:lnTo>
                  <a:cubicBezTo>
                    <a:pt x="9021" y="2227"/>
                    <a:pt x="7997" y="1934"/>
                    <a:pt x="7030" y="1934"/>
                  </a:cubicBezTo>
                  <a:cubicBezTo>
                    <a:pt x="7004" y="1934"/>
                    <a:pt x="6979" y="1935"/>
                    <a:pt x="6954" y="1935"/>
                  </a:cubicBezTo>
                  <a:cubicBezTo>
                    <a:pt x="5636" y="1954"/>
                    <a:pt x="4639" y="2514"/>
                    <a:pt x="3964" y="3615"/>
                  </a:cubicBezTo>
                  <a:cubicBezTo>
                    <a:pt x="3687" y="4067"/>
                    <a:pt x="3504" y="4495"/>
                    <a:pt x="3416" y="4903"/>
                  </a:cubicBezTo>
                  <a:cubicBezTo>
                    <a:pt x="3326" y="5309"/>
                    <a:pt x="3305" y="5686"/>
                    <a:pt x="3353" y="6031"/>
                  </a:cubicBezTo>
                  <a:cubicBezTo>
                    <a:pt x="3400" y="6376"/>
                    <a:pt x="3546" y="6756"/>
                    <a:pt x="3790" y="7170"/>
                  </a:cubicBezTo>
                  <a:cubicBezTo>
                    <a:pt x="4021" y="7566"/>
                    <a:pt x="4282" y="7945"/>
                    <a:pt x="4571" y="8303"/>
                  </a:cubicBezTo>
                  <a:cubicBezTo>
                    <a:pt x="4848" y="8644"/>
                    <a:pt x="5231" y="9079"/>
                    <a:pt x="5717" y="9605"/>
                  </a:cubicBezTo>
                  <a:lnTo>
                    <a:pt x="7019" y="10979"/>
                  </a:lnTo>
                  <a:cubicBezTo>
                    <a:pt x="7384" y="11348"/>
                    <a:pt x="7626" y="11695"/>
                    <a:pt x="7746" y="12024"/>
                  </a:cubicBezTo>
                  <a:cubicBezTo>
                    <a:pt x="7867" y="12353"/>
                    <a:pt x="7867" y="12615"/>
                    <a:pt x="7746" y="12810"/>
                  </a:cubicBezTo>
                  <a:cubicBezTo>
                    <a:pt x="7594" y="13058"/>
                    <a:pt x="7389" y="13215"/>
                    <a:pt x="7131" y="13280"/>
                  </a:cubicBezTo>
                  <a:cubicBezTo>
                    <a:pt x="7018" y="13308"/>
                    <a:pt x="6903" y="13323"/>
                    <a:pt x="6787" y="13323"/>
                  </a:cubicBezTo>
                  <a:cubicBezTo>
                    <a:pt x="6640" y="13323"/>
                    <a:pt x="6490" y="13300"/>
                    <a:pt x="6340" y="13253"/>
                  </a:cubicBezTo>
                  <a:cubicBezTo>
                    <a:pt x="6052" y="13163"/>
                    <a:pt x="5772" y="13051"/>
                    <a:pt x="5502" y="12918"/>
                  </a:cubicBezTo>
                  <a:cubicBezTo>
                    <a:pt x="5235" y="12791"/>
                    <a:pt x="4981" y="12633"/>
                    <a:pt x="4749" y="12448"/>
                  </a:cubicBezTo>
                  <a:cubicBezTo>
                    <a:pt x="4425" y="12231"/>
                    <a:pt x="4126" y="11979"/>
                    <a:pt x="3856" y="11698"/>
                  </a:cubicBezTo>
                  <a:cubicBezTo>
                    <a:pt x="3590" y="11421"/>
                    <a:pt x="3398" y="11192"/>
                    <a:pt x="3277" y="11008"/>
                  </a:cubicBezTo>
                  <a:cubicBezTo>
                    <a:pt x="3155" y="10826"/>
                    <a:pt x="3019" y="10602"/>
                    <a:pt x="2865" y="10336"/>
                  </a:cubicBezTo>
                  <a:cubicBezTo>
                    <a:pt x="2711" y="10070"/>
                    <a:pt x="2615" y="9910"/>
                    <a:pt x="2576" y="9855"/>
                  </a:cubicBezTo>
                  <a:cubicBezTo>
                    <a:pt x="2381" y="9549"/>
                    <a:pt x="2158" y="9334"/>
                    <a:pt x="1907" y="9211"/>
                  </a:cubicBezTo>
                  <a:cubicBezTo>
                    <a:pt x="1748" y="9133"/>
                    <a:pt x="1588" y="9094"/>
                    <a:pt x="1427" y="9094"/>
                  </a:cubicBezTo>
                  <a:cubicBezTo>
                    <a:pt x="1334" y="9094"/>
                    <a:pt x="1240" y="9108"/>
                    <a:pt x="1146" y="9134"/>
                  </a:cubicBezTo>
                  <a:cubicBezTo>
                    <a:pt x="897" y="9200"/>
                    <a:pt x="666" y="9321"/>
                    <a:pt x="469" y="9488"/>
                  </a:cubicBezTo>
                  <a:cubicBezTo>
                    <a:pt x="275" y="9654"/>
                    <a:pt x="142" y="9870"/>
                    <a:pt x="70" y="10138"/>
                  </a:cubicBezTo>
                  <a:cubicBezTo>
                    <a:pt x="0" y="10405"/>
                    <a:pt x="20" y="10676"/>
                    <a:pt x="130" y="10952"/>
                  </a:cubicBezTo>
                  <a:cubicBezTo>
                    <a:pt x="762" y="12399"/>
                    <a:pt x="1765" y="13630"/>
                    <a:pt x="3140" y="14641"/>
                  </a:cubicBezTo>
                  <a:lnTo>
                    <a:pt x="3140" y="14641"/>
                  </a:lnTo>
                  <a:lnTo>
                    <a:pt x="1792" y="16838"/>
                  </a:lnTo>
                  <a:cubicBezTo>
                    <a:pt x="1584" y="17177"/>
                    <a:pt x="1569" y="17492"/>
                    <a:pt x="1748" y="17784"/>
                  </a:cubicBezTo>
                  <a:cubicBezTo>
                    <a:pt x="1926" y="18074"/>
                    <a:pt x="2190" y="18232"/>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8" y="16289"/>
                    <a:pt x="7073" y="16328"/>
                    <a:pt x="7410" y="16328"/>
                  </a:cubicBezTo>
                  <a:cubicBezTo>
                    <a:pt x="7947" y="16328"/>
                    <a:pt x="8462" y="16231"/>
                    <a:pt x="8956" y="16037"/>
                  </a:cubicBezTo>
                  <a:cubicBezTo>
                    <a:pt x="9761" y="15723"/>
                    <a:pt x="10412" y="15143"/>
                    <a:pt x="10909" y="14297"/>
                  </a:cubicBezTo>
                  <a:cubicBezTo>
                    <a:pt x="11222" y="13774"/>
                    <a:pt x="11407" y="13267"/>
                    <a:pt x="11467" y="12782"/>
                  </a:cubicBezTo>
                  <a:cubicBezTo>
                    <a:pt x="11526" y="12295"/>
                    <a:pt x="11464" y="11813"/>
                    <a:pt x="11280" y="11337"/>
                  </a:cubicBezTo>
                  <a:cubicBezTo>
                    <a:pt x="11090" y="10850"/>
                    <a:pt x="10835" y="10393"/>
                    <a:pt x="10521" y="9976"/>
                  </a:cubicBezTo>
                  <a:cubicBezTo>
                    <a:pt x="10199" y="9545"/>
                    <a:pt x="9772" y="9053"/>
                    <a:pt x="9242" y="8500"/>
                  </a:cubicBezTo>
                  <a:lnTo>
                    <a:pt x="7930" y="7166"/>
                  </a:lnTo>
                  <a:cubicBezTo>
                    <a:pt x="7534" y="6778"/>
                    <a:pt x="7284" y="6449"/>
                    <a:pt x="7177" y="6175"/>
                  </a:cubicBezTo>
                  <a:cubicBezTo>
                    <a:pt x="7069" y="5903"/>
                    <a:pt x="7099" y="5631"/>
                    <a:pt x="7265" y="5359"/>
                  </a:cubicBezTo>
                  <a:cubicBezTo>
                    <a:pt x="7394" y="5149"/>
                    <a:pt x="7607" y="5043"/>
                    <a:pt x="7904" y="5043"/>
                  </a:cubicBezTo>
                  <a:cubicBezTo>
                    <a:pt x="7926" y="5043"/>
                    <a:pt x="7948" y="5044"/>
                    <a:pt x="7971" y="5045"/>
                  </a:cubicBezTo>
                  <a:cubicBezTo>
                    <a:pt x="8302" y="5062"/>
                    <a:pt x="8625" y="5158"/>
                    <a:pt x="8936" y="5334"/>
                  </a:cubicBezTo>
                  <a:cubicBezTo>
                    <a:pt x="9249" y="5511"/>
                    <a:pt x="9535" y="5689"/>
                    <a:pt x="9797" y="5870"/>
                  </a:cubicBezTo>
                  <a:cubicBezTo>
                    <a:pt x="10528" y="6438"/>
                    <a:pt x="11187" y="7093"/>
                    <a:pt x="11758" y="7820"/>
                  </a:cubicBezTo>
                  <a:cubicBezTo>
                    <a:pt x="11991" y="8099"/>
                    <a:pt x="12244" y="8284"/>
                    <a:pt x="12512" y="8376"/>
                  </a:cubicBezTo>
                  <a:cubicBezTo>
                    <a:pt x="12630" y="8417"/>
                    <a:pt x="12744" y="8437"/>
                    <a:pt x="12854" y="8437"/>
                  </a:cubicBezTo>
                  <a:cubicBezTo>
                    <a:pt x="12998" y="8437"/>
                    <a:pt x="13136" y="8403"/>
                    <a:pt x="13269" y="8334"/>
                  </a:cubicBezTo>
                  <a:cubicBezTo>
                    <a:pt x="13497" y="8220"/>
                    <a:pt x="13696" y="8056"/>
                    <a:pt x="13852" y="7852"/>
                  </a:cubicBezTo>
                  <a:cubicBezTo>
                    <a:pt x="14007" y="7652"/>
                    <a:pt x="14088" y="7398"/>
                    <a:pt x="14095" y="7092"/>
                  </a:cubicBezTo>
                  <a:cubicBezTo>
                    <a:pt x="14101" y="6785"/>
                    <a:pt x="14010" y="6490"/>
                    <a:pt x="13820" y="6208"/>
                  </a:cubicBezTo>
                  <a:cubicBezTo>
                    <a:pt x="13579" y="5842"/>
                    <a:pt x="13374" y="5550"/>
                    <a:pt x="13205" y="5334"/>
                  </a:cubicBezTo>
                  <a:cubicBezTo>
                    <a:pt x="13037" y="5116"/>
                    <a:pt x="12777" y="4835"/>
                    <a:pt x="12424" y="4489"/>
                  </a:cubicBezTo>
                  <a:cubicBezTo>
                    <a:pt x="12175" y="4247"/>
                    <a:pt x="11912" y="4019"/>
                    <a:pt x="11636" y="3808"/>
                  </a:cubicBezTo>
                  <a:lnTo>
                    <a:pt x="11636" y="3808"/>
                  </a:lnTo>
                  <a:lnTo>
                    <a:pt x="13104" y="1415"/>
                  </a:lnTo>
                  <a:cubicBezTo>
                    <a:pt x="13252" y="1174"/>
                    <a:pt x="13288" y="932"/>
                    <a:pt x="13214" y="690"/>
                  </a:cubicBezTo>
                  <a:cubicBezTo>
                    <a:pt x="13140" y="448"/>
                    <a:pt x="13006" y="264"/>
                    <a:pt x="12813" y="140"/>
                  </a:cubicBezTo>
                  <a:cubicBezTo>
                    <a:pt x="12667" y="47"/>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39"/>
            <p:cNvSpPr/>
            <p:nvPr/>
          </p:nvSpPr>
          <p:spPr>
            <a:xfrm>
              <a:off x="5438475" y="3469225"/>
              <a:ext cx="15200" cy="65200"/>
            </a:xfrm>
            <a:custGeom>
              <a:avLst/>
              <a:gdLst/>
              <a:ahLst/>
              <a:cxnLst/>
              <a:rect l="l" t="t" r="r" b="b"/>
              <a:pathLst>
                <a:path w="608" h="2608" extrusionOk="0">
                  <a:moveTo>
                    <a:pt x="304" y="0"/>
                  </a:moveTo>
                  <a:cubicBezTo>
                    <a:pt x="140" y="0"/>
                    <a:pt x="5" y="132"/>
                    <a:pt x="1" y="296"/>
                  </a:cubicBezTo>
                  <a:lnTo>
                    <a:pt x="1" y="2305"/>
                  </a:lnTo>
                  <a:cubicBezTo>
                    <a:pt x="1" y="2472"/>
                    <a:pt x="136" y="2607"/>
                    <a:pt x="304" y="2607"/>
                  </a:cubicBezTo>
                  <a:cubicBezTo>
                    <a:pt x="471" y="2607"/>
                    <a:pt x="608" y="2472"/>
                    <a:pt x="606" y="2305"/>
                  </a:cubicBezTo>
                  <a:lnTo>
                    <a:pt x="606" y="296"/>
                  </a:lnTo>
                  <a:cubicBezTo>
                    <a:pt x="604"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39"/>
            <p:cNvSpPr/>
            <p:nvPr/>
          </p:nvSpPr>
          <p:spPr>
            <a:xfrm>
              <a:off x="5473950" y="3519425"/>
              <a:ext cx="15150" cy="68150"/>
            </a:xfrm>
            <a:custGeom>
              <a:avLst/>
              <a:gdLst/>
              <a:ahLst/>
              <a:cxnLst/>
              <a:rect l="l" t="t" r="r" b="b"/>
              <a:pathLst>
                <a:path w="606" h="2726" extrusionOk="0">
                  <a:moveTo>
                    <a:pt x="302" y="0"/>
                  </a:moveTo>
                  <a:cubicBezTo>
                    <a:pt x="138" y="0"/>
                    <a:pt x="4" y="132"/>
                    <a:pt x="0" y="297"/>
                  </a:cubicBezTo>
                  <a:lnTo>
                    <a:pt x="0" y="2424"/>
                  </a:lnTo>
                  <a:cubicBezTo>
                    <a:pt x="0" y="2590"/>
                    <a:pt x="135" y="2726"/>
                    <a:pt x="302" y="2726"/>
                  </a:cubicBezTo>
                  <a:cubicBezTo>
                    <a:pt x="470" y="2726"/>
                    <a:pt x="606" y="2590"/>
                    <a:pt x="606" y="2424"/>
                  </a:cubicBezTo>
                  <a:lnTo>
                    <a:pt x="606" y="297"/>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39"/>
            <p:cNvSpPr/>
            <p:nvPr/>
          </p:nvSpPr>
          <p:spPr>
            <a:xfrm>
              <a:off x="5544825" y="3578500"/>
              <a:ext cx="15175" cy="65200"/>
            </a:xfrm>
            <a:custGeom>
              <a:avLst/>
              <a:gdLst/>
              <a:ahLst/>
              <a:cxnLst/>
              <a:rect l="l" t="t" r="r" b="b"/>
              <a:pathLst>
                <a:path w="607" h="2608" extrusionOk="0">
                  <a:moveTo>
                    <a:pt x="303" y="1"/>
                  </a:moveTo>
                  <a:cubicBezTo>
                    <a:pt x="139" y="1"/>
                    <a:pt x="4" y="132"/>
                    <a:pt x="0" y="296"/>
                  </a:cubicBezTo>
                  <a:lnTo>
                    <a:pt x="0" y="2305"/>
                  </a:lnTo>
                  <a:cubicBezTo>
                    <a:pt x="0" y="2473"/>
                    <a:pt x="137" y="2608"/>
                    <a:pt x="303" y="2608"/>
                  </a:cubicBezTo>
                  <a:cubicBezTo>
                    <a:pt x="470" y="2608"/>
                    <a:pt x="607" y="2473"/>
                    <a:pt x="607" y="2305"/>
                  </a:cubicBezTo>
                  <a:lnTo>
                    <a:pt x="607" y="296"/>
                  </a:lnTo>
                  <a:cubicBezTo>
                    <a:pt x="603"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39"/>
            <p:cNvSpPr/>
            <p:nvPr/>
          </p:nvSpPr>
          <p:spPr>
            <a:xfrm>
              <a:off x="5645250" y="3628550"/>
              <a:ext cx="15175" cy="59475"/>
            </a:xfrm>
            <a:custGeom>
              <a:avLst/>
              <a:gdLst/>
              <a:ahLst/>
              <a:cxnLst/>
              <a:rect l="l" t="t" r="r" b="b"/>
              <a:pathLst>
                <a:path w="607" h="2379" extrusionOk="0">
                  <a:moveTo>
                    <a:pt x="304" y="0"/>
                  </a:moveTo>
                  <a:cubicBezTo>
                    <a:pt x="136" y="0"/>
                    <a:pt x="1" y="136"/>
                    <a:pt x="1" y="303"/>
                  </a:cubicBezTo>
                  <a:lnTo>
                    <a:pt x="1" y="2075"/>
                  </a:lnTo>
                  <a:cubicBezTo>
                    <a:pt x="1" y="2243"/>
                    <a:pt x="136" y="2378"/>
                    <a:pt x="304" y="2378"/>
                  </a:cubicBezTo>
                  <a:cubicBezTo>
                    <a:pt x="471" y="2378"/>
                    <a:pt x="606" y="2243"/>
                    <a:pt x="606" y="2075"/>
                  </a:cubicBezTo>
                  <a:lnTo>
                    <a:pt x="606" y="303"/>
                  </a:lnTo>
                  <a:cubicBezTo>
                    <a:pt x="606" y="136"/>
                    <a:pt x="471"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39"/>
            <p:cNvSpPr/>
            <p:nvPr/>
          </p:nvSpPr>
          <p:spPr>
            <a:xfrm>
              <a:off x="5754450" y="3649050"/>
              <a:ext cx="15400" cy="36050"/>
            </a:xfrm>
            <a:custGeom>
              <a:avLst/>
              <a:gdLst/>
              <a:ahLst/>
              <a:cxnLst/>
              <a:rect l="l" t="t" r="r" b="b"/>
              <a:pathLst>
                <a:path w="616" h="1442" extrusionOk="0">
                  <a:moveTo>
                    <a:pt x="308" y="1"/>
                  </a:moveTo>
                  <a:cubicBezTo>
                    <a:pt x="137" y="1"/>
                    <a:pt x="0" y="140"/>
                    <a:pt x="6" y="311"/>
                  </a:cubicBezTo>
                  <a:lnTo>
                    <a:pt x="6" y="1139"/>
                  </a:lnTo>
                  <a:cubicBezTo>
                    <a:pt x="4" y="1306"/>
                    <a:pt x="141" y="1441"/>
                    <a:pt x="308" y="1441"/>
                  </a:cubicBezTo>
                  <a:cubicBezTo>
                    <a:pt x="476" y="1441"/>
                    <a:pt x="611" y="1306"/>
                    <a:pt x="611" y="1139"/>
                  </a:cubicBezTo>
                  <a:lnTo>
                    <a:pt x="611" y="311"/>
                  </a:lnTo>
                  <a:cubicBezTo>
                    <a:pt x="615" y="140"/>
                    <a:pt x="478"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39"/>
            <p:cNvSpPr/>
            <p:nvPr/>
          </p:nvSpPr>
          <p:spPr>
            <a:xfrm>
              <a:off x="5970200" y="3608025"/>
              <a:ext cx="15175" cy="47500"/>
            </a:xfrm>
            <a:custGeom>
              <a:avLst/>
              <a:gdLst/>
              <a:ahLst/>
              <a:cxnLst/>
              <a:rect l="l" t="t" r="r" b="b"/>
              <a:pathLst>
                <a:path w="607" h="1900" extrusionOk="0">
                  <a:moveTo>
                    <a:pt x="303" y="1"/>
                  </a:moveTo>
                  <a:cubicBezTo>
                    <a:pt x="139" y="1"/>
                    <a:pt x="4" y="132"/>
                    <a:pt x="1" y="297"/>
                  </a:cubicBezTo>
                  <a:lnTo>
                    <a:pt x="1" y="1596"/>
                  </a:lnTo>
                  <a:cubicBezTo>
                    <a:pt x="1" y="1764"/>
                    <a:pt x="136" y="1900"/>
                    <a:pt x="304" y="1900"/>
                  </a:cubicBezTo>
                  <a:cubicBezTo>
                    <a:pt x="471" y="1900"/>
                    <a:pt x="606" y="1764"/>
                    <a:pt x="606" y="1596"/>
                  </a:cubicBezTo>
                  <a:lnTo>
                    <a:pt x="606" y="297"/>
                  </a:lnTo>
                  <a:cubicBezTo>
                    <a:pt x="602" y="132"/>
                    <a:pt x="468" y="1"/>
                    <a:pt x="30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39"/>
            <p:cNvSpPr/>
            <p:nvPr/>
          </p:nvSpPr>
          <p:spPr>
            <a:xfrm>
              <a:off x="6017450" y="3557825"/>
              <a:ext cx="15200" cy="65200"/>
            </a:xfrm>
            <a:custGeom>
              <a:avLst/>
              <a:gdLst/>
              <a:ahLst/>
              <a:cxnLst/>
              <a:rect l="l" t="t" r="r" b="b"/>
              <a:pathLst>
                <a:path w="608" h="2608" extrusionOk="0">
                  <a:moveTo>
                    <a:pt x="304" y="1"/>
                  </a:moveTo>
                  <a:cubicBezTo>
                    <a:pt x="140" y="1"/>
                    <a:pt x="5" y="131"/>
                    <a:pt x="1" y="296"/>
                  </a:cubicBezTo>
                  <a:lnTo>
                    <a:pt x="1" y="2305"/>
                  </a:lnTo>
                  <a:cubicBezTo>
                    <a:pt x="0" y="2473"/>
                    <a:pt x="137" y="2608"/>
                    <a:pt x="304" y="2608"/>
                  </a:cubicBezTo>
                  <a:cubicBezTo>
                    <a:pt x="472" y="2608"/>
                    <a:pt x="607" y="2473"/>
                    <a:pt x="607" y="2305"/>
                  </a:cubicBezTo>
                  <a:lnTo>
                    <a:pt x="607" y="296"/>
                  </a:lnTo>
                  <a:cubicBezTo>
                    <a:pt x="603" y="131"/>
                    <a:pt x="469" y="1"/>
                    <a:pt x="30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39"/>
            <p:cNvSpPr/>
            <p:nvPr/>
          </p:nvSpPr>
          <p:spPr>
            <a:xfrm>
              <a:off x="5377250" y="2836800"/>
              <a:ext cx="793500" cy="793500"/>
            </a:xfrm>
            <a:custGeom>
              <a:avLst/>
              <a:gdLst/>
              <a:ahLst/>
              <a:cxnLst/>
              <a:rect l="l" t="t" r="r" b="b"/>
              <a:pathLst>
                <a:path w="31740" h="31740" extrusionOk="0">
                  <a:moveTo>
                    <a:pt x="15870" y="0"/>
                  </a:moveTo>
                  <a:cubicBezTo>
                    <a:pt x="11661" y="0"/>
                    <a:pt x="7625" y="1673"/>
                    <a:pt x="4649" y="4648"/>
                  </a:cubicBezTo>
                  <a:cubicBezTo>
                    <a:pt x="1672" y="7624"/>
                    <a:pt x="0" y="11661"/>
                    <a:pt x="0" y="15870"/>
                  </a:cubicBezTo>
                  <a:cubicBezTo>
                    <a:pt x="0" y="20079"/>
                    <a:pt x="1672" y="24115"/>
                    <a:pt x="4649" y="27092"/>
                  </a:cubicBezTo>
                  <a:cubicBezTo>
                    <a:pt x="7625" y="30067"/>
                    <a:pt x="11661" y="31739"/>
                    <a:pt x="15870" y="31739"/>
                  </a:cubicBezTo>
                  <a:cubicBezTo>
                    <a:pt x="20079" y="31739"/>
                    <a:pt x="24116" y="30067"/>
                    <a:pt x="27091" y="27092"/>
                  </a:cubicBezTo>
                  <a:cubicBezTo>
                    <a:pt x="30067" y="24115"/>
                    <a:pt x="31739" y="20079"/>
                    <a:pt x="31739" y="15870"/>
                  </a:cubicBezTo>
                  <a:cubicBezTo>
                    <a:pt x="31739" y="11661"/>
                    <a:pt x="30067" y="7624"/>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39"/>
            <p:cNvSpPr/>
            <p:nvPr/>
          </p:nvSpPr>
          <p:spPr>
            <a:xfrm>
              <a:off x="5355650" y="2829050"/>
              <a:ext cx="879600" cy="808700"/>
            </a:xfrm>
            <a:custGeom>
              <a:avLst/>
              <a:gdLst/>
              <a:ahLst/>
              <a:cxnLst/>
              <a:rect l="l" t="t" r="r" b="b"/>
              <a:pathLst>
                <a:path w="35184" h="32348" extrusionOk="0">
                  <a:moveTo>
                    <a:pt x="16762" y="607"/>
                  </a:moveTo>
                  <a:cubicBezTo>
                    <a:pt x="19601" y="607"/>
                    <a:pt x="22393" y="1389"/>
                    <a:pt x="24874" y="2912"/>
                  </a:cubicBezTo>
                  <a:cubicBezTo>
                    <a:pt x="32190" y="7401"/>
                    <a:pt x="34492" y="17006"/>
                    <a:pt x="30003" y="24320"/>
                  </a:cubicBezTo>
                  <a:cubicBezTo>
                    <a:pt x="27067" y="29104"/>
                    <a:pt x="21945" y="31742"/>
                    <a:pt x="16706" y="31742"/>
                  </a:cubicBezTo>
                  <a:cubicBezTo>
                    <a:pt x="13932" y="31742"/>
                    <a:pt x="11125" y="31002"/>
                    <a:pt x="8593" y="29449"/>
                  </a:cubicBezTo>
                  <a:cubicBezTo>
                    <a:pt x="5048" y="27274"/>
                    <a:pt x="2564" y="23850"/>
                    <a:pt x="1595" y="19807"/>
                  </a:cubicBezTo>
                  <a:cubicBezTo>
                    <a:pt x="627" y="15762"/>
                    <a:pt x="1291" y="11584"/>
                    <a:pt x="3465" y="8039"/>
                  </a:cubicBezTo>
                  <a:cubicBezTo>
                    <a:pt x="5640" y="4495"/>
                    <a:pt x="9065" y="2010"/>
                    <a:pt x="13108" y="1041"/>
                  </a:cubicBezTo>
                  <a:cubicBezTo>
                    <a:pt x="14305" y="753"/>
                    <a:pt x="15532" y="607"/>
                    <a:pt x="16762" y="607"/>
                  </a:cubicBezTo>
                  <a:close/>
                  <a:moveTo>
                    <a:pt x="16764" y="0"/>
                  </a:moveTo>
                  <a:cubicBezTo>
                    <a:pt x="15500" y="0"/>
                    <a:pt x="14228" y="150"/>
                    <a:pt x="12968" y="451"/>
                  </a:cubicBezTo>
                  <a:cubicBezTo>
                    <a:pt x="8766" y="1458"/>
                    <a:pt x="5209" y="4039"/>
                    <a:pt x="2951" y="7722"/>
                  </a:cubicBezTo>
                  <a:cubicBezTo>
                    <a:pt x="691" y="11404"/>
                    <a:pt x="1" y="15746"/>
                    <a:pt x="1006" y="19947"/>
                  </a:cubicBezTo>
                  <a:cubicBezTo>
                    <a:pt x="2013" y="24149"/>
                    <a:pt x="4595" y="27705"/>
                    <a:pt x="8277" y="29964"/>
                  </a:cubicBezTo>
                  <a:cubicBezTo>
                    <a:pt x="10810" y="31523"/>
                    <a:pt x="13726" y="32348"/>
                    <a:pt x="16701" y="32348"/>
                  </a:cubicBezTo>
                  <a:cubicBezTo>
                    <a:pt x="16703" y="32348"/>
                    <a:pt x="16705" y="32348"/>
                    <a:pt x="16708" y="32348"/>
                  </a:cubicBezTo>
                  <a:cubicBezTo>
                    <a:pt x="22150" y="32348"/>
                    <a:pt x="27471" y="29606"/>
                    <a:pt x="30520" y="24637"/>
                  </a:cubicBezTo>
                  <a:cubicBezTo>
                    <a:pt x="35183" y="17035"/>
                    <a:pt x="32792" y="7057"/>
                    <a:pt x="25192" y="2395"/>
                  </a:cubicBezTo>
                  <a:cubicBezTo>
                    <a:pt x="22614" y="813"/>
                    <a:pt x="19713" y="0"/>
                    <a:pt x="167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39"/>
            <p:cNvSpPr/>
            <p:nvPr/>
          </p:nvSpPr>
          <p:spPr>
            <a:xfrm>
              <a:off x="5377250" y="27837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39"/>
            <p:cNvSpPr/>
            <p:nvPr/>
          </p:nvSpPr>
          <p:spPr>
            <a:xfrm>
              <a:off x="5355650" y="2776225"/>
              <a:ext cx="879600" cy="808725"/>
            </a:xfrm>
            <a:custGeom>
              <a:avLst/>
              <a:gdLst/>
              <a:ahLst/>
              <a:cxnLst/>
              <a:rect l="l" t="t" r="r" b="b"/>
              <a:pathLst>
                <a:path w="35184" h="32349" extrusionOk="0">
                  <a:moveTo>
                    <a:pt x="16767" y="607"/>
                  </a:moveTo>
                  <a:cubicBezTo>
                    <a:pt x="19631" y="607"/>
                    <a:pt x="22437" y="1401"/>
                    <a:pt x="24876" y="2901"/>
                  </a:cubicBezTo>
                  <a:cubicBezTo>
                    <a:pt x="32190" y="7392"/>
                    <a:pt x="34492" y="16995"/>
                    <a:pt x="30003" y="24311"/>
                  </a:cubicBezTo>
                  <a:cubicBezTo>
                    <a:pt x="27828" y="27855"/>
                    <a:pt x="24404" y="30339"/>
                    <a:pt x="20361" y="31309"/>
                  </a:cubicBezTo>
                  <a:cubicBezTo>
                    <a:pt x="19147" y="31600"/>
                    <a:pt x="17922" y="31744"/>
                    <a:pt x="16705" y="31744"/>
                  </a:cubicBezTo>
                  <a:cubicBezTo>
                    <a:pt x="13866" y="31744"/>
                    <a:pt x="11075" y="30961"/>
                    <a:pt x="8595" y="29439"/>
                  </a:cubicBezTo>
                  <a:cubicBezTo>
                    <a:pt x="5050" y="27264"/>
                    <a:pt x="2564" y="23839"/>
                    <a:pt x="1596" y="19797"/>
                  </a:cubicBezTo>
                  <a:cubicBezTo>
                    <a:pt x="627" y="15753"/>
                    <a:pt x="1291" y="11574"/>
                    <a:pt x="3466" y="8031"/>
                  </a:cubicBezTo>
                  <a:cubicBezTo>
                    <a:pt x="6400" y="3246"/>
                    <a:pt x="11522" y="608"/>
                    <a:pt x="16760" y="608"/>
                  </a:cubicBezTo>
                  <a:lnTo>
                    <a:pt x="16760" y="607"/>
                  </a:lnTo>
                  <a:cubicBezTo>
                    <a:pt x="16762" y="607"/>
                    <a:pt x="16764" y="607"/>
                    <a:pt x="16767" y="607"/>
                  </a:cubicBezTo>
                  <a:close/>
                  <a:moveTo>
                    <a:pt x="16761" y="0"/>
                  </a:moveTo>
                  <a:cubicBezTo>
                    <a:pt x="11318" y="0"/>
                    <a:pt x="5999" y="2743"/>
                    <a:pt x="2951" y="7712"/>
                  </a:cubicBezTo>
                  <a:cubicBezTo>
                    <a:pt x="691" y="11395"/>
                    <a:pt x="1" y="15737"/>
                    <a:pt x="1006" y="19938"/>
                  </a:cubicBezTo>
                  <a:cubicBezTo>
                    <a:pt x="2013" y="24138"/>
                    <a:pt x="4595" y="27697"/>
                    <a:pt x="8277" y="29955"/>
                  </a:cubicBezTo>
                  <a:cubicBezTo>
                    <a:pt x="10854" y="31537"/>
                    <a:pt x="13754" y="32348"/>
                    <a:pt x="16704" y="32348"/>
                  </a:cubicBezTo>
                  <a:cubicBezTo>
                    <a:pt x="17983" y="32348"/>
                    <a:pt x="19258" y="32196"/>
                    <a:pt x="20501" y="31896"/>
                  </a:cubicBezTo>
                  <a:cubicBezTo>
                    <a:pt x="24702" y="30891"/>
                    <a:pt x="28260" y="28309"/>
                    <a:pt x="30518" y="24627"/>
                  </a:cubicBezTo>
                  <a:cubicBezTo>
                    <a:pt x="35183" y="17026"/>
                    <a:pt x="32793" y="7050"/>
                    <a:pt x="25192" y="2384"/>
                  </a:cubicBezTo>
                  <a:cubicBezTo>
                    <a:pt x="22560" y="769"/>
                    <a:pt x="19643"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39"/>
            <p:cNvSpPr/>
            <p:nvPr/>
          </p:nvSpPr>
          <p:spPr>
            <a:xfrm>
              <a:off x="5755300" y="2888275"/>
              <a:ext cx="403550" cy="629475"/>
            </a:xfrm>
            <a:custGeom>
              <a:avLst/>
              <a:gdLst/>
              <a:ahLst/>
              <a:cxnLst/>
              <a:rect l="l" t="t" r="r" b="b"/>
              <a:pathLst>
                <a:path w="16142" h="25179" extrusionOk="0">
                  <a:moveTo>
                    <a:pt x="7482" y="0"/>
                  </a:moveTo>
                  <a:lnTo>
                    <a:pt x="0" y="25159"/>
                  </a:lnTo>
                  <a:cubicBezTo>
                    <a:pt x="246" y="25172"/>
                    <a:pt x="491" y="25179"/>
                    <a:pt x="736" y="25179"/>
                  </a:cubicBezTo>
                  <a:cubicBezTo>
                    <a:pt x="5271" y="25179"/>
                    <a:pt x="9700" y="22892"/>
                    <a:pt x="12246" y="18743"/>
                  </a:cubicBezTo>
                  <a:cubicBezTo>
                    <a:pt x="16142" y="12393"/>
                    <a:pt x="14152" y="4087"/>
                    <a:pt x="7802" y="190"/>
                  </a:cubicBezTo>
                  <a:cubicBezTo>
                    <a:pt x="7695" y="125"/>
                    <a:pt x="7590" y="62"/>
                    <a:pt x="74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39"/>
            <p:cNvSpPr/>
            <p:nvPr/>
          </p:nvSpPr>
          <p:spPr>
            <a:xfrm>
              <a:off x="5747525" y="2880675"/>
              <a:ext cx="419800" cy="644650"/>
            </a:xfrm>
            <a:custGeom>
              <a:avLst/>
              <a:gdLst/>
              <a:ahLst/>
              <a:cxnLst/>
              <a:rect l="l" t="t" r="r" b="b"/>
              <a:pathLst>
                <a:path w="16792" h="25786" extrusionOk="0">
                  <a:moveTo>
                    <a:pt x="7794" y="1"/>
                  </a:moveTo>
                  <a:cubicBezTo>
                    <a:pt x="7690" y="1"/>
                    <a:pt x="7588" y="55"/>
                    <a:pt x="7531" y="152"/>
                  </a:cubicBezTo>
                  <a:cubicBezTo>
                    <a:pt x="7448" y="296"/>
                    <a:pt x="7497" y="481"/>
                    <a:pt x="7642" y="566"/>
                  </a:cubicBezTo>
                  <a:cubicBezTo>
                    <a:pt x="7747" y="627"/>
                    <a:pt x="7851" y="688"/>
                    <a:pt x="7956" y="752"/>
                  </a:cubicBezTo>
                  <a:cubicBezTo>
                    <a:pt x="14153" y="4555"/>
                    <a:pt x="16101" y="12690"/>
                    <a:pt x="12299" y="18888"/>
                  </a:cubicBezTo>
                  <a:cubicBezTo>
                    <a:pt x="9887" y="22818"/>
                    <a:pt x="5629" y="25180"/>
                    <a:pt x="1045" y="25180"/>
                  </a:cubicBezTo>
                  <a:cubicBezTo>
                    <a:pt x="807" y="25180"/>
                    <a:pt x="568" y="25174"/>
                    <a:pt x="328" y="25161"/>
                  </a:cubicBezTo>
                  <a:cubicBezTo>
                    <a:pt x="321" y="25160"/>
                    <a:pt x="315" y="25160"/>
                    <a:pt x="308" y="25160"/>
                  </a:cubicBezTo>
                  <a:cubicBezTo>
                    <a:pt x="141" y="25160"/>
                    <a:pt x="18" y="25286"/>
                    <a:pt x="9" y="25447"/>
                  </a:cubicBezTo>
                  <a:cubicBezTo>
                    <a:pt x="0" y="25614"/>
                    <a:pt x="128" y="25756"/>
                    <a:pt x="294" y="25765"/>
                  </a:cubicBezTo>
                  <a:cubicBezTo>
                    <a:pt x="548" y="25779"/>
                    <a:pt x="801" y="25786"/>
                    <a:pt x="1054" y="25786"/>
                  </a:cubicBezTo>
                  <a:cubicBezTo>
                    <a:pt x="1056" y="25786"/>
                    <a:pt x="1059" y="25786"/>
                    <a:pt x="1061" y="25786"/>
                  </a:cubicBezTo>
                  <a:cubicBezTo>
                    <a:pt x="5857" y="25786"/>
                    <a:pt x="10308" y="23294"/>
                    <a:pt x="12814" y="19204"/>
                  </a:cubicBezTo>
                  <a:cubicBezTo>
                    <a:pt x="16792" y="12723"/>
                    <a:pt x="14753" y="4214"/>
                    <a:pt x="8271" y="235"/>
                  </a:cubicBezTo>
                  <a:cubicBezTo>
                    <a:pt x="8163" y="170"/>
                    <a:pt x="8055" y="105"/>
                    <a:pt x="7945" y="41"/>
                  </a:cubicBezTo>
                  <a:cubicBezTo>
                    <a:pt x="7898" y="14"/>
                    <a:pt x="7846" y="1"/>
                    <a:pt x="77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39"/>
            <p:cNvSpPr/>
            <p:nvPr/>
          </p:nvSpPr>
          <p:spPr>
            <a:xfrm>
              <a:off x="5597650" y="3467900"/>
              <a:ext cx="127000" cy="46275"/>
            </a:xfrm>
            <a:custGeom>
              <a:avLst/>
              <a:gdLst/>
              <a:ahLst/>
              <a:cxnLst/>
              <a:rect l="l" t="t" r="r" b="b"/>
              <a:pathLst>
                <a:path w="5080" h="1851" extrusionOk="0">
                  <a:moveTo>
                    <a:pt x="1" y="1"/>
                  </a:moveTo>
                  <a:lnTo>
                    <a:pt x="1" y="1"/>
                  </a:lnTo>
                  <a:cubicBezTo>
                    <a:pt x="1550" y="954"/>
                    <a:pt x="3278" y="1585"/>
                    <a:pt x="5080" y="1850"/>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39"/>
            <p:cNvSpPr/>
            <p:nvPr/>
          </p:nvSpPr>
          <p:spPr>
            <a:xfrm>
              <a:off x="5589050" y="3460375"/>
              <a:ext cx="143425" cy="61375"/>
            </a:xfrm>
            <a:custGeom>
              <a:avLst/>
              <a:gdLst/>
              <a:ahLst/>
              <a:cxnLst/>
              <a:rect l="l" t="t" r="r" b="b"/>
              <a:pathLst>
                <a:path w="5737" h="2455" extrusionOk="0">
                  <a:moveTo>
                    <a:pt x="346" y="0"/>
                  </a:moveTo>
                  <a:cubicBezTo>
                    <a:pt x="244" y="0"/>
                    <a:pt x="145" y="51"/>
                    <a:pt x="88" y="144"/>
                  </a:cubicBezTo>
                  <a:cubicBezTo>
                    <a:pt x="1" y="286"/>
                    <a:pt x="45" y="471"/>
                    <a:pt x="186" y="560"/>
                  </a:cubicBezTo>
                  <a:cubicBezTo>
                    <a:pt x="1771" y="1537"/>
                    <a:pt x="3538" y="2180"/>
                    <a:pt x="5381" y="2452"/>
                  </a:cubicBezTo>
                  <a:cubicBezTo>
                    <a:pt x="5395" y="2453"/>
                    <a:pt x="5409" y="2455"/>
                    <a:pt x="5425" y="2455"/>
                  </a:cubicBezTo>
                  <a:cubicBezTo>
                    <a:pt x="5582" y="2452"/>
                    <a:pt x="5713" y="2331"/>
                    <a:pt x="5724" y="2173"/>
                  </a:cubicBezTo>
                  <a:cubicBezTo>
                    <a:pt x="5736" y="2016"/>
                    <a:pt x="5624" y="1876"/>
                    <a:pt x="5469" y="1852"/>
                  </a:cubicBezTo>
                  <a:cubicBezTo>
                    <a:pt x="3707" y="1593"/>
                    <a:pt x="2018" y="978"/>
                    <a:pt x="502" y="44"/>
                  </a:cubicBezTo>
                  <a:cubicBezTo>
                    <a:pt x="453" y="14"/>
                    <a:pt x="399" y="0"/>
                    <a:pt x="3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39"/>
            <p:cNvSpPr/>
            <p:nvPr/>
          </p:nvSpPr>
          <p:spPr>
            <a:xfrm>
              <a:off x="5398900" y="2843200"/>
              <a:ext cx="510800" cy="592300"/>
            </a:xfrm>
            <a:custGeom>
              <a:avLst/>
              <a:gdLst/>
              <a:ahLst/>
              <a:cxnLst/>
              <a:rect l="l" t="t" r="r" b="b"/>
              <a:pathLst>
                <a:path w="20432" h="23692" extrusionOk="0">
                  <a:moveTo>
                    <a:pt x="15017" y="0"/>
                  </a:moveTo>
                  <a:cubicBezTo>
                    <a:pt x="10481" y="0"/>
                    <a:pt x="6052" y="2288"/>
                    <a:pt x="3506" y="6437"/>
                  </a:cubicBezTo>
                  <a:cubicBezTo>
                    <a:pt x="0" y="12151"/>
                    <a:pt x="1260" y="19449"/>
                    <a:pt x="6176" y="23692"/>
                  </a:cubicBezTo>
                  <a:lnTo>
                    <a:pt x="20432" y="1140"/>
                  </a:lnTo>
                  <a:cubicBezTo>
                    <a:pt x="18687" y="371"/>
                    <a:pt x="16843" y="0"/>
                    <a:pt x="150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39"/>
            <p:cNvSpPr/>
            <p:nvPr/>
          </p:nvSpPr>
          <p:spPr>
            <a:xfrm>
              <a:off x="5391275" y="2835750"/>
              <a:ext cx="526700" cy="607350"/>
            </a:xfrm>
            <a:custGeom>
              <a:avLst/>
              <a:gdLst/>
              <a:ahLst/>
              <a:cxnLst/>
              <a:rect l="l" t="t" r="r" b="b"/>
              <a:pathLst>
                <a:path w="21068" h="24294" extrusionOk="0">
                  <a:moveTo>
                    <a:pt x="15348" y="1"/>
                  </a:moveTo>
                  <a:cubicBezTo>
                    <a:pt x="10671" y="1"/>
                    <a:pt x="6126" y="2385"/>
                    <a:pt x="3554" y="6577"/>
                  </a:cubicBezTo>
                  <a:cubicBezTo>
                    <a:pt x="1" y="12367"/>
                    <a:pt x="1148" y="19786"/>
                    <a:pt x="6283" y="24219"/>
                  </a:cubicBezTo>
                  <a:cubicBezTo>
                    <a:pt x="6337" y="24267"/>
                    <a:pt x="6408" y="24293"/>
                    <a:pt x="6481" y="24293"/>
                  </a:cubicBezTo>
                  <a:cubicBezTo>
                    <a:pt x="6762" y="24293"/>
                    <a:pt x="6892" y="23943"/>
                    <a:pt x="6679" y="23761"/>
                  </a:cubicBezTo>
                  <a:cubicBezTo>
                    <a:pt x="1770" y="19523"/>
                    <a:pt x="674" y="12430"/>
                    <a:pt x="4070" y="6894"/>
                  </a:cubicBezTo>
                  <a:cubicBezTo>
                    <a:pt x="6529" y="2885"/>
                    <a:pt x="10876" y="606"/>
                    <a:pt x="15348" y="606"/>
                  </a:cubicBezTo>
                  <a:cubicBezTo>
                    <a:pt x="17120" y="606"/>
                    <a:pt x="18913" y="964"/>
                    <a:pt x="20616" y="1715"/>
                  </a:cubicBezTo>
                  <a:cubicBezTo>
                    <a:pt x="20652" y="1729"/>
                    <a:pt x="20689" y="1735"/>
                    <a:pt x="20725" y="1735"/>
                  </a:cubicBezTo>
                  <a:cubicBezTo>
                    <a:pt x="20841" y="1735"/>
                    <a:pt x="20951" y="1667"/>
                    <a:pt x="21001" y="1554"/>
                  </a:cubicBezTo>
                  <a:cubicBezTo>
                    <a:pt x="21067" y="1407"/>
                    <a:pt x="21004" y="1234"/>
                    <a:pt x="20859" y="1161"/>
                  </a:cubicBezTo>
                  <a:cubicBezTo>
                    <a:pt x="19078" y="375"/>
                    <a:pt x="17203" y="1"/>
                    <a:pt x="153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39"/>
            <p:cNvSpPr/>
            <p:nvPr/>
          </p:nvSpPr>
          <p:spPr>
            <a:xfrm>
              <a:off x="5574875" y="2951425"/>
              <a:ext cx="352550" cy="456425"/>
            </a:xfrm>
            <a:custGeom>
              <a:avLst/>
              <a:gdLst/>
              <a:ahLst/>
              <a:cxnLst/>
              <a:rect l="l" t="t" r="r" b="b"/>
              <a:pathLst>
                <a:path w="14102" h="18257" extrusionOk="0">
                  <a:moveTo>
                    <a:pt x="12326" y="1"/>
                  </a:moveTo>
                  <a:cubicBezTo>
                    <a:pt x="12269" y="1"/>
                    <a:pt x="12211" y="6"/>
                    <a:pt x="12152" y="15"/>
                  </a:cubicBezTo>
                  <a:cubicBezTo>
                    <a:pt x="11904" y="55"/>
                    <a:pt x="11702" y="204"/>
                    <a:pt x="11545" y="460"/>
                  </a:cubicBezTo>
                  <a:lnTo>
                    <a:pt x="10101" y="2812"/>
                  </a:lnTo>
                  <a:lnTo>
                    <a:pt x="10101" y="2812"/>
                  </a:lnTo>
                  <a:cubicBezTo>
                    <a:pt x="9021" y="2226"/>
                    <a:pt x="7997" y="1934"/>
                    <a:pt x="7030" y="1934"/>
                  </a:cubicBezTo>
                  <a:cubicBezTo>
                    <a:pt x="7004" y="1934"/>
                    <a:pt x="6979" y="1934"/>
                    <a:pt x="6954" y="1935"/>
                  </a:cubicBezTo>
                  <a:cubicBezTo>
                    <a:pt x="5636" y="1954"/>
                    <a:pt x="4639" y="2514"/>
                    <a:pt x="3964" y="3615"/>
                  </a:cubicBezTo>
                  <a:cubicBezTo>
                    <a:pt x="3687" y="4066"/>
                    <a:pt x="3504" y="4496"/>
                    <a:pt x="3416" y="4902"/>
                  </a:cubicBezTo>
                  <a:cubicBezTo>
                    <a:pt x="3326" y="5309"/>
                    <a:pt x="3305" y="5685"/>
                    <a:pt x="3353" y="6030"/>
                  </a:cubicBezTo>
                  <a:cubicBezTo>
                    <a:pt x="3400" y="6377"/>
                    <a:pt x="3546" y="6756"/>
                    <a:pt x="3790" y="7170"/>
                  </a:cubicBezTo>
                  <a:cubicBezTo>
                    <a:pt x="4021" y="7567"/>
                    <a:pt x="4282" y="7946"/>
                    <a:pt x="4571" y="8303"/>
                  </a:cubicBezTo>
                  <a:cubicBezTo>
                    <a:pt x="4848" y="8645"/>
                    <a:pt x="5231" y="9079"/>
                    <a:pt x="5717" y="9605"/>
                  </a:cubicBezTo>
                  <a:lnTo>
                    <a:pt x="7019" y="10980"/>
                  </a:lnTo>
                  <a:cubicBezTo>
                    <a:pt x="7384" y="11349"/>
                    <a:pt x="7626" y="11698"/>
                    <a:pt x="7746" y="12025"/>
                  </a:cubicBezTo>
                  <a:cubicBezTo>
                    <a:pt x="7867" y="12353"/>
                    <a:pt x="7867" y="12615"/>
                    <a:pt x="7746" y="12811"/>
                  </a:cubicBezTo>
                  <a:cubicBezTo>
                    <a:pt x="7594" y="13059"/>
                    <a:pt x="7389" y="13216"/>
                    <a:pt x="7131" y="13281"/>
                  </a:cubicBezTo>
                  <a:cubicBezTo>
                    <a:pt x="7018" y="13309"/>
                    <a:pt x="6904" y="13323"/>
                    <a:pt x="6789" y="13323"/>
                  </a:cubicBezTo>
                  <a:cubicBezTo>
                    <a:pt x="6641" y="13323"/>
                    <a:pt x="6491" y="13300"/>
                    <a:pt x="6340" y="13254"/>
                  </a:cubicBezTo>
                  <a:cubicBezTo>
                    <a:pt x="6052" y="13164"/>
                    <a:pt x="5772" y="13052"/>
                    <a:pt x="5502" y="12919"/>
                  </a:cubicBezTo>
                  <a:cubicBezTo>
                    <a:pt x="5235" y="12792"/>
                    <a:pt x="4981" y="12634"/>
                    <a:pt x="4749" y="12449"/>
                  </a:cubicBezTo>
                  <a:cubicBezTo>
                    <a:pt x="4425" y="12232"/>
                    <a:pt x="4127" y="11980"/>
                    <a:pt x="3856" y="11699"/>
                  </a:cubicBezTo>
                  <a:cubicBezTo>
                    <a:pt x="3590" y="11422"/>
                    <a:pt x="3398" y="11192"/>
                    <a:pt x="3277" y="11009"/>
                  </a:cubicBezTo>
                  <a:cubicBezTo>
                    <a:pt x="3155" y="10827"/>
                    <a:pt x="3019" y="10601"/>
                    <a:pt x="2865" y="10337"/>
                  </a:cubicBezTo>
                  <a:cubicBezTo>
                    <a:pt x="2711" y="10071"/>
                    <a:pt x="2615" y="9911"/>
                    <a:pt x="2576" y="9856"/>
                  </a:cubicBezTo>
                  <a:cubicBezTo>
                    <a:pt x="2381" y="9550"/>
                    <a:pt x="2158" y="9335"/>
                    <a:pt x="1907" y="9212"/>
                  </a:cubicBezTo>
                  <a:cubicBezTo>
                    <a:pt x="1747" y="9134"/>
                    <a:pt x="1586" y="9095"/>
                    <a:pt x="1425" y="9095"/>
                  </a:cubicBezTo>
                  <a:cubicBezTo>
                    <a:pt x="1332" y="9095"/>
                    <a:pt x="1239" y="9108"/>
                    <a:pt x="1146" y="9134"/>
                  </a:cubicBezTo>
                  <a:cubicBezTo>
                    <a:pt x="897" y="9201"/>
                    <a:pt x="666" y="9322"/>
                    <a:pt x="469" y="9489"/>
                  </a:cubicBezTo>
                  <a:cubicBezTo>
                    <a:pt x="275" y="9654"/>
                    <a:pt x="142" y="9871"/>
                    <a:pt x="70" y="10139"/>
                  </a:cubicBezTo>
                  <a:cubicBezTo>
                    <a:pt x="0" y="10406"/>
                    <a:pt x="20" y="10677"/>
                    <a:pt x="130" y="10953"/>
                  </a:cubicBezTo>
                  <a:cubicBezTo>
                    <a:pt x="762" y="12400"/>
                    <a:pt x="1765" y="13630"/>
                    <a:pt x="3140" y="14642"/>
                  </a:cubicBezTo>
                  <a:lnTo>
                    <a:pt x="3140" y="14642"/>
                  </a:lnTo>
                  <a:lnTo>
                    <a:pt x="1792" y="16839"/>
                  </a:lnTo>
                  <a:cubicBezTo>
                    <a:pt x="1584" y="17178"/>
                    <a:pt x="1569" y="17493"/>
                    <a:pt x="1748" y="17785"/>
                  </a:cubicBezTo>
                  <a:cubicBezTo>
                    <a:pt x="1926" y="18075"/>
                    <a:pt x="2190" y="18233"/>
                    <a:pt x="2539" y="18255"/>
                  </a:cubicBezTo>
                  <a:cubicBezTo>
                    <a:pt x="2562" y="18256"/>
                    <a:pt x="2584" y="18257"/>
                    <a:pt x="2606" y="18257"/>
                  </a:cubicBezTo>
                  <a:cubicBezTo>
                    <a:pt x="2924" y="18257"/>
                    <a:pt x="3176" y="18105"/>
                    <a:pt x="3363" y="17803"/>
                  </a:cubicBezTo>
                  <a:lnTo>
                    <a:pt x="4705" y="15614"/>
                  </a:lnTo>
                  <a:lnTo>
                    <a:pt x="4705" y="15614"/>
                  </a:lnTo>
                  <a:cubicBezTo>
                    <a:pt x="5266" y="15894"/>
                    <a:pt x="5822" y="16094"/>
                    <a:pt x="6373" y="16213"/>
                  </a:cubicBezTo>
                  <a:cubicBezTo>
                    <a:pt x="6728" y="16289"/>
                    <a:pt x="7074" y="16327"/>
                    <a:pt x="7411" y="16327"/>
                  </a:cubicBezTo>
                  <a:cubicBezTo>
                    <a:pt x="7948" y="16327"/>
                    <a:pt x="8463" y="16231"/>
                    <a:pt x="8956" y="16038"/>
                  </a:cubicBezTo>
                  <a:cubicBezTo>
                    <a:pt x="9761" y="15723"/>
                    <a:pt x="10412" y="15144"/>
                    <a:pt x="10909" y="14297"/>
                  </a:cubicBezTo>
                  <a:cubicBezTo>
                    <a:pt x="11222" y="13774"/>
                    <a:pt x="11407" y="13267"/>
                    <a:pt x="11467" y="12781"/>
                  </a:cubicBezTo>
                  <a:cubicBezTo>
                    <a:pt x="11526" y="12294"/>
                    <a:pt x="11464" y="11812"/>
                    <a:pt x="11280" y="11337"/>
                  </a:cubicBezTo>
                  <a:cubicBezTo>
                    <a:pt x="11090" y="10851"/>
                    <a:pt x="10835" y="10393"/>
                    <a:pt x="10521" y="9976"/>
                  </a:cubicBezTo>
                  <a:cubicBezTo>
                    <a:pt x="10199" y="9545"/>
                    <a:pt x="9772" y="9053"/>
                    <a:pt x="9242" y="8499"/>
                  </a:cubicBezTo>
                  <a:lnTo>
                    <a:pt x="7930" y="7166"/>
                  </a:lnTo>
                  <a:cubicBezTo>
                    <a:pt x="7534" y="6779"/>
                    <a:pt x="7284" y="6448"/>
                    <a:pt x="7177" y="6175"/>
                  </a:cubicBezTo>
                  <a:cubicBezTo>
                    <a:pt x="7069" y="5903"/>
                    <a:pt x="7099" y="5630"/>
                    <a:pt x="7265" y="5358"/>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0"/>
                  </a:cubicBezTo>
                  <a:cubicBezTo>
                    <a:pt x="10528" y="6438"/>
                    <a:pt x="11187" y="7093"/>
                    <a:pt x="11758" y="7820"/>
                  </a:cubicBezTo>
                  <a:cubicBezTo>
                    <a:pt x="11991" y="8098"/>
                    <a:pt x="12244" y="8283"/>
                    <a:pt x="12512" y="8376"/>
                  </a:cubicBezTo>
                  <a:cubicBezTo>
                    <a:pt x="12630" y="8417"/>
                    <a:pt x="12744" y="8437"/>
                    <a:pt x="12855" y="8437"/>
                  </a:cubicBezTo>
                  <a:cubicBezTo>
                    <a:pt x="12999" y="8437"/>
                    <a:pt x="13137" y="8403"/>
                    <a:pt x="13269" y="8335"/>
                  </a:cubicBezTo>
                  <a:cubicBezTo>
                    <a:pt x="13497" y="8219"/>
                    <a:pt x="13696" y="8055"/>
                    <a:pt x="13852" y="7853"/>
                  </a:cubicBezTo>
                  <a:cubicBezTo>
                    <a:pt x="14007" y="7653"/>
                    <a:pt x="14088" y="7399"/>
                    <a:pt x="14095" y="7092"/>
                  </a:cubicBezTo>
                  <a:cubicBezTo>
                    <a:pt x="14101" y="6784"/>
                    <a:pt x="14010" y="6490"/>
                    <a:pt x="13820" y="6209"/>
                  </a:cubicBezTo>
                  <a:cubicBezTo>
                    <a:pt x="13579" y="5841"/>
                    <a:pt x="13374" y="5550"/>
                    <a:pt x="13205" y="5334"/>
                  </a:cubicBezTo>
                  <a:cubicBezTo>
                    <a:pt x="13037" y="5116"/>
                    <a:pt x="12777" y="4835"/>
                    <a:pt x="12424" y="4490"/>
                  </a:cubicBezTo>
                  <a:cubicBezTo>
                    <a:pt x="12175" y="4247"/>
                    <a:pt x="11912" y="4019"/>
                    <a:pt x="11636" y="3808"/>
                  </a:cubicBezTo>
                  <a:lnTo>
                    <a:pt x="11636" y="3808"/>
                  </a:lnTo>
                  <a:lnTo>
                    <a:pt x="13104" y="1416"/>
                  </a:lnTo>
                  <a:cubicBezTo>
                    <a:pt x="13252" y="1175"/>
                    <a:pt x="13288" y="933"/>
                    <a:pt x="13214" y="691"/>
                  </a:cubicBezTo>
                  <a:cubicBezTo>
                    <a:pt x="13140" y="449"/>
                    <a:pt x="13006" y="265"/>
                    <a:pt x="12813" y="141"/>
                  </a:cubicBezTo>
                  <a:cubicBezTo>
                    <a:pt x="12666" y="48"/>
                    <a:pt x="12504" y="1"/>
                    <a:pt x="1232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39"/>
            <p:cNvSpPr/>
            <p:nvPr/>
          </p:nvSpPr>
          <p:spPr>
            <a:xfrm>
              <a:off x="5438375" y="3394850"/>
              <a:ext cx="15400" cy="65575"/>
            </a:xfrm>
            <a:custGeom>
              <a:avLst/>
              <a:gdLst/>
              <a:ahLst/>
              <a:cxnLst/>
              <a:rect l="l" t="t" r="r" b="b"/>
              <a:pathLst>
                <a:path w="616" h="2623" extrusionOk="0">
                  <a:moveTo>
                    <a:pt x="308" y="1"/>
                  </a:moveTo>
                  <a:cubicBezTo>
                    <a:pt x="138" y="1"/>
                    <a:pt x="1" y="140"/>
                    <a:pt x="5" y="311"/>
                  </a:cubicBezTo>
                  <a:lnTo>
                    <a:pt x="5" y="2319"/>
                  </a:lnTo>
                  <a:cubicBezTo>
                    <a:pt x="5" y="2487"/>
                    <a:pt x="140" y="2622"/>
                    <a:pt x="308" y="2622"/>
                  </a:cubicBezTo>
                  <a:cubicBezTo>
                    <a:pt x="475" y="2622"/>
                    <a:pt x="612" y="2485"/>
                    <a:pt x="610" y="2319"/>
                  </a:cubicBezTo>
                  <a:lnTo>
                    <a:pt x="610" y="311"/>
                  </a:lnTo>
                  <a:cubicBezTo>
                    <a:pt x="616" y="140"/>
                    <a:pt x="479"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39"/>
            <p:cNvSpPr/>
            <p:nvPr/>
          </p:nvSpPr>
          <p:spPr>
            <a:xfrm>
              <a:off x="5473950" y="3445425"/>
              <a:ext cx="15150" cy="68150"/>
            </a:xfrm>
            <a:custGeom>
              <a:avLst/>
              <a:gdLst/>
              <a:ahLst/>
              <a:cxnLst/>
              <a:rect l="l" t="t" r="r" b="b"/>
              <a:pathLst>
                <a:path w="606" h="2726" extrusionOk="0">
                  <a:moveTo>
                    <a:pt x="302" y="0"/>
                  </a:moveTo>
                  <a:cubicBezTo>
                    <a:pt x="138" y="0"/>
                    <a:pt x="4" y="132"/>
                    <a:pt x="0" y="296"/>
                  </a:cubicBezTo>
                  <a:lnTo>
                    <a:pt x="0" y="2424"/>
                  </a:lnTo>
                  <a:cubicBezTo>
                    <a:pt x="0" y="2590"/>
                    <a:pt x="135" y="2726"/>
                    <a:pt x="302" y="2726"/>
                  </a:cubicBezTo>
                  <a:cubicBezTo>
                    <a:pt x="470" y="2726"/>
                    <a:pt x="606" y="2590"/>
                    <a:pt x="606" y="2424"/>
                  </a:cubicBezTo>
                  <a:lnTo>
                    <a:pt x="606" y="296"/>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39"/>
            <p:cNvSpPr/>
            <p:nvPr/>
          </p:nvSpPr>
          <p:spPr>
            <a:xfrm>
              <a:off x="5544825" y="3504500"/>
              <a:ext cx="15175" cy="65200"/>
            </a:xfrm>
            <a:custGeom>
              <a:avLst/>
              <a:gdLst/>
              <a:ahLst/>
              <a:cxnLst/>
              <a:rect l="l" t="t" r="r" b="b"/>
              <a:pathLst>
                <a:path w="607" h="2608" extrusionOk="0">
                  <a:moveTo>
                    <a:pt x="303" y="1"/>
                  </a:moveTo>
                  <a:cubicBezTo>
                    <a:pt x="139" y="1"/>
                    <a:pt x="4" y="131"/>
                    <a:pt x="0" y="296"/>
                  </a:cubicBezTo>
                  <a:lnTo>
                    <a:pt x="0" y="2304"/>
                  </a:lnTo>
                  <a:cubicBezTo>
                    <a:pt x="0" y="2472"/>
                    <a:pt x="136" y="2608"/>
                    <a:pt x="303" y="2608"/>
                  </a:cubicBezTo>
                  <a:cubicBezTo>
                    <a:pt x="470" y="2608"/>
                    <a:pt x="607" y="2472"/>
                    <a:pt x="607" y="2304"/>
                  </a:cubicBezTo>
                  <a:lnTo>
                    <a:pt x="607" y="296"/>
                  </a:lnTo>
                  <a:cubicBezTo>
                    <a:pt x="603" y="131"/>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39"/>
            <p:cNvSpPr/>
            <p:nvPr/>
          </p:nvSpPr>
          <p:spPr>
            <a:xfrm>
              <a:off x="5645250" y="3554550"/>
              <a:ext cx="15175" cy="59475"/>
            </a:xfrm>
            <a:custGeom>
              <a:avLst/>
              <a:gdLst/>
              <a:ahLst/>
              <a:cxnLst/>
              <a:rect l="l" t="t" r="r" b="b"/>
              <a:pathLst>
                <a:path w="607" h="2379" extrusionOk="0">
                  <a:moveTo>
                    <a:pt x="304" y="0"/>
                  </a:moveTo>
                  <a:cubicBezTo>
                    <a:pt x="136" y="0"/>
                    <a:pt x="1" y="136"/>
                    <a:pt x="1" y="302"/>
                  </a:cubicBezTo>
                  <a:lnTo>
                    <a:pt x="1" y="2075"/>
                  </a:lnTo>
                  <a:cubicBezTo>
                    <a:pt x="1" y="2243"/>
                    <a:pt x="136" y="2378"/>
                    <a:pt x="304" y="2378"/>
                  </a:cubicBezTo>
                  <a:cubicBezTo>
                    <a:pt x="471" y="2378"/>
                    <a:pt x="606" y="2243"/>
                    <a:pt x="606" y="2075"/>
                  </a:cubicBezTo>
                  <a:lnTo>
                    <a:pt x="606" y="302"/>
                  </a:lnTo>
                  <a:cubicBezTo>
                    <a:pt x="606" y="136"/>
                    <a:pt x="471"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39"/>
            <p:cNvSpPr/>
            <p:nvPr/>
          </p:nvSpPr>
          <p:spPr>
            <a:xfrm>
              <a:off x="5754550" y="3575375"/>
              <a:ext cx="15200" cy="35675"/>
            </a:xfrm>
            <a:custGeom>
              <a:avLst/>
              <a:gdLst/>
              <a:ahLst/>
              <a:cxnLst/>
              <a:rect l="l" t="t" r="r" b="b"/>
              <a:pathLst>
                <a:path w="608" h="1427" extrusionOk="0">
                  <a:moveTo>
                    <a:pt x="304" y="1"/>
                  </a:moveTo>
                  <a:cubicBezTo>
                    <a:pt x="140" y="1"/>
                    <a:pt x="4" y="132"/>
                    <a:pt x="2" y="296"/>
                  </a:cubicBezTo>
                  <a:lnTo>
                    <a:pt x="2" y="1125"/>
                  </a:lnTo>
                  <a:cubicBezTo>
                    <a:pt x="0" y="1291"/>
                    <a:pt x="137" y="1427"/>
                    <a:pt x="304" y="1427"/>
                  </a:cubicBezTo>
                  <a:cubicBezTo>
                    <a:pt x="472" y="1427"/>
                    <a:pt x="607" y="1291"/>
                    <a:pt x="607" y="1125"/>
                  </a:cubicBezTo>
                  <a:lnTo>
                    <a:pt x="607" y="296"/>
                  </a:lnTo>
                  <a:cubicBezTo>
                    <a:pt x="603"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39"/>
            <p:cNvSpPr/>
            <p:nvPr/>
          </p:nvSpPr>
          <p:spPr>
            <a:xfrm>
              <a:off x="5970100" y="3533675"/>
              <a:ext cx="15375" cy="47850"/>
            </a:xfrm>
            <a:custGeom>
              <a:avLst/>
              <a:gdLst/>
              <a:ahLst/>
              <a:cxnLst/>
              <a:rect l="l" t="t" r="r" b="b"/>
              <a:pathLst>
                <a:path w="615" h="1914" extrusionOk="0">
                  <a:moveTo>
                    <a:pt x="307" y="1"/>
                  </a:moveTo>
                  <a:cubicBezTo>
                    <a:pt x="137" y="1"/>
                    <a:pt x="1" y="141"/>
                    <a:pt x="5" y="311"/>
                  </a:cubicBezTo>
                  <a:lnTo>
                    <a:pt x="5" y="1610"/>
                  </a:lnTo>
                  <a:cubicBezTo>
                    <a:pt x="5" y="1778"/>
                    <a:pt x="140" y="1914"/>
                    <a:pt x="308" y="1914"/>
                  </a:cubicBezTo>
                  <a:cubicBezTo>
                    <a:pt x="475" y="1914"/>
                    <a:pt x="610" y="1778"/>
                    <a:pt x="610" y="1610"/>
                  </a:cubicBezTo>
                  <a:lnTo>
                    <a:pt x="610" y="311"/>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34;p39"/>
            <p:cNvSpPr/>
            <p:nvPr/>
          </p:nvSpPr>
          <p:spPr>
            <a:xfrm>
              <a:off x="6017375" y="3483475"/>
              <a:ext cx="15350" cy="65550"/>
            </a:xfrm>
            <a:custGeom>
              <a:avLst/>
              <a:gdLst/>
              <a:ahLst/>
              <a:cxnLst/>
              <a:rect l="l" t="t" r="r" b="b"/>
              <a:pathLst>
                <a:path w="614" h="2622" extrusionOk="0">
                  <a:moveTo>
                    <a:pt x="307" y="0"/>
                  </a:moveTo>
                  <a:cubicBezTo>
                    <a:pt x="137" y="0"/>
                    <a:pt x="1" y="140"/>
                    <a:pt x="4" y="310"/>
                  </a:cubicBezTo>
                  <a:lnTo>
                    <a:pt x="4" y="2319"/>
                  </a:lnTo>
                  <a:cubicBezTo>
                    <a:pt x="4" y="2486"/>
                    <a:pt x="140" y="2622"/>
                    <a:pt x="307" y="2622"/>
                  </a:cubicBezTo>
                  <a:cubicBezTo>
                    <a:pt x="475" y="2622"/>
                    <a:pt x="610" y="2486"/>
                    <a:pt x="610" y="2319"/>
                  </a:cubicBezTo>
                  <a:lnTo>
                    <a:pt x="610" y="310"/>
                  </a:lnTo>
                  <a:cubicBezTo>
                    <a:pt x="614" y="140"/>
                    <a:pt x="477" y="0"/>
                    <a:pt x="30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39"/>
            <p:cNvSpPr/>
            <p:nvPr/>
          </p:nvSpPr>
          <p:spPr>
            <a:xfrm>
              <a:off x="6052025" y="38165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39"/>
            <p:cNvSpPr/>
            <p:nvPr/>
          </p:nvSpPr>
          <p:spPr>
            <a:xfrm>
              <a:off x="5987550" y="3808800"/>
              <a:ext cx="922450" cy="808675"/>
            </a:xfrm>
            <a:custGeom>
              <a:avLst/>
              <a:gdLst/>
              <a:ahLst/>
              <a:cxnLst/>
              <a:rect l="l" t="t" r="r" b="b"/>
              <a:pathLst>
                <a:path w="36898" h="32347" extrusionOk="0">
                  <a:moveTo>
                    <a:pt x="18479" y="607"/>
                  </a:moveTo>
                  <a:cubicBezTo>
                    <a:pt x="21316" y="607"/>
                    <a:pt x="24110" y="1389"/>
                    <a:pt x="26589" y="2910"/>
                  </a:cubicBezTo>
                  <a:cubicBezTo>
                    <a:pt x="33905" y="7399"/>
                    <a:pt x="36206" y="17004"/>
                    <a:pt x="31718" y="24320"/>
                  </a:cubicBezTo>
                  <a:cubicBezTo>
                    <a:pt x="28784" y="29103"/>
                    <a:pt x="23662" y="31741"/>
                    <a:pt x="18423" y="31741"/>
                  </a:cubicBezTo>
                  <a:cubicBezTo>
                    <a:pt x="15648" y="31741"/>
                    <a:pt x="12841" y="31001"/>
                    <a:pt x="10308" y="29448"/>
                  </a:cubicBezTo>
                  <a:cubicBezTo>
                    <a:pt x="2992" y="24959"/>
                    <a:pt x="692" y="15355"/>
                    <a:pt x="5181" y="8040"/>
                  </a:cubicBezTo>
                  <a:cubicBezTo>
                    <a:pt x="7355" y="4495"/>
                    <a:pt x="10780" y="2010"/>
                    <a:pt x="14823" y="1042"/>
                  </a:cubicBezTo>
                  <a:cubicBezTo>
                    <a:pt x="16020" y="754"/>
                    <a:pt x="17247" y="608"/>
                    <a:pt x="18479" y="607"/>
                  </a:cubicBezTo>
                  <a:close/>
                  <a:moveTo>
                    <a:pt x="18480" y="0"/>
                  </a:moveTo>
                  <a:cubicBezTo>
                    <a:pt x="17216" y="0"/>
                    <a:pt x="15943" y="150"/>
                    <a:pt x="14682" y="452"/>
                  </a:cubicBezTo>
                  <a:cubicBezTo>
                    <a:pt x="10481" y="1458"/>
                    <a:pt x="6924" y="4041"/>
                    <a:pt x="4665" y="7722"/>
                  </a:cubicBezTo>
                  <a:cubicBezTo>
                    <a:pt x="1" y="15324"/>
                    <a:pt x="2390" y="25300"/>
                    <a:pt x="9992" y="29964"/>
                  </a:cubicBezTo>
                  <a:cubicBezTo>
                    <a:pt x="12523" y="31521"/>
                    <a:pt x="15436" y="32347"/>
                    <a:pt x="18409" y="32347"/>
                  </a:cubicBezTo>
                  <a:cubicBezTo>
                    <a:pt x="18413" y="32347"/>
                    <a:pt x="18418" y="32347"/>
                    <a:pt x="18423" y="32347"/>
                  </a:cubicBezTo>
                  <a:cubicBezTo>
                    <a:pt x="23865" y="32347"/>
                    <a:pt x="29186" y="29606"/>
                    <a:pt x="32235" y="24636"/>
                  </a:cubicBezTo>
                  <a:cubicBezTo>
                    <a:pt x="36898" y="17035"/>
                    <a:pt x="34508" y="7058"/>
                    <a:pt x="26907" y="2395"/>
                  </a:cubicBezTo>
                  <a:cubicBezTo>
                    <a:pt x="24329" y="813"/>
                    <a:pt x="21429" y="0"/>
                    <a:pt x="184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39"/>
            <p:cNvSpPr/>
            <p:nvPr/>
          </p:nvSpPr>
          <p:spPr>
            <a:xfrm>
              <a:off x="6052050" y="3763475"/>
              <a:ext cx="793475" cy="793475"/>
            </a:xfrm>
            <a:custGeom>
              <a:avLst/>
              <a:gdLst/>
              <a:ahLst/>
              <a:cxnLst/>
              <a:rect l="l" t="t" r="r" b="b"/>
              <a:pathLst>
                <a:path w="31739" h="31739" extrusionOk="0">
                  <a:moveTo>
                    <a:pt x="15869" y="0"/>
                  </a:moveTo>
                  <a:cubicBezTo>
                    <a:pt x="11661" y="0"/>
                    <a:pt x="7624" y="1672"/>
                    <a:pt x="4648" y="4648"/>
                  </a:cubicBezTo>
                  <a:cubicBezTo>
                    <a:pt x="1671" y="7625"/>
                    <a:pt x="0" y="11661"/>
                    <a:pt x="0" y="15869"/>
                  </a:cubicBezTo>
                  <a:cubicBezTo>
                    <a:pt x="0" y="20078"/>
                    <a:pt x="1671" y="24114"/>
                    <a:pt x="4648" y="27091"/>
                  </a:cubicBezTo>
                  <a:cubicBezTo>
                    <a:pt x="7624" y="30067"/>
                    <a:pt x="11661" y="31739"/>
                    <a:pt x="15869" y="31739"/>
                  </a:cubicBezTo>
                  <a:cubicBezTo>
                    <a:pt x="20078" y="31739"/>
                    <a:pt x="24115" y="30067"/>
                    <a:pt x="27090" y="27091"/>
                  </a:cubicBezTo>
                  <a:cubicBezTo>
                    <a:pt x="30066" y="24114"/>
                    <a:pt x="31738" y="20078"/>
                    <a:pt x="31738" y="15869"/>
                  </a:cubicBezTo>
                  <a:cubicBezTo>
                    <a:pt x="31738" y="11661"/>
                    <a:pt x="30066" y="7625"/>
                    <a:pt x="27090" y="4648"/>
                  </a:cubicBezTo>
                  <a:cubicBezTo>
                    <a:pt x="24115" y="1672"/>
                    <a:pt x="20078" y="0"/>
                    <a:pt x="15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39"/>
            <p:cNvSpPr/>
            <p:nvPr/>
          </p:nvSpPr>
          <p:spPr>
            <a:xfrm>
              <a:off x="6000750" y="3755825"/>
              <a:ext cx="896075" cy="808875"/>
            </a:xfrm>
            <a:custGeom>
              <a:avLst/>
              <a:gdLst/>
              <a:ahLst/>
              <a:cxnLst/>
              <a:rect l="l" t="t" r="r" b="b"/>
              <a:pathLst>
                <a:path w="35843" h="32355" extrusionOk="0">
                  <a:moveTo>
                    <a:pt x="17919" y="607"/>
                  </a:moveTo>
                  <a:cubicBezTo>
                    <a:pt x="24802" y="607"/>
                    <a:pt x="31114" y="5214"/>
                    <a:pt x="32965" y="12175"/>
                  </a:cubicBezTo>
                  <a:cubicBezTo>
                    <a:pt x="35171" y="20469"/>
                    <a:pt x="30218" y="29013"/>
                    <a:pt x="21923" y="31219"/>
                  </a:cubicBezTo>
                  <a:cubicBezTo>
                    <a:pt x="20590" y="31573"/>
                    <a:pt x="19239" y="31749"/>
                    <a:pt x="17896" y="31749"/>
                  </a:cubicBezTo>
                  <a:cubicBezTo>
                    <a:pt x="15189" y="31749"/>
                    <a:pt x="12518" y="31037"/>
                    <a:pt x="10114" y="29642"/>
                  </a:cubicBezTo>
                  <a:cubicBezTo>
                    <a:pt x="6515" y="27556"/>
                    <a:pt x="3946" y="24195"/>
                    <a:pt x="2878" y="20176"/>
                  </a:cubicBezTo>
                  <a:cubicBezTo>
                    <a:pt x="672" y="11882"/>
                    <a:pt x="5625" y="3339"/>
                    <a:pt x="13920" y="1133"/>
                  </a:cubicBezTo>
                  <a:cubicBezTo>
                    <a:pt x="15225" y="784"/>
                    <a:pt x="16569" y="608"/>
                    <a:pt x="17919" y="607"/>
                  </a:cubicBezTo>
                  <a:close/>
                  <a:moveTo>
                    <a:pt x="17920" y="0"/>
                  </a:moveTo>
                  <a:cubicBezTo>
                    <a:pt x="16547" y="0"/>
                    <a:pt x="15152" y="177"/>
                    <a:pt x="13764" y="547"/>
                  </a:cubicBezTo>
                  <a:cubicBezTo>
                    <a:pt x="5147" y="2839"/>
                    <a:pt x="0" y="11715"/>
                    <a:pt x="2292" y="20332"/>
                  </a:cubicBezTo>
                  <a:cubicBezTo>
                    <a:pt x="3403" y="24507"/>
                    <a:pt x="6073" y="27999"/>
                    <a:pt x="9809" y="30167"/>
                  </a:cubicBezTo>
                  <a:cubicBezTo>
                    <a:pt x="12308" y="31615"/>
                    <a:pt x="15082" y="32355"/>
                    <a:pt x="17895" y="32355"/>
                  </a:cubicBezTo>
                  <a:cubicBezTo>
                    <a:pt x="19308" y="32354"/>
                    <a:pt x="20714" y="32169"/>
                    <a:pt x="22079" y="31804"/>
                  </a:cubicBezTo>
                  <a:cubicBezTo>
                    <a:pt x="30696" y="29512"/>
                    <a:pt x="35843" y="20637"/>
                    <a:pt x="33551" y="12019"/>
                  </a:cubicBezTo>
                  <a:cubicBezTo>
                    <a:pt x="31627" y="4790"/>
                    <a:pt x="25071" y="0"/>
                    <a:pt x="1792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39;p39"/>
            <p:cNvSpPr/>
            <p:nvPr/>
          </p:nvSpPr>
          <p:spPr>
            <a:xfrm>
              <a:off x="6111525" y="3822975"/>
              <a:ext cx="674500" cy="674475"/>
            </a:xfrm>
            <a:custGeom>
              <a:avLst/>
              <a:gdLst/>
              <a:ahLst/>
              <a:cxnLst/>
              <a:rect l="l" t="t" r="r" b="b"/>
              <a:pathLst>
                <a:path w="26980" h="26979" extrusionOk="0">
                  <a:moveTo>
                    <a:pt x="13490" y="1"/>
                  </a:moveTo>
                  <a:cubicBezTo>
                    <a:pt x="9912" y="1"/>
                    <a:pt x="6482" y="1421"/>
                    <a:pt x="3952" y="3952"/>
                  </a:cubicBezTo>
                  <a:cubicBezTo>
                    <a:pt x="1423" y="6481"/>
                    <a:pt x="1" y="9912"/>
                    <a:pt x="1" y="13489"/>
                  </a:cubicBezTo>
                  <a:cubicBezTo>
                    <a:pt x="1" y="17067"/>
                    <a:pt x="1423" y="20498"/>
                    <a:pt x="3952" y="23027"/>
                  </a:cubicBezTo>
                  <a:cubicBezTo>
                    <a:pt x="6482" y="25558"/>
                    <a:pt x="9912" y="26978"/>
                    <a:pt x="13490" y="26978"/>
                  </a:cubicBezTo>
                  <a:cubicBezTo>
                    <a:pt x="17068" y="26978"/>
                    <a:pt x="20499" y="25558"/>
                    <a:pt x="23029" y="23027"/>
                  </a:cubicBezTo>
                  <a:cubicBezTo>
                    <a:pt x="25558" y="20498"/>
                    <a:pt x="26980" y="17067"/>
                    <a:pt x="26980" y="13489"/>
                  </a:cubicBezTo>
                  <a:cubicBezTo>
                    <a:pt x="26980" y="9912"/>
                    <a:pt x="25558" y="6481"/>
                    <a:pt x="23029" y="3952"/>
                  </a:cubicBezTo>
                  <a:cubicBezTo>
                    <a:pt x="20499" y="1421"/>
                    <a:pt x="17068" y="1"/>
                    <a:pt x="1349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39"/>
            <p:cNvSpPr/>
            <p:nvPr/>
          </p:nvSpPr>
          <p:spPr>
            <a:xfrm>
              <a:off x="6091875" y="3815250"/>
              <a:ext cx="713825" cy="689925"/>
            </a:xfrm>
            <a:custGeom>
              <a:avLst/>
              <a:gdLst/>
              <a:ahLst/>
              <a:cxnLst/>
              <a:rect l="l" t="t" r="r" b="b"/>
              <a:pathLst>
                <a:path w="28553" h="27597" extrusionOk="0">
                  <a:moveTo>
                    <a:pt x="14298" y="606"/>
                  </a:moveTo>
                  <a:cubicBezTo>
                    <a:pt x="16591" y="606"/>
                    <a:pt x="18854" y="1211"/>
                    <a:pt x="20890" y="2392"/>
                  </a:cubicBezTo>
                  <a:cubicBezTo>
                    <a:pt x="23937" y="4159"/>
                    <a:pt x="26115" y="7006"/>
                    <a:pt x="27020" y="10410"/>
                  </a:cubicBezTo>
                  <a:cubicBezTo>
                    <a:pt x="27925" y="13813"/>
                    <a:pt x="27451" y="17367"/>
                    <a:pt x="25684" y="20413"/>
                  </a:cubicBezTo>
                  <a:cubicBezTo>
                    <a:pt x="23916" y="23460"/>
                    <a:pt x="21070" y="25636"/>
                    <a:pt x="17665" y="26543"/>
                  </a:cubicBezTo>
                  <a:cubicBezTo>
                    <a:pt x="16536" y="26843"/>
                    <a:pt x="15391" y="26992"/>
                    <a:pt x="14253" y="26992"/>
                  </a:cubicBezTo>
                  <a:cubicBezTo>
                    <a:pt x="11960" y="26992"/>
                    <a:pt x="9698" y="26388"/>
                    <a:pt x="7661" y="25206"/>
                  </a:cubicBezTo>
                  <a:cubicBezTo>
                    <a:pt x="4615" y="23439"/>
                    <a:pt x="2439" y="20591"/>
                    <a:pt x="1533" y="17188"/>
                  </a:cubicBezTo>
                  <a:cubicBezTo>
                    <a:pt x="628" y="13785"/>
                    <a:pt x="1102" y="10233"/>
                    <a:pt x="2869" y="7186"/>
                  </a:cubicBezTo>
                  <a:cubicBezTo>
                    <a:pt x="4636" y="4138"/>
                    <a:pt x="7483" y="1961"/>
                    <a:pt x="10887" y="1056"/>
                  </a:cubicBezTo>
                  <a:cubicBezTo>
                    <a:pt x="11999" y="759"/>
                    <a:pt x="13147" y="608"/>
                    <a:pt x="14298" y="606"/>
                  </a:cubicBezTo>
                  <a:close/>
                  <a:moveTo>
                    <a:pt x="14299" y="1"/>
                  </a:moveTo>
                  <a:cubicBezTo>
                    <a:pt x="13109" y="1"/>
                    <a:pt x="11911" y="156"/>
                    <a:pt x="10731" y="470"/>
                  </a:cubicBezTo>
                  <a:cubicBezTo>
                    <a:pt x="7170" y="1416"/>
                    <a:pt x="4193" y="3693"/>
                    <a:pt x="2346" y="6881"/>
                  </a:cubicBezTo>
                  <a:cubicBezTo>
                    <a:pt x="498" y="10067"/>
                    <a:pt x="0" y="13784"/>
                    <a:pt x="948" y="17343"/>
                  </a:cubicBezTo>
                  <a:cubicBezTo>
                    <a:pt x="1895" y="20904"/>
                    <a:pt x="4171" y="23882"/>
                    <a:pt x="7358" y="25730"/>
                  </a:cubicBezTo>
                  <a:cubicBezTo>
                    <a:pt x="9489" y="26966"/>
                    <a:pt x="11855" y="27596"/>
                    <a:pt x="14254" y="27596"/>
                  </a:cubicBezTo>
                  <a:cubicBezTo>
                    <a:pt x="15458" y="27596"/>
                    <a:pt x="16658" y="27438"/>
                    <a:pt x="17822" y="27127"/>
                  </a:cubicBezTo>
                  <a:cubicBezTo>
                    <a:pt x="21381" y="26181"/>
                    <a:pt x="24359" y="23904"/>
                    <a:pt x="26208" y="20717"/>
                  </a:cubicBezTo>
                  <a:cubicBezTo>
                    <a:pt x="28056" y="17530"/>
                    <a:pt x="28552" y="13814"/>
                    <a:pt x="27604" y="10254"/>
                  </a:cubicBezTo>
                  <a:cubicBezTo>
                    <a:pt x="26658" y="6693"/>
                    <a:pt x="24381" y="3715"/>
                    <a:pt x="21195" y="1867"/>
                  </a:cubicBezTo>
                  <a:cubicBezTo>
                    <a:pt x="19064" y="632"/>
                    <a:pt x="16698" y="1"/>
                    <a:pt x="142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41;p39"/>
            <p:cNvSpPr/>
            <p:nvPr/>
          </p:nvSpPr>
          <p:spPr>
            <a:xfrm>
              <a:off x="6271025" y="3916275"/>
              <a:ext cx="328225" cy="505750"/>
            </a:xfrm>
            <a:custGeom>
              <a:avLst/>
              <a:gdLst/>
              <a:ahLst/>
              <a:cxnLst/>
              <a:rect l="l" t="t" r="r" b="b"/>
              <a:pathLst>
                <a:path w="13129" h="20230" extrusionOk="0">
                  <a:moveTo>
                    <a:pt x="4134" y="1"/>
                  </a:moveTo>
                  <a:cubicBezTo>
                    <a:pt x="4062" y="1"/>
                    <a:pt x="3989" y="10"/>
                    <a:pt x="3916" y="27"/>
                  </a:cubicBezTo>
                  <a:cubicBezTo>
                    <a:pt x="3694" y="82"/>
                    <a:pt x="3511" y="213"/>
                    <a:pt x="3370" y="420"/>
                  </a:cubicBezTo>
                  <a:cubicBezTo>
                    <a:pt x="3228" y="627"/>
                    <a:pt x="3196" y="876"/>
                    <a:pt x="3273" y="1165"/>
                  </a:cubicBezTo>
                  <a:lnTo>
                    <a:pt x="3982" y="3833"/>
                  </a:lnTo>
                  <a:lnTo>
                    <a:pt x="3982" y="3833"/>
                  </a:lnTo>
                  <a:cubicBezTo>
                    <a:pt x="2783" y="4223"/>
                    <a:pt x="1848" y="4781"/>
                    <a:pt x="1177" y="5508"/>
                  </a:cubicBezTo>
                  <a:cubicBezTo>
                    <a:pt x="283" y="6478"/>
                    <a:pt x="1" y="7585"/>
                    <a:pt x="333" y="8833"/>
                  </a:cubicBezTo>
                  <a:cubicBezTo>
                    <a:pt x="469" y="9345"/>
                    <a:pt x="654" y="9774"/>
                    <a:pt x="887" y="10118"/>
                  </a:cubicBezTo>
                  <a:cubicBezTo>
                    <a:pt x="1121" y="10463"/>
                    <a:pt x="1380" y="10738"/>
                    <a:pt x="1662" y="10941"/>
                  </a:cubicBezTo>
                  <a:cubicBezTo>
                    <a:pt x="1945" y="11146"/>
                    <a:pt x="2320" y="11302"/>
                    <a:pt x="2787" y="11410"/>
                  </a:cubicBezTo>
                  <a:cubicBezTo>
                    <a:pt x="3235" y="11516"/>
                    <a:pt x="3690" y="11587"/>
                    <a:pt x="4148" y="11625"/>
                  </a:cubicBezTo>
                  <a:cubicBezTo>
                    <a:pt x="4586" y="11659"/>
                    <a:pt x="5164" y="11681"/>
                    <a:pt x="5880" y="11691"/>
                  </a:cubicBezTo>
                  <a:lnTo>
                    <a:pt x="7774" y="11695"/>
                  </a:lnTo>
                  <a:cubicBezTo>
                    <a:pt x="7806" y="11695"/>
                    <a:pt x="7838" y="11694"/>
                    <a:pt x="7870" y="11694"/>
                  </a:cubicBezTo>
                  <a:cubicBezTo>
                    <a:pt x="8344" y="11694"/>
                    <a:pt x="8732" y="11759"/>
                    <a:pt x="9033" y="11889"/>
                  </a:cubicBezTo>
                  <a:cubicBezTo>
                    <a:pt x="9353" y="12027"/>
                    <a:pt x="9544" y="12208"/>
                    <a:pt x="9602" y="12430"/>
                  </a:cubicBezTo>
                  <a:cubicBezTo>
                    <a:pt x="9678" y="12712"/>
                    <a:pt x="9649" y="12969"/>
                    <a:pt x="9519" y="13199"/>
                  </a:cubicBezTo>
                  <a:cubicBezTo>
                    <a:pt x="9389" y="13431"/>
                    <a:pt x="9200" y="13616"/>
                    <a:pt x="8954" y="13755"/>
                  </a:cubicBezTo>
                  <a:cubicBezTo>
                    <a:pt x="8691" y="13901"/>
                    <a:pt x="8417" y="14026"/>
                    <a:pt x="8135" y="14131"/>
                  </a:cubicBezTo>
                  <a:cubicBezTo>
                    <a:pt x="7857" y="14237"/>
                    <a:pt x="7568" y="14312"/>
                    <a:pt x="7274" y="14352"/>
                  </a:cubicBezTo>
                  <a:cubicBezTo>
                    <a:pt x="6893" y="14437"/>
                    <a:pt x="6505" y="14481"/>
                    <a:pt x="6116" y="14482"/>
                  </a:cubicBezTo>
                  <a:cubicBezTo>
                    <a:pt x="6093" y="14482"/>
                    <a:pt x="6071" y="14482"/>
                    <a:pt x="6049" y="14482"/>
                  </a:cubicBezTo>
                  <a:cubicBezTo>
                    <a:pt x="5697" y="14482"/>
                    <a:pt x="5420" y="14463"/>
                    <a:pt x="5216" y="14427"/>
                  </a:cubicBezTo>
                  <a:cubicBezTo>
                    <a:pt x="5000" y="14388"/>
                    <a:pt x="4743" y="14334"/>
                    <a:pt x="4445" y="14262"/>
                  </a:cubicBezTo>
                  <a:cubicBezTo>
                    <a:pt x="4147" y="14190"/>
                    <a:pt x="3965" y="14150"/>
                    <a:pt x="3898" y="14140"/>
                  </a:cubicBezTo>
                  <a:cubicBezTo>
                    <a:pt x="3750" y="14110"/>
                    <a:pt x="3609" y="14096"/>
                    <a:pt x="3477" y="14096"/>
                  </a:cubicBezTo>
                  <a:cubicBezTo>
                    <a:pt x="3292" y="14096"/>
                    <a:pt x="3123" y="14124"/>
                    <a:pt x="2970" y="14181"/>
                  </a:cubicBezTo>
                  <a:cubicBezTo>
                    <a:pt x="2708" y="14279"/>
                    <a:pt x="2514" y="14444"/>
                    <a:pt x="2389" y="14679"/>
                  </a:cubicBezTo>
                  <a:cubicBezTo>
                    <a:pt x="2267" y="14905"/>
                    <a:pt x="2195" y="15155"/>
                    <a:pt x="2181" y="15413"/>
                  </a:cubicBezTo>
                  <a:cubicBezTo>
                    <a:pt x="2165" y="15669"/>
                    <a:pt x="2230" y="15913"/>
                    <a:pt x="2376" y="16149"/>
                  </a:cubicBezTo>
                  <a:cubicBezTo>
                    <a:pt x="2520" y="16385"/>
                    <a:pt x="2731" y="16558"/>
                    <a:pt x="3008" y="16667"/>
                  </a:cubicBezTo>
                  <a:cubicBezTo>
                    <a:pt x="3963" y="17015"/>
                    <a:pt x="4959" y="17189"/>
                    <a:pt x="5996" y="17189"/>
                  </a:cubicBezTo>
                  <a:cubicBezTo>
                    <a:pt x="6569" y="17189"/>
                    <a:pt x="7155" y="17136"/>
                    <a:pt x="7753" y="17029"/>
                  </a:cubicBezTo>
                  <a:lnTo>
                    <a:pt x="7753" y="17029"/>
                  </a:lnTo>
                  <a:lnTo>
                    <a:pt x="8416" y="19521"/>
                  </a:lnTo>
                  <a:cubicBezTo>
                    <a:pt x="8519" y="19906"/>
                    <a:pt x="8736" y="20134"/>
                    <a:pt x="9071" y="20204"/>
                  </a:cubicBezTo>
                  <a:cubicBezTo>
                    <a:pt x="9148" y="20221"/>
                    <a:pt x="9224" y="20229"/>
                    <a:pt x="9297" y="20229"/>
                  </a:cubicBezTo>
                  <a:cubicBezTo>
                    <a:pt x="9540" y="20229"/>
                    <a:pt x="9761" y="20138"/>
                    <a:pt x="9958" y="19956"/>
                  </a:cubicBezTo>
                  <a:cubicBezTo>
                    <a:pt x="10214" y="19717"/>
                    <a:pt x="10294" y="19415"/>
                    <a:pt x="10196" y="19048"/>
                  </a:cubicBezTo>
                  <a:lnTo>
                    <a:pt x="9536" y="16565"/>
                  </a:lnTo>
                  <a:lnTo>
                    <a:pt x="9536" y="16565"/>
                  </a:lnTo>
                  <a:cubicBezTo>
                    <a:pt x="10126" y="16351"/>
                    <a:pt x="10655" y="16086"/>
                    <a:pt x="11122" y="15769"/>
                  </a:cubicBezTo>
                  <a:cubicBezTo>
                    <a:pt x="11896" y="15243"/>
                    <a:pt x="12446" y="14580"/>
                    <a:pt x="12773" y="13780"/>
                  </a:cubicBezTo>
                  <a:cubicBezTo>
                    <a:pt x="13100" y="12979"/>
                    <a:pt x="13129" y="12108"/>
                    <a:pt x="12859" y="11165"/>
                  </a:cubicBezTo>
                  <a:cubicBezTo>
                    <a:pt x="12695" y="10578"/>
                    <a:pt x="12457" y="10095"/>
                    <a:pt x="12146" y="9716"/>
                  </a:cubicBezTo>
                  <a:cubicBezTo>
                    <a:pt x="11833" y="9337"/>
                    <a:pt x="11442" y="9050"/>
                    <a:pt x="10970" y="8855"/>
                  </a:cubicBezTo>
                  <a:cubicBezTo>
                    <a:pt x="10486" y="8658"/>
                    <a:pt x="9979" y="8528"/>
                    <a:pt x="9460" y="8468"/>
                  </a:cubicBezTo>
                  <a:cubicBezTo>
                    <a:pt x="8949" y="8407"/>
                    <a:pt x="8328" y="8377"/>
                    <a:pt x="7601" y="8377"/>
                  </a:cubicBezTo>
                  <a:cubicBezTo>
                    <a:pt x="7571" y="8377"/>
                    <a:pt x="7540" y="8377"/>
                    <a:pt x="7509" y="8377"/>
                  </a:cubicBezTo>
                  <a:lnTo>
                    <a:pt x="5638" y="8408"/>
                  </a:lnTo>
                  <a:cubicBezTo>
                    <a:pt x="5557" y="8411"/>
                    <a:pt x="5478" y="8413"/>
                    <a:pt x="5403" y="8413"/>
                  </a:cubicBezTo>
                  <a:cubicBezTo>
                    <a:pt x="4967" y="8413"/>
                    <a:pt x="4633" y="8365"/>
                    <a:pt x="4401" y="8270"/>
                  </a:cubicBezTo>
                  <a:cubicBezTo>
                    <a:pt x="4130" y="8160"/>
                    <a:pt x="3953" y="7951"/>
                    <a:pt x="3871" y="7644"/>
                  </a:cubicBezTo>
                  <a:cubicBezTo>
                    <a:pt x="3803" y="7387"/>
                    <a:pt x="3889" y="7145"/>
                    <a:pt x="4130" y="6916"/>
                  </a:cubicBezTo>
                  <a:cubicBezTo>
                    <a:pt x="4371" y="6687"/>
                    <a:pt x="4663" y="6520"/>
                    <a:pt x="5005" y="6416"/>
                  </a:cubicBezTo>
                  <a:cubicBezTo>
                    <a:pt x="5348" y="6312"/>
                    <a:pt x="5675" y="6227"/>
                    <a:pt x="5987" y="6162"/>
                  </a:cubicBezTo>
                  <a:cubicBezTo>
                    <a:pt x="6549" y="6077"/>
                    <a:pt x="7115" y="6035"/>
                    <a:pt x="7682" y="6035"/>
                  </a:cubicBezTo>
                  <a:cubicBezTo>
                    <a:pt x="8039" y="6035"/>
                    <a:pt x="8395" y="6051"/>
                    <a:pt x="8751" y="6085"/>
                  </a:cubicBezTo>
                  <a:cubicBezTo>
                    <a:pt x="8805" y="6089"/>
                    <a:pt x="8858" y="6090"/>
                    <a:pt x="8910" y="6090"/>
                  </a:cubicBezTo>
                  <a:cubicBezTo>
                    <a:pt x="9205" y="6090"/>
                    <a:pt x="9459" y="6034"/>
                    <a:pt x="9675" y="5922"/>
                  </a:cubicBezTo>
                  <a:cubicBezTo>
                    <a:pt x="9928" y="5791"/>
                    <a:pt x="10092" y="5599"/>
                    <a:pt x="10166" y="5345"/>
                  </a:cubicBezTo>
                  <a:cubicBezTo>
                    <a:pt x="10239" y="5102"/>
                    <a:pt x="10257" y="4843"/>
                    <a:pt x="10219" y="4591"/>
                  </a:cubicBezTo>
                  <a:cubicBezTo>
                    <a:pt x="10180" y="4340"/>
                    <a:pt x="10052" y="4107"/>
                    <a:pt x="9834" y="3891"/>
                  </a:cubicBezTo>
                  <a:cubicBezTo>
                    <a:pt x="9617" y="3675"/>
                    <a:pt x="9339" y="3538"/>
                    <a:pt x="9004" y="3481"/>
                  </a:cubicBezTo>
                  <a:cubicBezTo>
                    <a:pt x="8572" y="3404"/>
                    <a:pt x="8221" y="3350"/>
                    <a:pt x="7947" y="3323"/>
                  </a:cubicBezTo>
                  <a:cubicBezTo>
                    <a:pt x="7778" y="3305"/>
                    <a:pt x="7566" y="3296"/>
                    <a:pt x="7311" y="3296"/>
                  </a:cubicBezTo>
                  <a:cubicBezTo>
                    <a:pt x="7156" y="3296"/>
                    <a:pt x="6985" y="3300"/>
                    <a:pt x="6798" y="3306"/>
                  </a:cubicBezTo>
                  <a:cubicBezTo>
                    <a:pt x="6451" y="3320"/>
                    <a:pt x="6105" y="3354"/>
                    <a:pt x="5763" y="3408"/>
                  </a:cubicBezTo>
                  <a:lnTo>
                    <a:pt x="5763" y="3408"/>
                  </a:lnTo>
                  <a:lnTo>
                    <a:pt x="5040" y="695"/>
                  </a:lnTo>
                  <a:cubicBezTo>
                    <a:pt x="4969" y="422"/>
                    <a:pt x="4819" y="229"/>
                    <a:pt x="4591" y="115"/>
                  </a:cubicBezTo>
                  <a:cubicBezTo>
                    <a:pt x="4438" y="39"/>
                    <a:pt x="4286" y="1"/>
                    <a:pt x="413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39"/>
            <p:cNvSpPr/>
            <p:nvPr/>
          </p:nvSpPr>
          <p:spPr>
            <a:xfrm>
              <a:off x="6113125" y="4374575"/>
              <a:ext cx="15400" cy="65575"/>
            </a:xfrm>
            <a:custGeom>
              <a:avLst/>
              <a:gdLst/>
              <a:ahLst/>
              <a:cxnLst/>
              <a:rect l="l" t="t" r="r" b="b"/>
              <a:pathLst>
                <a:path w="616" h="2623" extrusionOk="0">
                  <a:moveTo>
                    <a:pt x="308" y="1"/>
                  </a:moveTo>
                  <a:cubicBezTo>
                    <a:pt x="137" y="1"/>
                    <a:pt x="1" y="140"/>
                    <a:pt x="6" y="311"/>
                  </a:cubicBezTo>
                  <a:lnTo>
                    <a:pt x="6" y="2320"/>
                  </a:lnTo>
                  <a:cubicBezTo>
                    <a:pt x="4" y="2487"/>
                    <a:pt x="141" y="2622"/>
                    <a:pt x="308" y="2622"/>
                  </a:cubicBezTo>
                  <a:cubicBezTo>
                    <a:pt x="475" y="2622"/>
                    <a:pt x="611" y="2487"/>
                    <a:pt x="611" y="2320"/>
                  </a:cubicBezTo>
                  <a:lnTo>
                    <a:pt x="611" y="311"/>
                  </a:lnTo>
                  <a:cubicBezTo>
                    <a:pt x="615" y="140"/>
                    <a:pt x="478"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39"/>
            <p:cNvSpPr/>
            <p:nvPr/>
          </p:nvSpPr>
          <p:spPr>
            <a:xfrm>
              <a:off x="6148625" y="4424800"/>
              <a:ext cx="15350" cy="68525"/>
            </a:xfrm>
            <a:custGeom>
              <a:avLst/>
              <a:gdLst/>
              <a:ahLst/>
              <a:cxnLst/>
              <a:rect l="l" t="t" r="r" b="b"/>
              <a:pathLst>
                <a:path w="614" h="2741" extrusionOk="0">
                  <a:moveTo>
                    <a:pt x="306" y="0"/>
                  </a:moveTo>
                  <a:cubicBezTo>
                    <a:pt x="137" y="0"/>
                    <a:pt x="0" y="141"/>
                    <a:pt x="4" y="310"/>
                  </a:cubicBezTo>
                  <a:lnTo>
                    <a:pt x="4" y="2437"/>
                  </a:lnTo>
                  <a:cubicBezTo>
                    <a:pt x="4" y="2605"/>
                    <a:pt x="139" y="2740"/>
                    <a:pt x="306" y="2740"/>
                  </a:cubicBezTo>
                  <a:cubicBezTo>
                    <a:pt x="474" y="2740"/>
                    <a:pt x="609" y="2605"/>
                    <a:pt x="609" y="2437"/>
                  </a:cubicBezTo>
                  <a:lnTo>
                    <a:pt x="609" y="310"/>
                  </a:lnTo>
                  <a:cubicBezTo>
                    <a:pt x="613" y="141"/>
                    <a:pt x="477" y="0"/>
                    <a:pt x="3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39"/>
            <p:cNvSpPr/>
            <p:nvPr/>
          </p:nvSpPr>
          <p:spPr>
            <a:xfrm>
              <a:off x="6219500" y="4483875"/>
              <a:ext cx="15375" cy="65575"/>
            </a:xfrm>
            <a:custGeom>
              <a:avLst/>
              <a:gdLst/>
              <a:ahLst/>
              <a:cxnLst/>
              <a:rect l="l" t="t" r="r" b="b"/>
              <a:pathLst>
                <a:path w="615" h="2623" extrusionOk="0">
                  <a:moveTo>
                    <a:pt x="307" y="1"/>
                  </a:moveTo>
                  <a:cubicBezTo>
                    <a:pt x="137" y="1"/>
                    <a:pt x="0" y="141"/>
                    <a:pt x="4" y="311"/>
                  </a:cubicBezTo>
                  <a:lnTo>
                    <a:pt x="4" y="2319"/>
                  </a:lnTo>
                  <a:cubicBezTo>
                    <a:pt x="4" y="2487"/>
                    <a:pt x="139" y="2622"/>
                    <a:pt x="307" y="2622"/>
                  </a:cubicBezTo>
                  <a:cubicBezTo>
                    <a:pt x="474" y="2622"/>
                    <a:pt x="611" y="2487"/>
                    <a:pt x="611" y="2319"/>
                  </a:cubicBezTo>
                  <a:lnTo>
                    <a:pt x="611" y="311"/>
                  </a:lnTo>
                  <a:cubicBezTo>
                    <a:pt x="615"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39"/>
            <p:cNvSpPr/>
            <p:nvPr/>
          </p:nvSpPr>
          <p:spPr>
            <a:xfrm>
              <a:off x="6319950" y="4534075"/>
              <a:ext cx="15375" cy="59675"/>
            </a:xfrm>
            <a:custGeom>
              <a:avLst/>
              <a:gdLst/>
              <a:ahLst/>
              <a:cxnLst/>
              <a:rect l="l" t="t" r="r" b="b"/>
              <a:pathLst>
                <a:path w="615" h="2387" extrusionOk="0">
                  <a:moveTo>
                    <a:pt x="307" y="1"/>
                  </a:moveTo>
                  <a:cubicBezTo>
                    <a:pt x="138" y="1"/>
                    <a:pt x="1" y="141"/>
                    <a:pt x="5" y="311"/>
                  </a:cubicBezTo>
                  <a:lnTo>
                    <a:pt x="5" y="2084"/>
                  </a:lnTo>
                  <a:cubicBezTo>
                    <a:pt x="5" y="2251"/>
                    <a:pt x="140" y="2387"/>
                    <a:pt x="307" y="2387"/>
                  </a:cubicBezTo>
                  <a:cubicBezTo>
                    <a:pt x="475" y="2387"/>
                    <a:pt x="610" y="2251"/>
                    <a:pt x="610" y="2084"/>
                  </a:cubicBezTo>
                  <a:lnTo>
                    <a:pt x="610" y="311"/>
                  </a:lnTo>
                  <a:cubicBezTo>
                    <a:pt x="614"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39"/>
            <p:cNvSpPr/>
            <p:nvPr/>
          </p:nvSpPr>
          <p:spPr>
            <a:xfrm>
              <a:off x="6429225" y="4554800"/>
              <a:ext cx="15375" cy="36025"/>
            </a:xfrm>
            <a:custGeom>
              <a:avLst/>
              <a:gdLst/>
              <a:ahLst/>
              <a:cxnLst/>
              <a:rect l="l" t="t" r="r" b="b"/>
              <a:pathLst>
                <a:path w="615" h="1441" extrusionOk="0">
                  <a:moveTo>
                    <a:pt x="308" y="0"/>
                  </a:moveTo>
                  <a:cubicBezTo>
                    <a:pt x="137" y="0"/>
                    <a:pt x="0" y="139"/>
                    <a:pt x="6" y="310"/>
                  </a:cubicBezTo>
                  <a:lnTo>
                    <a:pt x="6" y="1137"/>
                  </a:lnTo>
                  <a:cubicBezTo>
                    <a:pt x="4" y="1304"/>
                    <a:pt x="141" y="1440"/>
                    <a:pt x="308" y="1440"/>
                  </a:cubicBezTo>
                  <a:cubicBezTo>
                    <a:pt x="476" y="1440"/>
                    <a:pt x="611" y="1304"/>
                    <a:pt x="611" y="1137"/>
                  </a:cubicBezTo>
                  <a:lnTo>
                    <a:pt x="611" y="310"/>
                  </a:lnTo>
                  <a:cubicBezTo>
                    <a:pt x="615" y="139"/>
                    <a:pt x="478"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39"/>
            <p:cNvSpPr/>
            <p:nvPr/>
          </p:nvSpPr>
          <p:spPr>
            <a:xfrm>
              <a:off x="6644875" y="4513450"/>
              <a:ext cx="15350" cy="47850"/>
            </a:xfrm>
            <a:custGeom>
              <a:avLst/>
              <a:gdLst/>
              <a:ahLst/>
              <a:cxnLst/>
              <a:rect l="l" t="t" r="r" b="b"/>
              <a:pathLst>
                <a:path w="614" h="1914" extrusionOk="0">
                  <a:moveTo>
                    <a:pt x="308" y="0"/>
                  </a:moveTo>
                  <a:cubicBezTo>
                    <a:pt x="137" y="0"/>
                    <a:pt x="1" y="139"/>
                    <a:pt x="4" y="310"/>
                  </a:cubicBezTo>
                  <a:lnTo>
                    <a:pt x="4" y="1610"/>
                  </a:lnTo>
                  <a:cubicBezTo>
                    <a:pt x="4" y="1776"/>
                    <a:pt x="140" y="1913"/>
                    <a:pt x="308" y="1913"/>
                  </a:cubicBezTo>
                  <a:cubicBezTo>
                    <a:pt x="475" y="1913"/>
                    <a:pt x="611" y="1776"/>
                    <a:pt x="610" y="1610"/>
                  </a:cubicBezTo>
                  <a:lnTo>
                    <a:pt x="610" y="310"/>
                  </a:lnTo>
                  <a:cubicBezTo>
                    <a:pt x="614" y="139"/>
                    <a:pt x="477"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48;p39"/>
            <p:cNvSpPr/>
            <p:nvPr/>
          </p:nvSpPr>
          <p:spPr>
            <a:xfrm>
              <a:off x="6692250" y="4463375"/>
              <a:ext cx="15150" cy="65400"/>
            </a:xfrm>
            <a:custGeom>
              <a:avLst/>
              <a:gdLst/>
              <a:ahLst/>
              <a:cxnLst/>
              <a:rect l="l" t="t" r="r" b="b"/>
              <a:pathLst>
                <a:path w="606" h="2616" extrusionOk="0">
                  <a:moveTo>
                    <a:pt x="304" y="0"/>
                  </a:moveTo>
                  <a:cubicBezTo>
                    <a:pt x="136" y="0"/>
                    <a:pt x="0" y="136"/>
                    <a:pt x="0" y="304"/>
                  </a:cubicBezTo>
                  <a:lnTo>
                    <a:pt x="0" y="2312"/>
                  </a:lnTo>
                  <a:cubicBezTo>
                    <a:pt x="0" y="2480"/>
                    <a:pt x="136" y="2615"/>
                    <a:pt x="304" y="2615"/>
                  </a:cubicBezTo>
                  <a:cubicBezTo>
                    <a:pt x="470" y="2615"/>
                    <a:pt x="606" y="2480"/>
                    <a:pt x="606" y="2312"/>
                  </a:cubicBezTo>
                  <a:lnTo>
                    <a:pt x="606" y="304"/>
                  </a:lnTo>
                  <a:cubicBezTo>
                    <a:pt x="606" y="136"/>
                    <a:pt x="470"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39"/>
            <p:cNvSpPr/>
            <p:nvPr/>
          </p:nvSpPr>
          <p:spPr>
            <a:xfrm>
              <a:off x="5996025" y="3741750"/>
              <a:ext cx="905525" cy="793600"/>
            </a:xfrm>
            <a:custGeom>
              <a:avLst/>
              <a:gdLst/>
              <a:ahLst/>
              <a:cxnLst/>
              <a:rect l="l" t="t" r="r" b="b"/>
              <a:pathLst>
                <a:path w="36221" h="31744" extrusionOk="0">
                  <a:moveTo>
                    <a:pt x="18126" y="0"/>
                  </a:moveTo>
                  <a:cubicBezTo>
                    <a:pt x="12790" y="0"/>
                    <a:pt x="7579" y="2692"/>
                    <a:pt x="4584" y="7573"/>
                  </a:cubicBezTo>
                  <a:cubicBezTo>
                    <a:pt x="0" y="15044"/>
                    <a:pt x="2340" y="24815"/>
                    <a:pt x="9812" y="29399"/>
                  </a:cubicBezTo>
                  <a:cubicBezTo>
                    <a:pt x="12400" y="30987"/>
                    <a:pt x="15265" y="31744"/>
                    <a:pt x="18095" y="31744"/>
                  </a:cubicBezTo>
                  <a:cubicBezTo>
                    <a:pt x="23431" y="31744"/>
                    <a:pt x="28642" y="29053"/>
                    <a:pt x="31636" y="24171"/>
                  </a:cubicBezTo>
                  <a:cubicBezTo>
                    <a:pt x="36220" y="16701"/>
                    <a:pt x="33880" y="6928"/>
                    <a:pt x="26409" y="2346"/>
                  </a:cubicBezTo>
                  <a:cubicBezTo>
                    <a:pt x="23821" y="757"/>
                    <a:pt x="20955" y="0"/>
                    <a:pt x="181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250;p39"/>
            <p:cNvSpPr/>
            <p:nvPr/>
          </p:nvSpPr>
          <p:spPr>
            <a:xfrm>
              <a:off x="5987575" y="3734050"/>
              <a:ext cx="922425" cy="808725"/>
            </a:xfrm>
            <a:custGeom>
              <a:avLst/>
              <a:gdLst/>
              <a:ahLst/>
              <a:cxnLst/>
              <a:rect l="l" t="t" r="r" b="b"/>
              <a:pathLst>
                <a:path w="36897" h="32349" extrusionOk="0">
                  <a:moveTo>
                    <a:pt x="18476" y="608"/>
                  </a:moveTo>
                  <a:cubicBezTo>
                    <a:pt x="21315" y="608"/>
                    <a:pt x="24107" y="1389"/>
                    <a:pt x="26588" y="2912"/>
                  </a:cubicBezTo>
                  <a:cubicBezTo>
                    <a:pt x="33904" y="7401"/>
                    <a:pt x="36205" y="17005"/>
                    <a:pt x="31717" y="24321"/>
                  </a:cubicBezTo>
                  <a:cubicBezTo>
                    <a:pt x="28782" y="29103"/>
                    <a:pt x="23661" y="31743"/>
                    <a:pt x="18422" y="31743"/>
                  </a:cubicBezTo>
                  <a:cubicBezTo>
                    <a:pt x="15648" y="31743"/>
                    <a:pt x="12840" y="31003"/>
                    <a:pt x="10307" y="29448"/>
                  </a:cubicBezTo>
                  <a:cubicBezTo>
                    <a:pt x="2991" y="24959"/>
                    <a:pt x="691" y="15355"/>
                    <a:pt x="5180" y="8040"/>
                  </a:cubicBezTo>
                  <a:cubicBezTo>
                    <a:pt x="7354" y="4495"/>
                    <a:pt x="10779" y="2010"/>
                    <a:pt x="14822" y="1042"/>
                  </a:cubicBezTo>
                  <a:cubicBezTo>
                    <a:pt x="16019" y="754"/>
                    <a:pt x="17246" y="608"/>
                    <a:pt x="18476" y="608"/>
                  </a:cubicBezTo>
                  <a:close/>
                  <a:moveTo>
                    <a:pt x="18478" y="1"/>
                  </a:moveTo>
                  <a:cubicBezTo>
                    <a:pt x="17214" y="1"/>
                    <a:pt x="15942" y="150"/>
                    <a:pt x="14681" y="452"/>
                  </a:cubicBezTo>
                  <a:cubicBezTo>
                    <a:pt x="10480" y="1458"/>
                    <a:pt x="6923" y="4041"/>
                    <a:pt x="4664" y="7722"/>
                  </a:cubicBezTo>
                  <a:cubicBezTo>
                    <a:pt x="1" y="15324"/>
                    <a:pt x="2391" y="25302"/>
                    <a:pt x="9991" y="29965"/>
                  </a:cubicBezTo>
                  <a:cubicBezTo>
                    <a:pt x="12524" y="31523"/>
                    <a:pt x="15440" y="32348"/>
                    <a:pt x="18415" y="32348"/>
                  </a:cubicBezTo>
                  <a:cubicBezTo>
                    <a:pt x="18417" y="32348"/>
                    <a:pt x="18419" y="32348"/>
                    <a:pt x="18422" y="32348"/>
                  </a:cubicBezTo>
                  <a:cubicBezTo>
                    <a:pt x="23864" y="32348"/>
                    <a:pt x="29185" y="29607"/>
                    <a:pt x="32234" y="24637"/>
                  </a:cubicBezTo>
                  <a:cubicBezTo>
                    <a:pt x="36897" y="17036"/>
                    <a:pt x="34506" y="7058"/>
                    <a:pt x="26906" y="2396"/>
                  </a:cubicBezTo>
                  <a:cubicBezTo>
                    <a:pt x="24328" y="813"/>
                    <a:pt x="21427" y="1"/>
                    <a:pt x="184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1" name="Google Shape;1251;p39"/>
            <p:cNvSpPr/>
            <p:nvPr/>
          </p:nvSpPr>
          <p:spPr>
            <a:xfrm>
              <a:off x="6052050" y="3688750"/>
              <a:ext cx="793475" cy="793450"/>
            </a:xfrm>
            <a:custGeom>
              <a:avLst/>
              <a:gdLst/>
              <a:ahLst/>
              <a:cxnLst/>
              <a:rect l="l" t="t" r="r" b="b"/>
              <a:pathLst>
                <a:path w="31739" h="31738" extrusionOk="0">
                  <a:moveTo>
                    <a:pt x="15870" y="0"/>
                  </a:moveTo>
                  <a:cubicBezTo>
                    <a:pt x="11661" y="0"/>
                    <a:pt x="7624" y="1671"/>
                    <a:pt x="4648" y="4648"/>
                  </a:cubicBezTo>
                  <a:cubicBezTo>
                    <a:pt x="1673" y="7624"/>
                    <a:pt x="0" y="11661"/>
                    <a:pt x="0" y="15868"/>
                  </a:cubicBezTo>
                  <a:cubicBezTo>
                    <a:pt x="0" y="20077"/>
                    <a:pt x="1673" y="24114"/>
                    <a:pt x="4648" y="27090"/>
                  </a:cubicBezTo>
                  <a:cubicBezTo>
                    <a:pt x="7624" y="30066"/>
                    <a:pt x="11661" y="31738"/>
                    <a:pt x="15870" y="31738"/>
                  </a:cubicBezTo>
                  <a:cubicBezTo>
                    <a:pt x="20078" y="31738"/>
                    <a:pt x="24115" y="30066"/>
                    <a:pt x="27090" y="27090"/>
                  </a:cubicBezTo>
                  <a:cubicBezTo>
                    <a:pt x="30067" y="24114"/>
                    <a:pt x="31738" y="20077"/>
                    <a:pt x="31738" y="15868"/>
                  </a:cubicBezTo>
                  <a:cubicBezTo>
                    <a:pt x="31738" y="11661"/>
                    <a:pt x="30067" y="7624"/>
                    <a:pt x="27090" y="4648"/>
                  </a:cubicBezTo>
                  <a:cubicBezTo>
                    <a:pt x="24115" y="1671"/>
                    <a:pt x="20078"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252;p39"/>
            <p:cNvSpPr/>
            <p:nvPr/>
          </p:nvSpPr>
          <p:spPr>
            <a:xfrm>
              <a:off x="6000750" y="3681150"/>
              <a:ext cx="866550" cy="808800"/>
            </a:xfrm>
            <a:custGeom>
              <a:avLst/>
              <a:gdLst/>
              <a:ahLst/>
              <a:cxnLst/>
              <a:rect l="l" t="t" r="r" b="b"/>
              <a:pathLst>
                <a:path w="34662" h="32352" extrusionOk="0">
                  <a:moveTo>
                    <a:pt x="17918" y="605"/>
                  </a:moveTo>
                  <a:cubicBezTo>
                    <a:pt x="24801" y="605"/>
                    <a:pt x="31114" y="5213"/>
                    <a:pt x="32965" y="12172"/>
                  </a:cubicBezTo>
                  <a:cubicBezTo>
                    <a:pt x="34034" y="16191"/>
                    <a:pt x="33472" y="20384"/>
                    <a:pt x="31387" y="23981"/>
                  </a:cubicBezTo>
                  <a:cubicBezTo>
                    <a:pt x="29303" y="27579"/>
                    <a:pt x="25941" y="30148"/>
                    <a:pt x="21923" y="31216"/>
                  </a:cubicBezTo>
                  <a:cubicBezTo>
                    <a:pt x="20587" y="31572"/>
                    <a:pt x="19245" y="31742"/>
                    <a:pt x="17924" y="31742"/>
                  </a:cubicBezTo>
                  <a:cubicBezTo>
                    <a:pt x="11042" y="31742"/>
                    <a:pt x="4729" y="27133"/>
                    <a:pt x="2878" y="20174"/>
                  </a:cubicBezTo>
                  <a:cubicBezTo>
                    <a:pt x="672" y="11879"/>
                    <a:pt x="5625" y="3336"/>
                    <a:pt x="13920" y="1130"/>
                  </a:cubicBezTo>
                  <a:cubicBezTo>
                    <a:pt x="15224" y="782"/>
                    <a:pt x="16568" y="605"/>
                    <a:pt x="17918" y="605"/>
                  </a:cubicBezTo>
                  <a:close/>
                  <a:moveTo>
                    <a:pt x="17914" y="0"/>
                  </a:moveTo>
                  <a:cubicBezTo>
                    <a:pt x="16543" y="0"/>
                    <a:pt x="15150" y="176"/>
                    <a:pt x="13764" y="544"/>
                  </a:cubicBezTo>
                  <a:cubicBezTo>
                    <a:pt x="5147" y="2836"/>
                    <a:pt x="0" y="11712"/>
                    <a:pt x="2292" y="20331"/>
                  </a:cubicBezTo>
                  <a:cubicBezTo>
                    <a:pt x="3403" y="24504"/>
                    <a:pt x="6073" y="27997"/>
                    <a:pt x="9809" y="30164"/>
                  </a:cubicBezTo>
                  <a:cubicBezTo>
                    <a:pt x="12308" y="31612"/>
                    <a:pt x="15083" y="32352"/>
                    <a:pt x="17895" y="32352"/>
                  </a:cubicBezTo>
                  <a:cubicBezTo>
                    <a:pt x="19308" y="32352"/>
                    <a:pt x="20714" y="32167"/>
                    <a:pt x="22079" y="31802"/>
                  </a:cubicBezTo>
                  <a:cubicBezTo>
                    <a:pt x="26253" y="30692"/>
                    <a:pt x="29745" y="28023"/>
                    <a:pt x="31912" y="24286"/>
                  </a:cubicBezTo>
                  <a:cubicBezTo>
                    <a:pt x="34079" y="20548"/>
                    <a:pt x="34661" y="16191"/>
                    <a:pt x="33551" y="12016"/>
                  </a:cubicBezTo>
                  <a:cubicBezTo>
                    <a:pt x="31626" y="4785"/>
                    <a:pt x="25068" y="0"/>
                    <a:pt x="179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53;p39"/>
            <p:cNvSpPr/>
            <p:nvPr/>
          </p:nvSpPr>
          <p:spPr>
            <a:xfrm>
              <a:off x="6647425" y="3812950"/>
              <a:ext cx="147300" cy="413175"/>
            </a:xfrm>
            <a:custGeom>
              <a:avLst/>
              <a:gdLst/>
              <a:ahLst/>
              <a:cxnLst/>
              <a:rect l="l" t="t" r="r" b="b"/>
              <a:pathLst>
                <a:path w="5892" h="16527" extrusionOk="0">
                  <a:moveTo>
                    <a:pt x="0" y="0"/>
                  </a:moveTo>
                  <a:lnTo>
                    <a:pt x="4316" y="16526"/>
                  </a:lnTo>
                  <a:cubicBezTo>
                    <a:pt x="5613" y="13696"/>
                    <a:pt x="5892" y="10505"/>
                    <a:pt x="5106" y="7492"/>
                  </a:cubicBezTo>
                  <a:cubicBezTo>
                    <a:pt x="4320" y="4482"/>
                    <a:pt x="2516" y="1834"/>
                    <a:pt x="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54;p39"/>
            <p:cNvSpPr/>
            <p:nvPr/>
          </p:nvSpPr>
          <p:spPr>
            <a:xfrm>
              <a:off x="6638825" y="3805375"/>
              <a:ext cx="163750" cy="428300"/>
            </a:xfrm>
            <a:custGeom>
              <a:avLst/>
              <a:gdLst/>
              <a:ahLst/>
              <a:cxnLst/>
              <a:rect l="l" t="t" r="r" b="b"/>
              <a:pathLst>
                <a:path w="6550" h="17132" extrusionOk="0">
                  <a:moveTo>
                    <a:pt x="344" y="0"/>
                  </a:moveTo>
                  <a:cubicBezTo>
                    <a:pt x="250" y="0"/>
                    <a:pt x="158" y="44"/>
                    <a:pt x="99" y="125"/>
                  </a:cubicBezTo>
                  <a:cubicBezTo>
                    <a:pt x="0" y="260"/>
                    <a:pt x="30" y="449"/>
                    <a:pt x="166" y="548"/>
                  </a:cubicBezTo>
                  <a:cubicBezTo>
                    <a:pt x="2598" y="2319"/>
                    <a:pt x="4366" y="4900"/>
                    <a:pt x="5142" y="7815"/>
                  </a:cubicBezTo>
                  <a:cubicBezTo>
                    <a:pt x="5928" y="10775"/>
                    <a:pt x="5660" y="13917"/>
                    <a:pt x="4384" y="16702"/>
                  </a:cubicBezTo>
                  <a:cubicBezTo>
                    <a:pt x="4291" y="16902"/>
                    <a:pt x="4438" y="17131"/>
                    <a:pt x="4660" y="17131"/>
                  </a:cubicBezTo>
                  <a:cubicBezTo>
                    <a:pt x="4777" y="17131"/>
                    <a:pt x="4885" y="17062"/>
                    <a:pt x="4935" y="16956"/>
                  </a:cubicBezTo>
                  <a:cubicBezTo>
                    <a:pt x="6269" y="14042"/>
                    <a:pt x="6549" y="10755"/>
                    <a:pt x="5726" y="7659"/>
                  </a:cubicBezTo>
                  <a:cubicBezTo>
                    <a:pt x="4916" y="4610"/>
                    <a:pt x="3067" y="1910"/>
                    <a:pt x="523" y="59"/>
                  </a:cubicBezTo>
                  <a:cubicBezTo>
                    <a:pt x="469" y="19"/>
                    <a:pt x="406" y="0"/>
                    <a:pt x="3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39"/>
            <p:cNvSpPr/>
            <p:nvPr/>
          </p:nvSpPr>
          <p:spPr>
            <a:xfrm>
              <a:off x="6075000" y="3748150"/>
              <a:ext cx="656725" cy="674650"/>
            </a:xfrm>
            <a:custGeom>
              <a:avLst/>
              <a:gdLst/>
              <a:ahLst/>
              <a:cxnLst/>
              <a:rect l="l" t="t" r="r" b="b"/>
              <a:pathLst>
                <a:path w="26269" h="26986" extrusionOk="0">
                  <a:moveTo>
                    <a:pt x="14959" y="1"/>
                  </a:moveTo>
                  <a:cubicBezTo>
                    <a:pt x="13793" y="1"/>
                    <a:pt x="12625" y="153"/>
                    <a:pt x="11484" y="458"/>
                  </a:cubicBezTo>
                  <a:cubicBezTo>
                    <a:pt x="4285" y="2372"/>
                    <a:pt x="1" y="9761"/>
                    <a:pt x="1915" y="16960"/>
                  </a:cubicBezTo>
                  <a:cubicBezTo>
                    <a:pt x="3522" y="22998"/>
                    <a:pt x="8978" y="26986"/>
                    <a:pt x="14944" y="26986"/>
                  </a:cubicBezTo>
                  <a:cubicBezTo>
                    <a:pt x="16091" y="26986"/>
                    <a:pt x="17257" y="26838"/>
                    <a:pt x="18419" y="26530"/>
                  </a:cubicBezTo>
                  <a:cubicBezTo>
                    <a:pt x="21784" y="25634"/>
                    <a:pt x="24512" y="23542"/>
                    <a:pt x="26269" y="20833"/>
                  </a:cubicBezTo>
                  <a:lnTo>
                    <a:pt x="20123" y="1034"/>
                  </a:lnTo>
                  <a:cubicBezTo>
                    <a:pt x="18476" y="347"/>
                    <a:pt x="16721" y="1"/>
                    <a:pt x="149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39"/>
            <p:cNvSpPr/>
            <p:nvPr/>
          </p:nvSpPr>
          <p:spPr>
            <a:xfrm>
              <a:off x="6066675" y="3740500"/>
              <a:ext cx="673775" cy="689825"/>
            </a:xfrm>
            <a:custGeom>
              <a:avLst/>
              <a:gdLst/>
              <a:ahLst/>
              <a:cxnLst/>
              <a:rect l="l" t="t" r="r" b="b"/>
              <a:pathLst>
                <a:path w="26951" h="27593" extrusionOk="0">
                  <a:moveTo>
                    <a:pt x="15304" y="0"/>
                  </a:moveTo>
                  <a:cubicBezTo>
                    <a:pt x="14114" y="0"/>
                    <a:pt x="12918" y="157"/>
                    <a:pt x="11739" y="471"/>
                  </a:cubicBezTo>
                  <a:cubicBezTo>
                    <a:pt x="4389" y="2426"/>
                    <a:pt x="0" y="9996"/>
                    <a:pt x="1955" y="17345"/>
                  </a:cubicBezTo>
                  <a:cubicBezTo>
                    <a:pt x="3596" y="23510"/>
                    <a:pt x="9187" y="27592"/>
                    <a:pt x="15286" y="27592"/>
                  </a:cubicBezTo>
                  <a:lnTo>
                    <a:pt x="15286" y="27592"/>
                  </a:lnTo>
                  <a:cubicBezTo>
                    <a:pt x="19959" y="27588"/>
                    <a:pt x="24311" y="25222"/>
                    <a:pt x="26856" y="21303"/>
                  </a:cubicBezTo>
                  <a:cubicBezTo>
                    <a:pt x="26951" y="21163"/>
                    <a:pt x="26912" y="20971"/>
                    <a:pt x="26768" y="20879"/>
                  </a:cubicBezTo>
                  <a:cubicBezTo>
                    <a:pt x="26718" y="20846"/>
                    <a:pt x="26661" y="20830"/>
                    <a:pt x="26605" y="20830"/>
                  </a:cubicBezTo>
                  <a:cubicBezTo>
                    <a:pt x="26503" y="20830"/>
                    <a:pt x="26403" y="20881"/>
                    <a:pt x="26346" y="20975"/>
                  </a:cubicBezTo>
                  <a:cubicBezTo>
                    <a:pt x="24569" y="23719"/>
                    <a:pt x="21834" y="25704"/>
                    <a:pt x="18673" y="26543"/>
                  </a:cubicBezTo>
                  <a:cubicBezTo>
                    <a:pt x="17542" y="26844"/>
                    <a:pt x="16406" y="26987"/>
                    <a:pt x="15287" y="26987"/>
                  </a:cubicBezTo>
                  <a:cubicBezTo>
                    <a:pt x="9456" y="26987"/>
                    <a:pt x="4109" y="23083"/>
                    <a:pt x="2541" y="17188"/>
                  </a:cubicBezTo>
                  <a:cubicBezTo>
                    <a:pt x="672" y="10163"/>
                    <a:pt x="4868" y="2925"/>
                    <a:pt x="11895" y="1056"/>
                  </a:cubicBezTo>
                  <a:cubicBezTo>
                    <a:pt x="13023" y="756"/>
                    <a:pt x="14166" y="606"/>
                    <a:pt x="15303" y="606"/>
                  </a:cubicBezTo>
                  <a:cubicBezTo>
                    <a:pt x="17017" y="606"/>
                    <a:pt x="18719" y="946"/>
                    <a:pt x="20339" y="1620"/>
                  </a:cubicBezTo>
                  <a:cubicBezTo>
                    <a:pt x="20377" y="1635"/>
                    <a:pt x="20415" y="1643"/>
                    <a:pt x="20454" y="1643"/>
                  </a:cubicBezTo>
                  <a:cubicBezTo>
                    <a:pt x="20572" y="1643"/>
                    <a:pt x="20685" y="1572"/>
                    <a:pt x="20734" y="1456"/>
                  </a:cubicBezTo>
                  <a:cubicBezTo>
                    <a:pt x="20797" y="1302"/>
                    <a:pt x="20726" y="1125"/>
                    <a:pt x="20572" y="1061"/>
                  </a:cubicBezTo>
                  <a:cubicBezTo>
                    <a:pt x="18877" y="356"/>
                    <a:pt x="17097" y="0"/>
                    <a:pt x="15304" y="0"/>
                  </a:cubicBezTo>
                  <a:close/>
                  <a:moveTo>
                    <a:pt x="15286" y="27592"/>
                  </a:moveTo>
                  <a:cubicBezTo>
                    <a:pt x="15286" y="27592"/>
                    <a:pt x="15286" y="27592"/>
                    <a:pt x="15286" y="27592"/>
                  </a:cubicBezTo>
                  <a:lnTo>
                    <a:pt x="15288" y="27592"/>
                  </a:lnTo>
                  <a:cubicBezTo>
                    <a:pt x="15287" y="27592"/>
                    <a:pt x="15287" y="27592"/>
                    <a:pt x="15286" y="2759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39"/>
            <p:cNvSpPr/>
            <p:nvPr/>
          </p:nvSpPr>
          <p:spPr>
            <a:xfrm>
              <a:off x="6271025" y="3841550"/>
              <a:ext cx="328225" cy="505750"/>
            </a:xfrm>
            <a:custGeom>
              <a:avLst/>
              <a:gdLst/>
              <a:ahLst/>
              <a:cxnLst/>
              <a:rect l="l" t="t" r="r" b="b"/>
              <a:pathLst>
                <a:path w="13129" h="20230" extrusionOk="0">
                  <a:moveTo>
                    <a:pt x="4134" y="1"/>
                  </a:moveTo>
                  <a:cubicBezTo>
                    <a:pt x="4062" y="1"/>
                    <a:pt x="3989" y="9"/>
                    <a:pt x="3916" y="27"/>
                  </a:cubicBezTo>
                  <a:cubicBezTo>
                    <a:pt x="3694" y="82"/>
                    <a:pt x="3511" y="213"/>
                    <a:pt x="3370" y="420"/>
                  </a:cubicBezTo>
                  <a:cubicBezTo>
                    <a:pt x="3228" y="626"/>
                    <a:pt x="3196" y="875"/>
                    <a:pt x="3273" y="1165"/>
                  </a:cubicBezTo>
                  <a:lnTo>
                    <a:pt x="3982" y="3834"/>
                  </a:lnTo>
                  <a:lnTo>
                    <a:pt x="3982" y="3834"/>
                  </a:lnTo>
                  <a:cubicBezTo>
                    <a:pt x="2783" y="4222"/>
                    <a:pt x="1848" y="4780"/>
                    <a:pt x="1177" y="5508"/>
                  </a:cubicBezTo>
                  <a:cubicBezTo>
                    <a:pt x="283" y="6477"/>
                    <a:pt x="1" y="7586"/>
                    <a:pt x="333" y="8833"/>
                  </a:cubicBezTo>
                  <a:cubicBezTo>
                    <a:pt x="469" y="9345"/>
                    <a:pt x="654" y="9773"/>
                    <a:pt x="887" y="10119"/>
                  </a:cubicBezTo>
                  <a:cubicBezTo>
                    <a:pt x="1121" y="10464"/>
                    <a:pt x="1380" y="10737"/>
                    <a:pt x="1662" y="10942"/>
                  </a:cubicBezTo>
                  <a:cubicBezTo>
                    <a:pt x="1945" y="11145"/>
                    <a:pt x="2320" y="11301"/>
                    <a:pt x="2787" y="11410"/>
                  </a:cubicBezTo>
                  <a:cubicBezTo>
                    <a:pt x="3235" y="11516"/>
                    <a:pt x="3690" y="11587"/>
                    <a:pt x="4148" y="11624"/>
                  </a:cubicBezTo>
                  <a:cubicBezTo>
                    <a:pt x="4586" y="11658"/>
                    <a:pt x="5164" y="11681"/>
                    <a:pt x="5880" y="11692"/>
                  </a:cubicBezTo>
                  <a:lnTo>
                    <a:pt x="7774" y="11696"/>
                  </a:lnTo>
                  <a:cubicBezTo>
                    <a:pt x="7810" y="11695"/>
                    <a:pt x="7845" y="11694"/>
                    <a:pt x="7880" y="11694"/>
                  </a:cubicBezTo>
                  <a:cubicBezTo>
                    <a:pt x="8350" y="11694"/>
                    <a:pt x="8734" y="11760"/>
                    <a:pt x="9033" y="11888"/>
                  </a:cubicBezTo>
                  <a:cubicBezTo>
                    <a:pt x="9353" y="12028"/>
                    <a:pt x="9544" y="12209"/>
                    <a:pt x="9602" y="12430"/>
                  </a:cubicBezTo>
                  <a:cubicBezTo>
                    <a:pt x="9678" y="12711"/>
                    <a:pt x="9649" y="12968"/>
                    <a:pt x="9519" y="13200"/>
                  </a:cubicBezTo>
                  <a:cubicBezTo>
                    <a:pt x="9389" y="13431"/>
                    <a:pt x="9200" y="13616"/>
                    <a:pt x="8954" y="13754"/>
                  </a:cubicBezTo>
                  <a:cubicBezTo>
                    <a:pt x="8691" y="13902"/>
                    <a:pt x="8417" y="14027"/>
                    <a:pt x="8135" y="14131"/>
                  </a:cubicBezTo>
                  <a:cubicBezTo>
                    <a:pt x="7857" y="14236"/>
                    <a:pt x="7568" y="14311"/>
                    <a:pt x="7274" y="14352"/>
                  </a:cubicBezTo>
                  <a:cubicBezTo>
                    <a:pt x="6893" y="14437"/>
                    <a:pt x="6505" y="14480"/>
                    <a:pt x="6116" y="14482"/>
                  </a:cubicBezTo>
                  <a:cubicBezTo>
                    <a:pt x="6103" y="14482"/>
                    <a:pt x="6091" y="14482"/>
                    <a:pt x="6078" y="14482"/>
                  </a:cubicBezTo>
                  <a:cubicBezTo>
                    <a:pt x="5712" y="14482"/>
                    <a:pt x="5425" y="14464"/>
                    <a:pt x="5216" y="14426"/>
                  </a:cubicBezTo>
                  <a:cubicBezTo>
                    <a:pt x="5000" y="14389"/>
                    <a:pt x="4743" y="14333"/>
                    <a:pt x="4445" y="14261"/>
                  </a:cubicBezTo>
                  <a:cubicBezTo>
                    <a:pt x="4147" y="14189"/>
                    <a:pt x="3965" y="14149"/>
                    <a:pt x="3898" y="14140"/>
                  </a:cubicBezTo>
                  <a:cubicBezTo>
                    <a:pt x="3749" y="14111"/>
                    <a:pt x="3608" y="14096"/>
                    <a:pt x="3476" y="14096"/>
                  </a:cubicBezTo>
                  <a:cubicBezTo>
                    <a:pt x="3291" y="14096"/>
                    <a:pt x="3123" y="14124"/>
                    <a:pt x="2970" y="14180"/>
                  </a:cubicBezTo>
                  <a:cubicBezTo>
                    <a:pt x="2708" y="14278"/>
                    <a:pt x="2514" y="14443"/>
                    <a:pt x="2389" y="14678"/>
                  </a:cubicBezTo>
                  <a:cubicBezTo>
                    <a:pt x="2267" y="14904"/>
                    <a:pt x="2195" y="15156"/>
                    <a:pt x="2181" y="15412"/>
                  </a:cubicBezTo>
                  <a:cubicBezTo>
                    <a:pt x="2165" y="15667"/>
                    <a:pt x="2230" y="15914"/>
                    <a:pt x="2376" y="16149"/>
                  </a:cubicBezTo>
                  <a:cubicBezTo>
                    <a:pt x="2520" y="16385"/>
                    <a:pt x="2731" y="16558"/>
                    <a:pt x="3008" y="16668"/>
                  </a:cubicBezTo>
                  <a:cubicBezTo>
                    <a:pt x="3963" y="17015"/>
                    <a:pt x="4959" y="17189"/>
                    <a:pt x="5996" y="17189"/>
                  </a:cubicBezTo>
                  <a:cubicBezTo>
                    <a:pt x="6569" y="17189"/>
                    <a:pt x="7155" y="17136"/>
                    <a:pt x="7753" y="17030"/>
                  </a:cubicBezTo>
                  <a:lnTo>
                    <a:pt x="7753" y="17030"/>
                  </a:lnTo>
                  <a:lnTo>
                    <a:pt x="8416" y="19521"/>
                  </a:lnTo>
                  <a:cubicBezTo>
                    <a:pt x="8519" y="19905"/>
                    <a:pt x="8736" y="20133"/>
                    <a:pt x="9071" y="20205"/>
                  </a:cubicBezTo>
                  <a:cubicBezTo>
                    <a:pt x="9148" y="20221"/>
                    <a:pt x="9223" y="20229"/>
                    <a:pt x="9297" y="20229"/>
                  </a:cubicBezTo>
                  <a:cubicBezTo>
                    <a:pt x="9540" y="20229"/>
                    <a:pt x="9760" y="20138"/>
                    <a:pt x="9958" y="19955"/>
                  </a:cubicBezTo>
                  <a:cubicBezTo>
                    <a:pt x="10214" y="19718"/>
                    <a:pt x="10294" y="19415"/>
                    <a:pt x="10196" y="19048"/>
                  </a:cubicBezTo>
                  <a:lnTo>
                    <a:pt x="9536" y="16566"/>
                  </a:lnTo>
                  <a:lnTo>
                    <a:pt x="9536" y="16566"/>
                  </a:lnTo>
                  <a:cubicBezTo>
                    <a:pt x="10126" y="16352"/>
                    <a:pt x="10655" y="16086"/>
                    <a:pt x="11122" y="15769"/>
                  </a:cubicBezTo>
                  <a:cubicBezTo>
                    <a:pt x="11896" y="15243"/>
                    <a:pt x="12446" y="14580"/>
                    <a:pt x="12773" y="13781"/>
                  </a:cubicBezTo>
                  <a:cubicBezTo>
                    <a:pt x="13100" y="12980"/>
                    <a:pt x="13129" y="12108"/>
                    <a:pt x="12859" y="11164"/>
                  </a:cubicBezTo>
                  <a:cubicBezTo>
                    <a:pt x="12695" y="10578"/>
                    <a:pt x="12457" y="10095"/>
                    <a:pt x="12146" y="9716"/>
                  </a:cubicBezTo>
                  <a:cubicBezTo>
                    <a:pt x="11833" y="9337"/>
                    <a:pt x="11442" y="9051"/>
                    <a:pt x="10970" y="8855"/>
                  </a:cubicBezTo>
                  <a:cubicBezTo>
                    <a:pt x="10486" y="8659"/>
                    <a:pt x="9979" y="8528"/>
                    <a:pt x="9460" y="8469"/>
                  </a:cubicBezTo>
                  <a:cubicBezTo>
                    <a:pt x="8957" y="8408"/>
                    <a:pt x="8349" y="8377"/>
                    <a:pt x="7636" y="8377"/>
                  </a:cubicBezTo>
                  <a:cubicBezTo>
                    <a:pt x="7595" y="8377"/>
                    <a:pt x="7552" y="8377"/>
                    <a:pt x="7509" y="8377"/>
                  </a:cubicBezTo>
                  <a:lnTo>
                    <a:pt x="5638" y="8409"/>
                  </a:lnTo>
                  <a:cubicBezTo>
                    <a:pt x="5559" y="8411"/>
                    <a:pt x="5483" y="8413"/>
                    <a:pt x="5410" y="8413"/>
                  </a:cubicBezTo>
                  <a:cubicBezTo>
                    <a:pt x="4971" y="8413"/>
                    <a:pt x="4634" y="8365"/>
                    <a:pt x="4401" y="8271"/>
                  </a:cubicBezTo>
                  <a:cubicBezTo>
                    <a:pt x="4130" y="8160"/>
                    <a:pt x="3953" y="7952"/>
                    <a:pt x="3871" y="7644"/>
                  </a:cubicBezTo>
                  <a:cubicBezTo>
                    <a:pt x="3803" y="7388"/>
                    <a:pt x="3889" y="7145"/>
                    <a:pt x="4130" y="6916"/>
                  </a:cubicBezTo>
                  <a:cubicBezTo>
                    <a:pt x="4371" y="6687"/>
                    <a:pt x="4663" y="6520"/>
                    <a:pt x="5005" y="6416"/>
                  </a:cubicBezTo>
                  <a:cubicBezTo>
                    <a:pt x="5348" y="6312"/>
                    <a:pt x="5675" y="6227"/>
                    <a:pt x="5987" y="6162"/>
                  </a:cubicBezTo>
                  <a:cubicBezTo>
                    <a:pt x="6549" y="6077"/>
                    <a:pt x="7115" y="6035"/>
                    <a:pt x="7682" y="6035"/>
                  </a:cubicBezTo>
                  <a:cubicBezTo>
                    <a:pt x="8039" y="6035"/>
                    <a:pt x="8395" y="6052"/>
                    <a:pt x="8751" y="6085"/>
                  </a:cubicBezTo>
                  <a:cubicBezTo>
                    <a:pt x="8804" y="6089"/>
                    <a:pt x="8856" y="6090"/>
                    <a:pt x="8906" y="6090"/>
                  </a:cubicBezTo>
                  <a:cubicBezTo>
                    <a:pt x="9203" y="6090"/>
                    <a:pt x="9458" y="6035"/>
                    <a:pt x="9675" y="5923"/>
                  </a:cubicBezTo>
                  <a:cubicBezTo>
                    <a:pt x="9928" y="5791"/>
                    <a:pt x="10092" y="5598"/>
                    <a:pt x="10166" y="5346"/>
                  </a:cubicBezTo>
                  <a:cubicBezTo>
                    <a:pt x="10239" y="5101"/>
                    <a:pt x="10257" y="4843"/>
                    <a:pt x="10219" y="4592"/>
                  </a:cubicBezTo>
                  <a:cubicBezTo>
                    <a:pt x="10180" y="4340"/>
                    <a:pt x="10052" y="4107"/>
                    <a:pt x="9834" y="3891"/>
                  </a:cubicBezTo>
                  <a:cubicBezTo>
                    <a:pt x="9617" y="3675"/>
                    <a:pt x="9339" y="3538"/>
                    <a:pt x="9004" y="3481"/>
                  </a:cubicBezTo>
                  <a:cubicBezTo>
                    <a:pt x="8572" y="3403"/>
                    <a:pt x="8221" y="3351"/>
                    <a:pt x="7947" y="3323"/>
                  </a:cubicBezTo>
                  <a:cubicBezTo>
                    <a:pt x="7778" y="3305"/>
                    <a:pt x="7566" y="3297"/>
                    <a:pt x="7311" y="3297"/>
                  </a:cubicBezTo>
                  <a:cubicBezTo>
                    <a:pt x="7156" y="3297"/>
                    <a:pt x="6985" y="3300"/>
                    <a:pt x="6798" y="3306"/>
                  </a:cubicBezTo>
                  <a:cubicBezTo>
                    <a:pt x="6451" y="3319"/>
                    <a:pt x="6105" y="3354"/>
                    <a:pt x="5763" y="3408"/>
                  </a:cubicBezTo>
                  <a:lnTo>
                    <a:pt x="5763" y="3408"/>
                  </a:lnTo>
                  <a:lnTo>
                    <a:pt x="5040" y="695"/>
                  </a:lnTo>
                  <a:cubicBezTo>
                    <a:pt x="4969" y="422"/>
                    <a:pt x="4819" y="228"/>
                    <a:pt x="4591" y="116"/>
                  </a:cubicBezTo>
                  <a:cubicBezTo>
                    <a:pt x="4438" y="39"/>
                    <a:pt x="4286" y="1"/>
                    <a:pt x="413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39"/>
            <p:cNvSpPr/>
            <p:nvPr/>
          </p:nvSpPr>
          <p:spPr>
            <a:xfrm>
              <a:off x="6113225" y="4300200"/>
              <a:ext cx="15200" cy="65200"/>
            </a:xfrm>
            <a:custGeom>
              <a:avLst/>
              <a:gdLst/>
              <a:ahLst/>
              <a:cxnLst/>
              <a:rect l="l" t="t" r="r" b="b"/>
              <a:pathLst>
                <a:path w="608" h="2608" extrusionOk="0">
                  <a:moveTo>
                    <a:pt x="304" y="0"/>
                  </a:moveTo>
                  <a:cubicBezTo>
                    <a:pt x="140" y="0"/>
                    <a:pt x="4" y="132"/>
                    <a:pt x="2" y="296"/>
                  </a:cubicBezTo>
                  <a:lnTo>
                    <a:pt x="2" y="2305"/>
                  </a:lnTo>
                  <a:cubicBezTo>
                    <a:pt x="0" y="2472"/>
                    <a:pt x="137" y="2607"/>
                    <a:pt x="304" y="2607"/>
                  </a:cubicBezTo>
                  <a:cubicBezTo>
                    <a:pt x="471" y="2607"/>
                    <a:pt x="607" y="2472"/>
                    <a:pt x="607" y="2305"/>
                  </a:cubicBezTo>
                  <a:lnTo>
                    <a:pt x="607" y="296"/>
                  </a:lnTo>
                  <a:cubicBezTo>
                    <a:pt x="603" y="132"/>
                    <a:pt x="468"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39"/>
            <p:cNvSpPr/>
            <p:nvPr/>
          </p:nvSpPr>
          <p:spPr>
            <a:xfrm>
              <a:off x="6148625" y="4350075"/>
              <a:ext cx="15350" cy="68525"/>
            </a:xfrm>
            <a:custGeom>
              <a:avLst/>
              <a:gdLst/>
              <a:ahLst/>
              <a:cxnLst/>
              <a:rect l="l" t="t" r="r" b="b"/>
              <a:pathLst>
                <a:path w="614" h="2741" extrusionOk="0">
                  <a:moveTo>
                    <a:pt x="306" y="0"/>
                  </a:moveTo>
                  <a:cubicBezTo>
                    <a:pt x="137" y="0"/>
                    <a:pt x="0" y="140"/>
                    <a:pt x="4" y="310"/>
                  </a:cubicBezTo>
                  <a:lnTo>
                    <a:pt x="4" y="2437"/>
                  </a:lnTo>
                  <a:cubicBezTo>
                    <a:pt x="3" y="2605"/>
                    <a:pt x="139" y="2740"/>
                    <a:pt x="306" y="2740"/>
                  </a:cubicBezTo>
                  <a:cubicBezTo>
                    <a:pt x="474" y="2740"/>
                    <a:pt x="609" y="2605"/>
                    <a:pt x="609" y="2437"/>
                  </a:cubicBezTo>
                  <a:lnTo>
                    <a:pt x="609" y="310"/>
                  </a:lnTo>
                  <a:cubicBezTo>
                    <a:pt x="613" y="140"/>
                    <a:pt x="477" y="0"/>
                    <a:pt x="3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39"/>
            <p:cNvSpPr/>
            <p:nvPr/>
          </p:nvSpPr>
          <p:spPr>
            <a:xfrm>
              <a:off x="6219575" y="4409475"/>
              <a:ext cx="15200" cy="65250"/>
            </a:xfrm>
            <a:custGeom>
              <a:avLst/>
              <a:gdLst/>
              <a:ahLst/>
              <a:cxnLst/>
              <a:rect l="l" t="t" r="r" b="b"/>
              <a:pathLst>
                <a:path w="608" h="2610" extrusionOk="0">
                  <a:moveTo>
                    <a:pt x="304" y="1"/>
                  </a:moveTo>
                  <a:cubicBezTo>
                    <a:pt x="140" y="1"/>
                    <a:pt x="5" y="133"/>
                    <a:pt x="1" y="297"/>
                  </a:cubicBezTo>
                  <a:lnTo>
                    <a:pt x="1" y="2306"/>
                  </a:lnTo>
                  <a:cubicBezTo>
                    <a:pt x="1" y="2473"/>
                    <a:pt x="136" y="2609"/>
                    <a:pt x="304" y="2609"/>
                  </a:cubicBezTo>
                  <a:cubicBezTo>
                    <a:pt x="471" y="2609"/>
                    <a:pt x="608" y="2474"/>
                    <a:pt x="608" y="2306"/>
                  </a:cubicBezTo>
                  <a:lnTo>
                    <a:pt x="608" y="297"/>
                  </a:lnTo>
                  <a:cubicBezTo>
                    <a:pt x="604" y="133"/>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39"/>
            <p:cNvSpPr/>
            <p:nvPr/>
          </p:nvSpPr>
          <p:spPr>
            <a:xfrm>
              <a:off x="6320050" y="4459725"/>
              <a:ext cx="15175" cy="59300"/>
            </a:xfrm>
            <a:custGeom>
              <a:avLst/>
              <a:gdLst/>
              <a:ahLst/>
              <a:cxnLst/>
              <a:rect l="l" t="t" r="r" b="b"/>
              <a:pathLst>
                <a:path w="607" h="2372" extrusionOk="0">
                  <a:moveTo>
                    <a:pt x="303" y="0"/>
                  </a:moveTo>
                  <a:cubicBezTo>
                    <a:pt x="139" y="0"/>
                    <a:pt x="5" y="132"/>
                    <a:pt x="1" y="296"/>
                  </a:cubicBezTo>
                  <a:lnTo>
                    <a:pt x="1" y="2068"/>
                  </a:lnTo>
                  <a:cubicBezTo>
                    <a:pt x="1" y="2235"/>
                    <a:pt x="136" y="2372"/>
                    <a:pt x="303" y="2372"/>
                  </a:cubicBezTo>
                  <a:cubicBezTo>
                    <a:pt x="471" y="2372"/>
                    <a:pt x="606" y="2235"/>
                    <a:pt x="606" y="2068"/>
                  </a:cubicBezTo>
                  <a:lnTo>
                    <a:pt x="606" y="296"/>
                  </a:lnTo>
                  <a:cubicBezTo>
                    <a:pt x="602" y="132"/>
                    <a:pt x="468" y="0"/>
                    <a:pt x="3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39"/>
            <p:cNvSpPr/>
            <p:nvPr/>
          </p:nvSpPr>
          <p:spPr>
            <a:xfrm>
              <a:off x="6429225" y="4480050"/>
              <a:ext cx="15375" cy="36025"/>
            </a:xfrm>
            <a:custGeom>
              <a:avLst/>
              <a:gdLst/>
              <a:ahLst/>
              <a:cxnLst/>
              <a:rect l="l" t="t" r="r" b="b"/>
              <a:pathLst>
                <a:path w="615" h="1441" extrusionOk="0">
                  <a:moveTo>
                    <a:pt x="308" y="0"/>
                  </a:moveTo>
                  <a:cubicBezTo>
                    <a:pt x="137" y="0"/>
                    <a:pt x="0" y="141"/>
                    <a:pt x="6" y="310"/>
                  </a:cubicBezTo>
                  <a:lnTo>
                    <a:pt x="6" y="1138"/>
                  </a:lnTo>
                  <a:cubicBezTo>
                    <a:pt x="4" y="1305"/>
                    <a:pt x="141" y="1440"/>
                    <a:pt x="308" y="1440"/>
                  </a:cubicBezTo>
                  <a:cubicBezTo>
                    <a:pt x="474" y="1440"/>
                    <a:pt x="611" y="1305"/>
                    <a:pt x="611" y="1138"/>
                  </a:cubicBezTo>
                  <a:lnTo>
                    <a:pt x="611" y="310"/>
                  </a:lnTo>
                  <a:cubicBezTo>
                    <a:pt x="615" y="141"/>
                    <a:pt x="478"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39"/>
            <p:cNvSpPr/>
            <p:nvPr/>
          </p:nvSpPr>
          <p:spPr>
            <a:xfrm>
              <a:off x="6644975" y="4439050"/>
              <a:ext cx="15150" cy="47500"/>
            </a:xfrm>
            <a:custGeom>
              <a:avLst/>
              <a:gdLst/>
              <a:ahLst/>
              <a:cxnLst/>
              <a:rect l="l" t="t" r="r" b="b"/>
              <a:pathLst>
                <a:path w="606" h="1900" extrusionOk="0">
                  <a:moveTo>
                    <a:pt x="304" y="0"/>
                  </a:moveTo>
                  <a:cubicBezTo>
                    <a:pt x="139" y="0"/>
                    <a:pt x="4" y="132"/>
                    <a:pt x="0" y="296"/>
                  </a:cubicBezTo>
                  <a:lnTo>
                    <a:pt x="0" y="1596"/>
                  </a:lnTo>
                  <a:cubicBezTo>
                    <a:pt x="0" y="1764"/>
                    <a:pt x="136" y="1899"/>
                    <a:pt x="304" y="1899"/>
                  </a:cubicBezTo>
                  <a:cubicBezTo>
                    <a:pt x="471" y="1899"/>
                    <a:pt x="606" y="1762"/>
                    <a:pt x="606" y="1596"/>
                  </a:cubicBezTo>
                  <a:lnTo>
                    <a:pt x="606" y="296"/>
                  </a:lnTo>
                  <a:cubicBezTo>
                    <a:pt x="602"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39"/>
            <p:cNvSpPr/>
            <p:nvPr/>
          </p:nvSpPr>
          <p:spPr>
            <a:xfrm>
              <a:off x="6692250" y="4388650"/>
              <a:ext cx="15150" cy="65400"/>
            </a:xfrm>
            <a:custGeom>
              <a:avLst/>
              <a:gdLst/>
              <a:ahLst/>
              <a:cxnLst/>
              <a:rect l="l" t="t" r="r" b="b"/>
              <a:pathLst>
                <a:path w="606" h="2616" extrusionOk="0">
                  <a:moveTo>
                    <a:pt x="304" y="1"/>
                  </a:moveTo>
                  <a:cubicBezTo>
                    <a:pt x="136" y="1"/>
                    <a:pt x="0" y="136"/>
                    <a:pt x="0" y="303"/>
                  </a:cubicBezTo>
                  <a:lnTo>
                    <a:pt x="0" y="2312"/>
                  </a:lnTo>
                  <a:cubicBezTo>
                    <a:pt x="0" y="2480"/>
                    <a:pt x="136" y="2616"/>
                    <a:pt x="304" y="2616"/>
                  </a:cubicBezTo>
                  <a:cubicBezTo>
                    <a:pt x="470" y="2616"/>
                    <a:pt x="606" y="2480"/>
                    <a:pt x="606" y="2312"/>
                  </a:cubicBezTo>
                  <a:lnTo>
                    <a:pt x="606" y="303"/>
                  </a:lnTo>
                  <a:cubicBezTo>
                    <a:pt x="606" y="136"/>
                    <a:pt x="470"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39"/>
            <p:cNvSpPr/>
            <p:nvPr/>
          </p:nvSpPr>
          <p:spPr>
            <a:xfrm>
              <a:off x="5411225" y="4030375"/>
              <a:ext cx="793500" cy="793500"/>
            </a:xfrm>
            <a:custGeom>
              <a:avLst/>
              <a:gdLst/>
              <a:ahLst/>
              <a:cxnLst/>
              <a:rect l="l" t="t" r="r" b="b"/>
              <a:pathLst>
                <a:path w="31740" h="31740" extrusionOk="0">
                  <a:moveTo>
                    <a:pt x="15870" y="0"/>
                  </a:moveTo>
                  <a:cubicBezTo>
                    <a:pt x="11661" y="0"/>
                    <a:pt x="7624" y="1671"/>
                    <a:pt x="4649" y="4648"/>
                  </a:cubicBezTo>
                  <a:cubicBezTo>
                    <a:pt x="1673" y="7624"/>
                    <a:pt x="1" y="11661"/>
                    <a:pt x="1" y="15870"/>
                  </a:cubicBezTo>
                  <a:cubicBezTo>
                    <a:pt x="1" y="20078"/>
                    <a:pt x="1673" y="24114"/>
                    <a:pt x="4649" y="27090"/>
                  </a:cubicBezTo>
                  <a:cubicBezTo>
                    <a:pt x="7624" y="30067"/>
                    <a:pt x="11661" y="31739"/>
                    <a:pt x="15870" y="31739"/>
                  </a:cubicBezTo>
                  <a:cubicBezTo>
                    <a:pt x="20079" y="31739"/>
                    <a:pt x="24115" y="30067"/>
                    <a:pt x="27092" y="27090"/>
                  </a:cubicBezTo>
                  <a:cubicBezTo>
                    <a:pt x="30068" y="24114"/>
                    <a:pt x="31740" y="20078"/>
                    <a:pt x="31740" y="15870"/>
                  </a:cubicBezTo>
                  <a:cubicBezTo>
                    <a:pt x="31740" y="11661"/>
                    <a:pt x="30068" y="7624"/>
                    <a:pt x="27092" y="4648"/>
                  </a:cubicBezTo>
                  <a:cubicBezTo>
                    <a:pt x="24115" y="1671"/>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39"/>
            <p:cNvSpPr/>
            <p:nvPr/>
          </p:nvSpPr>
          <p:spPr>
            <a:xfrm>
              <a:off x="5389625" y="4022600"/>
              <a:ext cx="879575" cy="808975"/>
            </a:xfrm>
            <a:custGeom>
              <a:avLst/>
              <a:gdLst/>
              <a:ahLst/>
              <a:cxnLst/>
              <a:rect l="l" t="t" r="r" b="b"/>
              <a:pathLst>
                <a:path w="35183" h="32359" extrusionOk="0">
                  <a:moveTo>
                    <a:pt x="16763" y="607"/>
                  </a:moveTo>
                  <a:cubicBezTo>
                    <a:pt x="19602" y="607"/>
                    <a:pt x="22395" y="1389"/>
                    <a:pt x="24875" y="2912"/>
                  </a:cubicBezTo>
                  <a:cubicBezTo>
                    <a:pt x="32191" y="7401"/>
                    <a:pt x="34491" y="17005"/>
                    <a:pt x="30003" y="24320"/>
                  </a:cubicBezTo>
                  <a:cubicBezTo>
                    <a:pt x="27828" y="27865"/>
                    <a:pt x="24405" y="30348"/>
                    <a:pt x="20360" y="31318"/>
                  </a:cubicBezTo>
                  <a:cubicBezTo>
                    <a:pt x="19146" y="31609"/>
                    <a:pt x="17921" y="31753"/>
                    <a:pt x="16704" y="31753"/>
                  </a:cubicBezTo>
                  <a:cubicBezTo>
                    <a:pt x="13866" y="31753"/>
                    <a:pt x="11075" y="30971"/>
                    <a:pt x="8594" y="29449"/>
                  </a:cubicBezTo>
                  <a:cubicBezTo>
                    <a:pt x="5049" y="27275"/>
                    <a:pt x="2564" y="23850"/>
                    <a:pt x="1595" y="19806"/>
                  </a:cubicBezTo>
                  <a:cubicBezTo>
                    <a:pt x="627" y="15762"/>
                    <a:pt x="1291" y="11585"/>
                    <a:pt x="3465" y="8040"/>
                  </a:cubicBezTo>
                  <a:cubicBezTo>
                    <a:pt x="5640" y="4495"/>
                    <a:pt x="9065" y="2010"/>
                    <a:pt x="13108" y="1042"/>
                  </a:cubicBezTo>
                  <a:cubicBezTo>
                    <a:pt x="14304" y="754"/>
                    <a:pt x="15532" y="608"/>
                    <a:pt x="16763" y="607"/>
                  </a:cubicBezTo>
                  <a:close/>
                  <a:moveTo>
                    <a:pt x="16766" y="0"/>
                  </a:moveTo>
                  <a:cubicBezTo>
                    <a:pt x="15501" y="0"/>
                    <a:pt x="14228" y="150"/>
                    <a:pt x="12967" y="452"/>
                  </a:cubicBezTo>
                  <a:cubicBezTo>
                    <a:pt x="8766" y="1458"/>
                    <a:pt x="5209" y="4039"/>
                    <a:pt x="2950" y="7722"/>
                  </a:cubicBezTo>
                  <a:cubicBezTo>
                    <a:pt x="690" y="11405"/>
                    <a:pt x="0" y="15747"/>
                    <a:pt x="1007" y="19948"/>
                  </a:cubicBezTo>
                  <a:cubicBezTo>
                    <a:pt x="2012" y="24148"/>
                    <a:pt x="4595" y="27706"/>
                    <a:pt x="8276" y="29965"/>
                  </a:cubicBezTo>
                  <a:cubicBezTo>
                    <a:pt x="10855" y="31546"/>
                    <a:pt x="13755" y="32359"/>
                    <a:pt x="16704" y="32359"/>
                  </a:cubicBezTo>
                  <a:cubicBezTo>
                    <a:pt x="17983" y="32357"/>
                    <a:pt x="19258" y="32206"/>
                    <a:pt x="20502" y="31907"/>
                  </a:cubicBezTo>
                  <a:cubicBezTo>
                    <a:pt x="24703" y="30900"/>
                    <a:pt x="28261" y="28319"/>
                    <a:pt x="30519" y="24636"/>
                  </a:cubicBezTo>
                  <a:cubicBezTo>
                    <a:pt x="35182" y="17036"/>
                    <a:pt x="32793" y="7058"/>
                    <a:pt x="25193" y="2395"/>
                  </a:cubicBezTo>
                  <a:cubicBezTo>
                    <a:pt x="22615" y="812"/>
                    <a:pt x="19715" y="0"/>
                    <a:pt x="167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39"/>
            <p:cNvSpPr/>
            <p:nvPr/>
          </p:nvSpPr>
          <p:spPr>
            <a:xfrm>
              <a:off x="5411225" y="3977300"/>
              <a:ext cx="793500" cy="793500"/>
            </a:xfrm>
            <a:custGeom>
              <a:avLst/>
              <a:gdLst/>
              <a:ahLst/>
              <a:cxnLst/>
              <a:rect l="l" t="t" r="r" b="b"/>
              <a:pathLst>
                <a:path w="31740" h="31740" extrusionOk="0">
                  <a:moveTo>
                    <a:pt x="15870" y="0"/>
                  </a:moveTo>
                  <a:cubicBezTo>
                    <a:pt x="11661" y="0"/>
                    <a:pt x="7624" y="1672"/>
                    <a:pt x="4649" y="4648"/>
                  </a:cubicBezTo>
                  <a:cubicBezTo>
                    <a:pt x="1673" y="7624"/>
                    <a:pt x="1" y="11661"/>
                    <a:pt x="1" y="15870"/>
                  </a:cubicBezTo>
                  <a:cubicBezTo>
                    <a:pt x="1" y="20079"/>
                    <a:pt x="1673" y="24115"/>
                    <a:pt x="4649" y="27090"/>
                  </a:cubicBezTo>
                  <a:cubicBezTo>
                    <a:pt x="7624" y="30067"/>
                    <a:pt x="11661" y="31739"/>
                    <a:pt x="15870" y="31739"/>
                  </a:cubicBezTo>
                  <a:cubicBezTo>
                    <a:pt x="20079" y="31739"/>
                    <a:pt x="24115" y="30067"/>
                    <a:pt x="27092" y="27090"/>
                  </a:cubicBezTo>
                  <a:cubicBezTo>
                    <a:pt x="30068" y="24115"/>
                    <a:pt x="31740" y="20079"/>
                    <a:pt x="31740" y="15870"/>
                  </a:cubicBezTo>
                  <a:cubicBezTo>
                    <a:pt x="31740" y="11661"/>
                    <a:pt x="30068" y="7624"/>
                    <a:pt x="27092" y="4648"/>
                  </a:cubicBezTo>
                  <a:cubicBezTo>
                    <a:pt x="24115" y="1672"/>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39"/>
            <p:cNvSpPr/>
            <p:nvPr/>
          </p:nvSpPr>
          <p:spPr>
            <a:xfrm>
              <a:off x="5389625" y="3969800"/>
              <a:ext cx="879575" cy="808700"/>
            </a:xfrm>
            <a:custGeom>
              <a:avLst/>
              <a:gdLst/>
              <a:ahLst/>
              <a:cxnLst/>
              <a:rect l="l" t="t" r="r" b="b"/>
              <a:pathLst>
                <a:path w="35183" h="32348" extrusionOk="0">
                  <a:moveTo>
                    <a:pt x="16759" y="606"/>
                  </a:moveTo>
                  <a:cubicBezTo>
                    <a:pt x="19625" y="606"/>
                    <a:pt x="22434" y="1401"/>
                    <a:pt x="24875" y="2901"/>
                  </a:cubicBezTo>
                  <a:cubicBezTo>
                    <a:pt x="32191" y="7391"/>
                    <a:pt x="34491" y="16994"/>
                    <a:pt x="30003" y="24310"/>
                  </a:cubicBezTo>
                  <a:cubicBezTo>
                    <a:pt x="27828" y="27855"/>
                    <a:pt x="24405" y="30340"/>
                    <a:pt x="20360" y="31309"/>
                  </a:cubicBezTo>
                  <a:cubicBezTo>
                    <a:pt x="19146" y="31599"/>
                    <a:pt x="17921" y="31743"/>
                    <a:pt x="16704" y="31743"/>
                  </a:cubicBezTo>
                  <a:cubicBezTo>
                    <a:pt x="13866" y="31743"/>
                    <a:pt x="11075" y="30961"/>
                    <a:pt x="8594" y="29439"/>
                  </a:cubicBezTo>
                  <a:cubicBezTo>
                    <a:pt x="5049" y="27264"/>
                    <a:pt x="2564" y="23840"/>
                    <a:pt x="1595" y="19797"/>
                  </a:cubicBezTo>
                  <a:cubicBezTo>
                    <a:pt x="628" y="15753"/>
                    <a:pt x="1292" y="11574"/>
                    <a:pt x="3465" y="8029"/>
                  </a:cubicBezTo>
                  <a:cubicBezTo>
                    <a:pt x="6401" y="3246"/>
                    <a:pt x="11521" y="606"/>
                    <a:pt x="16759" y="606"/>
                  </a:cubicBezTo>
                  <a:close/>
                  <a:moveTo>
                    <a:pt x="16761" y="0"/>
                  </a:moveTo>
                  <a:cubicBezTo>
                    <a:pt x="11319" y="0"/>
                    <a:pt x="5999" y="2742"/>
                    <a:pt x="2950" y="7712"/>
                  </a:cubicBezTo>
                  <a:cubicBezTo>
                    <a:pt x="690" y="11394"/>
                    <a:pt x="0" y="15735"/>
                    <a:pt x="1007" y="19936"/>
                  </a:cubicBezTo>
                  <a:cubicBezTo>
                    <a:pt x="2012" y="24137"/>
                    <a:pt x="4595" y="27695"/>
                    <a:pt x="8276" y="29954"/>
                  </a:cubicBezTo>
                  <a:cubicBezTo>
                    <a:pt x="10855" y="31535"/>
                    <a:pt x="13755" y="32348"/>
                    <a:pt x="16704" y="32348"/>
                  </a:cubicBezTo>
                  <a:cubicBezTo>
                    <a:pt x="17983" y="32347"/>
                    <a:pt x="19258" y="32196"/>
                    <a:pt x="20502" y="31896"/>
                  </a:cubicBezTo>
                  <a:cubicBezTo>
                    <a:pt x="24703" y="30891"/>
                    <a:pt x="28259" y="28308"/>
                    <a:pt x="30519" y="24627"/>
                  </a:cubicBezTo>
                  <a:cubicBezTo>
                    <a:pt x="35182" y="17025"/>
                    <a:pt x="32791" y="7047"/>
                    <a:pt x="25191" y="2384"/>
                  </a:cubicBezTo>
                  <a:cubicBezTo>
                    <a:pt x="22560" y="769"/>
                    <a:pt x="19643"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39"/>
            <p:cNvSpPr/>
            <p:nvPr/>
          </p:nvSpPr>
          <p:spPr>
            <a:xfrm>
              <a:off x="5951900" y="4069050"/>
              <a:ext cx="240925" cy="604575"/>
            </a:xfrm>
            <a:custGeom>
              <a:avLst/>
              <a:gdLst/>
              <a:ahLst/>
              <a:cxnLst/>
              <a:rect l="l" t="t" r="r" b="b"/>
              <a:pathLst>
                <a:path w="9637" h="24183" extrusionOk="0">
                  <a:moveTo>
                    <a:pt x="1" y="0"/>
                  </a:moveTo>
                  <a:lnTo>
                    <a:pt x="443" y="24182"/>
                  </a:lnTo>
                  <a:cubicBezTo>
                    <a:pt x="2627" y="23054"/>
                    <a:pt x="4460" y="21350"/>
                    <a:pt x="5741" y="19254"/>
                  </a:cubicBezTo>
                  <a:cubicBezTo>
                    <a:pt x="9636" y="12903"/>
                    <a:pt x="7648" y="4597"/>
                    <a:pt x="1296" y="702"/>
                  </a:cubicBezTo>
                  <a:cubicBezTo>
                    <a:pt x="877" y="444"/>
                    <a:pt x="445" y="210"/>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39"/>
            <p:cNvSpPr/>
            <p:nvPr/>
          </p:nvSpPr>
          <p:spPr>
            <a:xfrm>
              <a:off x="5943275" y="4061450"/>
              <a:ext cx="221475" cy="619725"/>
            </a:xfrm>
            <a:custGeom>
              <a:avLst/>
              <a:gdLst/>
              <a:ahLst/>
              <a:cxnLst/>
              <a:rect l="l" t="t" r="r" b="b"/>
              <a:pathLst>
                <a:path w="8859" h="24789" extrusionOk="0">
                  <a:moveTo>
                    <a:pt x="346" y="0"/>
                  </a:moveTo>
                  <a:cubicBezTo>
                    <a:pt x="233" y="0"/>
                    <a:pt x="124" y="65"/>
                    <a:pt x="72" y="174"/>
                  </a:cubicBezTo>
                  <a:cubicBezTo>
                    <a:pt x="1" y="325"/>
                    <a:pt x="64" y="506"/>
                    <a:pt x="217" y="576"/>
                  </a:cubicBezTo>
                  <a:cubicBezTo>
                    <a:pt x="650" y="783"/>
                    <a:pt x="1074" y="1013"/>
                    <a:pt x="1484" y="1264"/>
                  </a:cubicBezTo>
                  <a:cubicBezTo>
                    <a:pt x="4486" y="3105"/>
                    <a:pt x="6591" y="6007"/>
                    <a:pt x="7412" y="9432"/>
                  </a:cubicBezTo>
                  <a:cubicBezTo>
                    <a:pt x="8232" y="12857"/>
                    <a:pt x="7670" y="16396"/>
                    <a:pt x="5828" y="19399"/>
                  </a:cubicBezTo>
                  <a:cubicBezTo>
                    <a:pt x="4573" y="21447"/>
                    <a:pt x="2782" y="23112"/>
                    <a:pt x="650" y="24216"/>
                  </a:cubicBezTo>
                  <a:cubicBezTo>
                    <a:pt x="525" y="24280"/>
                    <a:pt x="462" y="24421"/>
                    <a:pt x="494" y="24556"/>
                  </a:cubicBezTo>
                  <a:cubicBezTo>
                    <a:pt x="527" y="24693"/>
                    <a:pt x="649" y="24788"/>
                    <a:pt x="788" y="24788"/>
                  </a:cubicBezTo>
                  <a:cubicBezTo>
                    <a:pt x="837" y="24788"/>
                    <a:pt x="885" y="24776"/>
                    <a:pt x="928" y="24754"/>
                  </a:cubicBezTo>
                  <a:cubicBezTo>
                    <a:pt x="3159" y="23600"/>
                    <a:pt x="5031" y="21858"/>
                    <a:pt x="6344" y="19716"/>
                  </a:cubicBezTo>
                  <a:cubicBezTo>
                    <a:pt x="8270" y="16576"/>
                    <a:pt x="8859" y="12872"/>
                    <a:pt x="8000" y="9291"/>
                  </a:cubicBezTo>
                  <a:cubicBezTo>
                    <a:pt x="7142" y="5709"/>
                    <a:pt x="4941" y="2674"/>
                    <a:pt x="1800" y="748"/>
                  </a:cubicBezTo>
                  <a:cubicBezTo>
                    <a:pt x="1372" y="485"/>
                    <a:pt x="929" y="244"/>
                    <a:pt x="476" y="29"/>
                  </a:cubicBezTo>
                  <a:cubicBezTo>
                    <a:pt x="434" y="10"/>
                    <a:pt x="390" y="0"/>
                    <a:pt x="3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39"/>
            <p:cNvSpPr/>
            <p:nvPr/>
          </p:nvSpPr>
          <p:spPr>
            <a:xfrm>
              <a:off x="5804475" y="4695475"/>
              <a:ext cx="105525" cy="15850"/>
            </a:xfrm>
            <a:custGeom>
              <a:avLst/>
              <a:gdLst/>
              <a:ahLst/>
              <a:cxnLst/>
              <a:rect l="l" t="t" r="r" b="b"/>
              <a:pathLst>
                <a:path w="4221" h="634" extrusionOk="0">
                  <a:moveTo>
                    <a:pt x="4220" y="0"/>
                  </a:moveTo>
                  <a:lnTo>
                    <a:pt x="1" y="633"/>
                  </a:lnTo>
                  <a:cubicBezTo>
                    <a:pt x="42" y="633"/>
                    <a:pt x="83" y="634"/>
                    <a:pt x="124" y="634"/>
                  </a:cubicBezTo>
                  <a:cubicBezTo>
                    <a:pt x="1514" y="634"/>
                    <a:pt x="2895" y="420"/>
                    <a:pt x="42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39"/>
            <p:cNvSpPr/>
            <p:nvPr/>
          </p:nvSpPr>
          <p:spPr>
            <a:xfrm>
              <a:off x="5797025" y="4687900"/>
              <a:ext cx="121475" cy="31000"/>
            </a:xfrm>
            <a:custGeom>
              <a:avLst/>
              <a:gdLst/>
              <a:ahLst/>
              <a:cxnLst/>
              <a:rect l="l" t="t" r="r" b="b"/>
              <a:pathLst>
                <a:path w="4859" h="1240" extrusionOk="0">
                  <a:moveTo>
                    <a:pt x="4519" y="1"/>
                  </a:moveTo>
                  <a:cubicBezTo>
                    <a:pt x="4489" y="1"/>
                    <a:pt x="4458" y="6"/>
                    <a:pt x="4427" y="15"/>
                  </a:cubicBezTo>
                  <a:cubicBezTo>
                    <a:pt x="3134" y="426"/>
                    <a:pt x="1785" y="634"/>
                    <a:pt x="428" y="634"/>
                  </a:cubicBezTo>
                  <a:lnTo>
                    <a:pt x="299" y="634"/>
                  </a:lnTo>
                  <a:cubicBezTo>
                    <a:pt x="134" y="637"/>
                    <a:pt x="2" y="771"/>
                    <a:pt x="1" y="935"/>
                  </a:cubicBezTo>
                  <a:cubicBezTo>
                    <a:pt x="1" y="1100"/>
                    <a:pt x="131" y="1234"/>
                    <a:pt x="295" y="1239"/>
                  </a:cubicBezTo>
                  <a:lnTo>
                    <a:pt x="428" y="1239"/>
                  </a:lnTo>
                  <a:cubicBezTo>
                    <a:pt x="1846" y="1239"/>
                    <a:pt x="3258" y="1022"/>
                    <a:pt x="4611" y="592"/>
                  </a:cubicBezTo>
                  <a:cubicBezTo>
                    <a:pt x="4770" y="541"/>
                    <a:pt x="4858" y="371"/>
                    <a:pt x="4807" y="212"/>
                  </a:cubicBezTo>
                  <a:cubicBezTo>
                    <a:pt x="4766" y="83"/>
                    <a:pt x="4647" y="1"/>
                    <a:pt x="45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39"/>
            <p:cNvSpPr/>
            <p:nvPr/>
          </p:nvSpPr>
          <p:spPr>
            <a:xfrm>
              <a:off x="5631600" y="4661475"/>
              <a:ext cx="124425" cy="45875"/>
            </a:xfrm>
            <a:custGeom>
              <a:avLst/>
              <a:gdLst/>
              <a:ahLst/>
              <a:cxnLst/>
              <a:rect l="l" t="t" r="r" b="b"/>
              <a:pathLst>
                <a:path w="4977" h="1835" extrusionOk="0">
                  <a:moveTo>
                    <a:pt x="1" y="1"/>
                  </a:moveTo>
                  <a:lnTo>
                    <a:pt x="1" y="1"/>
                  </a:lnTo>
                  <a:cubicBezTo>
                    <a:pt x="1522" y="936"/>
                    <a:pt x="3212" y="1559"/>
                    <a:pt x="4977" y="1834"/>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39"/>
            <p:cNvSpPr/>
            <p:nvPr/>
          </p:nvSpPr>
          <p:spPr>
            <a:xfrm>
              <a:off x="5623050" y="4653925"/>
              <a:ext cx="140825" cy="61000"/>
            </a:xfrm>
            <a:custGeom>
              <a:avLst/>
              <a:gdLst/>
              <a:ahLst/>
              <a:cxnLst/>
              <a:rect l="l" t="t" r="r" b="b"/>
              <a:pathLst>
                <a:path w="5633" h="2440" extrusionOk="0">
                  <a:moveTo>
                    <a:pt x="344" y="1"/>
                  </a:moveTo>
                  <a:cubicBezTo>
                    <a:pt x="243" y="1"/>
                    <a:pt x="144" y="52"/>
                    <a:pt x="88" y="145"/>
                  </a:cubicBezTo>
                  <a:cubicBezTo>
                    <a:pt x="0" y="287"/>
                    <a:pt x="43" y="472"/>
                    <a:pt x="184" y="560"/>
                  </a:cubicBezTo>
                  <a:cubicBezTo>
                    <a:pt x="1739" y="1518"/>
                    <a:pt x="3468" y="2154"/>
                    <a:pt x="5272" y="2436"/>
                  </a:cubicBezTo>
                  <a:cubicBezTo>
                    <a:pt x="5288" y="2438"/>
                    <a:pt x="5303" y="2440"/>
                    <a:pt x="5320" y="2440"/>
                  </a:cubicBezTo>
                  <a:cubicBezTo>
                    <a:pt x="5478" y="2438"/>
                    <a:pt x="5609" y="2317"/>
                    <a:pt x="5621" y="2160"/>
                  </a:cubicBezTo>
                  <a:cubicBezTo>
                    <a:pt x="5633" y="2002"/>
                    <a:pt x="5522" y="1861"/>
                    <a:pt x="5366" y="1837"/>
                  </a:cubicBezTo>
                  <a:cubicBezTo>
                    <a:pt x="3642" y="1568"/>
                    <a:pt x="1988" y="959"/>
                    <a:pt x="502" y="45"/>
                  </a:cubicBezTo>
                  <a:cubicBezTo>
                    <a:pt x="452" y="15"/>
                    <a:pt x="398" y="1"/>
                    <a:pt x="34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39"/>
            <p:cNvSpPr/>
            <p:nvPr/>
          </p:nvSpPr>
          <p:spPr>
            <a:xfrm>
              <a:off x="5442950" y="4036750"/>
              <a:ext cx="459775" cy="552975"/>
            </a:xfrm>
            <a:custGeom>
              <a:avLst/>
              <a:gdLst/>
              <a:ahLst/>
              <a:cxnLst/>
              <a:rect l="l" t="t" r="r" b="b"/>
              <a:pathLst>
                <a:path w="18391" h="22119" extrusionOk="0">
                  <a:moveTo>
                    <a:pt x="14614" y="0"/>
                  </a:moveTo>
                  <a:cubicBezTo>
                    <a:pt x="10078" y="0"/>
                    <a:pt x="5649" y="2288"/>
                    <a:pt x="3104" y="6437"/>
                  </a:cubicBezTo>
                  <a:cubicBezTo>
                    <a:pt x="0" y="11495"/>
                    <a:pt x="632" y="17796"/>
                    <a:pt x="4226" y="22118"/>
                  </a:cubicBezTo>
                  <a:lnTo>
                    <a:pt x="18391" y="542"/>
                  </a:lnTo>
                  <a:cubicBezTo>
                    <a:pt x="17149" y="178"/>
                    <a:pt x="15877" y="0"/>
                    <a:pt x="146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39"/>
            <p:cNvSpPr/>
            <p:nvPr/>
          </p:nvSpPr>
          <p:spPr>
            <a:xfrm>
              <a:off x="5436700" y="4029175"/>
              <a:ext cx="474300" cy="568125"/>
            </a:xfrm>
            <a:custGeom>
              <a:avLst/>
              <a:gdLst/>
              <a:ahLst/>
              <a:cxnLst/>
              <a:rect l="l" t="t" r="r" b="b"/>
              <a:pathLst>
                <a:path w="18972" h="22725" extrusionOk="0">
                  <a:moveTo>
                    <a:pt x="14869" y="0"/>
                  </a:moveTo>
                  <a:cubicBezTo>
                    <a:pt x="10164" y="0"/>
                    <a:pt x="5647" y="2421"/>
                    <a:pt x="3096" y="6582"/>
                  </a:cubicBezTo>
                  <a:cubicBezTo>
                    <a:pt x="0" y="11627"/>
                    <a:pt x="463" y="18069"/>
                    <a:pt x="4243" y="22615"/>
                  </a:cubicBezTo>
                  <a:cubicBezTo>
                    <a:pt x="4300" y="22684"/>
                    <a:pt x="4386" y="22725"/>
                    <a:pt x="4476" y="22725"/>
                  </a:cubicBezTo>
                  <a:lnTo>
                    <a:pt x="4477" y="22725"/>
                  </a:lnTo>
                  <a:cubicBezTo>
                    <a:pt x="4734" y="22725"/>
                    <a:pt x="4875" y="22425"/>
                    <a:pt x="4711" y="22228"/>
                  </a:cubicBezTo>
                  <a:cubicBezTo>
                    <a:pt x="1095" y="17881"/>
                    <a:pt x="654" y="11722"/>
                    <a:pt x="3611" y="6899"/>
                  </a:cubicBezTo>
                  <a:cubicBezTo>
                    <a:pt x="6052" y="2921"/>
                    <a:pt x="10370" y="605"/>
                    <a:pt x="14869" y="605"/>
                  </a:cubicBezTo>
                  <a:cubicBezTo>
                    <a:pt x="16095" y="605"/>
                    <a:pt x="17336" y="778"/>
                    <a:pt x="18555" y="1135"/>
                  </a:cubicBezTo>
                  <a:cubicBezTo>
                    <a:pt x="18582" y="1143"/>
                    <a:pt x="18609" y="1147"/>
                    <a:pt x="18636" y="1147"/>
                  </a:cubicBezTo>
                  <a:cubicBezTo>
                    <a:pt x="18767" y="1147"/>
                    <a:pt x="18887" y="1060"/>
                    <a:pt x="18926" y="928"/>
                  </a:cubicBezTo>
                  <a:cubicBezTo>
                    <a:pt x="18972" y="771"/>
                    <a:pt x="18883" y="604"/>
                    <a:pt x="18726" y="555"/>
                  </a:cubicBezTo>
                  <a:cubicBezTo>
                    <a:pt x="17450" y="180"/>
                    <a:pt x="16152" y="0"/>
                    <a:pt x="148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39"/>
            <p:cNvSpPr/>
            <p:nvPr/>
          </p:nvSpPr>
          <p:spPr>
            <a:xfrm>
              <a:off x="5608850" y="4144975"/>
              <a:ext cx="352525" cy="456450"/>
            </a:xfrm>
            <a:custGeom>
              <a:avLst/>
              <a:gdLst/>
              <a:ahLst/>
              <a:cxnLst/>
              <a:rect l="l" t="t" r="r" b="b"/>
              <a:pathLst>
                <a:path w="14101" h="18258" extrusionOk="0">
                  <a:moveTo>
                    <a:pt x="12328" y="1"/>
                  </a:moveTo>
                  <a:cubicBezTo>
                    <a:pt x="12271" y="1"/>
                    <a:pt x="12212" y="6"/>
                    <a:pt x="12152" y="16"/>
                  </a:cubicBezTo>
                  <a:cubicBezTo>
                    <a:pt x="11905" y="56"/>
                    <a:pt x="11702" y="204"/>
                    <a:pt x="11545" y="460"/>
                  </a:cubicBezTo>
                  <a:lnTo>
                    <a:pt x="10101" y="2812"/>
                  </a:lnTo>
                  <a:lnTo>
                    <a:pt x="10101" y="2812"/>
                  </a:lnTo>
                  <a:cubicBezTo>
                    <a:pt x="9021" y="2227"/>
                    <a:pt x="7998" y="1935"/>
                    <a:pt x="7030" y="1935"/>
                  </a:cubicBezTo>
                  <a:cubicBezTo>
                    <a:pt x="7005" y="1935"/>
                    <a:pt x="6980" y="1935"/>
                    <a:pt x="6955" y="1935"/>
                  </a:cubicBezTo>
                  <a:cubicBezTo>
                    <a:pt x="5637" y="1955"/>
                    <a:pt x="4639" y="2515"/>
                    <a:pt x="3965" y="3615"/>
                  </a:cubicBezTo>
                  <a:cubicBezTo>
                    <a:pt x="3687" y="4067"/>
                    <a:pt x="3505" y="4497"/>
                    <a:pt x="3415" y="4903"/>
                  </a:cubicBezTo>
                  <a:cubicBezTo>
                    <a:pt x="3327" y="5309"/>
                    <a:pt x="3306" y="5686"/>
                    <a:pt x="3354" y="6031"/>
                  </a:cubicBezTo>
                  <a:cubicBezTo>
                    <a:pt x="3401" y="6377"/>
                    <a:pt x="3547" y="6756"/>
                    <a:pt x="3790" y="7170"/>
                  </a:cubicBezTo>
                  <a:cubicBezTo>
                    <a:pt x="4021" y="7568"/>
                    <a:pt x="4283" y="7947"/>
                    <a:pt x="4572" y="8303"/>
                  </a:cubicBezTo>
                  <a:cubicBezTo>
                    <a:pt x="4849" y="8646"/>
                    <a:pt x="5231" y="9079"/>
                    <a:pt x="5716" y="9606"/>
                  </a:cubicBezTo>
                  <a:lnTo>
                    <a:pt x="7019" y="10981"/>
                  </a:lnTo>
                  <a:cubicBezTo>
                    <a:pt x="7383" y="11349"/>
                    <a:pt x="7627" y="11697"/>
                    <a:pt x="7747" y="12025"/>
                  </a:cubicBezTo>
                  <a:cubicBezTo>
                    <a:pt x="7866" y="12353"/>
                    <a:pt x="7866" y="12615"/>
                    <a:pt x="7747" y="12810"/>
                  </a:cubicBezTo>
                  <a:cubicBezTo>
                    <a:pt x="7594" y="13059"/>
                    <a:pt x="7390" y="13217"/>
                    <a:pt x="7132" y="13281"/>
                  </a:cubicBezTo>
                  <a:cubicBezTo>
                    <a:pt x="7019" y="13309"/>
                    <a:pt x="6904" y="13323"/>
                    <a:pt x="6789" y="13323"/>
                  </a:cubicBezTo>
                  <a:cubicBezTo>
                    <a:pt x="6641" y="13323"/>
                    <a:pt x="6491" y="13300"/>
                    <a:pt x="6340" y="13253"/>
                  </a:cubicBezTo>
                  <a:cubicBezTo>
                    <a:pt x="6052" y="13165"/>
                    <a:pt x="5772" y="13053"/>
                    <a:pt x="5503" y="12920"/>
                  </a:cubicBezTo>
                  <a:cubicBezTo>
                    <a:pt x="5234" y="12792"/>
                    <a:pt x="4982" y="12635"/>
                    <a:pt x="4750" y="12450"/>
                  </a:cubicBezTo>
                  <a:cubicBezTo>
                    <a:pt x="4426" y="12232"/>
                    <a:pt x="4126" y="11981"/>
                    <a:pt x="3857" y="11700"/>
                  </a:cubicBezTo>
                  <a:cubicBezTo>
                    <a:pt x="3591" y="11422"/>
                    <a:pt x="3398" y="11193"/>
                    <a:pt x="3277" y="11009"/>
                  </a:cubicBezTo>
                  <a:cubicBezTo>
                    <a:pt x="3156" y="10826"/>
                    <a:pt x="3018" y="10602"/>
                    <a:pt x="2866" y="10337"/>
                  </a:cubicBezTo>
                  <a:cubicBezTo>
                    <a:pt x="2712" y="10072"/>
                    <a:pt x="2616" y="9912"/>
                    <a:pt x="2577" y="9857"/>
                  </a:cubicBezTo>
                  <a:cubicBezTo>
                    <a:pt x="2381" y="9550"/>
                    <a:pt x="2159" y="9336"/>
                    <a:pt x="1907" y="9212"/>
                  </a:cubicBezTo>
                  <a:cubicBezTo>
                    <a:pt x="1748" y="9135"/>
                    <a:pt x="1587" y="9096"/>
                    <a:pt x="1425" y="9096"/>
                  </a:cubicBezTo>
                  <a:cubicBezTo>
                    <a:pt x="1332" y="9096"/>
                    <a:pt x="1239" y="9109"/>
                    <a:pt x="1145" y="9134"/>
                  </a:cubicBezTo>
                  <a:cubicBezTo>
                    <a:pt x="897" y="9202"/>
                    <a:pt x="666" y="9323"/>
                    <a:pt x="469" y="9490"/>
                  </a:cubicBezTo>
                  <a:cubicBezTo>
                    <a:pt x="274" y="9655"/>
                    <a:pt x="141" y="9871"/>
                    <a:pt x="71" y="10140"/>
                  </a:cubicBezTo>
                  <a:cubicBezTo>
                    <a:pt x="1" y="10406"/>
                    <a:pt x="20" y="10677"/>
                    <a:pt x="131" y="10953"/>
                  </a:cubicBezTo>
                  <a:cubicBezTo>
                    <a:pt x="762" y="12400"/>
                    <a:pt x="1766" y="13630"/>
                    <a:pt x="3141" y="14641"/>
                  </a:cubicBezTo>
                  <a:lnTo>
                    <a:pt x="3141" y="14641"/>
                  </a:lnTo>
                  <a:lnTo>
                    <a:pt x="1791" y="16840"/>
                  </a:lnTo>
                  <a:cubicBezTo>
                    <a:pt x="1584" y="17178"/>
                    <a:pt x="1569" y="17493"/>
                    <a:pt x="1748" y="17784"/>
                  </a:cubicBezTo>
                  <a:cubicBezTo>
                    <a:pt x="1927" y="18076"/>
                    <a:pt x="2191" y="18232"/>
                    <a:pt x="2540" y="18255"/>
                  </a:cubicBezTo>
                  <a:cubicBezTo>
                    <a:pt x="2562" y="18257"/>
                    <a:pt x="2584" y="18257"/>
                    <a:pt x="2606" y="18257"/>
                  </a:cubicBezTo>
                  <a:cubicBezTo>
                    <a:pt x="2924" y="18257"/>
                    <a:pt x="3177" y="18106"/>
                    <a:pt x="3362" y="17802"/>
                  </a:cubicBezTo>
                  <a:lnTo>
                    <a:pt x="4705" y="15613"/>
                  </a:lnTo>
                  <a:lnTo>
                    <a:pt x="4705" y="15613"/>
                  </a:lnTo>
                  <a:cubicBezTo>
                    <a:pt x="5268" y="15893"/>
                    <a:pt x="5824" y="16093"/>
                    <a:pt x="6375" y="16213"/>
                  </a:cubicBezTo>
                  <a:cubicBezTo>
                    <a:pt x="6729" y="16290"/>
                    <a:pt x="7074" y="16328"/>
                    <a:pt x="7411" y="16328"/>
                  </a:cubicBezTo>
                  <a:cubicBezTo>
                    <a:pt x="7947" y="16328"/>
                    <a:pt x="8462" y="16231"/>
                    <a:pt x="8955" y="16039"/>
                  </a:cubicBezTo>
                  <a:cubicBezTo>
                    <a:pt x="9760" y="15724"/>
                    <a:pt x="10411" y="15143"/>
                    <a:pt x="10908" y="14298"/>
                  </a:cubicBezTo>
                  <a:cubicBezTo>
                    <a:pt x="11221" y="13774"/>
                    <a:pt x="11406" y="13269"/>
                    <a:pt x="11466" y="12782"/>
                  </a:cubicBezTo>
                  <a:cubicBezTo>
                    <a:pt x="11526" y="12295"/>
                    <a:pt x="11463" y="11813"/>
                    <a:pt x="11280" y="11338"/>
                  </a:cubicBezTo>
                  <a:cubicBezTo>
                    <a:pt x="11089" y="10852"/>
                    <a:pt x="10834" y="10393"/>
                    <a:pt x="10520" y="9977"/>
                  </a:cubicBezTo>
                  <a:cubicBezTo>
                    <a:pt x="10197" y="9546"/>
                    <a:pt x="9772" y="9053"/>
                    <a:pt x="9242" y="8500"/>
                  </a:cubicBezTo>
                  <a:lnTo>
                    <a:pt x="7929" y="7166"/>
                  </a:lnTo>
                  <a:cubicBezTo>
                    <a:pt x="7534" y="6778"/>
                    <a:pt x="7283" y="6449"/>
                    <a:pt x="7176" y="6175"/>
                  </a:cubicBezTo>
                  <a:cubicBezTo>
                    <a:pt x="7068" y="5903"/>
                    <a:pt x="7098" y="5631"/>
                    <a:pt x="7265" y="5359"/>
                  </a:cubicBezTo>
                  <a:cubicBezTo>
                    <a:pt x="7393" y="5149"/>
                    <a:pt x="7606" y="5045"/>
                    <a:pt x="7902" y="5045"/>
                  </a:cubicBezTo>
                  <a:cubicBezTo>
                    <a:pt x="7925" y="5045"/>
                    <a:pt x="7947" y="5045"/>
                    <a:pt x="7971" y="5046"/>
                  </a:cubicBezTo>
                  <a:cubicBezTo>
                    <a:pt x="8301" y="5063"/>
                    <a:pt x="8624" y="5160"/>
                    <a:pt x="8936" y="5335"/>
                  </a:cubicBezTo>
                  <a:cubicBezTo>
                    <a:pt x="9248" y="5511"/>
                    <a:pt x="9535" y="5690"/>
                    <a:pt x="9796" y="5871"/>
                  </a:cubicBezTo>
                  <a:cubicBezTo>
                    <a:pt x="10527" y="6438"/>
                    <a:pt x="11186" y="7094"/>
                    <a:pt x="11758" y="7820"/>
                  </a:cubicBezTo>
                  <a:cubicBezTo>
                    <a:pt x="11991" y="8099"/>
                    <a:pt x="12242" y="8284"/>
                    <a:pt x="12513" y="8378"/>
                  </a:cubicBezTo>
                  <a:cubicBezTo>
                    <a:pt x="12630" y="8418"/>
                    <a:pt x="12743" y="8438"/>
                    <a:pt x="12854" y="8438"/>
                  </a:cubicBezTo>
                  <a:cubicBezTo>
                    <a:pt x="12997" y="8438"/>
                    <a:pt x="13136" y="8404"/>
                    <a:pt x="13268" y="8336"/>
                  </a:cubicBezTo>
                  <a:cubicBezTo>
                    <a:pt x="13496" y="8220"/>
                    <a:pt x="13695" y="8056"/>
                    <a:pt x="13852" y="7854"/>
                  </a:cubicBezTo>
                  <a:cubicBezTo>
                    <a:pt x="14007" y="7652"/>
                    <a:pt x="14087" y="7400"/>
                    <a:pt x="14094" y="7092"/>
                  </a:cubicBezTo>
                  <a:cubicBezTo>
                    <a:pt x="14100" y="6785"/>
                    <a:pt x="14009" y="6491"/>
                    <a:pt x="13819" y="6208"/>
                  </a:cubicBezTo>
                  <a:cubicBezTo>
                    <a:pt x="13577" y="5842"/>
                    <a:pt x="13372" y="5550"/>
                    <a:pt x="13206" y="5334"/>
                  </a:cubicBezTo>
                  <a:cubicBezTo>
                    <a:pt x="13038" y="5117"/>
                    <a:pt x="12777" y="4835"/>
                    <a:pt x="12424" y="4489"/>
                  </a:cubicBezTo>
                  <a:cubicBezTo>
                    <a:pt x="12175" y="4247"/>
                    <a:pt x="11912" y="4020"/>
                    <a:pt x="11636" y="3809"/>
                  </a:cubicBezTo>
                  <a:lnTo>
                    <a:pt x="11636" y="3809"/>
                  </a:lnTo>
                  <a:lnTo>
                    <a:pt x="13104" y="1417"/>
                  </a:lnTo>
                  <a:cubicBezTo>
                    <a:pt x="13251" y="1176"/>
                    <a:pt x="13289" y="934"/>
                    <a:pt x="13215" y="692"/>
                  </a:cubicBezTo>
                  <a:cubicBezTo>
                    <a:pt x="13141" y="449"/>
                    <a:pt x="13006" y="266"/>
                    <a:pt x="12814" y="142"/>
                  </a:cubicBezTo>
                  <a:cubicBezTo>
                    <a:pt x="12667" y="48"/>
                    <a:pt x="12505" y="1"/>
                    <a:pt x="1232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39"/>
            <p:cNvSpPr/>
            <p:nvPr/>
          </p:nvSpPr>
          <p:spPr>
            <a:xfrm>
              <a:off x="5472350" y="4588375"/>
              <a:ext cx="15350" cy="65600"/>
            </a:xfrm>
            <a:custGeom>
              <a:avLst/>
              <a:gdLst/>
              <a:ahLst/>
              <a:cxnLst/>
              <a:rect l="l" t="t" r="r" b="b"/>
              <a:pathLst>
                <a:path w="614" h="2624" extrusionOk="0">
                  <a:moveTo>
                    <a:pt x="308" y="1"/>
                  </a:moveTo>
                  <a:cubicBezTo>
                    <a:pt x="137" y="1"/>
                    <a:pt x="0" y="142"/>
                    <a:pt x="4" y="311"/>
                  </a:cubicBezTo>
                  <a:lnTo>
                    <a:pt x="4" y="2320"/>
                  </a:lnTo>
                  <a:cubicBezTo>
                    <a:pt x="4" y="2487"/>
                    <a:pt x="140" y="2624"/>
                    <a:pt x="308" y="2624"/>
                  </a:cubicBezTo>
                  <a:cubicBezTo>
                    <a:pt x="474" y="2624"/>
                    <a:pt x="610" y="2487"/>
                    <a:pt x="610" y="2320"/>
                  </a:cubicBezTo>
                  <a:lnTo>
                    <a:pt x="610" y="311"/>
                  </a:lnTo>
                  <a:cubicBezTo>
                    <a:pt x="614" y="142"/>
                    <a:pt x="477"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39"/>
            <p:cNvSpPr/>
            <p:nvPr/>
          </p:nvSpPr>
          <p:spPr>
            <a:xfrm>
              <a:off x="5507800" y="4638625"/>
              <a:ext cx="15350" cy="68525"/>
            </a:xfrm>
            <a:custGeom>
              <a:avLst/>
              <a:gdLst/>
              <a:ahLst/>
              <a:cxnLst/>
              <a:rect l="l" t="t" r="r" b="b"/>
              <a:pathLst>
                <a:path w="614" h="2741" extrusionOk="0">
                  <a:moveTo>
                    <a:pt x="308" y="0"/>
                  </a:moveTo>
                  <a:cubicBezTo>
                    <a:pt x="137" y="0"/>
                    <a:pt x="0" y="140"/>
                    <a:pt x="4" y="310"/>
                  </a:cubicBezTo>
                  <a:lnTo>
                    <a:pt x="4" y="2437"/>
                  </a:lnTo>
                  <a:cubicBezTo>
                    <a:pt x="4" y="2605"/>
                    <a:pt x="140" y="2740"/>
                    <a:pt x="308" y="2740"/>
                  </a:cubicBezTo>
                  <a:cubicBezTo>
                    <a:pt x="474" y="2740"/>
                    <a:pt x="610" y="2604"/>
                    <a:pt x="610" y="2437"/>
                  </a:cubicBezTo>
                  <a:lnTo>
                    <a:pt x="610" y="310"/>
                  </a:lnTo>
                  <a:cubicBezTo>
                    <a:pt x="614" y="140"/>
                    <a:pt x="477"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39"/>
            <p:cNvSpPr/>
            <p:nvPr/>
          </p:nvSpPr>
          <p:spPr>
            <a:xfrm>
              <a:off x="5578700" y="4697725"/>
              <a:ext cx="15375" cy="65550"/>
            </a:xfrm>
            <a:custGeom>
              <a:avLst/>
              <a:gdLst/>
              <a:ahLst/>
              <a:cxnLst/>
              <a:rect l="l" t="t" r="r" b="b"/>
              <a:pathLst>
                <a:path w="615" h="2622" extrusionOk="0">
                  <a:moveTo>
                    <a:pt x="307" y="0"/>
                  </a:moveTo>
                  <a:cubicBezTo>
                    <a:pt x="137" y="0"/>
                    <a:pt x="1" y="139"/>
                    <a:pt x="5" y="310"/>
                  </a:cubicBezTo>
                  <a:lnTo>
                    <a:pt x="5" y="2318"/>
                  </a:lnTo>
                  <a:cubicBezTo>
                    <a:pt x="5" y="2486"/>
                    <a:pt x="140" y="2621"/>
                    <a:pt x="307" y="2621"/>
                  </a:cubicBezTo>
                  <a:cubicBezTo>
                    <a:pt x="475" y="2621"/>
                    <a:pt x="610" y="2486"/>
                    <a:pt x="610" y="2318"/>
                  </a:cubicBezTo>
                  <a:lnTo>
                    <a:pt x="610" y="310"/>
                  </a:lnTo>
                  <a:cubicBezTo>
                    <a:pt x="614" y="139"/>
                    <a:pt x="477"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39"/>
            <p:cNvSpPr/>
            <p:nvPr/>
          </p:nvSpPr>
          <p:spPr>
            <a:xfrm>
              <a:off x="5679150" y="4747925"/>
              <a:ext cx="15350" cy="59650"/>
            </a:xfrm>
            <a:custGeom>
              <a:avLst/>
              <a:gdLst/>
              <a:ahLst/>
              <a:cxnLst/>
              <a:rect l="l" t="t" r="r" b="b"/>
              <a:pathLst>
                <a:path w="614" h="2386" extrusionOk="0">
                  <a:moveTo>
                    <a:pt x="306" y="0"/>
                  </a:moveTo>
                  <a:cubicBezTo>
                    <a:pt x="137" y="0"/>
                    <a:pt x="0" y="141"/>
                    <a:pt x="4" y="310"/>
                  </a:cubicBezTo>
                  <a:lnTo>
                    <a:pt x="4" y="2082"/>
                  </a:lnTo>
                  <a:cubicBezTo>
                    <a:pt x="4" y="2250"/>
                    <a:pt x="140" y="2386"/>
                    <a:pt x="306" y="2386"/>
                  </a:cubicBezTo>
                  <a:cubicBezTo>
                    <a:pt x="474" y="2386"/>
                    <a:pt x="610" y="2250"/>
                    <a:pt x="610" y="2082"/>
                  </a:cubicBezTo>
                  <a:lnTo>
                    <a:pt x="610" y="310"/>
                  </a:lnTo>
                  <a:cubicBezTo>
                    <a:pt x="614" y="141"/>
                    <a:pt x="477" y="0"/>
                    <a:pt x="3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39"/>
            <p:cNvSpPr/>
            <p:nvPr/>
          </p:nvSpPr>
          <p:spPr>
            <a:xfrm>
              <a:off x="5788525" y="4768775"/>
              <a:ext cx="15175" cy="35875"/>
            </a:xfrm>
            <a:custGeom>
              <a:avLst/>
              <a:gdLst/>
              <a:ahLst/>
              <a:cxnLst/>
              <a:rect l="l" t="t" r="r" b="b"/>
              <a:pathLst>
                <a:path w="607" h="1435" extrusionOk="0">
                  <a:moveTo>
                    <a:pt x="304" y="1"/>
                  </a:moveTo>
                  <a:cubicBezTo>
                    <a:pt x="136" y="1"/>
                    <a:pt x="1" y="136"/>
                    <a:pt x="1" y="304"/>
                  </a:cubicBezTo>
                  <a:lnTo>
                    <a:pt x="1" y="1131"/>
                  </a:lnTo>
                  <a:cubicBezTo>
                    <a:pt x="1" y="1298"/>
                    <a:pt x="136" y="1435"/>
                    <a:pt x="304" y="1435"/>
                  </a:cubicBezTo>
                  <a:cubicBezTo>
                    <a:pt x="471" y="1435"/>
                    <a:pt x="606" y="1298"/>
                    <a:pt x="606" y="1131"/>
                  </a:cubicBezTo>
                  <a:lnTo>
                    <a:pt x="606" y="304"/>
                  </a:lnTo>
                  <a:cubicBezTo>
                    <a:pt x="606" y="136"/>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39"/>
            <p:cNvSpPr/>
            <p:nvPr/>
          </p:nvSpPr>
          <p:spPr>
            <a:xfrm>
              <a:off x="6004150" y="4727400"/>
              <a:ext cx="15200" cy="47700"/>
            </a:xfrm>
            <a:custGeom>
              <a:avLst/>
              <a:gdLst/>
              <a:ahLst/>
              <a:cxnLst/>
              <a:rect l="l" t="t" r="r" b="b"/>
              <a:pathLst>
                <a:path w="608" h="1908" extrusionOk="0">
                  <a:moveTo>
                    <a:pt x="304" y="1"/>
                  </a:moveTo>
                  <a:cubicBezTo>
                    <a:pt x="138" y="1"/>
                    <a:pt x="1" y="136"/>
                    <a:pt x="1" y="304"/>
                  </a:cubicBezTo>
                  <a:lnTo>
                    <a:pt x="1" y="1604"/>
                  </a:lnTo>
                  <a:cubicBezTo>
                    <a:pt x="1" y="1772"/>
                    <a:pt x="136" y="1907"/>
                    <a:pt x="304" y="1907"/>
                  </a:cubicBezTo>
                  <a:cubicBezTo>
                    <a:pt x="472" y="1907"/>
                    <a:pt x="608" y="1772"/>
                    <a:pt x="608" y="1604"/>
                  </a:cubicBezTo>
                  <a:lnTo>
                    <a:pt x="608" y="304"/>
                  </a:lnTo>
                  <a:cubicBezTo>
                    <a:pt x="608" y="136"/>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39"/>
            <p:cNvSpPr/>
            <p:nvPr/>
          </p:nvSpPr>
          <p:spPr>
            <a:xfrm>
              <a:off x="6051425" y="4677375"/>
              <a:ext cx="15175" cy="65200"/>
            </a:xfrm>
            <a:custGeom>
              <a:avLst/>
              <a:gdLst/>
              <a:ahLst/>
              <a:cxnLst/>
              <a:rect l="l" t="t" r="r" b="b"/>
              <a:pathLst>
                <a:path w="607" h="2608" extrusionOk="0">
                  <a:moveTo>
                    <a:pt x="304" y="0"/>
                  </a:moveTo>
                  <a:cubicBezTo>
                    <a:pt x="139" y="0"/>
                    <a:pt x="5" y="132"/>
                    <a:pt x="1" y="297"/>
                  </a:cubicBezTo>
                  <a:lnTo>
                    <a:pt x="1" y="2305"/>
                  </a:lnTo>
                  <a:cubicBezTo>
                    <a:pt x="1" y="2472"/>
                    <a:pt x="136" y="2607"/>
                    <a:pt x="304" y="2607"/>
                  </a:cubicBezTo>
                  <a:cubicBezTo>
                    <a:pt x="305" y="2607"/>
                    <a:pt x="306" y="2607"/>
                    <a:pt x="307" y="2607"/>
                  </a:cubicBezTo>
                  <a:cubicBezTo>
                    <a:pt x="472" y="2607"/>
                    <a:pt x="606" y="2471"/>
                    <a:pt x="606" y="2305"/>
                  </a:cubicBezTo>
                  <a:lnTo>
                    <a:pt x="606" y="297"/>
                  </a:lnTo>
                  <a:cubicBezTo>
                    <a:pt x="602"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مربع نص 7">
            <a:extLst>
              <a:ext uri="{FF2B5EF4-FFF2-40B4-BE49-F238E27FC236}">
                <a16:creationId xmlns:a16="http://schemas.microsoft.com/office/drawing/2014/main" id="{E7D92C6A-CD56-C571-5E4F-D3EC066DE1E9}"/>
              </a:ext>
            </a:extLst>
          </p:cNvPr>
          <p:cNvSpPr txBox="1"/>
          <p:nvPr/>
        </p:nvSpPr>
        <p:spPr>
          <a:xfrm>
            <a:off x="4136479" y="1716770"/>
            <a:ext cx="4786551" cy="923330"/>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الجريمة الالكترونية</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ربع نص 7">
            <a:extLst>
              <a:ext uri="{FF2B5EF4-FFF2-40B4-BE49-F238E27FC236}">
                <a16:creationId xmlns:a16="http://schemas.microsoft.com/office/drawing/2014/main" id="{8A4B07A7-10EE-2453-9029-56143959754D}"/>
              </a:ext>
            </a:extLst>
          </p:cNvPr>
          <p:cNvSpPr txBox="1"/>
          <p:nvPr/>
        </p:nvSpPr>
        <p:spPr>
          <a:xfrm>
            <a:off x="688123" y="1536897"/>
            <a:ext cx="7767753" cy="2805063"/>
          </a:xfrm>
          <a:prstGeom prst="rect">
            <a:avLst/>
          </a:prstGeom>
          <a:noFill/>
        </p:spPr>
        <p:txBody>
          <a:bodyPr wrap="square">
            <a:spAutoFit/>
          </a:bodyPr>
          <a:lstStyle/>
          <a:p>
            <a:pPr algn="just" rtl="1">
              <a:lnSpc>
                <a:spcPct val="150000"/>
              </a:lnSpc>
            </a:pPr>
            <a:r>
              <a:rPr lang="ar-KW" sz="2400" b="1" i="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هي نشاط إجرامي يستهدف جهاز كمبيوتر أو شبكة كمبيوتر أو جهازًا متصلًا بالشبكة وتحاول استخدامهم. تقع معظم الجرائم الإلكترونية على أيدي لصوص أو مخترقين يودون كسب الأموال، وأحيانًا نادرة أخرى يكون الهدف من وراء الجرائم الإلكترونية هو إلحاق الضرر بأجهزة الكمبيوتر لأسباب غير الربح، وقد تكون هذه الأسباب سياسية أو شخصية.</a:t>
            </a:r>
            <a:endParaRPr lang="en-GB" sz="24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9" name="مربع نص 8">
            <a:extLst>
              <a:ext uri="{FF2B5EF4-FFF2-40B4-BE49-F238E27FC236}">
                <a16:creationId xmlns:a16="http://schemas.microsoft.com/office/drawing/2014/main" id="{A9D589E5-E4EE-4432-2874-89566AD71364}"/>
              </a:ext>
            </a:extLst>
          </p:cNvPr>
          <p:cNvSpPr txBox="1"/>
          <p:nvPr/>
        </p:nvSpPr>
        <p:spPr>
          <a:xfrm>
            <a:off x="3861416" y="613567"/>
            <a:ext cx="4786551" cy="923330"/>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الجريمة الالكترونية</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grpSp>
        <p:nvGrpSpPr>
          <p:cNvPr id="10" name="Google Shape;701;p36">
            <a:extLst>
              <a:ext uri="{FF2B5EF4-FFF2-40B4-BE49-F238E27FC236}">
                <a16:creationId xmlns:a16="http://schemas.microsoft.com/office/drawing/2014/main" id="{5ABD715F-FC57-B023-FD46-B1ED91E1FC4C}"/>
              </a:ext>
            </a:extLst>
          </p:cNvPr>
          <p:cNvGrpSpPr/>
          <p:nvPr/>
        </p:nvGrpSpPr>
        <p:grpSpPr>
          <a:xfrm>
            <a:off x="194048" y="162449"/>
            <a:ext cx="2155895" cy="1495188"/>
            <a:chOff x="-80975" y="268100"/>
            <a:chExt cx="7462425" cy="5175450"/>
          </a:xfrm>
        </p:grpSpPr>
        <p:sp>
          <p:nvSpPr>
            <p:cNvPr id="11" name="Google Shape;702;p36">
              <a:extLst>
                <a:ext uri="{FF2B5EF4-FFF2-40B4-BE49-F238E27FC236}">
                  <a16:creationId xmlns:a16="http://schemas.microsoft.com/office/drawing/2014/main" id="{EEB7C66B-28BC-F444-83DD-5C0C6F34D43C}"/>
                </a:ext>
              </a:extLst>
            </p:cNvPr>
            <p:cNvSpPr/>
            <p:nvPr/>
          </p:nvSpPr>
          <p:spPr>
            <a:xfrm>
              <a:off x="-80975" y="268100"/>
              <a:ext cx="7314275" cy="4868075"/>
            </a:xfrm>
            <a:custGeom>
              <a:avLst/>
              <a:gdLst/>
              <a:ahLst/>
              <a:cxnLst/>
              <a:rect l="l" t="t" r="r" b="b"/>
              <a:pathLst>
                <a:path w="292571" h="194723" extrusionOk="0">
                  <a:moveTo>
                    <a:pt x="178359" y="0"/>
                  </a:moveTo>
                  <a:cubicBezTo>
                    <a:pt x="174116" y="0"/>
                    <a:pt x="169958" y="294"/>
                    <a:pt x="165939" y="901"/>
                  </a:cubicBezTo>
                  <a:cubicBezTo>
                    <a:pt x="133691" y="5774"/>
                    <a:pt x="118193" y="35197"/>
                    <a:pt x="89114" y="45412"/>
                  </a:cubicBezTo>
                  <a:cubicBezTo>
                    <a:pt x="62365" y="54805"/>
                    <a:pt x="38285" y="62059"/>
                    <a:pt x="25670" y="86840"/>
                  </a:cubicBezTo>
                  <a:cubicBezTo>
                    <a:pt x="1" y="137261"/>
                    <a:pt x="59634" y="192214"/>
                    <a:pt x="114067" y="192214"/>
                  </a:cubicBezTo>
                  <a:cubicBezTo>
                    <a:pt x="116153" y="192214"/>
                    <a:pt x="118231" y="192133"/>
                    <a:pt x="120296" y="191968"/>
                  </a:cubicBezTo>
                  <a:cubicBezTo>
                    <a:pt x="134665" y="190820"/>
                    <a:pt x="147792" y="186110"/>
                    <a:pt x="161950" y="186110"/>
                  </a:cubicBezTo>
                  <a:cubicBezTo>
                    <a:pt x="165195" y="186110"/>
                    <a:pt x="168494" y="186358"/>
                    <a:pt x="171874" y="186952"/>
                  </a:cubicBezTo>
                  <a:cubicBezTo>
                    <a:pt x="193489" y="190752"/>
                    <a:pt x="206629" y="194722"/>
                    <a:pt x="220391" y="194722"/>
                  </a:cubicBezTo>
                  <a:cubicBezTo>
                    <a:pt x="230045" y="194722"/>
                    <a:pt x="240005" y="192768"/>
                    <a:pt x="253411" y="187431"/>
                  </a:cubicBezTo>
                  <a:cubicBezTo>
                    <a:pt x="285442" y="174673"/>
                    <a:pt x="292570" y="137952"/>
                    <a:pt x="288207" y="103186"/>
                  </a:cubicBezTo>
                  <a:cubicBezTo>
                    <a:pt x="285712" y="83335"/>
                    <a:pt x="279472" y="64114"/>
                    <a:pt x="271978" y="50359"/>
                  </a:cubicBezTo>
                  <a:cubicBezTo>
                    <a:pt x="255881" y="20810"/>
                    <a:pt x="214081" y="0"/>
                    <a:pt x="178359"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703;p36">
              <a:extLst>
                <a:ext uri="{FF2B5EF4-FFF2-40B4-BE49-F238E27FC236}">
                  <a16:creationId xmlns:a16="http://schemas.microsoft.com/office/drawing/2014/main" id="{3062F9DE-4AF3-F491-38AA-45A77F9A9B72}"/>
                </a:ext>
              </a:extLst>
            </p:cNvPr>
            <p:cNvSpPr/>
            <p:nvPr/>
          </p:nvSpPr>
          <p:spPr>
            <a:xfrm>
              <a:off x="3119875" y="3591575"/>
              <a:ext cx="4247525" cy="1757475"/>
            </a:xfrm>
            <a:custGeom>
              <a:avLst/>
              <a:gdLst/>
              <a:ahLst/>
              <a:cxnLst/>
              <a:rect l="l" t="t" r="r" b="b"/>
              <a:pathLst>
                <a:path w="169901" h="70299" extrusionOk="0">
                  <a:moveTo>
                    <a:pt x="0" y="1"/>
                  </a:moveTo>
                  <a:lnTo>
                    <a:pt x="31404" y="70298"/>
                  </a:lnTo>
                  <a:lnTo>
                    <a:pt x="169901" y="61886"/>
                  </a:lnTo>
                  <a:lnTo>
                    <a:pt x="7608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704;p36">
              <a:extLst>
                <a:ext uri="{FF2B5EF4-FFF2-40B4-BE49-F238E27FC236}">
                  <a16:creationId xmlns:a16="http://schemas.microsoft.com/office/drawing/2014/main" id="{FDC54765-5D47-E781-C76F-4DE8FD27B0EE}"/>
                </a:ext>
              </a:extLst>
            </p:cNvPr>
            <p:cNvSpPr/>
            <p:nvPr/>
          </p:nvSpPr>
          <p:spPr>
            <a:xfrm>
              <a:off x="3104850" y="3579075"/>
              <a:ext cx="4276600" cy="1782500"/>
            </a:xfrm>
            <a:custGeom>
              <a:avLst/>
              <a:gdLst/>
              <a:ahLst/>
              <a:cxnLst/>
              <a:rect l="l" t="t" r="r" b="b"/>
              <a:pathLst>
                <a:path w="171064" h="71300" extrusionOk="0">
                  <a:moveTo>
                    <a:pt x="601" y="0"/>
                  </a:moveTo>
                  <a:cubicBezTo>
                    <a:pt x="240" y="0"/>
                    <a:pt x="0" y="375"/>
                    <a:pt x="148" y="706"/>
                  </a:cubicBezTo>
                  <a:lnTo>
                    <a:pt x="31548" y="71003"/>
                  </a:lnTo>
                  <a:cubicBezTo>
                    <a:pt x="31626" y="71186"/>
                    <a:pt x="31805" y="71299"/>
                    <a:pt x="32005" y="71299"/>
                  </a:cubicBezTo>
                  <a:cubicBezTo>
                    <a:pt x="32075" y="71299"/>
                    <a:pt x="32145" y="71286"/>
                    <a:pt x="32210" y="71256"/>
                  </a:cubicBezTo>
                  <a:cubicBezTo>
                    <a:pt x="32462" y="71142"/>
                    <a:pt x="32576" y="70851"/>
                    <a:pt x="32462" y="70598"/>
                  </a:cubicBezTo>
                  <a:lnTo>
                    <a:pt x="1376" y="1002"/>
                  </a:lnTo>
                  <a:lnTo>
                    <a:pt x="76538" y="1002"/>
                  </a:lnTo>
                  <a:lnTo>
                    <a:pt x="170228" y="62804"/>
                  </a:lnTo>
                  <a:cubicBezTo>
                    <a:pt x="170310" y="62855"/>
                    <a:pt x="170403" y="62880"/>
                    <a:pt x="170494" y="62880"/>
                  </a:cubicBezTo>
                  <a:cubicBezTo>
                    <a:pt x="170657" y="62880"/>
                    <a:pt x="170818" y="62801"/>
                    <a:pt x="170916" y="62656"/>
                  </a:cubicBezTo>
                  <a:cubicBezTo>
                    <a:pt x="171064" y="62429"/>
                    <a:pt x="171003" y="62120"/>
                    <a:pt x="170781" y="61968"/>
                  </a:cubicBezTo>
                  <a:lnTo>
                    <a:pt x="76960" y="83"/>
                  </a:lnTo>
                  <a:cubicBezTo>
                    <a:pt x="76882" y="31"/>
                    <a:pt x="76786" y="0"/>
                    <a:pt x="766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705;p36">
              <a:extLst>
                <a:ext uri="{FF2B5EF4-FFF2-40B4-BE49-F238E27FC236}">
                  <a16:creationId xmlns:a16="http://schemas.microsoft.com/office/drawing/2014/main" id="{C1B5D46A-CBA8-F5AA-476C-3A824EAE7988}"/>
                </a:ext>
              </a:extLst>
            </p:cNvPr>
            <p:cNvSpPr/>
            <p:nvPr/>
          </p:nvSpPr>
          <p:spPr>
            <a:xfrm>
              <a:off x="3119875" y="3591575"/>
              <a:ext cx="834975" cy="1839450"/>
            </a:xfrm>
            <a:custGeom>
              <a:avLst/>
              <a:gdLst/>
              <a:ahLst/>
              <a:cxnLst/>
              <a:rect l="l" t="t" r="r" b="b"/>
              <a:pathLst>
                <a:path w="33399" h="73578" extrusionOk="0">
                  <a:moveTo>
                    <a:pt x="0" y="1"/>
                  </a:moveTo>
                  <a:lnTo>
                    <a:pt x="0" y="4686"/>
                  </a:lnTo>
                  <a:lnTo>
                    <a:pt x="23614" y="67529"/>
                  </a:lnTo>
                  <a:lnTo>
                    <a:pt x="33399" y="73577"/>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706;p36">
              <a:extLst>
                <a:ext uri="{FF2B5EF4-FFF2-40B4-BE49-F238E27FC236}">
                  <a16:creationId xmlns:a16="http://schemas.microsoft.com/office/drawing/2014/main" id="{B1543601-0929-BA22-54E0-0BBA55420C16}"/>
                </a:ext>
              </a:extLst>
            </p:cNvPr>
            <p:cNvSpPr/>
            <p:nvPr/>
          </p:nvSpPr>
          <p:spPr>
            <a:xfrm>
              <a:off x="3107450" y="3579100"/>
              <a:ext cx="862650" cy="1864450"/>
            </a:xfrm>
            <a:custGeom>
              <a:avLst/>
              <a:gdLst/>
              <a:ahLst/>
              <a:cxnLst/>
              <a:rect l="l" t="t" r="r" b="b"/>
              <a:pathLst>
                <a:path w="34506" h="74578" extrusionOk="0">
                  <a:moveTo>
                    <a:pt x="1002" y="2812"/>
                  </a:moveTo>
                  <a:lnTo>
                    <a:pt x="32763" y="72787"/>
                  </a:lnTo>
                  <a:lnTo>
                    <a:pt x="32763" y="72787"/>
                  </a:lnTo>
                  <a:lnTo>
                    <a:pt x="24520" y="67693"/>
                  </a:lnTo>
                  <a:lnTo>
                    <a:pt x="1002" y="5098"/>
                  </a:lnTo>
                  <a:lnTo>
                    <a:pt x="1002" y="2812"/>
                  </a:lnTo>
                  <a:close/>
                  <a:moveTo>
                    <a:pt x="506" y="0"/>
                  </a:moveTo>
                  <a:cubicBezTo>
                    <a:pt x="253" y="0"/>
                    <a:pt x="1" y="186"/>
                    <a:pt x="1" y="500"/>
                  </a:cubicBezTo>
                  <a:lnTo>
                    <a:pt x="1" y="5185"/>
                  </a:lnTo>
                  <a:cubicBezTo>
                    <a:pt x="1" y="5246"/>
                    <a:pt x="9" y="5307"/>
                    <a:pt x="31" y="5364"/>
                  </a:cubicBezTo>
                  <a:lnTo>
                    <a:pt x="23645" y="68202"/>
                  </a:lnTo>
                  <a:cubicBezTo>
                    <a:pt x="23680" y="68307"/>
                    <a:pt x="23754" y="68394"/>
                    <a:pt x="23850" y="68450"/>
                  </a:cubicBezTo>
                  <a:lnTo>
                    <a:pt x="33634" y="74503"/>
                  </a:lnTo>
                  <a:cubicBezTo>
                    <a:pt x="33713" y="74551"/>
                    <a:pt x="33804" y="74577"/>
                    <a:pt x="33896" y="74577"/>
                  </a:cubicBezTo>
                  <a:cubicBezTo>
                    <a:pt x="34261" y="74577"/>
                    <a:pt x="34505" y="74203"/>
                    <a:pt x="34353" y="73872"/>
                  </a:cubicBezTo>
                  <a:lnTo>
                    <a:pt x="954" y="295"/>
                  </a:lnTo>
                  <a:cubicBezTo>
                    <a:pt x="863" y="92"/>
                    <a:pt x="684" y="0"/>
                    <a:pt x="5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707;p36">
              <a:extLst>
                <a:ext uri="{FF2B5EF4-FFF2-40B4-BE49-F238E27FC236}">
                  <a16:creationId xmlns:a16="http://schemas.microsoft.com/office/drawing/2014/main" id="{73CC8EFA-8A34-5FF5-616C-A0B1BE31B769}"/>
                </a:ext>
              </a:extLst>
            </p:cNvPr>
            <p:cNvSpPr/>
            <p:nvPr/>
          </p:nvSpPr>
          <p:spPr>
            <a:xfrm>
              <a:off x="3476500" y="3664075"/>
              <a:ext cx="1539950" cy="1177350"/>
            </a:xfrm>
            <a:custGeom>
              <a:avLst/>
              <a:gdLst/>
              <a:ahLst/>
              <a:cxnLst/>
              <a:rect l="l" t="t" r="r" b="b"/>
              <a:pathLst>
                <a:path w="61598" h="47094" extrusionOk="0">
                  <a:moveTo>
                    <a:pt x="29236" y="1"/>
                  </a:moveTo>
                  <a:lnTo>
                    <a:pt x="0" y="4691"/>
                  </a:lnTo>
                  <a:lnTo>
                    <a:pt x="22321" y="47094"/>
                  </a:lnTo>
                  <a:lnTo>
                    <a:pt x="61598" y="37941"/>
                  </a:lnTo>
                  <a:lnTo>
                    <a:pt x="292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708;p36">
              <a:extLst>
                <a:ext uri="{FF2B5EF4-FFF2-40B4-BE49-F238E27FC236}">
                  <a16:creationId xmlns:a16="http://schemas.microsoft.com/office/drawing/2014/main" id="{5616EEE0-222B-3A23-A33E-9E8F7884F7AA}"/>
                </a:ext>
              </a:extLst>
            </p:cNvPr>
            <p:cNvSpPr/>
            <p:nvPr/>
          </p:nvSpPr>
          <p:spPr>
            <a:xfrm>
              <a:off x="3461475" y="3651625"/>
              <a:ext cx="1570550" cy="1202225"/>
            </a:xfrm>
            <a:custGeom>
              <a:avLst/>
              <a:gdLst/>
              <a:ahLst/>
              <a:cxnLst/>
              <a:rect l="l" t="t" r="r" b="b"/>
              <a:pathLst>
                <a:path w="62822" h="48089" extrusionOk="0">
                  <a:moveTo>
                    <a:pt x="29641" y="1039"/>
                  </a:moveTo>
                  <a:lnTo>
                    <a:pt x="61284" y="38138"/>
                  </a:lnTo>
                  <a:lnTo>
                    <a:pt x="23183" y="47017"/>
                  </a:lnTo>
                  <a:lnTo>
                    <a:pt x="1372" y="5572"/>
                  </a:lnTo>
                  <a:lnTo>
                    <a:pt x="29641" y="1039"/>
                  </a:lnTo>
                  <a:close/>
                  <a:moveTo>
                    <a:pt x="29838" y="1"/>
                  </a:moveTo>
                  <a:cubicBezTo>
                    <a:pt x="29811" y="1"/>
                    <a:pt x="29785" y="3"/>
                    <a:pt x="29758" y="7"/>
                  </a:cubicBezTo>
                  <a:lnTo>
                    <a:pt x="523" y="4692"/>
                  </a:lnTo>
                  <a:cubicBezTo>
                    <a:pt x="188" y="4749"/>
                    <a:pt x="0" y="5119"/>
                    <a:pt x="161" y="5419"/>
                  </a:cubicBezTo>
                  <a:lnTo>
                    <a:pt x="22478" y="47823"/>
                  </a:lnTo>
                  <a:cubicBezTo>
                    <a:pt x="22565" y="47984"/>
                    <a:pt x="22735" y="48088"/>
                    <a:pt x="22918" y="48088"/>
                  </a:cubicBezTo>
                  <a:cubicBezTo>
                    <a:pt x="22957" y="48088"/>
                    <a:pt x="22996" y="48084"/>
                    <a:pt x="23035" y="48075"/>
                  </a:cubicBezTo>
                  <a:lnTo>
                    <a:pt x="62312" y="38927"/>
                  </a:lnTo>
                  <a:cubicBezTo>
                    <a:pt x="62678" y="38839"/>
                    <a:pt x="62822" y="38400"/>
                    <a:pt x="62582" y="38112"/>
                  </a:cubicBezTo>
                  <a:lnTo>
                    <a:pt x="30220" y="177"/>
                  </a:lnTo>
                  <a:cubicBezTo>
                    <a:pt x="30124" y="62"/>
                    <a:pt x="29984" y="1"/>
                    <a:pt x="298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709;p36">
              <a:extLst>
                <a:ext uri="{FF2B5EF4-FFF2-40B4-BE49-F238E27FC236}">
                  <a16:creationId xmlns:a16="http://schemas.microsoft.com/office/drawing/2014/main" id="{63CA9DD6-1217-79F0-8D63-1423B3671E36}"/>
                </a:ext>
              </a:extLst>
            </p:cNvPr>
            <p:cNvSpPr/>
            <p:nvPr/>
          </p:nvSpPr>
          <p:spPr>
            <a:xfrm>
              <a:off x="4034500" y="4612575"/>
              <a:ext cx="981950" cy="256725"/>
            </a:xfrm>
            <a:custGeom>
              <a:avLst/>
              <a:gdLst/>
              <a:ahLst/>
              <a:cxnLst/>
              <a:rect l="l" t="t" r="r" b="b"/>
              <a:pathLst>
                <a:path w="39278" h="10269" extrusionOk="0">
                  <a:moveTo>
                    <a:pt x="39278" y="1"/>
                  </a:moveTo>
                  <a:lnTo>
                    <a:pt x="1" y="9154"/>
                  </a:lnTo>
                  <a:lnTo>
                    <a:pt x="1" y="10269"/>
                  </a:lnTo>
                  <a:lnTo>
                    <a:pt x="38607" y="2457"/>
                  </a:lnTo>
                  <a:lnTo>
                    <a:pt x="39278"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710;p36">
              <a:extLst>
                <a:ext uri="{FF2B5EF4-FFF2-40B4-BE49-F238E27FC236}">
                  <a16:creationId xmlns:a16="http://schemas.microsoft.com/office/drawing/2014/main" id="{B1383959-A53E-04CC-69F9-D26AD78349AE}"/>
                </a:ext>
              </a:extLst>
            </p:cNvPr>
            <p:cNvSpPr/>
            <p:nvPr/>
          </p:nvSpPr>
          <p:spPr>
            <a:xfrm>
              <a:off x="4021875" y="4600050"/>
              <a:ext cx="1008800" cy="281775"/>
            </a:xfrm>
            <a:custGeom>
              <a:avLst/>
              <a:gdLst/>
              <a:ahLst/>
              <a:cxnLst/>
              <a:rect l="l" t="t" r="r" b="b"/>
              <a:pathLst>
                <a:path w="40352" h="11271" extrusionOk="0">
                  <a:moveTo>
                    <a:pt x="39077" y="1181"/>
                  </a:moveTo>
                  <a:lnTo>
                    <a:pt x="38712" y="2531"/>
                  </a:lnTo>
                  <a:lnTo>
                    <a:pt x="1002" y="10160"/>
                  </a:lnTo>
                  <a:lnTo>
                    <a:pt x="1002" y="10051"/>
                  </a:lnTo>
                  <a:lnTo>
                    <a:pt x="39077" y="1181"/>
                  </a:lnTo>
                  <a:close/>
                  <a:moveTo>
                    <a:pt x="39786" y="0"/>
                  </a:moveTo>
                  <a:cubicBezTo>
                    <a:pt x="39748" y="0"/>
                    <a:pt x="39709" y="5"/>
                    <a:pt x="39670" y="14"/>
                  </a:cubicBezTo>
                  <a:lnTo>
                    <a:pt x="388" y="9163"/>
                  </a:lnTo>
                  <a:cubicBezTo>
                    <a:pt x="162" y="9215"/>
                    <a:pt x="1" y="9420"/>
                    <a:pt x="5" y="9655"/>
                  </a:cubicBezTo>
                  <a:lnTo>
                    <a:pt x="5" y="10770"/>
                  </a:lnTo>
                  <a:cubicBezTo>
                    <a:pt x="5" y="11044"/>
                    <a:pt x="227" y="11270"/>
                    <a:pt x="506" y="11270"/>
                  </a:cubicBezTo>
                  <a:cubicBezTo>
                    <a:pt x="536" y="11266"/>
                    <a:pt x="571" y="11262"/>
                    <a:pt x="606" y="11257"/>
                  </a:cubicBezTo>
                  <a:lnTo>
                    <a:pt x="39212" y="3445"/>
                  </a:lnTo>
                  <a:cubicBezTo>
                    <a:pt x="39400" y="3406"/>
                    <a:pt x="39548" y="3267"/>
                    <a:pt x="39596" y="3088"/>
                  </a:cubicBezTo>
                  <a:lnTo>
                    <a:pt x="40266" y="632"/>
                  </a:lnTo>
                  <a:cubicBezTo>
                    <a:pt x="40352" y="306"/>
                    <a:pt x="40101" y="0"/>
                    <a:pt x="39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711;p36">
              <a:extLst>
                <a:ext uri="{FF2B5EF4-FFF2-40B4-BE49-F238E27FC236}">
                  <a16:creationId xmlns:a16="http://schemas.microsoft.com/office/drawing/2014/main" id="{5D0CB875-2D3E-B569-83B5-E7C280FF13BA}"/>
                </a:ext>
              </a:extLst>
            </p:cNvPr>
            <p:cNvSpPr/>
            <p:nvPr/>
          </p:nvSpPr>
          <p:spPr>
            <a:xfrm>
              <a:off x="4176900" y="3978375"/>
              <a:ext cx="146775" cy="88075"/>
            </a:xfrm>
            <a:custGeom>
              <a:avLst/>
              <a:gdLst/>
              <a:ahLst/>
              <a:cxnLst/>
              <a:rect l="l" t="t" r="r" b="b"/>
              <a:pathLst>
                <a:path w="5871" h="3523" extrusionOk="0">
                  <a:moveTo>
                    <a:pt x="4111" y="0"/>
                  </a:moveTo>
                  <a:lnTo>
                    <a:pt x="1" y="1084"/>
                  </a:lnTo>
                  <a:lnTo>
                    <a:pt x="1651" y="3523"/>
                  </a:lnTo>
                  <a:lnTo>
                    <a:pt x="5870" y="2382"/>
                  </a:lnTo>
                  <a:lnTo>
                    <a:pt x="411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712;p36">
              <a:extLst>
                <a:ext uri="{FF2B5EF4-FFF2-40B4-BE49-F238E27FC236}">
                  <a16:creationId xmlns:a16="http://schemas.microsoft.com/office/drawing/2014/main" id="{A152E0DD-9947-0A58-CB3F-FD23CA0616B6}"/>
                </a:ext>
              </a:extLst>
            </p:cNvPr>
            <p:cNvSpPr/>
            <p:nvPr/>
          </p:nvSpPr>
          <p:spPr>
            <a:xfrm>
              <a:off x="4405725" y="4311375"/>
              <a:ext cx="169625" cy="101575"/>
            </a:xfrm>
            <a:custGeom>
              <a:avLst/>
              <a:gdLst/>
              <a:ahLst/>
              <a:cxnLst/>
              <a:rect l="l" t="t" r="r" b="b"/>
              <a:pathLst>
                <a:path w="6785" h="4063" extrusionOk="0">
                  <a:moveTo>
                    <a:pt x="4782" y="0"/>
                  </a:moveTo>
                  <a:lnTo>
                    <a:pt x="1" y="1293"/>
                  </a:lnTo>
                  <a:lnTo>
                    <a:pt x="1869" y="4063"/>
                  </a:lnTo>
                  <a:lnTo>
                    <a:pt x="6785" y="2717"/>
                  </a:lnTo>
                  <a:lnTo>
                    <a:pt x="478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713;p36">
              <a:extLst>
                <a:ext uri="{FF2B5EF4-FFF2-40B4-BE49-F238E27FC236}">
                  <a16:creationId xmlns:a16="http://schemas.microsoft.com/office/drawing/2014/main" id="{77A36352-8C61-778B-A619-9F6060AE7A75}"/>
                </a:ext>
              </a:extLst>
            </p:cNvPr>
            <p:cNvSpPr/>
            <p:nvPr/>
          </p:nvSpPr>
          <p:spPr>
            <a:xfrm>
              <a:off x="4090900" y="3856225"/>
              <a:ext cx="129900" cy="67400"/>
            </a:xfrm>
            <a:custGeom>
              <a:avLst/>
              <a:gdLst/>
              <a:ahLst/>
              <a:cxnLst/>
              <a:rect l="l" t="t" r="r" b="b"/>
              <a:pathLst>
                <a:path w="5196" h="2696" extrusionOk="0">
                  <a:moveTo>
                    <a:pt x="3950" y="0"/>
                  </a:moveTo>
                  <a:lnTo>
                    <a:pt x="1" y="876"/>
                  </a:lnTo>
                  <a:lnTo>
                    <a:pt x="1229" y="2696"/>
                  </a:lnTo>
                  <a:lnTo>
                    <a:pt x="5195" y="1686"/>
                  </a:lnTo>
                  <a:lnTo>
                    <a:pt x="39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714;p36">
              <a:extLst>
                <a:ext uri="{FF2B5EF4-FFF2-40B4-BE49-F238E27FC236}">
                  <a16:creationId xmlns:a16="http://schemas.microsoft.com/office/drawing/2014/main" id="{83F584DA-A3F7-733C-81B0-D7ABC54B6057}"/>
                </a:ext>
              </a:extLst>
            </p:cNvPr>
            <p:cNvSpPr/>
            <p:nvPr/>
          </p:nvSpPr>
          <p:spPr>
            <a:xfrm>
              <a:off x="4281625" y="4130000"/>
              <a:ext cx="172450" cy="114225"/>
            </a:xfrm>
            <a:custGeom>
              <a:avLst/>
              <a:gdLst/>
              <a:ahLst/>
              <a:cxnLst/>
              <a:rect l="l" t="t" r="r" b="b"/>
              <a:pathLst>
                <a:path w="6898" h="4569" extrusionOk="0">
                  <a:moveTo>
                    <a:pt x="4394" y="1"/>
                  </a:moveTo>
                  <a:lnTo>
                    <a:pt x="1" y="1211"/>
                  </a:lnTo>
                  <a:lnTo>
                    <a:pt x="2269" y="4569"/>
                  </a:lnTo>
                  <a:lnTo>
                    <a:pt x="6898" y="3389"/>
                  </a:lnTo>
                  <a:lnTo>
                    <a:pt x="43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715;p36">
              <a:extLst>
                <a:ext uri="{FF2B5EF4-FFF2-40B4-BE49-F238E27FC236}">
                  <a16:creationId xmlns:a16="http://schemas.microsoft.com/office/drawing/2014/main" id="{E371B181-7102-B91F-5761-094774AC565F}"/>
                </a:ext>
              </a:extLst>
            </p:cNvPr>
            <p:cNvSpPr/>
            <p:nvPr/>
          </p:nvSpPr>
          <p:spPr>
            <a:xfrm>
              <a:off x="4482250" y="4199575"/>
              <a:ext cx="150700" cy="92650"/>
            </a:xfrm>
            <a:custGeom>
              <a:avLst/>
              <a:gdLst/>
              <a:ahLst/>
              <a:cxnLst/>
              <a:rect l="l" t="t" r="r" b="b"/>
              <a:pathLst>
                <a:path w="6028" h="3706" extrusionOk="0">
                  <a:moveTo>
                    <a:pt x="3968" y="0"/>
                  </a:moveTo>
                  <a:lnTo>
                    <a:pt x="1" y="1010"/>
                  </a:lnTo>
                  <a:lnTo>
                    <a:pt x="1986" y="3706"/>
                  </a:lnTo>
                  <a:lnTo>
                    <a:pt x="6027" y="2613"/>
                  </a:lnTo>
                  <a:lnTo>
                    <a:pt x="396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716;p36">
              <a:extLst>
                <a:ext uri="{FF2B5EF4-FFF2-40B4-BE49-F238E27FC236}">
                  <a16:creationId xmlns:a16="http://schemas.microsoft.com/office/drawing/2014/main" id="{C713237D-55BE-82FE-6416-643321982888}"/>
                </a:ext>
              </a:extLst>
            </p:cNvPr>
            <p:cNvSpPr/>
            <p:nvPr/>
          </p:nvSpPr>
          <p:spPr>
            <a:xfrm>
              <a:off x="4348350" y="4229300"/>
              <a:ext cx="166250" cy="99825"/>
            </a:xfrm>
            <a:custGeom>
              <a:avLst/>
              <a:gdLst/>
              <a:ahLst/>
              <a:cxnLst/>
              <a:rect l="l" t="t" r="r" b="b"/>
              <a:pathLst>
                <a:path w="6650" h="3993" extrusionOk="0">
                  <a:moveTo>
                    <a:pt x="4656" y="0"/>
                  </a:moveTo>
                  <a:lnTo>
                    <a:pt x="1" y="1184"/>
                  </a:lnTo>
                  <a:lnTo>
                    <a:pt x="1895" y="3993"/>
                  </a:lnTo>
                  <a:lnTo>
                    <a:pt x="6650" y="2704"/>
                  </a:lnTo>
                  <a:lnTo>
                    <a:pt x="465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717;p36">
              <a:extLst>
                <a:ext uri="{FF2B5EF4-FFF2-40B4-BE49-F238E27FC236}">
                  <a16:creationId xmlns:a16="http://schemas.microsoft.com/office/drawing/2014/main" id="{CEE5A6A4-D188-46DC-15F4-2CB438B7C9DC}"/>
                </a:ext>
              </a:extLst>
            </p:cNvPr>
            <p:cNvSpPr/>
            <p:nvPr/>
          </p:nvSpPr>
          <p:spPr>
            <a:xfrm>
              <a:off x="3978775" y="3882025"/>
              <a:ext cx="125650" cy="70250"/>
            </a:xfrm>
            <a:custGeom>
              <a:avLst/>
              <a:gdLst/>
              <a:ahLst/>
              <a:cxnLst/>
              <a:rect l="l" t="t" r="r" b="b"/>
              <a:pathLst>
                <a:path w="5026" h="2810" extrusionOk="0">
                  <a:moveTo>
                    <a:pt x="3780" y="0"/>
                  </a:moveTo>
                  <a:lnTo>
                    <a:pt x="1" y="832"/>
                  </a:lnTo>
                  <a:lnTo>
                    <a:pt x="1224" y="2809"/>
                  </a:lnTo>
                  <a:lnTo>
                    <a:pt x="5026" y="1838"/>
                  </a:lnTo>
                  <a:lnTo>
                    <a:pt x="378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718;p36">
              <a:extLst>
                <a:ext uri="{FF2B5EF4-FFF2-40B4-BE49-F238E27FC236}">
                  <a16:creationId xmlns:a16="http://schemas.microsoft.com/office/drawing/2014/main" id="{9FC0BCF7-BD31-FED4-C68F-9D14595FEC89}"/>
                </a:ext>
              </a:extLst>
            </p:cNvPr>
            <p:cNvSpPr/>
            <p:nvPr/>
          </p:nvSpPr>
          <p:spPr>
            <a:xfrm>
              <a:off x="4228075" y="4052400"/>
              <a:ext cx="152850" cy="93300"/>
            </a:xfrm>
            <a:custGeom>
              <a:avLst/>
              <a:gdLst/>
              <a:ahLst/>
              <a:cxnLst/>
              <a:rect l="l" t="t" r="r" b="b"/>
              <a:pathLst>
                <a:path w="6114" h="3732" extrusionOk="0">
                  <a:moveTo>
                    <a:pt x="4250" y="0"/>
                  </a:moveTo>
                  <a:lnTo>
                    <a:pt x="0" y="1150"/>
                  </a:lnTo>
                  <a:lnTo>
                    <a:pt x="1746" y="3732"/>
                  </a:lnTo>
                  <a:lnTo>
                    <a:pt x="6114" y="2526"/>
                  </a:lnTo>
                  <a:lnTo>
                    <a:pt x="42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19;p36">
              <a:extLst>
                <a:ext uri="{FF2B5EF4-FFF2-40B4-BE49-F238E27FC236}">
                  <a16:creationId xmlns:a16="http://schemas.microsoft.com/office/drawing/2014/main" id="{A91FD15D-50CC-6DA1-CC11-A22851AB779C}"/>
                </a:ext>
              </a:extLst>
            </p:cNvPr>
            <p:cNvSpPr/>
            <p:nvPr/>
          </p:nvSpPr>
          <p:spPr>
            <a:xfrm>
              <a:off x="4131625" y="3912950"/>
              <a:ext cx="137400" cy="77850"/>
            </a:xfrm>
            <a:custGeom>
              <a:avLst/>
              <a:gdLst/>
              <a:ahLst/>
              <a:cxnLst/>
              <a:rect l="l" t="t" r="r" b="b"/>
              <a:pathLst>
                <a:path w="5496" h="3114" extrusionOk="0">
                  <a:moveTo>
                    <a:pt x="3993" y="0"/>
                  </a:moveTo>
                  <a:lnTo>
                    <a:pt x="0" y="1015"/>
                  </a:lnTo>
                  <a:lnTo>
                    <a:pt x="1415" y="3114"/>
                  </a:lnTo>
                  <a:lnTo>
                    <a:pt x="5495" y="2034"/>
                  </a:lnTo>
                  <a:lnTo>
                    <a:pt x="399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20;p36">
              <a:extLst>
                <a:ext uri="{FF2B5EF4-FFF2-40B4-BE49-F238E27FC236}">
                  <a16:creationId xmlns:a16="http://schemas.microsoft.com/office/drawing/2014/main" id="{1830E4FE-F9E4-4516-CD21-89DA296F4B34}"/>
                </a:ext>
              </a:extLst>
            </p:cNvPr>
            <p:cNvSpPr/>
            <p:nvPr/>
          </p:nvSpPr>
          <p:spPr>
            <a:xfrm>
              <a:off x="3773675" y="4000675"/>
              <a:ext cx="143725" cy="85600"/>
            </a:xfrm>
            <a:custGeom>
              <a:avLst/>
              <a:gdLst/>
              <a:ahLst/>
              <a:cxnLst/>
              <a:rect l="l" t="t" r="r" b="b"/>
              <a:pathLst>
                <a:path w="5749" h="3424" extrusionOk="0">
                  <a:moveTo>
                    <a:pt x="4512" y="1"/>
                  </a:moveTo>
                  <a:lnTo>
                    <a:pt x="1" y="1150"/>
                  </a:lnTo>
                  <a:lnTo>
                    <a:pt x="1259" y="3423"/>
                  </a:lnTo>
                  <a:lnTo>
                    <a:pt x="5749" y="2239"/>
                  </a:lnTo>
                  <a:lnTo>
                    <a:pt x="451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21;p36">
              <a:extLst>
                <a:ext uri="{FF2B5EF4-FFF2-40B4-BE49-F238E27FC236}">
                  <a16:creationId xmlns:a16="http://schemas.microsoft.com/office/drawing/2014/main" id="{5A62D48D-965B-3B2B-AD6B-EA196C9D6B25}"/>
                </a:ext>
              </a:extLst>
            </p:cNvPr>
            <p:cNvSpPr/>
            <p:nvPr/>
          </p:nvSpPr>
          <p:spPr>
            <a:xfrm>
              <a:off x="3720550" y="4105850"/>
              <a:ext cx="112275" cy="85700"/>
            </a:xfrm>
            <a:custGeom>
              <a:avLst/>
              <a:gdLst/>
              <a:ahLst/>
              <a:cxnLst/>
              <a:rect l="l" t="t" r="r" b="b"/>
              <a:pathLst>
                <a:path w="4491" h="3428" extrusionOk="0">
                  <a:moveTo>
                    <a:pt x="3053" y="0"/>
                  </a:moveTo>
                  <a:lnTo>
                    <a:pt x="1" y="806"/>
                  </a:lnTo>
                  <a:lnTo>
                    <a:pt x="1390" y="3427"/>
                  </a:lnTo>
                  <a:lnTo>
                    <a:pt x="4490" y="2591"/>
                  </a:lnTo>
                  <a:lnTo>
                    <a:pt x="305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22;p36">
              <a:extLst>
                <a:ext uri="{FF2B5EF4-FFF2-40B4-BE49-F238E27FC236}">
                  <a16:creationId xmlns:a16="http://schemas.microsoft.com/office/drawing/2014/main" id="{6BE4C410-2D8D-65B6-52A9-D6A779EBE395}"/>
                </a:ext>
              </a:extLst>
            </p:cNvPr>
            <p:cNvSpPr/>
            <p:nvPr/>
          </p:nvSpPr>
          <p:spPr>
            <a:xfrm>
              <a:off x="3945250" y="3829775"/>
              <a:ext cx="118025" cy="58050"/>
            </a:xfrm>
            <a:custGeom>
              <a:avLst/>
              <a:gdLst/>
              <a:ahLst/>
              <a:cxnLst/>
              <a:rect l="l" t="t" r="r" b="b"/>
              <a:pathLst>
                <a:path w="4721" h="2322" extrusionOk="0">
                  <a:moveTo>
                    <a:pt x="3710" y="0"/>
                  </a:moveTo>
                  <a:lnTo>
                    <a:pt x="0" y="762"/>
                  </a:lnTo>
                  <a:lnTo>
                    <a:pt x="967" y="2321"/>
                  </a:lnTo>
                  <a:lnTo>
                    <a:pt x="4721" y="1494"/>
                  </a:lnTo>
                  <a:lnTo>
                    <a:pt x="3710"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23;p36">
              <a:extLst>
                <a:ext uri="{FF2B5EF4-FFF2-40B4-BE49-F238E27FC236}">
                  <a16:creationId xmlns:a16="http://schemas.microsoft.com/office/drawing/2014/main" id="{FC581BB5-9781-BCF0-9465-AC9A1D643C65}"/>
                </a:ext>
              </a:extLst>
            </p:cNvPr>
            <p:cNvSpPr/>
            <p:nvPr/>
          </p:nvSpPr>
          <p:spPr>
            <a:xfrm>
              <a:off x="3733525" y="3931775"/>
              <a:ext cx="144575" cy="82550"/>
            </a:xfrm>
            <a:custGeom>
              <a:avLst/>
              <a:gdLst/>
              <a:ahLst/>
              <a:cxnLst/>
              <a:rect l="l" t="t" r="r" b="b"/>
              <a:pathLst>
                <a:path w="5783" h="3302" extrusionOk="0">
                  <a:moveTo>
                    <a:pt x="4590" y="0"/>
                  </a:moveTo>
                  <a:lnTo>
                    <a:pt x="0" y="1011"/>
                  </a:lnTo>
                  <a:lnTo>
                    <a:pt x="1272" y="3301"/>
                  </a:lnTo>
                  <a:lnTo>
                    <a:pt x="5783" y="2152"/>
                  </a:lnTo>
                  <a:lnTo>
                    <a:pt x="459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24;p36">
              <a:extLst>
                <a:ext uri="{FF2B5EF4-FFF2-40B4-BE49-F238E27FC236}">
                  <a16:creationId xmlns:a16="http://schemas.microsoft.com/office/drawing/2014/main" id="{13B616E1-84CD-BA23-DC9D-3A25B8B28A86}"/>
                </a:ext>
              </a:extLst>
            </p:cNvPr>
            <p:cNvSpPr/>
            <p:nvPr/>
          </p:nvSpPr>
          <p:spPr>
            <a:xfrm>
              <a:off x="3834000" y="3852300"/>
              <a:ext cx="118125" cy="60450"/>
            </a:xfrm>
            <a:custGeom>
              <a:avLst/>
              <a:gdLst/>
              <a:ahLst/>
              <a:cxnLst/>
              <a:rect l="l" t="t" r="r" b="b"/>
              <a:pathLst>
                <a:path w="4725" h="2418" extrusionOk="0">
                  <a:moveTo>
                    <a:pt x="3754" y="1"/>
                  </a:moveTo>
                  <a:lnTo>
                    <a:pt x="0" y="767"/>
                  </a:lnTo>
                  <a:lnTo>
                    <a:pt x="915" y="2417"/>
                  </a:lnTo>
                  <a:lnTo>
                    <a:pt x="4725" y="1573"/>
                  </a:lnTo>
                  <a:lnTo>
                    <a:pt x="375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25;p36">
              <a:extLst>
                <a:ext uri="{FF2B5EF4-FFF2-40B4-BE49-F238E27FC236}">
                  <a16:creationId xmlns:a16="http://schemas.microsoft.com/office/drawing/2014/main" id="{468663CC-6846-02B0-84D5-8842A66A9D40}"/>
                </a:ext>
              </a:extLst>
            </p:cNvPr>
            <p:cNvSpPr/>
            <p:nvPr/>
          </p:nvSpPr>
          <p:spPr>
            <a:xfrm>
              <a:off x="3641950" y="3960850"/>
              <a:ext cx="106500" cy="76750"/>
            </a:xfrm>
            <a:custGeom>
              <a:avLst/>
              <a:gdLst/>
              <a:ahLst/>
              <a:cxnLst/>
              <a:rect l="l" t="t" r="r" b="b"/>
              <a:pathLst>
                <a:path w="4260" h="3070" extrusionOk="0">
                  <a:moveTo>
                    <a:pt x="2984" y="0"/>
                  </a:moveTo>
                  <a:lnTo>
                    <a:pt x="1" y="662"/>
                  </a:lnTo>
                  <a:lnTo>
                    <a:pt x="1272" y="3070"/>
                  </a:lnTo>
                  <a:lnTo>
                    <a:pt x="4260" y="2308"/>
                  </a:lnTo>
                  <a:lnTo>
                    <a:pt x="29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26;p36">
              <a:extLst>
                <a:ext uri="{FF2B5EF4-FFF2-40B4-BE49-F238E27FC236}">
                  <a16:creationId xmlns:a16="http://schemas.microsoft.com/office/drawing/2014/main" id="{9AE947DE-05E5-5995-C506-5BB131462E42}"/>
                </a:ext>
              </a:extLst>
            </p:cNvPr>
            <p:cNvSpPr/>
            <p:nvPr/>
          </p:nvSpPr>
          <p:spPr>
            <a:xfrm>
              <a:off x="3701175" y="3875050"/>
              <a:ext cx="138600" cy="66775"/>
            </a:xfrm>
            <a:custGeom>
              <a:avLst/>
              <a:gdLst/>
              <a:ahLst/>
              <a:cxnLst/>
              <a:rect l="l" t="t" r="r" b="b"/>
              <a:pathLst>
                <a:path w="5544" h="2671" extrusionOk="0">
                  <a:moveTo>
                    <a:pt x="4625" y="1"/>
                  </a:moveTo>
                  <a:lnTo>
                    <a:pt x="1" y="946"/>
                  </a:lnTo>
                  <a:lnTo>
                    <a:pt x="959" y="2670"/>
                  </a:lnTo>
                  <a:lnTo>
                    <a:pt x="5544" y="1655"/>
                  </a:lnTo>
                  <a:lnTo>
                    <a:pt x="462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27;p36">
              <a:extLst>
                <a:ext uri="{FF2B5EF4-FFF2-40B4-BE49-F238E27FC236}">
                  <a16:creationId xmlns:a16="http://schemas.microsoft.com/office/drawing/2014/main" id="{C122F84A-5521-D890-9A05-6F381EEB7DEC}"/>
                </a:ext>
              </a:extLst>
            </p:cNvPr>
            <p:cNvSpPr/>
            <p:nvPr/>
          </p:nvSpPr>
          <p:spPr>
            <a:xfrm>
              <a:off x="4061300" y="4009925"/>
              <a:ext cx="139800" cy="88550"/>
            </a:xfrm>
            <a:custGeom>
              <a:avLst/>
              <a:gdLst/>
              <a:ahLst/>
              <a:cxnLst/>
              <a:rect l="l" t="t" r="r" b="b"/>
              <a:pathLst>
                <a:path w="5592" h="3542" extrusionOk="0">
                  <a:moveTo>
                    <a:pt x="3941" y="1"/>
                  </a:moveTo>
                  <a:lnTo>
                    <a:pt x="0" y="1042"/>
                  </a:lnTo>
                  <a:lnTo>
                    <a:pt x="1546" y="3541"/>
                  </a:lnTo>
                  <a:lnTo>
                    <a:pt x="5591" y="2444"/>
                  </a:lnTo>
                  <a:lnTo>
                    <a:pt x="394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28;p36">
              <a:extLst>
                <a:ext uri="{FF2B5EF4-FFF2-40B4-BE49-F238E27FC236}">
                  <a16:creationId xmlns:a16="http://schemas.microsoft.com/office/drawing/2014/main" id="{F06535CF-0C87-5F53-DF59-C1674EF5668B}"/>
                </a:ext>
              </a:extLst>
            </p:cNvPr>
            <p:cNvSpPr/>
            <p:nvPr/>
          </p:nvSpPr>
          <p:spPr>
            <a:xfrm>
              <a:off x="4159150" y="4164950"/>
              <a:ext cx="162025" cy="111825"/>
            </a:xfrm>
            <a:custGeom>
              <a:avLst/>
              <a:gdLst/>
              <a:ahLst/>
              <a:cxnLst/>
              <a:rect l="l" t="t" r="r" b="b"/>
              <a:pathLst>
                <a:path w="6481" h="4473" extrusionOk="0">
                  <a:moveTo>
                    <a:pt x="4220" y="1"/>
                  </a:moveTo>
                  <a:lnTo>
                    <a:pt x="1" y="1163"/>
                  </a:lnTo>
                  <a:lnTo>
                    <a:pt x="2052" y="4473"/>
                  </a:lnTo>
                  <a:lnTo>
                    <a:pt x="6480" y="3345"/>
                  </a:lnTo>
                  <a:lnTo>
                    <a:pt x="42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729;p36">
              <a:extLst>
                <a:ext uri="{FF2B5EF4-FFF2-40B4-BE49-F238E27FC236}">
                  <a16:creationId xmlns:a16="http://schemas.microsoft.com/office/drawing/2014/main" id="{63B6ABD8-B91E-E62C-DE32-CC16E3886E8A}"/>
                </a:ext>
              </a:extLst>
            </p:cNvPr>
            <p:cNvSpPr/>
            <p:nvPr/>
          </p:nvSpPr>
          <p:spPr>
            <a:xfrm>
              <a:off x="3865225" y="3906725"/>
              <a:ext cx="127075" cy="74600"/>
            </a:xfrm>
            <a:custGeom>
              <a:avLst/>
              <a:gdLst/>
              <a:ahLst/>
              <a:cxnLst/>
              <a:rect l="l" t="t" r="r" b="b"/>
              <a:pathLst>
                <a:path w="5083" h="2984" extrusionOk="0">
                  <a:moveTo>
                    <a:pt x="3850" y="1"/>
                  </a:moveTo>
                  <a:lnTo>
                    <a:pt x="1" y="850"/>
                  </a:lnTo>
                  <a:lnTo>
                    <a:pt x="1185" y="2984"/>
                  </a:lnTo>
                  <a:lnTo>
                    <a:pt x="5082" y="1991"/>
                  </a:lnTo>
                  <a:lnTo>
                    <a:pt x="38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730;p36">
              <a:extLst>
                <a:ext uri="{FF2B5EF4-FFF2-40B4-BE49-F238E27FC236}">
                  <a16:creationId xmlns:a16="http://schemas.microsoft.com/office/drawing/2014/main" id="{FFBD9458-F2A9-10FE-23AB-E6FE40D17D98}"/>
                </a:ext>
              </a:extLst>
            </p:cNvPr>
            <p:cNvSpPr/>
            <p:nvPr/>
          </p:nvSpPr>
          <p:spPr>
            <a:xfrm>
              <a:off x="3807875" y="4269025"/>
              <a:ext cx="123125" cy="99625"/>
            </a:xfrm>
            <a:custGeom>
              <a:avLst/>
              <a:gdLst/>
              <a:ahLst/>
              <a:cxnLst/>
              <a:rect l="l" t="t" r="r" b="b"/>
              <a:pathLst>
                <a:path w="4925" h="3985" extrusionOk="0">
                  <a:moveTo>
                    <a:pt x="3179" y="0"/>
                  </a:moveTo>
                  <a:lnTo>
                    <a:pt x="0" y="876"/>
                  </a:lnTo>
                  <a:lnTo>
                    <a:pt x="1650" y="3985"/>
                  </a:lnTo>
                  <a:lnTo>
                    <a:pt x="4925" y="3153"/>
                  </a:lnTo>
                  <a:lnTo>
                    <a:pt x="317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731;p36">
              <a:extLst>
                <a:ext uri="{FF2B5EF4-FFF2-40B4-BE49-F238E27FC236}">
                  <a16:creationId xmlns:a16="http://schemas.microsoft.com/office/drawing/2014/main" id="{FAD4FCAE-47EA-9C40-2428-18EC96AE35E5}"/>
                </a:ext>
              </a:extLst>
            </p:cNvPr>
            <p:cNvSpPr/>
            <p:nvPr/>
          </p:nvSpPr>
          <p:spPr>
            <a:xfrm>
              <a:off x="4109075" y="4085700"/>
              <a:ext cx="145675" cy="93525"/>
            </a:xfrm>
            <a:custGeom>
              <a:avLst/>
              <a:gdLst/>
              <a:ahLst/>
              <a:cxnLst/>
              <a:rect l="l" t="t" r="r" b="b"/>
              <a:pathLst>
                <a:path w="5827" h="3741" extrusionOk="0">
                  <a:moveTo>
                    <a:pt x="4077" y="1"/>
                  </a:moveTo>
                  <a:lnTo>
                    <a:pt x="1" y="1102"/>
                  </a:lnTo>
                  <a:lnTo>
                    <a:pt x="1638" y="3741"/>
                  </a:lnTo>
                  <a:lnTo>
                    <a:pt x="5827" y="2587"/>
                  </a:lnTo>
                  <a:lnTo>
                    <a:pt x="407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732;p36">
              <a:extLst>
                <a:ext uri="{FF2B5EF4-FFF2-40B4-BE49-F238E27FC236}">
                  <a16:creationId xmlns:a16="http://schemas.microsoft.com/office/drawing/2014/main" id="{D5ACC98B-E244-B131-553C-DA21D56AB518}"/>
                </a:ext>
              </a:extLst>
            </p:cNvPr>
            <p:cNvSpPr/>
            <p:nvPr/>
          </p:nvSpPr>
          <p:spPr>
            <a:xfrm>
              <a:off x="3903225" y="3971400"/>
              <a:ext cx="131975" cy="80900"/>
            </a:xfrm>
            <a:custGeom>
              <a:avLst/>
              <a:gdLst/>
              <a:ahLst/>
              <a:cxnLst/>
              <a:rect l="l" t="t" r="r" b="b"/>
              <a:pathLst>
                <a:path w="5279" h="3236" extrusionOk="0">
                  <a:moveTo>
                    <a:pt x="3933" y="0"/>
                  </a:moveTo>
                  <a:lnTo>
                    <a:pt x="1" y="1002"/>
                  </a:lnTo>
                  <a:lnTo>
                    <a:pt x="1237" y="3236"/>
                  </a:lnTo>
                  <a:lnTo>
                    <a:pt x="5278" y="2169"/>
                  </a:lnTo>
                  <a:lnTo>
                    <a:pt x="393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733;p36">
              <a:extLst>
                <a:ext uri="{FF2B5EF4-FFF2-40B4-BE49-F238E27FC236}">
                  <a16:creationId xmlns:a16="http://schemas.microsoft.com/office/drawing/2014/main" id="{A5EFC2D2-EBA6-8A3C-0800-041F21B89449}"/>
                </a:ext>
              </a:extLst>
            </p:cNvPr>
            <p:cNvSpPr/>
            <p:nvPr/>
          </p:nvSpPr>
          <p:spPr>
            <a:xfrm>
              <a:off x="4107350" y="4602575"/>
              <a:ext cx="152975" cy="101150"/>
            </a:xfrm>
            <a:custGeom>
              <a:avLst/>
              <a:gdLst/>
              <a:ahLst/>
              <a:cxnLst/>
              <a:rect l="l" t="t" r="r" b="b"/>
              <a:pathLst>
                <a:path w="6119" h="4046" extrusionOk="0">
                  <a:moveTo>
                    <a:pt x="4498" y="0"/>
                  </a:moveTo>
                  <a:lnTo>
                    <a:pt x="0" y="1145"/>
                  </a:lnTo>
                  <a:lnTo>
                    <a:pt x="1607" y="4046"/>
                  </a:lnTo>
                  <a:lnTo>
                    <a:pt x="6118" y="2926"/>
                  </a:lnTo>
                  <a:lnTo>
                    <a:pt x="449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734;p36">
              <a:extLst>
                <a:ext uri="{FF2B5EF4-FFF2-40B4-BE49-F238E27FC236}">
                  <a16:creationId xmlns:a16="http://schemas.microsoft.com/office/drawing/2014/main" id="{EDDC7F14-C065-71FB-5E3D-3BF40C77EB98}"/>
                </a:ext>
              </a:extLst>
            </p:cNvPr>
            <p:cNvSpPr/>
            <p:nvPr/>
          </p:nvSpPr>
          <p:spPr>
            <a:xfrm>
              <a:off x="3995425" y="3721250"/>
              <a:ext cx="146550" cy="89925"/>
            </a:xfrm>
            <a:custGeom>
              <a:avLst/>
              <a:gdLst/>
              <a:ahLst/>
              <a:cxnLst/>
              <a:rect l="l" t="t" r="r" b="b"/>
              <a:pathLst>
                <a:path w="5862" h="3597" extrusionOk="0">
                  <a:moveTo>
                    <a:pt x="3789" y="0"/>
                  </a:moveTo>
                  <a:lnTo>
                    <a:pt x="1" y="627"/>
                  </a:lnTo>
                  <a:lnTo>
                    <a:pt x="2008" y="3597"/>
                  </a:lnTo>
                  <a:lnTo>
                    <a:pt x="5862" y="2809"/>
                  </a:lnTo>
                  <a:lnTo>
                    <a:pt x="378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735;p36">
              <a:extLst>
                <a:ext uri="{FF2B5EF4-FFF2-40B4-BE49-F238E27FC236}">
                  <a16:creationId xmlns:a16="http://schemas.microsoft.com/office/drawing/2014/main" id="{545A4CF4-3600-CDD1-81DD-0AA6ABB35172}"/>
                </a:ext>
              </a:extLst>
            </p:cNvPr>
            <p:cNvSpPr/>
            <p:nvPr/>
          </p:nvSpPr>
          <p:spPr>
            <a:xfrm>
              <a:off x="3643700" y="3775450"/>
              <a:ext cx="164625" cy="107900"/>
            </a:xfrm>
            <a:custGeom>
              <a:avLst/>
              <a:gdLst/>
              <a:ahLst/>
              <a:cxnLst/>
              <a:rect l="l" t="t" r="r" b="b"/>
              <a:pathLst>
                <a:path w="6585" h="4316" extrusionOk="0">
                  <a:moveTo>
                    <a:pt x="4721" y="1"/>
                  </a:moveTo>
                  <a:lnTo>
                    <a:pt x="1" y="780"/>
                  </a:lnTo>
                  <a:lnTo>
                    <a:pt x="1960" y="4316"/>
                  </a:lnTo>
                  <a:lnTo>
                    <a:pt x="6585" y="3371"/>
                  </a:lnTo>
                  <a:lnTo>
                    <a:pt x="47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736;p36">
              <a:extLst>
                <a:ext uri="{FF2B5EF4-FFF2-40B4-BE49-F238E27FC236}">
                  <a16:creationId xmlns:a16="http://schemas.microsoft.com/office/drawing/2014/main" id="{61C47930-4AD5-B3D8-E71E-8E435238AE32}"/>
                </a:ext>
              </a:extLst>
            </p:cNvPr>
            <p:cNvSpPr/>
            <p:nvPr/>
          </p:nvSpPr>
          <p:spPr>
            <a:xfrm>
              <a:off x="3813525" y="4071775"/>
              <a:ext cx="147750" cy="94400"/>
            </a:xfrm>
            <a:custGeom>
              <a:avLst/>
              <a:gdLst/>
              <a:ahLst/>
              <a:cxnLst/>
              <a:rect l="l" t="t" r="r" b="b"/>
              <a:pathLst>
                <a:path w="5910" h="3776" extrusionOk="0">
                  <a:moveTo>
                    <a:pt x="4490" y="0"/>
                  </a:moveTo>
                  <a:lnTo>
                    <a:pt x="1" y="1185"/>
                  </a:lnTo>
                  <a:lnTo>
                    <a:pt x="1437" y="3775"/>
                  </a:lnTo>
                  <a:lnTo>
                    <a:pt x="5909" y="2565"/>
                  </a:lnTo>
                  <a:lnTo>
                    <a:pt x="449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737;p36">
              <a:extLst>
                <a:ext uri="{FF2B5EF4-FFF2-40B4-BE49-F238E27FC236}">
                  <a16:creationId xmlns:a16="http://schemas.microsoft.com/office/drawing/2014/main" id="{32EF262E-DBBB-F3C8-AA8A-A492C82CB715}"/>
                </a:ext>
              </a:extLst>
            </p:cNvPr>
            <p:cNvSpPr/>
            <p:nvPr/>
          </p:nvSpPr>
          <p:spPr>
            <a:xfrm>
              <a:off x="4085575" y="4296025"/>
              <a:ext cx="162325" cy="105625"/>
            </a:xfrm>
            <a:custGeom>
              <a:avLst/>
              <a:gdLst/>
              <a:ahLst/>
              <a:cxnLst/>
              <a:rect l="l" t="t" r="r" b="b"/>
              <a:pathLst>
                <a:path w="6493" h="4225" extrusionOk="0">
                  <a:moveTo>
                    <a:pt x="4681" y="0"/>
                  </a:moveTo>
                  <a:lnTo>
                    <a:pt x="0" y="1189"/>
                  </a:lnTo>
                  <a:lnTo>
                    <a:pt x="1681" y="4224"/>
                  </a:lnTo>
                  <a:lnTo>
                    <a:pt x="6493" y="2922"/>
                  </a:lnTo>
                  <a:lnTo>
                    <a:pt x="468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738;p36">
              <a:extLst>
                <a:ext uri="{FF2B5EF4-FFF2-40B4-BE49-F238E27FC236}">
                  <a16:creationId xmlns:a16="http://schemas.microsoft.com/office/drawing/2014/main" id="{BD5DC500-6813-3366-ADFB-6F3B7DC91B26}"/>
                </a:ext>
              </a:extLst>
            </p:cNvPr>
            <p:cNvSpPr/>
            <p:nvPr/>
          </p:nvSpPr>
          <p:spPr>
            <a:xfrm>
              <a:off x="4032000" y="4198700"/>
              <a:ext cx="161475" cy="111925"/>
            </a:xfrm>
            <a:custGeom>
              <a:avLst/>
              <a:gdLst/>
              <a:ahLst/>
              <a:cxnLst/>
              <a:rect l="l" t="t" r="r" b="b"/>
              <a:pathLst>
                <a:path w="6459" h="4477" extrusionOk="0">
                  <a:moveTo>
                    <a:pt x="4416" y="0"/>
                  </a:moveTo>
                  <a:lnTo>
                    <a:pt x="1" y="1215"/>
                  </a:lnTo>
                  <a:lnTo>
                    <a:pt x="1808" y="4477"/>
                  </a:lnTo>
                  <a:lnTo>
                    <a:pt x="6458" y="3297"/>
                  </a:lnTo>
                  <a:lnTo>
                    <a:pt x="441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739;p36">
              <a:extLst>
                <a:ext uri="{FF2B5EF4-FFF2-40B4-BE49-F238E27FC236}">
                  <a16:creationId xmlns:a16="http://schemas.microsoft.com/office/drawing/2014/main" id="{01E6E053-D70A-C654-D67D-AD6A61038817}"/>
                </a:ext>
              </a:extLst>
            </p:cNvPr>
            <p:cNvSpPr/>
            <p:nvPr/>
          </p:nvSpPr>
          <p:spPr>
            <a:xfrm>
              <a:off x="4219675" y="4263250"/>
              <a:ext cx="159075" cy="101275"/>
            </a:xfrm>
            <a:custGeom>
              <a:avLst/>
              <a:gdLst/>
              <a:ahLst/>
              <a:cxnLst/>
              <a:rect l="l" t="t" r="r" b="b"/>
              <a:pathLst>
                <a:path w="6363" h="4051" extrusionOk="0">
                  <a:moveTo>
                    <a:pt x="4455" y="1"/>
                  </a:moveTo>
                  <a:lnTo>
                    <a:pt x="1" y="1137"/>
                  </a:lnTo>
                  <a:lnTo>
                    <a:pt x="1804" y="4050"/>
                  </a:lnTo>
                  <a:lnTo>
                    <a:pt x="6363" y="2818"/>
                  </a:lnTo>
                  <a:lnTo>
                    <a:pt x="445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740;p36">
              <a:extLst>
                <a:ext uri="{FF2B5EF4-FFF2-40B4-BE49-F238E27FC236}">
                  <a16:creationId xmlns:a16="http://schemas.microsoft.com/office/drawing/2014/main" id="{2534BA77-C632-388C-0AE7-C94D2A29FCB5}"/>
                </a:ext>
              </a:extLst>
            </p:cNvPr>
            <p:cNvSpPr/>
            <p:nvPr/>
          </p:nvSpPr>
          <p:spPr>
            <a:xfrm>
              <a:off x="3942425" y="4040425"/>
              <a:ext cx="140675" cy="91025"/>
            </a:xfrm>
            <a:custGeom>
              <a:avLst/>
              <a:gdLst/>
              <a:ahLst/>
              <a:cxnLst/>
              <a:rect l="l" t="t" r="r" b="b"/>
              <a:pathLst>
                <a:path w="5627" h="3641" extrusionOk="0">
                  <a:moveTo>
                    <a:pt x="4076" y="0"/>
                  </a:moveTo>
                  <a:lnTo>
                    <a:pt x="0" y="1076"/>
                  </a:lnTo>
                  <a:lnTo>
                    <a:pt x="1420" y="3640"/>
                  </a:lnTo>
                  <a:lnTo>
                    <a:pt x="5626" y="2504"/>
                  </a:lnTo>
                  <a:lnTo>
                    <a:pt x="40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741;p36">
              <a:extLst>
                <a:ext uri="{FF2B5EF4-FFF2-40B4-BE49-F238E27FC236}">
                  <a16:creationId xmlns:a16="http://schemas.microsoft.com/office/drawing/2014/main" id="{9831A454-BAC3-76AF-ED3D-9778E2910E17}"/>
                </a:ext>
              </a:extLst>
            </p:cNvPr>
            <p:cNvSpPr/>
            <p:nvPr/>
          </p:nvSpPr>
          <p:spPr>
            <a:xfrm>
              <a:off x="4018625" y="3942775"/>
              <a:ext cx="131300" cy="78400"/>
            </a:xfrm>
            <a:custGeom>
              <a:avLst/>
              <a:gdLst/>
              <a:ahLst/>
              <a:cxnLst/>
              <a:rect l="l" t="t" r="r" b="b"/>
              <a:pathLst>
                <a:path w="5252" h="3136" extrusionOk="0">
                  <a:moveTo>
                    <a:pt x="3828" y="0"/>
                  </a:moveTo>
                  <a:lnTo>
                    <a:pt x="0" y="971"/>
                  </a:lnTo>
                  <a:lnTo>
                    <a:pt x="1337" y="3135"/>
                  </a:lnTo>
                  <a:lnTo>
                    <a:pt x="5252" y="2099"/>
                  </a:lnTo>
                  <a:lnTo>
                    <a:pt x="382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742;p36">
              <a:extLst>
                <a:ext uri="{FF2B5EF4-FFF2-40B4-BE49-F238E27FC236}">
                  <a16:creationId xmlns:a16="http://schemas.microsoft.com/office/drawing/2014/main" id="{643231EC-9B0A-F752-1630-744A6F572695}"/>
                </a:ext>
              </a:extLst>
            </p:cNvPr>
            <p:cNvSpPr/>
            <p:nvPr/>
          </p:nvSpPr>
          <p:spPr>
            <a:xfrm>
              <a:off x="3986275" y="4117825"/>
              <a:ext cx="146900" cy="96250"/>
            </a:xfrm>
            <a:custGeom>
              <a:avLst/>
              <a:gdLst/>
              <a:ahLst/>
              <a:cxnLst/>
              <a:rect l="l" t="t" r="r" b="b"/>
              <a:pathLst>
                <a:path w="5876" h="3850" extrusionOk="0">
                  <a:moveTo>
                    <a:pt x="4242" y="0"/>
                  </a:moveTo>
                  <a:lnTo>
                    <a:pt x="1" y="1145"/>
                  </a:lnTo>
                  <a:lnTo>
                    <a:pt x="1499" y="3849"/>
                  </a:lnTo>
                  <a:lnTo>
                    <a:pt x="5875" y="2643"/>
                  </a:lnTo>
                  <a:lnTo>
                    <a:pt x="424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743;p36">
              <a:extLst>
                <a:ext uri="{FF2B5EF4-FFF2-40B4-BE49-F238E27FC236}">
                  <a16:creationId xmlns:a16="http://schemas.microsoft.com/office/drawing/2014/main" id="{7356D722-8BD5-446A-5DD2-9B13BC38FD56}"/>
                </a:ext>
              </a:extLst>
            </p:cNvPr>
            <p:cNvSpPr/>
            <p:nvPr/>
          </p:nvSpPr>
          <p:spPr>
            <a:xfrm>
              <a:off x="4274000" y="4348375"/>
              <a:ext cx="161350" cy="101500"/>
            </a:xfrm>
            <a:custGeom>
              <a:avLst/>
              <a:gdLst/>
              <a:ahLst/>
              <a:cxnLst/>
              <a:rect l="l" t="t" r="r" b="b"/>
              <a:pathLst>
                <a:path w="6454" h="4060" extrusionOk="0">
                  <a:moveTo>
                    <a:pt x="4586" y="1"/>
                  </a:moveTo>
                  <a:lnTo>
                    <a:pt x="1" y="1242"/>
                  </a:lnTo>
                  <a:lnTo>
                    <a:pt x="1747" y="4059"/>
                  </a:lnTo>
                  <a:lnTo>
                    <a:pt x="6454" y="2770"/>
                  </a:lnTo>
                  <a:lnTo>
                    <a:pt x="45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744;p36">
              <a:extLst>
                <a:ext uri="{FF2B5EF4-FFF2-40B4-BE49-F238E27FC236}">
                  <a16:creationId xmlns:a16="http://schemas.microsoft.com/office/drawing/2014/main" id="{15749F3A-6091-A3CA-39E9-DDD69613EC0E}"/>
                </a:ext>
              </a:extLst>
            </p:cNvPr>
            <p:cNvSpPr/>
            <p:nvPr/>
          </p:nvSpPr>
          <p:spPr>
            <a:xfrm>
              <a:off x="4184200" y="4469225"/>
              <a:ext cx="175600" cy="114000"/>
            </a:xfrm>
            <a:custGeom>
              <a:avLst/>
              <a:gdLst/>
              <a:ahLst/>
              <a:cxnLst/>
              <a:rect l="l" t="t" r="r" b="b"/>
              <a:pathLst>
                <a:path w="7024" h="4560" extrusionOk="0">
                  <a:moveTo>
                    <a:pt x="5034" y="0"/>
                  </a:moveTo>
                  <a:lnTo>
                    <a:pt x="0" y="1380"/>
                  </a:lnTo>
                  <a:lnTo>
                    <a:pt x="1760" y="4559"/>
                  </a:lnTo>
                  <a:lnTo>
                    <a:pt x="7024" y="3214"/>
                  </a:lnTo>
                  <a:lnTo>
                    <a:pt x="503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745;p36">
              <a:extLst>
                <a:ext uri="{FF2B5EF4-FFF2-40B4-BE49-F238E27FC236}">
                  <a16:creationId xmlns:a16="http://schemas.microsoft.com/office/drawing/2014/main" id="{B4074E10-7B52-0E41-F2B2-64C760947A6C}"/>
                </a:ext>
              </a:extLst>
            </p:cNvPr>
            <p:cNvSpPr/>
            <p:nvPr/>
          </p:nvSpPr>
          <p:spPr>
            <a:xfrm>
              <a:off x="3857175" y="4362975"/>
              <a:ext cx="125425" cy="100500"/>
            </a:xfrm>
            <a:custGeom>
              <a:avLst/>
              <a:gdLst/>
              <a:ahLst/>
              <a:cxnLst/>
              <a:rect l="l" t="t" r="r" b="b"/>
              <a:pathLst>
                <a:path w="5017" h="4020" extrusionOk="0">
                  <a:moveTo>
                    <a:pt x="3288" y="0"/>
                  </a:moveTo>
                  <a:lnTo>
                    <a:pt x="1" y="836"/>
                  </a:lnTo>
                  <a:lnTo>
                    <a:pt x="1686" y="4019"/>
                  </a:lnTo>
                  <a:lnTo>
                    <a:pt x="5017" y="3118"/>
                  </a:lnTo>
                  <a:lnTo>
                    <a:pt x="328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746;p36">
              <a:extLst>
                <a:ext uri="{FF2B5EF4-FFF2-40B4-BE49-F238E27FC236}">
                  <a16:creationId xmlns:a16="http://schemas.microsoft.com/office/drawing/2014/main" id="{D65FC223-F7F1-2583-4168-59F4CC1FBED2}"/>
                </a:ext>
              </a:extLst>
            </p:cNvPr>
            <p:cNvSpPr/>
            <p:nvPr/>
          </p:nvSpPr>
          <p:spPr>
            <a:xfrm>
              <a:off x="3763350" y="4185625"/>
              <a:ext cx="115625" cy="90175"/>
            </a:xfrm>
            <a:custGeom>
              <a:avLst/>
              <a:gdLst/>
              <a:ahLst/>
              <a:cxnLst/>
              <a:rect l="l" t="t" r="r" b="b"/>
              <a:pathLst>
                <a:path w="4625" h="3607" extrusionOk="0">
                  <a:moveTo>
                    <a:pt x="3114" y="1"/>
                  </a:moveTo>
                  <a:lnTo>
                    <a:pt x="0" y="846"/>
                  </a:lnTo>
                  <a:lnTo>
                    <a:pt x="1463" y="3606"/>
                  </a:lnTo>
                  <a:lnTo>
                    <a:pt x="4625" y="2731"/>
                  </a:lnTo>
                  <a:lnTo>
                    <a:pt x="31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747;p36">
              <a:extLst>
                <a:ext uri="{FF2B5EF4-FFF2-40B4-BE49-F238E27FC236}">
                  <a16:creationId xmlns:a16="http://schemas.microsoft.com/office/drawing/2014/main" id="{5F9D0694-C423-6D87-29DB-BF566720BA8C}"/>
                </a:ext>
              </a:extLst>
            </p:cNvPr>
            <p:cNvSpPr/>
            <p:nvPr/>
          </p:nvSpPr>
          <p:spPr>
            <a:xfrm>
              <a:off x="4056075" y="4508175"/>
              <a:ext cx="155350" cy="107925"/>
            </a:xfrm>
            <a:custGeom>
              <a:avLst/>
              <a:gdLst/>
              <a:ahLst/>
              <a:cxnLst/>
              <a:rect l="l" t="t" r="r" b="b"/>
              <a:pathLst>
                <a:path w="6214" h="4317" extrusionOk="0">
                  <a:moveTo>
                    <a:pt x="4459" y="1"/>
                  </a:moveTo>
                  <a:lnTo>
                    <a:pt x="0" y="1225"/>
                  </a:lnTo>
                  <a:lnTo>
                    <a:pt x="1716" y="4316"/>
                  </a:lnTo>
                  <a:lnTo>
                    <a:pt x="6214" y="3171"/>
                  </a:lnTo>
                  <a:lnTo>
                    <a:pt x="44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748;p36">
              <a:extLst>
                <a:ext uri="{FF2B5EF4-FFF2-40B4-BE49-F238E27FC236}">
                  <a16:creationId xmlns:a16="http://schemas.microsoft.com/office/drawing/2014/main" id="{CAFECDF5-E154-393E-99FF-BE8969423AAD}"/>
                </a:ext>
              </a:extLst>
            </p:cNvPr>
            <p:cNvSpPr/>
            <p:nvPr/>
          </p:nvSpPr>
          <p:spPr>
            <a:xfrm>
              <a:off x="3857825" y="4150900"/>
              <a:ext cx="149275" cy="98450"/>
            </a:xfrm>
            <a:custGeom>
              <a:avLst/>
              <a:gdLst/>
              <a:ahLst/>
              <a:cxnLst/>
              <a:rect l="l" t="t" r="r" b="b"/>
              <a:pathLst>
                <a:path w="5971" h="3938" extrusionOk="0">
                  <a:moveTo>
                    <a:pt x="4473" y="1"/>
                  </a:moveTo>
                  <a:lnTo>
                    <a:pt x="1" y="1211"/>
                  </a:lnTo>
                  <a:lnTo>
                    <a:pt x="1512" y="3937"/>
                  </a:lnTo>
                  <a:lnTo>
                    <a:pt x="5971" y="2709"/>
                  </a:lnTo>
                  <a:lnTo>
                    <a:pt x="44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749;p36">
              <a:extLst>
                <a:ext uri="{FF2B5EF4-FFF2-40B4-BE49-F238E27FC236}">
                  <a16:creationId xmlns:a16="http://schemas.microsoft.com/office/drawing/2014/main" id="{51B74799-AD77-C4E7-0555-C6F781E73D10}"/>
                </a:ext>
              </a:extLst>
            </p:cNvPr>
            <p:cNvSpPr/>
            <p:nvPr/>
          </p:nvSpPr>
          <p:spPr>
            <a:xfrm>
              <a:off x="4055750" y="3806375"/>
              <a:ext cx="123025" cy="56850"/>
            </a:xfrm>
            <a:custGeom>
              <a:avLst/>
              <a:gdLst/>
              <a:ahLst/>
              <a:cxnLst/>
              <a:rect l="l" t="t" r="r" b="b"/>
              <a:pathLst>
                <a:path w="4921" h="2274" extrusionOk="0">
                  <a:moveTo>
                    <a:pt x="3884" y="0"/>
                  </a:moveTo>
                  <a:lnTo>
                    <a:pt x="0" y="793"/>
                  </a:lnTo>
                  <a:lnTo>
                    <a:pt x="1002" y="2273"/>
                  </a:lnTo>
                  <a:lnTo>
                    <a:pt x="4921" y="1407"/>
                  </a:lnTo>
                  <a:lnTo>
                    <a:pt x="388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750;p36">
              <a:extLst>
                <a:ext uri="{FF2B5EF4-FFF2-40B4-BE49-F238E27FC236}">
                  <a16:creationId xmlns:a16="http://schemas.microsoft.com/office/drawing/2014/main" id="{9BEEFE8E-2FD8-0D44-B99C-DAAE038DBC49}"/>
                </a:ext>
              </a:extLst>
            </p:cNvPr>
            <p:cNvSpPr/>
            <p:nvPr/>
          </p:nvSpPr>
          <p:spPr>
            <a:xfrm>
              <a:off x="3610075" y="3902175"/>
              <a:ext cx="98000" cy="59875"/>
            </a:xfrm>
            <a:custGeom>
              <a:avLst/>
              <a:gdLst/>
              <a:ahLst/>
              <a:cxnLst/>
              <a:rect l="l" t="t" r="r" b="b"/>
              <a:pathLst>
                <a:path w="3920" h="2395" extrusionOk="0">
                  <a:moveTo>
                    <a:pt x="2957" y="0"/>
                  </a:moveTo>
                  <a:lnTo>
                    <a:pt x="0" y="605"/>
                  </a:lnTo>
                  <a:lnTo>
                    <a:pt x="949" y="2395"/>
                  </a:lnTo>
                  <a:lnTo>
                    <a:pt x="3919" y="1737"/>
                  </a:lnTo>
                  <a:lnTo>
                    <a:pt x="295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751;p36">
              <a:extLst>
                <a:ext uri="{FF2B5EF4-FFF2-40B4-BE49-F238E27FC236}">
                  <a16:creationId xmlns:a16="http://schemas.microsoft.com/office/drawing/2014/main" id="{935410AD-00FB-5AD7-BEC9-9AD7AB39415A}"/>
                </a:ext>
              </a:extLst>
            </p:cNvPr>
            <p:cNvSpPr/>
            <p:nvPr/>
          </p:nvSpPr>
          <p:spPr>
            <a:xfrm>
              <a:off x="3887000" y="3739850"/>
              <a:ext cx="140900" cy="93750"/>
            </a:xfrm>
            <a:custGeom>
              <a:avLst/>
              <a:gdLst/>
              <a:ahLst/>
              <a:cxnLst/>
              <a:rect l="l" t="t" r="r" b="b"/>
              <a:pathLst>
                <a:path w="5636" h="3750" extrusionOk="0">
                  <a:moveTo>
                    <a:pt x="3611" y="1"/>
                  </a:moveTo>
                  <a:lnTo>
                    <a:pt x="1" y="597"/>
                  </a:lnTo>
                  <a:lnTo>
                    <a:pt x="1956" y="3750"/>
                  </a:lnTo>
                  <a:lnTo>
                    <a:pt x="5635" y="3001"/>
                  </a:lnTo>
                  <a:lnTo>
                    <a:pt x="3611"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752;p36">
              <a:extLst>
                <a:ext uri="{FF2B5EF4-FFF2-40B4-BE49-F238E27FC236}">
                  <a16:creationId xmlns:a16="http://schemas.microsoft.com/office/drawing/2014/main" id="{0C1537DA-7451-26D0-DF8D-0F4BBD8E4D5C}"/>
                </a:ext>
              </a:extLst>
            </p:cNvPr>
            <p:cNvSpPr/>
            <p:nvPr/>
          </p:nvSpPr>
          <p:spPr>
            <a:xfrm>
              <a:off x="3779225" y="3757700"/>
              <a:ext cx="139150" cy="98550"/>
            </a:xfrm>
            <a:custGeom>
              <a:avLst/>
              <a:gdLst/>
              <a:ahLst/>
              <a:cxnLst/>
              <a:rect l="l" t="t" r="r" b="b"/>
              <a:pathLst>
                <a:path w="5566" h="3942" extrusionOk="0">
                  <a:moveTo>
                    <a:pt x="3598" y="1"/>
                  </a:moveTo>
                  <a:lnTo>
                    <a:pt x="1" y="597"/>
                  </a:lnTo>
                  <a:lnTo>
                    <a:pt x="1852" y="3941"/>
                  </a:lnTo>
                  <a:lnTo>
                    <a:pt x="5566" y="3179"/>
                  </a:lnTo>
                  <a:lnTo>
                    <a:pt x="3598"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753;p36">
              <a:extLst>
                <a:ext uri="{FF2B5EF4-FFF2-40B4-BE49-F238E27FC236}">
                  <a16:creationId xmlns:a16="http://schemas.microsoft.com/office/drawing/2014/main" id="{8B05E2EE-F046-DA60-20A0-3D7E70DAFA6D}"/>
                </a:ext>
              </a:extLst>
            </p:cNvPr>
            <p:cNvSpPr/>
            <p:nvPr/>
          </p:nvSpPr>
          <p:spPr>
            <a:xfrm>
              <a:off x="3681800" y="4033675"/>
              <a:ext cx="106700" cy="77100"/>
            </a:xfrm>
            <a:custGeom>
              <a:avLst/>
              <a:gdLst/>
              <a:ahLst/>
              <a:cxnLst/>
              <a:rect l="l" t="t" r="r" b="b"/>
              <a:pathLst>
                <a:path w="4268" h="3084" extrusionOk="0">
                  <a:moveTo>
                    <a:pt x="3005" y="0"/>
                  </a:moveTo>
                  <a:lnTo>
                    <a:pt x="1" y="767"/>
                  </a:lnTo>
                  <a:lnTo>
                    <a:pt x="1229" y="3083"/>
                  </a:lnTo>
                  <a:lnTo>
                    <a:pt x="4268" y="2282"/>
                  </a:lnTo>
                  <a:lnTo>
                    <a:pt x="300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754;p36">
              <a:extLst>
                <a:ext uri="{FF2B5EF4-FFF2-40B4-BE49-F238E27FC236}">
                  <a16:creationId xmlns:a16="http://schemas.microsoft.com/office/drawing/2014/main" id="{F1BCA567-7ECF-F0DB-BB10-F54B63E1CAB4}"/>
                </a:ext>
              </a:extLst>
            </p:cNvPr>
            <p:cNvSpPr/>
            <p:nvPr/>
          </p:nvSpPr>
          <p:spPr>
            <a:xfrm>
              <a:off x="4108650" y="3704700"/>
              <a:ext cx="134475" cy="83175"/>
            </a:xfrm>
            <a:custGeom>
              <a:avLst/>
              <a:gdLst/>
              <a:ahLst/>
              <a:cxnLst/>
              <a:rect l="l" t="t" r="r" b="b"/>
              <a:pathLst>
                <a:path w="5379" h="3327" extrusionOk="0">
                  <a:moveTo>
                    <a:pt x="3288" y="0"/>
                  </a:moveTo>
                  <a:lnTo>
                    <a:pt x="0" y="540"/>
                  </a:lnTo>
                  <a:lnTo>
                    <a:pt x="2056" y="3327"/>
                  </a:lnTo>
                  <a:lnTo>
                    <a:pt x="5378" y="2648"/>
                  </a:lnTo>
                  <a:lnTo>
                    <a:pt x="328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755;p36">
              <a:extLst>
                <a:ext uri="{FF2B5EF4-FFF2-40B4-BE49-F238E27FC236}">
                  <a16:creationId xmlns:a16="http://schemas.microsoft.com/office/drawing/2014/main" id="{E6DAC289-01C2-2AB5-4D7A-2168E8C8643A}"/>
                </a:ext>
              </a:extLst>
            </p:cNvPr>
            <p:cNvSpPr/>
            <p:nvPr/>
          </p:nvSpPr>
          <p:spPr>
            <a:xfrm>
              <a:off x="3553250" y="3797875"/>
              <a:ext cx="122275" cy="103975"/>
            </a:xfrm>
            <a:custGeom>
              <a:avLst/>
              <a:gdLst/>
              <a:ahLst/>
              <a:cxnLst/>
              <a:rect l="l" t="t" r="r" b="b"/>
              <a:pathLst>
                <a:path w="4891" h="4159" extrusionOk="0">
                  <a:moveTo>
                    <a:pt x="2918" y="1"/>
                  </a:moveTo>
                  <a:lnTo>
                    <a:pt x="0" y="479"/>
                  </a:lnTo>
                  <a:lnTo>
                    <a:pt x="1947" y="4159"/>
                  </a:lnTo>
                  <a:lnTo>
                    <a:pt x="4890" y="3558"/>
                  </a:lnTo>
                  <a:lnTo>
                    <a:pt x="291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756;p36">
              <a:extLst>
                <a:ext uri="{FF2B5EF4-FFF2-40B4-BE49-F238E27FC236}">
                  <a16:creationId xmlns:a16="http://schemas.microsoft.com/office/drawing/2014/main" id="{8623DF4E-21F6-31E9-50F2-426D2901DDB8}"/>
                </a:ext>
              </a:extLst>
            </p:cNvPr>
            <p:cNvSpPr/>
            <p:nvPr/>
          </p:nvSpPr>
          <p:spPr>
            <a:xfrm>
              <a:off x="4002300" y="4635550"/>
              <a:ext cx="128350" cy="94625"/>
            </a:xfrm>
            <a:custGeom>
              <a:avLst/>
              <a:gdLst/>
              <a:ahLst/>
              <a:cxnLst/>
              <a:rect l="l" t="t" r="r" b="b"/>
              <a:pathLst>
                <a:path w="5134" h="3785" extrusionOk="0">
                  <a:moveTo>
                    <a:pt x="3532" y="1"/>
                  </a:moveTo>
                  <a:lnTo>
                    <a:pt x="0" y="898"/>
                  </a:lnTo>
                  <a:lnTo>
                    <a:pt x="1524" y="3785"/>
                  </a:lnTo>
                  <a:lnTo>
                    <a:pt x="5134" y="2892"/>
                  </a:lnTo>
                  <a:lnTo>
                    <a:pt x="353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757;p36">
              <a:extLst>
                <a:ext uri="{FF2B5EF4-FFF2-40B4-BE49-F238E27FC236}">
                  <a16:creationId xmlns:a16="http://schemas.microsoft.com/office/drawing/2014/main" id="{7BD49A5E-EA81-BECF-27CF-7217331F1CF2}"/>
                </a:ext>
              </a:extLst>
            </p:cNvPr>
            <p:cNvSpPr/>
            <p:nvPr/>
          </p:nvSpPr>
          <p:spPr>
            <a:xfrm>
              <a:off x="4386025" y="4528425"/>
              <a:ext cx="173875" cy="105075"/>
            </a:xfrm>
            <a:custGeom>
              <a:avLst/>
              <a:gdLst/>
              <a:ahLst/>
              <a:cxnLst/>
              <a:rect l="l" t="t" r="r" b="b"/>
              <a:pathLst>
                <a:path w="6955" h="4203" extrusionOk="0">
                  <a:moveTo>
                    <a:pt x="4973" y="1"/>
                  </a:moveTo>
                  <a:lnTo>
                    <a:pt x="0" y="1268"/>
                  </a:lnTo>
                  <a:lnTo>
                    <a:pt x="1816" y="4203"/>
                  </a:lnTo>
                  <a:lnTo>
                    <a:pt x="6954" y="2931"/>
                  </a:lnTo>
                  <a:lnTo>
                    <a:pt x="49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758;p36">
              <a:extLst>
                <a:ext uri="{FF2B5EF4-FFF2-40B4-BE49-F238E27FC236}">
                  <a16:creationId xmlns:a16="http://schemas.microsoft.com/office/drawing/2014/main" id="{8F54C636-449E-158D-E5FF-C0A957A5B58B}"/>
                </a:ext>
              </a:extLst>
            </p:cNvPr>
            <p:cNvSpPr/>
            <p:nvPr/>
          </p:nvSpPr>
          <p:spPr>
            <a:xfrm>
              <a:off x="4236550" y="4564475"/>
              <a:ext cx="177800" cy="107125"/>
            </a:xfrm>
            <a:custGeom>
              <a:avLst/>
              <a:gdLst/>
              <a:ahLst/>
              <a:cxnLst/>
              <a:rect l="l" t="t" r="r" b="b"/>
              <a:pathLst>
                <a:path w="7112" h="4285" extrusionOk="0">
                  <a:moveTo>
                    <a:pt x="5300" y="0"/>
                  </a:moveTo>
                  <a:lnTo>
                    <a:pt x="1" y="1354"/>
                  </a:lnTo>
                  <a:lnTo>
                    <a:pt x="1625" y="4285"/>
                  </a:lnTo>
                  <a:lnTo>
                    <a:pt x="7112" y="2931"/>
                  </a:lnTo>
                  <a:lnTo>
                    <a:pt x="53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759;p36">
              <a:extLst>
                <a:ext uri="{FF2B5EF4-FFF2-40B4-BE49-F238E27FC236}">
                  <a16:creationId xmlns:a16="http://schemas.microsoft.com/office/drawing/2014/main" id="{D459E70D-B5BF-1FE1-8E61-92F7ECC6D9F7}"/>
                </a:ext>
              </a:extLst>
            </p:cNvPr>
            <p:cNvSpPr/>
            <p:nvPr/>
          </p:nvSpPr>
          <p:spPr>
            <a:xfrm>
              <a:off x="4527650" y="4490875"/>
              <a:ext cx="184100" cy="106600"/>
            </a:xfrm>
            <a:custGeom>
              <a:avLst/>
              <a:gdLst/>
              <a:ahLst/>
              <a:cxnLst/>
              <a:rect l="l" t="t" r="r" b="b"/>
              <a:pathLst>
                <a:path w="7364" h="4264" extrusionOk="0">
                  <a:moveTo>
                    <a:pt x="5200" y="1"/>
                  </a:moveTo>
                  <a:lnTo>
                    <a:pt x="1" y="1329"/>
                  </a:lnTo>
                  <a:lnTo>
                    <a:pt x="1982" y="4264"/>
                  </a:lnTo>
                  <a:lnTo>
                    <a:pt x="7364" y="2931"/>
                  </a:lnTo>
                  <a:lnTo>
                    <a:pt x="520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760;p36">
              <a:extLst>
                <a:ext uri="{FF2B5EF4-FFF2-40B4-BE49-F238E27FC236}">
                  <a16:creationId xmlns:a16="http://schemas.microsoft.com/office/drawing/2014/main" id="{19B48FE7-BAEF-7B6B-A550-90A7AFD33FD7}"/>
                </a:ext>
              </a:extLst>
            </p:cNvPr>
            <p:cNvSpPr/>
            <p:nvPr/>
          </p:nvSpPr>
          <p:spPr>
            <a:xfrm>
              <a:off x="4675150" y="4458325"/>
              <a:ext cx="168225" cy="101600"/>
            </a:xfrm>
            <a:custGeom>
              <a:avLst/>
              <a:gdLst/>
              <a:ahLst/>
              <a:cxnLst/>
              <a:rect l="l" t="t" r="r" b="b"/>
              <a:pathLst>
                <a:path w="6729" h="4064" extrusionOk="0">
                  <a:moveTo>
                    <a:pt x="4416" y="1"/>
                  </a:moveTo>
                  <a:lnTo>
                    <a:pt x="1" y="1124"/>
                  </a:lnTo>
                  <a:lnTo>
                    <a:pt x="2165" y="4063"/>
                  </a:lnTo>
                  <a:lnTo>
                    <a:pt x="6728" y="2931"/>
                  </a:lnTo>
                  <a:lnTo>
                    <a:pt x="441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61;p36">
              <a:extLst>
                <a:ext uri="{FF2B5EF4-FFF2-40B4-BE49-F238E27FC236}">
                  <a16:creationId xmlns:a16="http://schemas.microsoft.com/office/drawing/2014/main" id="{9BDAA383-7702-7CA6-E4F2-6FFE444E83DB}"/>
                </a:ext>
              </a:extLst>
            </p:cNvPr>
            <p:cNvSpPr/>
            <p:nvPr/>
          </p:nvSpPr>
          <p:spPr>
            <a:xfrm>
              <a:off x="3953950" y="4543350"/>
              <a:ext cx="128275" cy="99525"/>
            </a:xfrm>
            <a:custGeom>
              <a:avLst/>
              <a:gdLst/>
              <a:ahLst/>
              <a:cxnLst/>
              <a:rect l="l" t="t" r="r" b="b"/>
              <a:pathLst>
                <a:path w="5131" h="3981" extrusionOk="0">
                  <a:moveTo>
                    <a:pt x="3419" y="0"/>
                  </a:moveTo>
                  <a:lnTo>
                    <a:pt x="1" y="937"/>
                  </a:lnTo>
                  <a:lnTo>
                    <a:pt x="1612" y="3980"/>
                  </a:lnTo>
                  <a:lnTo>
                    <a:pt x="5130" y="3083"/>
                  </a:lnTo>
                  <a:lnTo>
                    <a:pt x="341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62;p36">
              <a:extLst>
                <a:ext uri="{FF2B5EF4-FFF2-40B4-BE49-F238E27FC236}">
                  <a16:creationId xmlns:a16="http://schemas.microsoft.com/office/drawing/2014/main" id="{15FAD307-B188-BECB-270A-15488A980047}"/>
                </a:ext>
              </a:extLst>
            </p:cNvPr>
            <p:cNvSpPr/>
            <p:nvPr/>
          </p:nvSpPr>
          <p:spPr>
            <a:xfrm>
              <a:off x="4135975" y="4383975"/>
              <a:ext cx="164825" cy="104650"/>
            </a:xfrm>
            <a:custGeom>
              <a:avLst/>
              <a:gdLst/>
              <a:ahLst/>
              <a:cxnLst/>
              <a:rect l="l" t="t" r="r" b="b"/>
              <a:pathLst>
                <a:path w="6593" h="4186" extrusionOk="0">
                  <a:moveTo>
                    <a:pt x="4847" y="1"/>
                  </a:moveTo>
                  <a:lnTo>
                    <a:pt x="0" y="1311"/>
                  </a:lnTo>
                  <a:lnTo>
                    <a:pt x="1594" y="4185"/>
                  </a:lnTo>
                  <a:lnTo>
                    <a:pt x="6593" y="2818"/>
                  </a:lnTo>
                  <a:lnTo>
                    <a:pt x="48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63;p36">
              <a:extLst>
                <a:ext uri="{FF2B5EF4-FFF2-40B4-BE49-F238E27FC236}">
                  <a16:creationId xmlns:a16="http://schemas.microsoft.com/office/drawing/2014/main" id="{BC9985AD-76C7-FFF0-98F0-0FE5DC0465CF}"/>
                </a:ext>
              </a:extLst>
            </p:cNvPr>
            <p:cNvSpPr/>
            <p:nvPr/>
          </p:nvSpPr>
          <p:spPr>
            <a:xfrm>
              <a:off x="4326800" y="4432200"/>
              <a:ext cx="173650" cy="113025"/>
            </a:xfrm>
            <a:custGeom>
              <a:avLst/>
              <a:gdLst/>
              <a:ahLst/>
              <a:cxnLst/>
              <a:rect l="l" t="t" r="r" b="b"/>
              <a:pathLst>
                <a:path w="6946" h="4521" extrusionOk="0">
                  <a:moveTo>
                    <a:pt x="4738" y="1"/>
                  </a:moveTo>
                  <a:lnTo>
                    <a:pt x="1" y="1298"/>
                  </a:lnTo>
                  <a:lnTo>
                    <a:pt x="1999" y="4520"/>
                  </a:lnTo>
                  <a:lnTo>
                    <a:pt x="6946" y="3262"/>
                  </a:lnTo>
                  <a:lnTo>
                    <a:pt x="473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64;p36">
              <a:extLst>
                <a:ext uri="{FF2B5EF4-FFF2-40B4-BE49-F238E27FC236}">
                  <a16:creationId xmlns:a16="http://schemas.microsoft.com/office/drawing/2014/main" id="{4D730BB1-2FB4-E03A-5CF1-6A3858608500}"/>
                </a:ext>
              </a:extLst>
            </p:cNvPr>
            <p:cNvSpPr/>
            <p:nvPr/>
          </p:nvSpPr>
          <p:spPr>
            <a:xfrm>
              <a:off x="4007625" y="4421200"/>
              <a:ext cx="151550" cy="102475"/>
            </a:xfrm>
            <a:custGeom>
              <a:avLst/>
              <a:gdLst/>
              <a:ahLst/>
              <a:cxnLst/>
              <a:rect l="l" t="t" r="r" b="b"/>
              <a:pathLst>
                <a:path w="6062" h="4099" extrusionOk="0">
                  <a:moveTo>
                    <a:pt x="4468" y="1"/>
                  </a:moveTo>
                  <a:lnTo>
                    <a:pt x="0" y="1211"/>
                  </a:lnTo>
                  <a:lnTo>
                    <a:pt x="1603" y="4098"/>
                  </a:lnTo>
                  <a:lnTo>
                    <a:pt x="6062" y="2879"/>
                  </a:lnTo>
                  <a:lnTo>
                    <a:pt x="446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65;p36">
              <a:extLst>
                <a:ext uri="{FF2B5EF4-FFF2-40B4-BE49-F238E27FC236}">
                  <a16:creationId xmlns:a16="http://schemas.microsoft.com/office/drawing/2014/main" id="{8EFCAC55-36E0-D7F7-26DD-EBDEBE959B12}"/>
                </a:ext>
              </a:extLst>
            </p:cNvPr>
            <p:cNvSpPr/>
            <p:nvPr/>
          </p:nvSpPr>
          <p:spPr>
            <a:xfrm>
              <a:off x="3907250" y="4455925"/>
              <a:ext cx="123800" cy="95625"/>
            </a:xfrm>
            <a:custGeom>
              <a:avLst/>
              <a:gdLst/>
              <a:ahLst/>
              <a:cxnLst/>
              <a:rect l="l" t="t" r="r" b="b"/>
              <a:pathLst>
                <a:path w="4952" h="3825" extrusionOk="0">
                  <a:moveTo>
                    <a:pt x="3349" y="1"/>
                  </a:moveTo>
                  <a:lnTo>
                    <a:pt x="1" y="907"/>
                  </a:lnTo>
                  <a:lnTo>
                    <a:pt x="1546" y="3824"/>
                  </a:lnTo>
                  <a:lnTo>
                    <a:pt x="4952" y="2892"/>
                  </a:lnTo>
                  <a:lnTo>
                    <a:pt x="334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66;p36">
              <a:extLst>
                <a:ext uri="{FF2B5EF4-FFF2-40B4-BE49-F238E27FC236}">
                  <a16:creationId xmlns:a16="http://schemas.microsoft.com/office/drawing/2014/main" id="{C2B2ABE3-5696-DE06-89ED-7BB231F35887}"/>
                </a:ext>
              </a:extLst>
            </p:cNvPr>
            <p:cNvSpPr/>
            <p:nvPr/>
          </p:nvSpPr>
          <p:spPr>
            <a:xfrm>
              <a:off x="3904000" y="4233650"/>
              <a:ext cx="156450" cy="109975"/>
            </a:xfrm>
            <a:custGeom>
              <a:avLst/>
              <a:gdLst/>
              <a:ahLst/>
              <a:cxnLst/>
              <a:rect l="l" t="t" r="r" b="b"/>
              <a:pathLst>
                <a:path w="6258" h="4399" extrusionOk="0">
                  <a:moveTo>
                    <a:pt x="4459" y="0"/>
                  </a:moveTo>
                  <a:lnTo>
                    <a:pt x="0" y="1232"/>
                  </a:lnTo>
                  <a:lnTo>
                    <a:pt x="1755" y="4398"/>
                  </a:lnTo>
                  <a:lnTo>
                    <a:pt x="6257" y="3249"/>
                  </a:lnTo>
                  <a:lnTo>
                    <a:pt x="445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7;p36">
              <a:extLst>
                <a:ext uri="{FF2B5EF4-FFF2-40B4-BE49-F238E27FC236}">
                  <a16:creationId xmlns:a16="http://schemas.microsoft.com/office/drawing/2014/main" id="{8B705990-5974-38BF-4C47-748658F8DC7B}"/>
                </a:ext>
              </a:extLst>
            </p:cNvPr>
            <p:cNvSpPr/>
            <p:nvPr/>
          </p:nvSpPr>
          <p:spPr>
            <a:xfrm>
              <a:off x="4462325" y="4393675"/>
              <a:ext cx="184650" cy="115625"/>
            </a:xfrm>
            <a:custGeom>
              <a:avLst/>
              <a:gdLst/>
              <a:ahLst/>
              <a:cxnLst/>
              <a:rect l="l" t="t" r="r" b="b"/>
              <a:pathLst>
                <a:path w="7386" h="4625" extrusionOk="0">
                  <a:moveTo>
                    <a:pt x="4947" y="0"/>
                  </a:moveTo>
                  <a:lnTo>
                    <a:pt x="1" y="1354"/>
                  </a:lnTo>
                  <a:lnTo>
                    <a:pt x="2213" y="4625"/>
                  </a:lnTo>
                  <a:lnTo>
                    <a:pt x="7386" y="3310"/>
                  </a:lnTo>
                  <a:lnTo>
                    <a:pt x="494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68;p36">
              <a:extLst>
                <a:ext uri="{FF2B5EF4-FFF2-40B4-BE49-F238E27FC236}">
                  <a16:creationId xmlns:a16="http://schemas.microsoft.com/office/drawing/2014/main" id="{371CF9AA-BACF-FF30-D9AF-381DF81D5C32}"/>
                </a:ext>
              </a:extLst>
            </p:cNvPr>
            <p:cNvSpPr/>
            <p:nvPr/>
          </p:nvSpPr>
          <p:spPr>
            <a:xfrm>
              <a:off x="3956250" y="4329975"/>
              <a:ext cx="154700" cy="106400"/>
            </a:xfrm>
            <a:custGeom>
              <a:avLst/>
              <a:gdLst/>
              <a:ahLst/>
              <a:cxnLst/>
              <a:rect l="l" t="t" r="r" b="b"/>
              <a:pathLst>
                <a:path w="6188" h="4256" extrusionOk="0">
                  <a:moveTo>
                    <a:pt x="4503" y="1"/>
                  </a:moveTo>
                  <a:lnTo>
                    <a:pt x="0" y="1150"/>
                  </a:lnTo>
                  <a:lnTo>
                    <a:pt x="1720" y="4255"/>
                  </a:lnTo>
                  <a:lnTo>
                    <a:pt x="6188" y="3049"/>
                  </a:lnTo>
                  <a:lnTo>
                    <a:pt x="45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69;p36">
              <a:extLst>
                <a:ext uri="{FF2B5EF4-FFF2-40B4-BE49-F238E27FC236}">
                  <a16:creationId xmlns:a16="http://schemas.microsoft.com/office/drawing/2014/main" id="{590DFE98-D881-CDC4-90F2-9B383FCB8E86}"/>
                </a:ext>
              </a:extLst>
            </p:cNvPr>
            <p:cNvSpPr/>
            <p:nvPr/>
          </p:nvSpPr>
          <p:spPr>
            <a:xfrm>
              <a:off x="4408775" y="4099425"/>
              <a:ext cx="161250" cy="110950"/>
            </a:xfrm>
            <a:custGeom>
              <a:avLst/>
              <a:gdLst/>
              <a:ahLst/>
              <a:cxnLst/>
              <a:rect l="l" t="t" r="r" b="b"/>
              <a:pathLst>
                <a:path w="6450" h="4438" extrusionOk="0">
                  <a:moveTo>
                    <a:pt x="3741" y="0"/>
                  </a:moveTo>
                  <a:lnTo>
                    <a:pt x="0" y="1032"/>
                  </a:lnTo>
                  <a:lnTo>
                    <a:pt x="2509" y="4437"/>
                  </a:lnTo>
                  <a:lnTo>
                    <a:pt x="6449" y="3431"/>
                  </a:lnTo>
                  <a:lnTo>
                    <a:pt x="374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70;p36">
              <a:extLst>
                <a:ext uri="{FF2B5EF4-FFF2-40B4-BE49-F238E27FC236}">
                  <a16:creationId xmlns:a16="http://schemas.microsoft.com/office/drawing/2014/main" id="{65DB41F8-148B-F97C-5652-6EE8DD940AD8}"/>
                </a:ext>
              </a:extLst>
            </p:cNvPr>
            <p:cNvSpPr/>
            <p:nvPr/>
          </p:nvSpPr>
          <p:spPr>
            <a:xfrm>
              <a:off x="4248975" y="3886700"/>
              <a:ext cx="124550" cy="72525"/>
            </a:xfrm>
            <a:custGeom>
              <a:avLst/>
              <a:gdLst/>
              <a:ahLst/>
              <a:cxnLst/>
              <a:rect l="l" t="t" r="r" b="b"/>
              <a:pathLst>
                <a:path w="4982" h="2901" extrusionOk="0">
                  <a:moveTo>
                    <a:pt x="3418" y="1"/>
                  </a:moveTo>
                  <a:lnTo>
                    <a:pt x="0" y="872"/>
                  </a:lnTo>
                  <a:lnTo>
                    <a:pt x="1498" y="2901"/>
                  </a:lnTo>
                  <a:lnTo>
                    <a:pt x="4982" y="1982"/>
                  </a:lnTo>
                  <a:lnTo>
                    <a:pt x="341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771;p36">
              <a:extLst>
                <a:ext uri="{FF2B5EF4-FFF2-40B4-BE49-F238E27FC236}">
                  <a16:creationId xmlns:a16="http://schemas.microsoft.com/office/drawing/2014/main" id="{7937E2B6-772E-5E81-2A85-9EB4210B9ABF}"/>
                </a:ext>
              </a:extLst>
            </p:cNvPr>
            <p:cNvSpPr/>
            <p:nvPr/>
          </p:nvSpPr>
          <p:spPr>
            <a:xfrm>
              <a:off x="4207500" y="3833475"/>
              <a:ext cx="115625" cy="60450"/>
            </a:xfrm>
            <a:custGeom>
              <a:avLst/>
              <a:gdLst/>
              <a:ahLst/>
              <a:cxnLst/>
              <a:rect l="l" t="t" r="r" b="b"/>
              <a:pathLst>
                <a:path w="4625" h="2418" extrusionOk="0">
                  <a:moveTo>
                    <a:pt x="3401" y="0"/>
                  </a:moveTo>
                  <a:lnTo>
                    <a:pt x="0" y="754"/>
                  </a:lnTo>
                  <a:lnTo>
                    <a:pt x="1232" y="2417"/>
                  </a:lnTo>
                  <a:lnTo>
                    <a:pt x="4625" y="1555"/>
                  </a:lnTo>
                  <a:lnTo>
                    <a:pt x="340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772;p36">
              <a:extLst>
                <a:ext uri="{FF2B5EF4-FFF2-40B4-BE49-F238E27FC236}">
                  <a16:creationId xmlns:a16="http://schemas.microsoft.com/office/drawing/2014/main" id="{F9F6F114-71B7-66D7-AA8D-112C5D8D08A2}"/>
                </a:ext>
              </a:extLst>
            </p:cNvPr>
            <p:cNvSpPr/>
            <p:nvPr/>
          </p:nvSpPr>
          <p:spPr>
            <a:xfrm>
              <a:off x="4603300" y="4360250"/>
              <a:ext cx="170825" cy="111700"/>
            </a:xfrm>
            <a:custGeom>
              <a:avLst/>
              <a:gdLst/>
              <a:ahLst/>
              <a:cxnLst/>
              <a:rect l="l" t="t" r="r" b="b"/>
              <a:pathLst>
                <a:path w="6833" h="4468" extrusionOk="0">
                  <a:moveTo>
                    <a:pt x="4194" y="0"/>
                  </a:moveTo>
                  <a:lnTo>
                    <a:pt x="1" y="1150"/>
                  </a:lnTo>
                  <a:lnTo>
                    <a:pt x="2444" y="4468"/>
                  </a:lnTo>
                  <a:lnTo>
                    <a:pt x="6833" y="3349"/>
                  </a:lnTo>
                  <a:lnTo>
                    <a:pt x="41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773;p36">
              <a:extLst>
                <a:ext uri="{FF2B5EF4-FFF2-40B4-BE49-F238E27FC236}">
                  <a16:creationId xmlns:a16="http://schemas.microsoft.com/office/drawing/2014/main" id="{AF74154A-BE8F-59F1-B86C-CD75500813AD}"/>
                </a:ext>
              </a:extLst>
            </p:cNvPr>
            <p:cNvSpPr/>
            <p:nvPr/>
          </p:nvSpPr>
          <p:spPr>
            <a:xfrm>
              <a:off x="4297075" y="3950500"/>
              <a:ext cx="133925" cy="82750"/>
            </a:xfrm>
            <a:custGeom>
              <a:avLst/>
              <a:gdLst/>
              <a:ahLst/>
              <a:cxnLst/>
              <a:rect l="l" t="t" r="r" b="b"/>
              <a:pathLst>
                <a:path w="5357" h="3310" extrusionOk="0">
                  <a:moveTo>
                    <a:pt x="3511" y="0"/>
                  </a:moveTo>
                  <a:lnTo>
                    <a:pt x="1" y="928"/>
                  </a:lnTo>
                  <a:lnTo>
                    <a:pt x="1756" y="3310"/>
                  </a:lnTo>
                  <a:lnTo>
                    <a:pt x="5357" y="2339"/>
                  </a:lnTo>
                  <a:lnTo>
                    <a:pt x="351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774;p36">
              <a:extLst>
                <a:ext uri="{FF2B5EF4-FFF2-40B4-BE49-F238E27FC236}">
                  <a16:creationId xmlns:a16="http://schemas.microsoft.com/office/drawing/2014/main" id="{7A56CFAF-E1DC-10EC-238A-C259291357C1}"/>
                </a:ext>
              </a:extLst>
            </p:cNvPr>
            <p:cNvSpPr/>
            <p:nvPr/>
          </p:nvSpPr>
          <p:spPr>
            <a:xfrm>
              <a:off x="4542575" y="4279150"/>
              <a:ext cx="154375" cy="95375"/>
            </a:xfrm>
            <a:custGeom>
              <a:avLst/>
              <a:gdLst/>
              <a:ahLst/>
              <a:cxnLst/>
              <a:rect l="l" t="t" r="r" b="b"/>
              <a:pathLst>
                <a:path w="6175" h="3815" extrusionOk="0">
                  <a:moveTo>
                    <a:pt x="4063" y="0"/>
                  </a:moveTo>
                  <a:lnTo>
                    <a:pt x="0" y="1102"/>
                  </a:lnTo>
                  <a:lnTo>
                    <a:pt x="2003" y="3815"/>
                  </a:lnTo>
                  <a:lnTo>
                    <a:pt x="6175" y="2674"/>
                  </a:lnTo>
                  <a:lnTo>
                    <a:pt x="406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775;p36">
              <a:extLst>
                <a:ext uri="{FF2B5EF4-FFF2-40B4-BE49-F238E27FC236}">
                  <a16:creationId xmlns:a16="http://schemas.microsoft.com/office/drawing/2014/main" id="{A39C528C-988C-B0DE-3C43-046D6F5D2F86}"/>
                </a:ext>
              </a:extLst>
            </p:cNvPr>
            <p:cNvSpPr/>
            <p:nvPr/>
          </p:nvSpPr>
          <p:spPr>
            <a:xfrm>
              <a:off x="4170925" y="3785575"/>
              <a:ext cx="110075" cy="51950"/>
            </a:xfrm>
            <a:custGeom>
              <a:avLst/>
              <a:gdLst/>
              <a:ahLst/>
              <a:cxnLst/>
              <a:rect l="l" t="t" r="r" b="b"/>
              <a:pathLst>
                <a:path w="4403" h="2078" extrusionOk="0">
                  <a:moveTo>
                    <a:pt x="3349" y="0"/>
                  </a:moveTo>
                  <a:lnTo>
                    <a:pt x="0" y="684"/>
                  </a:lnTo>
                  <a:lnTo>
                    <a:pt x="1032" y="2078"/>
                  </a:lnTo>
                  <a:lnTo>
                    <a:pt x="4402" y="1333"/>
                  </a:lnTo>
                  <a:lnTo>
                    <a:pt x="334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776;p36">
              <a:extLst>
                <a:ext uri="{FF2B5EF4-FFF2-40B4-BE49-F238E27FC236}">
                  <a16:creationId xmlns:a16="http://schemas.microsoft.com/office/drawing/2014/main" id="{22FF0C04-0C94-24C0-8CE3-0B074231952B}"/>
                </a:ext>
              </a:extLst>
            </p:cNvPr>
            <p:cNvSpPr/>
            <p:nvPr/>
          </p:nvSpPr>
          <p:spPr>
            <a:xfrm>
              <a:off x="4351625" y="4023225"/>
              <a:ext cx="139475" cy="87550"/>
            </a:xfrm>
            <a:custGeom>
              <a:avLst/>
              <a:gdLst/>
              <a:ahLst/>
              <a:cxnLst/>
              <a:rect l="l" t="t" r="r" b="b"/>
              <a:pathLst>
                <a:path w="5579" h="3502" extrusionOk="0">
                  <a:moveTo>
                    <a:pt x="3623" y="0"/>
                  </a:moveTo>
                  <a:lnTo>
                    <a:pt x="0" y="980"/>
                  </a:lnTo>
                  <a:lnTo>
                    <a:pt x="1860" y="3501"/>
                  </a:lnTo>
                  <a:lnTo>
                    <a:pt x="5578" y="2478"/>
                  </a:lnTo>
                  <a:lnTo>
                    <a:pt x="36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777;p36">
              <a:extLst>
                <a:ext uri="{FF2B5EF4-FFF2-40B4-BE49-F238E27FC236}">
                  <a16:creationId xmlns:a16="http://schemas.microsoft.com/office/drawing/2014/main" id="{8B511138-83C3-33DA-F3BF-97EC2EE2A8F2}"/>
                </a:ext>
              </a:extLst>
            </p:cNvPr>
            <p:cNvSpPr/>
            <p:nvPr/>
          </p:nvSpPr>
          <p:spPr>
            <a:xfrm>
              <a:off x="4837900" y="3770125"/>
              <a:ext cx="708600" cy="563575"/>
            </a:xfrm>
            <a:custGeom>
              <a:avLst/>
              <a:gdLst/>
              <a:ahLst/>
              <a:cxnLst/>
              <a:rect l="l" t="t" r="r" b="b"/>
              <a:pathLst>
                <a:path w="28344" h="22543" extrusionOk="0">
                  <a:moveTo>
                    <a:pt x="12276" y="0"/>
                  </a:moveTo>
                  <a:lnTo>
                    <a:pt x="12276" y="6027"/>
                  </a:lnTo>
                  <a:cubicBezTo>
                    <a:pt x="11662" y="6619"/>
                    <a:pt x="10991" y="7141"/>
                    <a:pt x="10264" y="7590"/>
                  </a:cubicBezTo>
                  <a:cubicBezTo>
                    <a:pt x="9149" y="8256"/>
                    <a:pt x="1" y="9819"/>
                    <a:pt x="1" y="9819"/>
                  </a:cubicBezTo>
                  <a:lnTo>
                    <a:pt x="11605" y="22543"/>
                  </a:lnTo>
                  <a:cubicBezTo>
                    <a:pt x="11605" y="22543"/>
                    <a:pt x="22239" y="21385"/>
                    <a:pt x="25217" y="20531"/>
                  </a:cubicBezTo>
                  <a:cubicBezTo>
                    <a:pt x="28344" y="19638"/>
                    <a:pt x="27673" y="8260"/>
                    <a:pt x="27673" y="8260"/>
                  </a:cubicBezTo>
                  <a:lnTo>
                    <a:pt x="1227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778;p36">
              <a:extLst>
                <a:ext uri="{FF2B5EF4-FFF2-40B4-BE49-F238E27FC236}">
                  <a16:creationId xmlns:a16="http://schemas.microsoft.com/office/drawing/2014/main" id="{CCFD1A69-962C-E618-F306-B8A9E48D25EC}"/>
                </a:ext>
              </a:extLst>
            </p:cNvPr>
            <p:cNvSpPr/>
            <p:nvPr/>
          </p:nvSpPr>
          <p:spPr>
            <a:xfrm>
              <a:off x="4822000" y="3757625"/>
              <a:ext cx="724400" cy="588600"/>
            </a:xfrm>
            <a:custGeom>
              <a:avLst/>
              <a:gdLst/>
              <a:ahLst/>
              <a:cxnLst/>
              <a:rect l="l" t="t" r="r" b="b"/>
              <a:pathLst>
                <a:path w="28976" h="23544" extrusionOk="0">
                  <a:moveTo>
                    <a:pt x="13412" y="1341"/>
                  </a:moveTo>
                  <a:lnTo>
                    <a:pt x="27826" y="9065"/>
                  </a:lnTo>
                  <a:cubicBezTo>
                    <a:pt x="27856" y="9849"/>
                    <a:pt x="27934" y="12161"/>
                    <a:pt x="27756" y="14526"/>
                  </a:cubicBezTo>
                  <a:cubicBezTo>
                    <a:pt x="27490" y="18061"/>
                    <a:pt x="26746" y="20260"/>
                    <a:pt x="25718" y="20552"/>
                  </a:cubicBezTo>
                  <a:cubicBezTo>
                    <a:pt x="23062" y="21310"/>
                    <a:pt x="14066" y="22337"/>
                    <a:pt x="12437" y="22516"/>
                  </a:cubicBezTo>
                  <a:lnTo>
                    <a:pt x="1621" y="10659"/>
                  </a:lnTo>
                  <a:cubicBezTo>
                    <a:pt x="4050" y="10228"/>
                    <a:pt x="10173" y="9109"/>
                    <a:pt x="11161" y="8521"/>
                  </a:cubicBezTo>
                  <a:cubicBezTo>
                    <a:pt x="11919" y="8051"/>
                    <a:pt x="12624" y="7502"/>
                    <a:pt x="13264" y="6884"/>
                  </a:cubicBezTo>
                  <a:cubicBezTo>
                    <a:pt x="13356" y="6788"/>
                    <a:pt x="13408" y="6662"/>
                    <a:pt x="13412" y="6531"/>
                  </a:cubicBezTo>
                  <a:lnTo>
                    <a:pt x="13412" y="1341"/>
                  </a:lnTo>
                  <a:close/>
                  <a:moveTo>
                    <a:pt x="12909" y="0"/>
                  </a:moveTo>
                  <a:cubicBezTo>
                    <a:pt x="12648" y="0"/>
                    <a:pt x="12411" y="209"/>
                    <a:pt x="12411" y="500"/>
                  </a:cubicBezTo>
                  <a:lnTo>
                    <a:pt x="12411" y="6313"/>
                  </a:lnTo>
                  <a:cubicBezTo>
                    <a:pt x="11867" y="6818"/>
                    <a:pt x="11274" y="7271"/>
                    <a:pt x="10643" y="7659"/>
                  </a:cubicBezTo>
                  <a:cubicBezTo>
                    <a:pt x="9890" y="8112"/>
                    <a:pt x="4055" y="9231"/>
                    <a:pt x="554" y="9827"/>
                  </a:cubicBezTo>
                  <a:cubicBezTo>
                    <a:pt x="162" y="9893"/>
                    <a:pt x="1" y="10363"/>
                    <a:pt x="266" y="10659"/>
                  </a:cubicBezTo>
                  <a:lnTo>
                    <a:pt x="11871" y="23378"/>
                  </a:lnTo>
                  <a:cubicBezTo>
                    <a:pt x="11967" y="23483"/>
                    <a:pt x="12102" y="23544"/>
                    <a:pt x="12241" y="23544"/>
                  </a:cubicBezTo>
                  <a:cubicBezTo>
                    <a:pt x="12259" y="23539"/>
                    <a:pt x="12280" y="23539"/>
                    <a:pt x="12298" y="23535"/>
                  </a:cubicBezTo>
                  <a:cubicBezTo>
                    <a:pt x="12733" y="23487"/>
                    <a:pt x="23005" y="22364"/>
                    <a:pt x="25992" y="21510"/>
                  </a:cubicBezTo>
                  <a:cubicBezTo>
                    <a:pt x="27534" y="21075"/>
                    <a:pt x="28435" y="18810"/>
                    <a:pt x="28753" y="14600"/>
                  </a:cubicBezTo>
                  <a:cubicBezTo>
                    <a:pt x="28975" y="11643"/>
                    <a:pt x="28810" y="8760"/>
                    <a:pt x="28810" y="8730"/>
                  </a:cubicBezTo>
                  <a:cubicBezTo>
                    <a:pt x="28797" y="8556"/>
                    <a:pt x="28701" y="8399"/>
                    <a:pt x="28544" y="8321"/>
                  </a:cubicBezTo>
                  <a:lnTo>
                    <a:pt x="13147" y="60"/>
                  </a:lnTo>
                  <a:cubicBezTo>
                    <a:pt x="13069" y="19"/>
                    <a:pt x="12988" y="0"/>
                    <a:pt x="129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779;p36">
              <a:extLst>
                <a:ext uri="{FF2B5EF4-FFF2-40B4-BE49-F238E27FC236}">
                  <a16:creationId xmlns:a16="http://schemas.microsoft.com/office/drawing/2014/main" id="{3FC2E7F9-EFFC-BDD0-5E46-4C67EF92AC64}"/>
                </a:ext>
              </a:extLst>
            </p:cNvPr>
            <p:cNvSpPr/>
            <p:nvPr/>
          </p:nvSpPr>
          <p:spPr>
            <a:xfrm>
              <a:off x="5134000" y="3770125"/>
              <a:ext cx="411750" cy="511325"/>
            </a:xfrm>
            <a:custGeom>
              <a:avLst/>
              <a:gdLst/>
              <a:ahLst/>
              <a:cxnLst/>
              <a:rect l="l" t="t" r="r" b="b"/>
              <a:pathLst>
                <a:path w="16470" h="20453" extrusionOk="0">
                  <a:moveTo>
                    <a:pt x="432" y="0"/>
                  </a:moveTo>
                  <a:lnTo>
                    <a:pt x="432" y="6027"/>
                  </a:lnTo>
                  <a:cubicBezTo>
                    <a:pt x="432" y="6027"/>
                    <a:pt x="266" y="6188"/>
                    <a:pt x="1" y="6423"/>
                  </a:cubicBezTo>
                  <a:lnTo>
                    <a:pt x="13569" y="20453"/>
                  </a:lnTo>
                  <a:cubicBezTo>
                    <a:pt x="16469" y="19155"/>
                    <a:pt x="15829" y="8256"/>
                    <a:pt x="15829" y="8256"/>
                  </a:cubicBezTo>
                  <a:lnTo>
                    <a:pt x="43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780;p36">
              <a:extLst>
                <a:ext uri="{FF2B5EF4-FFF2-40B4-BE49-F238E27FC236}">
                  <a16:creationId xmlns:a16="http://schemas.microsoft.com/office/drawing/2014/main" id="{CC0EF58F-EA39-34E1-2FF1-6EADDD9AA66E}"/>
                </a:ext>
              </a:extLst>
            </p:cNvPr>
            <p:cNvSpPr/>
            <p:nvPr/>
          </p:nvSpPr>
          <p:spPr>
            <a:xfrm>
              <a:off x="5120075" y="3757625"/>
              <a:ext cx="426100" cy="536350"/>
            </a:xfrm>
            <a:custGeom>
              <a:avLst/>
              <a:gdLst/>
              <a:ahLst/>
              <a:cxnLst/>
              <a:rect l="l" t="t" r="r" b="b"/>
              <a:pathLst>
                <a:path w="17044" h="21454" extrusionOk="0">
                  <a:moveTo>
                    <a:pt x="1489" y="1341"/>
                  </a:moveTo>
                  <a:lnTo>
                    <a:pt x="15903" y="9065"/>
                  </a:lnTo>
                  <a:cubicBezTo>
                    <a:pt x="16099" y="12949"/>
                    <a:pt x="15798" y="18980"/>
                    <a:pt x="14204" y="20317"/>
                  </a:cubicBezTo>
                  <a:lnTo>
                    <a:pt x="1276" y="6945"/>
                  </a:lnTo>
                  <a:cubicBezTo>
                    <a:pt x="1315" y="6905"/>
                    <a:pt x="1337" y="6884"/>
                    <a:pt x="1337" y="6884"/>
                  </a:cubicBezTo>
                  <a:cubicBezTo>
                    <a:pt x="1433" y="6792"/>
                    <a:pt x="1489" y="6662"/>
                    <a:pt x="1489" y="6531"/>
                  </a:cubicBezTo>
                  <a:lnTo>
                    <a:pt x="1489" y="1341"/>
                  </a:lnTo>
                  <a:close/>
                  <a:moveTo>
                    <a:pt x="986" y="0"/>
                  </a:moveTo>
                  <a:cubicBezTo>
                    <a:pt x="725" y="0"/>
                    <a:pt x="488" y="209"/>
                    <a:pt x="488" y="500"/>
                  </a:cubicBezTo>
                  <a:lnTo>
                    <a:pt x="488" y="6309"/>
                  </a:lnTo>
                  <a:cubicBezTo>
                    <a:pt x="418" y="6374"/>
                    <a:pt x="331" y="6453"/>
                    <a:pt x="227" y="6544"/>
                  </a:cubicBezTo>
                  <a:cubicBezTo>
                    <a:pt x="13" y="6731"/>
                    <a:pt x="0" y="7062"/>
                    <a:pt x="196" y="7267"/>
                  </a:cubicBezTo>
                  <a:lnTo>
                    <a:pt x="13765" y="21301"/>
                  </a:lnTo>
                  <a:cubicBezTo>
                    <a:pt x="13860" y="21401"/>
                    <a:pt x="13987" y="21454"/>
                    <a:pt x="14126" y="21454"/>
                  </a:cubicBezTo>
                  <a:cubicBezTo>
                    <a:pt x="14196" y="21454"/>
                    <a:pt x="14265" y="21440"/>
                    <a:pt x="14326" y="21410"/>
                  </a:cubicBezTo>
                  <a:cubicBezTo>
                    <a:pt x="15733" y="20783"/>
                    <a:pt x="16556" y="18488"/>
                    <a:pt x="16843" y="14404"/>
                  </a:cubicBezTo>
                  <a:cubicBezTo>
                    <a:pt x="17043" y="11517"/>
                    <a:pt x="16887" y="8756"/>
                    <a:pt x="16887" y="8730"/>
                  </a:cubicBezTo>
                  <a:cubicBezTo>
                    <a:pt x="16874" y="8556"/>
                    <a:pt x="16778" y="8399"/>
                    <a:pt x="16621" y="8316"/>
                  </a:cubicBezTo>
                  <a:lnTo>
                    <a:pt x="1224" y="60"/>
                  </a:lnTo>
                  <a:cubicBezTo>
                    <a:pt x="1146" y="19"/>
                    <a:pt x="1065" y="0"/>
                    <a:pt x="9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781;p36">
              <a:extLst>
                <a:ext uri="{FF2B5EF4-FFF2-40B4-BE49-F238E27FC236}">
                  <a16:creationId xmlns:a16="http://schemas.microsoft.com/office/drawing/2014/main" id="{F03E5022-365D-EC3E-5E83-DBDF4160D21E}"/>
                </a:ext>
              </a:extLst>
            </p:cNvPr>
            <p:cNvSpPr/>
            <p:nvPr/>
          </p:nvSpPr>
          <p:spPr>
            <a:xfrm>
              <a:off x="4631500" y="1845250"/>
              <a:ext cx="1216225" cy="2555400"/>
            </a:xfrm>
            <a:custGeom>
              <a:avLst/>
              <a:gdLst/>
              <a:ahLst/>
              <a:cxnLst/>
              <a:rect l="l" t="t" r="r" b="b"/>
              <a:pathLst>
                <a:path w="48649" h="102216" extrusionOk="0">
                  <a:moveTo>
                    <a:pt x="1" y="1"/>
                  </a:moveTo>
                  <a:lnTo>
                    <a:pt x="1" y="63827"/>
                  </a:lnTo>
                  <a:lnTo>
                    <a:pt x="48648" y="102216"/>
                  </a:lnTo>
                  <a:lnTo>
                    <a:pt x="48648" y="3571"/>
                  </a:ln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782;p36">
              <a:extLst>
                <a:ext uri="{FF2B5EF4-FFF2-40B4-BE49-F238E27FC236}">
                  <a16:creationId xmlns:a16="http://schemas.microsoft.com/office/drawing/2014/main" id="{BFA40E4D-9CE2-1733-CDA0-F18308681AE7}"/>
                </a:ext>
              </a:extLst>
            </p:cNvPr>
            <p:cNvSpPr/>
            <p:nvPr/>
          </p:nvSpPr>
          <p:spPr>
            <a:xfrm>
              <a:off x="4618975" y="1832700"/>
              <a:ext cx="1241250" cy="2580375"/>
            </a:xfrm>
            <a:custGeom>
              <a:avLst/>
              <a:gdLst/>
              <a:ahLst/>
              <a:cxnLst/>
              <a:rect l="l" t="t" r="r" b="b"/>
              <a:pathLst>
                <a:path w="49650" h="103215" extrusionOk="0">
                  <a:moveTo>
                    <a:pt x="998" y="1043"/>
                  </a:moveTo>
                  <a:lnTo>
                    <a:pt x="48653" y="4539"/>
                  </a:lnTo>
                  <a:lnTo>
                    <a:pt x="48653" y="101686"/>
                  </a:lnTo>
                  <a:lnTo>
                    <a:pt x="998" y="64090"/>
                  </a:lnTo>
                  <a:lnTo>
                    <a:pt x="998" y="1043"/>
                  </a:lnTo>
                  <a:close/>
                  <a:moveTo>
                    <a:pt x="498" y="0"/>
                  </a:moveTo>
                  <a:cubicBezTo>
                    <a:pt x="224" y="0"/>
                    <a:pt x="1" y="224"/>
                    <a:pt x="1" y="503"/>
                  </a:cubicBezTo>
                  <a:lnTo>
                    <a:pt x="1" y="64329"/>
                  </a:lnTo>
                  <a:cubicBezTo>
                    <a:pt x="1" y="64482"/>
                    <a:pt x="71" y="64630"/>
                    <a:pt x="188" y="64721"/>
                  </a:cubicBezTo>
                  <a:lnTo>
                    <a:pt x="48840" y="103105"/>
                  </a:lnTo>
                  <a:cubicBezTo>
                    <a:pt x="48931" y="103175"/>
                    <a:pt x="49040" y="103214"/>
                    <a:pt x="49149" y="103214"/>
                  </a:cubicBezTo>
                  <a:cubicBezTo>
                    <a:pt x="49428" y="103214"/>
                    <a:pt x="49650" y="102992"/>
                    <a:pt x="49650" y="102718"/>
                  </a:cubicBezTo>
                  <a:lnTo>
                    <a:pt x="49650" y="4073"/>
                  </a:lnTo>
                  <a:cubicBezTo>
                    <a:pt x="49650" y="3808"/>
                    <a:pt x="49450" y="3590"/>
                    <a:pt x="49188" y="3572"/>
                  </a:cubicBezTo>
                  <a:lnTo>
                    <a:pt x="536" y="2"/>
                  </a:lnTo>
                  <a:cubicBezTo>
                    <a:pt x="524" y="1"/>
                    <a:pt x="511" y="0"/>
                    <a:pt x="4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783;p36">
              <a:extLst>
                <a:ext uri="{FF2B5EF4-FFF2-40B4-BE49-F238E27FC236}">
                  <a16:creationId xmlns:a16="http://schemas.microsoft.com/office/drawing/2014/main" id="{61ADE43B-12E9-0313-C4B2-589C69F002E6}"/>
                </a:ext>
              </a:extLst>
            </p:cNvPr>
            <p:cNvSpPr/>
            <p:nvPr/>
          </p:nvSpPr>
          <p:spPr>
            <a:xfrm>
              <a:off x="4715100" y="1928975"/>
              <a:ext cx="1021025" cy="1975075"/>
            </a:xfrm>
            <a:custGeom>
              <a:avLst/>
              <a:gdLst/>
              <a:ahLst/>
              <a:cxnLst/>
              <a:rect l="l" t="t" r="r" b="b"/>
              <a:pathLst>
                <a:path w="40841" h="79003" extrusionOk="0">
                  <a:moveTo>
                    <a:pt x="1" y="0"/>
                  </a:moveTo>
                  <a:lnTo>
                    <a:pt x="1" y="53786"/>
                  </a:lnTo>
                  <a:lnTo>
                    <a:pt x="40841" y="79002"/>
                  </a:lnTo>
                  <a:lnTo>
                    <a:pt x="40841" y="3571"/>
                  </a:lnTo>
                  <a:lnTo>
                    <a:pt x="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784;p36">
              <a:extLst>
                <a:ext uri="{FF2B5EF4-FFF2-40B4-BE49-F238E27FC236}">
                  <a16:creationId xmlns:a16="http://schemas.microsoft.com/office/drawing/2014/main" id="{7D4EDB57-DA1C-1425-0F99-37F229AB46A0}"/>
                </a:ext>
              </a:extLst>
            </p:cNvPr>
            <p:cNvSpPr/>
            <p:nvPr/>
          </p:nvSpPr>
          <p:spPr>
            <a:xfrm>
              <a:off x="4702600" y="1916400"/>
              <a:ext cx="1046050" cy="2000150"/>
            </a:xfrm>
            <a:custGeom>
              <a:avLst/>
              <a:gdLst/>
              <a:ahLst/>
              <a:cxnLst/>
              <a:rect l="l" t="t" r="r" b="b"/>
              <a:pathLst>
                <a:path w="41842" h="80006" extrusionOk="0">
                  <a:moveTo>
                    <a:pt x="1002" y="1047"/>
                  </a:moveTo>
                  <a:lnTo>
                    <a:pt x="40845" y="4531"/>
                  </a:lnTo>
                  <a:lnTo>
                    <a:pt x="40845" y="78612"/>
                  </a:lnTo>
                  <a:lnTo>
                    <a:pt x="1002" y="54010"/>
                  </a:lnTo>
                  <a:lnTo>
                    <a:pt x="1002" y="1047"/>
                  </a:lnTo>
                  <a:close/>
                  <a:moveTo>
                    <a:pt x="499" y="0"/>
                  </a:moveTo>
                  <a:cubicBezTo>
                    <a:pt x="227" y="0"/>
                    <a:pt x="0" y="222"/>
                    <a:pt x="0" y="503"/>
                  </a:cubicBezTo>
                  <a:lnTo>
                    <a:pt x="0" y="54289"/>
                  </a:lnTo>
                  <a:cubicBezTo>
                    <a:pt x="0" y="54459"/>
                    <a:pt x="92" y="54620"/>
                    <a:pt x="240" y="54711"/>
                  </a:cubicBezTo>
                  <a:lnTo>
                    <a:pt x="41080" y="79932"/>
                  </a:lnTo>
                  <a:cubicBezTo>
                    <a:pt x="41158" y="79980"/>
                    <a:pt x="41249" y="80006"/>
                    <a:pt x="41341" y="80006"/>
                  </a:cubicBezTo>
                  <a:cubicBezTo>
                    <a:pt x="41620" y="80006"/>
                    <a:pt x="41842" y="79779"/>
                    <a:pt x="41842" y="79505"/>
                  </a:cubicBezTo>
                  <a:lnTo>
                    <a:pt x="41842" y="4074"/>
                  </a:lnTo>
                  <a:cubicBezTo>
                    <a:pt x="41842" y="3812"/>
                    <a:pt x="41646" y="3599"/>
                    <a:pt x="41389" y="3573"/>
                  </a:cubicBezTo>
                  <a:lnTo>
                    <a:pt x="544" y="2"/>
                  </a:lnTo>
                  <a:cubicBezTo>
                    <a:pt x="529" y="1"/>
                    <a:pt x="514" y="0"/>
                    <a:pt x="4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785;p36">
              <a:extLst>
                <a:ext uri="{FF2B5EF4-FFF2-40B4-BE49-F238E27FC236}">
                  <a16:creationId xmlns:a16="http://schemas.microsoft.com/office/drawing/2014/main" id="{40CC8D65-5D92-27CE-90C8-1A8CA7FAD3AA}"/>
                </a:ext>
              </a:extLst>
            </p:cNvPr>
            <p:cNvSpPr/>
            <p:nvPr/>
          </p:nvSpPr>
          <p:spPr>
            <a:xfrm>
              <a:off x="5847700" y="1934525"/>
              <a:ext cx="122800" cy="2466675"/>
            </a:xfrm>
            <a:custGeom>
              <a:avLst/>
              <a:gdLst/>
              <a:ahLst/>
              <a:cxnLst/>
              <a:rect l="l" t="t" r="r" b="b"/>
              <a:pathLst>
                <a:path w="4912" h="98667" extrusionOk="0">
                  <a:moveTo>
                    <a:pt x="0" y="0"/>
                  </a:moveTo>
                  <a:lnTo>
                    <a:pt x="0" y="98667"/>
                  </a:lnTo>
                  <a:lnTo>
                    <a:pt x="4912" y="98667"/>
                  </a:lnTo>
                  <a:lnTo>
                    <a:pt x="491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786;p36">
              <a:extLst>
                <a:ext uri="{FF2B5EF4-FFF2-40B4-BE49-F238E27FC236}">
                  <a16:creationId xmlns:a16="http://schemas.microsoft.com/office/drawing/2014/main" id="{DEF3A013-4F44-99FB-9343-9F19F8BBBA93}"/>
                </a:ext>
              </a:extLst>
            </p:cNvPr>
            <p:cNvSpPr/>
            <p:nvPr/>
          </p:nvSpPr>
          <p:spPr>
            <a:xfrm>
              <a:off x="5835275" y="1922000"/>
              <a:ext cx="147750" cy="2491725"/>
            </a:xfrm>
            <a:custGeom>
              <a:avLst/>
              <a:gdLst/>
              <a:ahLst/>
              <a:cxnLst/>
              <a:rect l="l" t="t" r="r" b="b"/>
              <a:pathLst>
                <a:path w="5910" h="99669" extrusionOk="0">
                  <a:moveTo>
                    <a:pt x="4908" y="1002"/>
                  </a:moveTo>
                  <a:lnTo>
                    <a:pt x="4908" y="98667"/>
                  </a:lnTo>
                  <a:lnTo>
                    <a:pt x="1002" y="98667"/>
                  </a:lnTo>
                  <a:lnTo>
                    <a:pt x="1002" y="1002"/>
                  </a:lnTo>
                  <a:close/>
                  <a:moveTo>
                    <a:pt x="497" y="0"/>
                  </a:moveTo>
                  <a:cubicBezTo>
                    <a:pt x="223" y="0"/>
                    <a:pt x="1" y="227"/>
                    <a:pt x="1" y="501"/>
                  </a:cubicBezTo>
                  <a:lnTo>
                    <a:pt x="1" y="99168"/>
                  </a:lnTo>
                  <a:cubicBezTo>
                    <a:pt x="1" y="99442"/>
                    <a:pt x="223" y="99668"/>
                    <a:pt x="497" y="99668"/>
                  </a:cubicBezTo>
                  <a:lnTo>
                    <a:pt x="5409" y="99668"/>
                  </a:lnTo>
                  <a:cubicBezTo>
                    <a:pt x="5683" y="99668"/>
                    <a:pt x="5910" y="99442"/>
                    <a:pt x="5910" y="99168"/>
                  </a:cubicBezTo>
                  <a:lnTo>
                    <a:pt x="5910" y="501"/>
                  </a:lnTo>
                  <a:cubicBezTo>
                    <a:pt x="5910" y="227"/>
                    <a:pt x="5683" y="0"/>
                    <a:pt x="54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787;p36">
              <a:extLst>
                <a:ext uri="{FF2B5EF4-FFF2-40B4-BE49-F238E27FC236}">
                  <a16:creationId xmlns:a16="http://schemas.microsoft.com/office/drawing/2014/main" id="{56FBC9F8-3144-C1E1-4493-DEB641A72F15}"/>
                </a:ext>
              </a:extLst>
            </p:cNvPr>
            <p:cNvSpPr/>
            <p:nvPr/>
          </p:nvSpPr>
          <p:spPr>
            <a:xfrm>
              <a:off x="4782050" y="2012675"/>
              <a:ext cx="859275" cy="1684975"/>
            </a:xfrm>
            <a:custGeom>
              <a:avLst/>
              <a:gdLst/>
              <a:ahLst/>
              <a:cxnLst/>
              <a:rect l="l" t="t" r="r" b="b"/>
              <a:pathLst>
                <a:path w="34371" h="67399" extrusionOk="0">
                  <a:moveTo>
                    <a:pt x="1" y="1"/>
                  </a:moveTo>
                  <a:lnTo>
                    <a:pt x="227" y="47982"/>
                  </a:lnTo>
                  <a:lnTo>
                    <a:pt x="34370" y="67398"/>
                  </a:lnTo>
                  <a:lnTo>
                    <a:pt x="34370" y="7982"/>
                  </a:lnTo>
                  <a:lnTo>
                    <a:pt x="10939" y="4433"/>
                  </a:lnTo>
                  <a:lnTo>
                    <a:pt x="9376" y="1115"/>
                  </a:ln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788;p36">
              <a:extLst>
                <a:ext uri="{FF2B5EF4-FFF2-40B4-BE49-F238E27FC236}">
                  <a16:creationId xmlns:a16="http://schemas.microsoft.com/office/drawing/2014/main" id="{9C98BDE2-D130-8E7C-E89C-0D6C346A6705}"/>
                </a:ext>
              </a:extLst>
            </p:cNvPr>
            <p:cNvSpPr/>
            <p:nvPr/>
          </p:nvSpPr>
          <p:spPr>
            <a:xfrm>
              <a:off x="4769550" y="2000075"/>
              <a:ext cx="884275" cy="1710075"/>
            </a:xfrm>
            <a:custGeom>
              <a:avLst/>
              <a:gdLst/>
              <a:ahLst/>
              <a:cxnLst/>
              <a:rect l="l" t="t" r="r" b="b"/>
              <a:pathLst>
                <a:path w="35371" h="68403" extrusionOk="0">
                  <a:moveTo>
                    <a:pt x="1006" y="1066"/>
                  </a:moveTo>
                  <a:lnTo>
                    <a:pt x="9541" y="2081"/>
                  </a:lnTo>
                  <a:lnTo>
                    <a:pt x="10986" y="5151"/>
                  </a:lnTo>
                  <a:cubicBezTo>
                    <a:pt x="11056" y="5299"/>
                    <a:pt x="11200" y="5408"/>
                    <a:pt x="11365" y="5429"/>
                  </a:cubicBezTo>
                  <a:lnTo>
                    <a:pt x="34374" y="8913"/>
                  </a:lnTo>
                  <a:lnTo>
                    <a:pt x="34374" y="67040"/>
                  </a:lnTo>
                  <a:lnTo>
                    <a:pt x="1224" y="48194"/>
                  </a:lnTo>
                  <a:lnTo>
                    <a:pt x="1006" y="1066"/>
                  </a:lnTo>
                  <a:close/>
                  <a:moveTo>
                    <a:pt x="503" y="0"/>
                  </a:moveTo>
                  <a:cubicBezTo>
                    <a:pt x="228" y="0"/>
                    <a:pt x="0" y="224"/>
                    <a:pt x="4" y="505"/>
                  </a:cubicBezTo>
                  <a:lnTo>
                    <a:pt x="226" y="48486"/>
                  </a:lnTo>
                  <a:cubicBezTo>
                    <a:pt x="226" y="48664"/>
                    <a:pt x="322" y="48830"/>
                    <a:pt x="479" y="48921"/>
                  </a:cubicBezTo>
                  <a:lnTo>
                    <a:pt x="34622" y="68338"/>
                  </a:lnTo>
                  <a:cubicBezTo>
                    <a:pt x="34700" y="68377"/>
                    <a:pt x="34783" y="68403"/>
                    <a:pt x="34870" y="68403"/>
                  </a:cubicBezTo>
                  <a:cubicBezTo>
                    <a:pt x="35149" y="68403"/>
                    <a:pt x="35371" y="68176"/>
                    <a:pt x="35371" y="67902"/>
                  </a:cubicBezTo>
                  <a:lnTo>
                    <a:pt x="35371" y="8486"/>
                  </a:lnTo>
                  <a:cubicBezTo>
                    <a:pt x="35371" y="8238"/>
                    <a:pt x="35188" y="8029"/>
                    <a:pt x="34944" y="7990"/>
                  </a:cubicBezTo>
                  <a:lnTo>
                    <a:pt x="11779" y="4485"/>
                  </a:lnTo>
                  <a:lnTo>
                    <a:pt x="10329" y="1406"/>
                  </a:lnTo>
                  <a:cubicBezTo>
                    <a:pt x="10255" y="1249"/>
                    <a:pt x="10107" y="1140"/>
                    <a:pt x="9932" y="1123"/>
                  </a:cubicBezTo>
                  <a:lnTo>
                    <a:pt x="562" y="4"/>
                  </a:lnTo>
                  <a:cubicBezTo>
                    <a:pt x="542" y="2"/>
                    <a:pt x="522" y="0"/>
                    <a:pt x="5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789;p36">
              <a:extLst>
                <a:ext uri="{FF2B5EF4-FFF2-40B4-BE49-F238E27FC236}">
                  <a16:creationId xmlns:a16="http://schemas.microsoft.com/office/drawing/2014/main" id="{2D920A78-99D3-BCA3-A0AB-249ABB082BA2}"/>
                </a:ext>
              </a:extLst>
            </p:cNvPr>
            <p:cNvSpPr/>
            <p:nvPr/>
          </p:nvSpPr>
          <p:spPr>
            <a:xfrm>
              <a:off x="4837900" y="2157675"/>
              <a:ext cx="753225" cy="1422725"/>
            </a:xfrm>
            <a:custGeom>
              <a:avLst/>
              <a:gdLst/>
              <a:ahLst/>
              <a:cxnLst/>
              <a:rect l="l" t="t" r="r" b="b"/>
              <a:pathLst>
                <a:path w="30129" h="56909" extrusionOk="0">
                  <a:moveTo>
                    <a:pt x="1" y="1"/>
                  </a:moveTo>
                  <a:lnTo>
                    <a:pt x="1" y="40841"/>
                  </a:lnTo>
                  <a:lnTo>
                    <a:pt x="30129" y="56908"/>
                  </a:lnTo>
                  <a:lnTo>
                    <a:pt x="30129" y="5357"/>
                  </a:lnTo>
                  <a:lnTo>
                    <a:pt x="1"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790;p36">
              <a:extLst>
                <a:ext uri="{FF2B5EF4-FFF2-40B4-BE49-F238E27FC236}">
                  <a16:creationId xmlns:a16="http://schemas.microsoft.com/office/drawing/2014/main" id="{408A16A8-72D8-7212-D458-6968055F3E9B}"/>
                </a:ext>
              </a:extLst>
            </p:cNvPr>
            <p:cNvSpPr/>
            <p:nvPr/>
          </p:nvSpPr>
          <p:spPr>
            <a:xfrm>
              <a:off x="4825375" y="2145275"/>
              <a:ext cx="778275" cy="1447650"/>
            </a:xfrm>
            <a:custGeom>
              <a:avLst/>
              <a:gdLst/>
              <a:ahLst/>
              <a:cxnLst/>
              <a:rect l="l" t="t" r="r" b="b"/>
              <a:pathLst>
                <a:path w="31131" h="57906" extrusionOk="0">
                  <a:moveTo>
                    <a:pt x="1002" y="1093"/>
                  </a:moveTo>
                  <a:lnTo>
                    <a:pt x="30129" y="6271"/>
                  </a:lnTo>
                  <a:lnTo>
                    <a:pt x="30129" y="56573"/>
                  </a:lnTo>
                  <a:lnTo>
                    <a:pt x="1002" y="41036"/>
                  </a:lnTo>
                  <a:lnTo>
                    <a:pt x="1002" y="1093"/>
                  </a:lnTo>
                  <a:close/>
                  <a:moveTo>
                    <a:pt x="497" y="1"/>
                  </a:moveTo>
                  <a:cubicBezTo>
                    <a:pt x="230" y="1"/>
                    <a:pt x="1" y="219"/>
                    <a:pt x="1" y="497"/>
                  </a:cubicBezTo>
                  <a:lnTo>
                    <a:pt x="1" y="41337"/>
                  </a:lnTo>
                  <a:cubicBezTo>
                    <a:pt x="1" y="41524"/>
                    <a:pt x="105" y="41694"/>
                    <a:pt x="266" y="41781"/>
                  </a:cubicBezTo>
                  <a:lnTo>
                    <a:pt x="30395" y="57849"/>
                  </a:lnTo>
                  <a:cubicBezTo>
                    <a:pt x="30464" y="57888"/>
                    <a:pt x="30547" y="57905"/>
                    <a:pt x="30630" y="57905"/>
                  </a:cubicBezTo>
                  <a:cubicBezTo>
                    <a:pt x="30721" y="57905"/>
                    <a:pt x="30808" y="57883"/>
                    <a:pt x="30887" y="57836"/>
                  </a:cubicBezTo>
                  <a:cubicBezTo>
                    <a:pt x="31039" y="57744"/>
                    <a:pt x="31131" y="57583"/>
                    <a:pt x="31131" y="57404"/>
                  </a:cubicBezTo>
                  <a:lnTo>
                    <a:pt x="31131" y="5853"/>
                  </a:lnTo>
                  <a:cubicBezTo>
                    <a:pt x="31131" y="5613"/>
                    <a:pt x="30956" y="5404"/>
                    <a:pt x="30717" y="5365"/>
                  </a:cubicBezTo>
                  <a:lnTo>
                    <a:pt x="589" y="9"/>
                  </a:lnTo>
                  <a:cubicBezTo>
                    <a:pt x="558" y="3"/>
                    <a:pt x="527" y="1"/>
                    <a:pt x="4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791;p36">
              <a:extLst>
                <a:ext uri="{FF2B5EF4-FFF2-40B4-BE49-F238E27FC236}">
                  <a16:creationId xmlns:a16="http://schemas.microsoft.com/office/drawing/2014/main" id="{A79A3270-017A-4E30-000F-D593AE7239ED}"/>
                </a:ext>
              </a:extLst>
            </p:cNvPr>
            <p:cNvSpPr/>
            <p:nvPr/>
          </p:nvSpPr>
          <p:spPr>
            <a:xfrm>
              <a:off x="4947850" y="2616000"/>
              <a:ext cx="483250" cy="546050"/>
            </a:xfrm>
            <a:custGeom>
              <a:avLst/>
              <a:gdLst/>
              <a:ahLst/>
              <a:cxnLst/>
              <a:rect l="l" t="t" r="r" b="b"/>
              <a:pathLst>
                <a:path w="19330" h="21842" extrusionOk="0">
                  <a:moveTo>
                    <a:pt x="8035" y="0"/>
                  </a:moveTo>
                  <a:cubicBezTo>
                    <a:pt x="7383" y="0"/>
                    <a:pt x="6736" y="102"/>
                    <a:pt x="6105" y="313"/>
                  </a:cubicBezTo>
                  <a:cubicBezTo>
                    <a:pt x="1851" y="1742"/>
                    <a:pt x="1" y="7646"/>
                    <a:pt x="1969" y="13503"/>
                  </a:cubicBezTo>
                  <a:cubicBezTo>
                    <a:pt x="3645" y="18495"/>
                    <a:pt x="7549" y="21841"/>
                    <a:pt x="11298" y="21841"/>
                  </a:cubicBezTo>
                  <a:cubicBezTo>
                    <a:pt x="11951" y="21841"/>
                    <a:pt x="12599" y="21740"/>
                    <a:pt x="13229" y="21528"/>
                  </a:cubicBezTo>
                  <a:cubicBezTo>
                    <a:pt x="17479" y="20104"/>
                    <a:pt x="19330" y="14195"/>
                    <a:pt x="17362" y="8338"/>
                  </a:cubicBezTo>
                  <a:cubicBezTo>
                    <a:pt x="15685" y="3346"/>
                    <a:pt x="11782" y="0"/>
                    <a:pt x="80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792;p36">
              <a:extLst>
                <a:ext uri="{FF2B5EF4-FFF2-40B4-BE49-F238E27FC236}">
                  <a16:creationId xmlns:a16="http://schemas.microsoft.com/office/drawing/2014/main" id="{81CC8F18-B54B-F031-75A8-9132D3F3034D}"/>
                </a:ext>
              </a:extLst>
            </p:cNvPr>
            <p:cNvSpPr/>
            <p:nvPr/>
          </p:nvSpPr>
          <p:spPr>
            <a:xfrm>
              <a:off x="5057900" y="2720725"/>
              <a:ext cx="235400" cy="352175"/>
            </a:xfrm>
            <a:custGeom>
              <a:avLst/>
              <a:gdLst/>
              <a:ahLst/>
              <a:cxnLst/>
              <a:rect l="l" t="t" r="r" b="b"/>
              <a:pathLst>
                <a:path w="9416" h="14087" extrusionOk="0">
                  <a:moveTo>
                    <a:pt x="966" y="1"/>
                  </a:moveTo>
                  <a:cubicBezTo>
                    <a:pt x="780" y="1"/>
                    <a:pt x="602" y="66"/>
                    <a:pt x="454" y="204"/>
                  </a:cubicBezTo>
                  <a:cubicBezTo>
                    <a:pt x="23" y="601"/>
                    <a:pt x="1" y="1445"/>
                    <a:pt x="397" y="2085"/>
                  </a:cubicBezTo>
                  <a:lnTo>
                    <a:pt x="3258" y="6684"/>
                  </a:lnTo>
                  <a:lnTo>
                    <a:pt x="397" y="9858"/>
                  </a:lnTo>
                  <a:cubicBezTo>
                    <a:pt x="1" y="10298"/>
                    <a:pt x="23" y="11151"/>
                    <a:pt x="454" y="11761"/>
                  </a:cubicBezTo>
                  <a:cubicBezTo>
                    <a:pt x="658" y="12053"/>
                    <a:pt x="915" y="12236"/>
                    <a:pt x="1172" y="12301"/>
                  </a:cubicBezTo>
                  <a:cubicBezTo>
                    <a:pt x="1239" y="12319"/>
                    <a:pt x="1308" y="12329"/>
                    <a:pt x="1375" y="12329"/>
                  </a:cubicBezTo>
                  <a:cubicBezTo>
                    <a:pt x="1592" y="12329"/>
                    <a:pt x="1802" y="12235"/>
                    <a:pt x="1952" y="12066"/>
                  </a:cubicBezTo>
                  <a:lnTo>
                    <a:pt x="4708" y="9009"/>
                  </a:lnTo>
                  <a:lnTo>
                    <a:pt x="7464" y="13437"/>
                  </a:lnTo>
                  <a:cubicBezTo>
                    <a:pt x="7673" y="13773"/>
                    <a:pt x="7956" y="13986"/>
                    <a:pt x="8244" y="14060"/>
                  </a:cubicBezTo>
                  <a:cubicBezTo>
                    <a:pt x="8309" y="14078"/>
                    <a:pt x="8375" y="14087"/>
                    <a:pt x="8441" y="14087"/>
                  </a:cubicBezTo>
                  <a:cubicBezTo>
                    <a:pt x="8632" y="14087"/>
                    <a:pt x="8820" y="14014"/>
                    <a:pt x="8962" y="13882"/>
                  </a:cubicBezTo>
                  <a:cubicBezTo>
                    <a:pt x="9393" y="13481"/>
                    <a:pt x="9415" y="12641"/>
                    <a:pt x="9019" y="12000"/>
                  </a:cubicBezTo>
                  <a:lnTo>
                    <a:pt x="6158" y="7402"/>
                  </a:lnTo>
                  <a:lnTo>
                    <a:pt x="9019" y="4228"/>
                  </a:lnTo>
                  <a:cubicBezTo>
                    <a:pt x="9415" y="3788"/>
                    <a:pt x="9393" y="2935"/>
                    <a:pt x="8962" y="2325"/>
                  </a:cubicBezTo>
                  <a:cubicBezTo>
                    <a:pt x="8705" y="1957"/>
                    <a:pt x="8358" y="1762"/>
                    <a:pt x="8036" y="1762"/>
                  </a:cubicBezTo>
                  <a:cubicBezTo>
                    <a:pt x="7824" y="1762"/>
                    <a:pt x="7623" y="1846"/>
                    <a:pt x="7464" y="2020"/>
                  </a:cubicBezTo>
                  <a:lnTo>
                    <a:pt x="4708" y="5081"/>
                  </a:lnTo>
                  <a:lnTo>
                    <a:pt x="1952" y="649"/>
                  </a:lnTo>
                  <a:cubicBezTo>
                    <a:pt x="1690" y="231"/>
                    <a:pt x="1315" y="1"/>
                    <a:pt x="9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793;p36">
              <a:extLst>
                <a:ext uri="{FF2B5EF4-FFF2-40B4-BE49-F238E27FC236}">
                  <a16:creationId xmlns:a16="http://schemas.microsoft.com/office/drawing/2014/main" id="{C0921486-9C24-989D-4BED-4C3E35C64BC3}"/>
                </a:ext>
              </a:extLst>
            </p:cNvPr>
            <p:cNvSpPr/>
            <p:nvPr/>
          </p:nvSpPr>
          <p:spPr>
            <a:xfrm>
              <a:off x="4957550" y="2491050"/>
              <a:ext cx="449275" cy="149025"/>
            </a:xfrm>
            <a:custGeom>
              <a:avLst/>
              <a:gdLst/>
              <a:ahLst/>
              <a:cxnLst/>
              <a:rect l="l" t="t" r="r" b="b"/>
              <a:pathLst>
                <a:path w="17971" h="5961" extrusionOk="0">
                  <a:moveTo>
                    <a:pt x="557" y="0"/>
                  </a:moveTo>
                  <a:cubicBezTo>
                    <a:pt x="342" y="0"/>
                    <a:pt x="142" y="142"/>
                    <a:pt x="78" y="360"/>
                  </a:cubicBezTo>
                  <a:cubicBezTo>
                    <a:pt x="0" y="630"/>
                    <a:pt x="157" y="909"/>
                    <a:pt x="427" y="983"/>
                  </a:cubicBezTo>
                  <a:lnTo>
                    <a:pt x="17300" y="5938"/>
                  </a:lnTo>
                  <a:cubicBezTo>
                    <a:pt x="17348" y="5951"/>
                    <a:pt x="17396" y="5960"/>
                    <a:pt x="17444" y="5960"/>
                  </a:cubicBezTo>
                  <a:cubicBezTo>
                    <a:pt x="17692" y="5960"/>
                    <a:pt x="17901" y="5777"/>
                    <a:pt x="17936" y="5529"/>
                  </a:cubicBezTo>
                  <a:cubicBezTo>
                    <a:pt x="17971" y="5285"/>
                    <a:pt x="17823" y="5050"/>
                    <a:pt x="17583" y="4980"/>
                  </a:cubicBezTo>
                  <a:lnTo>
                    <a:pt x="710" y="25"/>
                  </a:lnTo>
                  <a:cubicBezTo>
                    <a:pt x="659" y="8"/>
                    <a:pt x="608" y="0"/>
                    <a:pt x="5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794;p36">
              <a:extLst>
                <a:ext uri="{FF2B5EF4-FFF2-40B4-BE49-F238E27FC236}">
                  <a16:creationId xmlns:a16="http://schemas.microsoft.com/office/drawing/2014/main" id="{771224C5-3D46-1FE4-F1FE-6B5572D96178}"/>
                </a:ext>
              </a:extLst>
            </p:cNvPr>
            <p:cNvSpPr/>
            <p:nvPr/>
          </p:nvSpPr>
          <p:spPr>
            <a:xfrm>
              <a:off x="4940875" y="2373875"/>
              <a:ext cx="574050" cy="177675"/>
            </a:xfrm>
            <a:custGeom>
              <a:avLst/>
              <a:gdLst/>
              <a:ahLst/>
              <a:cxnLst/>
              <a:rect l="l" t="t" r="r" b="b"/>
              <a:pathLst>
                <a:path w="22962" h="7107" extrusionOk="0">
                  <a:moveTo>
                    <a:pt x="555" y="0"/>
                  </a:moveTo>
                  <a:cubicBezTo>
                    <a:pt x="337" y="0"/>
                    <a:pt x="139" y="145"/>
                    <a:pt x="75" y="366"/>
                  </a:cubicBezTo>
                  <a:cubicBezTo>
                    <a:pt x="1" y="636"/>
                    <a:pt x="162" y="915"/>
                    <a:pt x="432" y="985"/>
                  </a:cubicBezTo>
                  <a:lnTo>
                    <a:pt x="22300" y="7090"/>
                  </a:lnTo>
                  <a:cubicBezTo>
                    <a:pt x="22343" y="7103"/>
                    <a:pt x="22391" y="7107"/>
                    <a:pt x="22435" y="7107"/>
                  </a:cubicBezTo>
                  <a:cubicBezTo>
                    <a:pt x="22683" y="7103"/>
                    <a:pt x="22892" y="6920"/>
                    <a:pt x="22927" y="6672"/>
                  </a:cubicBezTo>
                  <a:cubicBezTo>
                    <a:pt x="22962" y="6428"/>
                    <a:pt x="22809" y="6193"/>
                    <a:pt x="22570" y="6127"/>
                  </a:cubicBezTo>
                  <a:lnTo>
                    <a:pt x="702" y="22"/>
                  </a:lnTo>
                  <a:cubicBezTo>
                    <a:pt x="653" y="7"/>
                    <a:pt x="604" y="0"/>
                    <a:pt x="5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795;p36">
              <a:extLst>
                <a:ext uri="{FF2B5EF4-FFF2-40B4-BE49-F238E27FC236}">
                  <a16:creationId xmlns:a16="http://schemas.microsoft.com/office/drawing/2014/main" id="{585943AA-80E0-A49E-AB7C-BE9479FD8D44}"/>
                </a:ext>
              </a:extLst>
            </p:cNvPr>
            <p:cNvSpPr/>
            <p:nvPr/>
          </p:nvSpPr>
          <p:spPr>
            <a:xfrm>
              <a:off x="4867850" y="5014950"/>
              <a:ext cx="787875" cy="254875"/>
            </a:xfrm>
            <a:custGeom>
              <a:avLst/>
              <a:gdLst/>
              <a:ahLst/>
              <a:cxnLst/>
              <a:rect l="l" t="t" r="r" b="b"/>
              <a:pathLst>
                <a:path w="31515" h="10195" extrusionOk="0">
                  <a:moveTo>
                    <a:pt x="19684" y="1"/>
                  </a:moveTo>
                  <a:cubicBezTo>
                    <a:pt x="19320" y="1"/>
                    <a:pt x="18945" y="7"/>
                    <a:pt x="18559" y="22"/>
                  </a:cubicBezTo>
                  <a:cubicBezTo>
                    <a:pt x="18559" y="22"/>
                    <a:pt x="7899" y="1010"/>
                    <a:pt x="3950" y="4167"/>
                  </a:cubicBezTo>
                  <a:cubicBezTo>
                    <a:pt x="0" y="7328"/>
                    <a:pt x="2961" y="8904"/>
                    <a:pt x="6715" y="9893"/>
                  </a:cubicBezTo>
                  <a:cubicBezTo>
                    <a:pt x="7499" y="10100"/>
                    <a:pt x="8854" y="10194"/>
                    <a:pt x="10526" y="10194"/>
                  </a:cubicBezTo>
                  <a:cubicBezTo>
                    <a:pt x="16846" y="10194"/>
                    <a:pt x="27700" y="8846"/>
                    <a:pt x="29419" y="7128"/>
                  </a:cubicBezTo>
                  <a:cubicBezTo>
                    <a:pt x="31514" y="5037"/>
                    <a:pt x="29568" y="1"/>
                    <a:pt x="196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796;p36">
              <a:extLst>
                <a:ext uri="{FF2B5EF4-FFF2-40B4-BE49-F238E27FC236}">
                  <a16:creationId xmlns:a16="http://schemas.microsoft.com/office/drawing/2014/main" id="{25971F38-4509-0B1F-F549-524DEBC1E67B}"/>
                </a:ext>
              </a:extLst>
            </p:cNvPr>
            <p:cNvSpPr/>
            <p:nvPr/>
          </p:nvSpPr>
          <p:spPr>
            <a:xfrm>
              <a:off x="4902675" y="5002450"/>
              <a:ext cx="738525" cy="279875"/>
            </a:xfrm>
            <a:custGeom>
              <a:avLst/>
              <a:gdLst/>
              <a:ahLst/>
              <a:cxnLst/>
              <a:rect l="l" t="t" r="r" b="b"/>
              <a:pathLst>
                <a:path w="29541" h="11195" extrusionOk="0">
                  <a:moveTo>
                    <a:pt x="18181" y="1004"/>
                  </a:moveTo>
                  <a:cubicBezTo>
                    <a:pt x="22336" y="1004"/>
                    <a:pt x="26849" y="1977"/>
                    <a:pt x="28052" y="4741"/>
                  </a:cubicBezTo>
                  <a:cubicBezTo>
                    <a:pt x="28461" y="5681"/>
                    <a:pt x="28317" y="6626"/>
                    <a:pt x="27673" y="7275"/>
                  </a:cubicBezTo>
                  <a:cubicBezTo>
                    <a:pt x="26802" y="8146"/>
                    <a:pt x="22696" y="9095"/>
                    <a:pt x="17209" y="9701"/>
                  </a:cubicBezTo>
                  <a:cubicBezTo>
                    <a:pt x="14230" y="10029"/>
                    <a:pt x="11374" y="10197"/>
                    <a:pt x="9154" y="10197"/>
                  </a:cubicBezTo>
                  <a:cubicBezTo>
                    <a:pt x="7487" y="10197"/>
                    <a:pt x="6178" y="10102"/>
                    <a:pt x="5444" y="9910"/>
                  </a:cubicBezTo>
                  <a:cubicBezTo>
                    <a:pt x="2813" y="9217"/>
                    <a:pt x="1385" y="8425"/>
                    <a:pt x="1202" y="7554"/>
                  </a:cubicBezTo>
                  <a:cubicBezTo>
                    <a:pt x="1028" y="6731"/>
                    <a:pt x="2012" y="5742"/>
                    <a:pt x="2866" y="5059"/>
                  </a:cubicBezTo>
                  <a:cubicBezTo>
                    <a:pt x="6589" y="2080"/>
                    <a:pt x="16765" y="1061"/>
                    <a:pt x="17196" y="1022"/>
                  </a:cubicBezTo>
                  <a:lnTo>
                    <a:pt x="17200" y="1022"/>
                  </a:lnTo>
                  <a:cubicBezTo>
                    <a:pt x="17524" y="1010"/>
                    <a:pt x="17851" y="1004"/>
                    <a:pt x="18181" y="1004"/>
                  </a:cubicBezTo>
                  <a:close/>
                  <a:moveTo>
                    <a:pt x="18280" y="0"/>
                  </a:moveTo>
                  <a:cubicBezTo>
                    <a:pt x="17911" y="0"/>
                    <a:pt x="17533" y="7"/>
                    <a:pt x="17148" y="21"/>
                  </a:cubicBezTo>
                  <a:lnTo>
                    <a:pt x="17122" y="21"/>
                  </a:lnTo>
                  <a:cubicBezTo>
                    <a:pt x="16678" y="64"/>
                    <a:pt x="6262" y="1061"/>
                    <a:pt x="2243" y="4275"/>
                  </a:cubicBezTo>
                  <a:cubicBezTo>
                    <a:pt x="658" y="5546"/>
                    <a:pt x="0" y="6683"/>
                    <a:pt x="227" y="7759"/>
                  </a:cubicBezTo>
                  <a:cubicBezTo>
                    <a:pt x="501" y="9069"/>
                    <a:pt x="2082" y="10062"/>
                    <a:pt x="5191" y="10876"/>
                  </a:cubicBezTo>
                  <a:cubicBezTo>
                    <a:pt x="5931" y="11072"/>
                    <a:pt x="7316" y="11194"/>
                    <a:pt x="9249" y="11194"/>
                  </a:cubicBezTo>
                  <a:cubicBezTo>
                    <a:pt x="11344" y="11194"/>
                    <a:pt x="14074" y="11050"/>
                    <a:pt x="17322" y="10693"/>
                  </a:cubicBezTo>
                  <a:cubicBezTo>
                    <a:pt x="20140" y="10384"/>
                    <a:pt x="26867" y="9500"/>
                    <a:pt x="28378" y="7985"/>
                  </a:cubicBezTo>
                  <a:cubicBezTo>
                    <a:pt x="29314" y="7049"/>
                    <a:pt x="29541" y="5651"/>
                    <a:pt x="28970" y="4340"/>
                  </a:cubicBezTo>
                  <a:cubicBezTo>
                    <a:pt x="28570" y="3426"/>
                    <a:pt x="27616" y="2133"/>
                    <a:pt x="25317" y="1175"/>
                  </a:cubicBezTo>
                  <a:cubicBezTo>
                    <a:pt x="23447" y="394"/>
                    <a:pt x="21085" y="0"/>
                    <a:pt x="182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797;p36">
              <a:extLst>
                <a:ext uri="{FF2B5EF4-FFF2-40B4-BE49-F238E27FC236}">
                  <a16:creationId xmlns:a16="http://schemas.microsoft.com/office/drawing/2014/main" id="{F78343F7-E8B4-8D05-9222-9A42A042C8FE}"/>
                </a:ext>
              </a:extLst>
            </p:cNvPr>
            <p:cNvSpPr/>
            <p:nvPr/>
          </p:nvSpPr>
          <p:spPr>
            <a:xfrm>
              <a:off x="5057250" y="5153600"/>
              <a:ext cx="564575" cy="116200"/>
            </a:xfrm>
            <a:custGeom>
              <a:avLst/>
              <a:gdLst/>
              <a:ahLst/>
              <a:cxnLst/>
              <a:rect l="l" t="t" r="r" b="b"/>
              <a:pathLst>
                <a:path w="22583" h="4648" extrusionOk="0">
                  <a:moveTo>
                    <a:pt x="21470" y="0"/>
                  </a:moveTo>
                  <a:cubicBezTo>
                    <a:pt x="16857" y="0"/>
                    <a:pt x="11124" y="1309"/>
                    <a:pt x="5849" y="2967"/>
                  </a:cubicBezTo>
                  <a:cubicBezTo>
                    <a:pt x="3928" y="3576"/>
                    <a:pt x="1978" y="4090"/>
                    <a:pt x="1" y="4504"/>
                  </a:cubicBezTo>
                  <a:cubicBezTo>
                    <a:pt x="773" y="4601"/>
                    <a:pt x="1786" y="4647"/>
                    <a:pt x="2953" y="4647"/>
                  </a:cubicBezTo>
                  <a:cubicBezTo>
                    <a:pt x="9276" y="4647"/>
                    <a:pt x="20126" y="3302"/>
                    <a:pt x="21843" y="1582"/>
                  </a:cubicBezTo>
                  <a:cubicBezTo>
                    <a:pt x="22261" y="1164"/>
                    <a:pt x="22522" y="615"/>
                    <a:pt x="22583" y="27"/>
                  </a:cubicBezTo>
                  <a:cubicBezTo>
                    <a:pt x="22220" y="9"/>
                    <a:pt x="21849" y="0"/>
                    <a:pt x="214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798;p36">
              <a:extLst>
                <a:ext uri="{FF2B5EF4-FFF2-40B4-BE49-F238E27FC236}">
                  <a16:creationId xmlns:a16="http://schemas.microsoft.com/office/drawing/2014/main" id="{8A254D49-6841-06C4-E526-2C2E01872007}"/>
                </a:ext>
              </a:extLst>
            </p:cNvPr>
            <p:cNvSpPr/>
            <p:nvPr/>
          </p:nvSpPr>
          <p:spPr>
            <a:xfrm>
              <a:off x="5040925" y="5141075"/>
              <a:ext cx="594075" cy="141250"/>
            </a:xfrm>
            <a:custGeom>
              <a:avLst/>
              <a:gdLst/>
              <a:ahLst/>
              <a:cxnLst/>
              <a:rect l="l" t="t" r="r" b="b"/>
              <a:pathLst>
                <a:path w="23763" h="5650" extrusionOk="0">
                  <a:moveTo>
                    <a:pt x="22125" y="999"/>
                  </a:moveTo>
                  <a:cubicBezTo>
                    <a:pt x="22291" y="999"/>
                    <a:pt x="22452" y="1003"/>
                    <a:pt x="22613" y="1003"/>
                  </a:cubicBezTo>
                  <a:cubicBezTo>
                    <a:pt x="22509" y="1277"/>
                    <a:pt x="22347" y="1526"/>
                    <a:pt x="22143" y="1730"/>
                  </a:cubicBezTo>
                  <a:cubicBezTo>
                    <a:pt x="21337" y="2536"/>
                    <a:pt x="17597" y="3441"/>
                    <a:pt x="12611" y="4047"/>
                  </a:cubicBezTo>
                  <a:cubicBezTo>
                    <a:pt x="9641" y="4404"/>
                    <a:pt x="6667" y="4613"/>
                    <a:pt x="4272" y="4643"/>
                  </a:cubicBezTo>
                  <a:cubicBezTo>
                    <a:pt x="5052" y="4430"/>
                    <a:pt x="5844" y="4199"/>
                    <a:pt x="6654" y="3942"/>
                  </a:cubicBezTo>
                  <a:cubicBezTo>
                    <a:pt x="11022" y="2571"/>
                    <a:pt x="17118" y="999"/>
                    <a:pt x="22125" y="999"/>
                  </a:cubicBezTo>
                  <a:close/>
                  <a:moveTo>
                    <a:pt x="22135" y="0"/>
                  </a:moveTo>
                  <a:cubicBezTo>
                    <a:pt x="16993" y="0"/>
                    <a:pt x="10792" y="1599"/>
                    <a:pt x="6354" y="2993"/>
                  </a:cubicBezTo>
                  <a:cubicBezTo>
                    <a:pt x="4446" y="3598"/>
                    <a:pt x="2513" y="4108"/>
                    <a:pt x="554" y="4517"/>
                  </a:cubicBezTo>
                  <a:cubicBezTo>
                    <a:pt x="1" y="4630"/>
                    <a:pt x="31" y="5431"/>
                    <a:pt x="593" y="5501"/>
                  </a:cubicBezTo>
                  <a:cubicBezTo>
                    <a:pt x="1377" y="5601"/>
                    <a:pt x="2409" y="5649"/>
                    <a:pt x="3615" y="5649"/>
                  </a:cubicBezTo>
                  <a:cubicBezTo>
                    <a:pt x="6158" y="5649"/>
                    <a:pt x="9454" y="5440"/>
                    <a:pt x="12733" y="5044"/>
                  </a:cubicBezTo>
                  <a:cubicBezTo>
                    <a:pt x="20170" y="4143"/>
                    <a:pt x="22265" y="3028"/>
                    <a:pt x="22848" y="2440"/>
                  </a:cubicBezTo>
                  <a:cubicBezTo>
                    <a:pt x="23349" y="1939"/>
                    <a:pt x="23663" y="1282"/>
                    <a:pt x="23732" y="576"/>
                  </a:cubicBezTo>
                  <a:cubicBezTo>
                    <a:pt x="23763" y="293"/>
                    <a:pt x="23545" y="41"/>
                    <a:pt x="23262" y="28"/>
                  </a:cubicBezTo>
                  <a:cubicBezTo>
                    <a:pt x="22893" y="9"/>
                    <a:pt x="22517" y="0"/>
                    <a:pt x="221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799;p36">
              <a:extLst>
                <a:ext uri="{FF2B5EF4-FFF2-40B4-BE49-F238E27FC236}">
                  <a16:creationId xmlns:a16="http://schemas.microsoft.com/office/drawing/2014/main" id="{B958A3DA-0FC6-347B-2B46-EF07092580BC}"/>
                </a:ext>
              </a:extLst>
            </p:cNvPr>
            <p:cNvSpPr/>
            <p:nvPr/>
          </p:nvSpPr>
          <p:spPr>
            <a:xfrm>
              <a:off x="4367950" y="2070250"/>
              <a:ext cx="231475" cy="134475"/>
            </a:xfrm>
            <a:custGeom>
              <a:avLst/>
              <a:gdLst/>
              <a:ahLst/>
              <a:cxnLst/>
              <a:rect l="l" t="t" r="r" b="b"/>
              <a:pathLst>
                <a:path w="9259" h="5379" extrusionOk="0">
                  <a:moveTo>
                    <a:pt x="764" y="0"/>
                  </a:moveTo>
                  <a:cubicBezTo>
                    <a:pt x="521" y="0"/>
                    <a:pt x="288" y="132"/>
                    <a:pt x="170" y="358"/>
                  </a:cubicBezTo>
                  <a:cubicBezTo>
                    <a:pt x="1" y="680"/>
                    <a:pt x="123" y="1077"/>
                    <a:pt x="440" y="1251"/>
                  </a:cubicBezTo>
                  <a:lnTo>
                    <a:pt x="8226" y="5305"/>
                  </a:lnTo>
                  <a:cubicBezTo>
                    <a:pt x="8322" y="5353"/>
                    <a:pt x="8426" y="5379"/>
                    <a:pt x="8535" y="5379"/>
                  </a:cubicBezTo>
                  <a:cubicBezTo>
                    <a:pt x="8844" y="5379"/>
                    <a:pt x="9110" y="5170"/>
                    <a:pt x="9184" y="4869"/>
                  </a:cubicBezTo>
                  <a:cubicBezTo>
                    <a:pt x="9258" y="4569"/>
                    <a:pt x="9119" y="4260"/>
                    <a:pt x="8844" y="4120"/>
                  </a:cubicBezTo>
                  <a:lnTo>
                    <a:pt x="1054" y="66"/>
                  </a:lnTo>
                  <a:cubicBezTo>
                    <a:pt x="961" y="21"/>
                    <a:pt x="861" y="0"/>
                    <a:pt x="76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800;p36">
              <a:extLst>
                <a:ext uri="{FF2B5EF4-FFF2-40B4-BE49-F238E27FC236}">
                  <a16:creationId xmlns:a16="http://schemas.microsoft.com/office/drawing/2014/main" id="{7A08755D-724E-B834-EE94-F9851EDA4048}"/>
                </a:ext>
              </a:extLst>
            </p:cNvPr>
            <p:cNvSpPr/>
            <p:nvPr/>
          </p:nvSpPr>
          <p:spPr>
            <a:xfrm>
              <a:off x="4256050" y="2012050"/>
              <a:ext cx="94625" cy="63350"/>
            </a:xfrm>
            <a:custGeom>
              <a:avLst/>
              <a:gdLst/>
              <a:ahLst/>
              <a:cxnLst/>
              <a:rect l="l" t="t" r="r" b="b"/>
              <a:pathLst>
                <a:path w="3785" h="2534" extrusionOk="0">
                  <a:moveTo>
                    <a:pt x="756" y="0"/>
                  </a:moveTo>
                  <a:cubicBezTo>
                    <a:pt x="514" y="0"/>
                    <a:pt x="283" y="132"/>
                    <a:pt x="166" y="361"/>
                  </a:cubicBezTo>
                  <a:cubicBezTo>
                    <a:pt x="0" y="679"/>
                    <a:pt x="118" y="1075"/>
                    <a:pt x="436" y="1249"/>
                  </a:cubicBezTo>
                  <a:lnTo>
                    <a:pt x="2757" y="2460"/>
                  </a:lnTo>
                  <a:cubicBezTo>
                    <a:pt x="2852" y="2508"/>
                    <a:pt x="2957" y="2534"/>
                    <a:pt x="3066" y="2534"/>
                  </a:cubicBezTo>
                  <a:cubicBezTo>
                    <a:pt x="3371" y="2534"/>
                    <a:pt x="3641" y="2325"/>
                    <a:pt x="3710" y="2024"/>
                  </a:cubicBezTo>
                  <a:cubicBezTo>
                    <a:pt x="3784" y="1728"/>
                    <a:pt x="3645" y="1415"/>
                    <a:pt x="3371" y="1275"/>
                  </a:cubicBezTo>
                  <a:lnTo>
                    <a:pt x="1050" y="69"/>
                  </a:lnTo>
                  <a:cubicBezTo>
                    <a:pt x="955" y="22"/>
                    <a:pt x="854" y="0"/>
                    <a:pt x="75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801;p36">
              <a:extLst>
                <a:ext uri="{FF2B5EF4-FFF2-40B4-BE49-F238E27FC236}">
                  <a16:creationId xmlns:a16="http://schemas.microsoft.com/office/drawing/2014/main" id="{ABA09168-CD2C-E3CB-8072-144826D3C123}"/>
                </a:ext>
              </a:extLst>
            </p:cNvPr>
            <p:cNvSpPr/>
            <p:nvPr/>
          </p:nvSpPr>
          <p:spPr>
            <a:xfrm>
              <a:off x="4412250" y="2580950"/>
              <a:ext cx="100400" cy="40925"/>
            </a:xfrm>
            <a:custGeom>
              <a:avLst/>
              <a:gdLst/>
              <a:ahLst/>
              <a:cxnLst/>
              <a:rect l="l" t="t" r="r" b="b"/>
              <a:pathLst>
                <a:path w="4016" h="1637" extrusionOk="0">
                  <a:moveTo>
                    <a:pt x="699" y="1"/>
                  </a:moveTo>
                  <a:cubicBezTo>
                    <a:pt x="368" y="1"/>
                    <a:pt x="81" y="252"/>
                    <a:pt x="44" y="587"/>
                  </a:cubicBezTo>
                  <a:cubicBezTo>
                    <a:pt x="1" y="949"/>
                    <a:pt x="253" y="1275"/>
                    <a:pt x="610" y="1328"/>
                  </a:cubicBezTo>
                  <a:lnTo>
                    <a:pt x="3254" y="1633"/>
                  </a:lnTo>
                  <a:cubicBezTo>
                    <a:pt x="3275" y="1633"/>
                    <a:pt x="3301" y="1637"/>
                    <a:pt x="3328" y="1637"/>
                  </a:cubicBezTo>
                  <a:cubicBezTo>
                    <a:pt x="3680" y="1637"/>
                    <a:pt x="3972" y="1358"/>
                    <a:pt x="3994" y="1006"/>
                  </a:cubicBezTo>
                  <a:cubicBezTo>
                    <a:pt x="4016" y="653"/>
                    <a:pt x="3754" y="348"/>
                    <a:pt x="3406" y="304"/>
                  </a:cubicBezTo>
                  <a:lnTo>
                    <a:pt x="763" y="4"/>
                  </a:lnTo>
                  <a:cubicBezTo>
                    <a:pt x="741" y="2"/>
                    <a:pt x="720" y="1"/>
                    <a:pt x="6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802;p36">
              <a:extLst>
                <a:ext uri="{FF2B5EF4-FFF2-40B4-BE49-F238E27FC236}">
                  <a16:creationId xmlns:a16="http://schemas.microsoft.com/office/drawing/2014/main" id="{C921F36F-128B-8780-F32A-2684D5505057}"/>
                </a:ext>
              </a:extLst>
            </p:cNvPr>
            <p:cNvSpPr/>
            <p:nvPr/>
          </p:nvSpPr>
          <p:spPr>
            <a:xfrm>
              <a:off x="4158400" y="2551600"/>
              <a:ext cx="213375" cy="53950"/>
            </a:xfrm>
            <a:custGeom>
              <a:avLst/>
              <a:gdLst/>
              <a:ahLst/>
              <a:cxnLst/>
              <a:rect l="l" t="t" r="r" b="b"/>
              <a:pathLst>
                <a:path w="8535" h="2158" extrusionOk="0">
                  <a:moveTo>
                    <a:pt x="704" y="0"/>
                  </a:moveTo>
                  <a:cubicBezTo>
                    <a:pt x="372" y="0"/>
                    <a:pt x="84" y="251"/>
                    <a:pt x="44" y="590"/>
                  </a:cubicBezTo>
                  <a:cubicBezTo>
                    <a:pt x="0" y="965"/>
                    <a:pt x="270" y="1300"/>
                    <a:pt x="645" y="1335"/>
                  </a:cubicBezTo>
                  <a:lnTo>
                    <a:pt x="7773" y="2153"/>
                  </a:lnTo>
                  <a:cubicBezTo>
                    <a:pt x="7799" y="2158"/>
                    <a:pt x="7825" y="2158"/>
                    <a:pt x="7851" y="2158"/>
                  </a:cubicBezTo>
                  <a:cubicBezTo>
                    <a:pt x="8204" y="2158"/>
                    <a:pt x="8496" y="1883"/>
                    <a:pt x="8513" y="1531"/>
                  </a:cubicBezTo>
                  <a:cubicBezTo>
                    <a:pt x="8535" y="1178"/>
                    <a:pt x="8278" y="869"/>
                    <a:pt x="7925" y="830"/>
                  </a:cubicBezTo>
                  <a:lnTo>
                    <a:pt x="797" y="7"/>
                  </a:lnTo>
                  <a:cubicBezTo>
                    <a:pt x="766" y="2"/>
                    <a:pt x="735" y="0"/>
                    <a:pt x="7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803;p36">
              <a:extLst>
                <a:ext uri="{FF2B5EF4-FFF2-40B4-BE49-F238E27FC236}">
                  <a16:creationId xmlns:a16="http://schemas.microsoft.com/office/drawing/2014/main" id="{3C7CFCDC-FF89-655F-7100-60FC5D6E04A8}"/>
                </a:ext>
              </a:extLst>
            </p:cNvPr>
            <p:cNvSpPr/>
            <p:nvPr/>
          </p:nvSpPr>
          <p:spPr>
            <a:xfrm>
              <a:off x="4232650" y="3054850"/>
              <a:ext cx="256375" cy="94575"/>
            </a:xfrm>
            <a:custGeom>
              <a:avLst/>
              <a:gdLst/>
              <a:ahLst/>
              <a:cxnLst/>
              <a:rect l="l" t="t" r="r" b="b"/>
              <a:pathLst>
                <a:path w="10255" h="3783" extrusionOk="0">
                  <a:moveTo>
                    <a:pt x="9513" y="0"/>
                  </a:moveTo>
                  <a:cubicBezTo>
                    <a:pt x="9460" y="0"/>
                    <a:pt x="9407" y="7"/>
                    <a:pt x="9353" y="20"/>
                  </a:cubicBezTo>
                  <a:lnTo>
                    <a:pt x="518" y="2476"/>
                  </a:lnTo>
                  <a:cubicBezTo>
                    <a:pt x="200" y="2567"/>
                    <a:pt x="0" y="2877"/>
                    <a:pt x="48" y="3203"/>
                  </a:cubicBezTo>
                  <a:cubicBezTo>
                    <a:pt x="91" y="3530"/>
                    <a:pt x="366" y="3778"/>
                    <a:pt x="697" y="3782"/>
                  </a:cubicBezTo>
                  <a:cubicBezTo>
                    <a:pt x="758" y="3782"/>
                    <a:pt x="819" y="3774"/>
                    <a:pt x="875" y="3761"/>
                  </a:cubicBezTo>
                  <a:lnTo>
                    <a:pt x="9710" y="1305"/>
                  </a:lnTo>
                  <a:cubicBezTo>
                    <a:pt x="10054" y="1200"/>
                    <a:pt x="10255" y="839"/>
                    <a:pt x="10155" y="490"/>
                  </a:cubicBezTo>
                  <a:cubicBezTo>
                    <a:pt x="10073" y="195"/>
                    <a:pt x="9805" y="0"/>
                    <a:pt x="951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804;p36">
              <a:extLst>
                <a:ext uri="{FF2B5EF4-FFF2-40B4-BE49-F238E27FC236}">
                  <a16:creationId xmlns:a16="http://schemas.microsoft.com/office/drawing/2014/main" id="{72161317-5815-37EC-D6F0-918614E27750}"/>
                </a:ext>
              </a:extLst>
            </p:cNvPr>
            <p:cNvSpPr/>
            <p:nvPr/>
          </p:nvSpPr>
          <p:spPr>
            <a:xfrm>
              <a:off x="3657750" y="372700"/>
              <a:ext cx="1056400" cy="1056525"/>
            </a:xfrm>
            <a:custGeom>
              <a:avLst/>
              <a:gdLst/>
              <a:ahLst/>
              <a:cxnLst/>
              <a:rect l="l" t="t" r="r" b="b"/>
              <a:pathLst>
                <a:path w="42256" h="42261" extrusionOk="0">
                  <a:moveTo>
                    <a:pt x="21128" y="4150"/>
                  </a:moveTo>
                  <a:cubicBezTo>
                    <a:pt x="30503" y="4150"/>
                    <a:pt x="38106" y="11753"/>
                    <a:pt x="38106" y="21128"/>
                  </a:cubicBezTo>
                  <a:cubicBezTo>
                    <a:pt x="38106" y="30508"/>
                    <a:pt x="30503" y="38110"/>
                    <a:pt x="21128" y="38110"/>
                  </a:cubicBezTo>
                  <a:lnTo>
                    <a:pt x="21128" y="38106"/>
                  </a:lnTo>
                  <a:cubicBezTo>
                    <a:pt x="11753" y="38106"/>
                    <a:pt x="4150" y="30508"/>
                    <a:pt x="4150" y="21128"/>
                  </a:cubicBezTo>
                  <a:cubicBezTo>
                    <a:pt x="4150" y="11753"/>
                    <a:pt x="11753" y="4150"/>
                    <a:pt x="21128" y="4150"/>
                  </a:cubicBezTo>
                  <a:close/>
                  <a:moveTo>
                    <a:pt x="21128" y="1"/>
                  </a:moveTo>
                  <a:cubicBezTo>
                    <a:pt x="9458" y="1"/>
                    <a:pt x="0" y="9463"/>
                    <a:pt x="0" y="21128"/>
                  </a:cubicBezTo>
                  <a:cubicBezTo>
                    <a:pt x="0" y="32798"/>
                    <a:pt x="9458" y="42260"/>
                    <a:pt x="21128" y="42260"/>
                  </a:cubicBezTo>
                  <a:cubicBezTo>
                    <a:pt x="32793" y="42260"/>
                    <a:pt x="42256" y="32798"/>
                    <a:pt x="42256" y="21128"/>
                  </a:cubicBezTo>
                  <a:cubicBezTo>
                    <a:pt x="42256" y="9463"/>
                    <a:pt x="32798" y="1"/>
                    <a:pt x="2112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805;p36">
              <a:extLst>
                <a:ext uri="{FF2B5EF4-FFF2-40B4-BE49-F238E27FC236}">
                  <a16:creationId xmlns:a16="http://schemas.microsoft.com/office/drawing/2014/main" id="{6AB34778-2DFF-9E3E-4DF0-1390AD2FB10C}"/>
                </a:ext>
              </a:extLst>
            </p:cNvPr>
            <p:cNvSpPr/>
            <p:nvPr/>
          </p:nvSpPr>
          <p:spPr>
            <a:xfrm>
              <a:off x="4135425" y="863225"/>
              <a:ext cx="88300" cy="75475"/>
            </a:xfrm>
            <a:custGeom>
              <a:avLst/>
              <a:gdLst/>
              <a:ahLst/>
              <a:cxnLst/>
              <a:rect l="l" t="t" r="r" b="b"/>
              <a:pathLst>
                <a:path w="3532" h="3019" extrusionOk="0">
                  <a:moveTo>
                    <a:pt x="2021" y="1"/>
                  </a:moveTo>
                  <a:cubicBezTo>
                    <a:pt x="675" y="1"/>
                    <a:pt x="1" y="1625"/>
                    <a:pt x="954" y="2578"/>
                  </a:cubicBezTo>
                  <a:cubicBezTo>
                    <a:pt x="1242" y="2867"/>
                    <a:pt x="1628" y="3019"/>
                    <a:pt x="2021" y="3019"/>
                  </a:cubicBezTo>
                  <a:cubicBezTo>
                    <a:pt x="2216" y="3019"/>
                    <a:pt x="2413" y="2981"/>
                    <a:pt x="2600" y="2905"/>
                  </a:cubicBezTo>
                  <a:cubicBezTo>
                    <a:pt x="3162" y="2670"/>
                    <a:pt x="3532" y="2121"/>
                    <a:pt x="3532" y="1507"/>
                  </a:cubicBezTo>
                  <a:cubicBezTo>
                    <a:pt x="3528" y="675"/>
                    <a:pt x="2853" y="1"/>
                    <a:pt x="202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806;p36">
              <a:extLst>
                <a:ext uri="{FF2B5EF4-FFF2-40B4-BE49-F238E27FC236}">
                  <a16:creationId xmlns:a16="http://schemas.microsoft.com/office/drawing/2014/main" id="{FB9A3A2F-A8FE-1DF9-A158-2755F7E678C5}"/>
                </a:ext>
              </a:extLst>
            </p:cNvPr>
            <p:cNvSpPr/>
            <p:nvPr/>
          </p:nvSpPr>
          <p:spPr>
            <a:xfrm>
              <a:off x="4038100" y="884300"/>
              <a:ext cx="380175" cy="224875"/>
            </a:xfrm>
            <a:custGeom>
              <a:avLst/>
              <a:gdLst/>
              <a:ahLst/>
              <a:cxnLst/>
              <a:rect l="l" t="t" r="r" b="b"/>
              <a:pathLst>
                <a:path w="15207" h="8995" extrusionOk="0">
                  <a:moveTo>
                    <a:pt x="5910" y="1"/>
                  </a:moveTo>
                  <a:cubicBezTo>
                    <a:pt x="5696" y="1"/>
                    <a:pt x="5485" y="104"/>
                    <a:pt x="5357" y="298"/>
                  </a:cubicBezTo>
                  <a:lnTo>
                    <a:pt x="297" y="7962"/>
                  </a:lnTo>
                  <a:cubicBezTo>
                    <a:pt x="1" y="8402"/>
                    <a:pt x="319" y="8994"/>
                    <a:pt x="850" y="8994"/>
                  </a:cubicBezTo>
                  <a:cubicBezTo>
                    <a:pt x="1076" y="8994"/>
                    <a:pt x="1285" y="8881"/>
                    <a:pt x="1407" y="8694"/>
                  </a:cubicBezTo>
                  <a:lnTo>
                    <a:pt x="6058" y="1653"/>
                  </a:lnTo>
                  <a:lnTo>
                    <a:pt x="14031" y="8250"/>
                  </a:lnTo>
                  <a:cubicBezTo>
                    <a:pt x="14157" y="8353"/>
                    <a:pt x="14308" y="8403"/>
                    <a:pt x="14458" y="8403"/>
                  </a:cubicBezTo>
                  <a:cubicBezTo>
                    <a:pt x="14650" y="8403"/>
                    <a:pt x="14839" y="8321"/>
                    <a:pt x="14971" y="8162"/>
                  </a:cubicBezTo>
                  <a:cubicBezTo>
                    <a:pt x="15206" y="7879"/>
                    <a:pt x="15167" y="7457"/>
                    <a:pt x="14884" y="7222"/>
                  </a:cubicBezTo>
                  <a:lnTo>
                    <a:pt x="6336" y="155"/>
                  </a:lnTo>
                  <a:cubicBezTo>
                    <a:pt x="6211" y="51"/>
                    <a:pt x="6060" y="1"/>
                    <a:pt x="591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807;p36">
              <a:extLst>
                <a:ext uri="{FF2B5EF4-FFF2-40B4-BE49-F238E27FC236}">
                  <a16:creationId xmlns:a16="http://schemas.microsoft.com/office/drawing/2014/main" id="{869A6A04-9328-A4F4-C28E-6CAB233AF946}"/>
                </a:ext>
              </a:extLst>
            </p:cNvPr>
            <p:cNvSpPr/>
            <p:nvPr/>
          </p:nvSpPr>
          <p:spPr>
            <a:xfrm>
              <a:off x="1319650" y="700475"/>
              <a:ext cx="381025" cy="622275"/>
            </a:xfrm>
            <a:custGeom>
              <a:avLst/>
              <a:gdLst/>
              <a:ahLst/>
              <a:cxnLst/>
              <a:rect l="l" t="t" r="r" b="b"/>
              <a:pathLst>
                <a:path w="15241" h="24891" extrusionOk="0">
                  <a:moveTo>
                    <a:pt x="6601" y="1"/>
                  </a:moveTo>
                  <a:lnTo>
                    <a:pt x="5927" y="8635"/>
                  </a:lnTo>
                  <a:lnTo>
                    <a:pt x="5417" y="6097"/>
                  </a:lnTo>
                  <a:lnTo>
                    <a:pt x="5077" y="13717"/>
                  </a:lnTo>
                  <a:lnTo>
                    <a:pt x="1694" y="5082"/>
                  </a:lnTo>
                  <a:lnTo>
                    <a:pt x="4233" y="20828"/>
                  </a:lnTo>
                  <a:lnTo>
                    <a:pt x="1354" y="16425"/>
                  </a:lnTo>
                  <a:lnTo>
                    <a:pt x="1354" y="18794"/>
                  </a:lnTo>
                  <a:lnTo>
                    <a:pt x="0" y="17270"/>
                  </a:lnTo>
                  <a:lnTo>
                    <a:pt x="2539" y="24216"/>
                  </a:lnTo>
                  <a:lnTo>
                    <a:pt x="2709" y="24890"/>
                  </a:lnTo>
                  <a:lnTo>
                    <a:pt x="12528" y="24721"/>
                  </a:lnTo>
                  <a:lnTo>
                    <a:pt x="15241" y="16935"/>
                  </a:lnTo>
                  <a:lnTo>
                    <a:pt x="12867" y="18624"/>
                  </a:lnTo>
                  <a:lnTo>
                    <a:pt x="14731" y="15576"/>
                  </a:lnTo>
                  <a:lnTo>
                    <a:pt x="11513" y="17950"/>
                  </a:lnTo>
                  <a:lnTo>
                    <a:pt x="13717" y="1015"/>
                  </a:lnTo>
                  <a:lnTo>
                    <a:pt x="9144" y="14562"/>
                  </a:lnTo>
                  <a:lnTo>
                    <a:pt x="9480" y="8635"/>
                  </a:lnTo>
                  <a:lnTo>
                    <a:pt x="7790" y="13208"/>
                  </a:lnTo>
                  <a:lnTo>
                    <a:pt x="66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808;p36">
              <a:extLst>
                <a:ext uri="{FF2B5EF4-FFF2-40B4-BE49-F238E27FC236}">
                  <a16:creationId xmlns:a16="http://schemas.microsoft.com/office/drawing/2014/main" id="{B7326056-011F-1CDF-BB9F-4E9B0824FF94}"/>
                </a:ext>
              </a:extLst>
            </p:cNvPr>
            <p:cNvSpPr/>
            <p:nvPr/>
          </p:nvSpPr>
          <p:spPr>
            <a:xfrm>
              <a:off x="1318650" y="1274725"/>
              <a:ext cx="407400" cy="458650"/>
            </a:xfrm>
            <a:custGeom>
              <a:avLst/>
              <a:gdLst/>
              <a:ahLst/>
              <a:cxnLst/>
              <a:rect l="l" t="t" r="r" b="b"/>
              <a:pathLst>
                <a:path w="16296" h="18346" extrusionOk="0">
                  <a:moveTo>
                    <a:pt x="1" y="0"/>
                  </a:moveTo>
                  <a:lnTo>
                    <a:pt x="2853" y="18345"/>
                  </a:lnTo>
                  <a:lnTo>
                    <a:pt x="13443" y="18345"/>
                  </a:lnTo>
                  <a:lnTo>
                    <a:pt x="1629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809;p36">
              <a:extLst>
                <a:ext uri="{FF2B5EF4-FFF2-40B4-BE49-F238E27FC236}">
                  <a16:creationId xmlns:a16="http://schemas.microsoft.com/office/drawing/2014/main" id="{3E812BB0-C4C2-9740-B2D9-78DA5B5C6E83}"/>
                </a:ext>
              </a:extLst>
            </p:cNvPr>
            <p:cNvSpPr/>
            <p:nvPr/>
          </p:nvSpPr>
          <p:spPr>
            <a:xfrm>
              <a:off x="1300700" y="1258050"/>
              <a:ext cx="443425" cy="491975"/>
            </a:xfrm>
            <a:custGeom>
              <a:avLst/>
              <a:gdLst/>
              <a:ahLst/>
              <a:cxnLst/>
              <a:rect l="l" t="t" r="r" b="b"/>
              <a:pathLst>
                <a:path w="17737" h="19679" extrusionOk="0">
                  <a:moveTo>
                    <a:pt x="16234" y="1333"/>
                  </a:moveTo>
                  <a:lnTo>
                    <a:pt x="13591" y="18346"/>
                  </a:lnTo>
                  <a:lnTo>
                    <a:pt x="4146" y="18346"/>
                  </a:lnTo>
                  <a:lnTo>
                    <a:pt x="1498" y="1333"/>
                  </a:lnTo>
                  <a:close/>
                  <a:moveTo>
                    <a:pt x="719" y="1"/>
                  </a:moveTo>
                  <a:cubicBezTo>
                    <a:pt x="310" y="1"/>
                    <a:pt x="0" y="362"/>
                    <a:pt x="61" y="767"/>
                  </a:cubicBezTo>
                  <a:lnTo>
                    <a:pt x="2914" y="19112"/>
                  </a:lnTo>
                  <a:cubicBezTo>
                    <a:pt x="2961" y="19439"/>
                    <a:pt x="3245" y="19674"/>
                    <a:pt x="3571" y="19678"/>
                  </a:cubicBezTo>
                  <a:lnTo>
                    <a:pt x="14161" y="19678"/>
                  </a:lnTo>
                  <a:cubicBezTo>
                    <a:pt x="14488" y="19678"/>
                    <a:pt x="14771" y="19439"/>
                    <a:pt x="14819" y="19112"/>
                  </a:cubicBezTo>
                  <a:lnTo>
                    <a:pt x="17671" y="767"/>
                  </a:lnTo>
                  <a:cubicBezTo>
                    <a:pt x="17736" y="362"/>
                    <a:pt x="17423" y="1"/>
                    <a:pt x="170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810;p36">
              <a:extLst>
                <a:ext uri="{FF2B5EF4-FFF2-40B4-BE49-F238E27FC236}">
                  <a16:creationId xmlns:a16="http://schemas.microsoft.com/office/drawing/2014/main" id="{9C890F2F-CE1D-142C-05AD-175150DBD8EE}"/>
                </a:ext>
              </a:extLst>
            </p:cNvPr>
            <p:cNvSpPr/>
            <p:nvPr/>
          </p:nvSpPr>
          <p:spPr>
            <a:xfrm>
              <a:off x="1043250" y="1730175"/>
              <a:ext cx="1335950" cy="3553775"/>
            </a:xfrm>
            <a:custGeom>
              <a:avLst/>
              <a:gdLst/>
              <a:ahLst/>
              <a:cxnLst/>
              <a:rect l="l" t="t" r="r" b="b"/>
              <a:pathLst>
                <a:path w="53438" h="142151" extrusionOk="0">
                  <a:moveTo>
                    <a:pt x="0" y="1"/>
                  </a:moveTo>
                  <a:lnTo>
                    <a:pt x="0" y="142150"/>
                  </a:lnTo>
                  <a:lnTo>
                    <a:pt x="53438" y="142150"/>
                  </a:lnTo>
                  <a:lnTo>
                    <a:pt x="5343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811;p36">
              <a:extLst>
                <a:ext uri="{FF2B5EF4-FFF2-40B4-BE49-F238E27FC236}">
                  <a16:creationId xmlns:a16="http://schemas.microsoft.com/office/drawing/2014/main" id="{6D025B13-0A4F-C5C0-BD2B-457816B8FEDA}"/>
                </a:ext>
              </a:extLst>
            </p:cNvPr>
            <p:cNvSpPr/>
            <p:nvPr/>
          </p:nvSpPr>
          <p:spPr>
            <a:xfrm>
              <a:off x="1026600" y="1713525"/>
              <a:ext cx="1369250" cy="3587075"/>
            </a:xfrm>
            <a:custGeom>
              <a:avLst/>
              <a:gdLst/>
              <a:ahLst/>
              <a:cxnLst/>
              <a:rect l="l" t="t" r="r" b="b"/>
              <a:pathLst>
                <a:path w="54770" h="143483" extrusionOk="0">
                  <a:moveTo>
                    <a:pt x="53437" y="1333"/>
                  </a:moveTo>
                  <a:lnTo>
                    <a:pt x="53437" y="142150"/>
                  </a:lnTo>
                  <a:lnTo>
                    <a:pt x="1333" y="142150"/>
                  </a:lnTo>
                  <a:lnTo>
                    <a:pt x="1333" y="1333"/>
                  </a:lnTo>
                  <a:close/>
                  <a:moveTo>
                    <a:pt x="666" y="1"/>
                  </a:moveTo>
                  <a:cubicBezTo>
                    <a:pt x="296" y="1"/>
                    <a:pt x="0" y="297"/>
                    <a:pt x="0" y="667"/>
                  </a:cubicBezTo>
                  <a:lnTo>
                    <a:pt x="0" y="142816"/>
                  </a:lnTo>
                  <a:cubicBezTo>
                    <a:pt x="0" y="143187"/>
                    <a:pt x="296" y="143483"/>
                    <a:pt x="666" y="143483"/>
                  </a:cubicBezTo>
                  <a:lnTo>
                    <a:pt x="54104" y="143483"/>
                  </a:lnTo>
                  <a:cubicBezTo>
                    <a:pt x="54469" y="143483"/>
                    <a:pt x="54770" y="143187"/>
                    <a:pt x="54770" y="142816"/>
                  </a:cubicBezTo>
                  <a:lnTo>
                    <a:pt x="54770" y="667"/>
                  </a:lnTo>
                  <a:cubicBezTo>
                    <a:pt x="54770" y="297"/>
                    <a:pt x="54469" y="1"/>
                    <a:pt x="541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812;p36">
              <a:extLst>
                <a:ext uri="{FF2B5EF4-FFF2-40B4-BE49-F238E27FC236}">
                  <a16:creationId xmlns:a16="http://schemas.microsoft.com/office/drawing/2014/main" id="{9DA90D9E-DB45-1DC3-A11B-D949FDE55578}"/>
                </a:ext>
              </a:extLst>
            </p:cNvPr>
            <p:cNvSpPr/>
            <p:nvPr/>
          </p:nvSpPr>
          <p:spPr>
            <a:xfrm>
              <a:off x="1104425" y="1830225"/>
              <a:ext cx="1200650" cy="889425"/>
            </a:xfrm>
            <a:custGeom>
              <a:avLst/>
              <a:gdLst/>
              <a:ahLst/>
              <a:cxnLst/>
              <a:rect l="l" t="t" r="r" b="b"/>
              <a:pathLst>
                <a:path w="48026" h="35577" extrusionOk="0">
                  <a:moveTo>
                    <a:pt x="46693" y="1333"/>
                  </a:moveTo>
                  <a:lnTo>
                    <a:pt x="46693" y="34239"/>
                  </a:lnTo>
                  <a:lnTo>
                    <a:pt x="1333" y="34239"/>
                  </a:lnTo>
                  <a:lnTo>
                    <a:pt x="1333" y="1333"/>
                  </a:lnTo>
                  <a:close/>
                  <a:moveTo>
                    <a:pt x="667" y="1"/>
                  </a:moveTo>
                  <a:cubicBezTo>
                    <a:pt x="297" y="1"/>
                    <a:pt x="0" y="297"/>
                    <a:pt x="0" y="667"/>
                  </a:cubicBezTo>
                  <a:lnTo>
                    <a:pt x="0" y="34910"/>
                  </a:lnTo>
                  <a:cubicBezTo>
                    <a:pt x="0" y="35276"/>
                    <a:pt x="297" y="35576"/>
                    <a:pt x="667" y="35576"/>
                  </a:cubicBezTo>
                  <a:lnTo>
                    <a:pt x="47359" y="35576"/>
                  </a:lnTo>
                  <a:cubicBezTo>
                    <a:pt x="47725" y="35576"/>
                    <a:pt x="48025" y="35276"/>
                    <a:pt x="48025" y="34910"/>
                  </a:cubicBezTo>
                  <a:lnTo>
                    <a:pt x="48025" y="667"/>
                  </a:lnTo>
                  <a:cubicBezTo>
                    <a:pt x="48025" y="301"/>
                    <a:pt x="47725" y="1"/>
                    <a:pt x="473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813;p36">
              <a:extLst>
                <a:ext uri="{FF2B5EF4-FFF2-40B4-BE49-F238E27FC236}">
                  <a16:creationId xmlns:a16="http://schemas.microsoft.com/office/drawing/2014/main" id="{7612DB2A-C08A-8524-A88E-30504370C41A}"/>
                </a:ext>
              </a:extLst>
            </p:cNvPr>
            <p:cNvSpPr/>
            <p:nvPr/>
          </p:nvSpPr>
          <p:spPr>
            <a:xfrm>
              <a:off x="1471275" y="2197100"/>
              <a:ext cx="466925" cy="155675"/>
            </a:xfrm>
            <a:custGeom>
              <a:avLst/>
              <a:gdLst/>
              <a:ahLst/>
              <a:cxnLst/>
              <a:rect l="l" t="t" r="r" b="b"/>
              <a:pathLst>
                <a:path w="18677" h="6227" extrusionOk="0">
                  <a:moveTo>
                    <a:pt x="1" y="0"/>
                  </a:moveTo>
                  <a:lnTo>
                    <a:pt x="1" y="6227"/>
                  </a:lnTo>
                  <a:lnTo>
                    <a:pt x="18677" y="6227"/>
                  </a:lnTo>
                  <a:lnTo>
                    <a:pt x="186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814;p36">
              <a:extLst>
                <a:ext uri="{FF2B5EF4-FFF2-40B4-BE49-F238E27FC236}">
                  <a16:creationId xmlns:a16="http://schemas.microsoft.com/office/drawing/2014/main" id="{FF70A201-AC31-7D1E-B670-CDED154C0954}"/>
                </a:ext>
              </a:extLst>
            </p:cNvPr>
            <p:cNvSpPr/>
            <p:nvPr/>
          </p:nvSpPr>
          <p:spPr>
            <a:xfrm>
              <a:off x="1104425" y="2828900"/>
              <a:ext cx="1200650" cy="889425"/>
            </a:xfrm>
            <a:custGeom>
              <a:avLst/>
              <a:gdLst/>
              <a:ahLst/>
              <a:cxnLst/>
              <a:rect l="l" t="t" r="r" b="b"/>
              <a:pathLst>
                <a:path w="48026" h="35577" extrusionOk="0">
                  <a:moveTo>
                    <a:pt x="46693" y="1333"/>
                  </a:moveTo>
                  <a:lnTo>
                    <a:pt x="46693" y="34244"/>
                  </a:lnTo>
                  <a:lnTo>
                    <a:pt x="1333" y="34244"/>
                  </a:lnTo>
                  <a:lnTo>
                    <a:pt x="1333" y="1333"/>
                  </a:lnTo>
                  <a:close/>
                  <a:moveTo>
                    <a:pt x="667" y="1"/>
                  </a:moveTo>
                  <a:cubicBezTo>
                    <a:pt x="297" y="1"/>
                    <a:pt x="0" y="297"/>
                    <a:pt x="0" y="667"/>
                  </a:cubicBezTo>
                  <a:lnTo>
                    <a:pt x="0" y="34906"/>
                  </a:lnTo>
                  <a:cubicBezTo>
                    <a:pt x="0" y="35276"/>
                    <a:pt x="297" y="35576"/>
                    <a:pt x="667" y="35576"/>
                  </a:cubicBezTo>
                  <a:lnTo>
                    <a:pt x="47359" y="35576"/>
                  </a:lnTo>
                  <a:cubicBezTo>
                    <a:pt x="47725" y="35576"/>
                    <a:pt x="48025" y="35276"/>
                    <a:pt x="48025" y="34910"/>
                  </a:cubicBezTo>
                  <a:lnTo>
                    <a:pt x="48025" y="667"/>
                  </a:lnTo>
                  <a:cubicBezTo>
                    <a:pt x="48025" y="297"/>
                    <a:pt x="47725" y="1"/>
                    <a:pt x="473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815;p36">
              <a:extLst>
                <a:ext uri="{FF2B5EF4-FFF2-40B4-BE49-F238E27FC236}">
                  <a16:creationId xmlns:a16="http://schemas.microsoft.com/office/drawing/2014/main" id="{855D5872-0FE8-15A6-FFCF-68A0F637E729}"/>
                </a:ext>
              </a:extLst>
            </p:cNvPr>
            <p:cNvSpPr/>
            <p:nvPr/>
          </p:nvSpPr>
          <p:spPr>
            <a:xfrm>
              <a:off x="1471275" y="3195775"/>
              <a:ext cx="466925" cy="155700"/>
            </a:xfrm>
            <a:custGeom>
              <a:avLst/>
              <a:gdLst/>
              <a:ahLst/>
              <a:cxnLst/>
              <a:rect l="l" t="t" r="r" b="b"/>
              <a:pathLst>
                <a:path w="18677" h="6228" extrusionOk="0">
                  <a:moveTo>
                    <a:pt x="1" y="0"/>
                  </a:moveTo>
                  <a:lnTo>
                    <a:pt x="1" y="6227"/>
                  </a:lnTo>
                  <a:lnTo>
                    <a:pt x="18677" y="6227"/>
                  </a:lnTo>
                  <a:lnTo>
                    <a:pt x="186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816;p36">
              <a:extLst>
                <a:ext uri="{FF2B5EF4-FFF2-40B4-BE49-F238E27FC236}">
                  <a16:creationId xmlns:a16="http://schemas.microsoft.com/office/drawing/2014/main" id="{9B6566D7-ACAD-02C8-5B81-297F4ECFF78C}"/>
                </a:ext>
              </a:extLst>
            </p:cNvPr>
            <p:cNvSpPr/>
            <p:nvPr/>
          </p:nvSpPr>
          <p:spPr>
            <a:xfrm>
              <a:off x="1104425" y="3827600"/>
              <a:ext cx="1200650" cy="889400"/>
            </a:xfrm>
            <a:custGeom>
              <a:avLst/>
              <a:gdLst/>
              <a:ahLst/>
              <a:cxnLst/>
              <a:rect l="l" t="t" r="r" b="b"/>
              <a:pathLst>
                <a:path w="48026" h="35576" extrusionOk="0">
                  <a:moveTo>
                    <a:pt x="46693" y="1333"/>
                  </a:moveTo>
                  <a:lnTo>
                    <a:pt x="46693" y="34243"/>
                  </a:lnTo>
                  <a:lnTo>
                    <a:pt x="1333" y="34243"/>
                  </a:lnTo>
                  <a:lnTo>
                    <a:pt x="1333" y="1333"/>
                  </a:lnTo>
                  <a:close/>
                  <a:moveTo>
                    <a:pt x="667" y="0"/>
                  </a:moveTo>
                  <a:cubicBezTo>
                    <a:pt x="297" y="0"/>
                    <a:pt x="0" y="301"/>
                    <a:pt x="0" y="666"/>
                  </a:cubicBezTo>
                  <a:lnTo>
                    <a:pt x="0" y="34910"/>
                  </a:lnTo>
                  <a:cubicBezTo>
                    <a:pt x="0" y="35275"/>
                    <a:pt x="297" y="35576"/>
                    <a:pt x="667" y="35576"/>
                  </a:cubicBezTo>
                  <a:lnTo>
                    <a:pt x="47359" y="35576"/>
                  </a:lnTo>
                  <a:cubicBezTo>
                    <a:pt x="47725" y="35576"/>
                    <a:pt x="48025" y="35275"/>
                    <a:pt x="48025" y="34910"/>
                  </a:cubicBezTo>
                  <a:lnTo>
                    <a:pt x="48025" y="666"/>
                  </a:lnTo>
                  <a:cubicBezTo>
                    <a:pt x="48025" y="301"/>
                    <a:pt x="47725" y="0"/>
                    <a:pt x="473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817;p36">
              <a:extLst>
                <a:ext uri="{FF2B5EF4-FFF2-40B4-BE49-F238E27FC236}">
                  <a16:creationId xmlns:a16="http://schemas.microsoft.com/office/drawing/2014/main" id="{E7795BDD-EC46-7A96-BA99-B289F5F60FB8}"/>
                </a:ext>
              </a:extLst>
            </p:cNvPr>
            <p:cNvSpPr/>
            <p:nvPr/>
          </p:nvSpPr>
          <p:spPr>
            <a:xfrm>
              <a:off x="1471275" y="4194450"/>
              <a:ext cx="466925" cy="155700"/>
            </a:xfrm>
            <a:custGeom>
              <a:avLst/>
              <a:gdLst/>
              <a:ahLst/>
              <a:cxnLst/>
              <a:rect l="l" t="t" r="r" b="b"/>
              <a:pathLst>
                <a:path w="18677" h="6228" extrusionOk="0">
                  <a:moveTo>
                    <a:pt x="1" y="1"/>
                  </a:moveTo>
                  <a:lnTo>
                    <a:pt x="1" y="6227"/>
                  </a:lnTo>
                  <a:lnTo>
                    <a:pt x="18677" y="6227"/>
                  </a:lnTo>
                  <a:lnTo>
                    <a:pt x="18677"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818;p36">
              <a:extLst>
                <a:ext uri="{FF2B5EF4-FFF2-40B4-BE49-F238E27FC236}">
                  <a16:creationId xmlns:a16="http://schemas.microsoft.com/office/drawing/2014/main" id="{C3B86B00-A010-B322-4D8C-DBD080F54EB9}"/>
                </a:ext>
              </a:extLst>
            </p:cNvPr>
            <p:cNvSpPr/>
            <p:nvPr/>
          </p:nvSpPr>
          <p:spPr>
            <a:xfrm>
              <a:off x="1831075" y="4763250"/>
              <a:ext cx="1982475" cy="580250"/>
            </a:xfrm>
            <a:custGeom>
              <a:avLst/>
              <a:gdLst/>
              <a:ahLst/>
              <a:cxnLst/>
              <a:rect l="l" t="t" r="r" b="b"/>
              <a:pathLst>
                <a:path w="79299" h="23210" extrusionOk="0">
                  <a:moveTo>
                    <a:pt x="68835" y="0"/>
                  </a:moveTo>
                  <a:cubicBezTo>
                    <a:pt x="54435" y="893"/>
                    <a:pt x="27655" y="12720"/>
                    <a:pt x="27655" y="12720"/>
                  </a:cubicBezTo>
                  <a:lnTo>
                    <a:pt x="0" y="23209"/>
                  </a:lnTo>
                  <a:lnTo>
                    <a:pt x="79299" y="23209"/>
                  </a:lnTo>
                  <a:lnTo>
                    <a:pt x="6883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819;p36">
              <a:extLst>
                <a:ext uri="{FF2B5EF4-FFF2-40B4-BE49-F238E27FC236}">
                  <a16:creationId xmlns:a16="http://schemas.microsoft.com/office/drawing/2014/main" id="{1B778391-4A9D-1B66-D2F5-139DE68CF2EB}"/>
                </a:ext>
              </a:extLst>
            </p:cNvPr>
            <p:cNvSpPr/>
            <p:nvPr/>
          </p:nvSpPr>
          <p:spPr>
            <a:xfrm>
              <a:off x="1813650" y="4750675"/>
              <a:ext cx="2015150" cy="605350"/>
            </a:xfrm>
            <a:custGeom>
              <a:avLst/>
              <a:gdLst/>
              <a:ahLst/>
              <a:cxnLst/>
              <a:rect l="l" t="t" r="r" b="b"/>
              <a:pathLst>
                <a:path w="80606" h="24214" extrusionOk="0">
                  <a:moveTo>
                    <a:pt x="69218" y="1026"/>
                  </a:moveTo>
                  <a:lnTo>
                    <a:pt x="79225" y="23212"/>
                  </a:lnTo>
                  <a:lnTo>
                    <a:pt x="3423" y="23212"/>
                  </a:lnTo>
                  <a:lnTo>
                    <a:pt x="28531" y="13688"/>
                  </a:lnTo>
                  <a:lnTo>
                    <a:pt x="28557" y="13680"/>
                  </a:lnTo>
                  <a:cubicBezTo>
                    <a:pt x="28818" y="13562"/>
                    <a:pt x="54992" y="2067"/>
                    <a:pt x="69218" y="1026"/>
                  </a:cubicBezTo>
                  <a:close/>
                  <a:moveTo>
                    <a:pt x="69538" y="1"/>
                  </a:moveTo>
                  <a:cubicBezTo>
                    <a:pt x="69524" y="1"/>
                    <a:pt x="69511" y="1"/>
                    <a:pt x="69497" y="3"/>
                  </a:cubicBezTo>
                  <a:cubicBezTo>
                    <a:pt x="63484" y="377"/>
                    <a:pt x="54692" y="2637"/>
                    <a:pt x="43371" y="6726"/>
                  </a:cubicBezTo>
                  <a:cubicBezTo>
                    <a:pt x="35128" y="9704"/>
                    <a:pt x="28491" y="12613"/>
                    <a:pt x="28161" y="12761"/>
                  </a:cubicBezTo>
                  <a:lnTo>
                    <a:pt x="519" y="23242"/>
                  </a:lnTo>
                  <a:cubicBezTo>
                    <a:pt x="1" y="23442"/>
                    <a:pt x="140" y="24209"/>
                    <a:pt x="697" y="24213"/>
                  </a:cubicBezTo>
                  <a:lnTo>
                    <a:pt x="79996" y="24213"/>
                  </a:lnTo>
                  <a:cubicBezTo>
                    <a:pt x="80361" y="24213"/>
                    <a:pt x="80605" y="23839"/>
                    <a:pt x="80453" y="23503"/>
                  </a:cubicBezTo>
                  <a:lnTo>
                    <a:pt x="69989" y="294"/>
                  </a:lnTo>
                  <a:cubicBezTo>
                    <a:pt x="69908" y="115"/>
                    <a:pt x="69731" y="1"/>
                    <a:pt x="695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820;p36">
              <a:extLst>
                <a:ext uri="{FF2B5EF4-FFF2-40B4-BE49-F238E27FC236}">
                  <a16:creationId xmlns:a16="http://schemas.microsoft.com/office/drawing/2014/main" id="{8CBEDCB6-C7DD-2178-BF66-769E1D3DA9A3}"/>
                </a:ext>
              </a:extLst>
            </p:cNvPr>
            <p:cNvSpPr/>
            <p:nvPr/>
          </p:nvSpPr>
          <p:spPr>
            <a:xfrm>
              <a:off x="2423050" y="1584975"/>
              <a:ext cx="1587650" cy="1761450"/>
            </a:xfrm>
            <a:custGeom>
              <a:avLst/>
              <a:gdLst/>
              <a:ahLst/>
              <a:cxnLst/>
              <a:rect l="l" t="t" r="r" b="b"/>
              <a:pathLst>
                <a:path w="63506" h="70458" extrusionOk="0">
                  <a:moveTo>
                    <a:pt x="36573" y="0"/>
                  </a:moveTo>
                  <a:lnTo>
                    <a:pt x="31753" y="1415"/>
                  </a:lnTo>
                  <a:lnTo>
                    <a:pt x="47063" y="29767"/>
                  </a:lnTo>
                  <a:lnTo>
                    <a:pt x="47202" y="31182"/>
                  </a:lnTo>
                  <a:lnTo>
                    <a:pt x="1" y="50603"/>
                  </a:lnTo>
                  <a:cubicBezTo>
                    <a:pt x="1" y="50603"/>
                    <a:pt x="2622" y="70457"/>
                    <a:pt x="2966" y="70457"/>
                  </a:cubicBezTo>
                  <a:cubicBezTo>
                    <a:pt x="2971" y="70457"/>
                    <a:pt x="2975" y="70454"/>
                    <a:pt x="2979" y="70446"/>
                  </a:cubicBezTo>
                  <a:cubicBezTo>
                    <a:pt x="3262" y="69880"/>
                    <a:pt x="31470" y="53437"/>
                    <a:pt x="41394" y="47058"/>
                  </a:cubicBezTo>
                  <a:cubicBezTo>
                    <a:pt x="51313" y="40679"/>
                    <a:pt x="60954" y="37278"/>
                    <a:pt x="62230" y="35436"/>
                  </a:cubicBezTo>
                  <a:cubicBezTo>
                    <a:pt x="63505" y="33594"/>
                    <a:pt x="63362" y="30616"/>
                    <a:pt x="59395" y="26505"/>
                  </a:cubicBezTo>
                  <a:cubicBezTo>
                    <a:pt x="55424" y="22395"/>
                    <a:pt x="36573" y="0"/>
                    <a:pt x="365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821;p36">
              <a:extLst>
                <a:ext uri="{FF2B5EF4-FFF2-40B4-BE49-F238E27FC236}">
                  <a16:creationId xmlns:a16="http://schemas.microsoft.com/office/drawing/2014/main" id="{185AFD98-C495-7B72-2802-6631F336D7DA}"/>
                </a:ext>
              </a:extLst>
            </p:cNvPr>
            <p:cNvSpPr/>
            <p:nvPr/>
          </p:nvSpPr>
          <p:spPr>
            <a:xfrm>
              <a:off x="2423050" y="1612625"/>
              <a:ext cx="1368075" cy="1437725"/>
            </a:xfrm>
            <a:custGeom>
              <a:avLst/>
              <a:gdLst/>
              <a:ahLst/>
              <a:cxnLst/>
              <a:rect l="l" t="t" r="r" b="b"/>
              <a:pathLst>
                <a:path w="54723" h="57509" extrusionOk="0">
                  <a:moveTo>
                    <a:pt x="32802" y="0"/>
                  </a:moveTo>
                  <a:lnTo>
                    <a:pt x="31753" y="309"/>
                  </a:lnTo>
                  <a:lnTo>
                    <a:pt x="47059" y="28661"/>
                  </a:lnTo>
                  <a:lnTo>
                    <a:pt x="47202" y="30076"/>
                  </a:lnTo>
                  <a:lnTo>
                    <a:pt x="1" y="49497"/>
                  </a:lnTo>
                  <a:cubicBezTo>
                    <a:pt x="1" y="49497"/>
                    <a:pt x="48" y="49849"/>
                    <a:pt x="127" y="50450"/>
                  </a:cubicBezTo>
                  <a:lnTo>
                    <a:pt x="3201" y="57509"/>
                  </a:lnTo>
                  <a:lnTo>
                    <a:pt x="54723" y="31948"/>
                  </a:lnTo>
                  <a:lnTo>
                    <a:pt x="32802"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822;p36">
              <a:extLst>
                <a:ext uri="{FF2B5EF4-FFF2-40B4-BE49-F238E27FC236}">
                  <a16:creationId xmlns:a16="http://schemas.microsoft.com/office/drawing/2014/main" id="{77061919-9A93-AB06-A71A-52C88D4D04B0}"/>
                </a:ext>
              </a:extLst>
            </p:cNvPr>
            <p:cNvSpPr/>
            <p:nvPr/>
          </p:nvSpPr>
          <p:spPr>
            <a:xfrm>
              <a:off x="2410000" y="1572375"/>
              <a:ext cx="1603950" cy="1786600"/>
            </a:xfrm>
            <a:custGeom>
              <a:avLst/>
              <a:gdLst/>
              <a:ahLst/>
              <a:cxnLst/>
              <a:rect l="l" t="t" r="r" b="b"/>
              <a:pathLst>
                <a:path w="64158" h="71464" extrusionOk="0">
                  <a:moveTo>
                    <a:pt x="36921" y="1075"/>
                  </a:moveTo>
                  <a:cubicBezTo>
                    <a:pt x="39007" y="3548"/>
                    <a:pt x="55845" y="23513"/>
                    <a:pt x="59555" y="27358"/>
                  </a:cubicBezTo>
                  <a:cubicBezTo>
                    <a:pt x="62756" y="30676"/>
                    <a:pt x="63744" y="33619"/>
                    <a:pt x="62338" y="35653"/>
                  </a:cubicBezTo>
                  <a:cubicBezTo>
                    <a:pt x="61807" y="36424"/>
                    <a:pt x="59216" y="37700"/>
                    <a:pt x="55928" y="39315"/>
                  </a:cubicBezTo>
                  <a:cubicBezTo>
                    <a:pt x="52114" y="41196"/>
                    <a:pt x="46884" y="43774"/>
                    <a:pt x="41641" y="47140"/>
                  </a:cubicBezTo>
                  <a:cubicBezTo>
                    <a:pt x="36547" y="50414"/>
                    <a:pt x="26762" y="56267"/>
                    <a:pt x="18127" y="61427"/>
                  </a:cubicBezTo>
                  <a:cubicBezTo>
                    <a:pt x="14169" y="63795"/>
                    <a:pt x="10429" y="66029"/>
                    <a:pt x="7729" y="67671"/>
                  </a:cubicBezTo>
                  <a:cubicBezTo>
                    <a:pt x="5517" y="69012"/>
                    <a:pt x="4372" y="69726"/>
                    <a:pt x="3771" y="70127"/>
                  </a:cubicBezTo>
                  <a:cubicBezTo>
                    <a:pt x="3270" y="67601"/>
                    <a:pt x="1951" y="58091"/>
                    <a:pt x="1071" y="51420"/>
                  </a:cubicBezTo>
                  <a:lnTo>
                    <a:pt x="47916" y="32148"/>
                  </a:lnTo>
                  <a:cubicBezTo>
                    <a:pt x="48121" y="32061"/>
                    <a:pt x="48243" y="31852"/>
                    <a:pt x="48221" y="31634"/>
                  </a:cubicBezTo>
                  <a:lnTo>
                    <a:pt x="48081" y="30219"/>
                  </a:lnTo>
                  <a:cubicBezTo>
                    <a:pt x="48073" y="30153"/>
                    <a:pt x="48055" y="30088"/>
                    <a:pt x="48025" y="30031"/>
                  </a:cubicBezTo>
                  <a:lnTo>
                    <a:pt x="33006" y="2224"/>
                  </a:lnTo>
                  <a:lnTo>
                    <a:pt x="36921" y="1075"/>
                  </a:lnTo>
                  <a:close/>
                  <a:moveTo>
                    <a:pt x="37093" y="1"/>
                  </a:moveTo>
                  <a:cubicBezTo>
                    <a:pt x="37047" y="1"/>
                    <a:pt x="37001" y="7"/>
                    <a:pt x="36956" y="21"/>
                  </a:cubicBezTo>
                  <a:lnTo>
                    <a:pt x="32136" y="1440"/>
                  </a:lnTo>
                  <a:cubicBezTo>
                    <a:pt x="31831" y="1527"/>
                    <a:pt x="31687" y="1876"/>
                    <a:pt x="31840" y="2159"/>
                  </a:cubicBezTo>
                  <a:lnTo>
                    <a:pt x="47097" y="30419"/>
                  </a:lnTo>
                  <a:lnTo>
                    <a:pt x="47189" y="31364"/>
                  </a:lnTo>
                  <a:lnTo>
                    <a:pt x="335" y="50641"/>
                  </a:lnTo>
                  <a:cubicBezTo>
                    <a:pt x="122" y="50728"/>
                    <a:pt x="0" y="50946"/>
                    <a:pt x="26" y="51172"/>
                  </a:cubicBezTo>
                  <a:cubicBezTo>
                    <a:pt x="35" y="51220"/>
                    <a:pt x="688" y="56180"/>
                    <a:pt x="1380" y="61078"/>
                  </a:cubicBezTo>
                  <a:cubicBezTo>
                    <a:pt x="1781" y="63961"/>
                    <a:pt x="2121" y="66260"/>
                    <a:pt x="2382" y="67910"/>
                  </a:cubicBezTo>
                  <a:cubicBezTo>
                    <a:pt x="2539" y="68894"/>
                    <a:pt x="2665" y="69661"/>
                    <a:pt x="2769" y="70183"/>
                  </a:cubicBezTo>
                  <a:cubicBezTo>
                    <a:pt x="2926" y="71011"/>
                    <a:pt x="2996" y="71385"/>
                    <a:pt x="3405" y="71455"/>
                  </a:cubicBezTo>
                  <a:cubicBezTo>
                    <a:pt x="3431" y="71459"/>
                    <a:pt x="3462" y="71459"/>
                    <a:pt x="3488" y="71464"/>
                  </a:cubicBezTo>
                  <a:cubicBezTo>
                    <a:pt x="3645" y="71464"/>
                    <a:pt x="3797" y="71390"/>
                    <a:pt x="3893" y="71263"/>
                  </a:cubicBezTo>
                  <a:cubicBezTo>
                    <a:pt x="4516" y="70732"/>
                    <a:pt x="11378" y="66630"/>
                    <a:pt x="18641" y="62284"/>
                  </a:cubicBezTo>
                  <a:cubicBezTo>
                    <a:pt x="27285" y="57120"/>
                    <a:pt x="37074" y="51263"/>
                    <a:pt x="42186" y="47980"/>
                  </a:cubicBezTo>
                  <a:cubicBezTo>
                    <a:pt x="47376" y="44645"/>
                    <a:pt x="52575" y="42084"/>
                    <a:pt x="56372" y="40212"/>
                  </a:cubicBezTo>
                  <a:cubicBezTo>
                    <a:pt x="60052" y="38401"/>
                    <a:pt x="62482" y="37203"/>
                    <a:pt x="63161" y="36223"/>
                  </a:cubicBezTo>
                  <a:cubicBezTo>
                    <a:pt x="63945" y="35091"/>
                    <a:pt x="64158" y="33702"/>
                    <a:pt x="63784" y="32204"/>
                  </a:cubicBezTo>
                  <a:cubicBezTo>
                    <a:pt x="63357" y="30497"/>
                    <a:pt x="62177" y="28634"/>
                    <a:pt x="60274" y="26661"/>
                  </a:cubicBezTo>
                  <a:cubicBezTo>
                    <a:pt x="56364" y="22612"/>
                    <a:pt x="37666" y="404"/>
                    <a:pt x="37478" y="182"/>
                  </a:cubicBezTo>
                  <a:cubicBezTo>
                    <a:pt x="37379" y="66"/>
                    <a:pt x="37237" y="1"/>
                    <a:pt x="370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823;p36">
              <a:extLst>
                <a:ext uri="{FF2B5EF4-FFF2-40B4-BE49-F238E27FC236}">
                  <a16:creationId xmlns:a16="http://schemas.microsoft.com/office/drawing/2014/main" id="{573AF4D8-5E85-BD2E-F377-50AD83F75FBB}"/>
                </a:ext>
              </a:extLst>
            </p:cNvPr>
            <p:cNvSpPr/>
            <p:nvPr/>
          </p:nvSpPr>
          <p:spPr>
            <a:xfrm>
              <a:off x="2844775" y="1318300"/>
              <a:ext cx="127600" cy="162525"/>
            </a:xfrm>
            <a:custGeom>
              <a:avLst/>
              <a:gdLst/>
              <a:ahLst/>
              <a:cxnLst/>
              <a:rect l="l" t="t" r="r" b="b"/>
              <a:pathLst>
                <a:path w="5104" h="6501" extrusionOk="0">
                  <a:moveTo>
                    <a:pt x="2661" y="0"/>
                  </a:moveTo>
                  <a:cubicBezTo>
                    <a:pt x="2157" y="0"/>
                    <a:pt x="1654" y="221"/>
                    <a:pt x="1276" y="883"/>
                  </a:cubicBezTo>
                  <a:cubicBezTo>
                    <a:pt x="140" y="2868"/>
                    <a:pt x="1" y="6126"/>
                    <a:pt x="710" y="6413"/>
                  </a:cubicBezTo>
                  <a:cubicBezTo>
                    <a:pt x="858" y="6472"/>
                    <a:pt x="1098" y="6500"/>
                    <a:pt x="1388" y="6500"/>
                  </a:cubicBezTo>
                  <a:cubicBezTo>
                    <a:pt x="2494" y="6500"/>
                    <a:pt x="4339" y="6093"/>
                    <a:pt x="4677" y="5420"/>
                  </a:cubicBezTo>
                  <a:cubicBezTo>
                    <a:pt x="5104" y="4567"/>
                    <a:pt x="4677" y="883"/>
                    <a:pt x="4677" y="883"/>
                  </a:cubicBezTo>
                  <a:cubicBezTo>
                    <a:pt x="4677" y="883"/>
                    <a:pt x="3669" y="0"/>
                    <a:pt x="26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824;p36">
              <a:extLst>
                <a:ext uri="{FF2B5EF4-FFF2-40B4-BE49-F238E27FC236}">
                  <a16:creationId xmlns:a16="http://schemas.microsoft.com/office/drawing/2014/main" id="{86D05E3D-49CB-3404-7D4F-A18B19B6BEA3}"/>
                </a:ext>
              </a:extLst>
            </p:cNvPr>
            <p:cNvSpPr/>
            <p:nvPr/>
          </p:nvSpPr>
          <p:spPr>
            <a:xfrm>
              <a:off x="2833450" y="1305875"/>
              <a:ext cx="151125" cy="187450"/>
            </a:xfrm>
            <a:custGeom>
              <a:avLst/>
              <a:gdLst/>
              <a:ahLst/>
              <a:cxnLst/>
              <a:rect l="l" t="t" r="r" b="b"/>
              <a:pathLst>
                <a:path w="6045" h="7498" extrusionOk="0">
                  <a:moveTo>
                    <a:pt x="3122" y="1003"/>
                  </a:moveTo>
                  <a:cubicBezTo>
                    <a:pt x="3684" y="1003"/>
                    <a:pt x="4323" y="1391"/>
                    <a:pt x="4660" y="1645"/>
                  </a:cubicBezTo>
                  <a:cubicBezTo>
                    <a:pt x="4838" y="3305"/>
                    <a:pt x="4899" y="5268"/>
                    <a:pt x="4686" y="5695"/>
                  </a:cubicBezTo>
                  <a:cubicBezTo>
                    <a:pt x="4612" y="5839"/>
                    <a:pt x="4133" y="6144"/>
                    <a:pt x="3153" y="6348"/>
                  </a:cubicBezTo>
                  <a:cubicBezTo>
                    <a:pt x="2640" y="6456"/>
                    <a:pt x="2177" y="6497"/>
                    <a:pt x="1843" y="6497"/>
                  </a:cubicBezTo>
                  <a:cubicBezTo>
                    <a:pt x="1638" y="6497"/>
                    <a:pt x="1481" y="6482"/>
                    <a:pt x="1390" y="6457"/>
                  </a:cubicBezTo>
                  <a:lnTo>
                    <a:pt x="1385" y="6457"/>
                  </a:lnTo>
                  <a:cubicBezTo>
                    <a:pt x="1076" y="6009"/>
                    <a:pt x="1168" y="3374"/>
                    <a:pt x="2165" y="1632"/>
                  </a:cubicBezTo>
                  <a:cubicBezTo>
                    <a:pt x="2369" y="1271"/>
                    <a:pt x="2622" y="1071"/>
                    <a:pt x="2936" y="1018"/>
                  </a:cubicBezTo>
                  <a:cubicBezTo>
                    <a:pt x="2996" y="1008"/>
                    <a:pt x="3059" y="1003"/>
                    <a:pt x="3122" y="1003"/>
                  </a:cubicBezTo>
                  <a:close/>
                  <a:moveTo>
                    <a:pt x="3122" y="1"/>
                  </a:moveTo>
                  <a:cubicBezTo>
                    <a:pt x="3006" y="1"/>
                    <a:pt x="2888" y="10"/>
                    <a:pt x="2770" y="30"/>
                  </a:cubicBezTo>
                  <a:cubicBezTo>
                    <a:pt x="2343" y="100"/>
                    <a:pt x="1742" y="348"/>
                    <a:pt x="1294" y="1136"/>
                  </a:cubicBezTo>
                  <a:cubicBezTo>
                    <a:pt x="306" y="2865"/>
                    <a:pt x="1" y="5543"/>
                    <a:pt x="401" y="6688"/>
                  </a:cubicBezTo>
                  <a:cubicBezTo>
                    <a:pt x="523" y="7041"/>
                    <a:pt x="719" y="7271"/>
                    <a:pt x="976" y="7376"/>
                  </a:cubicBezTo>
                  <a:cubicBezTo>
                    <a:pt x="1181" y="7459"/>
                    <a:pt x="1503" y="7498"/>
                    <a:pt x="1877" y="7498"/>
                  </a:cubicBezTo>
                  <a:cubicBezTo>
                    <a:pt x="3171" y="7498"/>
                    <a:pt x="5139" y="7023"/>
                    <a:pt x="5579" y="6144"/>
                  </a:cubicBezTo>
                  <a:cubicBezTo>
                    <a:pt x="6045" y="5207"/>
                    <a:pt x="5701" y="1968"/>
                    <a:pt x="5627" y="1328"/>
                  </a:cubicBezTo>
                  <a:cubicBezTo>
                    <a:pt x="5614" y="1201"/>
                    <a:pt x="5553" y="1088"/>
                    <a:pt x="5461" y="1010"/>
                  </a:cubicBezTo>
                  <a:cubicBezTo>
                    <a:pt x="5335" y="895"/>
                    <a:pt x="4278" y="1"/>
                    <a:pt x="312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825;p36">
              <a:extLst>
                <a:ext uri="{FF2B5EF4-FFF2-40B4-BE49-F238E27FC236}">
                  <a16:creationId xmlns:a16="http://schemas.microsoft.com/office/drawing/2014/main" id="{2F093178-38CF-3546-E663-65A89CF1AC48}"/>
                </a:ext>
              </a:extLst>
            </p:cNvPr>
            <p:cNvSpPr/>
            <p:nvPr/>
          </p:nvSpPr>
          <p:spPr>
            <a:xfrm>
              <a:off x="2922725" y="1270950"/>
              <a:ext cx="145350" cy="178125"/>
            </a:xfrm>
            <a:custGeom>
              <a:avLst/>
              <a:gdLst/>
              <a:ahLst/>
              <a:cxnLst/>
              <a:rect l="l" t="t" r="r" b="b"/>
              <a:pathLst>
                <a:path w="5814" h="7125" extrusionOk="0">
                  <a:moveTo>
                    <a:pt x="2375" y="0"/>
                  </a:moveTo>
                  <a:cubicBezTo>
                    <a:pt x="2090" y="0"/>
                    <a:pt x="1813" y="68"/>
                    <a:pt x="1559" y="230"/>
                  </a:cubicBezTo>
                  <a:cubicBezTo>
                    <a:pt x="0" y="1222"/>
                    <a:pt x="427" y="6604"/>
                    <a:pt x="993" y="7031"/>
                  </a:cubicBezTo>
                  <a:cubicBezTo>
                    <a:pt x="1079" y="7096"/>
                    <a:pt x="1230" y="7125"/>
                    <a:pt x="1425" y="7125"/>
                  </a:cubicBezTo>
                  <a:cubicBezTo>
                    <a:pt x="2521" y="7125"/>
                    <a:pt x="5025" y="6218"/>
                    <a:pt x="5387" y="5616"/>
                  </a:cubicBezTo>
                  <a:cubicBezTo>
                    <a:pt x="5813" y="4911"/>
                    <a:pt x="5530" y="1788"/>
                    <a:pt x="5530" y="1788"/>
                  </a:cubicBezTo>
                  <a:cubicBezTo>
                    <a:pt x="5530" y="1788"/>
                    <a:pt x="3840" y="0"/>
                    <a:pt x="23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826;p36">
              <a:extLst>
                <a:ext uri="{FF2B5EF4-FFF2-40B4-BE49-F238E27FC236}">
                  <a16:creationId xmlns:a16="http://schemas.microsoft.com/office/drawing/2014/main" id="{302D9A19-E2EC-DE5D-FE42-E1DEAC79DB93}"/>
                </a:ext>
              </a:extLst>
            </p:cNvPr>
            <p:cNvSpPr/>
            <p:nvPr/>
          </p:nvSpPr>
          <p:spPr>
            <a:xfrm>
              <a:off x="2921625" y="1258475"/>
              <a:ext cx="158325" cy="203175"/>
            </a:xfrm>
            <a:custGeom>
              <a:avLst/>
              <a:gdLst/>
              <a:ahLst/>
              <a:cxnLst/>
              <a:rect l="l" t="t" r="r" b="b"/>
              <a:pathLst>
                <a:path w="6333" h="8127" extrusionOk="0">
                  <a:moveTo>
                    <a:pt x="2416" y="1000"/>
                  </a:moveTo>
                  <a:cubicBezTo>
                    <a:pt x="3341" y="1000"/>
                    <a:pt x="4549" y="1978"/>
                    <a:pt x="5091" y="2509"/>
                  </a:cubicBezTo>
                  <a:cubicBezTo>
                    <a:pt x="5204" y="3903"/>
                    <a:pt x="5196" y="5531"/>
                    <a:pt x="5004" y="5858"/>
                  </a:cubicBezTo>
                  <a:cubicBezTo>
                    <a:pt x="4904" y="6006"/>
                    <a:pt x="4277" y="6389"/>
                    <a:pt x="3236" y="6738"/>
                  </a:cubicBezTo>
                  <a:cubicBezTo>
                    <a:pt x="2396" y="7022"/>
                    <a:pt x="1758" y="7126"/>
                    <a:pt x="1455" y="7126"/>
                  </a:cubicBezTo>
                  <a:cubicBezTo>
                    <a:pt x="1414" y="7126"/>
                    <a:pt x="1379" y="7124"/>
                    <a:pt x="1351" y="7121"/>
                  </a:cubicBezTo>
                  <a:cubicBezTo>
                    <a:pt x="1120" y="6633"/>
                    <a:pt x="837" y="4343"/>
                    <a:pt x="1185" y="2597"/>
                  </a:cubicBezTo>
                  <a:cubicBezTo>
                    <a:pt x="1338" y="1848"/>
                    <a:pt x="1581" y="1334"/>
                    <a:pt x="1873" y="1147"/>
                  </a:cubicBezTo>
                  <a:cubicBezTo>
                    <a:pt x="2035" y="1044"/>
                    <a:pt x="2219" y="1000"/>
                    <a:pt x="2416" y="1000"/>
                  </a:cubicBezTo>
                  <a:close/>
                  <a:moveTo>
                    <a:pt x="2418" y="1"/>
                  </a:moveTo>
                  <a:cubicBezTo>
                    <a:pt x="1957" y="1"/>
                    <a:pt x="1600" y="138"/>
                    <a:pt x="1338" y="306"/>
                  </a:cubicBezTo>
                  <a:cubicBezTo>
                    <a:pt x="349" y="933"/>
                    <a:pt x="84" y="2653"/>
                    <a:pt x="31" y="3981"/>
                  </a:cubicBezTo>
                  <a:cubicBezTo>
                    <a:pt x="1" y="4778"/>
                    <a:pt x="40" y="5579"/>
                    <a:pt x="153" y="6367"/>
                  </a:cubicBezTo>
                  <a:cubicBezTo>
                    <a:pt x="340" y="7635"/>
                    <a:pt x="619" y="7844"/>
                    <a:pt x="737" y="7931"/>
                  </a:cubicBezTo>
                  <a:cubicBezTo>
                    <a:pt x="911" y="8061"/>
                    <a:pt x="1146" y="8127"/>
                    <a:pt x="1468" y="8127"/>
                  </a:cubicBezTo>
                  <a:cubicBezTo>
                    <a:pt x="1743" y="8118"/>
                    <a:pt x="2017" y="8087"/>
                    <a:pt x="2287" y="8031"/>
                  </a:cubicBezTo>
                  <a:cubicBezTo>
                    <a:pt x="3275" y="7835"/>
                    <a:pt x="5405" y="7130"/>
                    <a:pt x="5862" y="6372"/>
                  </a:cubicBezTo>
                  <a:cubicBezTo>
                    <a:pt x="6332" y="5584"/>
                    <a:pt x="6141" y="3010"/>
                    <a:pt x="6071" y="2240"/>
                  </a:cubicBezTo>
                  <a:cubicBezTo>
                    <a:pt x="6062" y="2126"/>
                    <a:pt x="6014" y="2022"/>
                    <a:pt x="5936" y="1943"/>
                  </a:cubicBezTo>
                  <a:cubicBezTo>
                    <a:pt x="5483" y="1478"/>
                    <a:pt x="4982" y="1068"/>
                    <a:pt x="4442" y="715"/>
                  </a:cubicBezTo>
                  <a:cubicBezTo>
                    <a:pt x="3619" y="184"/>
                    <a:pt x="2949" y="1"/>
                    <a:pt x="241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827;p36">
              <a:extLst>
                <a:ext uri="{FF2B5EF4-FFF2-40B4-BE49-F238E27FC236}">
                  <a16:creationId xmlns:a16="http://schemas.microsoft.com/office/drawing/2014/main" id="{A49B5DE4-F227-B730-B378-041D47136C59}"/>
                </a:ext>
              </a:extLst>
            </p:cNvPr>
            <p:cNvSpPr/>
            <p:nvPr/>
          </p:nvSpPr>
          <p:spPr>
            <a:xfrm>
              <a:off x="3007750" y="1244775"/>
              <a:ext cx="187900" cy="196625"/>
            </a:xfrm>
            <a:custGeom>
              <a:avLst/>
              <a:gdLst/>
              <a:ahLst/>
              <a:cxnLst/>
              <a:rect l="l" t="t" r="r" b="b"/>
              <a:pathLst>
                <a:path w="7516" h="7865" extrusionOk="0">
                  <a:moveTo>
                    <a:pt x="3405" y="1"/>
                  </a:moveTo>
                  <a:cubicBezTo>
                    <a:pt x="1420" y="1"/>
                    <a:pt x="0" y="7085"/>
                    <a:pt x="710" y="7651"/>
                  </a:cubicBezTo>
                  <a:cubicBezTo>
                    <a:pt x="899" y="7803"/>
                    <a:pt x="1368" y="7864"/>
                    <a:pt x="1962" y="7864"/>
                  </a:cubicBezTo>
                  <a:cubicBezTo>
                    <a:pt x="3598" y="7864"/>
                    <a:pt x="6175" y="7399"/>
                    <a:pt x="6379" y="7085"/>
                  </a:cubicBezTo>
                  <a:cubicBezTo>
                    <a:pt x="6662" y="6659"/>
                    <a:pt x="7516" y="2975"/>
                    <a:pt x="7516" y="2975"/>
                  </a:cubicBezTo>
                  <a:cubicBezTo>
                    <a:pt x="7516" y="2975"/>
                    <a:pt x="5387" y="1"/>
                    <a:pt x="34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828;p36">
              <a:extLst>
                <a:ext uri="{FF2B5EF4-FFF2-40B4-BE49-F238E27FC236}">
                  <a16:creationId xmlns:a16="http://schemas.microsoft.com/office/drawing/2014/main" id="{02372A96-C4FF-327C-7E61-DBBB835A53AB}"/>
                </a:ext>
              </a:extLst>
            </p:cNvPr>
            <p:cNvSpPr/>
            <p:nvPr/>
          </p:nvSpPr>
          <p:spPr>
            <a:xfrm>
              <a:off x="3005125" y="1232250"/>
              <a:ext cx="203500" cy="221675"/>
            </a:xfrm>
            <a:custGeom>
              <a:avLst/>
              <a:gdLst/>
              <a:ahLst/>
              <a:cxnLst/>
              <a:rect l="l" t="t" r="r" b="b"/>
              <a:pathLst>
                <a:path w="8140" h="8867" extrusionOk="0">
                  <a:moveTo>
                    <a:pt x="3510" y="998"/>
                  </a:moveTo>
                  <a:cubicBezTo>
                    <a:pt x="4821" y="998"/>
                    <a:pt x="6419" y="2722"/>
                    <a:pt x="7081" y="3585"/>
                  </a:cubicBezTo>
                  <a:cubicBezTo>
                    <a:pt x="6711" y="5161"/>
                    <a:pt x="6271" y="6859"/>
                    <a:pt x="6097" y="7255"/>
                  </a:cubicBezTo>
                  <a:cubicBezTo>
                    <a:pt x="5831" y="7377"/>
                    <a:pt x="4882" y="7612"/>
                    <a:pt x="3641" y="7756"/>
                  </a:cubicBezTo>
                  <a:cubicBezTo>
                    <a:pt x="2979" y="7833"/>
                    <a:pt x="2449" y="7862"/>
                    <a:pt x="2048" y="7862"/>
                  </a:cubicBezTo>
                  <a:cubicBezTo>
                    <a:pt x="1589" y="7862"/>
                    <a:pt x="1298" y="7824"/>
                    <a:pt x="1168" y="7778"/>
                  </a:cubicBezTo>
                  <a:cubicBezTo>
                    <a:pt x="967" y="7112"/>
                    <a:pt x="1512" y="3576"/>
                    <a:pt x="2639" y="1778"/>
                  </a:cubicBezTo>
                  <a:cubicBezTo>
                    <a:pt x="2949" y="1281"/>
                    <a:pt x="3266" y="998"/>
                    <a:pt x="3510" y="998"/>
                  </a:cubicBezTo>
                  <a:close/>
                  <a:moveTo>
                    <a:pt x="3506" y="1"/>
                  </a:moveTo>
                  <a:cubicBezTo>
                    <a:pt x="2526" y="1"/>
                    <a:pt x="1673" y="1020"/>
                    <a:pt x="967" y="3036"/>
                  </a:cubicBezTo>
                  <a:cubicBezTo>
                    <a:pt x="602" y="4085"/>
                    <a:pt x="345" y="5165"/>
                    <a:pt x="205" y="6267"/>
                  </a:cubicBezTo>
                  <a:cubicBezTo>
                    <a:pt x="1" y="7909"/>
                    <a:pt x="258" y="8348"/>
                    <a:pt x="501" y="8544"/>
                  </a:cubicBezTo>
                  <a:cubicBezTo>
                    <a:pt x="806" y="8784"/>
                    <a:pt x="1425" y="8867"/>
                    <a:pt x="2108" y="8867"/>
                  </a:cubicBezTo>
                  <a:cubicBezTo>
                    <a:pt x="2979" y="8867"/>
                    <a:pt x="3954" y="8736"/>
                    <a:pt x="4499" y="8649"/>
                  </a:cubicBezTo>
                  <a:cubicBezTo>
                    <a:pt x="6593" y="8327"/>
                    <a:pt x="6807" y="8000"/>
                    <a:pt x="6898" y="7865"/>
                  </a:cubicBezTo>
                  <a:cubicBezTo>
                    <a:pt x="7203" y="7412"/>
                    <a:pt x="7843" y="4725"/>
                    <a:pt x="8104" y="3589"/>
                  </a:cubicBezTo>
                  <a:cubicBezTo>
                    <a:pt x="8139" y="3450"/>
                    <a:pt x="8109" y="3302"/>
                    <a:pt x="8026" y="3184"/>
                  </a:cubicBezTo>
                  <a:cubicBezTo>
                    <a:pt x="7934" y="3053"/>
                    <a:pt x="5722" y="1"/>
                    <a:pt x="350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829;p36">
              <a:extLst>
                <a:ext uri="{FF2B5EF4-FFF2-40B4-BE49-F238E27FC236}">
                  <a16:creationId xmlns:a16="http://schemas.microsoft.com/office/drawing/2014/main" id="{13136975-0D23-347E-604E-89E8E56A54C0}"/>
                </a:ext>
              </a:extLst>
            </p:cNvPr>
            <p:cNvSpPr/>
            <p:nvPr/>
          </p:nvSpPr>
          <p:spPr>
            <a:xfrm>
              <a:off x="3092875" y="1244325"/>
              <a:ext cx="205550" cy="199475"/>
            </a:xfrm>
            <a:custGeom>
              <a:avLst/>
              <a:gdLst/>
              <a:ahLst/>
              <a:cxnLst/>
              <a:rect l="l" t="t" r="r" b="b"/>
              <a:pathLst>
                <a:path w="8222" h="7979" extrusionOk="0">
                  <a:moveTo>
                    <a:pt x="5453" y="1"/>
                  </a:moveTo>
                  <a:cubicBezTo>
                    <a:pt x="5385" y="1"/>
                    <a:pt x="5315" y="7"/>
                    <a:pt x="5243" y="19"/>
                  </a:cubicBezTo>
                  <a:cubicBezTo>
                    <a:pt x="2691" y="445"/>
                    <a:pt x="0" y="6398"/>
                    <a:pt x="140" y="7391"/>
                  </a:cubicBezTo>
                  <a:cubicBezTo>
                    <a:pt x="207" y="7855"/>
                    <a:pt x="1975" y="7978"/>
                    <a:pt x="3841" y="7978"/>
                  </a:cubicBezTo>
                  <a:cubicBezTo>
                    <a:pt x="5968" y="7978"/>
                    <a:pt x="8221" y="7817"/>
                    <a:pt x="8221" y="7817"/>
                  </a:cubicBezTo>
                  <a:cubicBezTo>
                    <a:pt x="8221" y="6988"/>
                    <a:pt x="7818" y="1"/>
                    <a:pt x="545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830;p36">
              <a:extLst>
                <a:ext uri="{FF2B5EF4-FFF2-40B4-BE49-F238E27FC236}">
                  <a16:creationId xmlns:a16="http://schemas.microsoft.com/office/drawing/2014/main" id="{5740BAC9-145E-7000-BCFA-D3DF8439650B}"/>
                </a:ext>
              </a:extLst>
            </p:cNvPr>
            <p:cNvSpPr/>
            <p:nvPr/>
          </p:nvSpPr>
          <p:spPr>
            <a:xfrm>
              <a:off x="3081325" y="1231750"/>
              <a:ext cx="229625" cy="224450"/>
            </a:xfrm>
            <a:custGeom>
              <a:avLst/>
              <a:gdLst/>
              <a:ahLst/>
              <a:cxnLst/>
              <a:rect l="l" t="t" r="r" b="b"/>
              <a:pathLst>
                <a:path w="9185" h="8978" extrusionOk="0">
                  <a:moveTo>
                    <a:pt x="5917" y="1007"/>
                  </a:moveTo>
                  <a:cubicBezTo>
                    <a:pt x="6092" y="1007"/>
                    <a:pt x="6254" y="1073"/>
                    <a:pt x="6419" y="1210"/>
                  </a:cubicBezTo>
                  <a:cubicBezTo>
                    <a:pt x="6998" y="1706"/>
                    <a:pt x="7503" y="3021"/>
                    <a:pt x="7834" y="4911"/>
                  </a:cubicBezTo>
                  <a:cubicBezTo>
                    <a:pt x="8000" y="5886"/>
                    <a:pt x="8109" y="6866"/>
                    <a:pt x="8165" y="7850"/>
                  </a:cubicBezTo>
                  <a:cubicBezTo>
                    <a:pt x="6747" y="7943"/>
                    <a:pt x="5475" y="7983"/>
                    <a:pt x="4408" y="7983"/>
                  </a:cubicBezTo>
                  <a:cubicBezTo>
                    <a:pt x="2668" y="7983"/>
                    <a:pt x="1478" y="7876"/>
                    <a:pt x="1102" y="7711"/>
                  </a:cubicBezTo>
                  <a:lnTo>
                    <a:pt x="1102" y="7706"/>
                  </a:lnTo>
                  <a:cubicBezTo>
                    <a:pt x="1159" y="7232"/>
                    <a:pt x="1655" y="5808"/>
                    <a:pt x="2592" y="4223"/>
                  </a:cubicBezTo>
                  <a:cubicBezTo>
                    <a:pt x="3698" y="2337"/>
                    <a:pt x="4860" y="1171"/>
                    <a:pt x="5788" y="1018"/>
                  </a:cubicBezTo>
                  <a:cubicBezTo>
                    <a:pt x="5832" y="1011"/>
                    <a:pt x="5875" y="1007"/>
                    <a:pt x="5917" y="1007"/>
                  </a:cubicBezTo>
                  <a:close/>
                  <a:moveTo>
                    <a:pt x="5911" y="1"/>
                  </a:moveTo>
                  <a:cubicBezTo>
                    <a:pt x="5815" y="1"/>
                    <a:pt x="5719" y="9"/>
                    <a:pt x="5622" y="25"/>
                  </a:cubicBezTo>
                  <a:cubicBezTo>
                    <a:pt x="4033" y="291"/>
                    <a:pt x="2618" y="2194"/>
                    <a:pt x="1712" y="3740"/>
                  </a:cubicBezTo>
                  <a:cubicBezTo>
                    <a:pt x="841" y="5229"/>
                    <a:pt x="1" y="7219"/>
                    <a:pt x="110" y="7959"/>
                  </a:cubicBezTo>
                  <a:cubicBezTo>
                    <a:pt x="201" y="8603"/>
                    <a:pt x="924" y="8978"/>
                    <a:pt x="4268" y="8978"/>
                  </a:cubicBezTo>
                  <a:cubicBezTo>
                    <a:pt x="4407" y="8978"/>
                    <a:pt x="4551" y="8978"/>
                    <a:pt x="4699" y="8974"/>
                  </a:cubicBezTo>
                  <a:cubicBezTo>
                    <a:pt x="6693" y="8956"/>
                    <a:pt x="8696" y="8812"/>
                    <a:pt x="8718" y="8812"/>
                  </a:cubicBezTo>
                  <a:cubicBezTo>
                    <a:pt x="8980" y="8795"/>
                    <a:pt x="9184" y="8577"/>
                    <a:pt x="9184" y="8316"/>
                  </a:cubicBezTo>
                  <a:cubicBezTo>
                    <a:pt x="9184" y="8255"/>
                    <a:pt x="9023" y="2107"/>
                    <a:pt x="7064" y="443"/>
                  </a:cubicBezTo>
                  <a:cubicBezTo>
                    <a:pt x="6717" y="153"/>
                    <a:pt x="6324" y="1"/>
                    <a:pt x="591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831;p36">
              <a:extLst>
                <a:ext uri="{FF2B5EF4-FFF2-40B4-BE49-F238E27FC236}">
                  <a16:creationId xmlns:a16="http://schemas.microsoft.com/office/drawing/2014/main" id="{CCDF35FE-25BF-1BA2-97F2-20C2CC732084}"/>
                </a:ext>
              </a:extLst>
            </p:cNvPr>
            <p:cNvSpPr/>
            <p:nvPr/>
          </p:nvSpPr>
          <p:spPr>
            <a:xfrm>
              <a:off x="3603100" y="2364525"/>
              <a:ext cx="248125" cy="63950"/>
            </a:xfrm>
            <a:custGeom>
              <a:avLst/>
              <a:gdLst/>
              <a:ahLst/>
              <a:cxnLst/>
              <a:rect l="l" t="t" r="r" b="b"/>
              <a:pathLst>
                <a:path w="9925" h="2558" extrusionOk="0">
                  <a:moveTo>
                    <a:pt x="0" y="0"/>
                  </a:moveTo>
                  <a:cubicBezTo>
                    <a:pt x="1" y="0"/>
                    <a:pt x="6858" y="2557"/>
                    <a:pt x="9705" y="2557"/>
                  </a:cubicBezTo>
                  <a:cubicBezTo>
                    <a:pt x="9781" y="2557"/>
                    <a:pt x="9854" y="2556"/>
                    <a:pt x="9924" y="2552"/>
                  </a:cubicBez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832;p36">
              <a:extLst>
                <a:ext uri="{FF2B5EF4-FFF2-40B4-BE49-F238E27FC236}">
                  <a16:creationId xmlns:a16="http://schemas.microsoft.com/office/drawing/2014/main" id="{2DDC2BC8-2026-12CE-5997-513F9071F1E4}"/>
                </a:ext>
              </a:extLst>
            </p:cNvPr>
            <p:cNvSpPr/>
            <p:nvPr/>
          </p:nvSpPr>
          <p:spPr>
            <a:xfrm>
              <a:off x="3588625" y="2351850"/>
              <a:ext cx="275650" cy="89100"/>
            </a:xfrm>
            <a:custGeom>
              <a:avLst/>
              <a:gdLst/>
              <a:ahLst/>
              <a:cxnLst/>
              <a:rect l="l" t="t" r="r" b="b"/>
              <a:pathLst>
                <a:path w="11026" h="3564" extrusionOk="0">
                  <a:moveTo>
                    <a:pt x="568" y="1"/>
                  </a:moveTo>
                  <a:cubicBezTo>
                    <a:pt x="365" y="1"/>
                    <a:pt x="174" y="125"/>
                    <a:pt x="100" y="329"/>
                  </a:cubicBezTo>
                  <a:cubicBezTo>
                    <a:pt x="0" y="590"/>
                    <a:pt x="140" y="886"/>
                    <a:pt x="405" y="977"/>
                  </a:cubicBezTo>
                  <a:cubicBezTo>
                    <a:pt x="697" y="1086"/>
                    <a:pt x="7385" y="3564"/>
                    <a:pt x="10294" y="3564"/>
                  </a:cubicBezTo>
                  <a:cubicBezTo>
                    <a:pt x="10377" y="3564"/>
                    <a:pt x="10455" y="3564"/>
                    <a:pt x="10529" y="3560"/>
                  </a:cubicBezTo>
                  <a:cubicBezTo>
                    <a:pt x="10808" y="3546"/>
                    <a:pt x="11026" y="3311"/>
                    <a:pt x="11013" y="3033"/>
                  </a:cubicBezTo>
                  <a:cubicBezTo>
                    <a:pt x="10996" y="2761"/>
                    <a:pt x="10774" y="2557"/>
                    <a:pt x="10509" y="2557"/>
                  </a:cubicBezTo>
                  <a:cubicBezTo>
                    <a:pt x="10499" y="2557"/>
                    <a:pt x="10488" y="2557"/>
                    <a:pt x="10477" y="2558"/>
                  </a:cubicBezTo>
                  <a:cubicBezTo>
                    <a:pt x="10411" y="2562"/>
                    <a:pt x="10342" y="2563"/>
                    <a:pt x="10270" y="2563"/>
                  </a:cubicBezTo>
                  <a:cubicBezTo>
                    <a:pt x="7560" y="2563"/>
                    <a:pt x="826" y="67"/>
                    <a:pt x="754" y="37"/>
                  </a:cubicBezTo>
                  <a:cubicBezTo>
                    <a:pt x="693" y="12"/>
                    <a:pt x="630" y="1"/>
                    <a:pt x="56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833;p36">
              <a:extLst>
                <a:ext uri="{FF2B5EF4-FFF2-40B4-BE49-F238E27FC236}">
                  <a16:creationId xmlns:a16="http://schemas.microsoft.com/office/drawing/2014/main" id="{EEEB7901-9489-4870-C462-BA6B964EE257}"/>
                </a:ext>
              </a:extLst>
            </p:cNvPr>
            <p:cNvSpPr/>
            <p:nvPr/>
          </p:nvSpPr>
          <p:spPr>
            <a:xfrm>
              <a:off x="1393675" y="2591275"/>
              <a:ext cx="1235800" cy="2764850"/>
            </a:xfrm>
            <a:custGeom>
              <a:avLst/>
              <a:gdLst/>
              <a:ahLst/>
              <a:cxnLst/>
              <a:rect l="l" t="t" r="r" b="b"/>
              <a:pathLst>
                <a:path w="49432" h="110594" extrusionOk="0">
                  <a:moveTo>
                    <a:pt x="36077" y="0"/>
                  </a:moveTo>
                  <a:cubicBezTo>
                    <a:pt x="36077" y="0"/>
                    <a:pt x="29131" y="1847"/>
                    <a:pt x="22042" y="8509"/>
                  </a:cubicBezTo>
                  <a:cubicBezTo>
                    <a:pt x="14958" y="15171"/>
                    <a:pt x="8718" y="26649"/>
                    <a:pt x="6310" y="37566"/>
                  </a:cubicBezTo>
                  <a:cubicBezTo>
                    <a:pt x="3897" y="48478"/>
                    <a:pt x="636" y="82072"/>
                    <a:pt x="636" y="90864"/>
                  </a:cubicBezTo>
                  <a:cubicBezTo>
                    <a:pt x="636" y="99651"/>
                    <a:pt x="0" y="110567"/>
                    <a:pt x="0" y="110567"/>
                  </a:cubicBezTo>
                  <a:cubicBezTo>
                    <a:pt x="3397" y="110567"/>
                    <a:pt x="6792" y="110565"/>
                    <a:pt x="10188" y="110565"/>
                  </a:cubicBezTo>
                  <a:cubicBezTo>
                    <a:pt x="15281" y="110565"/>
                    <a:pt x="20374" y="110570"/>
                    <a:pt x="25469" y="110593"/>
                  </a:cubicBezTo>
                  <a:cubicBezTo>
                    <a:pt x="26627" y="110589"/>
                    <a:pt x="27790" y="110485"/>
                    <a:pt x="28935" y="110284"/>
                  </a:cubicBezTo>
                  <a:cubicBezTo>
                    <a:pt x="36634" y="108982"/>
                    <a:pt x="46497" y="103696"/>
                    <a:pt x="49432" y="97021"/>
                  </a:cubicBezTo>
                  <a:cubicBezTo>
                    <a:pt x="47198" y="85473"/>
                    <a:pt x="44437" y="69200"/>
                    <a:pt x="44437" y="59251"/>
                  </a:cubicBezTo>
                  <a:cubicBezTo>
                    <a:pt x="44437" y="42525"/>
                    <a:pt x="48831" y="33028"/>
                    <a:pt x="46845" y="21690"/>
                  </a:cubicBezTo>
                  <a:cubicBezTo>
                    <a:pt x="44864" y="10351"/>
                    <a:pt x="40609" y="2979"/>
                    <a:pt x="36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834;p36">
              <a:extLst>
                <a:ext uri="{FF2B5EF4-FFF2-40B4-BE49-F238E27FC236}">
                  <a16:creationId xmlns:a16="http://schemas.microsoft.com/office/drawing/2014/main" id="{2D22740C-F51D-DF99-87E1-B343E95DFD2E}"/>
                </a:ext>
              </a:extLst>
            </p:cNvPr>
            <p:cNvSpPr/>
            <p:nvPr/>
          </p:nvSpPr>
          <p:spPr>
            <a:xfrm>
              <a:off x="1393675" y="2591375"/>
              <a:ext cx="1235800" cy="2764750"/>
            </a:xfrm>
            <a:custGeom>
              <a:avLst/>
              <a:gdLst/>
              <a:ahLst/>
              <a:cxnLst/>
              <a:rect l="l" t="t" r="r" b="b"/>
              <a:pathLst>
                <a:path w="49432" h="110590" extrusionOk="0">
                  <a:moveTo>
                    <a:pt x="36072" y="1"/>
                  </a:moveTo>
                  <a:cubicBezTo>
                    <a:pt x="36072" y="1"/>
                    <a:pt x="29127" y="1843"/>
                    <a:pt x="22042" y="8505"/>
                  </a:cubicBezTo>
                  <a:cubicBezTo>
                    <a:pt x="14953" y="15167"/>
                    <a:pt x="8718" y="26650"/>
                    <a:pt x="6305" y="37562"/>
                  </a:cubicBezTo>
                  <a:cubicBezTo>
                    <a:pt x="3897" y="48478"/>
                    <a:pt x="636" y="82068"/>
                    <a:pt x="636" y="90860"/>
                  </a:cubicBezTo>
                  <a:cubicBezTo>
                    <a:pt x="636" y="99647"/>
                    <a:pt x="0" y="110563"/>
                    <a:pt x="0" y="110563"/>
                  </a:cubicBezTo>
                  <a:cubicBezTo>
                    <a:pt x="3397" y="110563"/>
                    <a:pt x="6792" y="110561"/>
                    <a:pt x="10188" y="110561"/>
                  </a:cubicBezTo>
                  <a:cubicBezTo>
                    <a:pt x="15281" y="110561"/>
                    <a:pt x="20374" y="110566"/>
                    <a:pt x="25469" y="110589"/>
                  </a:cubicBezTo>
                  <a:cubicBezTo>
                    <a:pt x="26627" y="110585"/>
                    <a:pt x="27790" y="110481"/>
                    <a:pt x="28935" y="110280"/>
                  </a:cubicBezTo>
                  <a:cubicBezTo>
                    <a:pt x="36634" y="108978"/>
                    <a:pt x="46497" y="103692"/>
                    <a:pt x="49432" y="97017"/>
                  </a:cubicBezTo>
                  <a:lnTo>
                    <a:pt x="49432" y="97017"/>
                  </a:lnTo>
                  <a:cubicBezTo>
                    <a:pt x="45121" y="100679"/>
                    <a:pt x="25700" y="107851"/>
                    <a:pt x="22861" y="108482"/>
                  </a:cubicBezTo>
                  <a:cubicBezTo>
                    <a:pt x="22722" y="108513"/>
                    <a:pt x="22594" y="108528"/>
                    <a:pt x="22476" y="108528"/>
                  </a:cubicBezTo>
                  <a:cubicBezTo>
                    <a:pt x="20183" y="108528"/>
                    <a:pt x="21814" y="102829"/>
                    <a:pt x="26013" y="97134"/>
                  </a:cubicBezTo>
                  <a:cubicBezTo>
                    <a:pt x="27182" y="95548"/>
                    <a:pt x="27355" y="94958"/>
                    <a:pt x="26949" y="94958"/>
                  </a:cubicBezTo>
                  <a:cubicBezTo>
                    <a:pt x="25823" y="94958"/>
                    <a:pt x="20237" y="99509"/>
                    <a:pt x="19081" y="99973"/>
                  </a:cubicBezTo>
                  <a:cubicBezTo>
                    <a:pt x="19042" y="99989"/>
                    <a:pt x="19006" y="99997"/>
                    <a:pt x="18971" y="99997"/>
                  </a:cubicBezTo>
                  <a:cubicBezTo>
                    <a:pt x="17613" y="99997"/>
                    <a:pt x="19708" y="88164"/>
                    <a:pt x="19708" y="82325"/>
                  </a:cubicBezTo>
                  <a:cubicBezTo>
                    <a:pt x="19708" y="76338"/>
                    <a:pt x="25382" y="25287"/>
                    <a:pt x="25382" y="25287"/>
                  </a:cubicBezTo>
                  <a:lnTo>
                    <a:pt x="36094" y="5753"/>
                  </a:lnTo>
                  <a:lnTo>
                    <a:pt x="39760" y="3523"/>
                  </a:lnTo>
                  <a:cubicBezTo>
                    <a:pt x="38580" y="2017"/>
                    <a:pt x="37339" y="832"/>
                    <a:pt x="36072"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835;p36">
              <a:extLst>
                <a:ext uri="{FF2B5EF4-FFF2-40B4-BE49-F238E27FC236}">
                  <a16:creationId xmlns:a16="http://schemas.microsoft.com/office/drawing/2014/main" id="{DEB7A36A-88C3-5EE0-01E6-BCDBAFE5C980}"/>
                </a:ext>
              </a:extLst>
            </p:cNvPr>
            <p:cNvSpPr/>
            <p:nvPr/>
          </p:nvSpPr>
          <p:spPr>
            <a:xfrm>
              <a:off x="1380825" y="2578775"/>
              <a:ext cx="1261375" cy="2789875"/>
            </a:xfrm>
            <a:custGeom>
              <a:avLst/>
              <a:gdLst/>
              <a:ahLst/>
              <a:cxnLst/>
              <a:rect l="l" t="t" r="r" b="b"/>
              <a:pathLst>
                <a:path w="50455" h="111595" extrusionOk="0">
                  <a:moveTo>
                    <a:pt x="36503" y="1049"/>
                  </a:moveTo>
                  <a:cubicBezTo>
                    <a:pt x="38698" y="2551"/>
                    <a:pt x="40762" y="5103"/>
                    <a:pt x="42486" y="8438"/>
                  </a:cubicBezTo>
                  <a:cubicBezTo>
                    <a:pt x="44450" y="12240"/>
                    <a:pt x="45926" y="16895"/>
                    <a:pt x="46867" y="22277"/>
                  </a:cubicBezTo>
                  <a:cubicBezTo>
                    <a:pt x="47942" y="28425"/>
                    <a:pt x="47111" y="34081"/>
                    <a:pt x="46148" y="40635"/>
                  </a:cubicBezTo>
                  <a:cubicBezTo>
                    <a:pt x="45352" y="46047"/>
                    <a:pt x="44450" y="52178"/>
                    <a:pt x="44450" y="59751"/>
                  </a:cubicBezTo>
                  <a:cubicBezTo>
                    <a:pt x="44450" y="69635"/>
                    <a:pt x="47150" y="85681"/>
                    <a:pt x="49423" y="97460"/>
                  </a:cubicBezTo>
                  <a:cubicBezTo>
                    <a:pt x="48086" y="100386"/>
                    <a:pt x="45182" y="103321"/>
                    <a:pt x="41224" y="105742"/>
                  </a:cubicBezTo>
                  <a:cubicBezTo>
                    <a:pt x="37562" y="107980"/>
                    <a:pt x="33242" y="109639"/>
                    <a:pt x="29367" y="110292"/>
                  </a:cubicBezTo>
                  <a:cubicBezTo>
                    <a:pt x="28247" y="110488"/>
                    <a:pt x="27115" y="110588"/>
                    <a:pt x="25983" y="110593"/>
                  </a:cubicBezTo>
                  <a:cubicBezTo>
                    <a:pt x="20427" y="110567"/>
                    <a:pt x="14797" y="110562"/>
                    <a:pt x="9271" y="110562"/>
                  </a:cubicBezTo>
                  <a:lnTo>
                    <a:pt x="1041" y="110562"/>
                  </a:lnTo>
                  <a:cubicBezTo>
                    <a:pt x="1167" y="108272"/>
                    <a:pt x="1651" y="98966"/>
                    <a:pt x="1651" y="91359"/>
                  </a:cubicBezTo>
                  <a:cubicBezTo>
                    <a:pt x="1651" y="82711"/>
                    <a:pt x="4877" y="49178"/>
                    <a:pt x="7307" y="38170"/>
                  </a:cubicBezTo>
                  <a:cubicBezTo>
                    <a:pt x="8478" y="32871"/>
                    <a:pt x="10573" y="27341"/>
                    <a:pt x="13373" y="22181"/>
                  </a:cubicBezTo>
                  <a:cubicBezTo>
                    <a:pt x="16160" y="17038"/>
                    <a:pt x="19452" y="12610"/>
                    <a:pt x="22896" y="9370"/>
                  </a:cubicBezTo>
                  <a:cubicBezTo>
                    <a:pt x="26501" y="5983"/>
                    <a:pt x="30068" y="3884"/>
                    <a:pt x="32423" y="2717"/>
                  </a:cubicBezTo>
                  <a:cubicBezTo>
                    <a:pt x="34457" y="1711"/>
                    <a:pt x="35968" y="1210"/>
                    <a:pt x="36503" y="1049"/>
                  </a:cubicBezTo>
                  <a:close/>
                  <a:moveTo>
                    <a:pt x="36587" y="1"/>
                  </a:moveTo>
                  <a:cubicBezTo>
                    <a:pt x="36544" y="1"/>
                    <a:pt x="36501" y="6"/>
                    <a:pt x="36460" y="17"/>
                  </a:cubicBezTo>
                  <a:cubicBezTo>
                    <a:pt x="36172" y="95"/>
                    <a:pt x="29310" y="1972"/>
                    <a:pt x="22212" y="8643"/>
                  </a:cubicBezTo>
                  <a:cubicBezTo>
                    <a:pt x="15001" y="15423"/>
                    <a:pt x="8766" y="26927"/>
                    <a:pt x="6332" y="37957"/>
                  </a:cubicBezTo>
                  <a:cubicBezTo>
                    <a:pt x="3893" y="49008"/>
                    <a:pt x="649" y="82677"/>
                    <a:pt x="649" y="91359"/>
                  </a:cubicBezTo>
                  <a:cubicBezTo>
                    <a:pt x="649" y="100033"/>
                    <a:pt x="22" y="110928"/>
                    <a:pt x="18" y="111037"/>
                  </a:cubicBezTo>
                  <a:cubicBezTo>
                    <a:pt x="0" y="111320"/>
                    <a:pt x="227" y="111564"/>
                    <a:pt x="514" y="111564"/>
                  </a:cubicBezTo>
                  <a:lnTo>
                    <a:pt x="4916" y="111564"/>
                  </a:lnTo>
                  <a:cubicBezTo>
                    <a:pt x="6297" y="111564"/>
                    <a:pt x="7687" y="111564"/>
                    <a:pt x="9083" y="111564"/>
                  </a:cubicBezTo>
                  <a:cubicBezTo>
                    <a:pt x="14668" y="111564"/>
                    <a:pt x="20360" y="111566"/>
                    <a:pt x="25979" y="111594"/>
                  </a:cubicBezTo>
                  <a:lnTo>
                    <a:pt x="26048" y="111594"/>
                  </a:lnTo>
                  <a:cubicBezTo>
                    <a:pt x="27215" y="111581"/>
                    <a:pt x="28378" y="111477"/>
                    <a:pt x="29532" y="111276"/>
                  </a:cubicBezTo>
                  <a:cubicBezTo>
                    <a:pt x="37448" y="109940"/>
                    <a:pt x="47416" y="104505"/>
                    <a:pt x="50403" y="97721"/>
                  </a:cubicBezTo>
                  <a:cubicBezTo>
                    <a:pt x="50442" y="97630"/>
                    <a:pt x="50455" y="97525"/>
                    <a:pt x="50433" y="97425"/>
                  </a:cubicBezTo>
                  <a:cubicBezTo>
                    <a:pt x="48160" y="85672"/>
                    <a:pt x="45452" y="69600"/>
                    <a:pt x="45452" y="59751"/>
                  </a:cubicBezTo>
                  <a:cubicBezTo>
                    <a:pt x="45452" y="52248"/>
                    <a:pt x="46349" y="46156"/>
                    <a:pt x="47137" y="40783"/>
                  </a:cubicBezTo>
                  <a:cubicBezTo>
                    <a:pt x="48112" y="34142"/>
                    <a:pt x="48957" y="28412"/>
                    <a:pt x="47851" y="22103"/>
                  </a:cubicBezTo>
                  <a:cubicBezTo>
                    <a:pt x="46893" y="16625"/>
                    <a:pt x="45391" y="11870"/>
                    <a:pt x="43375" y="7981"/>
                  </a:cubicBezTo>
                  <a:cubicBezTo>
                    <a:pt x="41520" y="4393"/>
                    <a:pt x="39268" y="1663"/>
                    <a:pt x="36860" y="82"/>
                  </a:cubicBezTo>
                  <a:cubicBezTo>
                    <a:pt x="36779" y="28"/>
                    <a:pt x="36683" y="1"/>
                    <a:pt x="365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836;p36">
              <a:extLst>
                <a:ext uri="{FF2B5EF4-FFF2-40B4-BE49-F238E27FC236}">
                  <a16:creationId xmlns:a16="http://schemas.microsoft.com/office/drawing/2014/main" id="{65B183A7-6BFD-0ADA-CD01-6B1DB0741DAB}"/>
                </a:ext>
              </a:extLst>
            </p:cNvPr>
            <p:cNvSpPr/>
            <p:nvPr/>
          </p:nvSpPr>
          <p:spPr>
            <a:xfrm>
              <a:off x="2285125" y="2657125"/>
              <a:ext cx="405750" cy="858500"/>
            </a:xfrm>
            <a:custGeom>
              <a:avLst/>
              <a:gdLst/>
              <a:ahLst/>
              <a:cxnLst/>
              <a:rect l="l" t="t" r="r" b="b"/>
              <a:pathLst>
                <a:path w="16230" h="34340" extrusionOk="0">
                  <a:moveTo>
                    <a:pt x="0" y="1"/>
                  </a:moveTo>
                  <a:lnTo>
                    <a:pt x="12180" y="22173"/>
                  </a:lnTo>
                  <a:lnTo>
                    <a:pt x="12833" y="34340"/>
                  </a:lnTo>
                  <a:cubicBezTo>
                    <a:pt x="12833" y="34340"/>
                    <a:pt x="16229" y="25661"/>
                    <a:pt x="14718" y="20000"/>
                  </a:cubicBezTo>
                  <a:cubicBezTo>
                    <a:pt x="13212" y="14340"/>
                    <a:pt x="1"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837;p36">
              <a:extLst>
                <a:ext uri="{FF2B5EF4-FFF2-40B4-BE49-F238E27FC236}">
                  <a16:creationId xmlns:a16="http://schemas.microsoft.com/office/drawing/2014/main" id="{CDD9F511-9199-428A-FA78-35701DA0378A}"/>
                </a:ext>
              </a:extLst>
            </p:cNvPr>
            <p:cNvSpPr/>
            <p:nvPr/>
          </p:nvSpPr>
          <p:spPr>
            <a:xfrm>
              <a:off x="2268900" y="2644525"/>
              <a:ext cx="412400" cy="883625"/>
            </a:xfrm>
            <a:custGeom>
              <a:avLst/>
              <a:gdLst/>
              <a:ahLst/>
              <a:cxnLst/>
              <a:rect l="l" t="t" r="r" b="b"/>
              <a:pathLst>
                <a:path w="16496" h="35345" extrusionOk="0">
                  <a:moveTo>
                    <a:pt x="3223" y="4149"/>
                  </a:moveTo>
                  <a:lnTo>
                    <a:pt x="3223" y="4149"/>
                  </a:lnTo>
                  <a:cubicBezTo>
                    <a:pt x="4346" y="5443"/>
                    <a:pt x="5688" y="7019"/>
                    <a:pt x="7055" y="8700"/>
                  </a:cubicBezTo>
                  <a:cubicBezTo>
                    <a:pt x="11575" y="14260"/>
                    <a:pt x="14283" y="18388"/>
                    <a:pt x="14884" y="20635"/>
                  </a:cubicBezTo>
                  <a:cubicBezTo>
                    <a:pt x="15846" y="24254"/>
                    <a:pt x="14714" y="29235"/>
                    <a:pt x="13839" y="32183"/>
                  </a:cubicBezTo>
                  <a:lnTo>
                    <a:pt x="13330" y="22651"/>
                  </a:lnTo>
                  <a:cubicBezTo>
                    <a:pt x="13325" y="22577"/>
                    <a:pt x="13303" y="22503"/>
                    <a:pt x="13269" y="22438"/>
                  </a:cubicBezTo>
                  <a:lnTo>
                    <a:pt x="3223" y="4149"/>
                  </a:lnTo>
                  <a:close/>
                  <a:moveTo>
                    <a:pt x="653" y="0"/>
                  </a:moveTo>
                  <a:cubicBezTo>
                    <a:pt x="314" y="0"/>
                    <a:pt x="0" y="367"/>
                    <a:pt x="210" y="749"/>
                  </a:cubicBezTo>
                  <a:lnTo>
                    <a:pt x="12337" y="22817"/>
                  </a:lnTo>
                  <a:lnTo>
                    <a:pt x="12981" y="34870"/>
                  </a:lnTo>
                  <a:cubicBezTo>
                    <a:pt x="12994" y="35105"/>
                    <a:pt x="13168" y="35301"/>
                    <a:pt x="13399" y="35336"/>
                  </a:cubicBezTo>
                  <a:cubicBezTo>
                    <a:pt x="13425" y="35340"/>
                    <a:pt x="13456" y="35344"/>
                    <a:pt x="13482" y="35344"/>
                  </a:cubicBezTo>
                  <a:cubicBezTo>
                    <a:pt x="13687" y="35344"/>
                    <a:pt x="13870" y="35218"/>
                    <a:pt x="13944" y="35026"/>
                  </a:cubicBezTo>
                  <a:cubicBezTo>
                    <a:pt x="14566" y="33354"/>
                    <a:pt x="15080" y="31647"/>
                    <a:pt x="15476" y="29910"/>
                  </a:cubicBezTo>
                  <a:cubicBezTo>
                    <a:pt x="16369" y="26008"/>
                    <a:pt x="16495" y="22804"/>
                    <a:pt x="15846" y="20374"/>
                  </a:cubicBezTo>
                  <a:cubicBezTo>
                    <a:pt x="14322" y="14661"/>
                    <a:pt x="1560" y="757"/>
                    <a:pt x="1015" y="169"/>
                  </a:cubicBezTo>
                  <a:cubicBezTo>
                    <a:pt x="908" y="51"/>
                    <a:pt x="779" y="0"/>
                    <a:pt x="6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838;p36">
              <a:extLst>
                <a:ext uri="{FF2B5EF4-FFF2-40B4-BE49-F238E27FC236}">
                  <a16:creationId xmlns:a16="http://schemas.microsoft.com/office/drawing/2014/main" id="{990A03F8-944B-C5AD-5340-B439047B122A}"/>
                </a:ext>
              </a:extLst>
            </p:cNvPr>
            <p:cNvSpPr/>
            <p:nvPr/>
          </p:nvSpPr>
          <p:spPr>
            <a:xfrm>
              <a:off x="2521025" y="3477825"/>
              <a:ext cx="160375" cy="1584800"/>
            </a:xfrm>
            <a:custGeom>
              <a:avLst/>
              <a:gdLst/>
              <a:ahLst/>
              <a:cxnLst/>
              <a:rect l="l" t="t" r="r" b="b"/>
              <a:pathLst>
                <a:path w="6415" h="63392" extrusionOk="0">
                  <a:moveTo>
                    <a:pt x="4150" y="1"/>
                  </a:moveTo>
                  <a:lnTo>
                    <a:pt x="3393" y="1512"/>
                  </a:lnTo>
                  <a:lnTo>
                    <a:pt x="1" y="52828"/>
                  </a:lnTo>
                  <a:lnTo>
                    <a:pt x="3771" y="63392"/>
                  </a:lnTo>
                  <a:lnTo>
                    <a:pt x="6415" y="42264"/>
                  </a:lnTo>
                  <a:lnTo>
                    <a:pt x="41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839;p36">
              <a:extLst>
                <a:ext uri="{FF2B5EF4-FFF2-40B4-BE49-F238E27FC236}">
                  <a16:creationId xmlns:a16="http://schemas.microsoft.com/office/drawing/2014/main" id="{A8A2D578-1873-4A44-9C63-2D9B43DADB74}"/>
                </a:ext>
              </a:extLst>
            </p:cNvPr>
            <p:cNvSpPr/>
            <p:nvPr/>
          </p:nvSpPr>
          <p:spPr>
            <a:xfrm>
              <a:off x="2508400" y="3465375"/>
              <a:ext cx="185625" cy="1609775"/>
            </a:xfrm>
            <a:custGeom>
              <a:avLst/>
              <a:gdLst/>
              <a:ahLst/>
              <a:cxnLst/>
              <a:rect l="l" t="t" r="r" b="b"/>
              <a:pathLst>
                <a:path w="7425" h="64391" extrusionOk="0">
                  <a:moveTo>
                    <a:pt x="4311" y="3399"/>
                  </a:moveTo>
                  <a:lnTo>
                    <a:pt x="6419" y="42745"/>
                  </a:lnTo>
                  <a:lnTo>
                    <a:pt x="4046" y="61748"/>
                  </a:lnTo>
                  <a:lnTo>
                    <a:pt x="1015" y="53257"/>
                  </a:lnTo>
                  <a:lnTo>
                    <a:pt x="4311" y="3399"/>
                  </a:lnTo>
                  <a:close/>
                  <a:moveTo>
                    <a:pt x="4653" y="1"/>
                  </a:moveTo>
                  <a:cubicBezTo>
                    <a:pt x="4481" y="1"/>
                    <a:pt x="4307" y="87"/>
                    <a:pt x="4211" y="276"/>
                  </a:cubicBezTo>
                  <a:lnTo>
                    <a:pt x="3458" y="1783"/>
                  </a:lnTo>
                  <a:cubicBezTo>
                    <a:pt x="3423" y="1844"/>
                    <a:pt x="3406" y="1909"/>
                    <a:pt x="3401" y="1975"/>
                  </a:cubicBezTo>
                  <a:lnTo>
                    <a:pt x="5" y="53296"/>
                  </a:lnTo>
                  <a:cubicBezTo>
                    <a:pt x="0" y="53361"/>
                    <a:pt x="9" y="53431"/>
                    <a:pt x="35" y="53496"/>
                  </a:cubicBezTo>
                  <a:lnTo>
                    <a:pt x="3806" y="64060"/>
                  </a:lnTo>
                  <a:cubicBezTo>
                    <a:pt x="3880" y="64260"/>
                    <a:pt x="4067" y="64391"/>
                    <a:pt x="4281" y="64391"/>
                  </a:cubicBezTo>
                  <a:lnTo>
                    <a:pt x="4333" y="64391"/>
                  </a:lnTo>
                  <a:cubicBezTo>
                    <a:pt x="4564" y="64365"/>
                    <a:pt x="4747" y="64182"/>
                    <a:pt x="4777" y="63955"/>
                  </a:cubicBezTo>
                  <a:lnTo>
                    <a:pt x="7416" y="42823"/>
                  </a:lnTo>
                  <a:cubicBezTo>
                    <a:pt x="7420" y="42793"/>
                    <a:pt x="7425" y="42762"/>
                    <a:pt x="7420" y="42732"/>
                  </a:cubicBezTo>
                  <a:lnTo>
                    <a:pt x="5156" y="472"/>
                  </a:lnTo>
                  <a:cubicBezTo>
                    <a:pt x="5141" y="174"/>
                    <a:pt x="4898" y="1"/>
                    <a:pt x="46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840;p36">
              <a:extLst>
                <a:ext uri="{FF2B5EF4-FFF2-40B4-BE49-F238E27FC236}">
                  <a16:creationId xmlns:a16="http://schemas.microsoft.com/office/drawing/2014/main" id="{53128F8C-A52C-D91D-D890-C606D454B2A2}"/>
                </a:ext>
              </a:extLst>
            </p:cNvPr>
            <p:cNvSpPr/>
            <p:nvPr/>
          </p:nvSpPr>
          <p:spPr>
            <a:xfrm>
              <a:off x="2256500" y="1393725"/>
              <a:ext cx="1194225" cy="1569650"/>
            </a:xfrm>
            <a:custGeom>
              <a:avLst/>
              <a:gdLst/>
              <a:ahLst/>
              <a:cxnLst/>
              <a:rect l="l" t="t" r="r" b="b"/>
              <a:pathLst>
                <a:path w="47769" h="62786" extrusionOk="0">
                  <a:moveTo>
                    <a:pt x="34435" y="1"/>
                  </a:moveTo>
                  <a:cubicBezTo>
                    <a:pt x="33276" y="1"/>
                    <a:pt x="32090" y="92"/>
                    <a:pt x="30904" y="278"/>
                  </a:cubicBezTo>
                  <a:cubicBezTo>
                    <a:pt x="23671" y="1410"/>
                    <a:pt x="21829" y="4106"/>
                    <a:pt x="21829" y="4106"/>
                  </a:cubicBezTo>
                  <a:cubicBezTo>
                    <a:pt x="21829" y="4106"/>
                    <a:pt x="21797" y="4105"/>
                    <a:pt x="21735" y="4105"/>
                  </a:cubicBezTo>
                  <a:cubicBezTo>
                    <a:pt x="20694" y="4105"/>
                    <a:pt x="11295" y="4233"/>
                    <a:pt x="5813" y="8782"/>
                  </a:cubicBezTo>
                  <a:cubicBezTo>
                    <a:pt x="0" y="13603"/>
                    <a:pt x="3545" y="21258"/>
                    <a:pt x="5387" y="23949"/>
                  </a:cubicBezTo>
                  <a:cubicBezTo>
                    <a:pt x="7229" y="26640"/>
                    <a:pt x="10634" y="29762"/>
                    <a:pt x="10634" y="29762"/>
                  </a:cubicBezTo>
                  <a:cubicBezTo>
                    <a:pt x="10634" y="29762"/>
                    <a:pt x="11056" y="35292"/>
                    <a:pt x="11483" y="37983"/>
                  </a:cubicBezTo>
                  <a:cubicBezTo>
                    <a:pt x="11910" y="40670"/>
                    <a:pt x="5247" y="48185"/>
                    <a:pt x="5247" y="48185"/>
                  </a:cubicBezTo>
                  <a:lnTo>
                    <a:pt x="14884" y="62786"/>
                  </a:lnTo>
                  <a:lnTo>
                    <a:pt x="25800" y="54282"/>
                  </a:lnTo>
                  <a:cubicBezTo>
                    <a:pt x="25800" y="54282"/>
                    <a:pt x="41250" y="53149"/>
                    <a:pt x="42665" y="51874"/>
                  </a:cubicBezTo>
                  <a:cubicBezTo>
                    <a:pt x="44084" y="50598"/>
                    <a:pt x="44080" y="36563"/>
                    <a:pt x="44080" y="36563"/>
                  </a:cubicBezTo>
                  <a:lnTo>
                    <a:pt x="47768" y="34438"/>
                  </a:lnTo>
                  <a:cubicBezTo>
                    <a:pt x="47768" y="34438"/>
                    <a:pt x="44367" y="19694"/>
                    <a:pt x="43514" y="16437"/>
                  </a:cubicBezTo>
                  <a:lnTo>
                    <a:pt x="42665" y="13176"/>
                  </a:lnTo>
                  <a:cubicBezTo>
                    <a:pt x="42665" y="13176"/>
                    <a:pt x="47625" y="11473"/>
                    <a:pt x="46492" y="6514"/>
                  </a:cubicBezTo>
                  <a:cubicBezTo>
                    <a:pt x="45546" y="2364"/>
                    <a:pt x="40340" y="1"/>
                    <a:pt x="344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841;p36">
              <a:extLst>
                <a:ext uri="{FF2B5EF4-FFF2-40B4-BE49-F238E27FC236}">
                  <a16:creationId xmlns:a16="http://schemas.microsoft.com/office/drawing/2014/main" id="{DFDC58D9-8A2E-6EF2-FBEA-64EFB521D0A7}"/>
                </a:ext>
              </a:extLst>
            </p:cNvPr>
            <p:cNvSpPr/>
            <p:nvPr/>
          </p:nvSpPr>
          <p:spPr>
            <a:xfrm>
              <a:off x="2256500" y="1393750"/>
              <a:ext cx="1158950" cy="1569625"/>
            </a:xfrm>
            <a:custGeom>
              <a:avLst/>
              <a:gdLst/>
              <a:ahLst/>
              <a:cxnLst/>
              <a:rect l="l" t="t" r="r" b="b"/>
              <a:pathLst>
                <a:path w="46358" h="62785" extrusionOk="0">
                  <a:moveTo>
                    <a:pt x="34425" y="0"/>
                  </a:moveTo>
                  <a:cubicBezTo>
                    <a:pt x="33270" y="0"/>
                    <a:pt x="32087" y="91"/>
                    <a:pt x="30904" y="277"/>
                  </a:cubicBezTo>
                  <a:cubicBezTo>
                    <a:pt x="23671" y="1409"/>
                    <a:pt x="21829" y="4105"/>
                    <a:pt x="21829" y="4105"/>
                  </a:cubicBezTo>
                  <a:cubicBezTo>
                    <a:pt x="21829" y="4105"/>
                    <a:pt x="21797" y="4104"/>
                    <a:pt x="21735" y="4104"/>
                  </a:cubicBezTo>
                  <a:cubicBezTo>
                    <a:pt x="20694" y="4104"/>
                    <a:pt x="11295" y="4232"/>
                    <a:pt x="5813" y="8781"/>
                  </a:cubicBezTo>
                  <a:cubicBezTo>
                    <a:pt x="0" y="13602"/>
                    <a:pt x="3545" y="21257"/>
                    <a:pt x="5387" y="23948"/>
                  </a:cubicBezTo>
                  <a:cubicBezTo>
                    <a:pt x="7229" y="26639"/>
                    <a:pt x="10634" y="29761"/>
                    <a:pt x="10634" y="29761"/>
                  </a:cubicBezTo>
                  <a:cubicBezTo>
                    <a:pt x="10634" y="29761"/>
                    <a:pt x="11056" y="35291"/>
                    <a:pt x="11483" y="37982"/>
                  </a:cubicBezTo>
                  <a:cubicBezTo>
                    <a:pt x="11910" y="40669"/>
                    <a:pt x="5247" y="48184"/>
                    <a:pt x="5247" y="48184"/>
                  </a:cubicBezTo>
                  <a:lnTo>
                    <a:pt x="14884" y="62785"/>
                  </a:lnTo>
                  <a:lnTo>
                    <a:pt x="25800" y="54281"/>
                  </a:lnTo>
                  <a:cubicBezTo>
                    <a:pt x="25800" y="54281"/>
                    <a:pt x="37605" y="53414"/>
                    <a:pt x="41524" y="52343"/>
                  </a:cubicBezTo>
                  <a:lnTo>
                    <a:pt x="42665" y="51873"/>
                  </a:lnTo>
                  <a:lnTo>
                    <a:pt x="42665" y="51873"/>
                  </a:lnTo>
                  <a:cubicBezTo>
                    <a:pt x="42665" y="51873"/>
                    <a:pt x="40734" y="52057"/>
                    <a:pt x="38234" y="52057"/>
                  </a:cubicBezTo>
                  <a:cubicBezTo>
                    <a:pt x="34479" y="52057"/>
                    <a:pt x="29442" y="51641"/>
                    <a:pt x="27738" y="49560"/>
                  </a:cubicBezTo>
                  <a:cubicBezTo>
                    <a:pt x="24903" y="46090"/>
                    <a:pt x="27738" y="32857"/>
                    <a:pt x="29946" y="26238"/>
                  </a:cubicBezTo>
                  <a:cubicBezTo>
                    <a:pt x="32149" y="19619"/>
                    <a:pt x="26793" y="16785"/>
                    <a:pt x="26793" y="16785"/>
                  </a:cubicBezTo>
                  <a:lnTo>
                    <a:pt x="42887" y="14011"/>
                  </a:lnTo>
                  <a:cubicBezTo>
                    <a:pt x="42669" y="13179"/>
                    <a:pt x="42669" y="13175"/>
                    <a:pt x="42669" y="13175"/>
                  </a:cubicBezTo>
                  <a:cubicBezTo>
                    <a:pt x="42669" y="13175"/>
                    <a:pt x="44306" y="12605"/>
                    <a:pt x="45487" y="11181"/>
                  </a:cubicBezTo>
                  <a:lnTo>
                    <a:pt x="46357" y="6064"/>
                  </a:lnTo>
                  <a:cubicBezTo>
                    <a:pt x="45145" y="2199"/>
                    <a:pt x="40113" y="0"/>
                    <a:pt x="34425"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842;p36">
              <a:extLst>
                <a:ext uri="{FF2B5EF4-FFF2-40B4-BE49-F238E27FC236}">
                  <a16:creationId xmlns:a16="http://schemas.microsoft.com/office/drawing/2014/main" id="{5961E026-6E5B-0285-9C4C-C8AAC54D7C8F}"/>
                </a:ext>
              </a:extLst>
            </p:cNvPr>
            <p:cNvSpPr/>
            <p:nvPr/>
          </p:nvSpPr>
          <p:spPr>
            <a:xfrm>
              <a:off x="3155575" y="1853000"/>
              <a:ext cx="164075" cy="121700"/>
            </a:xfrm>
            <a:custGeom>
              <a:avLst/>
              <a:gdLst/>
              <a:ahLst/>
              <a:cxnLst/>
              <a:rect l="l" t="t" r="r" b="b"/>
              <a:pathLst>
                <a:path w="6563" h="4868" extrusionOk="0">
                  <a:moveTo>
                    <a:pt x="3130" y="1"/>
                  </a:moveTo>
                  <a:cubicBezTo>
                    <a:pt x="2776" y="1"/>
                    <a:pt x="2406" y="57"/>
                    <a:pt x="2025" y="191"/>
                  </a:cubicBezTo>
                  <a:cubicBezTo>
                    <a:pt x="192" y="836"/>
                    <a:pt x="0" y="3209"/>
                    <a:pt x="13" y="4306"/>
                  </a:cubicBezTo>
                  <a:cubicBezTo>
                    <a:pt x="18" y="4650"/>
                    <a:pt x="40" y="4868"/>
                    <a:pt x="40" y="4868"/>
                  </a:cubicBezTo>
                  <a:cubicBezTo>
                    <a:pt x="40" y="4868"/>
                    <a:pt x="1603" y="3022"/>
                    <a:pt x="3584" y="2743"/>
                  </a:cubicBezTo>
                  <a:cubicBezTo>
                    <a:pt x="3765" y="2717"/>
                    <a:pt x="3937" y="2706"/>
                    <a:pt x="4101" y="2706"/>
                  </a:cubicBezTo>
                  <a:cubicBezTo>
                    <a:pt x="5742" y="2706"/>
                    <a:pt x="6563" y="3875"/>
                    <a:pt x="6563" y="3875"/>
                  </a:cubicBezTo>
                  <a:lnTo>
                    <a:pt x="6423" y="1607"/>
                  </a:lnTo>
                  <a:cubicBezTo>
                    <a:pt x="6423" y="1607"/>
                    <a:pt x="5015" y="1"/>
                    <a:pt x="31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843;p36">
              <a:extLst>
                <a:ext uri="{FF2B5EF4-FFF2-40B4-BE49-F238E27FC236}">
                  <a16:creationId xmlns:a16="http://schemas.microsoft.com/office/drawing/2014/main" id="{61B554B1-FE54-AD68-489F-16E352AEABA9}"/>
                </a:ext>
              </a:extLst>
            </p:cNvPr>
            <p:cNvSpPr/>
            <p:nvPr/>
          </p:nvSpPr>
          <p:spPr>
            <a:xfrm>
              <a:off x="3224050" y="2035000"/>
              <a:ext cx="35400" cy="106275"/>
            </a:xfrm>
            <a:custGeom>
              <a:avLst/>
              <a:gdLst/>
              <a:ahLst/>
              <a:cxnLst/>
              <a:rect l="l" t="t" r="r" b="b"/>
              <a:pathLst>
                <a:path w="1416" h="4251" extrusionOk="0">
                  <a:moveTo>
                    <a:pt x="706" y="0"/>
                  </a:moveTo>
                  <a:cubicBezTo>
                    <a:pt x="318" y="0"/>
                    <a:pt x="0" y="950"/>
                    <a:pt x="0" y="2125"/>
                  </a:cubicBezTo>
                  <a:cubicBezTo>
                    <a:pt x="0" y="3301"/>
                    <a:pt x="318" y="4250"/>
                    <a:pt x="706" y="4250"/>
                  </a:cubicBezTo>
                  <a:cubicBezTo>
                    <a:pt x="1098" y="4250"/>
                    <a:pt x="1416" y="3297"/>
                    <a:pt x="1416" y="2125"/>
                  </a:cubicBezTo>
                  <a:cubicBezTo>
                    <a:pt x="1416" y="950"/>
                    <a:pt x="1098" y="0"/>
                    <a:pt x="7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844;p36">
              <a:extLst>
                <a:ext uri="{FF2B5EF4-FFF2-40B4-BE49-F238E27FC236}">
                  <a16:creationId xmlns:a16="http://schemas.microsoft.com/office/drawing/2014/main" id="{B668FE04-1A43-EE89-6F2B-A7F775B157DC}"/>
                </a:ext>
              </a:extLst>
            </p:cNvPr>
            <p:cNvSpPr/>
            <p:nvPr/>
          </p:nvSpPr>
          <p:spPr>
            <a:xfrm>
              <a:off x="3076425" y="2394050"/>
              <a:ext cx="96700" cy="86300"/>
            </a:xfrm>
            <a:custGeom>
              <a:avLst/>
              <a:gdLst/>
              <a:ahLst/>
              <a:cxnLst/>
              <a:rect l="l" t="t" r="r" b="b"/>
              <a:pathLst>
                <a:path w="3868" h="3452" extrusionOk="0">
                  <a:moveTo>
                    <a:pt x="2688" y="0"/>
                  </a:moveTo>
                  <a:cubicBezTo>
                    <a:pt x="2170" y="0"/>
                    <a:pt x="1533" y="302"/>
                    <a:pt x="1011" y="844"/>
                  </a:cubicBezTo>
                  <a:cubicBezTo>
                    <a:pt x="227" y="1663"/>
                    <a:pt x="1" y="2721"/>
                    <a:pt x="506" y="3208"/>
                  </a:cubicBezTo>
                  <a:cubicBezTo>
                    <a:pt x="678" y="3373"/>
                    <a:pt x="912" y="3451"/>
                    <a:pt x="1176" y="3451"/>
                  </a:cubicBezTo>
                  <a:cubicBezTo>
                    <a:pt x="1695" y="3451"/>
                    <a:pt x="2331" y="3151"/>
                    <a:pt x="2853" y="2612"/>
                  </a:cubicBezTo>
                  <a:cubicBezTo>
                    <a:pt x="3637" y="1793"/>
                    <a:pt x="3867" y="731"/>
                    <a:pt x="3358" y="243"/>
                  </a:cubicBezTo>
                  <a:cubicBezTo>
                    <a:pt x="3186" y="78"/>
                    <a:pt x="2953" y="0"/>
                    <a:pt x="26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845;p36">
              <a:extLst>
                <a:ext uri="{FF2B5EF4-FFF2-40B4-BE49-F238E27FC236}">
                  <a16:creationId xmlns:a16="http://schemas.microsoft.com/office/drawing/2014/main" id="{105A2731-2511-E13D-0943-C73CDFDBF0F9}"/>
                </a:ext>
              </a:extLst>
            </p:cNvPr>
            <p:cNvSpPr/>
            <p:nvPr/>
          </p:nvSpPr>
          <p:spPr>
            <a:xfrm>
              <a:off x="2300150" y="1381175"/>
              <a:ext cx="1163950" cy="1594725"/>
            </a:xfrm>
            <a:custGeom>
              <a:avLst/>
              <a:gdLst/>
              <a:ahLst/>
              <a:cxnLst/>
              <a:rect l="l" t="t" r="r" b="b"/>
              <a:pathLst>
                <a:path w="46558" h="63789" extrusionOk="0">
                  <a:moveTo>
                    <a:pt x="32707" y="997"/>
                  </a:moveTo>
                  <a:cubicBezTo>
                    <a:pt x="34993" y="997"/>
                    <a:pt x="37174" y="1363"/>
                    <a:pt x="39060" y="2078"/>
                  </a:cubicBezTo>
                  <a:cubicBezTo>
                    <a:pt x="41916" y="3162"/>
                    <a:pt x="43762" y="4956"/>
                    <a:pt x="44259" y="7129"/>
                  </a:cubicBezTo>
                  <a:cubicBezTo>
                    <a:pt x="45278" y="11579"/>
                    <a:pt x="40945" y="13142"/>
                    <a:pt x="40758" y="13203"/>
                  </a:cubicBezTo>
                  <a:cubicBezTo>
                    <a:pt x="40510" y="13290"/>
                    <a:pt x="40370" y="13552"/>
                    <a:pt x="40436" y="13804"/>
                  </a:cubicBezTo>
                  <a:lnTo>
                    <a:pt x="41289" y="17066"/>
                  </a:lnTo>
                  <a:cubicBezTo>
                    <a:pt x="42051" y="19996"/>
                    <a:pt x="44925" y="32406"/>
                    <a:pt x="45452" y="34692"/>
                  </a:cubicBezTo>
                  <a:lnTo>
                    <a:pt x="42086" y="36634"/>
                  </a:lnTo>
                  <a:cubicBezTo>
                    <a:pt x="41933" y="36721"/>
                    <a:pt x="41838" y="36887"/>
                    <a:pt x="41838" y="37070"/>
                  </a:cubicBezTo>
                  <a:cubicBezTo>
                    <a:pt x="41838" y="37100"/>
                    <a:pt x="41838" y="40606"/>
                    <a:pt x="41663" y="44220"/>
                  </a:cubicBezTo>
                  <a:cubicBezTo>
                    <a:pt x="41337" y="51000"/>
                    <a:pt x="40710" y="51897"/>
                    <a:pt x="40588" y="52005"/>
                  </a:cubicBezTo>
                  <a:cubicBezTo>
                    <a:pt x="40409" y="52167"/>
                    <a:pt x="39251" y="52754"/>
                    <a:pt x="31905" y="53560"/>
                  </a:cubicBezTo>
                  <a:cubicBezTo>
                    <a:pt x="27921" y="53995"/>
                    <a:pt x="24059" y="54283"/>
                    <a:pt x="24019" y="54287"/>
                  </a:cubicBezTo>
                  <a:cubicBezTo>
                    <a:pt x="23919" y="54291"/>
                    <a:pt x="23823" y="54331"/>
                    <a:pt x="23745" y="54392"/>
                  </a:cubicBezTo>
                  <a:lnTo>
                    <a:pt x="13260" y="62565"/>
                  </a:lnTo>
                  <a:lnTo>
                    <a:pt x="4128" y="48731"/>
                  </a:lnTo>
                  <a:cubicBezTo>
                    <a:pt x="5478" y="47181"/>
                    <a:pt x="10647" y="41032"/>
                    <a:pt x="10233" y="38407"/>
                  </a:cubicBezTo>
                  <a:cubicBezTo>
                    <a:pt x="9815" y="35763"/>
                    <a:pt x="9393" y="30277"/>
                    <a:pt x="9389" y="30225"/>
                  </a:cubicBezTo>
                  <a:cubicBezTo>
                    <a:pt x="9375" y="30098"/>
                    <a:pt x="9319" y="29976"/>
                    <a:pt x="9223" y="29894"/>
                  </a:cubicBezTo>
                  <a:cubicBezTo>
                    <a:pt x="9188" y="29863"/>
                    <a:pt x="5844" y="26785"/>
                    <a:pt x="4054" y="24168"/>
                  </a:cubicBezTo>
                  <a:cubicBezTo>
                    <a:pt x="3040" y="22687"/>
                    <a:pt x="1834" y="20183"/>
                    <a:pt x="1481" y="17597"/>
                  </a:cubicBezTo>
                  <a:cubicBezTo>
                    <a:pt x="1028" y="14309"/>
                    <a:pt x="2008" y="11640"/>
                    <a:pt x="4385" y="9668"/>
                  </a:cubicBezTo>
                  <a:cubicBezTo>
                    <a:pt x="9802" y="5177"/>
                    <a:pt x="19330" y="5104"/>
                    <a:pt x="20038" y="5104"/>
                  </a:cubicBezTo>
                  <a:cubicBezTo>
                    <a:pt x="20062" y="5104"/>
                    <a:pt x="20075" y="5104"/>
                    <a:pt x="20079" y="5104"/>
                  </a:cubicBezTo>
                  <a:cubicBezTo>
                    <a:pt x="20083" y="5104"/>
                    <a:pt x="20087" y="5104"/>
                    <a:pt x="20091" y="5104"/>
                  </a:cubicBezTo>
                  <a:cubicBezTo>
                    <a:pt x="20252" y="5104"/>
                    <a:pt x="20399" y="5022"/>
                    <a:pt x="20492" y="4891"/>
                  </a:cubicBezTo>
                  <a:cubicBezTo>
                    <a:pt x="20514" y="4865"/>
                    <a:pt x="22369" y="2348"/>
                    <a:pt x="29232" y="1272"/>
                  </a:cubicBezTo>
                  <a:cubicBezTo>
                    <a:pt x="30401" y="1088"/>
                    <a:pt x="31567" y="997"/>
                    <a:pt x="32707" y="997"/>
                  </a:cubicBezTo>
                  <a:close/>
                  <a:moveTo>
                    <a:pt x="32694" y="0"/>
                  </a:moveTo>
                  <a:cubicBezTo>
                    <a:pt x="31506" y="0"/>
                    <a:pt x="30293" y="94"/>
                    <a:pt x="29079" y="284"/>
                  </a:cubicBezTo>
                  <a:cubicBezTo>
                    <a:pt x="22826" y="1268"/>
                    <a:pt x="20466" y="3410"/>
                    <a:pt x="19848" y="4107"/>
                  </a:cubicBezTo>
                  <a:cubicBezTo>
                    <a:pt x="17945" y="4137"/>
                    <a:pt x="16046" y="4316"/>
                    <a:pt x="14174" y="4643"/>
                  </a:cubicBezTo>
                  <a:cubicBezTo>
                    <a:pt x="11122" y="5169"/>
                    <a:pt x="6837" y="6341"/>
                    <a:pt x="3750" y="8897"/>
                  </a:cubicBezTo>
                  <a:cubicBezTo>
                    <a:pt x="1128" y="11074"/>
                    <a:pt x="0" y="14126"/>
                    <a:pt x="492" y="17732"/>
                  </a:cubicBezTo>
                  <a:cubicBezTo>
                    <a:pt x="871" y="20488"/>
                    <a:pt x="2156" y="23157"/>
                    <a:pt x="3231" y="24729"/>
                  </a:cubicBezTo>
                  <a:cubicBezTo>
                    <a:pt x="4890" y="27155"/>
                    <a:pt x="7725" y="29859"/>
                    <a:pt x="8404" y="30495"/>
                  </a:cubicBezTo>
                  <a:cubicBezTo>
                    <a:pt x="8483" y="31514"/>
                    <a:pt x="8862" y="36134"/>
                    <a:pt x="9245" y="38559"/>
                  </a:cubicBezTo>
                  <a:cubicBezTo>
                    <a:pt x="9528" y="40353"/>
                    <a:pt x="5644" y="45522"/>
                    <a:pt x="3127" y="48356"/>
                  </a:cubicBezTo>
                  <a:cubicBezTo>
                    <a:pt x="2974" y="48526"/>
                    <a:pt x="2957" y="48774"/>
                    <a:pt x="3083" y="48966"/>
                  </a:cubicBezTo>
                  <a:lnTo>
                    <a:pt x="12720" y="63566"/>
                  </a:lnTo>
                  <a:cubicBezTo>
                    <a:pt x="12815" y="63706"/>
                    <a:pt x="12972" y="63788"/>
                    <a:pt x="13138" y="63788"/>
                  </a:cubicBezTo>
                  <a:cubicBezTo>
                    <a:pt x="13251" y="63788"/>
                    <a:pt x="13360" y="63754"/>
                    <a:pt x="13447" y="63684"/>
                  </a:cubicBezTo>
                  <a:lnTo>
                    <a:pt x="24237" y="55271"/>
                  </a:lnTo>
                  <a:cubicBezTo>
                    <a:pt x="24995" y="55215"/>
                    <a:pt x="28452" y="54945"/>
                    <a:pt x="32005" y="54557"/>
                  </a:cubicBezTo>
                  <a:cubicBezTo>
                    <a:pt x="40248" y="53651"/>
                    <a:pt x="40975" y="52994"/>
                    <a:pt x="41254" y="52750"/>
                  </a:cubicBezTo>
                  <a:cubicBezTo>
                    <a:pt x="41563" y="52467"/>
                    <a:pt x="42295" y="51809"/>
                    <a:pt x="42656" y="44268"/>
                  </a:cubicBezTo>
                  <a:cubicBezTo>
                    <a:pt x="42804" y="41233"/>
                    <a:pt x="42830" y="38272"/>
                    <a:pt x="42835" y="37357"/>
                  </a:cubicBezTo>
                  <a:lnTo>
                    <a:pt x="46270" y="35372"/>
                  </a:lnTo>
                  <a:cubicBezTo>
                    <a:pt x="46462" y="35263"/>
                    <a:pt x="46558" y="35041"/>
                    <a:pt x="46510" y="34827"/>
                  </a:cubicBezTo>
                  <a:cubicBezTo>
                    <a:pt x="46475" y="34679"/>
                    <a:pt x="43096" y="20040"/>
                    <a:pt x="42256" y="16813"/>
                  </a:cubicBezTo>
                  <a:lnTo>
                    <a:pt x="41511" y="13974"/>
                  </a:lnTo>
                  <a:cubicBezTo>
                    <a:pt x="42282" y="13621"/>
                    <a:pt x="42987" y="13147"/>
                    <a:pt x="43601" y="12568"/>
                  </a:cubicBezTo>
                  <a:cubicBezTo>
                    <a:pt x="44703" y="11527"/>
                    <a:pt x="45874" y="9698"/>
                    <a:pt x="45234" y="6902"/>
                  </a:cubicBezTo>
                  <a:cubicBezTo>
                    <a:pt x="44664" y="4394"/>
                    <a:pt x="42595" y="2348"/>
                    <a:pt x="39417" y="1146"/>
                  </a:cubicBezTo>
                  <a:cubicBezTo>
                    <a:pt x="37415" y="387"/>
                    <a:pt x="35107" y="0"/>
                    <a:pt x="326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846;p36">
              <a:extLst>
                <a:ext uri="{FF2B5EF4-FFF2-40B4-BE49-F238E27FC236}">
                  <a16:creationId xmlns:a16="http://schemas.microsoft.com/office/drawing/2014/main" id="{3111E698-879C-99C9-188A-D35DAFC72849}"/>
                </a:ext>
              </a:extLst>
            </p:cNvPr>
            <p:cNvSpPr/>
            <p:nvPr/>
          </p:nvSpPr>
          <p:spPr>
            <a:xfrm>
              <a:off x="2256500" y="1393725"/>
              <a:ext cx="1190725" cy="917700"/>
            </a:xfrm>
            <a:custGeom>
              <a:avLst/>
              <a:gdLst/>
              <a:ahLst/>
              <a:cxnLst/>
              <a:rect l="l" t="t" r="r" b="b"/>
              <a:pathLst>
                <a:path w="47629" h="36708" extrusionOk="0">
                  <a:moveTo>
                    <a:pt x="34431" y="1"/>
                  </a:moveTo>
                  <a:cubicBezTo>
                    <a:pt x="33273" y="1"/>
                    <a:pt x="32088" y="92"/>
                    <a:pt x="30904" y="278"/>
                  </a:cubicBezTo>
                  <a:cubicBezTo>
                    <a:pt x="23671" y="1410"/>
                    <a:pt x="21829" y="4106"/>
                    <a:pt x="21829" y="4106"/>
                  </a:cubicBezTo>
                  <a:cubicBezTo>
                    <a:pt x="21829" y="4106"/>
                    <a:pt x="21797" y="4105"/>
                    <a:pt x="21735" y="4105"/>
                  </a:cubicBezTo>
                  <a:cubicBezTo>
                    <a:pt x="20694" y="4105"/>
                    <a:pt x="11295" y="4233"/>
                    <a:pt x="5813" y="8782"/>
                  </a:cubicBezTo>
                  <a:cubicBezTo>
                    <a:pt x="0" y="13603"/>
                    <a:pt x="3545" y="21258"/>
                    <a:pt x="5387" y="23949"/>
                  </a:cubicBezTo>
                  <a:cubicBezTo>
                    <a:pt x="7229" y="26640"/>
                    <a:pt x="10634" y="29762"/>
                    <a:pt x="10634" y="29762"/>
                  </a:cubicBezTo>
                  <a:cubicBezTo>
                    <a:pt x="10634" y="29762"/>
                    <a:pt x="10865" y="32797"/>
                    <a:pt x="11161" y="35462"/>
                  </a:cubicBezTo>
                  <a:lnTo>
                    <a:pt x="15593" y="36707"/>
                  </a:lnTo>
                  <a:lnTo>
                    <a:pt x="20414" y="34155"/>
                  </a:lnTo>
                  <a:lnTo>
                    <a:pt x="25234" y="33023"/>
                  </a:lnTo>
                  <a:cubicBezTo>
                    <a:pt x="25234" y="33023"/>
                    <a:pt x="21690" y="30328"/>
                    <a:pt x="23675" y="27776"/>
                  </a:cubicBezTo>
                  <a:cubicBezTo>
                    <a:pt x="25661" y="25225"/>
                    <a:pt x="29345" y="24375"/>
                    <a:pt x="29484" y="22390"/>
                  </a:cubicBezTo>
                  <a:cubicBezTo>
                    <a:pt x="29628" y="20404"/>
                    <a:pt x="21690" y="17570"/>
                    <a:pt x="24241" y="15871"/>
                  </a:cubicBezTo>
                  <a:cubicBezTo>
                    <a:pt x="26793" y="14169"/>
                    <a:pt x="42669" y="13176"/>
                    <a:pt x="42669" y="13176"/>
                  </a:cubicBezTo>
                  <a:cubicBezTo>
                    <a:pt x="42669" y="13176"/>
                    <a:pt x="47629" y="11473"/>
                    <a:pt x="46492" y="6514"/>
                  </a:cubicBezTo>
                  <a:cubicBezTo>
                    <a:pt x="45546" y="2367"/>
                    <a:pt x="40338" y="1"/>
                    <a:pt x="3443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847;p36">
              <a:extLst>
                <a:ext uri="{FF2B5EF4-FFF2-40B4-BE49-F238E27FC236}">
                  <a16:creationId xmlns:a16="http://schemas.microsoft.com/office/drawing/2014/main" id="{32CE2772-6F09-2807-ED50-F22B730E6458}"/>
                </a:ext>
              </a:extLst>
            </p:cNvPr>
            <p:cNvSpPr/>
            <p:nvPr/>
          </p:nvSpPr>
          <p:spPr>
            <a:xfrm>
              <a:off x="2300150" y="1381175"/>
              <a:ext cx="1146875" cy="942750"/>
            </a:xfrm>
            <a:custGeom>
              <a:avLst/>
              <a:gdLst/>
              <a:ahLst/>
              <a:cxnLst/>
              <a:rect l="l" t="t" r="r" b="b"/>
              <a:pathLst>
                <a:path w="45875" h="37710" extrusionOk="0">
                  <a:moveTo>
                    <a:pt x="32713" y="1002"/>
                  </a:moveTo>
                  <a:cubicBezTo>
                    <a:pt x="34998" y="1002"/>
                    <a:pt x="37178" y="1367"/>
                    <a:pt x="39064" y="2082"/>
                  </a:cubicBezTo>
                  <a:cubicBezTo>
                    <a:pt x="41920" y="3162"/>
                    <a:pt x="43767" y="4956"/>
                    <a:pt x="44267" y="7129"/>
                  </a:cubicBezTo>
                  <a:cubicBezTo>
                    <a:pt x="45230" y="11357"/>
                    <a:pt x="41372" y="12977"/>
                    <a:pt x="40823" y="13186"/>
                  </a:cubicBezTo>
                  <a:cubicBezTo>
                    <a:pt x="40261" y="13221"/>
                    <a:pt x="36551" y="13469"/>
                    <a:pt x="32615" y="13891"/>
                  </a:cubicBezTo>
                  <a:cubicBezTo>
                    <a:pt x="30464" y="14122"/>
                    <a:pt x="23915" y="14828"/>
                    <a:pt x="22221" y="15960"/>
                  </a:cubicBezTo>
                  <a:cubicBezTo>
                    <a:pt x="21624" y="16356"/>
                    <a:pt x="21494" y="16813"/>
                    <a:pt x="21489" y="17131"/>
                  </a:cubicBezTo>
                  <a:cubicBezTo>
                    <a:pt x="21481" y="18237"/>
                    <a:pt x="22913" y="19230"/>
                    <a:pt x="24568" y="20384"/>
                  </a:cubicBezTo>
                  <a:cubicBezTo>
                    <a:pt x="25652" y="21137"/>
                    <a:pt x="27285" y="22278"/>
                    <a:pt x="27242" y="22857"/>
                  </a:cubicBezTo>
                  <a:cubicBezTo>
                    <a:pt x="27185" y="23702"/>
                    <a:pt x="26118" y="24394"/>
                    <a:pt x="24890" y="25195"/>
                  </a:cubicBezTo>
                  <a:cubicBezTo>
                    <a:pt x="23758" y="25927"/>
                    <a:pt x="22478" y="26759"/>
                    <a:pt x="21537" y="27969"/>
                  </a:cubicBezTo>
                  <a:cubicBezTo>
                    <a:pt x="20971" y="28696"/>
                    <a:pt x="20740" y="29502"/>
                    <a:pt x="20854" y="30360"/>
                  </a:cubicBezTo>
                  <a:cubicBezTo>
                    <a:pt x="21010" y="31566"/>
                    <a:pt x="21825" y="32611"/>
                    <a:pt x="22452" y="33255"/>
                  </a:cubicBezTo>
                  <a:lnTo>
                    <a:pt x="18555" y="34170"/>
                  </a:lnTo>
                  <a:cubicBezTo>
                    <a:pt x="18515" y="34178"/>
                    <a:pt x="18472" y="34196"/>
                    <a:pt x="18437" y="34213"/>
                  </a:cubicBezTo>
                  <a:lnTo>
                    <a:pt x="13795" y="36674"/>
                  </a:lnTo>
                  <a:lnTo>
                    <a:pt x="9876" y="35572"/>
                  </a:lnTo>
                  <a:cubicBezTo>
                    <a:pt x="9602" y="33029"/>
                    <a:pt x="9389" y="30255"/>
                    <a:pt x="9393" y="30225"/>
                  </a:cubicBezTo>
                  <a:cubicBezTo>
                    <a:pt x="9384" y="30098"/>
                    <a:pt x="9323" y="29981"/>
                    <a:pt x="9232" y="29894"/>
                  </a:cubicBezTo>
                  <a:cubicBezTo>
                    <a:pt x="9197" y="29863"/>
                    <a:pt x="5848" y="26785"/>
                    <a:pt x="4059" y="24172"/>
                  </a:cubicBezTo>
                  <a:cubicBezTo>
                    <a:pt x="3044" y="22687"/>
                    <a:pt x="1838" y="20183"/>
                    <a:pt x="1485" y="17597"/>
                  </a:cubicBezTo>
                  <a:cubicBezTo>
                    <a:pt x="1032" y="14309"/>
                    <a:pt x="2012" y="11640"/>
                    <a:pt x="4390" y="9672"/>
                  </a:cubicBezTo>
                  <a:cubicBezTo>
                    <a:pt x="5996" y="8339"/>
                    <a:pt x="9027" y="6554"/>
                    <a:pt x="14326" y="5635"/>
                  </a:cubicBezTo>
                  <a:cubicBezTo>
                    <a:pt x="17247" y="5130"/>
                    <a:pt x="19614" y="5108"/>
                    <a:pt x="20021" y="5108"/>
                  </a:cubicBezTo>
                  <a:cubicBezTo>
                    <a:pt x="20060" y="5108"/>
                    <a:pt x="20081" y="5108"/>
                    <a:pt x="20083" y="5108"/>
                  </a:cubicBezTo>
                  <a:cubicBezTo>
                    <a:pt x="20248" y="5108"/>
                    <a:pt x="20405" y="5030"/>
                    <a:pt x="20501" y="4895"/>
                  </a:cubicBezTo>
                  <a:cubicBezTo>
                    <a:pt x="20505" y="4886"/>
                    <a:pt x="20963" y="4255"/>
                    <a:pt x="22256" y="3497"/>
                  </a:cubicBezTo>
                  <a:cubicBezTo>
                    <a:pt x="23458" y="2796"/>
                    <a:pt x="25648" y="1838"/>
                    <a:pt x="29240" y="1277"/>
                  </a:cubicBezTo>
                  <a:cubicBezTo>
                    <a:pt x="30408" y="1093"/>
                    <a:pt x="31574" y="1002"/>
                    <a:pt x="32713" y="1002"/>
                  </a:cubicBezTo>
                  <a:close/>
                  <a:moveTo>
                    <a:pt x="32693" y="0"/>
                  </a:moveTo>
                  <a:cubicBezTo>
                    <a:pt x="31506" y="0"/>
                    <a:pt x="30293" y="94"/>
                    <a:pt x="29079" y="284"/>
                  </a:cubicBezTo>
                  <a:cubicBezTo>
                    <a:pt x="22826" y="1268"/>
                    <a:pt x="20466" y="3410"/>
                    <a:pt x="19848" y="4107"/>
                  </a:cubicBezTo>
                  <a:cubicBezTo>
                    <a:pt x="17945" y="4137"/>
                    <a:pt x="16046" y="4316"/>
                    <a:pt x="14170" y="4647"/>
                  </a:cubicBezTo>
                  <a:cubicBezTo>
                    <a:pt x="8644" y="5601"/>
                    <a:pt x="5452" y="7486"/>
                    <a:pt x="3745" y="8901"/>
                  </a:cubicBezTo>
                  <a:cubicBezTo>
                    <a:pt x="1124" y="11074"/>
                    <a:pt x="0" y="14131"/>
                    <a:pt x="488" y="17732"/>
                  </a:cubicBezTo>
                  <a:cubicBezTo>
                    <a:pt x="867" y="20493"/>
                    <a:pt x="2151" y="23157"/>
                    <a:pt x="3227" y="24734"/>
                  </a:cubicBezTo>
                  <a:cubicBezTo>
                    <a:pt x="4886" y="27155"/>
                    <a:pt x="7721" y="29859"/>
                    <a:pt x="8404" y="30495"/>
                  </a:cubicBezTo>
                  <a:cubicBezTo>
                    <a:pt x="8461" y="31213"/>
                    <a:pt x="8670" y="33760"/>
                    <a:pt x="8918" y="36016"/>
                  </a:cubicBezTo>
                  <a:cubicBezTo>
                    <a:pt x="8940" y="36221"/>
                    <a:pt x="9084" y="36391"/>
                    <a:pt x="9280" y="36443"/>
                  </a:cubicBezTo>
                  <a:lnTo>
                    <a:pt x="13712" y="37688"/>
                  </a:lnTo>
                  <a:cubicBezTo>
                    <a:pt x="13756" y="37701"/>
                    <a:pt x="13804" y="37710"/>
                    <a:pt x="13847" y="37710"/>
                  </a:cubicBezTo>
                  <a:cubicBezTo>
                    <a:pt x="13930" y="37710"/>
                    <a:pt x="14009" y="37688"/>
                    <a:pt x="14083" y="37653"/>
                  </a:cubicBezTo>
                  <a:lnTo>
                    <a:pt x="18846" y="35132"/>
                  </a:lnTo>
                  <a:lnTo>
                    <a:pt x="23601" y="34013"/>
                  </a:lnTo>
                  <a:cubicBezTo>
                    <a:pt x="24015" y="33913"/>
                    <a:pt x="24128" y="33382"/>
                    <a:pt x="23789" y="33125"/>
                  </a:cubicBezTo>
                  <a:cubicBezTo>
                    <a:pt x="23771" y="33116"/>
                    <a:pt x="22047" y="31784"/>
                    <a:pt x="21847" y="30229"/>
                  </a:cubicBezTo>
                  <a:cubicBezTo>
                    <a:pt x="21768" y="29637"/>
                    <a:pt x="21925" y="29101"/>
                    <a:pt x="22326" y="28587"/>
                  </a:cubicBezTo>
                  <a:cubicBezTo>
                    <a:pt x="23166" y="27508"/>
                    <a:pt x="24368" y="26724"/>
                    <a:pt x="25435" y="26031"/>
                  </a:cubicBezTo>
                  <a:cubicBezTo>
                    <a:pt x="26889" y="25086"/>
                    <a:pt x="28143" y="24268"/>
                    <a:pt x="28239" y="22931"/>
                  </a:cubicBezTo>
                  <a:cubicBezTo>
                    <a:pt x="28322" y="21781"/>
                    <a:pt x="26845" y="20754"/>
                    <a:pt x="25138" y="19565"/>
                  </a:cubicBezTo>
                  <a:cubicBezTo>
                    <a:pt x="24015" y="18786"/>
                    <a:pt x="22482" y="17714"/>
                    <a:pt x="22487" y="17140"/>
                  </a:cubicBezTo>
                  <a:cubicBezTo>
                    <a:pt x="22487" y="17031"/>
                    <a:pt x="22582" y="16913"/>
                    <a:pt x="22770" y="16791"/>
                  </a:cubicBezTo>
                  <a:cubicBezTo>
                    <a:pt x="24773" y="15455"/>
                    <a:pt x="36573" y="14449"/>
                    <a:pt x="40949" y="14179"/>
                  </a:cubicBezTo>
                  <a:cubicBezTo>
                    <a:pt x="40997" y="14174"/>
                    <a:pt x="41041" y="14166"/>
                    <a:pt x="41080" y="14153"/>
                  </a:cubicBezTo>
                  <a:cubicBezTo>
                    <a:pt x="42016" y="13796"/>
                    <a:pt x="42874" y="13256"/>
                    <a:pt x="43601" y="12568"/>
                  </a:cubicBezTo>
                  <a:cubicBezTo>
                    <a:pt x="44703" y="11527"/>
                    <a:pt x="45874" y="9698"/>
                    <a:pt x="45234" y="6902"/>
                  </a:cubicBezTo>
                  <a:cubicBezTo>
                    <a:pt x="44664" y="4394"/>
                    <a:pt x="42595" y="2348"/>
                    <a:pt x="39417" y="1146"/>
                  </a:cubicBezTo>
                  <a:cubicBezTo>
                    <a:pt x="37412" y="387"/>
                    <a:pt x="35105" y="0"/>
                    <a:pt x="326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848;p36">
              <a:extLst>
                <a:ext uri="{FF2B5EF4-FFF2-40B4-BE49-F238E27FC236}">
                  <a16:creationId xmlns:a16="http://schemas.microsoft.com/office/drawing/2014/main" id="{98F54795-8AD6-B6F6-692A-9F09D694E0C6}"/>
                </a:ext>
              </a:extLst>
            </p:cNvPr>
            <p:cNvSpPr/>
            <p:nvPr/>
          </p:nvSpPr>
          <p:spPr>
            <a:xfrm>
              <a:off x="2368500" y="1503700"/>
              <a:ext cx="995450" cy="436825"/>
            </a:xfrm>
            <a:custGeom>
              <a:avLst/>
              <a:gdLst/>
              <a:ahLst/>
              <a:cxnLst/>
              <a:rect l="l" t="t" r="r" b="b"/>
              <a:pathLst>
                <a:path w="39818" h="17473" extrusionOk="0">
                  <a:moveTo>
                    <a:pt x="35954" y="1"/>
                  </a:moveTo>
                  <a:cubicBezTo>
                    <a:pt x="35249" y="1"/>
                    <a:pt x="34733" y="222"/>
                    <a:pt x="34414" y="665"/>
                  </a:cubicBezTo>
                  <a:cubicBezTo>
                    <a:pt x="33687" y="1671"/>
                    <a:pt x="34484" y="3243"/>
                    <a:pt x="34645" y="3547"/>
                  </a:cubicBezTo>
                  <a:cubicBezTo>
                    <a:pt x="34767" y="3769"/>
                    <a:pt x="34997" y="3893"/>
                    <a:pt x="35233" y="3893"/>
                  </a:cubicBezTo>
                  <a:cubicBezTo>
                    <a:pt x="35341" y="3893"/>
                    <a:pt x="35450" y="3867"/>
                    <a:pt x="35550" y="3813"/>
                  </a:cubicBezTo>
                  <a:cubicBezTo>
                    <a:pt x="35873" y="3639"/>
                    <a:pt x="35990" y="3234"/>
                    <a:pt x="35816" y="2912"/>
                  </a:cubicBezTo>
                  <a:cubicBezTo>
                    <a:pt x="35542" y="2406"/>
                    <a:pt x="35341" y="1653"/>
                    <a:pt x="35494" y="1444"/>
                  </a:cubicBezTo>
                  <a:cubicBezTo>
                    <a:pt x="35529" y="1398"/>
                    <a:pt x="35664" y="1336"/>
                    <a:pt x="35949" y="1336"/>
                  </a:cubicBezTo>
                  <a:cubicBezTo>
                    <a:pt x="36092" y="1336"/>
                    <a:pt x="36272" y="1351"/>
                    <a:pt x="36495" y="1392"/>
                  </a:cubicBezTo>
                  <a:cubicBezTo>
                    <a:pt x="37924" y="1653"/>
                    <a:pt x="38224" y="3229"/>
                    <a:pt x="38281" y="3708"/>
                  </a:cubicBezTo>
                  <a:cubicBezTo>
                    <a:pt x="38429" y="4967"/>
                    <a:pt x="37998" y="6561"/>
                    <a:pt x="36900" y="7053"/>
                  </a:cubicBezTo>
                  <a:cubicBezTo>
                    <a:pt x="36500" y="7231"/>
                    <a:pt x="35640" y="7294"/>
                    <a:pt x="34517" y="7294"/>
                  </a:cubicBezTo>
                  <a:cubicBezTo>
                    <a:pt x="33199" y="7294"/>
                    <a:pt x="31518" y="7207"/>
                    <a:pt x="29785" y="7118"/>
                  </a:cubicBezTo>
                  <a:cubicBezTo>
                    <a:pt x="27501" y="7001"/>
                    <a:pt x="24974" y="6871"/>
                    <a:pt x="22474" y="6871"/>
                  </a:cubicBezTo>
                  <a:cubicBezTo>
                    <a:pt x="19213" y="6871"/>
                    <a:pt x="15998" y="7092"/>
                    <a:pt x="13430" y="7854"/>
                  </a:cubicBezTo>
                  <a:cubicBezTo>
                    <a:pt x="5849" y="10101"/>
                    <a:pt x="589" y="16114"/>
                    <a:pt x="371" y="16367"/>
                  </a:cubicBezTo>
                  <a:cubicBezTo>
                    <a:pt x="1" y="16802"/>
                    <a:pt x="306" y="17468"/>
                    <a:pt x="876" y="17473"/>
                  </a:cubicBezTo>
                  <a:cubicBezTo>
                    <a:pt x="1068" y="17473"/>
                    <a:pt x="1255" y="17386"/>
                    <a:pt x="1381" y="17242"/>
                  </a:cubicBezTo>
                  <a:cubicBezTo>
                    <a:pt x="1434" y="17177"/>
                    <a:pt x="6602" y="11268"/>
                    <a:pt x="13809" y="9130"/>
                  </a:cubicBezTo>
                  <a:cubicBezTo>
                    <a:pt x="16233" y="8411"/>
                    <a:pt x="19320" y="8200"/>
                    <a:pt x="22474" y="8200"/>
                  </a:cubicBezTo>
                  <a:cubicBezTo>
                    <a:pt x="24942" y="8200"/>
                    <a:pt x="27451" y="8329"/>
                    <a:pt x="29716" y="8446"/>
                  </a:cubicBezTo>
                  <a:cubicBezTo>
                    <a:pt x="31695" y="8549"/>
                    <a:pt x="33280" y="8625"/>
                    <a:pt x="34519" y="8625"/>
                  </a:cubicBezTo>
                  <a:cubicBezTo>
                    <a:pt x="35905" y="8625"/>
                    <a:pt x="36856" y="8530"/>
                    <a:pt x="37440" y="8267"/>
                  </a:cubicBezTo>
                  <a:cubicBezTo>
                    <a:pt x="39143" y="7514"/>
                    <a:pt x="39818" y="5324"/>
                    <a:pt x="39604" y="3547"/>
                  </a:cubicBezTo>
                  <a:cubicBezTo>
                    <a:pt x="39382" y="1688"/>
                    <a:pt x="38281" y="360"/>
                    <a:pt x="36735" y="77"/>
                  </a:cubicBezTo>
                  <a:cubicBezTo>
                    <a:pt x="36453" y="26"/>
                    <a:pt x="36193" y="1"/>
                    <a:pt x="359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849;p36">
              <a:extLst>
                <a:ext uri="{FF2B5EF4-FFF2-40B4-BE49-F238E27FC236}">
                  <a16:creationId xmlns:a16="http://schemas.microsoft.com/office/drawing/2014/main" id="{6D6E4B4B-E20E-4D15-457B-7E3D95F0246E}"/>
                </a:ext>
              </a:extLst>
            </p:cNvPr>
            <p:cNvSpPr/>
            <p:nvPr/>
          </p:nvSpPr>
          <p:spPr>
            <a:xfrm>
              <a:off x="2471600" y="1867775"/>
              <a:ext cx="430900" cy="190550"/>
            </a:xfrm>
            <a:custGeom>
              <a:avLst/>
              <a:gdLst/>
              <a:ahLst/>
              <a:cxnLst/>
              <a:rect l="l" t="t" r="r" b="b"/>
              <a:pathLst>
                <a:path w="17236" h="7622" extrusionOk="0">
                  <a:moveTo>
                    <a:pt x="15239" y="1"/>
                  </a:moveTo>
                  <a:cubicBezTo>
                    <a:pt x="14375" y="1"/>
                    <a:pt x="13119" y="163"/>
                    <a:pt x="11318" y="480"/>
                  </a:cubicBezTo>
                  <a:cubicBezTo>
                    <a:pt x="9276" y="837"/>
                    <a:pt x="6824" y="1956"/>
                    <a:pt x="4037" y="3798"/>
                  </a:cubicBezTo>
                  <a:cubicBezTo>
                    <a:pt x="2800" y="4612"/>
                    <a:pt x="1612" y="5496"/>
                    <a:pt x="475" y="6445"/>
                  </a:cubicBezTo>
                  <a:cubicBezTo>
                    <a:pt x="1" y="6850"/>
                    <a:pt x="288" y="7621"/>
                    <a:pt x="911" y="7621"/>
                  </a:cubicBezTo>
                  <a:cubicBezTo>
                    <a:pt x="1067" y="7621"/>
                    <a:pt x="1220" y="7565"/>
                    <a:pt x="1342" y="7460"/>
                  </a:cubicBezTo>
                  <a:cubicBezTo>
                    <a:pt x="1398" y="7412"/>
                    <a:pt x="7072" y="2583"/>
                    <a:pt x="11553" y="1791"/>
                  </a:cubicBezTo>
                  <a:cubicBezTo>
                    <a:pt x="13608" y="1429"/>
                    <a:pt x="14692" y="1329"/>
                    <a:pt x="15263" y="1325"/>
                  </a:cubicBezTo>
                  <a:lnTo>
                    <a:pt x="15263" y="1325"/>
                  </a:lnTo>
                  <a:cubicBezTo>
                    <a:pt x="14910" y="1616"/>
                    <a:pt x="14253" y="2074"/>
                    <a:pt x="13042" y="2775"/>
                  </a:cubicBezTo>
                  <a:cubicBezTo>
                    <a:pt x="10482" y="4255"/>
                    <a:pt x="9772" y="4978"/>
                    <a:pt x="10116" y="5740"/>
                  </a:cubicBezTo>
                  <a:cubicBezTo>
                    <a:pt x="10305" y="6161"/>
                    <a:pt x="10728" y="6290"/>
                    <a:pt x="11229" y="6290"/>
                  </a:cubicBezTo>
                  <a:cubicBezTo>
                    <a:pt x="11572" y="6290"/>
                    <a:pt x="11950" y="6230"/>
                    <a:pt x="12315" y="6162"/>
                  </a:cubicBezTo>
                  <a:cubicBezTo>
                    <a:pt x="13125" y="6014"/>
                    <a:pt x="14166" y="5731"/>
                    <a:pt x="15245" y="5370"/>
                  </a:cubicBezTo>
                  <a:cubicBezTo>
                    <a:pt x="15598" y="5252"/>
                    <a:pt x="15785" y="4874"/>
                    <a:pt x="15668" y="4525"/>
                  </a:cubicBezTo>
                  <a:cubicBezTo>
                    <a:pt x="15574" y="4247"/>
                    <a:pt x="15317" y="4072"/>
                    <a:pt x="15040" y="4072"/>
                  </a:cubicBezTo>
                  <a:cubicBezTo>
                    <a:pt x="14970" y="4072"/>
                    <a:pt x="14898" y="4083"/>
                    <a:pt x="14827" y="4107"/>
                  </a:cubicBezTo>
                  <a:cubicBezTo>
                    <a:pt x="13991" y="4390"/>
                    <a:pt x="13142" y="4625"/>
                    <a:pt x="12284" y="4808"/>
                  </a:cubicBezTo>
                  <a:cubicBezTo>
                    <a:pt x="12620" y="4582"/>
                    <a:pt x="13086" y="4290"/>
                    <a:pt x="13708" y="3929"/>
                  </a:cubicBezTo>
                  <a:cubicBezTo>
                    <a:pt x="16421" y="2357"/>
                    <a:pt x="17235" y="1551"/>
                    <a:pt x="16935" y="724"/>
                  </a:cubicBezTo>
                  <a:cubicBezTo>
                    <a:pt x="16759" y="238"/>
                    <a:pt x="16285" y="1"/>
                    <a:pt x="152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850;p36">
              <a:extLst>
                <a:ext uri="{FF2B5EF4-FFF2-40B4-BE49-F238E27FC236}">
                  <a16:creationId xmlns:a16="http://schemas.microsoft.com/office/drawing/2014/main" id="{407FD9A6-651F-A564-83B1-143BB9E42BBB}"/>
                </a:ext>
              </a:extLst>
            </p:cNvPr>
            <p:cNvSpPr/>
            <p:nvPr/>
          </p:nvSpPr>
          <p:spPr>
            <a:xfrm>
              <a:off x="2557875" y="2084300"/>
              <a:ext cx="240875" cy="377825"/>
            </a:xfrm>
            <a:custGeom>
              <a:avLst/>
              <a:gdLst/>
              <a:ahLst/>
              <a:cxnLst/>
              <a:rect l="l" t="t" r="r" b="b"/>
              <a:pathLst>
                <a:path w="9635" h="15113" extrusionOk="0">
                  <a:moveTo>
                    <a:pt x="4110" y="0"/>
                  </a:moveTo>
                  <a:cubicBezTo>
                    <a:pt x="1" y="0"/>
                    <a:pt x="165" y="6200"/>
                    <a:pt x="1413" y="10499"/>
                  </a:cubicBezTo>
                  <a:cubicBezTo>
                    <a:pt x="2285" y="13499"/>
                    <a:pt x="4014" y="15112"/>
                    <a:pt x="5836" y="15112"/>
                  </a:cubicBezTo>
                  <a:cubicBezTo>
                    <a:pt x="6682" y="15112"/>
                    <a:pt x="7549" y="14764"/>
                    <a:pt x="8359" y="14044"/>
                  </a:cubicBezTo>
                  <a:lnTo>
                    <a:pt x="9635" y="9223"/>
                  </a:lnTo>
                  <a:cubicBezTo>
                    <a:pt x="9635" y="9223"/>
                    <a:pt x="8786" y="297"/>
                    <a:pt x="4388" y="10"/>
                  </a:cubicBezTo>
                  <a:cubicBezTo>
                    <a:pt x="4293" y="3"/>
                    <a:pt x="4200" y="0"/>
                    <a:pt x="4110"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851;p36">
              <a:extLst>
                <a:ext uri="{FF2B5EF4-FFF2-40B4-BE49-F238E27FC236}">
                  <a16:creationId xmlns:a16="http://schemas.microsoft.com/office/drawing/2014/main" id="{B63BB4DF-66D4-6276-ABDD-745ED76C2EF4}"/>
                </a:ext>
              </a:extLst>
            </p:cNvPr>
            <p:cNvSpPr/>
            <p:nvPr/>
          </p:nvSpPr>
          <p:spPr>
            <a:xfrm>
              <a:off x="2557875" y="2084300"/>
              <a:ext cx="240875" cy="377825"/>
            </a:xfrm>
            <a:custGeom>
              <a:avLst/>
              <a:gdLst/>
              <a:ahLst/>
              <a:cxnLst/>
              <a:rect l="l" t="t" r="r" b="b"/>
              <a:pathLst>
                <a:path w="9635" h="15113" extrusionOk="0">
                  <a:moveTo>
                    <a:pt x="4110" y="0"/>
                  </a:moveTo>
                  <a:cubicBezTo>
                    <a:pt x="1" y="0"/>
                    <a:pt x="165" y="6200"/>
                    <a:pt x="1413" y="10499"/>
                  </a:cubicBezTo>
                  <a:cubicBezTo>
                    <a:pt x="2285" y="13499"/>
                    <a:pt x="4014" y="15112"/>
                    <a:pt x="5836" y="15112"/>
                  </a:cubicBezTo>
                  <a:cubicBezTo>
                    <a:pt x="6682" y="15112"/>
                    <a:pt x="7549" y="14764"/>
                    <a:pt x="8359" y="14044"/>
                  </a:cubicBezTo>
                  <a:lnTo>
                    <a:pt x="9635" y="9223"/>
                  </a:lnTo>
                  <a:cubicBezTo>
                    <a:pt x="9635" y="9223"/>
                    <a:pt x="8786" y="297"/>
                    <a:pt x="4388" y="10"/>
                  </a:cubicBezTo>
                  <a:cubicBezTo>
                    <a:pt x="4293" y="3"/>
                    <a:pt x="4200" y="0"/>
                    <a:pt x="41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852;p36">
              <a:extLst>
                <a:ext uri="{FF2B5EF4-FFF2-40B4-BE49-F238E27FC236}">
                  <a16:creationId xmlns:a16="http://schemas.microsoft.com/office/drawing/2014/main" id="{4EF9371A-A725-A2BC-EB4A-1BE9AED9ACCD}"/>
                </a:ext>
              </a:extLst>
            </p:cNvPr>
            <p:cNvSpPr/>
            <p:nvPr/>
          </p:nvSpPr>
          <p:spPr>
            <a:xfrm>
              <a:off x="2561200" y="2071850"/>
              <a:ext cx="250400" cy="402750"/>
            </a:xfrm>
            <a:custGeom>
              <a:avLst/>
              <a:gdLst/>
              <a:ahLst/>
              <a:cxnLst/>
              <a:rect l="l" t="t" r="r" b="b"/>
              <a:pathLst>
                <a:path w="10016" h="16110" extrusionOk="0">
                  <a:moveTo>
                    <a:pt x="3976" y="1"/>
                  </a:moveTo>
                  <a:cubicBezTo>
                    <a:pt x="2824" y="1"/>
                    <a:pt x="1895" y="426"/>
                    <a:pt x="1215" y="1274"/>
                  </a:cubicBezTo>
                  <a:cubicBezTo>
                    <a:pt x="410" y="2280"/>
                    <a:pt x="0" y="3813"/>
                    <a:pt x="0" y="5833"/>
                  </a:cubicBezTo>
                  <a:cubicBezTo>
                    <a:pt x="0" y="7483"/>
                    <a:pt x="283" y="9364"/>
                    <a:pt x="802" y="11137"/>
                  </a:cubicBezTo>
                  <a:cubicBezTo>
                    <a:pt x="1546" y="13710"/>
                    <a:pt x="2966" y="15469"/>
                    <a:pt x="4694" y="15966"/>
                  </a:cubicBezTo>
                  <a:cubicBezTo>
                    <a:pt x="5021" y="16061"/>
                    <a:pt x="5361" y="16109"/>
                    <a:pt x="5696" y="16109"/>
                  </a:cubicBezTo>
                  <a:cubicBezTo>
                    <a:pt x="6684" y="16109"/>
                    <a:pt x="7673" y="15700"/>
                    <a:pt x="8552" y="14916"/>
                  </a:cubicBezTo>
                  <a:cubicBezTo>
                    <a:pt x="8748" y="14729"/>
                    <a:pt x="8766" y="14420"/>
                    <a:pt x="8583" y="14220"/>
                  </a:cubicBezTo>
                  <a:cubicBezTo>
                    <a:pt x="8485" y="14107"/>
                    <a:pt x="8348" y="14050"/>
                    <a:pt x="8209" y="14050"/>
                  </a:cubicBezTo>
                  <a:cubicBezTo>
                    <a:pt x="8095" y="14050"/>
                    <a:pt x="7980" y="14089"/>
                    <a:pt x="7886" y="14167"/>
                  </a:cubicBezTo>
                  <a:cubicBezTo>
                    <a:pt x="7185" y="14793"/>
                    <a:pt x="6440" y="15113"/>
                    <a:pt x="5699" y="15113"/>
                  </a:cubicBezTo>
                  <a:cubicBezTo>
                    <a:pt x="5455" y="15113"/>
                    <a:pt x="5211" y="15078"/>
                    <a:pt x="4969" y="15008"/>
                  </a:cubicBezTo>
                  <a:cubicBezTo>
                    <a:pt x="3580" y="14603"/>
                    <a:pt x="2408" y="13092"/>
                    <a:pt x="1759" y="10858"/>
                  </a:cubicBezTo>
                  <a:cubicBezTo>
                    <a:pt x="867" y="7792"/>
                    <a:pt x="562" y="3682"/>
                    <a:pt x="1995" y="1901"/>
                  </a:cubicBezTo>
                  <a:cubicBezTo>
                    <a:pt x="2480" y="1296"/>
                    <a:pt x="3133" y="1000"/>
                    <a:pt x="3979" y="1000"/>
                  </a:cubicBezTo>
                  <a:cubicBezTo>
                    <a:pt x="4059" y="1000"/>
                    <a:pt x="4141" y="1003"/>
                    <a:pt x="4224" y="1008"/>
                  </a:cubicBezTo>
                  <a:cubicBezTo>
                    <a:pt x="6214" y="1135"/>
                    <a:pt x="7403" y="3447"/>
                    <a:pt x="8047" y="5367"/>
                  </a:cubicBezTo>
                  <a:cubicBezTo>
                    <a:pt x="8788" y="7553"/>
                    <a:pt x="9005" y="9748"/>
                    <a:pt x="9005" y="9769"/>
                  </a:cubicBezTo>
                  <a:cubicBezTo>
                    <a:pt x="9034" y="10023"/>
                    <a:pt x="9247" y="10212"/>
                    <a:pt x="9497" y="10212"/>
                  </a:cubicBezTo>
                  <a:cubicBezTo>
                    <a:pt x="9513" y="10212"/>
                    <a:pt x="9529" y="10211"/>
                    <a:pt x="9545" y="10209"/>
                  </a:cubicBezTo>
                  <a:cubicBezTo>
                    <a:pt x="9815" y="10183"/>
                    <a:pt x="10015" y="9944"/>
                    <a:pt x="9998" y="9674"/>
                  </a:cubicBezTo>
                  <a:cubicBezTo>
                    <a:pt x="9963" y="9295"/>
                    <a:pt x="9053" y="316"/>
                    <a:pt x="4289" y="11"/>
                  </a:cubicBezTo>
                  <a:cubicBezTo>
                    <a:pt x="4183" y="4"/>
                    <a:pt x="4079" y="1"/>
                    <a:pt x="397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853;p36">
              <a:extLst>
                <a:ext uri="{FF2B5EF4-FFF2-40B4-BE49-F238E27FC236}">
                  <a16:creationId xmlns:a16="http://schemas.microsoft.com/office/drawing/2014/main" id="{BCCFF4EA-7D38-4B11-0DD2-57ADFAC72EAA}"/>
                </a:ext>
              </a:extLst>
            </p:cNvPr>
            <p:cNvSpPr/>
            <p:nvPr/>
          </p:nvSpPr>
          <p:spPr>
            <a:xfrm>
              <a:off x="2561200" y="2071850"/>
              <a:ext cx="250400" cy="402750"/>
            </a:xfrm>
            <a:custGeom>
              <a:avLst/>
              <a:gdLst/>
              <a:ahLst/>
              <a:cxnLst/>
              <a:rect l="l" t="t" r="r" b="b"/>
              <a:pathLst>
                <a:path w="10016" h="16110" extrusionOk="0">
                  <a:moveTo>
                    <a:pt x="3976" y="1"/>
                  </a:moveTo>
                  <a:cubicBezTo>
                    <a:pt x="2824" y="1"/>
                    <a:pt x="1895" y="426"/>
                    <a:pt x="1215" y="1274"/>
                  </a:cubicBezTo>
                  <a:cubicBezTo>
                    <a:pt x="410" y="2280"/>
                    <a:pt x="0" y="3813"/>
                    <a:pt x="0" y="5833"/>
                  </a:cubicBezTo>
                  <a:cubicBezTo>
                    <a:pt x="0" y="7483"/>
                    <a:pt x="283" y="9364"/>
                    <a:pt x="802" y="11137"/>
                  </a:cubicBezTo>
                  <a:cubicBezTo>
                    <a:pt x="1546" y="13710"/>
                    <a:pt x="2966" y="15469"/>
                    <a:pt x="4694" y="15966"/>
                  </a:cubicBezTo>
                  <a:cubicBezTo>
                    <a:pt x="5021" y="16061"/>
                    <a:pt x="5361" y="16109"/>
                    <a:pt x="5696" y="16109"/>
                  </a:cubicBezTo>
                  <a:cubicBezTo>
                    <a:pt x="6684" y="16109"/>
                    <a:pt x="7673" y="15700"/>
                    <a:pt x="8552" y="14916"/>
                  </a:cubicBezTo>
                  <a:cubicBezTo>
                    <a:pt x="8748" y="14729"/>
                    <a:pt x="8766" y="14420"/>
                    <a:pt x="8583" y="14220"/>
                  </a:cubicBezTo>
                  <a:cubicBezTo>
                    <a:pt x="8485" y="14107"/>
                    <a:pt x="8348" y="14050"/>
                    <a:pt x="8209" y="14050"/>
                  </a:cubicBezTo>
                  <a:cubicBezTo>
                    <a:pt x="8095" y="14050"/>
                    <a:pt x="7980" y="14089"/>
                    <a:pt x="7886" y="14167"/>
                  </a:cubicBezTo>
                  <a:cubicBezTo>
                    <a:pt x="7185" y="14793"/>
                    <a:pt x="6440" y="15113"/>
                    <a:pt x="5699" y="15113"/>
                  </a:cubicBezTo>
                  <a:cubicBezTo>
                    <a:pt x="5455" y="15113"/>
                    <a:pt x="5211" y="15078"/>
                    <a:pt x="4969" y="15008"/>
                  </a:cubicBezTo>
                  <a:cubicBezTo>
                    <a:pt x="3580" y="14603"/>
                    <a:pt x="2408" y="13092"/>
                    <a:pt x="1759" y="10858"/>
                  </a:cubicBezTo>
                  <a:cubicBezTo>
                    <a:pt x="867" y="7792"/>
                    <a:pt x="562" y="3682"/>
                    <a:pt x="1995" y="1901"/>
                  </a:cubicBezTo>
                  <a:cubicBezTo>
                    <a:pt x="2480" y="1296"/>
                    <a:pt x="3133" y="1000"/>
                    <a:pt x="3979" y="1000"/>
                  </a:cubicBezTo>
                  <a:cubicBezTo>
                    <a:pt x="4059" y="1000"/>
                    <a:pt x="4141" y="1003"/>
                    <a:pt x="4224" y="1008"/>
                  </a:cubicBezTo>
                  <a:cubicBezTo>
                    <a:pt x="6214" y="1135"/>
                    <a:pt x="7403" y="3447"/>
                    <a:pt x="8047" y="5367"/>
                  </a:cubicBezTo>
                  <a:cubicBezTo>
                    <a:pt x="8788" y="7553"/>
                    <a:pt x="9005" y="9748"/>
                    <a:pt x="9005" y="9769"/>
                  </a:cubicBezTo>
                  <a:cubicBezTo>
                    <a:pt x="9034" y="10023"/>
                    <a:pt x="9247" y="10212"/>
                    <a:pt x="9497" y="10212"/>
                  </a:cubicBezTo>
                  <a:cubicBezTo>
                    <a:pt x="9513" y="10212"/>
                    <a:pt x="9529" y="10211"/>
                    <a:pt x="9545" y="10209"/>
                  </a:cubicBezTo>
                  <a:cubicBezTo>
                    <a:pt x="9815" y="10183"/>
                    <a:pt x="10015" y="9944"/>
                    <a:pt x="9998" y="9674"/>
                  </a:cubicBezTo>
                  <a:cubicBezTo>
                    <a:pt x="9963" y="9295"/>
                    <a:pt x="9053" y="316"/>
                    <a:pt x="4289" y="11"/>
                  </a:cubicBezTo>
                  <a:cubicBezTo>
                    <a:pt x="4183" y="4"/>
                    <a:pt x="4079" y="1"/>
                    <a:pt x="39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854;p36">
              <a:extLst>
                <a:ext uri="{FF2B5EF4-FFF2-40B4-BE49-F238E27FC236}">
                  <a16:creationId xmlns:a16="http://schemas.microsoft.com/office/drawing/2014/main" id="{6B094E10-2972-57EB-C8BC-8CE83176C729}"/>
                </a:ext>
              </a:extLst>
            </p:cNvPr>
            <p:cNvSpPr/>
            <p:nvPr/>
          </p:nvSpPr>
          <p:spPr>
            <a:xfrm>
              <a:off x="2210450" y="2463800"/>
              <a:ext cx="542250" cy="747675"/>
            </a:xfrm>
            <a:custGeom>
              <a:avLst/>
              <a:gdLst/>
              <a:ahLst/>
              <a:cxnLst/>
              <a:rect l="l" t="t" r="r" b="b"/>
              <a:pathLst>
                <a:path w="21690" h="29907" extrusionOk="0">
                  <a:moveTo>
                    <a:pt x="7512" y="0"/>
                  </a:moveTo>
                  <a:lnTo>
                    <a:pt x="0" y="5526"/>
                  </a:lnTo>
                  <a:cubicBezTo>
                    <a:pt x="0" y="5526"/>
                    <a:pt x="566" y="6658"/>
                    <a:pt x="5387" y="13464"/>
                  </a:cubicBezTo>
                  <a:cubicBezTo>
                    <a:pt x="10211" y="20270"/>
                    <a:pt x="15167" y="29906"/>
                    <a:pt x="15167" y="29906"/>
                  </a:cubicBezTo>
                  <a:lnTo>
                    <a:pt x="21690" y="21542"/>
                  </a:lnTo>
                  <a:lnTo>
                    <a:pt x="751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855;p36">
              <a:extLst>
                <a:ext uri="{FF2B5EF4-FFF2-40B4-BE49-F238E27FC236}">
                  <a16:creationId xmlns:a16="http://schemas.microsoft.com/office/drawing/2014/main" id="{76B2836D-3B88-8DDB-BFD7-593E9F201A46}"/>
                </a:ext>
              </a:extLst>
            </p:cNvPr>
            <p:cNvSpPr/>
            <p:nvPr/>
          </p:nvSpPr>
          <p:spPr>
            <a:xfrm>
              <a:off x="2210450" y="2463800"/>
              <a:ext cx="286325" cy="270000"/>
            </a:xfrm>
            <a:custGeom>
              <a:avLst/>
              <a:gdLst/>
              <a:ahLst/>
              <a:cxnLst/>
              <a:rect l="l" t="t" r="r" b="b"/>
              <a:pathLst>
                <a:path w="11453" h="10800" extrusionOk="0">
                  <a:moveTo>
                    <a:pt x="7512" y="0"/>
                  </a:moveTo>
                  <a:lnTo>
                    <a:pt x="0" y="5526"/>
                  </a:lnTo>
                  <a:cubicBezTo>
                    <a:pt x="0" y="5526"/>
                    <a:pt x="423" y="6362"/>
                    <a:pt x="3514" y="10799"/>
                  </a:cubicBezTo>
                  <a:lnTo>
                    <a:pt x="11452" y="5979"/>
                  </a:lnTo>
                  <a:lnTo>
                    <a:pt x="7512"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856;p36">
              <a:extLst>
                <a:ext uri="{FF2B5EF4-FFF2-40B4-BE49-F238E27FC236}">
                  <a16:creationId xmlns:a16="http://schemas.microsoft.com/office/drawing/2014/main" id="{65302ECF-22C3-8495-BA63-D92F6637045C}"/>
                </a:ext>
              </a:extLst>
            </p:cNvPr>
            <p:cNvSpPr/>
            <p:nvPr/>
          </p:nvSpPr>
          <p:spPr>
            <a:xfrm>
              <a:off x="2210450" y="2463800"/>
              <a:ext cx="286325" cy="270000"/>
            </a:xfrm>
            <a:custGeom>
              <a:avLst/>
              <a:gdLst/>
              <a:ahLst/>
              <a:cxnLst/>
              <a:rect l="l" t="t" r="r" b="b"/>
              <a:pathLst>
                <a:path w="11453" h="10800" extrusionOk="0">
                  <a:moveTo>
                    <a:pt x="7512" y="0"/>
                  </a:moveTo>
                  <a:lnTo>
                    <a:pt x="0" y="5526"/>
                  </a:lnTo>
                  <a:cubicBezTo>
                    <a:pt x="0" y="5526"/>
                    <a:pt x="423" y="6362"/>
                    <a:pt x="3514" y="10799"/>
                  </a:cubicBezTo>
                  <a:lnTo>
                    <a:pt x="11452" y="5979"/>
                  </a:lnTo>
                  <a:lnTo>
                    <a:pt x="751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857;p36">
              <a:extLst>
                <a:ext uri="{FF2B5EF4-FFF2-40B4-BE49-F238E27FC236}">
                  <a16:creationId xmlns:a16="http://schemas.microsoft.com/office/drawing/2014/main" id="{356A9409-8C60-64E0-8AD7-4652BC45D1EB}"/>
                </a:ext>
              </a:extLst>
            </p:cNvPr>
            <p:cNvSpPr/>
            <p:nvPr/>
          </p:nvSpPr>
          <p:spPr>
            <a:xfrm>
              <a:off x="2196500" y="2451325"/>
              <a:ext cx="569475" cy="772675"/>
            </a:xfrm>
            <a:custGeom>
              <a:avLst/>
              <a:gdLst/>
              <a:ahLst/>
              <a:cxnLst/>
              <a:rect l="l" t="t" r="r" b="b"/>
              <a:pathLst>
                <a:path w="22779" h="30907" extrusionOk="0">
                  <a:moveTo>
                    <a:pt x="7943" y="1213"/>
                  </a:moveTo>
                  <a:lnTo>
                    <a:pt x="21634" y="22014"/>
                  </a:lnTo>
                  <a:lnTo>
                    <a:pt x="15808" y="29482"/>
                  </a:lnTo>
                  <a:cubicBezTo>
                    <a:pt x="14575" y="27148"/>
                    <a:pt x="10395" y="19376"/>
                    <a:pt x="6354" y="13671"/>
                  </a:cubicBezTo>
                  <a:cubicBezTo>
                    <a:pt x="2910" y="8812"/>
                    <a:pt x="1651" y="6870"/>
                    <a:pt x="1216" y="6160"/>
                  </a:cubicBezTo>
                  <a:lnTo>
                    <a:pt x="7943" y="1213"/>
                  </a:lnTo>
                  <a:close/>
                  <a:moveTo>
                    <a:pt x="8071" y="1"/>
                  </a:moveTo>
                  <a:cubicBezTo>
                    <a:pt x="7968" y="1"/>
                    <a:pt x="7864" y="33"/>
                    <a:pt x="7774" y="99"/>
                  </a:cubicBezTo>
                  <a:lnTo>
                    <a:pt x="262" y="5624"/>
                  </a:lnTo>
                  <a:cubicBezTo>
                    <a:pt x="66" y="5768"/>
                    <a:pt x="1" y="6034"/>
                    <a:pt x="110" y="6251"/>
                  </a:cubicBezTo>
                  <a:cubicBezTo>
                    <a:pt x="136" y="6299"/>
                    <a:pt x="750" y="7497"/>
                    <a:pt x="5540" y="14251"/>
                  </a:cubicBezTo>
                  <a:cubicBezTo>
                    <a:pt x="10282" y="20948"/>
                    <a:pt x="15233" y="30540"/>
                    <a:pt x="15281" y="30636"/>
                  </a:cubicBezTo>
                  <a:cubicBezTo>
                    <a:pt x="15359" y="30789"/>
                    <a:pt x="15507" y="30889"/>
                    <a:pt x="15681" y="30906"/>
                  </a:cubicBezTo>
                  <a:lnTo>
                    <a:pt x="15725" y="30906"/>
                  </a:lnTo>
                  <a:cubicBezTo>
                    <a:pt x="15877" y="30906"/>
                    <a:pt x="16025" y="30836"/>
                    <a:pt x="16121" y="30715"/>
                  </a:cubicBezTo>
                  <a:lnTo>
                    <a:pt x="22640" y="22354"/>
                  </a:lnTo>
                  <a:cubicBezTo>
                    <a:pt x="22770" y="22184"/>
                    <a:pt x="22779" y="21949"/>
                    <a:pt x="22661" y="21771"/>
                  </a:cubicBezTo>
                  <a:lnTo>
                    <a:pt x="8488" y="225"/>
                  </a:lnTo>
                  <a:cubicBezTo>
                    <a:pt x="8392" y="79"/>
                    <a:pt x="8233" y="1"/>
                    <a:pt x="80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858;p36">
              <a:extLst>
                <a:ext uri="{FF2B5EF4-FFF2-40B4-BE49-F238E27FC236}">
                  <a16:creationId xmlns:a16="http://schemas.microsoft.com/office/drawing/2014/main" id="{28AF98D1-6DAA-D2F9-04BC-296B8936A063}"/>
                </a:ext>
              </a:extLst>
            </p:cNvPr>
            <p:cNvSpPr/>
            <p:nvPr/>
          </p:nvSpPr>
          <p:spPr>
            <a:xfrm>
              <a:off x="3308950" y="3206125"/>
              <a:ext cx="942650" cy="714125"/>
            </a:xfrm>
            <a:custGeom>
              <a:avLst/>
              <a:gdLst/>
              <a:ahLst/>
              <a:cxnLst/>
              <a:rect l="l" t="t" r="r" b="b"/>
              <a:pathLst>
                <a:path w="37706" h="28565" extrusionOk="0">
                  <a:moveTo>
                    <a:pt x="13756" y="1"/>
                  </a:moveTo>
                  <a:cubicBezTo>
                    <a:pt x="13543" y="1"/>
                    <a:pt x="13307" y="265"/>
                    <a:pt x="13042" y="923"/>
                  </a:cubicBezTo>
                  <a:cubicBezTo>
                    <a:pt x="12193" y="3052"/>
                    <a:pt x="6663" y="8717"/>
                    <a:pt x="4965" y="10137"/>
                  </a:cubicBezTo>
                  <a:cubicBezTo>
                    <a:pt x="3262" y="11557"/>
                    <a:pt x="3123" y="13255"/>
                    <a:pt x="2696" y="16233"/>
                  </a:cubicBezTo>
                  <a:cubicBezTo>
                    <a:pt x="2269" y="19212"/>
                    <a:pt x="1" y="23888"/>
                    <a:pt x="1" y="23888"/>
                  </a:cubicBezTo>
                  <a:lnTo>
                    <a:pt x="2692" y="28565"/>
                  </a:lnTo>
                  <a:lnTo>
                    <a:pt x="8366" y="24877"/>
                  </a:lnTo>
                  <a:cubicBezTo>
                    <a:pt x="8366" y="24877"/>
                    <a:pt x="9916" y="25059"/>
                    <a:pt x="11555" y="25059"/>
                  </a:cubicBezTo>
                  <a:cubicBezTo>
                    <a:pt x="11958" y="25059"/>
                    <a:pt x="12367" y="25048"/>
                    <a:pt x="12759" y="25020"/>
                  </a:cubicBezTo>
                  <a:cubicBezTo>
                    <a:pt x="14741" y="24877"/>
                    <a:pt x="20837" y="24028"/>
                    <a:pt x="20837" y="24028"/>
                  </a:cubicBezTo>
                  <a:cubicBezTo>
                    <a:pt x="20837" y="24028"/>
                    <a:pt x="26933" y="26723"/>
                    <a:pt x="27782" y="26862"/>
                  </a:cubicBezTo>
                  <a:cubicBezTo>
                    <a:pt x="27918" y="26885"/>
                    <a:pt x="28040" y="26897"/>
                    <a:pt x="28151" y="26897"/>
                  </a:cubicBezTo>
                  <a:cubicBezTo>
                    <a:pt x="28733" y="26897"/>
                    <a:pt x="29009" y="26564"/>
                    <a:pt x="29485" y="25730"/>
                  </a:cubicBezTo>
                  <a:cubicBezTo>
                    <a:pt x="30051" y="24737"/>
                    <a:pt x="28065" y="24454"/>
                    <a:pt x="27499" y="24028"/>
                  </a:cubicBezTo>
                  <a:cubicBezTo>
                    <a:pt x="26933" y="23601"/>
                    <a:pt x="22396" y="21049"/>
                    <a:pt x="22396" y="21049"/>
                  </a:cubicBezTo>
                  <a:lnTo>
                    <a:pt x="22396" y="21049"/>
                  </a:lnTo>
                  <a:cubicBezTo>
                    <a:pt x="22396" y="21049"/>
                    <a:pt x="31610" y="22464"/>
                    <a:pt x="32746" y="22464"/>
                  </a:cubicBezTo>
                  <a:cubicBezTo>
                    <a:pt x="33878" y="22464"/>
                    <a:pt x="34161" y="22464"/>
                    <a:pt x="34588" y="21615"/>
                  </a:cubicBezTo>
                  <a:cubicBezTo>
                    <a:pt x="35010" y="20766"/>
                    <a:pt x="35010" y="20483"/>
                    <a:pt x="34588" y="19917"/>
                  </a:cubicBezTo>
                  <a:cubicBezTo>
                    <a:pt x="34161" y="19347"/>
                    <a:pt x="22539" y="17505"/>
                    <a:pt x="22539" y="17505"/>
                  </a:cubicBezTo>
                  <a:lnTo>
                    <a:pt x="22256" y="15946"/>
                  </a:lnTo>
                  <a:cubicBezTo>
                    <a:pt x="22256" y="15946"/>
                    <a:pt x="33173" y="15097"/>
                    <a:pt x="34449" y="15097"/>
                  </a:cubicBezTo>
                  <a:cubicBezTo>
                    <a:pt x="35724" y="15097"/>
                    <a:pt x="36007" y="14957"/>
                    <a:pt x="36717" y="14387"/>
                  </a:cubicBezTo>
                  <a:cubicBezTo>
                    <a:pt x="37423" y="13821"/>
                    <a:pt x="37706" y="12828"/>
                    <a:pt x="37140" y="11979"/>
                  </a:cubicBezTo>
                  <a:cubicBezTo>
                    <a:pt x="36875" y="11583"/>
                    <a:pt x="35901" y="11463"/>
                    <a:pt x="34678" y="11463"/>
                  </a:cubicBezTo>
                  <a:cubicBezTo>
                    <a:pt x="33279" y="11463"/>
                    <a:pt x="31555" y="11619"/>
                    <a:pt x="30194" y="11696"/>
                  </a:cubicBezTo>
                  <a:cubicBezTo>
                    <a:pt x="27643" y="11835"/>
                    <a:pt x="22539" y="11979"/>
                    <a:pt x="22539" y="11979"/>
                  </a:cubicBezTo>
                  <a:lnTo>
                    <a:pt x="21546" y="10986"/>
                  </a:lnTo>
                  <a:lnTo>
                    <a:pt x="22822" y="10420"/>
                  </a:lnTo>
                  <a:cubicBezTo>
                    <a:pt x="24098" y="9854"/>
                    <a:pt x="33456" y="6593"/>
                    <a:pt x="34305" y="6166"/>
                  </a:cubicBezTo>
                  <a:cubicBezTo>
                    <a:pt x="35154" y="5743"/>
                    <a:pt x="35724" y="5600"/>
                    <a:pt x="35581" y="4185"/>
                  </a:cubicBezTo>
                  <a:cubicBezTo>
                    <a:pt x="35482" y="3180"/>
                    <a:pt x="34601" y="2603"/>
                    <a:pt x="33441" y="2603"/>
                  </a:cubicBezTo>
                  <a:cubicBezTo>
                    <a:pt x="32962" y="2603"/>
                    <a:pt x="32435" y="2701"/>
                    <a:pt x="31897" y="2909"/>
                  </a:cubicBezTo>
                  <a:cubicBezTo>
                    <a:pt x="30055" y="3614"/>
                    <a:pt x="12333" y="10276"/>
                    <a:pt x="12333" y="10276"/>
                  </a:cubicBezTo>
                  <a:lnTo>
                    <a:pt x="11061" y="9288"/>
                  </a:lnTo>
                  <a:cubicBezTo>
                    <a:pt x="11061" y="9288"/>
                    <a:pt x="12337" y="7725"/>
                    <a:pt x="13752" y="6736"/>
                  </a:cubicBezTo>
                  <a:cubicBezTo>
                    <a:pt x="15172" y="5743"/>
                    <a:pt x="15315" y="4185"/>
                    <a:pt x="14889" y="2482"/>
                  </a:cubicBezTo>
                  <a:cubicBezTo>
                    <a:pt x="14591" y="1310"/>
                    <a:pt x="14231" y="1"/>
                    <a:pt x="137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859;p36">
              <a:extLst>
                <a:ext uri="{FF2B5EF4-FFF2-40B4-BE49-F238E27FC236}">
                  <a16:creationId xmlns:a16="http://schemas.microsoft.com/office/drawing/2014/main" id="{371A6CA0-52CC-D89D-2EC5-6D5C497CEB1C}"/>
                </a:ext>
              </a:extLst>
            </p:cNvPr>
            <p:cNvSpPr/>
            <p:nvPr/>
          </p:nvSpPr>
          <p:spPr>
            <a:xfrm>
              <a:off x="3295900" y="3193550"/>
              <a:ext cx="968650" cy="739125"/>
            </a:xfrm>
            <a:custGeom>
              <a:avLst/>
              <a:gdLst/>
              <a:ahLst/>
              <a:cxnLst/>
              <a:rect l="l" t="t" r="r" b="b"/>
              <a:pathLst>
                <a:path w="38746" h="29565" extrusionOk="0">
                  <a:moveTo>
                    <a:pt x="14274" y="1108"/>
                  </a:moveTo>
                  <a:cubicBezTo>
                    <a:pt x="14444" y="1396"/>
                    <a:pt x="14662" y="2066"/>
                    <a:pt x="14923" y="3107"/>
                  </a:cubicBezTo>
                  <a:cubicBezTo>
                    <a:pt x="15367" y="4888"/>
                    <a:pt x="15071" y="6068"/>
                    <a:pt x="13987" y="6826"/>
                  </a:cubicBezTo>
                  <a:cubicBezTo>
                    <a:pt x="12532" y="7849"/>
                    <a:pt x="11248" y="9408"/>
                    <a:pt x="11195" y="9473"/>
                  </a:cubicBezTo>
                  <a:cubicBezTo>
                    <a:pt x="11017" y="9691"/>
                    <a:pt x="11052" y="10013"/>
                    <a:pt x="11274" y="10183"/>
                  </a:cubicBezTo>
                  <a:lnTo>
                    <a:pt x="12550" y="11176"/>
                  </a:lnTo>
                  <a:cubicBezTo>
                    <a:pt x="12637" y="11246"/>
                    <a:pt x="12744" y="11282"/>
                    <a:pt x="12854" y="11282"/>
                  </a:cubicBezTo>
                  <a:cubicBezTo>
                    <a:pt x="12914" y="11282"/>
                    <a:pt x="12975" y="11271"/>
                    <a:pt x="13033" y="11250"/>
                  </a:cubicBezTo>
                  <a:cubicBezTo>
                    <a:pt x="13212" y="11184"/>
                    <a:pt x="30773" y="4579"/>
                    <a:pt x="32597" y="3878"/>
                  </a:cubicBezTo>
                  <a:cubicBezTo>
                    <a:pt x="33066" y="3697"/>
                    <a:pt x="33536" y="3607"/>
                    <a:pt x="33962" y="3607"/>
                  </a:cubicBezTo>
                  <a:cubicBezTo>
                    <a:pt x="34388" y="3607"/>
                    <a:pt x="34770" y="3697"/>
                    <a:pt x="35062" y="3878"/>
                  </a:cubicBezTo>
                  <a:cubicBezTo>
                    <a:pt x="35376" y="4056"/>
                    <a:pt x="35576" y="4378"/>
                    <a:pt x="35606" y="4735"/>
                  </a:cubicBezTo>
                  <a:cubicBezTo>
                    <a:pt x="35702" y="5689"/>
                    <a:pt x="35515" y="5781"/>
                    <a:pt x="34814" y="6120"/>
                  </a:cubicBezTo>
                  <a:cubicBezTo>
                    <a:pt x="34749" y="6155"/>
                    <a:pt x="34679" y="6190"/>
                    <a:pt x="34605" y="6225"/>
                  </a:cubicBezTo>
                  <a:cubicBezTo>
                    <a:pt x="34196" y="6429"/>
                    <a:pt x="31365" y="7448"/>
                    <a:pt x="28866" y="8350"/>
                  </a:cubicBezTo>
                  <a:cubicBezTo>
                    <a:pt x="26253" y="9295"/>
                    <a:pt x="23780" y="10183"/>
                    <a:pt x="23144" y="10466"/>
                  </a:cubicBezTo>
                  <a:lnTo>
                    <a:pt x="21868" y="11032"/>
                  </a:lnTo>
                  <a:cubicBezTo>
                    <a:pt x="21546" y="11176"/>
                    <a:pt x="21468" y="11594"/>
                    <a:pt x="21716" y="11842"/>
                  </a:cubicBezTo>
                  <a:lnTo>
                    <a:pt x="22709" y="12835"/>
                  </a:lnTo>
                  <a:cubicBezTo>
                    <a:pt x="22801" y="12931"/>
                    <a:pt x="22929" y="12983"/>
                    <a:pt x="23063" y="12983"/>
                  </a:cubicBezTo>
                  <a:cubicBezTo>
                    <a:pt x="23068" y="12983"/>
                    <a:pt x="23073" y="12983"/>
                    <a:pt x="23079" y="12983"/>
                  </a:cubicBezTo>
                  <a:cubicBezTo>
                    <a:pt x="23127" y="12983"/>
                    <a:pt x="28217" y="12839"/>
                    <a:pt x="30747" y="12700"/>
                  </a:cubicBezTo>
                  <a:cubicBezTo>
                    <a:pt x="31152" y="12674"/>
                    <a:pt x="31579" y="12647"/>
                    <a:pt x="32031" y="12617"/>
                  </a:cubicBezTo>
                  <a:cubicBezTo>
                    <a:pt x="33120" y="12542"/>
                    <a:pt x="34240" y="12467"/>
                    <a:pt x="35204" y="12467"/>
                  </a:cubicBezTo>
                  <a:cubicBezTo>
                    <a:pt x="35301" y="12467"/>
                    <a:pt x="35396" y="12467"/>
                    <a:pt x="35489" y="12469"/>
                  </a:cubicBezTo>
                  <a:cubicBezTo>
                    <a:pt x="37017" y="12495"/>
                    <a:pt x="37239" y="12752"/>
                    <a:pt x="37248" y="12761"/>
                  </a:cubicBezTo>
                  <a:cubicBezTo>
                    <a:pt x="37692" y="13427"/>
                    <a:pt x="37392" y="14128"/>
                    <a:pt x="36926" y="14502"/>
                  </a:cubicBezTo>
                  <a:cubicBezTo>
                    <a:pt x="36307" y="14994"/>
                    <a:pt x="36138" y="15099"/>
                    <a:pt x="34971" y="15099"/>
                  </a:cubicBezTo>
                  <a:cubicBezTo>
                    <a:pt x="33690" y="15099"/>
                    <a:pt x="23188" y="15918"/>
                    <a:pt x="22739" y="15952"/>
                  </a:cubicBezTo>
                  <a:cubicBezTo>
                    <a:pt x="22443" y="15974"/>
                    <a:pt x="22234" y="16249"/>
                    <a:pt x="22286" y="16540"/>
                  </a:cubicBezTo>
                  <a:lnTo>
                    <a:pt x="22569" y="18099"/>
                  </a:lnTo>
                  <a:cubicBezTo>
                    <a:pt x="22608" y="18308"/>
                    <a:pt x="22774" y="18469"/>
                    <a:pt x="22983" y="18504"/>
                  </a:cubicBezTo>
                  <a:cubicBezTo>
                    <a:pt x="28169" y="19327"/>
                    <a:pt x="33987" y="20390"/>
                    <a:pt x="34753" y="20777"/>
                  </a:cubicBezTo>
                  <a:cubicBezTo>
                    <a:pt x="34992" y="21095"/>
                    <a:pt x="35018" y="21195"/>
                    <a:pt x="34666" y="21896"/>
                  </a:cubicBezTo>
                  <a:cubicBezTo>
                    <a:pt x="34378" y="22471"/>
                    <a:pt x="34378" y="22471"/>
                    <a:pt x="33268" y="22471"/>
                  </a:cubicBezTo>
                  <a:cubicBezTo>
                    <a:pt x="32371" y="22471"/>
                    <a:pt x="25548" y="21456"/>
                    <a:pt x="22996" y="21060"/>
                  </a:cubicBezTo>
                  <a:cubicBezTo>
                    <a:pt x="22967" y="21056"/>
                    <a:pt x="22939" y="21054"/>
                    <a:pt x="22912" y="21054"/>
                  </a:cubicBezTo>
                  <a:cubicBezTo>
                    <a:pt x="22422" y="21054"/>
                    <a:pt x="22216" y="21732"/>
                    <a:pt x="22678" y="21992"/>
                  </a:cubicBezTo>
                  <a:cubicBezTo>
                    <a:pt x="24490" y="23011"/>
                    <a:pt x="27329" y="24635"/>
                    <a:pt x="27725" y="24931"/>
                  </a:cubicBezTo>
                  <a:cubicBezTo>
                    <a:pt x="27943" y="25097"/>
                    <a:pt x="28260" y="25219"/>
                    <a:pt x="28596" y="25354"/>
                  </a:cubicBezTo>
                  <a:cubicBezTo>
                    <a:pt x="28883" y="25462"/>
                    <a:pt x="29554" y="25728"/>
                    <a:pt x="29610" y="25898"/>
                  </a:cubicBezTo>
                  <a:cubicBezTo>
                    <a:pt x="29606" y="25928"/>
                    <a:pt x="29593" y="25954"/>
                    <a:pt x="29575" y="25985"/>
                  </a:cubicBezTo>
                  <a:cubicBezTo>
                    <a:pt x="29147" y="26733"/>
                    <a:pt x="28976" y="26905"/>
                    <a:pt x="28679" y="26905"/>
                  </a:cubicBezTo>
                  <a:cubicBezTo>
                    <a:pt x="28596" y="26905"/>
                    <a:pt x="28503" y="26891"/>
                    <a:pt x="28391" y="26873"/>
                  </a:cubicBezTo>
                  <a:cubicBezTo>
                    <a:pt x="27816" y="26777"/>
                    <a:pt x="23897" y="25105"/>
                    <a:pt x="21563" y="24073"/>
                  </a:cubicBezTo>
                  <a:cubicBezTo>
                    <a:pt x="21501" y="24044"/>
                    <a:pt x="21432" y="24029"/>
                    <a:pt x="21362" y="24029"/>
                  </a:cubicBezTo>
                  <a:cubicBezTo>
                    <a:pt x="21339" y="24029"/>
                    <a:pt x="21316" y="24031"/>
                    <a:pt x="21293" y="24034"/>
                  </a:cubicBezTo>
                  <a:cubicBezTo>
                    <a:pt x="21232" y="24043"/>
                    <a:pt x="15193" y="24883"/>
                    <a:pt x="13246" y="25023"/>
                  </a:cubicBezTo>
                  <a:cubicBezTo>
                    <a:pt x="12864" y="25050"/>
                    <a:pt x="12464" y="25062"/>
                    <a:pt x="12067" y="25062"/>
                  </a:cubicBezTo>
                  <a:cubicBezTo>
                    <a:pt x="10483" y="25062"/>
                    <a:pt x="8965" y="24883"/>
                    <a:pt x="8944" y="24883"/>
                  </a:cubicBezTo>
                  <a:cubicBezTo>
                    <a:pt x="8925" y="24881"/>
                    <a:pt x="8906" y="24880"/>
                    <a:pt x="8887" y="24880"/>
                  </a:cubicBezTo>
                  <a:cubicBezTo>
                    <a:pt x="8792" y="24880"/>
                    <a:pt x="8697" y="24907"/>
                    <a:pt x="8618" y="24962"/>
                  </a:cubicBezTo>
                  <a:lnTo>
                    <a:pt x="3388" y="28358"/>
                  </a:lnTo>
                  <a:lnTo>
                    <a:pt x="1089" y="24365"/>
                  </a:lnTo>
                  <a:cubicBezTo>
                    <a:pt x="1564" y="23359"/>
                    <a:pt x="3331" y="19471"/>
                    <a:pt x="3710" y="16806"/>
                  </a:cubicBezTo>
                  <a:cubicBezTo>
                    <a:pt x="3736" y="16623"/>
                    <a:pt x="3762" y="16444"/>
                    <a:pt x="3789" y="16275"/>
                  </a:cubicBezTo>
                  <a:cubicBezTo>
                    <a:pt x="4154" y="13666"/>
                    <a:pt x="4355" y="12234"/>
                    <a:pt x="5805" y="11023"/>
                  </a:cubicBezTo>
                  <a:cubicBezTo>
                    <a:pt x="7472" y="9634"/>
                    <a:pt x="13111" y="3904"/>
                    <a:pt x="14030" y="1613"/>
                  </a:cubicBezTo>
                  <a:cubicBezTo>
                    <a:pt x="14096" y="1439"/>
                    <a:pt x="14178" y="1269"/>
                    <a:pt x="14274" y="1108"/>
                  </a:cubicBezTo>
                  <a:close/>
                  <a:moveTo>
                    <a:pt x="14273" y="0"/>
                  </a:moveTo>
                  <a:cubicBezTo>
                    <a:pt x="13673" y="0"/>
                    <a:pt x="13331" y="656"/>
                    <a:pt x="13098" y="1239"/>
                  </a:cubicBezTo>
                  <a:cubicBezTo>
                    <a:pt x="12310" y="3207"/>
                    <a:pt x="6941" y="8772"/>
                    <a:pt x="5165" y="10252"/>
                  </a:cubicBezTo>
                  <a:cubicBezTo>
                    <a:pt x="3418" y="11707"/>
                    <a:pt x="3170" y="13470"/>
                    <a:pt x="2796" y="16131"/>
                  </a:cubicBezTo>
                  <a:cubicBezTo>
                    <a:pt x="2770" y="16305"/>
                    <a:pt x="2748" y="16484"/>
                    <a:pt x="2722" y="16662"/>
                  </a:cubicBezTo>
                  <a:cubicBezTo>
                    <a:pt x="2312" y="19527"/>
                    <a:pt x="96" y="24126"/>
                    <a:pt x="74" y="24169"/>
                  </a:cubicBezTo>
                  <a:cubicBezTo>
                    <a:pt x="0" y="24317"/>
                    <a:pt x="5" y="24496"/>
                    <a:pt x="87" y="24639"/>
                  </a:cubicBezTo>
                  <a:lnTo>
                    <a:pt x="2783" y="29316"/>
                  </a:lnTo>
                  <a:cubicBezTo>
                    <a:pt x="2868" y="29469"/>
                    <a:pt x="3032" y="29564"/>
                    <a:pt x="3207" y="29564"/>
                  </a:cubicBezTo>
                  <a:cubicBezTo>
                    <a:pt x="3210" y="29564"/>
                    <a:pt x="3214" y="29564"/>
                    <a:pt x="3218" y="29564"/>
                  </a:cubicBezTo>
                  <a:cubicBezTo>
                    <a:pt x="3314" y="29564"/>
                    <a:pt x="3410" y="29534"/>
                    <a:pt x="3493" y="29482"/>
                  </a:cubicBezTo>
                  <a:lnTo>
                    <a:pt x="9010" y="25894"/>
                  </a:lnTo>
                  <a:cubicBezTo>
                    <a:pt x="9466" y="25943"/>
                    <a:pt x="10707" y="26059"/>
                    <a:pt x="12026" y="26059"/>
                  </a:cubicBezTo>
                  <a:cubicBezTo>
                    <a:pt x="12456" y="26059"/>
                    <a:pt x="12894" y="26046"/>
                    <a:pt x="13316" y="26015"/>
                  </a:cubicBezTo>
                  <a:cubicBezTo>
                    <a:pt x="15154" y="25889"/>
                    <a:pt x="20344" y="25171"/>
                    <a:pt x="21289" y="25040"/>
                  </a:cubicBezTo>
                  <a:cubicBezTo>
                    <a:pt x="22565" y="25602"/>
                    <a:pt x="27390" y="27714"/>
                    <a:pt x="28226" y="27857"/>
                  </a:cubicBezTo>
                  <a:cubicBezTo>
                    <a:pt x="28386" y="27884"/>
                    <a:pt x="28532" y="27896"/>
                    <a:pt x="28667" y="27896"/>
                  </a:cubicBezTo>
                  <a:cubicBezTo>
                    <a:pt x="29560" y="27896"/>
                    <a:pt x="29950" y="27339"/>
                    <a:pt x="30442" y="26477"/>
                  </a:cubicBezTo>
                  <a:cubicBezTo>
                    <a:pt x="30660" y="26089"/>
                    <a:pt x="30625" y="25767"/>
                    <a:pt x="30551" y="25563"/>
                  </a:cubicBezTo>
                  <a:cubicBezTo>
                    <a:pt x="30337" y="24957"/>
                    <a:pt x="29606" y="24670"/>
                    <a:pt x="28962" y="24417"/>
                  </a:cubicBezTo>
                  <a:cubicBezTo>
                    <a:pt x="28713" y="24317"/>
                    <a:pt x="28430" y="24208"/>
                    <a:pt x="28321" y="24126"/>
                  </a:cubicBezTo>
                  <a:cubicBezTo>
                    <a:pt x="28021" y="23899"/>
                    <a:pt x="26732" y="23146"/>
                    <a:pt x="25513" y="22445"/>
                  </a:cubicBezTo>
                  <a:lnTo>
                    <a:pt x="25513" y="22445"/>
                  </a:lnTo>
                  <a:cubicBezTo>
                    <a:pt x="28343" y="22867"/>
                    <a:pt x="32502" y="23464"/>
                    <a:pt x="33268" y="23464"/>
                  </a:cubicBezTo>
                  <a:cubicBezTo>
                    <a:pt x="34418" y="23464"/>
                    <a:pt x="34992" y="23464"/>
                    <a:pt x="35558" y="22340"/>
                  </a:cubicBezTo>
                  <a:cubicBezTo>
                    <a:pt x="36016" y="21422"/>
                    <a:pt x="36107" y="20912"/>
                    <a:pt x="35511" y="20115"/>
                  </a:cubicBezTo>
                  <a:cubicBezTo>
                    <a:pt x="35328" y="19876"/>
                    <a:pt x="35127" y="19601"/>
                    <a:pt x="29014" y="18504"/>
                  </a:cubicBezTo>
                  <a:cubicBezTo>
                    <a:pt x="26680" y="18086"/>
                    <a:pt x="24355" y="17707"/>
                    <a:pt x="23492" y="17568"/>
                  </a:cubicBezTo>
                  <a:lnTo>
                    <a:pt x="23370" y="16902"/>
                  </a:lnTo>
                  <a:cubicBezTo>
                    <a:pt x="25604" y="16727"/>
                    <a:pt x="33891" y="16096"/>
                    <a:pt x="34971" y="16096"/>
                  </a:cubicBezTo>
                  <a:cubicBezTo>
                    <a:pt x="36342" y="16096"/>
                    <a:pt x="36734" y="15931"/>
                    <a:pt x="37548" y="15277"/>
                  </a:cubicBezTo>
                  <a:cubicBezTo>
                    <a:pt x="38524" y="14498"/>
                    <a:pt x="38746" y="13205"/>
                    <a:pt x="38080" y="12199"/>
                  </a:cubicBezTo>
                  <a:cubicBezTo>
                    <a:pt x="37708" y="11642"/>
                    <a:pt x="36747" y="11463"/>
                    <a:pt x="35250" y="11463"/>
                  </a:cubicBezTo>
                  <a:cubicBezTo>
                    <a:pt x="34347" y="11463"/>
                    <a:pt x="33248" y="11529"/>
                    <a:pt x="31966" y="11615"/>
                  </a:cubicBezTo>
                  <a:cubicBezTo>
                    <a:pt x="31513" y="11646"/>
                    <a:pt x="31086" y="11672"/>
                    <a:pt x="30690" y="11694"/>
                  </a:cubicBezTo>
                  <a:cubicBezTo>
                    <a:pt x="28469" y="11820"/>
                    <a:pt x="24259" y="11942"/>
                    <a:pt x="23262" y="11972"/>
                  </a:cubicBezTo>
                  <a:lnTo>
                    <a:pt x="22935" y="11646"/>
                  </a:lnTo>
                  <a:lnTo>
                    <a:pt x="23549" y="11372"/>
                  </a:lnTo>
                  <a:cubicBezTo>
                    <a:pt x="24150" y="11106"/>
                    <a:pt x="26719" y="10178"/>
                    <a:pt x="29201" y="9286"/>
                  </a:cubicBezTo>
                  <a:cubicBezTo>
                    <a:pt x="32454" y="8110"/>
                    <a:pt x="34618" y="7331"/>
                    <a:pt x="35049" y="7113"/>
                  </a:cubicBezTo>
                  <a:cubicBezTo>
                    <a:pt x="35119" y="7078"/>
                    <a:pt x="35184" y="7048"/>
                    <a:pt x="35249" y="7013"/>
                  </a:cubicBezTo>
                  <a:cubicBezTo>
                    <a:pt x="36029" y="6634"/>
                    <a:pt x="36765" y="6277"/>
                    <a:pt x="36599" y="4631"/>
                  </a:cubicBezTo>
                  <a:cubicBezTo>
                    <a:pt x="36538" y="3965"/>
                    <a:pt x="36159" y="3364"/>
                    <a:pt x="35585" y="3020"/>
                  </a:cubicBezTo>
                  <a:cubicBezTo>
                    <a:pt x="35131" y="2741"/>
                    <a:pt x="34569" y="2602"/>
                    <a:pt x="33956" y="2602"/>
                  </a:cubicBezTo>
                  <a:cubicBezTo>
                    <a:pt x="33409" y="2602"/>
                    <a:pt x="32821" y="2713"/>
                    <a:pt x="32236" y="2937"/>
                  </a:cubicBezTo>
                  <a:cubicBezTo>
                    <a:pt x="30538" y="3590"/>
                    <a:pt x="15149" y="9377"/>
                    <a:pt x="12942" y="10209"/>
                  </a:cubicBezTo>
                  <a:lnTo>
                    <a:pt x="12301" y="9713"/>
                  </a:lnTo>
                  <a:cubicBezTo>
                    <a:pt x="12763" y="9203"/>
                    <a:pt x="13634" y="8289"/>
                    <a:pt x="14557" y="7644"/>
                  </a:cubicBezTo>
                  <a:cubicBezTo>
                    <a:pt x="15990" y="6647"/>
                    <a:pt x="16438" y="5040"/>
                    <a:pt x="15894" y="2863"/>
                  </a:cubicBezTo>
                  <a:cubicBezTo>
                    <a:pt x="15480" y="1221"/>
                    <a:pt x="15128" y="59"/>
                    <a:pt x="14331" y="2"/>
                  </a:cubicBezTo>
                  <a:cubicBezTo>
                    <a:pt x="14311" y="1"/>
                    <a:pt x="14292" y="0"/>
                    <a:pt x="142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860;p36">
              <a:extLst>
                <a:ext uri="{FF2B5EF4-FFF2-40B4-BE49-F238E27FC236}">
                  <a16:creationId xmlns:a16="http://schemas.microsoft.com/office/drawing/2014/main" id="{E538D0FC-ADC9-BFC9-6740-4CEEE56B9C87}"/>
                </a:ext>
              </a:extLst>
            </p:cNvPr>
            <p:cNvSpPr/>
            <p:nvPr/>
          </p:nvSpPr>
          <p:spPr>
            <a:xfrm>
              <a:off x="1639900" y="3016250"/>
              <a:ext cx="1764775" cy="1852775"/>
            </a:xfrm>
            <a:custGeom>
              <a:avLst/>
              <a:gdLst/>
              <a:ahLst/>
              <a:cxnLst/>
              <a:rect l="l" t="t" r="r" b="b"/>
              <a:pathLst>
                <a:path w="70591" h="74111" extrusionOk="0">
                  <a:moveTo>
                    <a:pt x="12834" y="0"/>
                  </a:moveTo>
                  <a:cubicBezTo>
                    <a:pt x="9895" y="0"/>
                    <a:pt x="6784" y="1353"/>
                    <a:pt x="4677" y="5117"/>
                  </a:cubicBezTo>
                  <a:cubicBezTo>
                    <a:pt x="1" y="13478"/>
                    <a:pt x="4255" y="22975"/>
                    <a:pt x="5953" y="29781"/>
                  </a:cubicBezTo>
                  <a:cubicBezTo>
                    <a:pt x="7656" y="36582"/>
                    <a:pt x="18429" y="67342"/>
                    <a:pt x="19988" y="71169"/>
                  </a:cubicBezTo>
                  <a:cubicBezTo>
                    <a:pt x="20948" y="73528"/>
                    <a:pt x="22393" y="74111"/>
                    <a:pt x="23726" y="74111"/>
                  </a:cubicBezTo>
                  <a:cubicBezTo>
                    <a:pt x="24556" y="74111"/>
                    <a:pt x="25342" y="73885"/>
                    <a:pt x="25940" y="73721"/>
                  </a:cubicBezTo>
                  <a:cubicBezTo>
                    <a:pt x="27499" y="73294"/>
                    <a:pt x="70590" y="38568"/>
                    <a:pt x="70590" y="38568"/>
                  </a:cubicBezTo>
                  <a:lnTo>
                    <a:pt x="67190" y="30913"/>
                  </a:lnTo>
                  <a:lnTo>
                    <a:pt x="33739" y="48065"/>
                  </a:lnTo>
                  <a:lnTo>
                    <a:pt x="26506" y="25104"/>
                  </a:lnTo>
                  <a:cubicBezTo>
                    <a:pt x="26506" y="25104"/>
                    <a:pt x="22396" y="7952"/>
                    <a:pt x="20697" y="4125"/>
                  </a:cubicBezTo>
                  <a:cubicBezTo>
                    <a:pt x="19761" y="2020"/>
                    <a:pt x="16425" y="0"/>
                    <a:pt x="128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861;p36">
              <a:extLst>
                <a:ext uri="{FF2B5EF4-FFF2-40B4-BE49-F238E27FC236}">
                  <a16:creationId xmlns:a16="http://schemas.microsoft.com/office/drawing/2014/main" id="{7801B7DD-5BEB-EA8A-3E6C-C4563AE5D882}"/>
                </a:ext>
              </a:extLst>
            </p:cNvPr>
            <p:cNvSpPr/>
            <p:nvPr/>
          </p:nvSpPr>
          <p:spPr>
            <a:xfrm>
              <a:off x="1639900" y="3016250"/>
              <a:ext cx="1568375" cy="1852675"/>
            </a:xfrm>
            <a:custGeom>
              <a:avLst/>
              <a:gdLst/>
              <a:ahLst/>
              <a:cxnLst/>
              <a:rect l="l" t="t" r="r" b="b"/>
              <a:pathLst>
                <a:path w="62735" h="74107" extrusionOk="0">
                  <a:moveTo>
                    <a:pt x="12829" y="1"/>
                  </a:moveTo>
                  <a:cubicBezTo>
                    <a:pt x="9891" y="1"/>
                    <a:pt x="6782" y="1352"/>
                    <a:pt x="4677" y="5113"/>
                  </a:cubicBezTo>
                  <a:cubicBezTo>
                    <a:pt x="1" y="13478"/>
                    <a:pt x="4255" y="22975"/>
                    <a:pt x="5953" y="29776"/>
                  </a:cubicBezTo>
                  <a:cubicBezTo>
                    <a:pt x="7656" y="36582"/>
                    <a:pt x="18429" y="67342"/>
                    <a:pt x="19988" y="71169"/>
                  </a:cubicBezTo>
                  <a:cubicBezTo>
                    <a:pt x="20948" y="73524"/>
                    <a:pt x="22392" y="74107"/>
                    <a:pt x="23725" y="74107"/>
                  </a:cubicBezTo>
                  <a:cubicBezTo>
                    <a:pt x="24555" y="74107"/>
                    <a:pt x="25342" y="73880"/>
                    <a:pt x="25940" y="73717"/>
                  </a:cubicBezTo>
                  <a:cubicBezTo>
                    <a:pt x="27077" y="73407"/>
                    <a:pt x="50229" y="54914"/>
                    <a:pt x="62735" y="44882"/>
                  </a:cubicBezTo>
                  <a:lnTo>
                    <a:pt x="62735" y="44882"/>
                  </a:lnTo>
                  <a:lnTo>
                    <a:pt x="25304" y="62809"/>
                  </a:lnTo>
                  <a:cubicBezTo>
                    <a:pt x="25304" y="62809"/>
                    <a:pt x="27508" y="56190"/>
                    <a:pt x="29084" y="53042"/>
                  </a:cubicBezTo>
                  <a:cubicBezTo>
                    <a:pt x="29300" y="52611"/>
                    <a:pt x="29315" y="52433"/>
                    <a:pt x="29175" y="52433"/>
                  </a:cubicBezTo>
                  <a:cubicBezTo>
                    <a:pt x="28522" y="52433"/>
                    <a:pt x="24471" y="56340"/>
                    <a:pt x="21763" y="56340"/>
                  </a:cubicBezTo>
                  <a:cubicBezTo>
                    <a:pt x="20826" y="56340"/>
                    <a:pt x="20050" y="55873"/>
                    <a:pt x="19631" y="54614"/>
                  </a:cubicBezTo>
                  <a:cubicBezTo>
                    <a:pt x="17741" y="48944"/>
                    <a:pt x="5762" y="20584"/>
                    <a:pt x="7969" y="11126"/>
                  </a:cubicBezTo>
                  <a:cubicBezTo>
                    <a:pt x="9337" y="5270"/>
                    <a:pt x="12759" y="1956"/>
                    <a:pt x="15167" y="280"/>
                  </a:cubicBezTo>
                  <a:cubicBezTo>
                    <a:pt x="14416" y="101"/>
                    <a:pt x="13629" y="1"/>
                    <a:pt x="12829"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862;p36">
              <a:extLst>
                <a:ext uri="{FF2B5EF4-FFF2-40B4-BE49-F238E27FC236}">
                  <a16:creationId xmlns:a16="http://schemas.microsoft.com/office/drawing/2014/main" id="{94C5BFD1-8FAD-932C-4928-97550284AEF4}"/>
                </a:ext>
              </a:extLst>
            </p:cNvPr>
            <p:cNvSpPr/>
            <p:nvPr/>
          </p:nvSpPr>
          <p:spPr>
            <a:xfrm>
              <a:off x="1646325" y="3003700"/>
              <a:ext cx="1772050" cy="1877675"/>
            </a:xfrm>
            <a:custGeom>
              <a:avLst/>
              <a:gdLst/>
              <a:ahLst/>
              <a:cxnLst/>
              <a:rect l="l" t="t" r="r" b="b"/>
              <a:pathLst>
                <a:path w="70882" h="75107" extrusionOk="0">
                  <a:moveTo>
                    <a:pt x="12598" y="1004"/>
                  </a:moveTo>
                  <a:cubicBezTo>
                    <a:pt x="12737" y="1004"/>
                    <a:pt x="12872" y="1004"/>
                    <a:pt x="12994" y="1012"/>
                  </a:cubicBezTo>
                  <a:cubicBezTo>
                    <a:pt x="16373" y="1165"/>
                    <a:pt x="19199" y="3072"/>
                    <a:pt x="19979" y="4827"/>
                  </a:cubicBezTo>
                  <a:cubicBezTo>
                    <a:pt x="21642" y="8567"/>
                    <a:pt x="25718" y="25549"/>
                    <a:pt x="25761" y="25719"/>
                  </a:cubicBezTo>
                  <a:cubicBezTo>
                    <a:pt x="25761" y="25732"/>
                    <a:pt x="25766" y="25741"/>
                    <a:pt x="25770" y="25754"/>
                  </a:cubicBezTo>
                  <a:lnTo>
                    <a:pt x="32999" y="48715"/>
                  </a:lnTo>
                  <a:cubicBezTo>
                    <a:pt x="33066" y="48932"/>
                    <a:pt x="33266" y="49067"/>
                    <a:pt x="33478" y="49067"/>
                  </a:cubicBezTo>
                  <a:cubicBezTo>
                    <a:pt x="33555" y="49067"/>
                    <a:pt x="33634" y="49049"/>
                    <a:pt x="33708" y="49011"/>
                  </a:cubicBezTo>
                  <a:lnTo>
                    <a:pt x="66693" y="32098"/>
                  </a:lnTo>
                  <a:lnTo>
                    <a:pt x="69724" y="38922"/>
                  </a:lnTo>
                  <a:cubicBezTo>
                    <a:pt x="52676" y="52656"/>
                    <a:pt x="27094" y="73060"/>
                    <a:pt x="25535" y="73744"/>
                  </a:cubicBezTo>
                  <a:lnTo>
                    <a:pt x="25470" y="73761"/>
                  </a:lnTo>
                  <a:cubicBezTo>
                    <a:pt x="24887" y="73921"/>
                    <a:pt x="24193" y="74111"/>
                    <a:pt x="23481" y="74111"/>
                  </a:cubicBezTo>
                  <a:cubicBezTo>
                    <a:pt x="22290" y="74111"/>
                    <a:pt x="21048" y="73579"/>
                    <a:pt x="20192" y="71480"/>
                  </a:cubicBezTo>
                  <a:cubicBezTo>
                    <a:pt x="18529" y="67400"/>
                    <a:pt x="7839" y="36788"/>
                    <a:pt x="6184" y="30161"/>
                  </a:cubicBezTo>
                  <a:cubicBezTo>
                    <a:pt x="5892" y="28994"/>
                    <a:pt x="5527" y="27766"/>
                    <a:pt x="5143" y="26459"/>
                  </a:cubicBezTo>
                  <a:cubicBezTo>
                    <a:pt x="3332" y="20294"/>
                    <a:pt x="1076" y="12621"/>
                    <a:pt x="4856" y="5863"/>
                  </a:cubicBezTo>
                  <a:cubicBezTo>
                    <a:pt x="7177" y="1713"/>
                    <a:pt x="10556" y="1004"/>
                    <a:pt x="12598" y="1004"/>
                  </a:cubicBezTo>
                  <a:close/>
                  <a:moveTo>
                    <a:pt x="12597" y="1"/>
                  </a:moveTo>
                  <a:cubicBezTo>
                    <a:pt x="10319" y="1"/>
                    <a:pt x="6553" y="790"/>
                    <a:pt x="3985" y="5375"/>
                  </a:cubicBezTo>
                  <a:cubicBezTo>
                    <a:pt x="1" y="12499"/>
                    <a:pt x="2322" y="20394"/>
                    <a:pt x="4185" y="26738"/>
                  </a:cubicBezTo>
                  <a:cubicBezTo>
                    <a:pt x="4569" y="28036"/>
                    <a:pt x="4926" y="29255"/>
                    <a:pt x="5213" y="30405"/>
                  </a:cubicBezTo>
                  <a:cubicBezTo>
                    <a:pt x="6876" y="37058"/>
                    <a:pt x="17601" y="67765"/>
                    <a:pt x="19269" y="71859"/>
                  </a:cubicBezTo>
                  <a:cubicBezTo>
                    <a:pt x="20336" y="74480"/>
                    <a:pt x="21999" y="75107"/>
                    <a:pt x="23475" y="75107"/>
                  </a:cubicBezTo>
                  <a:cubicBezTo>
                    <a:pt x="24351" y="75107"/>
                    <a:pt x="25156" y="74885"/>
                    <a:pt x="25735" y="74728"/>
                  </a:cubicBezTo>
                  <a:lnTo>
                    <a:pt x="25814" y="74702"/>
                  </a:lnTo>
                  <a:cubicBezTo>
                    <a:pt x="26136" y="74615"/>
                    <a:pt x="26889" y="74410"/>
                    <a:pt x="48905" y="56875"/>
                  </a:cubicBezTo>
                  <a:cubicBezTo>
                    <a:pt x="59748" y="48240"/>
                    <a:pt x="70538" y="39544"/>
                    <a:pt x="70647" y="39457"/>
                  </a:cubicBezTo>
                  <a:cubicBezTo>
                    <a:pt x="70825" y="39318"/>
                    <a:pt x="70882" y="39074"/>
                    <a:pt x="70791" y="38865"/>
                  </a:cubicBezTo>
                  <a:lnTo>
                    <a:pt x="67390" y="31210"/>
                  </a:lnTo>
                  <a:cubicBezTo>
                    <a:pt x="67306" y="31024"/>
                    <a:pt x="67123" y="30915"/>
                    <a:pt x="66933" y="30915"/>
                  </a:cubicBezTo>
                  <a:cubicBezTo>
                    <a:pt x="66857" y="30915"/>
                    <a:pt x="66779" y="30933"/>
                    <a:pt x="66706" y="30971"/>
                  </a:cubicBezTo>
                  <a:lnTo>
                    <a:pt x="33778" y="47853"/>
                  </a:lnTo>
                  <a:lnTo>
                    <a:pt x="26733" y="25471"/>
                  </a:lnTo>
                  <a:cubicBezTo>
                    <a:pt x="26515" y="24552"/>
                    <a:pt x="22583" y="8219"/>
                    <a:pt x="20898" y="4422"/>
                  </a:cubicBezTo>
                  <a:cubicBezTo>
                    <a:pt x="20406" y="3316"/>
                    <a:pt x="19352" y="2258"/>
                    <a:pt x="17924" y="1439"/>
                  </a:cubicBezTo>
                  <a:cubicBezTo>
                    <a:pt x="16430" y="586"/>
                    <a:pt x="14758" y="98"/>
                    <a:pt x="13042" y="11"/>
                  </a:cubicBezTo>
                  <a:cubicBezTo>
                    <a:pt x="12901" y="4"/>
                    <a:pt x="12753" y="1"/>
                    <a:pt x="125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863;p36">
              <a:extLst>
                <a:ext uri="{FF2B5EF4-FFF2-40B4-BE49-F238E27FC236}">
                  <a16:creationId xmlns:a16="http://schemas.microsoft.com/office/drawing/2014/main" id="{1A38889B-7E55-E256-1A18-76A2AFF6E9F2}"/>
                </a:ext>
              </a:extLst>
            </p:cNvPr>
            <p:cNvSpPr/>
            <p:nvPr/>
          </p:nvSpPr>
          <p:spPr>
            <a:xfrm>
              <a:off x="3181375" y="3847425"/>
              <a:ext cx="125200" cy="219900"/>
            </a:xfrm>
            <a:custGeom>
              <a:avLst/>
              <a:gdLst/>
              <a:ahLst/>
              <a:cxnLst/>
              <a:rect l="l" t="t" r="r" b="b"/>
              <a:pathLst>
                <a:path w="5008" h="8796" extrusionOk="0">
                  <a:moveTo>
                    <a:pt x="571" y="0"/>
                  </a:moveTo>
                  <a:cubicBezTo>
                    <a:pt x="496" y="0"/>
                    <a:pt x="420" y="17"/>
                    <a:pt x="349" y="52"/>
                  </a:cubicBezTo>
                  <a:cubicBezTo>
                    <a:pt x="101" y="174"/>
                    <a:pt x="0" y="470"/>
                    <a:pt x="122" y="718"/>
                  </a:cubicBezTo>
                  <a:lnTo>
                    <a:pt x="3950" y="8517"/>
                  </a:lnTo>
                  <a:cubicBezTo>
                    <a:pt x="4033" y="8687"/>
                    <a:pt x="4207" y="8796"/>
                    <a:pt x="4398" y="8796"/>
                  </a:cubicBezTo>
                  <a:cubicBezTo>
                    <a:pt x="4769" y="8796"/>
                    <a:pt x="5008" y="8408"/>
                    <a:pt x="4847" y="8077"/>
                  </a:cubicBezTo>
                  <a:lnTo>
                    <a:pt x="1019" y="278"/>
                  </a:lnTo>
                  <a:cubicBezTo>
                    <a:pt x="933" y="102"/>
                    <a:pt x="755" y="0"/>
                    <a:pt x="5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864;p36">
              <a:extLst>
                <a:ext uri="{FF2B5EF4-FFF2-40B4-BE49-F238E27FC236}">
                  <a16:creationId xmlns:a16="http://schemas.microsoft.com/office/drawing/2014/main" id="{D6725E15-837D-94E9-ADCC-6060E71969D2}"/>
                </a:ext>
              </a:extLst>
            </p:cNvPr>
            <p:cNvSpPr/>
            <p:nvPr/>
          </p:nvSpPr>
          <p:spPr>
            <a:xfrm>
              <a:off x="458225" y="2882250"/>
              <a:ext cx="884850" cy="2473100"/>
            </a:xfrm>
            <a:custGeom>
              <a:avLst/>
              <a:gdLst/>
              <a:ahLst/>
              <a:cxnLst/>
              <a:rect l="l" t="t" r="r" b="b"/>
              <a:pathLst>
                <a:path w="35394" h="98924" extrusionOk="0">
                  <a:moveTo>
                    <a:pt x="19578" y="1"/>
                  </a:moveTo>
                  <a:lnTo>
                    <a:pt x="1" y="13586"/>
                  </a:lnTo>
                  <a:cubicBezTo>
                    <a:pt x="1" y="13586"/>
                    <a:pt x="9650" y="23780"/>
                    <a:pt x="8653" y="50551"/>
                  </a:cubicBezTo>
                  <a:cubicBezTo>
                    <a:pt x="7891" y="70990"/>
                    <a:pt x="10617" y="94204"/>
                    <a:pt x="14549" y="98924"/>
                  </a:cubicBezTo>
                  <a:lnTo>
                    <a:pt x="35393" y="98924"/>
                  </a:lnTo>
                  <a:cubicBezTo>
                    <a:pt x="35393" y="98924"/>
                    <a:pt x="28191" y="59199"/>
                    <a:pt x="28709" y="36395"/>
                  </a:cubicBezTo>
                  <a:cubicBezTo>
                    <a:pt x="29101" y="19090"/>
                    <a:pt x="23902" y="7081"/>
                    <a:pt x="195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865;p36">
              <a:extLst>
                <a:ext uri="{FF2B5EF4-FFF2-40B4-BE49-F238E27FC236}">
                  <a16:creationId xmlns:a16="http://schemas.microsoft.com/office/drawing/2014/main" id="{5318BCBC-E698-76BA-EB7D-618B51F72435}"/>
                </a:ext>
              </a:extLst>
            </p:cNvPr>
            <p:cNvSpPr/>
            <p:nvPr/>
          </p:nvSpPr>
          <p:spPr>
            <a:xfrm>
              <a:off x="443850" y="2869775"/>
              <a:ext cx="912950" cy="2498100"/>
            </a:xfrm>
            <a:custGeom>
              <a:avLst/>
              <a:gdLst/>
              <a:ahLst/>
              <a:cxnLst/>
              <a:rect l="l" t="t" r="r" b="b"/>
              <a:pathLst>
                <a:path w="36518" h="99924" extrusionOk="0">
                  <a:moveTo>
                    <a:pt x="19996" y="1214"/>
                  </a:moveTo>
                  <a:cubicBezTo>
                    <a:pt x="22526" y="5442"/>
                    <a:pt x="24547" y="10079"/>
                    <a:pt x="26005" y="15004"/>
                  </a:cubicBezTo>
                  <a:cubicBezTo>
                    <a:pt x="28022" y="21814"/>
                    <a:pt x="28958" y="29178"/>
                    <a:pt x="28779" y="36881"/>
                  </a:cubicBezTo>
                  <a:cubicBezTo>
                    <a:pt x="28514" y="48694"/>
                    <a:pt x="30347" y="65097"/>
                    <a:pt x="31936" y="76780"/>
                  </a:cubicBezTo>
                  <a:cubicBezTo>
                    <a:pt x="33412" y="87675"/>
                    <a:pt x="34958" y="96601"/>
                    <a:pt x="35372" y="98927"/>
                  </a:cubicBezTo>
                  <a:lnTo>
                    <a:pt x="15368" y="98927"/>
                  </a:lnTo>
                  <a:cubicBezTo>
                    <a:pt x="13621" y="96597"/>
                    <a:pt x="12002" y="90126"/>
                    <a:pt x="10913" y="81074"/>
                  </a:cubicBezTo>
                  <a:cubicBezTo>
                    <a:pt x="9794" y="71794"/>
                    <a:pt x="9363" y="60860"/>
                    <a:pt x="9724" y="51072"/>
                  </a:cubicBezTo>
                  <a:cubicBezTo>
                    <a:pt x="10242" y="37155"/>
                    <a:pt x="7843" y="27771"/>
                    <a:pt x="5740" y="22350"/>
                  </a:cubicBezTo>
                  <a:cubicBezTo>
                    <a:pt x="3950" y="17730"/>
                    <a:pt x="2091" y="15143"/>
                    <a:pt x="1312" y="14181"/>
                  </a:cubicBezTo>
                  <a:lnTo>
                    <a:pt x="19996" y="1214"/>
                  </a:lnTo>
                  <a:close/>
                  <a:moveTo>
                    <a:pt x="20152" y="0"/>
                  </a:moveTo>
                  <a:cubicBezTo>
                    <a:pt x="20054" y="0"/>
                    <a:pt x="19954" y="29"/>
                    <a:pt x="19866" y="90"/>
                  </a:cubicBezTo>
                  <a:lnTo>
                    <a:pt x="288" y="13672"/>
                  </a:lnTo>
                  <a:cubicBezTo>
                    <a:pt x="36" y="13846"/>
                    <a:pt x="1" y="14203"/>
                    <a:pt x="210" y="14425"/>
                  </a:cubicBezTo>
                  <a:cubicBezTo>
                    <a:pt x="236" y="14451"/>
                    <a:pt x="2579" y="16972"/>
                    <a:pt x="4808" y="22711"/>
                  </a:cubicBezTo>
                  <a:cubicBezTo>
                    <a:pt x="6876" y="28046"/>
                    <a:pt x="9237" y="37290"/>
                    <a:pt x="8727" y="51032"/>
                  </a:cubicBezTo>
                  <a:cubicBezTo>
                    <a:pt x="8361" y="60873"/>
                    <a:pt x="8797" y="71864"/>
                    <a:pt x="9920" y="81195"/>
                  </a:cubicBezTo>
                  <a:cubicBezTo>
                    <a:pt x="11483" y="94176"/>
                    <a:pt x="13613" y="98391"/>
                    <a:pt x="14741" y="99745"/>
                  </a:cubicBezTo>
                  <a:cubicBezTo>
                    <a:pt x="14836" y="99858"/>
                    <a:pt x="14976" y="99924"/>
                    <a:pt x="15124" y="99924"/>
                  </a:cubicBezTo>
                  <a:lnTo>
                    <a:pt x="35973" y="99924"/>
                  </a:lnTo>
                  <a:cubicBezTo>
                    <a:pt x="36282" y="99919"/>
                    <a:pt x="36517" y="99641"/>
                    <a:pt x="36460" y="99332"/>
                  </a:cubicBezTo>
                  <a:cubicBezTo>
                    <a:pt x="36443" y="99231"/>
                    <a:pt x="34640" y="89264"/>
                    <a:pt x="32925" y="76636"/>
                  </a:cubicBezTo>
                  <a:cubicBezTo>
                    <a:pt x="31344" y="64993"/>
                    <a:pt x="29515" y="48646"/>
                    <a:pt x="29785" y="36902"/>
                  </a:cubicBezTo>
                  <a:cubicBezTo>
                    <a:pt x="29959" y="29095"/>
                    <a:pt x="29014" y="21632"/>
                    <a:pt x="26968" y="14717"/>
                  </a:cubicBezTo>
                  <a:cubicBezTo>
                    <a:pt x="25431" y="9535"/>
                    <a:pt x="23284" y="4662"/>
                    <a:pt x="20580" y="238"/>
                  </a:cubicBezTo>
                  <a:cubicBezTo>
                    <a:pt x="20484" y="85"/>
                    <a:pt x="20320" y="0"/>
                    <a:pt x="201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866;p36">
              <a:extLst>
                <a:ext uri="{FF2B5EF4-FFF2-40B4-BE49-F238E27FC236}">
                  <a16:creationId xmlns:a16="http://schemas.microsoft.com/office/drawing/2014/main" id="{FBF4D70F-5D9C-ACCC-494C-95EA3D66C1AB}"/>
                </a:ext>
              </a:extLst>
            </p:cNvPr>
            <p:cNvSpPr/>
            <p:nvPr/>
          </p:nvSpPr>
          <p:spPr>
            <a:xfrm>
              <a:off x="517025" y="2882250"/>
              <a:ext cx="885050" cy="2473100"/>
            </a:xfrm>
            <a:custGeom>
              <a:avLst/>
              <a:gdLst/>
              <a:ahLst/>
              <a:cxnLst/>
              <a:rect l="l" t="t" r="r" b="b"/>
              <a:pathLst>
                <a:path w="35402" h="98924" extrusionOk="0">
                  <a:moveTo>
                    <a:pt x="19577" y="1"/>
                  </a:moveTo>
                  <a:lnTo>
                    <a:pt x="0" y="13586"/>
                  </a:lnTo>
                  <a:cubicBezTo>
                    <a:pt x="0" y="13586"/>
                    <a:pt x="9645" y="23784"/>
                    <a:pt x="8652" y="50551"/>
                  </a:cubicBezTo>
                  <a:cubicBezTo>
                    <a:pt x="7890" y="70990"/>
                    <a:pt x="10620" y="94204"/>
                    <a:pt x="14552" y="98924"/>
                  </a:cubicBezTo>
                  <a:lnTo>
                    <a:pt x="35401" y="98924"/>
                  </a:lnTo>
                  <a:cubicBezTo>
                    <a:pt x="35401" y="98924"/>
                    <a:pt x="28191" y="59199"/>
                    <a:pt x="28709" y="36395"/>
                  </a:cubicBezTo>
                  <a:cubicBezTo>
                    <a:pt x="29101" y="19090"/>
                    <a:pt x="23906" y="7081"/>
                    <a:pt x="195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867;p36">
              <a:extLst>
                <a:ext uri="{FF2B5EF4-FFF2-40B4-BE49-F238E27FC236}">
                  <a16:creationId xmlns:a16="http://schemas.microsoft.com/office/drawing/2014/main" id="{921970F5-FD71-73DF-8D2D-D5D73AC8F1D0}"/>
                </a:ext>
              </a:extLst>
            </p:cNvPr>
            <p:cNvSpPr/>
            <p:nvPr/>
          </p:nvSpPr>
          <p:spPr>
            <a:xfrm>
              <a:off x="502650" y="2869775"/>
              <a:ext cx="912925" cy="2498100"/>
            </a:xfrm>
            <a:custGeom>
              <a:avLst/>
              <a:gdLst/>
              <a:ahLst/>
              <a:cxnLst/>
              <a:rect l="l" t="t" r="r" b="b"/>
              <a:pathLst>
                <a:path w="36517" h="99924" extrusionOk="0">
                  <a:moveTo>
                    <a:pt x="20000" y="1214"/>
                  </a:moveTo>
                  <a:cubicBezTo>
                    <a:pt x="22530" y="5442"/>
                    <a:pt x="24550" y="10079"/>
                    <a:pt x="26009" y="15004"/>
                  </a:cubicBezTo>
                  <a:cubicBezTo>
                    <a:pt x="28025" y="21814"/>
                    <a:pt x="28957" y="29178"/>
                    <a:pt x="28783" y="36881"/>
                  </a:cubicBezTo>
                  <a:cubicBezTo>
                    <a:pt x="28513" y="48690"/>
                    <a:pt x="30351" y="65097"/>
                    <a:pt x="31936" y="76776"/>
                  </a:cubicBezTo>
                  <a:cubicBezTo>
                    <a:pt x="33416" y="87675"/>
                    <a:pt x="34962" y="96601"/>
                    <a:pt x="35371" y="98927"/>
                  </a:cubicBezTo>
                  <a:lnTo>
                    <a:pt x="15367" y="98927"/>
                  </a:lnTo>
                  <a:cubicBezTo>
                    <a:pt x="13621" y="96597"/>
                    <a:pt x="12001" y="90126"/>
                    <a:pt x="10912" y="81074"/>
                  </a:cubicBezTo>
                  <a:cubicBezTo>
                    <a:pt x="9793" y="71794"/>
                    <a:pt x="9362" y="60860"/>
                    <a:pt x="9724" y="51072"/>
                  </a:cubicBezTo>
                  <a:cubicBezTo>
                    <a:pt x="10242" y="37155"/>
                    <a:pt x="7843" y="27771"/>
                    <a:pt x="5739" y="22350"/>
                  </a:cubicBezTo>
                  <a:cubicBezTo>
                    <a:pt x="3950" y="17730"/>
                    <a:pt x="2090" y="15143"/>
                    <a:pt x="1315" y="14181"/>
                  </a:cubicBezTo>
                  <a:lnTo>
                    <a:pt x="20000" y="1214"/>
                  </a:lnTo>
                  <a:close/>
                  <a:moveTo>
                    <a:pt x="20154" y="0"/>
                  </a:moveTo>
                  <a:cubicBezTo>
                    <a:pt x="20056" y="0"/>
                    <a:pt x="19956" y="29"/>
                    <a:pt x="19869" y="90"/>
                  </a:cubicBezTo>
                  <a:lnTo>
                    <a:pt x="288" y="13672"/>
                  </a:lnTo>
                  <a:cubicBezTo>
                    <a:pt x="35" y="13846"/>
                    <a:pt x="0" y="14203"/>
                    <a:pt x="209" y="14429"/>
                  </a:cubicBezTo>
                  <a:cubicBezTo>
                    <a:pt x="235" y="14451"/>
                    <a:pt x="2582" y="16972"/>
                    <a:pt x="4808" y="22711"/>
                  </a:cubicBezTo>
                  <a:cubicBezTo>
                    <a:pt x="6876" y="28046"/>
                    <a:pt x="9236" y="37290"/>
                    <a:pt x="8726" y="51032"/>
                  </a:cubicBezTo>
                  <a:cubicBezTo>
                    <a:pt x="8361" y="60873"/>
                    <a:pt x="8796" y="71864"/>
                    <a:pt x="9920" y="81195"/>
                  </a:cubicBezTo>
                  <a:cubicBezTo>
                    <a:pt x="11483" y="94176"/>
                    <a:pt x="13612" y="98391"/>
                    <a:pt x="14740" y="99745"/>
                  </a:cubicBezTo>
                  <a:cubicBezTo>
                    <a:pt x="14836" y="99858"/>
                    <a:pt x="14975" y="99924"/>
                    <a:pt x="15123" y="99924"/>
                  </a:cubicBezTo>
                  <a:lnTo>
                    <a:pt x="35972" y="99924"/>
                  </a:lnTo>
                  <a:cubicBezTo>
                    <a:pt x="36281" y="99919"/>
                    <a:pt x="36516" y="99641"/>
                    <a:pt x="36460" y="99336"/>
                  </a:cubicBezTo>
                  <a:cubicBezTo>
                    <a:pt x="36442" y="99236"/>
                    <a:pt x="34640" y="89264"/>
                    <a:pt x="32928" y="76636"/>
                  </a:cubicBezTo>
                  <a:cubicBezTo>
                    <a:pt x="31343" y="64993"/>
                    <a:pt x="29514" y="48646"/>
                    <a:pt x="29784" y="36902"/>
                  </a:cubicBezTo>
                  <a:cubicBezTo>
                    <a:pt x="29959" y="29095"/>
                    <a:pt x="29014" y="21632"/>
                    <a:pt x="26967" y="14717"/>
                  </a:cubicBezTo>
                  <a:cubicBezTo>
                    <a:pt x="25434" y="9535"/>
                    <a:pt x="23283" y="4667"/>
                    <a:pt x="20579" y="238"/>
                  </a:cubicBezTo>
                  <a:cubicBezTo>
                    <a:pt x="20486" y="85"/>
                    <a:pt x="20322" y="0"/>
                    <a:pt x="201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868;p36">
              <a:extLst>
                <a:ext uri="{FF2B5EF4-FFF2-40B4-BE49-F238E27FC236}">
                  <a16:creationId xmlns:a16="http://schemas.microsoft.com/office/drawing/2014/main" id="{3662B15A-CE59-32DD-946B-8AABDD9D88EF}"/>
                </a:ext>
              </a:extLst>
            </p:cNvPr>
            <p:cNvSpPr/>
            <p:nvPr/>
          </p:nvSpPr>
          <p:spPr>
            <a:xfrm>
              <a:off x="458225" y="2882250"/>
              <a:ext cx="548250" cy="339675"/>
            </a:xfrm>
            <a:custGeom>
              <a:avLst/>
              <a:gdLst/>
              <a:ahLst/>
              <a:cxnLst/>
              <a:rect l="l" t="t" r="r" b="b"/>
              <a:pathLst>
                <a:path w="21930" h="13587" extrusionOk="0">
                  <a:moveTo>
                    <a:pt x="19578" y="1"/>
                  </a:moveTo>
                  <a:lnTo>
                    <a:pt x="1" y="13586"/>
                  </a:lnTo>
                  <a:lnTo>
                    <a:pt x="2352" y="13586"/>
                  </a:lnTo>
                  <a:lnTo>
                    <a:pt x="2192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869;p36">
              <a:extLst>
                <a:ext uri="{FF2B5EF4-FFF2-40B4-BE49-F238E27FC236}">
                  <a16:creationId xmlns:a16="http://schemas.microsoft.com/office/drawing/2014/main" id="{5C67D51F-A0D5-01B5-5758-332C13280273}"/>
                </a:ext>
              </a:extLst>
            </p:cNvPr>
            <p:cNvSpPr/>
            <p:nvPr/>
          </p:nvSpPr>
          <p:spPr>
            <a:xfrm>
              <a:off x="441025" y="2869725"/>
              <a:ext cx="582650" cy="364725"/>
            </a:xfrm>
            <a:custGeom>
              <a:avLst/>
              <a:gdLst/>
              <a:ahLst/>
              <a:cxnLst/>
              <a:rect l="l" t="t" r="r" b="b"/>
              <a:pathLst>
                <a:path w="23306" h="14589" extrusionOk="0">
                  <a:moveTo>
                    <a:pt x="21019" y="1002"/>
                  </a:moveTo>
                  <a:lnTo>
                    <a:pt x="2883" y="13587"/>
                  </a:lnTo>
                  <a:lnTo>
                    <a:pt x="2287" y="13587"/>
                  </a:lnTo>
                  <a:lnTo>
                    <a:pt x="20423" y="1002"/>
                  </a:lnTo>
                  <a:close/>
                  <a:moveTo>
                    <a:pt x="20266" y="1"/>
                  </a:moveTo>
                  <a:cubicBezTo>
                    <a:pt x="20162" y="1"/>
                    <a:pt x="20066" y="31"/>
                    <a:pt x="19979" y="92"/>
                  </a:cubicBezTo>
                  <a:lnTo>
                    <a:pt x="401" y="13674"/>
                  </a:lnTo>
                  <a:cubicBezTo>
                    <a:pt x="1" y="13952"/>
                    <a:pt x="197" y="14588"/>
                    <a:pt x="689" y="14588"/>
                  </a:cubicBezTo>
                  <a:lnTo>
                    <a:pt x="3040" y="14588"/>
                  </a:lnTo>
                  <a:cubicBezTo>
                    <a:pt x="3140" y="14588"/>
                    <a:pt x="3240" y="14553"/>
                    <a:pt x="3323" y="14497"/>
                  </a:cubicBezTo>
                  <a:lnTo>
                    <a:pt x="22901" y="915"/>
                  </a:lnTo>
                  <a:cubicBezTo>
                    <a:pt x="23305" y="632"/>
                    <a:pt x="23105" y="1"/>
                    <a:pt x="226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21660944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grpSp>
        <p:nvGrpSpPr>
          <p:cNvPr id="631" name="Google Shape;631;p36"/>
          <p:cNvGrpSpPr/>
          <p:nvPr/>
        </p:nvGrpSpPr>
        <p:grpSpPr>
          <a:xfrm>
            <a:off x="444258" y="2952471"/>
            <a:ext cx="1971493" cy="1950831"/>
            <a:chOff x="1265450" y="370125"/>
            <a:chExt cx="5159625" cy="5105550"/>
          </a:xfrm>
        </p:grpSpPr>
        <p:sp>
          <p:nvSpPr>
            <p:cNvPr id="632" name="Google Shape;632;p36"/>
            <p:cNvSpPr/>
            <p:nvPr/>
          </p:nvSpPr>
          <p:spPr>
            <a:xfrm>
              <a:off x="1265450" y="370125"/>
              <a:ext cx="5159625" cy="4258100"/>
            </a:xfrm>
            <a:custGeom>
              <a:avLst/>
              <a:gdLst/>
              <a:ahLst/>
              <a:cxnLst/>
              <a:rect l="l" t="t" r="r" b="b"/>
              <a:pathLst>
                <a:path w="206385" h="170324" extrusionOk="0">
                  <a:moveTo>
                    <a:pt x="117410" y="1"/>
                  </a:moveTo>
                  <a:cubicBezTo>
                    <a:pt x="105360" y="1"/>
                    <a:pt x="93531" y="2578"/>
                    <a:pt x="83893" y="7842"/>
                  </a:cubicBezTo>
                  <a:cubicBezTo>
                    <a:pt x="62493" y="19530"/>
                    <a:pt x="58312" y="45845"/>
                    <a:pt x="40332" y="60830"/>
                  </a:cubicBezTo>
                  <a:cubicBezTo>
                    <a:pt x="23789" y="74614"/>
                    <a:pt x="8626" y="86102"/>
                    <a:pt x="5409" y="108158"/>
                  </a:cubicBezTo>
                  <a:cubicBezTo>
                    <a:pt x="0" y="145249"/>
                    <a:pt x="35926" y="170324"/>
                    <a:pt x="69990" y="170324"/>
                  </a:cubicBezTo>
                  <a:cubicBezTo>
                    <a:pt x="78722" y="170324"/>
                    <a:pt x="87331" y="168676"/>
                    <a:pt x="95091" y="165161"/>
                  </a:cubicBezTo>
                  <a:cubicBezTo>
                    <a:pt x="107093" y="159723"/>
                    <a:pt x="116570" y="150633"/>
                    <a:pt x="129934" y="148595"/>
                  </a:cubicBezTo>
                  <a:cubicBezTo>
                    <a:pt x="157045" y="144459"/>
                    <a:pt x="167155" y="146758"/>
                    <a:pt x="186915" y="128835"/>
                  </a:cubicBezTo>
                  <a:cubicBezTo>
                    <a:pt x="206384" y="111176"/>
                    <a:pt x="203086" y="81348"/>
                    <a:pt x="192211" y="55849"/>
                  </a:cubicBezTo>
                  <a:cubicBezTo>
                    <a:pt x="185999" y="41288"/>
                    <a:pt x="177317" y="28138"/>
                    <a:pt x="168992" y="19473"/>
                  </a:cubicBezTo>
                  <a:cubicBezTo>
                    <a:pt x="156664" y="6642"/>
                    <a:pt x="136753" y="1"/>
                    <a:pt x="11741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6"/>
            <p:cNvSpPr/>
            <p:nvPr/>
          </p:nvSpPr>
          <p:spPr>
            <a:xfrm>
              <a:off x="2902575" y="1647075"/>
              <a:ext cx="2518250" cy="1982150"/>
            </a:xfrm>
            <a:custGeom>
              <a:avLst/>
              <a:gdLst/>
              <a:ahLst/>
              <a:cxnLst/>
              <a:rect l="l" t="t" r="r" b="b"/>
              <a:pathLst>
                <a:path w="100730" h="79286" extrusionOk="0">
                  <a:moveTo>
                    <a:pt x="48967" y="1"/>
                  </a:moveTo>
                  <a:cubicBezTo>
                    <a:pt x="47675" y="1"/>
                    <a:pt x="46533" y="845"/>
                    <a:pt x="46157" y="2083"/>
                  </a:cubicBezTo>
                  <a:lnTo>
                    <a:pt x="44517" y="7475"/>
                  </a:lnTo>
                  <a:lnTo>
                    <a:pt x="1" y="7475"/>
                  </a:lnTo>
                  <a:lnTo>
                    <a:pt x="1" y="79285"/>
                  </a:lnTo>
                  <a:lnTo>
                    <a:pt x="100730" y="79285"/>
                  </a:lnTo>
                  <a:lnTo>
                    <a:pt x="100730" y="2762"/>
                  </a:lnTo>
                  <a:cubicBezTo>
                    <a:pt x="100730" y="1237"/>
                    <a:pt x="99493" y="1"/>
                    <a:pt x="97968"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6"/>
            <p:cNvSpPr/>
            <p:nvPr/>
          </p:nvSpPr>
          <p:spPr>
            <a:xfrm>
              <a:off x="2895575" y="1640075"/>
              <a:ext cx="2532275" cy="1996150"/>
            </a:xfrm>
            <a:custGeom>
              <a:avLst/>
              <a:gdLst/>
              <a:ahLst/>
              <a:cxnLst/>
              <a:rect l="l" t="t" r="r" b="b"/>
              <a:pathLst>
                <a:path w="101291" h="79846" extrusionOk="0">
                  <a:moveTo>
                    <a:pt x="49235" y="562"/>
                  </a:moveTo>
                  <a:cubicBezTo>
                    <a:pt x="49239" y="562"/>
                    <a:pt x="49243" y="562"/>
                    <a:pt x="49247" y="562"/>
                  </a:cubicBezTo>
                  <a:lnTo>
                    <a:pt x="98248" y="562"/>
                  </a:lnTo>
                  <a:cubicBezTo>
                    <a:pt x="99616" y="562"/>
                    <a:pt x="100729" y="1675"/>
                    <a:pt x="100729" y="3042"/>
                  </a:cubicBezTo>
                  <a:lnTo>
                    <a:pt x="100729" y="79284"/>
                  </a:lnTo>
                  <a:lnTo>
                    <a:pt x="561" y="79284"/>
                  </a:lnTo>
                  <a:lnTo>
                    <a:pt x="561" y="8035"/>
                  </a:lnTo>
                  <a:lnTo>
                    <a:pt x="45004" y="8035"/>
                  </a:lnTo>
                  <a:lnTo>
                    <a:pt x="46707" y="2445"/>
                  </a:lnTo>
                  <a:cubicBezTo>
                    <a:pt x="47041" y="1326"/>
                    <a:pt x="48069" y="562"/>
                    <a:pt x="49235" y="562"/>
                  </a:cubicBezTo>
                  <a:close/>
                  <a:moveTo>
                    <a:pt x="49247" y="0"/>
                  </a:moveTo>
                  <a:cubicBezTo>
                    <a:pt x="47821" y="0"/>
                    <a:pt x="46584" y="916"/>
                    <a:pt x="46168" y="2282"/>
                  </a:cubicBezTo>
                  <a:lnTo>
                    <a:pt x="44589" y="7474"/>
                  </a:lnTo>
                  <a:lnTo>
                    <a:pt x="0" y="7474"/>
                  </a:lnTo>
                  <a:lnTo>
                    <a:pt x="0" y="79846"/>
                  </a:lnTo>
                  <a:lnTo>
                    <a:pt x="101290" y="79846"/>
                  </a:lnTo>
                  <a:lnTo>
                    <a:pt x="101290" y="3042"/>
                  </a:lnTo>
                  <a:cubicBezTo>
                    <a:pt x="101290" y="1366"/>
                    <a:pt x="99925" y="0"/>
                    <a:pt x="982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6"/>
            <p:cNvSpPr/>
            <p:nvPr/>
          </p:nvSpPr>
          <p:spPr>
            <a:xfrm>
              <a:off x="2902575" y="2020775"/>
              <a:ext cx="2518250" cy="1795275"/>
            </a:xfrm>
            <a:custGeom>
              <a:avLst/>
              <a:gdLst/>
              <a:ahLst/>
              <a:cxnLst/>
              <a:rect l="l" t="t" r="r" b="b"/>
              <a:pathLst>
                <a:path w="100730" h="71811" extrusionOk="0">
                  <a:moveTo>
                    <a:pt x="1" y="0"/>
                  </a:moveTo>
                  <a:lnTo>
                    <a:pt x="1" y="71811"/>
                  </a:lnTo>
                  <a:lnTo>
                    <a:pt x="100730" y="71811"/>
                  </a:lnTo>
                  <a:lnTo>
                    <a:pt x="100730"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6"/>
            <p:cNvSpPr/>
            <p:nvPr/>
          </p:nvSpPr>
          <p:spPr>
            <a:xfrm>
              <a:off x="2895575" y="2013750"/>
              <a:ext cx="2532275" cy="1809325"/>
            </a:xfrm>
            <a:custGeom>
              <a:avLst/>
              <a:gdLst/>
              <a:ahLst/>
              <a:cxnLst/>
              <a:rect l="l" t="t" r="r" b="b"/>
              <a:pathLst>
                <a:path w="101291" h="72373" extrusionOk="0">
                  <a:moveTo>
                    <a:pt x="100729" y="562"/>
                  </a:moveTo>
                  <a:lnTo>
                    <a:pt x="100729" y="71811"/>
                  </a:lnTo>
                  <a:lnTo>
                    <a:pt x="561" y="71811"/>
                  </a:lnTo>
                  <a:lnTo>
                    <a:pt x="561" y="562"/>
                  </a:lnTo>
                  <a:close/>
                  <a:moveTo>
                    <a:pt x="0" y="0"/>
                  </a:moveTo>
                  <a:lnTo>
                    <a:pt x="0" y="72372"/>
                  </a:lnTo>
                  <a:lnTo>
                    <a:pt x="101290" y="72372"/>
                  </a:lnTo>
                  <a:lnTo>
                    <a:pt x="10129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6"/>
            <p:cNvSpPr/>
            <p:nvPr/>
          </p:nvSpPr>
          <p:spPr>
            <a:xfrm>
              <a:off x="3498125" y="1833075"/>
              <a:ext cx="222175" cy="1983650"/>
            </a:xfrm>
            <a:custGeom>
              <a:avLst/>
              <a:gdLst/>
              <a:ahLst/>
              <a:cxnLst/>
              <a:rect l="l" t="t" r="r" b="b"/>
              <a:pathLst>
                <a:path w="8887" h="79346" extrusionOk="0">
                  <a:moveTo>
                    <a:pt x="1" y="1"/>
                  </a:moveTo>
                  <a:lnTo>
                    <a:pt x="1" y="79346"/>
                  </a:lnTo>
                  <a:lnTo>
                    <a:pt x="8887" y="79346"/>
                  </a:lnTo>
                  <a:lnTo>
                    <a:pt x="888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6"/>
            <p:cNvSpPr/>
            <p:nvPr/>
          </p:nvSpPr>
          <p:spPr>
            <a:xfrm>
              <a:off x="3491125" y="1826075"/>
              <a:ext cx="236200" cy="1997675"/>
            </a:xfrm>
            <a:custGeom>
              <a:avLst/>
              <a:gdLst/>
              <a:ahLst/>
              <a:cxnLst/>
              <a:rect l="l" t="t" r="r" b="b"/>
              <a:pathLst>
                <a:path w="9448" h="79907" extrusionOk="0">
                  <a:moveTo>
                    <a:pt x="8886" y="561"/>
                  </a:moveTo>
                  <a:lnTo>
                    <a:pt x="8886" y="79345"/>
                  </a:lnTo>
                  <a:lnTo>
                    <a:pt x="561" y="79345"/>
                  </a:lnTo>
                  <a:lnTo>
                    <a:pt x="561" y="561"/>
                  </a:lnTo>
                  <a:close/>
                  <a:moveTo>
                    <a:pt x="281" y="0"/>
                  </a:moveTo>
                  <a:cubicBezTo>
                    <a:pt x="126" y="0"/>
                    <a:pt x="0" y="126"/>
                    <a:pt x="0" y="281"/>
                  </a:cubicBezTo>
                  <a:lnTo>
                    <a:pt x="0" y="79626"/>
                  </a:lnTo>
                  <a:cubicBezTo>
                    <a:pt x="0" y="79781"/>
                    <a:pt x="126" y="79906"/>
                    <a:pt x="281" y="79906"/>
                  </a:cubicBezTo>
                  <a:lnTo>
                    <a:pt x="9167" y="79906"/>
                  </a:lnTo>
                  <a:cubicBezTo>
                    <a:pt x="9322" y="79906"/>
                    <a:pt x="9447" y="79781"/>
                    <a:pt x="9447" y="79626"/>
                  </a:cubicBezTo>
                  <a:lnTo>
                    <a:pt x="9447" y="281"/>
                  </a:lnTo>
                  <a:cubicBezTo>
                    <a:pt x="9447" y="126"/>
                    <a:pt x="9322" y="0"/>
                    <a:pt x="91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6"/>
            <p:cNvSpPr/>
            <p:nvPr/>
          </p:nvSpPr>
          <p:spPr>
            <a:xfrm>
              <a:off x="3410850" y="3642150"/>
              <a:ext cx="388800" cy="47625"/>
            </a:xfrm>
            <a:custGeom>
              <a:avLst/>
              <a:gdLst/>
              <a:ahLst/>
              <a:cxnLst/>
              <a:rect l="l" t="t" r="r" b="b"/>
              <a:pathLst>
                <a:path w="15552" h="1905" extrusionOk="0">
                  <a:moveTo>
                    <a:pt x="25" y="0"/>
                  </a:moveTo>
                  <a:cubicBezTo>
                    <a:pt x="11" y="0"/>
                    <a:pt x="0" y="11"/>
                    <a:pt x="0" y="24"/>
                  </a:cubicBezTo>
                  <a:lnTo>
                    <a:pt x="0" y="1879"/>
                  </a:lnTo>
                  <a:cubicBezTo>
                    <a:pt x="0" y="1894"/>
                    <a:pt x="11" y="1905"/>
                    <a:pt x="25" y="1905"/>
                  </a:cubicBezTo>
                  <a:lnTo>
                    <a:pt x="15528" y="1905"/>
                  </a:lnTo>
                  <a:cubicBezTo>
                    <a:pt x="15541" y="1905"/>
                    <a:pt x="15552" y="1894"/>
                    <a:pt x="15552" y="1879"/>
                  </a:cubicBezTo>
                  <a:lnTo>
                    <a:pt x="15552" y="24"/>
                  </a:lnTo>
                  <a:cubicBezTo>
                    <a:pt x="15552" y="11"/>
                    <a:pt x="15541" y="0"/>
                    <a:pt x="155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6"/>
            <p:cNvSpPr/>
            <p:nvPr/>
          </p:nvSpPr>
          <p:spPr>
            <a:xfrm>
              <a:off x="3403825" y="3635125"/>
              <a:ext cx="402850" cy="61675"/>
            </a:xfrm>
            <a:custGeom>
              <a:avLst/>
              <a:gdLst/>
              <a:ahLst/>
              <a:cxnLst/>
              <a:rect l="l" t="t" r="r" b="b"/>
              <a:pathLst>
                <a:path w="16114" h="2467" extrusionOk="0">
                  <a:moveTo>
                    <a:pt x="15010" y="562"/>
                  </a:moveTo>
                  <a:cubicBezTo>
                    <a:pt x="15309" y="562"/>
                    <a:pt x="15552" y="805"/>
                    <a:pt x="15552" y="1104"/>
                  </a:cubicBezTo>
                  <a:lnTo>
                    <a:pt x="15552" y="1363"/>
                  </a:lnTo>
                  <a:cubicBezTo>
                    <a:pt x="15552" y="1662"/>
                    <a:pt x="15309" y="1904"/>
                    <a:pt x="15010" y="1905"/>
                  </a:cubicBezTo>
                  <a:lnTo>
                    <a:pt x="1104" y="1905"/>
                  </a:lnTo>
                  <a:cubicBezTo>
                    <a:pt x="805" y="1904"/>
                    <a:pt x="562" y="1662"/>
                    <a:pt x="562" y="1363"/>
                  </a:cubicBezTo>
                  <a:lnTo>
                    <a:pt x="562" y="1104"/>
                  </a:lnTo>
                  <a:cubicBezTo>
                    <a:pt x="562" y="805"/>
                    <a:pt x="805" y="562"/>
                    <a:pt x="1104" y="562"/>
                  </a:cubicBezTo>
                  <a:close/>
                  <a:moveTo>
                    <a:pt x="1104" y="1"/>
                  </a:moveTo>
                  <a:cubicBezTo>
                    <a:pt x="495" y="1"/>
                    <a:pt x="1" y="494"/>
                    <a:pt x="1" y="1104"/>
                  </a:cubicBezTo>
                  <a:lnTo>
                    <a:pt x="1" y="1363"/>
                  </a:lnTo>
                  <a:cubicBezTo>
                    <a:pt x="1" y="1971"/>
                    <a:pt x="495" y="2465"/>
                    <a:pt x="1104" y="2466"/>
                  </a:cubicBezTo>
                  <a:lnTo>
                    <a:pt x="15010" y="2466"/>
                  </a:lnTo>
                  <a:cubicBezTo>
                    <a:pt x="15620" y="2465"/>
                    <a:pt x="16113" y="1971"/>
                    <a:pt x="16113" y="1363"/>
                  </a:cubicBezTo>
                  <a:lnTo>
                    <a:pt x="16113" y="1104"/>
                  </a:lnTo>
                  <a:cubicBezTo>
                    <a:pt x="16113" y="494"/>
                    <a:pt x="15620" y="1"/>
                    <a:pt x="1501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6"/>
            <p:cNvSpPr/>
            <p:nvPr/>
          </p:nvSpPr>
          <p:spPr>
            <a:xfrm>
              <a:off x="3410850" y="2128175"/>
              <a:ext cx="388800" cy="47650"/>
            </a:xfrm>
            <a:custGeom>
              <a:avLst/>
              <a:gdLst/>
              <a:ahLst/>
              <a:cxnLst/>
              <a:rect l="l" t="t" r="r" b="b"/>
              <a:pathLst>
                <a:path w="15552" h="1906" extrusionOk="0">
                  <a:moveTo>
                    <a:pt x="25" y="1"/>
                  </a:moveTo>
                  <a:cubicBezTo>
                    <a:pt x="11" y="1"/>
                    <a:pt x="0" y="11"/>
                    <a:pt x="0" y="25"/>
                  </a:cubicBezTo>
                  <a:lnTo>
                    <a:pt x="0" y="1880"/>
                  </a:lnTo>
                  <a:cubicBezTo>
                    <a:pt x="0" y="1893"/>
                    <a:pt x="11" y="1905"/>
                    <a:pt x="25" y="1905"/>
                  </a:cubicBezTo>
                  <a:lnTo>
                    <a:pt x="15528" y="1905"/>
                  </a:lnTo>
                  <a:cubicBezTo>
                    <a:pt x="15541" y="1905"/>
                    <a:pt x="15552" y="1893"/>
                    <a:pt x="15552" y="1880"/>
                  </a:cubicBezTo>
                  <a:lnTo>
                    <a:pt x="15552" y="25"/>
                  </a:lnTo>
                  <a:cubicBezTo>
                    <a:pt x="15552" y="11"/>
                    <a:pt x="15541" y="1"/>
                    <a:pt x="1552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6"/>
            <p:cNvSpPr/>
            <p:nvPr/>
          </p:nvSpPr>
          <p:spPr>
            <a:xfrm>
              <a:off x="3403825" y="2121175"/>
              <a:ext cx="402850" cy="61675"/>
            </a:xfrm>
            <a:custGeom>
              <a:avLst/>
              <a:gdLst/>
              <a:ahLst/>
              <a:cxnLst/>
              <a:rect l="l" t="t" r="r" b="b"/>
              <a:pathLst>
                <a:path w="16114" h="2467" extrusionOk="0">
                  <a:moveTo>
                    <a:pt x="15010" y="561"/>
                  </a:moveTo>
                  <a:cubicBezTo>
                    <a:pt x="15309" y="561"/>
                    <a:pt x="15552" y="804"/>
                    <a:pt x="15552" y="1104"/>
                  </a:cubicBezTo>
                  <a:lnTo>
                    <a:pt x="15552" y="1363"/>
                  </a:lnTo>
                  <a:cubicBezTo>
                    <a:pt x="15552" y="1661"/>
                    <a:pt x="15309" y="1903"/>
                    <a:pt x="15010" y="1903"/>
                  </a:cubicBezTo>
                  <a:lnTo>
                    <a:pt x="1104" y="1903"/>
                  </a:lnTo>
                  <a:cubicBezTo>
                    <a:pt x="805" y="1903"/>
                    <a:pt x="562" y="1661"/>
                    <a:pt x="562" y="1363"/>
                  </a:cubicBezTo>
                  <a:lnTo>
                    <a:pt x="562" y="1104"/>
                  </a:lnTo>
                  <a:cubicBezTo>
                    <a:pt x="562" y="804"/>
                    <a:pt x="805" y="561"/>
                    <a:pt x="1104" y="561"/>
                  </a:cubicBezTo>
                  <a:close/>
                  <a:moveTo>
                    <a:pt x="1104" y="0"/>
                  </a:moveTo>
                  <a:cubicBezTo>
                    <a:pt x="495" y="0"/>
                    <a:pt x="1" y="494"/>
                    <a:pt x="1" y="1104"/>
                  </a:cubicBezTo>
                  <a:lnTo>
                    <a:pt x="1" y="1363"/>
                  </a:lnTo>
                  <a:cubicBezTo>
                    <a:pt x="1" y="1971"/>
                    <a:pt x="495" y="2465"/>
                    <a:pt x="1104" y="2466"/>
                  </a:cubicBezTo>
                  <a:lnTo>
                    <a:pt x="15010" y="2466"/>
                  </a:lnTo>
                  <a:cubicBezTo>
                    <a:pt x="15620" y="2465"/>
                    <a:pt x="16113" y="1971"/>
                    <a:pt x="16113" y="1363"/>
                  </a:cubicBezTo>
                  <a:lnTo>
                    <a:pt x="16113" y="1104"/>
                  </a:lnTo>
                  <a:cubicBezTo>
                    <a:pt x="16113" y="494"/>
                    <a:pt x="15620" y="0"/>
                    <a:pt x="150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6"/>
            <p:cNvSpPr/>
            <p:nvPr/>
          </p:nvSpPr>
          <p:spPr>
            <a:xfrm>
              <a:off x="3349275" y="2591025"/>
              <a:ext cx="519900" cy="519900"/>
            </a:xfrm>
            <a:custGeom>
              <a:avLst/>
              <a:gdLst/>
              <a:ahLst/>
              <a:cxnLst/>
              <a:rect l="l" t="t" r="r" b="b"/>
              <a:pathLst>
                <a:path w="20796" h="20796" extrusionOk="0">
                  <a:moveTo>
                    <a:pt x="10398" y="0"/>
                  </a:moveTo>
                  <a:cubicBezTo>
                    <a:pt x="7640" y="0"/>
                    <a:pt x="4996" y="1096"/>
                    <a:pt x="3045" y="3045"/>
                  </a:cubicBezTo>
                  <a:cubicBezTo>
                    <a:pt x="1096" y="4996"/>
                    <a:pt x="0" y="7640"/>
                    <a:pt x="0" y="10399"/>
                  </a:cubicBezTo>
                  <a:cubicBezTo>
                    <a:pt x="0" y="13156"/>
                    <a:pt x="1096" y="15800"/>
                    <a:pt x="3045" y="17751"/>
                  </a:cubicBezTo>
                  <a:cubicBezTo>
                    <a:pt x="4996" y="19700"/>
                    <a:pt x="7640" y="20795"/>
                    <a:pt x="10398" y="20795"/>
                  </a:cubicBezTo>
                  <a:cubicBezTo>
                    <a:pt x="13156" y="20795"/>
                    <a:pt x="15800" y="19700"/>
                    <a:pt x="17750" y="17751"/>
                  </a:cubicBezTo>
                  <a:cubicBezTo>
                    <a:pt x="19700" y="15800"/>
                    <a:pt x="20795" y="13156"/>
                    <a:pt x="20795" y="10399"/>
                  </a:cubicBezTo>
                  <a:cubicBezTo>
                    <a:pt x="20795" y="7640"/>
                    <a:pt x="19700" y="4996"/>
                    <a:pt x="17750" y="3045"/>
                  </a:cubicBezTo>
                  <a:cubicBezTo>
                    <a:pt x="15800" y="1096"/>
                    <a:pt x="13156" y="0"/>
                    <a:pt x="103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6"/>
            <p:cNvSpPr/>
            <p:nvPr/>
          </p:nvSpPr>
          <p:spPr>
            <a:xfrm>
              <a:off x="3342250" y="2584000"/>
              <a:ext cx="533975" cy="533950"/>
            </a:xfrm>
            <a:custGeom>
              <a:avLst/>
              <a:gdLst/>
              <a:ahLst/>
              <a:cxnLst/>
              <a:rect l="l" t="t" r="r" b="b"/>
              <a:pathLst>
                <a:path w="21359" h="21358" extrusionOk="0">
                  <a:moveTo>
                    <a:pt x="10679" y="562"/>
                  </a:moveTo>
                  <a:cubicBezTo>
                    <a:pt x="16258" y="562"/>
                    <a:pt x="20797" y="5100"/>
                    <a:pt x="20797" y="10680"/>
                  </a:cubicBezTo>
                  <a:cubicBezTo>
                    <a:pt x="20797" y="16259"/>
                    <a:pt x="16258" y="20797"/>
                    <a:pt x="10679" y="20797"/>
                  </a:cubicBezTo>
                  <a:cubicBezTo>
                    <a:pt x="5100" y="20797"/>
                    <a:pt x="562" y="16259"/>
                    <a:pt x="562" y="10680"/>
                  </a:cubicBezTo>
                  <a:cubicBezTo>
                    <a:pt x="562" y="5100"/>
                    <a:pt x="5100" y="562"/>
                    <a:pt x="10679" y="562"/>
                  </a:cubicBezTo>
                  <a:close/>
                  <a:moveTo>
                    <a:pt x="10679" y="1"/>
                  </a:moveTo>
                  <a:cubicBezTo>
                    <a:pt x="4791" y="1"/>
                    <a:pt x="1" y="4791"/>
                    <a:pt x="1" y="10680"/>
                  </a:cubicBezTo>
                  <a:cubicBezTo>
                    <a:pt x="1" y="16568"/>
                    <a:pt x="4791" y="21357"/>
                    <a:pt x="10679" y="21357"/>
                  </a:cubicBezTo>
                  <a:cubicBezTo>
                    <a:pt x="16566" y="21357"/>
                    <a:pt x="21358" y="16568"/>
                    <a:pt x="21358" y="10680"/>
                  </a:cubicBezTo>
                  <a:cubicBezTo>
                    <a:pt x="21358" y="4791"/>
                    <a:pt x="16566" y="1"/>
                    <a:pt x="1067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6"/>
            <p:cNvSpPr/>
            <p:nvPr/>
          </p:nvSpPr>
          <p:spPr>
            <a:xfrm>
              <a:off x="3349275" y="2615450"/>
              <a:ext cx="519900" cy="519900"/>
            </a:xfrm>
            <a:custGeom>
              <a:avLst/>
              <a:gdLst/>
              <a:ahLst/>
              <a:cxnLst/>
              <a:rect l="l" t="t" r="r" b="b"/>
              <a:pathLst>
                <a:path w="20796" h="20796" extrusionOk="0">
                  <a:moveTo>
                    <a:pt x="10398" y="0"/>
                  </a:moveTo>
                  <a:cubicBezTo>
                    <a:pt x="7640" y="0"/>
                    <a:pt x="4996" y="1096"/>
                    <a:pt x="3045" y="3045"/>
                  </a:cubicBezTo>
                  <a:cubicBezTo>
                    <a:pt x="1096" y="4996"/>
                    <a:pt x="0" y="7640"/>
                    <a:pt x="0" y="10397"/>
                  </a:cubicBezTo>
                  <a:cubicBezTo>
                    <a:pt x="0" y="13156"/>
                    <a:pt x="1096" y="15800"/>
                    <a:pt x="3045" y="17750"/>
                  </a:cubicBezTo>
                  <a:cubicBezTo>
                    <a:pt x="4996" y="19700"/>
                    <a:pt x="7640" y="20795"/>
                    <a:pt x="10398" y="20795"/>
                  </a:cubicBezTo>
                  <a:cubicBezTo>
                    <a:pt x="13156" y="20795"/>
                    <a:pt x="15800" y="19700"/>
                    <a:pt x="17750" y="17750"/>
                  </a:cubicBezTo>
                  <a:cubicBezTo>
                    <a:pt x="19700" y="15800"/>
                    <a:pt x="20795" y="13156"/>
                    <a:pt x="20795" y="10397"/>
                  </a:cubicBezTo>
                  <a:cubicBezTo>
                    <a:pt x="20795" y="7640"/>
                    <a:pt x="19700" y="4996"/>
                    <a:pt x="17750" y="3045"/>
                  </a:cubicBezTo>
                  <a:cubicBezTo>
                    <a:pt x="15800" y="1096"/>
                    <a:pt x="13156" y="0"/>
                    <a:pt x="103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6"/>
            <p:cNvSpPr/>
            <p:nvPr/>
          </p:nvSpPr>
          <p:spPr>
            <a:xfrm>
              <a:off x="3342250" y="2608425"/>
              <a:ext cx="533975" cy="533925"/>
            </a:xfrm>
            <a:custGeom>
              <a:avLst/>
              <a:gdLst/>
              <a:ahLst/>
              <a:cxnLst/>
              <a:rect l="l" t="t" r="r" b="b"/>
              <a:pathLst>
                <a:path w="21359" h="21357" extrusionOk="0">
                  <a:moveTo>
                    <a:pt x="10679" y="562"/>
                  </a:moveTo>
                  <a:cubicBezTo>
                    <a:pt x="16258" y="562"/>
                    <a:pt x="20797" y="5100"/>
                    <a:pt x="20797" y="10679"/>
                  </a:cubicBezTo>
                  <a:cubicBezTo>
                    <a:pt x="20797" y="16259"/>
                    <a:pt x="16258" y="20797"/>
                    <a:pt x="10679" y="20797"/>
                  </a:cubicBezTo>
                  <a:cubicBezTo>
                    <a:pt x="5100" y="20797"/>
                    <a:pt x="562" y="16259"/>
                    <a:pt x="562" y="10679"/>
                  </a:cubicBezTo>
                  <a:cubicBezTo>
                    <a:pt x="562" y="5100"/>
                    <a:pt x="5100" y="562"/>
                    <a:pt x="10679" y="562"/>
                  </a:cubicBezTo>
                  <a:close/>
                  <a:moveTo>
                    <a:pt x="10679" y="1"/>
                  </a:moveTo>
                  <a:cubicBezTo>
                    <a:pt x="4791" y="1"/>
                    <a:pt x="1" y="4791"/>
                    <a:pt x="1" y="10679"/>
                  </a:cubicBezTo>
                  <a:cubicBezTo>
                    <a:pt x="1" y="16566"/>
                    <a:pt x="4791" y="21357"/>
                    <a:pt x="10679" y="21357"/>
                  </a:cubicBezTo>
                  <a:cubicBezTo>
                    <a:pt x="16566" y="21357"/>
                    <a:pt x="21358" y="16566"/>
                    <a:pt x="21358" y="10679"/>
                  </a:cubicBezTo>
                  <a:cubicBezTo>
                    <a:pt x="21358" y="4791"/>
                    <a:pt x="16566" y="1"/>
                    <a:pt x="106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6"/>
            <p:cNvSpPr/>
            <p:nvPr/>
          </p:nvSpPr>
          <p:spPr>
            <a:xfrm>
              <a:off x="3437425" y="2703600"/>
              <a:ext cx="343575" cy="343575"/>
            </a:xfrm>
            <a:custGeom>
              <a:avLst/>
              <a:gdLst/>
              <a:ahLst/>
              <a:cxnLst/>
              <a:rect l="l" t="t" r="r" b="b"/>
              <a:pathLst>
                <a:path w="13743" h="13743" extrusionOk="0">
                  <a:moveTo>
                    <a:pt x="6872" y="0"/>
                  </a:moveTo>
                  <a:cubicBezTo>
                    <a:pt x="5050" y="0"/>
                    <a:pt x="3302" y="725"/>
                    <a:pt x="2013" y="2013"/>
                  </a:cubicBezTo>
                  <a:cubicBezTo>
                    <a:pt x="725" y="3301"/>
                    <a:pt x="1" y="5050"/>
                    <a:pt x="1" y="6871"/>
                  </a:cubicBezTo>
                  <a:cubicBezTo>
                    <a:pt x="1" y="8693"/>
                    <a:pt x="725" y="10442"/>
                    <a:pt x="2013" y="11730"/>
                  </a:cubicBezTo>
                  <a:cubicBezTo>
                    <a:pt x="3302" y="13018"/>
                    <a:pt x="5050" y="13743"/>
                    <a:pt x="6872" y="13743"/>
                  </a:cubicBezTo>
                  <a:cubicBezTo>
                    <a:pt x="8694" y="13743"/>
                    <a:pt x="10442" y="13018"/>
                    <a:pt x="11730" y="11730"/>
                  </a:cubicBezTo>
                  <a:cubicBezTo>
                    <a:pt x="13018" y="10442"/>
                    <a:pt x="13743" y="8693"/>
                    <a:pt x="13743" y="6871"/>
                  </a:cubicBezTo>
                  <a:cubicBezTo>
                    <a:pt x="13743" y="5050"/>
                    <a:pt x="13018" y="3301"/>
                    <a:pt x="11730" y="2013"/>
                  </a:cubicBezTo>
                  <a:cubicBezTo>
                    <a:pt x="10442" y="725"/>
                    <a:pt x="8694" y="0"/>
                    <a:pt x="68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6"/>
            <p:cNvSpPr/>
            <p:nvPr/>
          </p:nvSpPr>
          <p:spPr>
            <a:xfrm>
              <a:off x="3430400" y="2696575"/>
              <a:ext cx="357625" cy="357625"/>
            </a:xfrm>
            <a:custGeom>
              <a:avLst/>
              <a:gdLst/>
              <a:ahLst/>
              <a:cxnLst/>
              <a:rect l="l" t="t" r="r" b="b"/>
              <a:pathLst>
                <a:path w="14305" h="14305" extrusionOk="0">
                  <a:moveTo>
                    <a:pt x="7153" y="562"/>
                  </a:moveTo>
                  <a:cubicBezTo>
                    <a:pt x="10786" y="562"/>
                    <a:pt x="13743" y="3518"/>
                    <a:pt x="13743" y="7152"/>
                  </a:cubicBezTo>
                  <a:cubicBezTo>
                    <a:pt x="13743" y="10786"/>
                    <a:pt x="10788" y="13743"/>
                    <a:pt x="7153" y="13743"/>
                  </a:cubicBezTo>
                  <a:cubicBezTo>
                    <a:pt x="3519" y="13743"/>
                    <a:pt x="562" y="10786"/>
                    <a:pt x="562" y="7152"/>
                  </a:cubicBezTo>
                  <a:cubicBezTo>
                    <a:pt x="562" y="3518"/>
                    <a:pt x="3519" y="562"/>
                    <a:pt x="7153" y="562"/>
                  </a:cubicBezTo>
                  <a:close/>
                  <a:moveTo>
                    <a:pt x="7153" y="1"/>
                  </a:moveTo>
                  <a:cubicBezTo>
                    <a:pt x="3209" y="1"/>
                    <a:pt x="1" y="3209"/>
                    <a:pt x="1" y="7152"/>
                  </a:cubicBezTo>
                  <a:cubicBezTo>
                    <a:pt x="1" y="11096"/>
                    <a:pt x="3209" y="14304"/>
                    <a:pt x="7153" y="14304"/>
                  </a:cubicBezTo>
                  <a:cubicBezTo>
                    <a:pt x="11097" y="14304"/>
                    <a:pt x="14304" y="11096"/>
                    <a:pt x="14304" y="7152"/>
                  </a:cubicBezTo>
                  <a:cubicBezTo>
                    <a:pt x="14304" y="3209"/>
                    <a:pt x="11097" y="1"/>
                    <a:pt x="71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6"/>
            <p:cNvSpPr/>
            <p:nvPr/>
          </p:nvSpPr>
          <p:spPr>
            <a:xfrm>
              <a:off x="3437425" y="2723925"/>
              <a:ext cx="343575" cy="343600"/>
            </a:xfrm>
            <a:custGeom>
              <a:avLst/>
              <a:gdLst/>
              <a:ahLst/>
              <a:cxnLst/>
              <a:rect l="l" t="t" r="r" b="b"/>
              <a:pathLst>
                <a:path w="13743" h="13744" extrusionOk="0">
                  <a:moveTo>
                    <a:pt x="6872" y="1"/>
                  </a:moveTo>
                  <a:cubicBezTo>
                    <a:pt x="5050" y="1"/>
                    <a:pt x="3302" y="725"/>
                    <a:pt x="2013" y="2014"/>
                  </a:cubicBezTo>
                  <a:cubicBezTo>
                    <a:pt x="725" y="3302"/>
                    <a:pt x="1" y="5050"/>
                    <a:pt x="1" y="6873"/>
                  </a:cubicBezTo>
                  <a:cubicBezTo>
                    <a:pt x="1" y="8695"/>
                    <a:pt x="725" y="10442"/>
                    <a:pt x="2013" y="11731"/>
                  </a:cubicBezTo>
                  <a:cubicBezTo>
                    <a:pt x="3302" y="13020"/>
                    <a:pt x="5050" y="13743"/>
                    <a:pt x="6872" y="13743"/>
                  </a:cubicBezTo>
                  <a:cubicBezTo>
                    <a:pt x="8694" y="13743"/>
                    <a:pt x="10442" y="13020"/>
                    <a:pt x="11730" y="11731"/>
                  </a:cubicBezTo>
                  <a:cubicBezTo>
                    <a:pt x="13018" y="10442"/>
                    <a:pt x="13743" y="8695"/>
                    <a:pt x="13743" y="6873"/>
                  </a:cubicBezTo>
                  <a:cubicBezTo>
                    <a:pt x="13743" y="5050"/>
                    <a:pt x="13018" y="3302"/>
                    <a:pt x="11730" y="2014"/>
                  </a:cubicBezTo>
                  <a:cubicBezTo>
                    <a:pt x="10442" y="725"/>
                    <a:pt x="8694" y="1"/>
                    <a:pt x="687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6"/>
            <p:cNvSpPr/>
            <p:nvPr/>
          </p:nvSpPr>
          <p:spPr>
            <a:xfrm>
              <a:off x="3430400" y="2716925"/>
              <a:ext cx="357625" cy="357650"/>
            </a:xfrm>
            <a:custGeom>
              <a:avLst/>
              <a:gdLst/>
              <a:ahLst/>
              <a:cxnLst/>
              <a:rect l="l" t="t" r="r" b="b"/>
              <a:pathLst>
                <a:path w="14305" h="14306" extrusionOk="0">
                  <a:moveTo>
                    <a:pt x="7153" y="562"/>
                  </a:moveTo>
                  <a:cubicBezTo>
                    <a:pt x="10786" y="562"/>
                    <a:pt x="13743" y="3519"/>
                    <a:pt x="13743" y="7153"/>
                  </a:cubicBezTo>
                  <a:cubicBezTo>
                    <a:pt x="13743" y="10787"/>
                    <a:pt x="10788" y="13744"/>
                    <a:pt x="7153" y="13744"/>
                  </a:cubicBezTo>
                  <a:cubicBezTo>
                    <a:pt x="3519" y="13744"/>
                    <a:pt x="562" y="10787"/>
                    <a:pt x="562" y="7153"/>
                  </a:cubicBezTo>
                  <a:cubicBezTo>
                    <a:pt x="562" y="3519"/>
                    <a:pt x="3519" y="562"/>
                    <a:pt x="7153" y="562"/>
                  </a:cubicBezTo>
                  <a:close/>
                  <a:moveTo>
                    <a:pt x="7153" y="0"/>
                  </a:moveTo>
                  <a:cubicBezTo>
                    <a:pt x="3209" y="0"/>
                    <a:pt x="1" y="3210"/>
                    <a:pt x="1" y="7153"/>
                  </a:cubicBezTo>
                  <a:cubicBezTo>
                    <a:pt x="1" y="11096"/>
                    <a:pt x="3209" y="14305"/>
                    <a:pt x="7153" y="14305"/>
                  </a:cubicBezTo>
                  <a:cubicBezTo>
                    <a:pt x="11097" y="14305"/>
                    <a:pt x="14304" y="11096"/>
                    <a:pt x="14304" y="7153"/>
                  </a:cubicBezTo>
                  <a:cubicBezTo>
                    <a:pt x="14304" y="3208"/>
                    <a:pt x="11097" y="0"/>
                    <a:pt x="71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6"/>
            <p:cNvSpPr/>
            <p:nvPr/>
          </p:nvSpPr>
          <p:spPr>
            <a:xfrm>
              <a:off x="3503525" y="2832675"/>
              <a:ext cx="254375" cy="215275"/>
            </a:xfrm>
            <a:custGeom>
              <a:avLst/>
              <a:gdLst/>
              <a:ahLst/>
              <a:cxnLst/>
              <a:rect l="l" t="t" r="r" b="b"/>
              <a:pathLst>
                <a:path w="10175" h="8611" extrusionOk="0">
                  <a:moveTo>
                    <a:pt x="9457" y="0"/>
                  </a:moveTo>
                  <a:lnTo>
                    <a:pt x="1" y="6635"/>
                  </a:lnTo>
                  <a:cubicBezTo>
                    <a:pt x="1066" y="7845"/>
                    <a:pt x="2622" y="8611"/>
                    <a:pt x="4361" y="8611"/>
                  </a:cubicBezTo>
                  <a:cubicBezTo>
                    <a:pt x="7573" y="8611"/>
                    <a:pt x="10175" y="6009"/>
                    <a:pt x="10175" y="2797"/>
                  </a:cubicBezTo>
                  <a:cubicBezTo>
                    <a:pt x="10175" y="1819"/>
                    <a:pt x="9929" y="857"/>
                    <a:pt x="9457"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6"/>
            <p:cNvSpPr/>
            <p:nvPr/>
          </p:nvSpPr>
          <p:spPr>
            <a:xfrm>
              <a:off x="3601500" y="2610950"/>
              <a:ext cx="14250" cy="58925"/>
            </a:xfrm>
            <a:custGeom>
              <a:avLst/>
              <a:gdLst/>
              <a:ahLst/>
              <a:cxnLst/>
              <a:rect l="l" t="t" r="r" b="b"/>
              <a:pathLst>
                <a:path w="570" h="2357" extrusionOk="0">
                  <a:moveTo>
                    <a:pt x="285" y="1"/>
                  </a:moveTo>
                  <a:cubicBezTo>
                    <a:pt x="127" y="1"/>
                    <a:pt x="0" y="130"/>
                    <a:pt x="4" y="288"/>
                  </a:cubicBezTo>
                  <a:lnTo>
                    <a:pt x="4" y="2076"/>
                  </a:lnTo>
                  <a:cubicBezTo>
                    <a:pt x="4" y="2231"/>
                    <a:pt x="130" y="2356"/>
                    <a:pt x="285" y="2356"/>
                  </a:cubicBezTo>
                  <a:cubicBezTo>
                    <a:pt x="440" y="2356"/>
                    <a:pt x="566" y="2231"/>
                    <a:pt x="566" y="2076"/>
                  </a:cubicBezTo>
                  <a:lnTo>
                    <a:pt x="566" y="288"/>
                  </a:lnTo>
                  <a:cubicBezTo>
                    <a:pt x="570" y="130"/>
                    <a:pt x="443" y="1"/>
                    <a:pt x="2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6"/>
            <p:cNvSpPr/>
            <p:nvPr/>
          </p:nvSpPr>
          <p:spPr>
            <a:xfrm>
              <a:off x="3472050" y="2645875"/>
              <a:ext cx="39200" cy="52800"/>
            </a:xfrm>
            <a:custGeom>
              <a:avLst/>
              <a:gdLst/>
              <a:ahLst/>
              <a:cxnLst/>
              <a:rect l="l" t="t" r="r" b="b"/>
              <a:pathLst>
                <a:path w="1568" h="2112" extrusionOk="0">
                  <a:moveTo>
                    <a:pt x="321" y="1"/>
                  </a:moveTo>
                  <a:cubicBezTo>
                    <a:pt x="274" y="1"/>
                    <a:pt x="225" y="13"/>
                    <a:pt x="180" y="39"/>
                  </a:cubicBezTo>
                  <a:cubicBezTo>
                    <a:pt x="47" y="116"/>
                    <a:pt x="1" y="289"/>
                    <a:pt x="78" y="422"/>
                  </a:cubicBezTo>
                  <a:lnTo>
                    <a:pt x="972" y="1970"/>
                  </a:lnTo>
                  <a:cubicBezTo>
                    <a:pt x="1022" y="2057"/>
                    <a:pt x="1115" y="2110"/>
                    <a:pt x="1215" y="2110"/>
                  </a:cubicBezTo>
                  <a:lnTo>
                    <a:pt x="1215" y="2111"/>
                  </a:lnTo>
                  <a:cubicBezTo>
                    <a:pt x="1431" y="2111"/>
                    <a:pt x="1567" y="1876"/>
                    <a:pt x="1458" y="1689"/>
                  </a:cubicBezTo>
                  <a:lnTo>
                    <a:pt x="565" y="142"/>
                  </a:lnTo>
                  <a:cubicBezTo>
                    <a:pt x="512" y="51"/>
                    <a:pt x="418" y="1"/>
                    <a:pt x="3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6"/>
            <p:cNvSpPr/>
            <p:nvPr/>
          </p:nvSpPr>
          <p:spPr>
            <a:xfrm>
              <a:off x="3378125" y="2740250"/>
              <a:ext cx="54325" cy="36425"/>
            </a:xfrm>
            <a:custGeom>
              <a:avLst/>
              <a:gdLst/>
              <a:ahLst/>
              <a:cxnLst/>
              <a:rect l="l" t="t" r="r" b="b"/>
              <a:pathLst>
                <a:path w="2173" h="1457" extrusionOk="0">
                  <a:moveTo>
                    <a:pt x="322" y="1"/>
                  </a:moveTo>
                  <a:cubicBezTo>
                    <a:pt x="225" y="1"/>
                    <a:pt x="130" y="51"/>
                    <a:pt x="78" y="141"/>
                  </a:cubicBezTo>
                  <a:cubicBezTo>
                    <a:pt x="1" y="276"/>
                    <a:pt x="47" y="447"/>
                    <a:pt x="180" y="524"/>
                  </a:cubicBezTo>
                  <a:lnTo>
                    <a:pt x="1728" y="1419"/>
                  </a:lnTo>
                  <a:cubicBezTo>
                    <a:pt x="1771" y="1443"/>
                    <a:pt x="1819" y="1456"/>
                    <a:pt x="1868" y="1456"/>
                  </a:cubicBezTo>
                  <a:cubicBezTo>
                    <a:pt x="1995" y="1456"/>
                    <a:pt x="2107" y="1371"/>
                    <a:pt x="2139" y="1249"/>
                  </a:cubicBezTo>
                  <a:cubicBezTo>
                    <a:pt x="2173" y="1126"/>
                    <a:pt x="2119" y="995"/>
                    <a:pt x="2008" y="932"/>
                  </a:cubicBezTo>
                  <a:lnTo>
                    <a:pt x="461" y="39"/>
                  </a:lnTo>
                  <a:cubicBezTo>
                    <a:pt x="417" y="13"/>
                    <a:pt x="369" y="1"/>
                    <a:pt x="32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6"/>
            <p:cNvSpPr/>
            <p:nvPr/>
          </p:nvSpPr>
          <p:spPr>
            <a:xfrm>
              <a:off x="3345125" y="2869000"/>
              <a:ext cx="58400" cy="14050"/>
            </a:xfrm>
            <a:custGeom>
              <a:avLst/>
              <a:gdLst/>
              <a:ahLst/>
              <a:cxnLst/>
              <a:rect l="l" t="t" r="r" b="b"/>
              <a:pathLst>
                <a:path w="2336" h="562" extrusionOk="0">
                  <a:moveTo>
                    <a:pt x="274" y="0"/>
                  </a:moveTo>
                  <a:cubicBezTo>
                    <a:pt x="122" y="4"/>
                    <a:pt x="0" y="128"/>
                    <a:pt x="0" y="281"/>
                  </a:cubicBezTo>
                  <a:cubicBezTo>
                    <a:pt x="0" y="433"/>
                    <a:pt x="122" y="557"/>
                    <a:pt x="274" y="561"/>
                  </a:cubicBezTo>
                  <a:lnTo>
                    <a:pt x="2062" y="561"/>
                  </a:lnTo>
                  <a:cubicBezTo>
                    <a:pt x="2214" y="557"/>
                    <a:pt x="2335" y="433"/>
                    <a:pt x="2335" y="281"/>
                  </a:cubicBezTo>
                  <a:cubicBezTo>
                    <a:pt x="2335" y="128"/>
                    <a:pt x="2214" y="4"/>
                    <a:pt x="20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6"/>
            <p:cNvSpPr/>
            <p:nvPr/>
          </p:nvSpPr>
          <p:spPr>
            <a:xfrm>
              <a:off x="3379175" y="2975125"/>
              <a:ext cx="54425" cy="36450"/>
            </a:xfrm>
            <a:custGeom>
              <a:avLst/>
              <a:gdLst/>
              <a:ahLst/>
              <a:cxnLst/>
              <a:rect l="l" t="t" r="r" b="b"/>
              <a:pathLst>
                <a:path w="2177" h="1458" extrusionOk="0">
                  <a:moveTo>
                    <a:pt x="1855" y="0"/>
                  </a:moveTo>
                  <a:cubicBezTo>
                    <a:pt x="1806" y="0"/>
                    <a:pt x="1756" y="13"/>
                    <a:pt x="1710" y="41"/>
                  </a:cubicBezTo>
                  <a:lnTo>
                    <a:pt x="163" y="934"/>
                  </a:lnTo>
                  <a:cubicBezTo>
                    <a:pt x="53" y="999"/>
                    <a:pt x="1" y="1127"/>
                    <a:pt x="33" y="1250"/>
                  </a:cubicBezTo>
                  <a:cubicBezTo>
                    <a:pt x="67" y="1371"/>
                    <a:pt x="177" y="1456"/>
                    <a:pt x="304" y="1457"/>
                  </a:cubicBezTo>
                  <a:cubicBezTo>
                    <a:pt x="353" y="1457"/>
                    <a:pt x="401" y="1445"/>
                    <a:pt x="443" y="1420"/>
                  </a:cubicBezTo>
                  <a:lnTo>
                    <a:pt x="1991" y="526"/>
                  </a:lnTo>
                  <a:cubicBezTo>
                    <a:pt x="2128" y="450"/>
                    <a:pt x="2177" y="277"/>
                    <a:pt x="2097" y="141"/>
                  </a:cubicBezTo>
                  <a:cubicBezTo>
                    <a:pt x="2045" y="50"/>
                    <a:pt x="1952" y="0"/>
                    <a:pt x="18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6"/>
            <p:cNvSpPr/>
            <p:nvPr/>
          </p:nvSpPr>
          <p:spPr>
            <a:xfrm>
              <a:off x="3473100" y="3052750"/>
              <a:ext cx="38400" cy="52750"/>
            </a:xfrm>
            <a:custGeom>
              <a:avLst/>
              <a:gdLst/>
              <a:ahLst/>
              <a:cxnLst/>
              <a:rect l="l" t="t" r="r" b="b"/>
              <a:pathLst>
                <a:path w="1536" h="2110" extrusionOk="0">
                  <a:moveTo>
                    <a:pt x="1214" y="0"/>
                  </a:moveTo>
                  <a:cubicBezTo>
                    <a:pt x="1117" y="0"/>
                    <a:pt x="1024" y="51"/>
                    <a:pt x="972" y="141"/>
                  </a:cubicBezTo>
                  <a:lnTo>
                    <a:pt x="78" y="1688"/>
                  </a:lnTo>
                  <a:cubicBezTo>
                    <a:pt x="1" y="1822"/>
                    <a:pt x="47" y="1995"/>
                    <a:pt x="180" y="2072"/>
                  </a:cubicBezTo>
                  <a:cubicBezTo>
                    <a:pt x="223" y="2096"/>
                    <a:pt x="272" y="2109"/>
                    <a:pt x="320" y="2109"/>
                  </a:cubicBezTo>
                  <a:cubicBezTo>
                    <a:pt x="422" y="2109"/>
                    <a:pt x="513" y="2055"/>
                    <a:pt x="565" y="1969"/>
                  </a:cubicBezTo>
                  <a:lnTo>
                    <a:pt x="1458" y="422"/>
                  </a:lnTo>
                  <a:cubicBezTo>
                    <a:pt x="1536" y="287"/>
                    <a:pt x="1489" y="115"/>
                    <a:pt x="1355" y="39"/>
                  </a:cubicBezTo>
                  <a:cubicBezTo>
                    <a:pt x="1311" y="13"/>
                    <a:pt x="1262" y="0"/>
                    <a:pt x="12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6"/>
            <p:cNvSpPr/>
            <p:nvPr/>
          </p:nvSpPr>
          <p:spPr>
            <a:xfrm>
              <a:off x="3602775" y="3080925"/>
              <a:ext cx="14100" cy="58725"/>
            </a:xfrm>
            <a:custGeom>
              <a:avLst/>
              <a:gdLst/>
              <a:ahLst/>
              <a:cxnLst/>
              <a:rect l="l" t="t" r="r" b="b"/>
              <a:pathLst>
                <a:path w="564" h="2349" extrusionOk="0">
                  <a:moveTo>
                    <a:pt x="283" y="0"/>
                  </a:moveTo>
                  <a:cubicBezTo>
                    <a:pt x="128" y="0"/>
                    <a:pt x="1" y="126"/>
                    <a:pt x="1" y="281"/>
                  </a:cubicBezTo>
                  <a:lnTo>
                    <a:pt x="1" y="2068"/>
                  </a:lnTo>
                  <a:cubicBezTo>
                    <a:pt x="1" y="2223"/>
                    <a:pt x="128" y="2349"/>
                    <a:pt x="283" y="2349"/>
                  </a:cubicBezTo>
                  <a:cubicBezTo>
                    <a:pt x="436" y="2349"/>
                    <a:pt x="563" y="2223"/>
                    <a:pt x="563" y="2068"/>
                  </a:cubicBezTo>
                  <a:lnTo>
                    <a:pt x="563" y="281"/>
                  </a:lnTo>
                  <a:cubicBezTo>
                    <a:pt x="563" y="126"/>
                    <a:pt x="436" y="0"/>
                    <a:pt x="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36"/>
            <p:cNvSpPr/>
            <p:nvPr/>
          </p:nvSpPr>
          <p:spPr>
            <a:xfrm>
              <a:off x="3707975" y="3052150"/>
              <a:ext cx="38400" cy="52725"/>
            </a:xfrm>
            <a:custGeom>
              <a:avLst/>
              <a:gdLst/>
              <a:ahLst/>
              <a:cxnLst/>
              <a:rect l="l" t="t" r="r" b="b"/>
              <a:pathLst>
                <a:path w="1536" h="2109" extrusionOk="0">
                  <a:moveTo>
                    <a:pt x="321" y="0"/>
                  </a:moveTo>
                  <a:cubicBezTo>
                    <a:pt x="274" y="0"/>
                    <a:pt x="225" y="12"/>
                    <a:pt x="181" y="38"/>
                  </a:cubicBezTo>
                  <a:cubicBezTo>
                    <a:pt x="46" y="115"/>
                    <a:pt x="0" y="288"/>
                    <a:pt x="79" y="421"/>
                  </a:cubicBezTo>
                  <a:lnTo>
                    <a:pt x="972" y="1969"/>
                  </a:lnTo>
                  <a:cubicBezTo>
                    <a:pt x="1021" y="2055"/>
                    <a:pt x="1115" y="2109"/>
                    <a:pt x="1216" y="2109"/>
                  </a:cubicBezTo>
                  <a:cubicBezTo>
                    <a:pt x="1264" y="2109"/>
                    <a:pt x="1313" y="2096"/>
                    <a:pt x="1355" y="2071"/>
                  </a:cubicBezTo>
                  <a:cubicBezTo>
                    <a:pt x="1490" y="1994"/>
                    <a:pt x="1535" y="1822"/>
                    <a:pt x="1459" y="1688"/>
                  </a:cubicBezTo>
                  <a:lnTo>
                    <a:pt x="564" y="141"/>
                  </a:lnTo>
                  <a:cubicBezTo>
                    <a:pt x="513" y="50"/>
                    <a:pt x="418"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6"/>
            <p:cNvSpPr/>
            <p:nvPr/>
          </p:nvSpPr>
          <p:spPr>
            <a:xfrm>
              <a:off x="3785575" y="2974125"/>
              <a:ext cx="54325" cy="36400"/>
            </a:xfrm>
            <a:custGeom>
              <a:avLst/>
              <a:gdLst/>
              <a:ahLst/>
              <a:cxnLst/>
              <a:rect l="l" t="t" r="r" b="b"/>
              <a:pathLst>
                <a:path w="2173" h="1456" extrusionOk="0">
                  <a:moveTo>
                    <a:pt x="322" y="0"/>
                  </a:moveTo>
                  <a:cubicBezTo>
                    <a:pt x="224" y="0"/>
                    <a:pt x="130" y="51"/>
                    <a:pt x="79" y="140"/>
                  </a:cubicBezTo>
                  <a:cubicBezTo>
                    <a:pt x="0" y="275"/>
                    <a:pt x="46" y="446"/>
                    <a:pt x="181" y="523"/>
                  </a:cubicBezTo>
                  <a:lnTo>
                    <a:pt x="1728" y="1418"/>
                  </a:lnTo>
                  <a:cubicBezTo>
                    <a:pt x="1770" y="1442"/>
                    <a:pt x="1819" y="1455"/>
                    <a:pt x="1869" y="1455"/>
                  </a:cubicBezTo>
                  <a:cubicBezTo>
                    <a:pt x="1996" y="1455"/>
                    <a:pt x="2106" y="1370"/>
                    <a:pt x="2140" y="1248"/>
                  </a:cubicBezTo>
                  <a:cubicBezTo>
                    <a:pt x="2172" y="1125"/>
                    <a:pt x="2118" y="995"/>
                    <a:pt x="2009" y="932"/>
                  </a:cubicBezTo>
                  <a:lnTo>
                    <a:pt x="462" y="38"/>
                  </a:lnTo>
                  <a:cubicBezTo>
                    <a:pt x="417" y="12"/>
                    <a:pt x="369" y="0"/>
                    <a:pt x="3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6"/>
            <p:cNvSpPr/>
            <p:nvPr/>
          </p:nvSpPr>
          <p:spPr>
            <a:xfrm>
              <a:off x="3814750" y="2867775"/>
              <a:ext cx="58725" cy="14050"/>
            </a:xfrm>
            <a:custGeom>
              <a:avLst/>
              <a:gdLst/>
              <a:ahLst/>
              <a:cxnLst/>
              <a:rect l="l" t="t" r="r" b="b"/>
              <a:pathLst>
                <a:path w="2349" h="562" extrusionOk="0">
                  <a:moveTo>
                    <a:pt x="281" y="0"/>
                  </a:moveTo>
                  <a:cubicBezTo>
                    <a:pt x="126" y="0"/>
                    <a:pt x="0" y="126"/>
                    <a:pt x="0" y="281"/>
                  </a:cubicBezTo>
                  <a:cubicBezTo>
                    <a:pt x="0" y="436"/>
                    <a:pt x="126" y="562"/>
                    <a:pt x="281" y="562"/>
                  </a:cubicBezTo>
                  <a:lnTo>
                    <a:pt x="2068" y="562"/>
                  </a:lnTo>
                  <a:cubicBezTo>
                    <a:pt x="2223" y="562"/>
                    <a:pt x="2349" y="436"/>
                    <a:pt x="2349" y="281"/>
                  </a:cubicBezTo>
                  <a:cubicBezTo>
                    <a:pt x="2349" y="126"/>
                    <a:pt x="2223" y="0"/>
                    <a:pt x="2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6"/>
            <p:cNvSpPr/>
            <p:nvPr/>
          </p:nvSpPr>
          <p:spPr>
            <a:xfrm>
              <a:off x="3785375" y="2739200"/>
              <a:ext cx="54350" cy="36425"/>
            </a:xfrm>
            <a:custGeom>
              <a:avLst/>
              <a:gdLst/>
              <a:ahLst/>
              <a:cxnLst/>
              <a:rect l="l" t="t" r="r" b="b"/>
              <a:pathLst>
                <a:path w="2174" h="1457" extrusionOk="0">
                  <a:moveTo>
                    <a:pt x="1852" y="1"/>
                  </a:moveTo>
                  <a:cubicBezTo>
                    <a:pt x="1805" y="1"/>
                    <a:pt x="1756" y="13"/>
                    <a:pt x="1712" y="39"/>
                  </a:cubicBezTo>
                  <a:lnTo>
                    <a:pt x="165" y="932"/>
                  </a:lnTo>
                  <a:cubicBezTo>
                    <a:pt x="54" y="995"/>
                    <a:pt x="0" y="1126"/>
                    <a:pt x="34" y="1249"/>
                  </a:cubicBezTo>
                  <a:cubicBezTo>
                    <a:pt x="66" y="1372"/>
                    <a:pt x="178" y="1457"/>
                    <a:pt x="305" y="1457"/>
                  </a:cubicBezTo>
                  <a:cubicBezTo>
                    <a:pt x="355" y="1457"/>
                    <a:pt x="404" y="1444"/>
                    <a:pt x="447" y="1420"/>
                  </a:cubicBezTo>
                  <a:lnTo>
                    <a:pt x="1993" y="524"/>
                  </a:lnTo>
                  <a:cubicBezTo>
                    <a:pt x="2128" y="448"/>
                    <a:pt x="2173" y="276"/>
                    <a:pt x="2095" y="141"/>
                  </a:cubicBezTo>
                  <a:cubicBezTo>
                    <a:pt x="2044" y="52"/>
                    <a:pt x="1949" y="1"/>
                    <a:pt x="18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6"/>
            <p:cNvSpPr/>
            <p:nvPr/>
          </p:nvSpPr>
          <p:spPr>
            <a:xfrm>
              <a:off x="3706175" y="2645275"/>
              <a:ext cx="39175" cy="52750"/>
            </a:xfrm>
            <a:custGeom>
              <a:avLst/>
              <a:gdLst/>
              <a:ahLst/>
              <a:cxnLst/>
              <a:rect l="l" t="t" r="r" b="b"/>
              <a:pathLst>
                <a:path w="1567" h="2110" extrusionOk="0">
                  <a:moveTo>
                    <a:pt x="1245" y="1"/>
                  </a:moveTo>
                  <a:cubicBezTo>
                    <a:pt x="1148" y="1"/>
                    <a:pt x="1055" y="51"/>
                    <a:pt x="1003" y="141"/>
                  </a:cubicBezTo>
                  <a:lnTo>
                    <a:pt x="109" y="1689"/>
                  </a:lnTo>
                  <a:cubicBezTo>
                    <a:pt x="1" y="1875"/>
                    <a:pt x="136" y="2110"/>
                    <a:pt x="352" y="2110"/>
                  </a:cubicBezTo>
                  <a:cubicBezTo>
                    <a:pt x="453" y="2110"/>
                    <a:pt x="546" y="2056"/>
                    <a:pt x="596" y="1969"/>
                  </a:cubicBezTo>
                  <a:lnTo>
                    <a:pt x="1489" y="422"/>
                  </a:lnTo>
                  <a:cubicBezTo>
                    <a:pt x="1567" y="287"/>
                    <a:pt x="1520" y="116"/>
                    <a:pt x="1386" y="39"/>
                  </a:cubicBezTo>
                  <a:cubicBezTo>
                    <a:pt x="1342" y="13"/>
                    <a:pt x="1293" y="1"/>
                    <a:pt x="12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6"/>
            <p:cNvSpPr/>
            <p:nvPr/>
          </p:nvSpPr>
          <p:spPr>
            <a:xfrm>
              <a:off x="4161700" y="2433350"/>
              <a:ext cx="219350" cy="219350"/>
            </a:xfrm>
            <a:custGeom>
              <a:avLst/>
              <a:gdLst/>
              <a:ahLst/>
              <a:cxnLst/>
              <a:rect l="l" t="t" r="r" b="b"/>
              <a:pathLst>
                <a:path w="8774" h="8774" extrusionOk="0">
                  <a:moveTo>
                    <a:pt x="1" y="1"/>
                  </a:moveTo>
                  <a:lnTo>
                    <a:pt x="1" y="8773"/>
                  </a:lnTo>
                  <a:lnTo>
                    <a:pt x="8773" y="8773"/>
                  </a:lnTo>
                  <a:lnTo>
                    <a:pt x="87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6"/>
            <p:cNvSpPr/>
            <p:nvPr/>
          </p:nvSpPr>
          <p:spPr>
            <a:xfrm>
              <a:off x="4470400" y="2433350"/>
              <a:ext cx="219325" cy="219350"/>
            </a:xfrm>
            <a:custGeom>
              <a:avLst/>
              <a:gdLst/>
              <a:ahLst/>
              <a:cxnLst/>
              <a:rect l="l" t="t" r="r" b="b"/>
              <a:pathLst>
                <a:path w="8773" h="8774" extrusionOk="0">
                  <a:moveTo>
                    <a:pt x="0" y="1"/>
                  </a:moveTo>
                  <a:lnTo>
                    <a:pt x="0" y="8773"/>
                  </a:lnTo>
                  <a:lnTo>
                    <a:pt x="8773" y="8773"/>
                  </a:lnTo>
                  <a:lnTo>
                    <a:pt x="87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6"/>
            <p:cNvSpPr/>
            <p:nvPr/>
          </p:nvSpPr>
          <p:spPr>
            <a:xfrm>
              <a:off x="4779075" y="2433350"/>
              <a:ext cx="219350" cy="219350"/>
            </a:xfrm>
            <a:custGeom>
              <a:avLst/>
              <a:gdLst/>
              <a:ahLst/>
              <a:cxnLst/>
              <a:rect l="l" t="t" r="r" b="b"/>
              <a:pathLst>
                <a:path w="8774" h="8774" extrusionOk="0">
                  <a:moveTo>
                    <a:pt x="1" y="1"/>
                  </a:moveTo>
                  <a:lnTo>
                    <a:pt x="1" y="8773"/>
                  </a:lnTo>
                  <a:lnTo>
                    <a:pt x="8773" y="8773"/>
                  </a:lnTo>
                  <a:lnTo>
                    <a:pt x="87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36"/>
            <p:cNvSpPr/>
            <p:nvPr/>
          </p:nvSpPr>
          <p:spPr>
            <a:xfrm>
              <a:off x="4161700" y="2725800"/>
              <a:ext cx="219350" cy="219375"/>
            </a:xfrm>
            <a:custGeom>
              <a:avLst/>
              <a:gdLst/>
              <a:ahLst/>
              <a:cxnLst/>
              <a:rect l="l" t="t" r="r" b="b"/>
              <a:pathLst>
                <a:path w="8774" h="8775" extrusionOk="0">
                  <a:moveTo>
                    <a:pt x="1" y="0"/>
                  </a:moveTo>
                  <a:lnTo>
                    <a:pt x="1" y="8774"/>
                  </a:lnTo>
                  <a:lnTo>
                    <a:pt x="8773" y="8774"/>
                  </a:lnTo>
                  <a:lnTo>
                    <a:pt x="87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36"/>
            <p:cNvSpPr/>
            <p:nvPr/>
          </p:nvSpPr>
          <p:spPr>
            <a:xfrm>
              <a:off x="4470400" y="2725800"/>
              <a:ext cx="219325" cy="219375"/>
            </a:xfrm>
            <a:custGeom>
              <a:avLst/>
              <a:gdLst/>
              <a:ahLst/>
              <a:cxnLst/>
              <a:rect l="l" t="t" r="r" b="b"/>
              <a:pathLst>
                <a:path w="8773" h="8775" extrusionOk="0">
                  <a:moveTo>
                    <a:pt x="0" y="0"/>
                  </a:moveTo>
                  <a:lnTo>
                    <a:pt x="0" y="8774"/>
                  </a:lnTo>
                  <a:lnTo>
                    <a:pt x="8773" y="8774"/>
                  </a:lnTo>
                  <a:lnTo>
                    <a:pt x="87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36"/>
            <p:cNvSpPr/>
            <p:nvPr/>
          </p:nvSpPr>
          <p:spPr>
            <a:xfrm>
              <a:off x="4779075" y="2725800"/>
              <a:ext cx="219350" cy="219375"/>
            </a:xfrm>
            <a:custGeom>
              <a:avLst/>
              <a:gdLst/>
              <a:ahLst/>
              <a:cxnLst/>
              <a:rect l="l" t="t" r="r" b="b"/>
              <a:pathLst>
                <a:path w="8774" h="8775" extrusionOk="0">
                  <a:moveTo>
                    <a:pt x="1" y="0"/>
                  </a:moveTo>
                  <a:lnTo>
                    <a:pt x="1" y="8774"/>
                  </a:lnTo>
                  <a:lnTo>
                    <a:pt x="8773" y="8774"/>
                  </a:lnTo>
                  <a:lnTo>
                    <a:pt x="87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36"/>
            <p:cNvSpPr/>
            <p:nvPr/>
          </p:nvSpPr>
          <p:spPr>
            <a:xfrm>
              <a:off x="4161700" y="3018225"/>
              <a:ext cx="219350" cy="219375"/>
            </a:xfrm>
            <a:custGeom>
              <a:avLst/>
              <a:gdLst/>
              <a:ahLst/>
              <a:cxnLst/>
              <a:rect l="l" t="t" r="r" b="b"/>
              <a:pathLst>
                <a:path w="8774" h="8775" extrusionOk="0">
                  <a:moveTo>
                    <a:pt x="1" y="0"/>
                  </a:moveTo>
                  <a:lnTo>
                    <a:pt x="1" y="8774"/>
                  </a:lnTo>
                  <a:lnTo>
                    <a:pt x="8773" y="8774"/>
                  </a:lnTo>
                  <a:lnTo>
                    <a:pt x="87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36"/>
            <p:cNvSpPr/>
            <p:nvPr/>
          </p:nvSpPr>
          <p:spPr>
            <a:xfrm>
              <a:off x="4470400" y="3018225"/>
              <a:ext cx="219325" cy="219375"/>
            </a:xfrm>
            <a:custGeom>
              <a:avLst/>
              <a:gdLst/>
              <a:ahLst/>
              <a:cxnLst/>
              <a:rect l="l" t="t" r="r" b="b"/>
              <a:pathLst>
                <a:path w="8773" h="8775" extrusionOk="0">
                  <a:moveTo>
                    <a:pt x="0" y="0"/>
                  </a:moveTo>
                  <a:lnTo>
                    <a:pt x="0" y="8774"/>
                  </a:lnTo>
                  <a:lnTo>
                    <a:pt x="8773" y="8774"/>
                  </a:lnTo>
                  <a:lnTo>
                    <a:pt x="87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36"/>
            <p:cNvSpPr/>
            <p:nvPr/>
          </p:nvSpPr>
          <p:spPr>
            <a:xfrm>
              <a:off x="4779075" y="3018225"/>
              <a:ext cx="219350" cy="219375"/>
            </a:xfrm>
            <a:custGeom>
              <a:avLst/>
              <a:gdLst/>
              <a:ahLst/>
              <a:cxnLst/>
              <a:rect l="l" t="t" r="r" b="b"/>
              <a:pathLst>
                <a:path w="8774" h="8775" extrusionOk="0">
                  <a:moveTo>
                    <a:pt x="1" y="0"/>
                  </a:moveTo>
                  <a:lnTo>
                    <a:pt x="1" y="8774"/>
                  </a:lnTo>
                  <a:lnTo>
                    <a:pt x="8773" y="8774"/>
                  </a:lnTo>
                  <a:lnTo>
                    <a:pt x="87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36"/>
            <p:cNvSpPr/>
            <p:nvPr/>
          </p:nvSpPr>
          <p:spPr>
            <a:xfrm>
              <a:off x="4827875" y="2266900"/>
              <a:ext cx="1404750" cy="3201750"/>
            </a:xfrm>
            <a:custGeom>
              <a:avLst/>
              <a:gdLst/>
              <a:ahLst/>
              <a:cxnLst/>
              <a:rect l="l" t="t" r="r" b="b"/>
              <a:pathLst>
                <a:path w="56190" h="128070" extrusionOk="0">
                  <a:moveTo>
                    <a:pt x="15950" y="0"/>
                  </a:moveTo>
                  <a:cubicBezTo>
                    <a:pt x="12296" y="0"/>
                    <a:pt x="10963" y="8469"/>
                    <a:pt x="10963" y="16691"/>
                  </a:cubicBezTo>
                  <a:cubicBezTo>
                    <a:pt x="10963" y="24914"/>
                    <a:pt x="9136" y="30396"/>
                    <a:pt x="4569" y="37705"/>
                  </a:cubicBezTo>
                  <a:cubicBezTo>
                    <a:pt x="1" y="45014"/>
                    <a:pt x="5482" y="61001"/>
                    <a:pt x="5482" y="61001"/>
                  </a:cubicBezTo>
                  <a:cubicBezTo>
                    <a:pt x="5482" y="61001"/>
                    <a:pt x="8223" y="70594"/>
                    <a:pt x="11420" y="75162"/>
                  </a:cubicBezTo>
                  <a:cubicBezTo>
                    <a:pt x="14617" y="79729"/>
                    <a:pt x="21016" y="128070"/>
                    <a:pt x="21016" y="128070"/>
                  </a:cubicBezTo>
                  <a:lnTo>
                    <a:pt x="56190" y="115280"/>
                  </a:lnTo>
                  <a:cubicBezTo>
                    <a:pt x="56190" y="115280"/>
                    <a:pt x="38986" y="82055"/>
                    <a:pt x="38986" y="79771"/>
                  </a:cubicBezTo>
                  <a:cubicBezTo>
                    <a:pt x="38986" y="77487"/>
                    <a:pt x="44309" y="61458"/>
                    <a:pt x="47963" y="55976"/>
                  </a:cubicBezTo>
                  <a:cubicBezTo>
                    <a:pt x="48750" y="54796"/>
                    <a:pt x="49388" y="53892"/>
                    <a:pt x="49906" y="53198"/>
                  </a:cubicBezTo>
                  <a:cubicBezTo>
                    <a:pt x="51304" y="51326"/>
                    <a:pt x="52075" y="49062"/>
                    <a:pt x="52075" y="46727"/>
                  </a:cubicBezTo>
                  <a:lnTo>
                    <a:pt x="52075" y="45471"/>
                  </a:lnTo>
                  <a:cubicBezTo>
                    <a:pt x="52075" y="42273"/>
                    <a:pt x="52075" y="37705"/>
                    <a:pt x="51161" y="33595"/>
                  </a:cubicBezTo>
                  <a:cubicBezTo>
                    <a:pt x="50247" y="29483"/>
                    <a:pt x="46135" y="28112"/>
                    <a:pt x="46135" y="28112"/>
                  </a:cubicBezTo>
                  <a:cubicBezTo>
                    <a:pt x="46135" y="28112"/>
                    <a:pt x="45020" y="24011"/>
                    <a:pt x="41364" y="21727"/>
                  </a:cubicBezTo>
                  <a:cubicBezTo>
                    <a:pt x="39855" y="20783"/>
                    <a:pt x="38190" y="20373"/>
                    <a:pt x="37140" y="18981"/>
                  </a:cubicBezTo>
                  <a:cubicBezTo>
                    <a:pt x="36137" y="17648"/>
                    <a:pt x="35652" y="15371"/>
                    <a:pt x="35134" y="13815"/>
                  </a:cubicBezTo>
                  <a:cubicBezTo>
                    <a:pt x="33901" y="10116"/>
                    <a:pt x="31414" y="6503"/>
                    <a:pt x="28153" y="6503"/>
                  </a:cubicBezTo>
                  <a:cubicBezTo>
                    <a:pt x="26807" y="6503"/>
                    <a:pt x="25329" y="7118"/>
                    <a:pt x="23753" y="8597"/>
                  </a:cubicBezTo>
                  <a:lnTo>
                    <a:pt x="23753" y="24002"/>
                  </a:lnTo>
                  <a:lnTo>
                    <a:pt x="20100" y="31767"/>
                  </a:lnTo>
                  <a:cubicBezTo>
                    <a:pt x="20100" y="31767"/>
                    <a:pt x="20556" y="14865"/>
                    <a:pt x="20556" y="8469"/>
                  </a:cubicBezTo>
                  <a:cubicBezTo>
                    <a:pt x="20556" y="2074"/>
                    <a:pt x="19605" y="0"/>
                    <a:pt x="159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36"/>
            <p:cNvSpPr/>
            <p:nvPr/>
          </p:nvSpPr>
          <p:spPr>
            <a:xfrm>
              <a:off x="4821475" y="2259875"/>
              <a:ext cx="1419150" cy="3215800"/>
            </a:xfrm>
            <a:custGeom>
              <a:avLst/>
              <a:gdLst/>
              <a:ahLst/>
              <a:cxnLst/>
              <a:rect l="l" t="t" r="r" b="b"/>
              <a:pathLst>
                <a:path w="56766" h="128632" extrusionOk="0">
                  <a:moveTo>
                    <a:pt x="16206" y="1"/>
                  </a:moveTo>
                  <a:cubicBezTo>
                    <a:pt x="11319" y="1"/>
                    <a:pt x="10940" y="12992"/>
                    <a:pt x="10940" y="16972"/>
                  </a:cubicBezTo>
                  <a:cubicBezTo>
                    <a:pt x="10940" y="24872"/>
                    <a:pt x="9276" y="30332"/>
                    <a:pt x="4586" y="37836"/>
                  </a:cubicBezTo>
                  <a:cubicBezTo>
                    <a:pt x="0" y="45175"/>
                    <a:pt x="5247" y="60715"/>
                    <a:pt x="5468" y="61359"/>
                  </a:cubicBezTo>
                  <a:cubicBezTo>
                    <a:pt x="5580" y="61753"/>
                    <a:pt x="8258" y="71050"/>
                    <a:pt x="11447" y="75603"/>
                  </a:cubicBezTo>
                  <a:cubicBezTo>
                    <a:pt x="14568" y="80064"/>
                    <a:pt x="20930" y="127906"/>
                    <a:pt x="20994" y="128387"/>
                  </a:cubicBezTo>
                  <a:cubicBezTo>
                    <a:pt x="21011" y="128526"/>
                    <a:pt x="21130" y="128631"/>
                    <a:pt x="21272" y="128631"/>
                  </a:cubicBezTo>
                  <a:cubicBezTo>
                    <a:pt x="21284" y="128631"/>
                    <a:pt x="21296" y="128631"/>
                    <a:pt x="21309" y="128630"/>
                  </a:cubicBezTo>
                  <a:cubicBezTo>
                    <a:pt x="21463" y="128609"/>
                    <a:pt x="21571" y="128468"/>
                    <a:pt x="21551" y="128314"/>
                  </a:cubicBezTo>
                  <a:cubicBezTo>
                    <a:pt x="21288" y="126338"/>
                    <a:pt x="15105" y="79853"/>
                    <a:pt x="11905" y="75281"/>
                  </a:cubicBezTo>
                  <a:cubicBezTo>
                    <a:pt x="8773" y="70805"/>
                    <a:pt x="6036" y="61300"/>
                    <a:pt x="6004" y="61190"/>
                  </a:cubicBezTo>
                  <a:cubicBezTo>
                    <a:pt x="5950" y="61032"/>
                    <a:pt x="618" y="45245"/>
                    <a:pt x="5063" y="38134"/>
                  </a:cubicBezTo>
                  <a:cubicBezTo>
                    <a:pt x="9816" y="30529"/>
                    <a:pt x="11501" y="24991"/>
                    <a:pt x="11501" y="16972"/>
                  </a:cubicBezTo>
                  <a:cubicBezTo>
                    <a:pt x="11501" y="9402"/>
                    <a:pt x="12732" y="562"/>
                    <a:pt x="16206" y="562"/>
                  </a:cubicBezTo>
                  <a:cubicBezTo>
                    <a:pt x="19602" y="562"/>
                    <a:pt x="20531" y="2322"/>
                    <a:pt x="20531" y="8750"/>
                  </a:cubicBezTo>
                  <a:cubicBezTo>
                    <a:pt x="20531" y="15069"/>
                    <a:pt x="20079" y="31871"/>
                    <a:pt x="20075" y="32040"/>
                  </a:cubicBezTo>
                  <a:cubicBezTo>
                    <a:pt x="20071" y="32172"/>
                    <a:pt x="20161" y="32289"/>
                    <a:pt x="20291" y="32320"/>
                  </a:cubicBezTo>
                  <a:cubicBezTo>
                    <a:pt x="20312" y="32325"/>
                    <a:pt x="20334" y="32328"/>
                    <a:pt x="20356" y="32328"/>
                  </a:cubicBezTo>
                  <a:cubicBezTo>
                    <a:pt x="20462" y="32328"/>
                    <a:pt x="20562" y="32266"/>
                    <a:pt x="20609" y="32166"/>
                  </a:cubicBezTo>
                  <a:lnTo>
                    <a:pt x="24264" y="24401"/>
                  </a:lnTo>
                  <a:cubicBezTo>
                    <a:pt x="24281" y="24364"/>
                    <a:pt x="24291" y="24323"/>
                    <a:pt x="24291" y="24281"/>
                  </a:cubicBezTo>
                  <a:lnTo>
                    <a:pt x="24291" y="9000"/>
                  </a:lnTo>
                  <a:cubicBezTo>
                    <a:pt x="25692" y="7712"/>
                    <a:pt x="27072" y="7064"/>
                    <a:pt x="28410" y="7064"/>
                  </a:cubicBezTo>
                  <a:cubicBezTo>
                    <a:pt x="28752" y="7064"/>
                    <a:pt x="29091" y="7106"/>
                    <a:pt x="29426" y="7191"/>
                  </a:cubicBezTo>
                  <a:cubicBezTo>
                    <a:pt x="31729" y="7774"/>
                    <a:pt x="33859" y="10388"/>
                    <a:pt x="35125" y="14184"/>
                  </a:cubicBezTo>
                  <a:cubicBezTo>
                    <a:pt x="35246" y="14550"/>
                    <a:pt x="35366" y="14956"/>
                    <a:pt x="35492" y="15379"/>
                  </a:cubicBezTo>
                  <a:cubicBezTo>
                    <a:pt x="35906" y="16782"/>
                    <a:pt x="36376" y="18371"/>
                    <a:pt x="37172" y="19429"/>
                  </a:cubicBezTo>
                  <a:cubicBezTo>
                    <a:pt x="37925" y="20427"/>
                    <a:pt x="38941" y="20930"/>
                    <a:pt x="40017" y="21463"/>
                  </a:cubicBezTo>
                  <a:cubicBezTo>
                    <a:pt x="40499" y="21702"/>
                    <a:pt x="40998" y="21949"/>
                    <a:pt x="41472" y="22244"/>
                  </a:cubicBezTo>
                  <a:cubicBezTo>
                    <a:pt x="44987" y="24443"/>
                    <a:pt x="46111" y="28427"/>
                    <a:pt x="46122" y="28467"/>
                  </a:cubicBezTo>
                  <a:cubicBezTo>
                    <a:pt x="46146" y="28558"/>
                    <a:pt x="46215" y="28629"/>
                    <a:pt x="46304" y="28659"/>
                  </a:cubicBezTo>
                  <a:cubicBezTo>
                    <a:pt x="46343" y="28672"/>
                    <a:pt x="50274" y="30025"/>
                    <a:pt x="51143" y="33935"/>
                  </a:cubicBezTo>
                  <a:cubicBezTo>
                    <a:pt x="52051" y="38017"/>
                    <a:pt x="52051" y="42488"/>
                    <a:pt x="52051" y="45752"/>
                  </a:cubicBezTo>
                  <a:lnTo>
                    <a:pt x="52051" y="47010"/>
                  </a:lnTo>
                  <a:cubicBezTo>
                    <a:pt x="52051" y="49281"/>
                    <a:pt x="51321" y="51460"/>
                    <a:pt x="49938" y="53312"/>
                  </a:cubicBezTo>
                  <a:cubicBezTo>
                    <a:pt x="49375" y="54065"/>
                    <a:pt x="48719" y="55004"/>
                    <a:pt x="47986" y="56102"/>
                  </a:cubicBezTo>
                  <a:cubicBezTo>
                    <a:pt x="44333" y="61582"/>
                    <a:pt x="38961" y="77562"/>
                    <a:pt x="38961" y="80052"/>
                  </a:cubicBezTo>
                  <a:cubicBezTo>
                    <a:pt x="38961" y="82378"/>
                    <a:pt x="55493" y="114332"/>
                    <a:pt x="56196" y="115690"/>
                  </a:cubicBezTo>
                  <a:cubicBezTo>
                    <a:pt x="56246" y="115787"/>
                    <a:pt x="56344" y="115842"/>
                    <a:pt x="56445" y="115842"/>
                  </a:cubicBezTo>
                  <a:cubicBezTo>
                    <a:pt x="56488" y="115842"/>
                    <a:pt x="56533" y="115832"/>
                    <a:pt x="56574" y="115810"/>
                  </a:cubicBezTo>
                  <a:cubicBezTo>
                    <a:pt x="56711" y="115740"/>
                    <a:pt x="56765" y="115570"/>
                    <a:pt x="56695" y="115433"/>
                  </a:cubicBezTo>
                  <a:cubicBezTo>
                    <a:pt x="51918" y="106208"/>
                    <a:pt x="39522" y="81871"/>
                    <a:pt x="39522" y="80052"/>
                  </a:cubicBezTo>
                  <a:cubicBezTo>
                    <a:pt x="39522" y="77971"/>
                    <a:pt x="44747" y="61974"/>
                    <a:pt x="48454" y="56413"/>
                  </a:cubicBezTo>
                  <a:cubicBezTo>
                    <a:pt x="49180" y="55323"/>
                    <a:pt x="49831" y="54394"/>
                    <a:pt x="50387" y="53648"/>
                  </a:cubicBezTo>
                  <a:cubicBezTo>
                    <a:pt x="51843" y="51699"/>
                    <a:pt x="52612" y="49403"/>
                    <a:pt x="52612" y="47010"/>
                  </a:cubicBezTo>
                  <a:lnTo>
                    <a:pt x="52612" y="45752"/>
                  </a:lnTo>
                  <a:cubicBezTo>
                    <a:pt x="52612" y="42462"/>
                    <a:pt x="52612" y="37955"/>
                    <a:pt x="51692" y="33813"/>
                  </a:cubicBezTo>
                  <a:cubicBezTo>
                    <a:pt x="50841" y="29981"/>
                    <a:pt x="47378" y="28465"/>
                    <a:pt x="46622" y="28177"/>
                  </a:cubicBezTo>
                  <a:cubicBezTo>
                    <a:pt x="46385" y="27415"/>
                    <a:pt x="45134" y="23874"/>
                    <a:pt x="41768" y="21770"/>
                  </a:cubicBezTo>
                  <a:cubicBezTo>
                    <a:pt x="41272" y="21458"/>
                    <a:pt x="40761" y="21206"/>
                    <a:pt x="40266" y="20960"/>
                  </a:cubicBezTo>
                  <a:cubicBezTo>
                    <a:pt x="39251" y="20458"/>
                    <a:pt x="38292" y="19983"/>
                    <a:pt x="37620" y="19092"/>
                  </a:cubicBezTo>
                  <a:cubicBezTo>
                    <a:pt x="36885" y="18115"/>
                    <a:pt x="36432" y="16577"/>
                    <a:pt x="36030" y="15220"/>
                  </a:cubicBezTo>
                  <a:cubicBezTo>
                    <a:pt x="35903" y="14790"/>
                    <a:pt x="35780" y="14377"/>
                    <a:pt x="35657" y="14006"/>
                  </a:cubicBezTo>
                  <a:cubicBezTo>
                    <a:pt x="34331" y="10028"/>
                    <a:pt x="32053" y="7276"/>
                    <a:pt x="29564" y="6647"/>
                  </a:cubicBezTo>
                  <a:cubicBezTo>
                    <a:pt x="29178" y="6550"/>
                    <a:pt x="28791" y="6501"/>
                    <a:pt x="28401" y="6501"/>
                  </a:cubicBezTo>
                  <a:cubicBezTo>
                    <a:pt x="26893" y="6501"/>
                    <a:pt x="25358" y="7228"/>
                    <a:pt x="23819" y="8673"/>
                  </a:cubicBezTo>
                  <a:cubicBezTo>
                    <a:pt x="23762" y="8726"/>
                    <a:pt x="23730" y="8800"/>
                    <a:pt x="23730" y="8878"/>
                  </a:cubicBezTo>
                  <a:lnTo>
                    <a:pt x="23730" y="24219"/>
                  </a:lnTo>
                  <a:lnTo>
                    <a:pt x="20671" y="30718"/>
                  </a:lnTo>
                  <a:cubicBezTo>
                    <a:pt x="20778" y="26590"/>
                    <a:pt x="21092" y="14025"/>
                    <a:pt x="21092" y="8750"/>
                  </a:cubicBezTo>
                  <a:cubicBezTo>
                    <a:pt x="21092" y="2823"/>
                    <a:pt x="20361" y="1"/>
                    <a:pt x="162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36"/>
            <p:cNvSpPr/>
            <p:nvPr/>
          </p:nvSpPr>
          <p:spPr>
            <a:xfrm>
              <a:off x="5306375" y="3054025"/>
              <a:ext cx="33275" cy="193425"/>
            </a:xfrm>
            <a:custGeom>
              <a:avLst/>
              <a:gdLst/>
              <a:ahLst/>
              <a:cxnLst/>
              <a:rect l="l" t="t" r="r" b="b"/>
              <a:pathLst>
                <a:path w="1331" h="7737" extrusionOk="0">
                  <a:moveTo>
                    <a:pt x="975" y="0"/>
                  </a:moveTo>
                  <a:cubicBezTo>
                    <a:pt x="968" y="0"/>
                    <a:pt x="961" y="1"/>
                    <a:pt x="954" y="1"/>
                  </a:cubicBezTo>
                  <a:cubicBezTo>
                    <a:pt x="799" y="4"/>
                    <a:pt x="675" y="131"/>
                    <a:pt x="678" y="286"/>
                  </a:cubicBezTo>
                  <a:cubicBezTo>
                    <a:pt x="679" y="340"/>
                    <a:pt x="767" y="5618"/>
                    <a:pt x="75" y="7352"/>
                  </a:cubicBezTo>
                  <a:cubicBezTo>
                    <a:pt x="0" y="7535"/>
                    <a:pt x="137" y="7736"/>
                    <a:pt x="335" y="7736"/>
                  </a:cubicBezTo>
                  <a:cubicBezTo>
                    <a:pt x="450" y="7736"/>
                    <a:pt x="552" y="7666"/>
                    <a:pt x="595" y="7560"/>
                  </a:cubicBezTo>
                  <a:cubicBezTo>
                    <a:pt x="1331" y="5724"/>
                    <a:pt x="1244" y="497"/>
                    <a:pt x="1240" y="276"/>
                  </a:cubicBezTo>
                  <a:cubicBezTo>
                    <a:pt x="1238" y="128"/>
                    <a:pt x="1131" y="0"/>
                    <a:pt x="9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6"/>
            <p:cNvSpPr/>
            <p:nvPr/>
          </p:nvSpPr>
          <p:spPr>
            <a:xfrm>
              <a:off x="5160000" y="2266900"/>
              <a:ext cx="170925" cy="242125"/>
            </a:xfrm>
            <a:custGeom>
              <a:avLst/>
              <a:gdLst/>
              <a:ahLst/>
              <a:cxnLst/>
              <a:rect l="l" t="t" r="r" b="b"/>
              <a:pathLst>
                <a:path w="6837" h="9685" extrusionOk="0">
                  <a:moveTo>
                    <a:pt x="2665" y="0"/>
                  </a:moveTo>
                  <a:cubicBezTo>
                    <a:pt x="1791" y="0"/>
                    <a:pt x="1052" y="488"/>
                    <a:pt x="430" y="1337"/>
                  </a:cubicBezTo>
                  <a:lnTo>
                    <a:pt x="616" y="1641"/>
                  </a:lnTo>
                  <a:cubicBezTo>
                    <a:pt x="616" y="1641"/>
                    <a:pt x="1" y="5535"/>
                    <a:pt x="1" y="6765"/>
                  </a:cubicBezTo>
                  <a:cubicBezTo>
                    <a:pt x="1" y="7994"/>
                    <a:pt x="206" y="8610"/>
                    <a:pt x="1845" y="9223"/>
                  </a:cubicBezTo>
                  <a:cubicBezTo>
                    <a:pt x="2664" y="9531"/>
                    <a:pt x="3587" y="9685"/>
                    <a:pt x="4356" y="9685"/>
                  </a:cubicBezTo>
                  <a:cubicBezTo>
                    <a:pt x="5124" y="9685"/>
                    <a:pt x="5739" y="9531"/>
                    <a:pt x="5945" y="9223"/>
                  </a:cubicBezTo>
                  <a:cubicBezTo>
                    <a:pt x="6355" y="8610"/>
                    <a:pt x="6560" y="6149"/>
                    <a:pt x="6765" y="4305"/>
                  </a:cubicBezTo>
                  <a:cubicBezTo>
                    <a:pt x="6802" y="3965"/>
                    <a:pt x="6823" y="3601"/>
                    <a:pt x="6836" y="3232"/>
                  </a:cubicBezTo>
                  <a:cubicBezTo>
                    <a:pt x="6262" y="880"/>
                    <a:pt x="5031" y="0"/>
                    <a:pt x="266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36"/>
            <p:cNvSpPr/>
            <p:nvPr/>
          </p:nvSpPr>
          <p:spPr>
            <a:xfrm>
              <a:off x="5152950" y="2259875"/>
              <a:ext cx="185025" cy="256225"/>
            </a:xfrm>
            <a:custGeom>
              <a:avLst/>
              <a:gdLst/>
              <a:ahLst/>
              <a:cxnLst/>
              <a:rect l="l" t="t" r="r" b="b"/>
              <a:pathLst>
                <a:path w="7401" h="10249" extrusionOk="0">
                  <a:moveTo>
                    <a:pt x="2947" y="562"/>
                  </a:moveTo>
                  <a:cubicBezTo>
                    <a:pt x="5208" y="562"/>
                    <a:pt x="6301" y="1398"/>
                    <a:pt x="6836" y="3542"/>
                  </a:cubicBezTo>
                  <a:cubicBezTo>
                    <a:pt x="6820" y="3953"/>
                    <a:pt x="6799" y="4277"/>
                    <a:pt x="6766" y="4555"/>
                  </a:cubicBezTo>
                  <a:lnTo>
                    <a:pt x="6680" y="5361"/>
                  </a:lnTo>
                  <a:cubicBezTo>
                    <a:pt x="6514" y="6929"/>
                    <a:pt x="6306" y="8878"/>
                    <a:pt x="5993" y="9349"/>
                  </a:cubicBezTo>
                  <a:cubicBezTo>
                    <a:pt x="5855" y="9557"/>
                    <a:pt x="5333" y="9689"/>
                    <a:pt x="4632" y="9689"/>
                  </a:cubicBezTo>
                  <a:cubicBezTo>
                    <a:pt x="3938" y="9689"/>
                    <a:pt x="3069" y="9559"/>
                    <a:pt x="2225" y="9243"/>
                  </a:cubicBezTo>
                  <a:cubicBezTo>
                    <a:pt x="713" y="8675"/>
                    <a:pt x="562" y="8163"/>
                    <a:pt x="562" y="7045"/>
                  </a:cubicBezTo>
                  <a:cubicBezTo>
                    <a:pt x="562" y="5851"/>
                    <a:pt x="1169" y="2004"/>
                    <a:pt x="1174" y="1965"/>
                  </a:cubicBezTo>
                  <a:cubicBezTo>
                    <a:pt x="1185" y="1899"/>
                    <a:pt x="1172" y="1831"/>
                    <a:pt x="1137" y="1774"/>
                  </a:cubicBezTo>
                  <a:lnTo>
                    <a:pt x="1053" y="1636"/>
                  </a:lnTo>
                  <a:cubicBezTo>
                    <a:pt x="1618" y="923"/>
                    <a:pt x="2255" y="562"/>
                    <a:pt x="2947" y="562"/>
                  </a:cubicBezTo>
                  <a:close/>
                  <a:moveTo>
                    <a:pt x="2947" y="1"/>
                  </a:moveTo>
                  <a:cubicBezTo>
                    <a:pt x="2019" y="1"/>
                    <a:pt x="1191" y="489"/>
                    <a:pt x="485" y="1452"/>
                  </a:cubicBezTo>
                  <a:cubicBezTo>
                    <a:pt x="418" y="1544"/>
                    <a:pt x="414" y="1668"/>
                    <a:pt x="473" y="1765"/>
                  </a:cubicBezTo>
                  <a:lnTo>
                    <a:pt x="604" y="1980"/>
                  </a:lnTo>
                  <a:cubicBezTo>
                    <a:pt x="505" y="2616"/>
                    <a:pt x="1" y="5905"/>
                    <a:pt x="1" y="7045"/>
                  </a:cubicBezTo>
                  <a:cubicBezTo>
                    <a:pt x="1" y="8402"/>
                    <a:pt x="294" y="9117"/>
                    <a:pt x="2028" y="9767"/>
                  </a:cubicBezTo>
                  <a:cubicBezTo>
                    <a:pt x="2846" y="10075"/>
                    <a:pt x="3809" y="10249"/>
                    <a:pt x="4640" y="10249"/>
                  </a:cubicBezTo>
                  <a:cubicBezTo>
                    <a:pt x="5483" y="10249"/>
                    <a:pt x="6189" y="10068"/>
                    <a:pt x="6461" y="9661"/>
                  </a:cubicBezTo>
                  <a:cubicBezTo>
                    <a:pt x="6823" y="9117"/>
                    <a:pt x="7012" y="7560"/>
                    <a:pt x="7240" y="5421"/>
                  </a:cubicBezTo>
                  <a:lnTo>
                    <a:pt x="7326" y="4617"/>
                  </a:lnTo>
                  <a:cubicBezTo>
                    <a:pt x="7360" y="4316"/>
                    <a:pt x="7383" y="3968"/>
                    <a:pt x="7399" y="3524"/>
                  </a:cubicBezTo>
                  <a:cubicBezTo>
                    <a:pt x="7400" y="3497"/>
                    <a:pt x="7397" y="3472"/>
                    <a:pt x="7391" y="3447"/>
                  </a:cubicBezTo>
                  <a:cubicBezTo>
                    <a:pt x="6792" y="999"/>
                    <a:pt x="5505" y="1"/>
                    <a:pt x="294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36"/>
            <p:cNvSpPr/>
            <p:nvPr/>
          </p:nvSpPr>
          <p:spPr>
            <a:xfrm>
              <a:off x="5413550" y="2751800"/>
              <a:ext cx="158475" cy="122125"/>
            </a:xfrm>
            <a:custGeom>
              <a:avLst/>
              <a:gdLst/>
              <a:ahLst/>
              <a:cxnLst/>
              <a:rect l="l" t="t" r="r" b="b"/>
              <a:pathLst>
                <a:path w="6339" h="4885" extrusionOk="0">
                  <a:moveTo>
                    <a:pt x="6058" y="0"/>
                  </a:moveTo>
                  <a:cubicBezTo>
                    <a:pt x="6056" y="0"/>
                    <a:pt x="6053" y="0"/>
                    <a:pt x="6051" y="0"/>
                  </a:cubicBezTo>
                  <a:cubicBezTo>
                    <a:pt x="1595" y="0"/>
                    <a:pt x="75" y="4472"/>
                    <a:pt x="60" y="4517"/>
                  </a:cubicBezTo>
                  <a:cubicBezTo>
                    <a:pt x="1" y="4699"/>
                    <a:pt x="136" y="4885"/>
                    <a:pt x="327" y="4885"/>
                  </a:cubicBezTo>
                  <a:cubicBezTo>
                    <a:pt x="449" y="4885"/>
                    <a:pt x="555" y="4807"/>
                    <a:pt x="593" y="4692"/>
                  </a:cubicBezTo>
                  <a:cubicBezTo>
                    <a:pt x="606" y="4652"/>
                    <a:pt x="1996" y="561"/>
                    <a:pt x="6051" y="561"/>
                  </a:cubicBezTo>
                  <a:cubicBezTo>
                    <a:pt x="6053" y="561"/>
                    <a:pt x="6056" y="561"/>
                    <a:pt x="6058" y="561"/>
                  </a:cubicBezTo>
                  <a:cubicBezTo>
                    <a:pt x="6213" y="561"/>
                    <a:pt x="6338" y="436"/>
                    <a:pt x="6338" y="281"/>
                  </a:cubicBezTo>
                  <a:cubicBezTo>
                    <a:pt x="6338" y="125"/>
                    <a:pt x="6213" y="0"/>
                    <a:pt x="60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6"/>
            <p:cNvSpPr/>
            <p:nvPr/>
          </p:nvSpPr>
          <p:spPr>
            <a:xfrm>
              <a:off x="5710750" y="2765075"/>
              <a:ext cx="221125" cy="186625"/>
            </a:xfrm>
            <a:custGeom>
              <a:avLst/>
              <a:gdLst/>
              <a:ahLst/>
              <a:cxnLst/>
              <a:rect l="l" t="t" r="r" b="b"/>
              <a:pathLst>
                <a:path w="8845" h="7465" extrusionOk="0">
                  <a:moveTo>
                    <a:pt x="585" y="0"/>
                  </a:moveTo>
                  <a:cubicBezTo>
                    <a:pt x="406" y="0"/>
                    <a:pt x="290" y="10"/>
                    <a:pt x="269" y="12"/>
                  </a:cubicBezTo>
                  <a:cubicBezTo>
                    <a:pt x="113" y="26"/>
                    <a:pt x="0" y="163"/>
                    <a:pt x="14" y="316"/>
                  </a:cubicBezTo>
                  <a:cubicBezTo>
                    <a:pt x="26" y="464"/>
                    <a:pt x="162" y="572"/>
                    <a:pt x="297" y="572"/>
                  </a:cubicBezTo>
                  <a:cubicBezTo>
                    <a:pt x="304" y="572"/>
                    <a:pt x="311" y="572"/>
                    <a:pt x="318" y="571"/>
                  </a:cubicBezTo>
                  <a:cubicBezTo>
                    <a:pt x="324" y="571"/>
                    <a:pt x="416" y="563"/>
                    <a:pt x="569" y="563"/>
                  </a:cubicBezTo>
                  <a:cubicBezTo>
                    <a:pt x="1211" y="563"/>
                    <a:pt x="2912" y="699"/>
                    <a:pt x="3601" y="2077"/>
                  </a:cubicBezTo>
                  <a:cubicBezTo>
                    <a:pt x="4514" y="3905"/>
                    <a:pt x="4755" y="5994"/>
                    <a:pt x="4758" y="6015"/>
                  </a:cubicBezTo>
                  <a:cubicBezTo>
                    <a:pt x="4772" y="6143"/>
                    <a:pt x="4871" y="6245"/>
                    <a:pt x="5000" y="6261"/>
                  </a:cubicBezTo>
                  <a:cubicBezTo>
                    <a:pt x="5020" y="6264"/>
                    <a:pt x="6961" y="6533"/>
                    <a:pt x="8391" y="7423"/>
                  </a:cubicBezTo>
                  <a:cubicBezTo>
                    <a:pt x="8435" y="7450"/>
                    <a:pt x="8487" y="7465"/>
                    <a:pt x="8539" y="7465"/>
                  </a:cubicBezTo>
                  <a:cubicBezTo>
                    <a:pt x="8665" y="7465"/>
                    <a:pt x="8775" y="7381"/>
                    <a:pt x="8809" y="7261"/>
                  </a:cubicBezTo>
                  <a:cubicBezTo>
                    <a:pt x="8844" y="7140"/>
                    <a:pt x="8794" y="7012"/>
                    <a:pt x="8688" y="6945"/>
                  </a:cubicBezTo>
                  <a:cubicBezTo>
                    <a:pt x="7426" y="6160"/>
                    <a:pt x="5855" y="5835"/>
                    <a:pt x="5288" y="5738"/>
                  </a:cubicBezTo>
                  <a:cubicBezTo>
                    <a:pt x="5202" y="5143"/>
                    <a:pt x="4897" y="3416"/>
                    <a:pt x="4102" y="1826"/>
                  </a:cubicBezTo>
                  <a:cubicBezTo>
                    <a:pt x="3274" y="171"/>
                    <a:pt x="1348" y="0"/>
                    <a:pt x="5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36"/>
            <p:cNvSpPr/>
            <p:nvPr/>
          </p:nvSpPr>
          <p:spPr>
            <a:xfrm>
              <a:off x="5933675" y="3011225"/>
              <a:ext cx="92075" cy="266975"/>
            </a:xfrm>
            <a:custGeom>
              <a:avLst/>
              <a:gdLst/>
              <a:ahLst/>
              <a:cxnLst/>
              <a:rect l="l" t="t" r="r" b="b"/>
              <a:pathLst>
                <a:path w="3683" h="10679" extrusionOk="0">
                  <a:moveTo>
                    <a:pt x="1607" y="1"/>
                  </a:moveTo>
                  <a:cubicBezTo>
                    <a:pt x="1528" y="1"/>
                    <a:pt x="1450" y="34"/>
                    <a:pt x="1395" y="100"/>
                  </a:cubicBezTo>
                  <a:cubicBezTo>
                    <a:pt x="1295" y="216"/>
                    <a:pt x="1306" y="390"/>
                    <a:pt x="1421" y="492"/>
                  </a:cubicBezTo>
                  <a:cubicBezTo>
                    <a:pt x="1437" y="506"/>
                    <a:pt x="3053" y="1925"/>
                    <a:pt x="2596" y="3753"/>
                  </a:cubicBezTo>
                  <a:cubicBezTo>
                    <a:pt x="2103" y="5729"/>
                    <a:pt x="103" y="10239"/>
                    <a:pt x="82" y="10285"/>
                  </a:cubicBezTo>
                  <a:cubicBezTo>
                    <a:pt x="0" y="10469"/>
                    <a:pt x="136" y="10679"/>
                    <a:pt x="339" y="10679"/>
                  </a:cubicBezTo>
                  <a:cubicBezTo>
                    <a:pt x="449" y="10679"/>
                    <a:pt x="550" y="10614"/>
                    <a:pt x="595" y="10513"/>
                  </a:cubicBezTo>
                  <a:cubicBezTo>
                    <a:pt x="679" y="10325"/>
                    <a:pt x="2635" y="5913"/>
                    <a:pt x="3141" y="3888"/>
                  </a:cubicBezTo>
                  <a:cubicBezTo>
                    <a:pt x="3683" y="1721"/>
                    <a:pt x="1864" y="133"/>
                    <a:pt x="1786" y="66"/>
                  </a:cubicBezTo>
                  <a:cubicBezTo>
                    <a:pt x="1734" y="22"/>
                    <a:pt x="1670" y="1"/>
                    <a:pt x="16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36"/>
            <p:cNvSpPr/>
            <p:nvPr/>
          </p:nvSpPr>
          <p:spPr>
            <a:xfrm>
              <a:off x="1333925" y="2122500"/>
              <a:ext cx="2569675" cy="3130075"/>
            </a:xfrm>
            <a:custGeom>
              <a:avLst/>
              <a:gdLst/>
              <a:ahLst/>
              <a:cxnLst/>
              <a:rect l="l" t="t" r="r" b="b"/>
              <a:pathLst>
                <a:path w="102787" h="125203" extrusionOk="0">
                  <a:moveTo>
                    <a:pt x="45550" y="0"/>
                  </a:moveTo>
                  <a:cubicBezTo>
                    <a:pt x="45231" y="0"/>
                    <a:pt x="44915" y="119"/>
                    <a:pt x="44633" y="376"/>
                  </a:cubicBezTo>
                  <a:cubicBezTo>
                    <a:pt x="43282" y="1608"/>
                    <a:pt x="37053" y="8243"/>
                    <a:pt x="35248" y="11303"/>
                  </a:cubicBezTo>
                  <a:cubicBezTo>
                    <a:pt x="33689" y="13949"/>
                    <a:pt x="30021" y="20447"/>
                    <a:pt x="29058" y="22157"/>
                  </a:cubicBezTo>
                  <a:lnTo>
                    <a:pt x="29058" y="22157"/>
                  </a:lnTo>
                  <a:cubicBezTo>
                    <a:pt x="29484" y="21343"/>
                    <a:pt x="30309" y="19462"/>
                    <a:pt x="29974" y="17635"/>
                  </a:cubicBezTo>
                  <a:cubicBezTo>
                    <a:pt x="29615" y="15678"/>
                    <a:pt x="28399" y="14042"/>
                    <a:pt x="27335" y="14042"/>
                  </a:cubicBezTo>
                  <a:cubicBezTo>
                    <a:pt x="27081" y="14042"/>
                    <a:pt x="26836" y="14135"/>
                    <a:pt x="26613" y="14338"/>
                  </a:cubicBezTo>
                  <a:cubicBezTo>
                    <a:pt x="25456" y="15395"/>
                    <a:pt x="25042" y="20367"/>
                    <a:pt x="23447" y="22882"/>
                  </a:cubicBezTo>
                  <a:cubicBezTo>
                    <a:pt x="21853" y="25396"/>
                    <a:pt x="22293" y="35955"/>
                    <a:pt x="22753" y="38009"/>
                  </a:cubicBezTo>
                  <a:cubicBezTo>
                    <a:pt x="23213" y="40064"/>
                    <a:pt x="32426" y="44740"/>
                    <a:pt x="34873" y="47810"/>
                  </a:cubicBezTo>
                  <a:cubicBezTo>
                    <a:pt x="37320" y="50880"/>
                    <a:pt x="36991" y="74159"/>
                    <a:pt x="35641" y="75392"/>
                  </a:cubicBezTo>
                  <a:cubicBezTo>
                    <a:pt x="34289" y="76625"/>
                    <a:pt x="0" y="100286"/>
                    <a:pt x="0" y="100286"/>
                  </a:cubicBezTo>
                  <a:lnTo>
                    <a:pt x="20712" y="125081"/>
                  </a:lnTo>
                  <a:cubicBezTo>
                    <a:pt x="20712" y="125081"/>
                    <a:pt x="20668" y="125202"/>
                    <a:pt x="20764" y="125202"/>
                  </a:cubicBezTo>
                  <a:cubicBezTo>
                    <a:pt x="21009" y="125202"/>
                    <a:pt x="22174" y="124398"/>
                    <a:pt x="27368" y="118642"/>
                  </a:cubicBezTo>
                  <a:cubicBezTo>
                    <a:pt x="34575" y="110655"/>
                    <a:pt x="50591" y="96045"/>
                    <a:pt x="55415" y="91645"/>
                  </a:cubicBezTo>
                  <a:cubicBezTo>
                    <a:pt x="60239" y="87244"/>
                    <a:pt x="68292" y="80959"/>
                    <a:pt x="72152" y="77440"/>
                  </a:cubicBezTo>
                  <a:cubicBezTo>
                    <a:pt x="76011" y="73919"/>
                    <a:pt x="79853" y="70767"/>
                    <a:pt x="83253" y="65192"/>
                  </a:cubicBezTo>
                  <a:cubicBezTo>
                    <a:pt x="86651" y="59618"/>
                    <a:pt x="91861" y="54865"/>
                    <a:pt x="95227" y="50028"/>
                  </a:cubicBezTo>
                  <a:cubicBezTo>
                    <a:pt x="98591" y="45192"/>
                    <a:pt x="100856" y="44187"/>
                    <a:pt x="101821" y="43306"/>
                  </a:cubicBezTo>
                  <a:cubicBezTo>
                    <a:pt x="102787" y="42426"/>
                    <a:pt x="101957" y="40354"/>
                    <a:pt x="98846" y="39657"/>
                  </a:cubicBezTo>
                  <a:cubicBezTo>
                    <a:pt x="98287" y="39531"/>
                    <a:pt x="97713" y="39477"/>
                    <a:pt x="97137" y="39477"/>
                  </a:cubicBezTo>
                  <a:cubicBezTo>
                    <a:pt x="94509" y="39477"/>
                    <a:pt x="91848" y="40610"/>
                    <a:pt x="90451" y="41305"/>
                  </a:cubicBezTo>
                  <a:cubicBezTo>
                    <a:pt x="88749" y="42151"/>
                    <a:pt x="86240" y="44439"/>
                    <a:pt x="84452" y="47130"/>
                  </a:cubicBezTo>
                  <a:cubicBezTo>
                    <a:pt x="82665" y="49821"/>
                    <a:pt x="75876" y="56719"/>
                    <a:pt x="74208" y="56828"/>
                  </a:cubicBezTo>
                  <a:cubicBezTo>
                    <a:pt x="74187" y="56829"/>
                    <a:pt x="74165" y="56830"/>
                    <a:pt x="74142" y="56830"/>
                  </a:cubicBezTo>
                  <a:cubicBezTo>
                    <a:pt x="72320" y="56830"/>
                    <a:pt x="63650" y="52640"/>
                    <a:pt x="61480" y="52175"/>
                  </a:cubicBezTo>
                  <a:cubicBezTo>
                    <a:pt x="59284" y="51705"/>
                    <a:pt x="56837" y="48634"/>
                    <a:pt x="57324" y="46068"/>
                  </a:cubicBezTo>
                  <a:cubicBezTo>
                    <a:pt x="57812" y="43503"/>
                    <a:pt x="56881" y="43644"/>
                    <a:pt x="61421" y="37382"/>
                  </a:cubicBezTo>
                  <a:cubicBezTo>
                    <a:pt x="64943" y="32522"/>
                    <a:pt x="65151" y="31965"/>
                    <a:pt x="65068" y="31958"/>
                  </a:cubicBezTo>
                  <a:lnTo>
                    <a:pt x="65068" y="31958"/>
                  </a:lnTo>
                  <a:cubicBezTo>
                    <a:pt x="65349" y="31797"/>
                    <a:pt x="66438" y="31192"/>
                    <a:pt x="68207" y="30485"/>
                  </a:cubicBezTo>
                  <a:cubicBezTo>
                    <a:pt x="70279" y="29655"/>
                    <a:pt x="73912" y="27049"/>
                    <a:pt x="73912" y="27049"/>
                  </a:cubicBezTo>
                  <a:cubicBezTo>
                    <a:pt x="73912" y="27049"/>
                    <a:pt x="81182" y="25720"/>
                    <a:pt x="83339" y="23046"/>
                  </a:cubicBezTo>
                  <a:cubicBezTo>
                    <a:pt x="85347" y="20556"/>
                    <a:pt x="83960" y="18712"/>
                    <a:pt x="82555" y="18712"/>
                  </a:cubicBezTo>
                  <a:cubicBezTo>
                    <a:pt x="82451" y="18712"/>
                    <a:pt x="82347" y="18722"/>
                    <a:pt x="82244" y="18743"/>
                  </a:cubicBezTo>
                  <a:cubicBezTo>
                    <a:pt x="80750" y="19045"/>
                    <a:pt x="74268" y="19301"/>
                    <a:pt x="69965" y="20398"/>
                  </a:cubicBezTo>
                  <a:cubicBezTo>
                    <a:pt x="65663" y="21495"/>
                    <a:pt x="59852" y="23261"/>
                    <a:pt x="59272" y="23788"/>
                  </a:cubicBezTo>
                  <a:cubicBezTo>
                    <a:pt x="58693" y="24317"/>
                    <a:pt x="50503" y="33554"/>
                    <a:pt x="50503" y="33554"/>
                  </a:cubicBezTo>
                  <a:lnTo>
                    <a:pt x="50236" y="31324"/>
                  </a:lnTo>
                  <a:lnTo>
                    <a:pt x="51307" y="20095"/>
                  </a:lnTo>
                  <a:lnTo>
                    <a:pt x="57533" y="13356"/>
                  </a:lnTo>
                  <a:cubicBezTo>
                    <a:pt x="57533" y="13356"/>
                    <a:pt x="63696" y="11975"/>
                    <a:pt x="66046" y="9126"/>
                  </a:cubicBezTo>
                  <a:cubicBezTo>
                    <a:pt x="68375" y="6301"/>
                    <a:pt x="68103" y="3254"/>
                    <a:pt x="67083" y="3254"/>
                  </a:cubicBezTo>
                  <a:cubicBezTo>
                    <a:pt x="67074" y="3254"/>
                    <a:pt x="67065" y="3254"/>
                    <a:pt x="67055" y="3255"/>
                  </a:cubicBezTo>
                  <a:cubicBezTo>
                    <a:pt x="65381" y="3345"/>
                    <a:pt x="57151" y="5574"/>
                    <a:pt x="55254" y="6596"/>
                  </a:cubicBezTo>
                  <a:cubicBezTo>
                    <a:pt x="53359" y="7618"/>
                    <a:pt x="43392" y="15295"/>
                    <a:pt x="42024" y="16896"/>
                  </a:cubicBezTo>
                  <a:cubicBezTo>
                    <a:pt x="40658" y="18496"/>
                    <a:pt x="38416" y="23015"/>
                    <a:pt x="38416" y="23015"/>
                  </a:cubicBezTo>
                  <a:cubicBezTo>
                    <a:pt x="38416" y="23015"/>
                    <a:pt x="39357" y="18621"/>
                    <a:pt x="39812" y="16793"/>
                  </a:cubicBezTo>
                  <a:cubicBezTo>
                    <a:pt x="40265" y="14966"/>
                    <a:pt x="47103" y="6961"/>
                    <a:pt x="47608" y="4025"/>
                  </a:cubicBezTo>
                  <a:cubicBezTo>
                    <a:pt x="48007" y="1703"/>
                    <a:pt x="46758" y="0"/>
                    <a:pt x="455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6"/>
            <p:cNvSpPr/>
            <p:nvPr/>
          </p:nvSpPr>
          <p:spPr>
            <a:xfrm>
              <a:off x="1329950" y="2115525"/>
              <a:ext cx="2568500" cy="3144175"/>
            </a:xfrm>
            <a:custGeom>
              <a:avLst/>
              <a:gdLst/>
              <a:ahLst/>
              <a:cxnLst/>
              <a:rect l="l" t="t" r="r" b="b"/>
              <a:pathLst>
                <a:path w="102740" h="125767" extrusionOk="0">
                  <a:moveTo>
                    <a:pt x="65176" y="32355"/>
                  </a:moveTo>
                  <a:lnTo>
                    <a:pt x="65292" y="32509"/>
                  </a:lnTo>
                  <a:cubicBezTo>
                    <a:pt x="65270" y="32515"/>
                    <a:pt x="65247" y="32518"/>
                    <a:pt x="65225" y="32518"/>
                  </a:cubicBezTo>
                  <a:cubicBezTo>
                    <a:pt x="65170" y="32518"/>
                    <a:pt x="65117" y="32501"/>
                    <a:pt x="65072" y="32469"/>
                  </a:cubicBezTo>
                  <a:lnTo>
                    <a:pt x="65176" y="32355"/>
                  </a:lnTo>
                  <a:close/>
                  <a:moveTo>
                    <a:pt x="45712" y="0"/>
                  </a:moveTo>
                  <a:cubicBezTo>
                    <a:pt x="45314" y="0"/>
                    <a:pt x="44928" y="151"/>
                    <a:pt x="44602" y="447"/>
                  </a:cubicBezTo>
                  <a:cubicBezTo>
                    <a:pt x="43323" y="1616"/>
                    <a:pt x="37030" y="8278"/>
                    <a:pt x="35166" y="11440"/>
                  </a:cubicBezTo>
                  <a:cubicBezTo>
                    <a:pt x="34075" y="13290"/>
                    <a:pt x="31934" y="17059"/>
                    <a:pt x="30423" y="19730"/>
                  </a:cubicBezTo>
                  <a:cubicBezTo>
                    <a:pt x="30511" y="19132"/>
                    <a:pt x="30525" y="18498"/>
                    <a:pt x="30409" y="17864"/>
                  </a:cubicBezTo>
                  <a:cubicBezTo>
                    <a:pt x="30080" y="16062"/>
                    <a:pt x="29051" y="14488"/>
                    <a:pt x="27964" y="14121"/>
                  </a:cubicBezTo>
                  <a:cubicBezTo>
                    <a:pt x="27806" y="14068"/>
                    <a:pt x="27649" y="14042"/>
                    <a:pt x="27497" y="14042"/>
                  </a:cubicBezTo>
                  <a:cubicBezTo>
                    <a:pt x="27164" y="14042"/>
                    <a:pt x="26850" y="14166"/>
                    <a:pt x="26584" y="14410"/>
                  </a:cubicBezTo>
                  <a:cubicBezTo>
                    <a:pt x="25951" y="14986"/>
                    <a:pt x="25557" y="16475"/>
                    <a:pt x="25101" y="18199"/>
                  </a:cubicBezTo>
                  <a:cubicBezTo>
                    <a:pt x="24657" y="19873"/>
                    <a:pt x="24155" y="21771"/>
                    <a:pt x="23369" y="23009"/>
                  </a:cubicBezTo>
                  <a:cubicBezTo>
                    <a:pt x="21710" y="25627"/>
                    <a:pt x="22191" y="36359"/>
                    <a:pt x="22638" y="38350"/>
                  </a:cubicBezTo>
                  <a:cubicBezTo>
                    <a:pt x="22905" y="39540"/>
                    <a:pt x="25494" y="41295"/>
                    <a:pt x="28492" y="43327"/>
                  </a:cubicBezTo>
                  <a:cubicBezTo>
                    <a:pt x="31043" y="45055"/>
                    <a:pt x="33681" y="46842"/>
                    <a:pt x="34814" y="48264"/>
                  </a:cubicBezTo>
                  <a:cubicBezTo>
                    <a:pt x="35826" y="49535"/>
                    <a:pt x="36495" y="55017"/>
                    <a:pt x="36559" y="62572"/>
                  </a:cubicBezTo>
                  <a:cubicBezTo>
                    <a:pt x="36620" y="69604"/>
                    <a:pt x="36108" y="75010"/>
                    <a:pt x="35610" y="75463"/>
                  </a:cubicBezTo>
                  <a:cubicBezTo>
                    <a:pt x="34289" y="76669"/>
                    <a:pt x="343" y="100099"/>
                    <a:pt x="0" y="100335"/>
                  </a:cubicBezTo>
                  <a:lnTo>
                    <a:pt x="321" y="100796"/>
                  </a:lnTo>
                  <a:cubicBezTo>
                    <a:pt x="1721" y="99829"/>
                    <a:pt x="34641" y="77109"/>
                    <a:pt x="35990" y="75879"/>
                  </a:cubicBezTo>
                  <a:cubicBezTo>
                    <a:pt x="37631" y="74383"/>
                    <a:pt x="37687" y="50968"/>
                    <a:pt x="35254" y="47915"/>
                  </a:cubicBezTo>
                  <a:cubicBezTo>
                    <a:pt x="34068" y="46427"/>
                    <a:pt x="31394" y="44615"/>
                    <a:pt x="28809" y="42863"/>
                  </a:cubicBezTo>
                  <a:cubicBezTo>
                    <a:pt x="26152" y="41062"/>
                    <a:pt x="23405" y="39200"/>
                    <a:pt x="23187" y="38228"/>
                  </a:cubicBezTo>
                  <a:cubicBezTo>
                    <a:pt x="22686" y="35996"/>
                    <a:pt x="22356" y="25659"/>
                    <a:pt x="23845" y="23310"/>
                  </a:cubicBezTo>
                  <a:cubicBezTo>
                    <a:pt x="24676" y="21999"/>
                    <a:pt x="25190" y="20057"/>
                    <a:pt x="25645" y="18342"/>
                  </a:cubicBezTo>
                  <a:cubicBezTo>
                    <a:pt x="26060" y="16772"/>
                    <a:pt x="26453" y="15289"/>
                    <a:pt x="26963" y="14825"/>
                  </a:cubicBezTo>
                  <a:cubicBezTo>
                    <a:pt x="27126" y="14676"/>
                    <a:pt x="27301" y="14601"/>
                    <a:pt x="27494" y="14601"/>
                  </a:cubicBezTo>
                  <a:cubicBezTo>
                    <a:pt x="27587" y="14601"/>
                    <a:pt x="27683" y="14618"/>
                    <a:pt x="27784" y="14652"/>
                  </a:cubicBezTo>
                  <a:cubicBezTo>
                    <a:pt x="28554" y="14913"/>
                    <a:pt x="29541" y="16223"/>
                    <a:pt x="29859" y="17964"/>
                  </a:cubicBezTo>
                  <a:cubicBezTo>
                    <a:pt x="30180" y="19719"/>
                    <a:pt x="29361" y="21561"/>
                    <a:pt x="28956" y="22330"/>
                  </a:cubicBezTo>
                  <a:cubicBezTo>
                    <a:pt x="28822" y="22568"/>
                    <a:pt x="28745" y="22705"/>
                    <a:pt x="28739" y="22715"/>
                  </a:cubicBezTo>
                  <a:lnTo>
                    <a:pt x="29221" y="23003"/>
                  </a:lnTo>
                  <a:cubicBezTo>
                    <a:pt x="29237" y="22977"/>
                    <a:pt x="29344" y="22807"/>
                    <a:pt x="29488" y="22531"/>
                  </a:cubicBezTo>
                  <a:cubicBezTo>
                    <a:pt x="30489" y="20754"/>
                    <a:pt x="34115" y="14330"/>
                    <a:pt x="35652" y="11725"/>
                  </a:cubicBezTo>
                  <a:cubicBezTo>
                    <a:pt x="37454" y="8668"/>
                    <a:pt x="43758" y="1980"/>
                    <a:pt x="44983" y="863"/>
                  </a:cubicBezTo>
                  <a:cubicBezTo>
                    <a:pt x="45203" y="661"/>
                    <a:pt x="45452" y="560"/>
                    <a:pt x="45712" y="560"/>
                  </a:cubicBezTo>
                  <a:cubicBezTo>
                    <a:pt x="45900" y="560"/>
                    <a:pt x="46093" y="612"/>
                    <a:pt x="46287" y="718"/>
                  </a:cubicBezTo>
                  <a:cubicBezTo>
                    <a:pt x="47111" y="1169"/>
                    <a:pt x="47789" y="2529"/>
                    <a:pt x="47492" y="4257"/>
                  </a:cubicBezTo>
                  <a:cubicBezTo>
                    <a:pt x="47211" y="5889"/>
                    <a:pt x="44752" y="9353"/>
                    <a:pt x="42777" y="12135"/>
                  </a:cubicBezTo>
                  <a:cubicBezTo>
                    <a:pt x="41172" y="14396"/>
                    <a:pt x="39904" y="16181"/>
                    <a:pt x="39700" y="17004"/>
                  </a:cubicBezTo>
                  <a:cubicBezTo>
                    <a:pt x="39249" y="18815"/>
                    <a:pt x="38312" y="23192"/>
                    <a:pt x="38302" y="23235"/>
                  </a:cubicBezTo>
                  <a:lnTo>
                    <a:pt x="37833" y="25426"/>
                  </a:lnTo>
                  <a:lnTo>
                    <a:pt x="38829" y="23418"/>
                  </a:lnTo>
                  <a:cubicBezTo>
                    <a:pt x="38850" y="23374"/>
                    <a:pt x="41069" y="18913"/>
                    <a:pt x="42399" y="17356"/>
                  </a:cubicBezTo>
                  <a:cubicBezTo>
                    <a:pt x="43786" y="15733"/>
                    <a:pt x="53712" y="8111"/>
                    <a:pt x="55548" y="7121"/>
                  </a:cubicBezTo>
                  <a:cubicBezTo>
                    <a:pt x="57346" y="6152"/>
                    <a:pt x="65559" y="3903"/>
                    <a:pt x="67231" y="3814"/>
                  </a:cubicBezTo>
                  <a:cubicBezTo>
                    <a:pt x="67236" y="3814"/>
                    <a:pt x="67242" y="3814"/>
                    <a:pt x="67247" y="3814"/>
                  </a:cubicBezTo>
                  <a:cubicBezTo>
                    <a:pt x="67355" y="3814"/>
                    <a:pt x="67455" y="3902"/>
                    <a:pt x="67539" y="4071"/>
                  </a:cubicBezTo>
                  <a:cubicBezTo>
                    <a:pt x="67954" y="4890"/>
                    <a:pt x="67747" y="7094"/>
                    <a:pt x="65991" y="9225"/>
                  </a:cubicBezTo>
                  <a:cubicBezTo>
                    <a:pt x="63730" y="11966"/>
                    <a:pt x="57693" y="13347"/>
                    <a:pt x="57631" y="13360"/>
                  </a:cubicBezTo>
                  <a:lnTo>
                    <a:pt x="57546" y="13379"/>
                  </a:lnTo>
                  <a:lnTo>
                    <a:pt x="51196" y="20252"/>
                  </a:lnTo>
                  <a:lnTo>
                    <a:pt x="50117" y="31574"/>
                  </a:lnTo>
                  <a:lnTo>
                    <a:pt x="50114" y="31605"/>
                  </a:lnTo>
                  <a:lnTo>
                    <a:pt x="50460" y="34486"/>
                  </a:lnTo>
                  <a:lnTo>
                    <a:pt x="50874" y="34019"/>
                  </a:lnTo>
                  <a:cubicBezTo>
                    <a:pt x="53703" y="30827"/>
                    <a:pt x="59172" y="24685"/>
                    <a:pt x="59622" y="24275"/>
                  </a:cubicBezTo>
                  <a:cubicBezTo>
                    <a:pt x="60098" y="23840"/>
                    <a:pt x="65434" y="22162"/>
                    <a:pt x="70196" y="20948"/>
                  </a:cubicBezTo>
                  <a:cubicBezTo>
                    <a:pt x="73073" y="20214"/>
                    <a:pt x="77018" y="19851"/>
                    <a:pt x="79627" y="19613"/>
                  </a:cubicBezTo>
                  <a:cubicBezTo>
                    <a:pt x="80930" y="19493"/>
                    <a:pt x="81959" y="19398"/>
                    <a:pt x="82459" y="19297"/>
                  </a:cubicBezTo>
                  <a:cubicBezTo>
                    <a:pt x="82547" y="19279"/>
                    <a:pt x="82634" y="19270"/>
                    <a:pt x="82722" y="19270"/>
                  </a:cubicBezTo>
                  <a:cubicBezTo>
                    <a:pt x="83215" y="19270"/>
                    <a:pt x="83697" y="19547"/>
                    <a:pt x="83977" y="20008"/>
                  </a:cubicBezTo>
                  <a:cubicBezTo>
                    <a:pt x="84215" y="20399"/>
                    <a:pt x="84622" y="21486"/>
                    <a:pt x="83282" y="23147"/>
                  </a:cubicBezTo>
                  <a:cubicBezTo>
                    <a:pt x="81216" y="25710"/>
                    <a:pt x="74094" y="27039"/>
                    <a:pt x="74023" y="27052"/>
                  </a:cubicBezTo>
                  <a:lnTo>
                    <a:pt x="73909" y="27100"/>
                  </a:lnTo>
                  <a:cubicBezTo>
                    <a:pt x="73873" y="27125"/>
                    <a:pt x="70281" y="29695"/>
                    <a:pt x="68264" y="30503"/>
                  </a:cubicBezTo>
                  <a:cubicBezTo>
                    <a:pt x="66528" y="31198"/>
                    <a:pt x="65448" y="31788"/>
                    <a:pt x="65118" y="31976"/>
                  </a:cubicBezTo>
                  <a:cubicBezTo>
                    <a:pt x="65061" y="31998"/>
                    <a:pt x="65010" y="32030"/>
                    <a:pt x="64967" y="32072"/>
                  </a:cubicBezTo>
                  <a:lnTo>
                    <a:pt x="65102" y="32254"/>
                  </a:lnTo>
                  <a:lnTo>
                    <a:pt x="64964" y="32214"/>
                  </a:lnTo>
                  <a:cubicBezTo>
                    <a:pt x="64930" y="32333"/>
                    <a:pt x="64566" y="33064"/>
                    <a:pt x="61352" y="37497"/>
                  </a:cubicBezTo>
                  <a:cubicBezTo>
                    <a:pt x="57635" y="42623"/>
                    <a:pt x="57538" y="43548"/>
                    <a:pt x="57376" y="45081"/>
                  </a:cubicBezTo>
                  <a:cubicBezTo>
                    <a:pt x="57340" y="45425"/>
                    <a:pt x="57298" y="45816"/>
                    <a:pt x="57207" y="46295"/>
                  </a:cubicBezTo>
                  <a:cubicBezTo>
                    <a:pt x="56691" y="49016"/>
                    <a:pt x="59232" y="52226"/>
                    <a:pt x="61581" y="52730"/>
                  </a:cubicBezTo>
                  <a:cubicBezTo>
                    <a:pt x="62493" y="52925"/>
                    <a:pt x="64636" y="53818"/>
                    <a:pt x="66907" y="54764"/>
                  </a:cubicBezTo>
                  <a:cubicBezTo>
                    <a:pt x="70006" y="56054"/>
                    <a:pt x="73210" y="57390"/>
                    <a:pt x="74308" y="57390"/>
                  </a:cubicBezTo>
                  <a:cubicBezTo>
                    <a:pt x="74335" y="57390"/>
                    <a:pt x="74360" y="57389"/>
                    <a:pt x="74384" y="57388"/>
                  </a:cubicBezTo>
                  <a:cubicBezTo>
                    <a:pt x="76211" y="57269"/>
                    <a:pt x="83099" y="50192"/>
                    <a:pt x="84845" y="47564"/>
                  </a:cubicBezTo>
                  <a:cubicBezTo>
                    <a:pt x="86753" y="44691"/>
                    <a:pt x="89236" y="42580"/>
                    <a:pt x="90734" y="41835"/>
                  </a:cubicBezTo>
                  <a:cubicBezTo>
                    <a:pt x="92204" y="41105"/>
                    <a:pt x="94783" y="40038"/>
                    <a:pt x="97294" y="40038"/>
                  </a:cubicBezTo>
                  <a:cubicBezTo>
                    <a:pt x="97852" y="40038"/>
                    <a:pt x="98405" y="40090"/>
                    <a:pt x="98943" y="40211"/>
                  </a:cubicBezTo>
                  <a:cubicBezTo>
                    <a:pt x="100915" y="40652"/>
                    <a:pt x="101833" y="41622"/>
                    <a:pt x="102035" y="42383"/>
                  </a:cubicBezTo>
                  <a:cubicBezTo>
                    <a:pt x="102141" y="42783"/>
                    <a:pt x="102055" y="43137"/>
                    <a:pt x="101791" y="43378"/>
                  </a:cubicBezTo>
                  <a:cubicBezTo>
                    <a:pt x="101596" y="43555"/>
                    <a:pt x="101342" y="43741"/>
                    <a:pt x="101019" y="43976"/>
                  </a:cubicBezTo>
                  <a:cubicBezTo>
                    <a:pt x="99825" y="44847"/>
                    <a:pt x="97827" y="46304"/>
                    <a:pt x="95155" y="50148"/>
                  </a:cubicBezTo>
                  <a:cubicBezTo>
                    <a:pt x="93710" y="52224"/>
                    <a:pt x="91946" y="54259"/>
                    <a:pt x="90077" y="56414"/>
                  </a:cubicBezTo>
                  <a:cubicBezTo>
                    <a:pt x="87638" y="59228"/>
                    <a:pt x="85116" y="62138"/>
                    <a:pt x="83172" y="65325"/>
                  </a:cubicBezTo>
                  <a:cubicBezTo>
                    <a:pt x="80172" y="70246"/>
                    <a:pt x="76887" y="73209"/>
                    <a:pt x="73409" y="76345"/>
                  </a:cubicBezTo>
                  <a:cubicBezTo>
                    <a:pt x="72980" y="76731"/>
                    <a:pt x="72551" y="77118"/>
                    <a:pt x="72122" y="77511"/>
                  </a:cubicBezTo>
                  <a:cubicBezTo>
                    <a:pt x="70304" y="79169"/>
                    <a:pt x="67553" y="81442"/>
                    <a:pt x="64640" y="83849"/>
                  </a:cubicBezTo>
                  <a:cubicBezTo>
                    <a:pt x="61343" y="86574"/>
                    <a:pt x="57936" y="89390"/>
                    <a:pt x="55377" y="91723"/>
                  </a:cubicBezTo>
                  <a:cubicBezTo>
                    <a:pt x="41545" y="104341"/>
                    <a:pt x="32104" y="113428"/>
                    <a:pt x="27317" y="118734"/>
                  </a:cubicBezTo>
                  <a:cubicBezTo>
                    <a:pt x="22078" y="124541"/>
                    <a:pt x="21078" y="125154"/>
                    <a:pt x="20896" y="125204"/>
                  </a:cubicBezTo>
                  <a:cubicBezTo>
                    <a:pt x="20903" y="125202"/>
                    <a:pt x="20912" y="125201"/>
                    <a:pt x="20924" y="125201"/>
                  </a:cubicBezTo>
                  <a:cubicBezTo>
                    <a:pt x="20965" y="125201"/>
                    <a:pt x="21030" y="125216"/>
                    <a:pt x="21082" y="125274"/>
                  </a:cubicBezTo>
                  <a:cubicBezTo>
                    <a:pt x="21132" y="125327"/>
                    <a:pt x="21154" y="125403"/>
                    <a:pt x="21135" y="125455"/>
                  </a:cubicBezTo>
                  <a:lnTo>
                    <a:pt x="20606" y="125266"/>
                  </a:lnTo>
                  <a:lnTo>
                    <a:pt x="20606" y="125266"/>
                  </a:lnTo>
                  <a:cubicBezTo>
                    <a:pt x="20543" y="125447"/>
                    <a:pt x="20597" y="125627"/>
                    <a:pt x="20742" y="125714"/>
                  </a:cubicBezTo>
                  <a:cubicBezTo>
                    <a:pt x="20787" y="125739"/>
                    <a:pt x="20831" y="125766"/>
                    <a:pt x="20904" y="125766"/>
                  </a:cubicBezTo>
                  <a:cubicBezTo>
                    <a:pt x="21289" y="125766"/>
                    <a:pt x="22421" y="125000"/>
                    <a:pt x="27734" y="119110"/>
                  </a:cubicBezTo>
                  <a:cubicBezTo>
                    <a:pt x="32510" y="113820"/>
                    <a:pt x="41937" y="104743"/>
                    <a:pt x="55763" y="92131"/>
                  </a:cubicBezTo>
                  <a:cubicBezTo>
                    <a:pt x="58304" y="89814"/>
                    <a:pt x="61708" y="87001"/>
                    <a:pt x="64998" y="84282"/>
                  </a:cubicBezTo>
                  <a:cubicBezTo>
                    <a:pt x="67916" y="81871"/>
                    <a:pt x="70673" y="79592"/>
                    <a:pt x="72500" y="77925"/>
                  </a:cubicBezTo>
                  <a:cubicBezTo>
                    <a:pt x="72929" y="77535"/>
                    <a:pt x="73358" y="77148"/>
                    <a:pt x="73785" y="76762"/>
                  </a:cubicBezTo>
                  <a:cubicBezTo>
                    <a:pt x="77140" y="73736"/>
                    <a:pt x="80609" y="70608"/>
                    <a:pt x="83651" y="65618"/>
                  </a:cubicBezTo>
                  <a:cubicBezTo>
                    <a:pt x="85570" y="62471"/>
                    <a:pt x="88078" y="59578"/>
                    <a:pt x="90502" y="56782"/>
                  </a:cubicBezTo>
                  <a:cubicBezTo>
                    <a:pt x="92380" y="54615"/>
                    <a:pt x="94154" y="52569"/>
                    <a:pt x="95616" y="50469"/>
                  </a:cubicBezTo>
                  <a:cubicBezTo>
                    <a:pt x="98235" y="46704"/>
                    <a:pt x="100185" y="45280"/>
                    <a:pt x="101351" y="44430"/>
                  </a:cubicBezTo>
                  <a:cubicBezTo>
                    <a:pt x="101673" y="44194"/>
                    <a:pt x="101951" y="43992"/>
                    <a:pt x="102170" y="43792"/>
                  </a:cubicBezTo>
                  <a:cubicBezTo>
                    <a:pt x="102589" y="43409"/>
                    <a:pt x="102739" y="42843"/>
                    <a:pt x="102579" y="42238"/>
                  </a:cubicBezTo>
                  <a:cubicBezTo>
                    <a:pt x="102334" y="41320"/>
                    <a:pt x="101284" y="40159"/>
                    <a:pt x="99066" y="39662"/>
                  </a:cubicBezTo>
                  <a:cubicBezTo>
                    <a:pt x="98489" y="39532"/>
                    <a:pt x="97897" y="39476"/>
                    <a:pt x="97302" y="39476"/>
                  </a:cubicBezTo>
                  <a:cubicBezTo>
                    <a:pt x="94672" y="39476"/>
                    <a:pt x="92003" y="40578"/>
                    <a:pt x="90485" y="41333"/>
                  </a:cubicBezTo>
                  <a:cubicBezTo>
                    <a:pt x="88573" y="42283"/>
                    <a:pt x="86063" y="44718"/>
                    <a:pt x="84376" y="47254"/>
                  </a:cubicBezTo>
                  <a:cubicBezTo>
                    <a:pt x="82581" y="49959"/>
                    <a:pt x="75872" y="56728"/>
                    <a:pt x="74349" y="56827"/>
                  </a:cubicBezTo>
                  <a:cubicBezTo>
                    <a:pt x="74334" y="56827"/>
                    <a:pt x="74317" y="56828"/>
                    <a:pt x="74300" y="56828"/>
                  </a:cubicBezTo>
                  <a:cubicBezTo>
                    <a:pt x="73335" y="56828"/>
                    <a:pt x="69896" y="55401"/>
                    <a:pt x="67123" y="54246"/>
                  </a:cubicBezTo>
                  <a:cubicBezTo>
                    <a:pt x="64828" y="53289"/>
                    <a:pt x="62661" y="52387"/>
                    <a:pt x="61698" y="52181"/>
                  </a:cubicBezTo>
                  <a:cubicBezTo>
                    <a:pt x="59629" y="51737"/>
                    <a:pt x="57303" y="48799"/>
                    <a:pt x="57759" y="46400"/>
                  </a:cubicBezTo>
                  <a:cubicBezTo>
                    <a:pt x="57854" y="45898"/>
                    <a:pt x="57897" y="45495"/>
                    <a:pt x="57935" y="45140"/>
                  </a:cubicBezTo>
                  <a:cubicBezTo>
                    <a:pt x="58087" y="43701"/>
                    <a:pt x="58179" y="42832"/>
                    <a:pt x="61806" y="37827"/>
                  </a:cubicBezTo>
                  <a:cubicBezTo>
                    <a:pt x="64441" y="34193"/>
                    <a:pt x="65279" y="32926"/>
                    <a:pt x="65473" y="32422"/>
                  </a:cubicBezTo>
                  <a:cubicBezTo>
                    <a:pt x="65863" y="32204"/>
                    <a:pt x="66900" y="31653"/>
                    <a:pt x="68472" y="31024"/>
                  </a:cubicBezTo>
                  <a:cubicBezTo>
                    <a:pt x="70441" y="30236"/>
                    <a:pt x="73717" y="27925"/>
                    <a:pt x="74183" y="27593"/>
                  </a:cubicBezTo>
                  <a:cubicBezTo>
                    <a:pt x="74950" y="27448"/>
                    <a:pt x="81603" y="26123"/>
                    <a:pt x="83718" y="23501"/>
                  </a:cubicBezTo>
                  <a:cubicBezTo>
                    <a:pt x="85280" y="21562"/>
                    <a:pt x="84754" y="20209"/>
                    <a:pt x="84456" y="19717"/>
                  </a:cubicBezTo>
                  <a:cubicBezTo>
                    <a:pt x="84073" y="19086"/>
                    <a:pt x="83406" y="18710"/>
                    <a:pt x="82717" y="18710"/>
                  </a:cubicBezTo>
                  <a:cubicBezTo>
                    <a:pt x="82594" y="18710"/>
                    <a:pt x="82471" y="18722"/>
                    <a:pt x="82348" y="18747"/>
                  </a:cubicBezTo>
                  <a:cubicBezTo>
                    <a:pt x="81875" y="18842"/>
                    <a:pt x="80860" y="18935"/>
                    <a:pt x="79574" y="19053"/>
                  </a:cubicBezTo>
                  <a:cubicBezTo>
                    <a:pt x="76947" y="19294"/>
                    <a:pt x="72977" y="19660"/>
                    <a:pt x="70055" y="20405"/>
                  </a:cubicBezTo>
                  <a:cubicBezTo>
                    <a:pt x="66557" y="21296"/>
                    <a:pt x="59951" y="23213"/>
                    <a:pt x="59242" y="23859"/>
                  </a:cubicBezTo>
                  <a:cubicBezTo>
                    <a:pt x="58728" y="24329"/>
                    <a:pt x="52557" y="31275"/>
                    <a:pt x="50867" y="33180"/>
                  </a:cubicBezTo>
                  <a:lnTo>
                    <a:pt x="50678" y="31599"/>
                  </a:lnTo>
                  <a:lnTo>
                    <a:pt x="51737" y="20495"/>
                  </a:lnTo>
                  <a:lnTo>
                    <a:pt x="57839" y="13889"/>
                  </a:lnTo>
                  <a:cubicBezTo>
                    <a:pt x="58629" y="13703"/>
                    <a:pt x="64163" y="12323"/>
                    <a:pt x="66422" y="9581"/>
                  </a:cubicBezTo>
                  <a:cubicBezTo>
                    <a:pt x="68360" y="7233"/>
                    <a:pt x="68534" y="4796"/>
                    <a:pt x="68040" y="3817"/>
                  </a:cubicBezTo>
                  <a:cubicBezTo>
                    <a:pt x="67853" y="3448"/>
                    <a:pt x="67566" y="3253"/>
                    <a:pt x="67233" y="3253"/>
                  </a:cubicBezTo>
                  <a:cubicBezTo>
                    <a:pt x="67222" y="3253"/>
                    <a:pt x="67211" y="3253"/>
                    <a:pt x="67199" y="3253"/>
                  </a:cubicBezTo>
                  <a:cubicBezTo>
                    <a:pt x="65424" y="3348"/>
                    <a:pt x="57159" y="5614"/>
                    <a:pt x="55281" y="6626"/>
                  </a:cubicBezTo>
                  <a:cubicBezTo>
                    <a:pt x="53423" y="7628"/>
                    <a:pt x="43377" y="15344"/>
                    <a:pt x="41972" y="16992"/>
                  </a:cubicBezTo>
                  <a:cubicBezTo>
                    <a:pt x="41162" y="17937"/>
                    <a:pt x="40075" y="19845"/>
                    <a:pt x="39298" y="21294"/>
                  </a:cubicBezTo>
                  <a:cubicBezTo>
                    <a:pt x="39604" y="19897"/>
                    <a:pt x="39997" y="18131"/>
                    <a:pt x="40244" y="17140"/>
                  </a:cubicBezTo>
                  <a:cubicBezTo>
                    <a:pt x="40422" y="16420"/>
                    <a:pt x="41787" y="14497"/>
                    <a:pt x="43233" y="12460"/>
                  </a:cubicBezTo>
                  <a:cubicBezTo>
                    <a:pt x="45346" y="9484"/>
                    <a:pt x="47741" y="6110"/>
                    <a:pt x="48044" y="4351"/>
                  </a:cubicBezTo>
                  <a:cubicBezTo>
                    <a:pt x="48401" y="2272"/>
                    <a:pt x="47523" y="756"/>
                    <a:pt x="46556" y="226"/>
                  </a:cubicBezTo>
                  <a:cubicBezTo>
                    <a:pt x="46279" y="75"/>
                    <a:pt x="45993" y="0"/>
                    <a:pt x="457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6"/>
            <p:cNvSpPr/>
            <p:nvPr/>
          </p:nvSpPr>
          <p:spPr>
            <a:xfrm>
              <a:off x="3317625" y="2590300"/>
              <a:ext cx="123625" cy="56350"/>
            </a:xfrm>
            <a:custGeom>
              <a:avLst/>
              <a:gdLst/>
              <a:ahLst/>
              <a:cxnLst/>
              <a:rect l="l" t="t" r="r" b="b"/>
              <a:pathLst>
                <a:path w="4945" h="2254" extrusionOk="0">
                  <a:moveTo>
                    <a:pt x="3205" y="0"/>
                  </a:moveTo>
                  <a:cubicBezTo>
                    <a:pt x="3102" y="0"/>
                    <a:pt x="2998" y="10"/>
                    <a:pt x="2896" y="31"/>
                  </a:cubicBezTo>
                  <a:cubicBezTo>
                    <a:pt x="2398" y="131"/>
                    <a:pt x="1340" y="226"/>
                    <a:pt x="1" y="351"/>
                  </a:cubicBezTo>
                  <a:lnTo>
                    <a:pt x="111" y="637"/>
                  </a:lnTo>
                  <a:cubicBezTo>
                    <a:pt x="111" y="637"/>
                    <a:pt x="48" y="1992"/>
                    <a:pt x="1535" y="2197"/>
                  </a:cubicBezTo>
                  <a:cubicBezTo>
                    <a:pt x="1801" y="2234"/>
                    <a:pt x="2086" y="2254"/>
                    <a:pt x="2375" y="2254"/>
                  </a:cubicBezTo>
                  <a:cubicBezTo>
                    <a:pt x="3337" y="2254"/>
                    <a:pt x="4355" y="2036"/>
                    <a:pt x="4945" y="1494"/>
                  </a:cubicBezTo>
                  <a:cubicBezTo>
                    <a:pt x="4751" y="567"/>
                    <a:pt x="3982" y="0"/>
                    <a:pt x="32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6"/>
            <p:cNvSpPr/>
            <p:nvPr/>
          </p:nvSpPr>
          <p:spPr>
            <a:xfrm>
              <a:off x="3307775" y="2583225"/>
              <a:ext cx="141200" cy="70425"/>
            </a:xfrm>
            <a:custGeom>
              <a:avLst/>
              <a:gdLst/>
              <a:ahLst/>
              <a:cxnLst/>
              <a:rect l="l" t="t" r="r" b="b"/>
              <a:pathLst>
                <a:path w="5648" h="2817" extrusionOk="0">
                  <a:moveTo>
                    <a:pt x="3591" y="565"/>
                  </a:moveTo>
                  <a:cubicBezTo>
                    <a:pt x="4169" y="565"/>
                    <a:pt x="4800" y="946"/>
                    <a:pt x="5023" y="1675"/>
                  </a:cubicBezTo>
                  <a:cubicBezTo>
                    <a:pt x="4477" y="2087"/>
                    <a:pt x="3609" y="2256"/>
                    <a:pt x="2779" y="2256"/>
                  </a:cubicBezTo>
                  <a:cubicBezTo>
                    <a:pt x="2499" y="2256"/>
                    <a:pt x="2224" y="2236"/>
                    <a:pt x="1966" y="2201"/>
                  </a:cubicBezTo>
                  <a:cubicBezTo>
                    <a:pt x="782" y="2038"/>
                    <a:pt x="782" y="1044"/>
                    <a:pt x="786" y="932"/>
                  </a:cubicBezTo>
                  <a:lnTo>
                    <a:pt x="787" y="879"/>
                  </a:lnTo>
                  <a:cubicBezTo>
                    <a:pt x="1960" y="771"/>
                    <a:pt x="2880" y="682"/>
                    <a:pt x="3345" y="589"/>
                  </a:cubicBezTo>
                  <a:cubicBezTo>
                    <a:pt x="3425" y="573"/>
                    <a:pt x="3507" y="565"/>
                    <a:pt x="3591" y="565"/>
                  </a:cubicBezTo>
                  <a:close/>
                  <a:moveTo>
                    <a:pt x="3606" y="1"/>
                  </a:moveTo>
                  <a:cubicBezTo>
                    <a:pt x="3483" y="1"/>
                    <a:pt x="3359" y="13"/>
                    <a:pt x="3235" y="39"/>
                  </a:cubicBezTo>
                  <a:cubicBezTo>
                    <a:pt x="2761" y="133"/>
                    <a:pt x="1736" y="227"/>
                    <a:pt x="439" y="348"/>
                  </a:cubicBezTo>
                  <a:lnTo>
                    <a:pt x="1" y="387"/>
                  </a:lnTo>
                  <a:lnTo>
                    <a:pt x="224" y="968"/>
                  </a:lnTo>
                  <a:cubicBezTo>
                    <a:pt x="222" y="1541"/>
                    <a:pt x="563" y="2575"/>
                    <a:pt x="1890" y="2757"/>
                  </a:cubicBezTo>
                  <a:cubicBezTo>
                    <a:pt x="2184" y="2796"/>
                    <a:pt x="2480" y="2816"/>
                    <a:pt x="2777" y="2816"/>
                  </a:cubicBezTo>
                  <a:cubicBezTo>
                    <a:pt x="3758" y="2816"/>
                    <a:pt x="4855" y="2603"/>
                    <a:pt x="5531" y="1984"/>
                  </a:cubicBezTo>
                  <a:lnTo>
                    <a:pt x="5648" y="1876"/>
                  </a:lnTo>
                  <a:lnTo>
                    <a:pt x="5614" y="1719"/>
                  </a:lnTo>
                  <a:cubicBezTo>
                    <a:pt x="5402" y="709"/>
                    <a:pt x="4542" y="1"/>
                    <a:pt x="36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6"/>
            <p:cNvSpPr/>
            <p:nvPr/>
          </p:nvSpPr>
          <p:spPr>
            <a:xfrm>
              <a:off x="2002175" y="2679800"/>
              <a:ext cx="146400" cy="447875"/>
            </a:xfrm>
            <a:custGeom>
              <a:avLst/>
              <a:gdLst/>
              <a:ahLst/>
              <a:cxnLst/>
              <a:rect l="l" t="t" r="r" b="b"/>
              <a:pathLst>
                <a:path w="5856" h="17915" extrusionOk="0">
                  <a:moveTo>
                    <a:pt x="2093" y="0"/>
                  </a:moveTo>
                  <a:cubicBezTo>
                    <a:pt x="2008" y="0"/>
                    <a:pt x="1925" y="39"/>
                    <a:pt x="1869" y="112"/>
                  </a:cubicBezTo>
                  <a:cubicBezTo>
                    <a:pt x="1850" y="136"/>
                    <a:pt x="1" y="2618"/>
                    <a:pt x="1634" y="5227"/>
                  </a:cubicBezTo>
                  <a:cubicBezTo>
                    <a:pt x="3141" y="7631"/>
                    <a:pt x="5252" y="17593"/>
                    <a:pt x="5274" y="17692"/>
                  </a:cubicBezTo>
                  <a:cubicBezTo>
                    <a:pt x="5301" y="17822"/>
                    <a:pt x="5416" y="17915"/>
                    <a:pt x="5548" y="17915"/>
                  </a:cubicBezTo>
                  <a:cubicBezTo>
                    <a:pt x="5567" y="17915"/>
                    <a:pt x="5586" y="17914"/>
                    <a:pt x="5606" y="17910"/>
                  </a:cubicBezTo>
                  <a:cubicBezTo>
                    <a:pt x="5757" y="17879"/>
                    <a:pt x="5855" y="17729"/>
                    <a:pt x="5823" y="17576"/>
                  </a:cubicBezTo>
                  <a:cubicBezTo>
                    <a:pt x="5737" y="17162"/>
                    <a:pt x="3670" y="7418"/>
                    <a:pt x="2111" y="4929"/>
                  </a:cubicBezTo>
                  <a:cubicBezTo>
                    <a:pt x="686" y="2655"/>
                    <a:pt x="2250" y="541"/>
                    <a:pt x="2317" y="452"/>
                  </a:cubicBezTo>
                  <a:cubicBezTo>
                    <a:pt x="2410" y="328"/>
                    <a:pt x="2386" y="153"/>
                    <a:pt x="2263" y="58"/>
                  </a:cubicBezTo>
                  <a:cubicBezTo>
                    <a:pt x="2212" y="19"/>
                    <a:pt x="2152" y="0"/>
                    <a:pt x="20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36"/>
            <p:cNvSpPr/>
            <p:nvPr/>
          </p:nvSpPr>
          <p:spPr>
            <a:xfrm>
              <a:off x="2223450" y="2690875"/>
              <a:ext cx="78300" cy="487150"/>
            </a:xfrm>
            <a:custGeom>
              <a:avLst/>
              <a:gdLst/>
              <a:ahLst/>
              <a:cxnLst/>
              <a:rect l="l" t="t" r="r" b="b"/>
              <a:pathLst>
                <a:path w="3132" h="19486" extrusionOk="0">
                  <a:moveTo>
                    <a:pt x="2836" y="0"/>
                  </a:moveTo>
                  <a:cubicBezTo>
                    <a:pt x="2696" y="0"/>
                    <a:pt x="2575" y="105"/>
                    <a:pt x="2557" y="246"/>
                  </a:cubicBezTo>
                  <a:lnTo>
                    <a:pt x="1346" y="10535"/>
                  </a:lnTo>
                  <a:lnTo>
                    <a:pt x="25" y="19164"/>
                  </a:lnTo>
                  <a:cubicBezTo>
                    <a:pt x="1" y="19316"/>
                    <a:pt x="106" y="19459"/>
                    <a:pt x="260" y="19483"/>
                  </a:cubicBezTo>
                  <a:cubicBezTo>
                    <a:pt x="273" y="19485"/>
                    <a:pt x="288" y="19486"/>
                    <a:pt x="303" y="19486"/>
                  </a:cubicBezTo>
                  <a:cubicBezTo>
                    <a:pt x="440" y="19486"/>
                    <a:pt x="559" y="19385"/>
                    <a:pt x="579" y="19247"/>
                  </a:cubicBezTo>
                  <a:lnTo>
                    <a:pt x="1901" y="10610"/>
                  </a:lnTo>
                  <a:lnTo>
                    <a:pt x="3114" y="313"/>
                  </a:lnTo>
                  <a:cubicBezTo>
                    <a:pt x="3132" y="159"/>
                    <a:pt x="3021" y="21"/>
                    <a:pt x="2869" y="2"/>
                  </a:cubicBezTo>
                  <a:cubicBezTo>
                    <a:pt x="2858" y="1"/>
                    <a:pt x="2847" y="0"/>
                    <a:pt x="283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6"/>
            <p:cNvSpPr/>
            <p:nvPr/>
          </p:nvSpPr>
          <p:spPr>
            <a:xfrm>
              <a:off x="2490225" y="2954300"/>
              <a:ext cx="114000" cy="111300"/>
            </a:xfrm>
            <a:custGeom>
              <a:avLst/>
              <a:gdLst/>
              <a:ahLst/>
              <a:cxnLst/>
              <a:rect l="l" t="t" r="r" b="b"/>
              <a:pathLst>
                <a:path w="4560" h="4452" extrusionOk="0">
                  <a:moveTo>
                    <a:pt x="4252" y="1"/>
                  </a:moveTo>
                  <a:cubicBezTo>
                    <a:pt x="4180" y="1"/>
                    <a:pt x="4108" y="28"/>
                    <a:pt x="4053" y="83"/>
                  </a:cubicBezTo>
                  <a:lnTo>
                    <a:pt x="177" y="3973"/>
                  </a:lnTo>
                  <a:cubicBezTo>
                    <a:pt x="0" y="4149"/>
                    <a:pt x="126" y="4451"/>
                    <a:pt x="375" y="4451"/>
                  </a:cubicBezTo>
                  <a:cubicBezTo>
                    <a:pt x="449" y="4451"/>
                    <a:pt x="522" y="4422"/>
                    <a:pt x="575" y="4369"/>
                  </a:cubicBezTo>
                  <a:lnTo>
                    <a:pt x="4451" y="479"/>
                  </a:lnTo>
                  <a:cubicBezTo>
                    <a:pt x="4560" y="369"/>
                    <a:pt x="4560" y="191"/>
                    <a:pt x="4449" y="82"/>
                  </a:cubicBezTo>
                  <a:cubicBezTo>
                    <a:pt x="4395" y="28"/>
                    <a:pt x="4324" y="1"/>
                    <a:pt x="42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6"/>
            <p:cNvSpPr/>
            <p:nvPr/>
          </p:nvSpPr>
          <p:spPr>
            <a:xfrm>
              <a:off x="2267575" y="3211650"/>
              <a:ext cx="103075" cy="298725"/>
            </a:xfrm>
            <a:custGeom>
              <a:avLst/>
              <a:gdLst/>
              <a:ahLst/>
              <a:cxnLst/>
              <a:rect l="l" t="t" r="r" b="b"/>
              <a:pathLst>
                <a:path w="4123" h="11949" extrusionOk="0">
                  <a:moveTo>
                    <a:pt x="3811" y="0"/>
                  </a:moveTo>
                  <a:cubicBezTo>
                    <a:pt x="3734" y="0"/>
                    <a:pt x="3658" y="32"/>
                    <a:pt x="3602" y="93"/>
                  </a:cubicBezTo>
                  <a:cubicBezTo>
                    <a:pt x="3455" y="258"/>
                    <a:pt x="0" y="4148"/>
                    <a:pt x="828" y="7073"/>
                  </a:cubicBezTo>
                  <a:cubicBezTo>
                    <a:pt x="1609" y="9830"/>
                    <a:pt x="1898" y="11692"/>
                    <a:pt x="1901" y="11709"/>
                  </a:cubicBezTo>
                  <a:cubicBezTo>
                    <a:pt x="1921" y="11847"/>
                    <a:pt x="2040" y="11948"/>
                    <a:pt x="2177" y="11948"/>
                  </a:cubicBezTo>
                  <a:cubicBezTo>
                    <a:pt x="2192" y="11948"/>
                    <a:pt x="2207" y="11947"/>
                    <a:pt x="2221" y="11945"/>
                  </a:cubicBezTo>
                  <a:cubicBezTo>
                    <a:pt x="2374" y="11921"/>
                    <a:pt x="2480" y="11778"/>
                    <a:pt x="2455" y="11624"/>
                  </a:cubicBezTo>
                  <a:cubicBezTo>
                    <a:pt x="2453" y="11607"/>
                    <a:pt x="2160" y="9714"/>
                    <a:pt x="1369" y="6920"/>
                  </a:cubicBezTo>
                  <a:cubicBezTo>
                    <a:pt x="625" y="4293"/>
                    <a:pt x="3986" y="506"/>
                    <a:pt x="4020" y="468"/>
                  </a:cubicBezTo>
                  <a:cubicBezTo>
                    <a:pt x="4123" y="353"/>
                    <a:pt x="4113" y="175"/>
                    <a:pt x="3999" y="71"/>
                  </a:cubicBezTo>
                  <a:cubicBezTo>
                    <a:pt x="3945" y="24"/>
                    <a:pt x="3878" y="0"/>
                    <a:pt x="38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6"/>
            <p:cNvSpPr/>
            <p:nvPr/>
          </p:nvSpPr>
          <p:spPr>
            <a:xfrm>
              <a:off x="3725775" y="3169175"/>
              <a:ext cx="153675" cy="130825"/>
            </a:xfrm>
            <a:custGeom>
              <a:avLst/>
              <a:gdLst/>
              <a:ahLst/>
              <a:cxnLst/>
              <a:rect l="l" t="t" r="r" b="b"/>
              <a:pathLst>
                <a:path w="6147" h="5233" extrusionOk="0">
                  <a:moveTo>
                    <a:pt x="3985" y="1"/>
                  </a:moveTo>
                  <a:cubicBezTo>
                    <a:pt x="3314" y="1"/>
                    <a:pt x="2722" y="578"/>
                    <a:pt x="1768" y="1448"/>
                  </a:cubicBezTo>
                  <a:cubicBezTo>
                    <a:pt x="1" y="3060"/>
                    <a:pt x="1171" y="5232"/>
                    <a:pt x="1171" y="5232"/>
                  </a:cubicBezTo>
                  <a:lnTo>
                    <a:pt x="6147" y="1439"/>
                  </a:lnTo>
                  <a:cubicBezTo>
                    <a:pt x="5187" y="421"/>
                    <a:pt x="4557" y="1"/>
                    <a:pt x="39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6"/>
            <p:cNvSpPr/>
            <p:nvPr/>
          </p:nvSpPr>
          <p:spPr>
            <a:xfrm>
              <a:off x="3717550" y="3162150"/>
              <a:ext cx="172350" cy="148350"/>
            </a:xfrm>
            <a:custGeom>
              <a:avLst/>
              <a:gdLst/>
              <a:ahLst/>
              <a:cxnLst/>
              <a:rect l="l" t="t" r="r" b="b"/>
              <a:pathLst>
                <a:path w="6894" h="5934" extrusionOk="0">
                  <a:moveTo>
                    <a:pt x="4333" y="557"/>
                  </a:moveTo>
                  <a:cubicBezTo>
                    <a:pt x="4800" y="557"/>
                    <a:pt x="5291" y="902"/>
                    <a:pt x="6056" y="1687"/>
                  </a:cubicBezTo>
                  <a:lnTo>
                    <a:pt x="1614" y="5072"/>
                  </a:lnTo>
                  <a:cubicBezTo>
                    <a:pt x="1386" y="4459"/>
                    <a:pt x="1061" y="3054"/>
                    <a:pt x="2287" y="1935"/>
                  </a:cubicBezTo>
                  <a:lnTo>
                    <a:pt x="2439" y="1795"/>
                  </a:lnTo>
                  <a:cubicBezTo>
                    <a:pt x="3291" y="1018"/>
                    <a:pt x="3795" y="557"/>
                    <a:pt x="4333" y="557"/>
                  </a:cubicBezTo>
                  <a:close/>
                  <a:moveTo>
                    <a:pt x="4300" y="1"/>
                  </a:moveTo>
                  <a:cubicBezTo>
                    <a:pt x="3570" y="1"/>
                    <a:pt x="2944" y="574"/>
                    <a:pt x="2060" y="1381"/>
                  </a:cubicBezTo>
                  <a:lnTo>
                    <a:pt x="1908" y="1521"/>
                  </a:lnTo>
                  <a:cubicBezTo>
                    <a:pt x="0" y="3260"/>
                    <a:pt x="1240" y="5621"/>
                    <a:pt x="1252" y="5645"/>
                  </a:cubicBezTo>
                  <a:lnTo>
                    <a:pt x="1409" y="5934"/>
                  </a:lnTo>
                  <a:lnTo>
                    <a:pt x="6894" y="1755"/>
                  </a:lnTo>
                  <a:lnTo>
                    <a:pt x="6681" y="1528"/>
                  </a:lnTo>
                  <a:cubicBezTo>
                    <a:pt x="5650" y="435"/>
                    <a:pt x="4936" y="1"/>
                    <a:pt x="43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6"/>
            <p:cNvSpPr/>
            <p:nvPr/>
          </p:nvSpPr>
          <p:spPr>
            <a:xfrm>
              <a:off x="2881775" y="2203850"/>
              <a:ext cx="150225" cy="69575"/>
            </a:xfrm>
            <a:custGeom>
              <a:avLst/>
              <a:gdLst/>
              <a:ahLst/>
              <a:cxnLst/>
              <a:rect l="l" t="t" r="r" b="b"/>
              <a:pathLst>
                <a:path w="6009" h="2783" extrusionOk="0">
                  <a:moveTo>
                    <a:pt x="5170" y="0"/>
                  </a:moveTo>
                  <a:cubicBezTo>
                    <a:pt x="5161" y="0"/>
                    <a:pt x="5152" y="0"/>
                    <a:pt x="5143" y="1"/>
                  </a:cubicBezTo>
                  <a:cubicBezTo>
                    <a:pt x="4380" y="41"/>
                    <a:pt x="2261" y="527"/>
                    <a:pt x="0" y="1137"/>
                  </a:cubicBezTo>
                  <a:cubicBezTo>
                    <a:pt x="57" y="1680"/>
                    <a:pt x="316" y="2242"/>
                    <a:pt x="1044" y="2561"/>
                  </a:cubicBezTo>
                  <a:cubicBezTo>
                    <a:pt x="1394" y="2714"/>
                    <a:pt x="1836" y="2783"/>
                    <a:pt x="2326" y="2783"/>
                  </a:cubicBezTo>
                  <a:cubicBezTo>
                    <a:pt x="3432" y="2783"/>
                    <a:pt x="4787" y="2435"/>
                    <a:pt x="5901" y="1923"/>
                  </a:cubicBezTo>
                  <a:cubicBezTo>
                    <a:pt x="6008" y="784"/>
                    <a:pt x="5687" y="0"/>
                    <a:pt x="51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6"/>
            <p:cNvSpPr/>
            <p:nvPr/>
          </p:nvSpPr>
          <p:spPr>
            <a:xfrm>
              <a:off x="2874150" y="2196825"/>
              <a:ext cx="164200" cy="83650"/>
            </a:xfrm>
            <a:custGeom>
              <a:avLst/>
              <a:gdLst/>
              <a:ahLst/>
              <a:cxnLst/>
              <a:rect l="l" t="t" r="r" b="b"/>
              <a:pathLst>
                <a:path w="6568" h="3346" extrusionOk="0">
                  <a:moveTo>
                    <a:pt x="5479" y="562"/>
                  </a:moveTo>
                  <a:cubicBezTo>
                    <a:pt x="5522" y="562"/>
                    <a:pt x="5585" y="577"/>
                    <a:pt x="5655" y="650"/>
                  </a:cubicBezTo>
                  <a:cubicBezTo>
                    <a:pt x="5819" y="820"/>
                    <a:pt x="5982" y="1276"/>
                    <a:pt x="5937" y="2017"/>
                  </a:cubicBezTo>
                  <a:cubicBezTo>
                    <a:pt x="4921" y="2461"/>
                    <a:pt x="3660" y="2787"/>
                    <a:pt x="2632" y="2787"/>
                  </a:cubicBezTo>
                  <a:cubicBezTo>
                    <a:pt x="2185" y="2787"/>
                    <a:pt x="1781" y="2725"/>
                    <a:pt x="1461" y="2585"/>
                  </a:cubicBezTo>
                  <a:lnTo>
                    <a:pt x="1461" y="2586"/>
                  </a:lnTo>
                  <a:cubicBezTo>
                    <a:pt x="1007" y="2386"/>
                    <a:pt x="732" y="2071"/>
                    <a:pt x="624" y="1623"/>
                  </a:cubicBezTo>
                  <a:cubicBezTo>
                    <a:pt x="2910" y="1012"/>
                    <a:pt x="4795" y="597"/>
                    <a:pt x="5461" y="562"/>
                  </a:cubicBezTo>
                  <a:cubicBezTo>
                    <a:pt x="5467" y="562"/>
                    <a:pt x="5472" y="562"/>
                    <a:pt x="5479" y="562"/>
                  </a:cubicBezTo>
                  <a:close/>
                  <a:moveTo>
                    <a:pt x="5468" y="0"/>
                  </a:moveTo>
                  <a:cubicBezTo>
                    <a:pt x="5456" y="0"/>
                    <a:pt x="5444" y="1"/>
                    <a:pt x="5431" y="1"/>
                  </a:cubicBezTo>
                  <a:cubicBezTo>
                    <a:pt x="4548" y="48"/>
                    <a:pt x="2166" y="624"/>
                    <a:pt x="231" y="1148"/>
                  </a:cubicBezTo>
                  <a:lnTo>
                    <a:pt x="0" y="1210"/>
                  </a:lnTo>
                  <a:lnTo>
                    <a:pt x="26" y="1447"/>
                  </a:lnTo>
                  <a:cubicBezTo>
                    <a:pt x="107" y="2216"/>
                    <a:pt x="525" y="2788"/>
                    <a:pt x="1236" y="3099"/>
                  </a:cubicBezTo>
                  <a:cubicBezTo>
                    <a:pt x="1630" y="3271"/>
                    <a:pt x="2109" y="3345"/>
                    <a:pt x="2632" y="3345"/>
                  </a:cubicBezTo>
                  <a:cubicBezTo>
                    <a:pt x="3833" y="3345"/>
                    <a:pt x="5249" y="2953"/>
                    <a:pt x="6322" y="2460"/>
                  </a:cubicBezTo>
                  <a:lnTo>
                    <a:pt x="6468" y="2393"/>
                  </a:lnTo>
                  <a:lnTo>
                    <a:pt x="6484" y="2231"/>
                  </a:lnTo>
                  <a:cubicBezTo>
                    <a:pt x="6567" y="1349"/>
                    <a:pt x="6414" y="631"/>
                    <a:pt x="6060" y="262"/>
                  </a:cubicBezTo>
                  <a:cubicBezTo>
                    <a:pt x="5893" y="89"/>
                    <a:pt x="5681" y="0"/>
                    <a:pt x="54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36"/>
            <p:cNvSpPr/>
            <p:nvPr/>
          </p:nvSpPr>
          <p:spPr>
            <a:xfrm>
              <a:off x="2378425" y="2122525"/>
              <a:ext cx="127850" cy="116475"/>
            </a:xfrm>
            <a:custGeom>
              <a:avLst/>
              <a:gdLst/>
              <a:ahLst/>
              <a:cxnLst/>
              <a:rect l="l" t="t" r="r" b="b"/>
              <a:pathLst>
                <a:path w="5114" h="4659" extrusionOk="0">
                  <a:moveTo>
                    <a:pt x="3765" y="1"/>
                  </a:moveTo>
                  <a:cubicBezTo>
                    <a:pt x="3448" y="1"/>
                    <a:pt x="3134" y="119"/>
                    <a:pt x="2853" y="375"/>
                  </a:cubicBezTo>
                  <a:cubicBezTo>
                    <a:pt x="2331" y="850"/>
                    <a:pt x="1243" y="2265"/>
                    <a:pt x="0" y="3997"/>
                  </a:cubicBezTo>
                  <a:lnTo>
                    <a:pt x="58" y="4028"/>
                  </a:lnTo>
                  <a:lnTo>
                    <a:pt x="1932" y="4658"/>
                  </a:lnTo>
                  <a:cubicBezTo>
                    <a:pt x="1932" y="4658"/>
                    <a:pt x="4440" y="2786"/>
                    <a:pt x="5113" y="734"/>
                  </a:cubicBezTo>
                  <a:cubicBezTo>
                    <a:pt x="4726" y="268"/>
                    <a:pt x="4243" y="1"/>
                    <a:pt x="376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6"/>
            <p:cNvSpPr/>
            <p:nvPr/>
          </p:nvSpPr>
          <p:spPr>
            <a:xfrm>
              <a:off x="2368000" y="2115500"/>
              <a:ext cx="146150" cy="131325"/>
            </a:xfrm>
            <a:custGeom>
              <a:avLst/>
              <a:gdLst/>
              <a:ahLst/>
              <a:cxnLst/>
              <a:rect l="l" t="t" r="r" b="b"/>
              <a:pathLst>
                <a:path w="5846" h="5253" extrusionOk="0">
                  <a:moveTo>
                    <a:pt x="4181" y="562"/>
                  </a:moveTo>
                  <a:cubicBezTo>
                    <a:pt x="4204" y="562"/>
                    <a:pt x="4228" y="563"/>
                    <a:pt x="4251" y="564"/>
                  </a:cubicBezTo>
                  <a:cubicBezTo>
                    <a:pt x="4582" y="587"/>
                    <a:pt x="4918" y="768"/>
                    <a:pt x="5210" y="1077"/>
                  </a:cubicBezTo>
                  <a:cubicBezTo>
                    <a:pt x="4594" y="2720"/>
                    <a:pt x="2771" y="4247"/>
                    <a:pt x="2295" y="4625"/>
                  </a:cubicBezTo>
                  <a:lnTo>
                    <a:pt x="858" y="4145"/>
                  </a:lnTo>
                  <a:cubicBezTo>
                    <a:pt x="2106" y="2419"/>
                    <a:pt x="3025" y="1259"/>
                    <a:pt x="3459" y="862"/>
                  </a:cubicBezTo>
                  <a:cubicBezTo>
                    <a:pt x="3678" y="663"/>
                    <a:pt x="3923" y="562"/>
                    <a:pt x="4181" y="562"/>
                  </a:cubicBezTo>
                  <a:close/>
                  <a:moveTo>
                    <a:pt x="4183" y="1"/>
                  </a:moveTo>
                  <a:cubicBezTo>
                    <a:pt x="3783" y="1"/>
                    <a:pt x="3404" y="153"/>
                    <a:pt x="3080" y="448"/>
                  </a:cubicBezTo>
                  <a:cubicBezTo>
                    <a:pt x="2457" y="1016"/>
                    <a:pt x="1163" y="2755"/>
                    <a:pt x="188" y="4115"/>
                  </a:cubicBezTo>
                  <a:lnTo>
                    <a:pt x="0" y="4378"/>
                  </a:lnTo>
                  <a:lnTo>
                    <a:pt x="286" y="4526"/>
                  </a:lnTo>
                  <a:lnTo>
                    <a:pt x="2399" y="5252"/>
                  </a:lnTo>
                  <a:lnTo>
                    <a:pt x="2516" y="5164"/>
                  </a:lnTo>
                  <a:cubicBezTo>
                    <a:pt x="2622" y="5085"/>
                    <a:pt x="5104" y="3215"/>
                    <a:pt x="5797" y="1103"/>
                  </a:cubicBezTo>
                  <a:lnTo>
                    <a:pt x="5846" y="954"/>
                  </a:lnTo>
                  <a:lnTo>
                    <a:pt x="5746" y="835"/>
                  </a:lnTo>
                  <a:cubicBezTo>
                    <a:pt x="5330" y="335"/>
                    <a:pt x="4814" y="41"/>
                    <a:pt x="4290" y="4"/>
                  </a:cubicBezTo>
                  <a:cubicBezTo>
                    <a:pt x="4254" y="2"/>
                    <a:pt x="4219" y="1"/>
                    <a:pt x="41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6"/>
            <p:cNvSpPr/>
            <p:nvPr/>
          </p:nvSpPr>
          <p:spPr>
            <a:xfrm>
              <a:off x="1959150" y="2473600"/>
              <a:ext cx="94175" cy="123475"/>
            </a:xfrm>
            <a:custGeom>
              <a:avLst/>
              <a:gdLst/>
              <a:ahLst/>
              <a:cxnLst/>
              <a:rect l="l" t="t" r="r" b="b"/>
              <a:pathLst>
                <a:path w="3767" h="4939" extrusionOk="0">
                  <a:moveTo>
                    <a:pt x="2320" y="1"/>
                  </a:moveTo>
                  <a:cubicBezTo>
                    <a:pt x="2069" y="1"/>
                    <a:pt x="1826" y="93"/>
                    <a:pt x="1604" y="294"/>
                  </a:cubicBezTo>
                  <a:cubicBezTo>
                    <a:pt x="946" y="893"/>
                    <a:pt x="529" y="2754"/>
                    <a:pt x="0" y="4711"/>
                  </a:cubicBezTo>
                  <a:lnTo>
                    <a:pt x="116" y="4710"/>
                  </a:lnTo>
                  <a:lnTo>
                    <a:pt x="2145" y="4939"/>
                  </a:lnTo>
                  <a:cubicBezTo>
                    <a:pt x="2145" y="4939"/>
                    <a:pt x="3767" y="2160"/>
                    <a:pt x="3171" y="366"/>
                  </a:cubicBezTo>
                  <a:cubicBezTo>
                    <a:pt x="3163" y="343"/>
                    <a:pt x="3156" y="320"/>
                    <a:pt x="3148" y="298"/>
                  </a:cubicBezTo>
                  <a:cubicBezTo>
                    <a:pt x="2873" y="108"/>
                    <a:pt x="2592" y="1"/>
                    <a:pt x="23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6"/>
            <p:cNvSpPr/>
            <p:nvPr/>
          </p:nvSpPr>
          <p:spPr>
            <a:xfrm>
              <a:off x="1949975" y="2466600"/>
              <a:ext cx="110850" cy="137975"/>
            </a:xfrm>
            <a:custGeom>
              <a:avLst/>
              <a:gdLst/>
              <a:ahLst/>
              <a:cxnLst/>
              <a:rect l="l" t="t" r="r" b="b"/>
              <a:pathLst>
                <a:path w="4434" h="5519" extrusionOk="0">
                  <a:moveTo>
                    <a:pt x="2691" y="562"/>
                  </a:moveTo>
                  <a:cubicBezTo>
                    <a:pt x="2874" y="562"/>
                    <a:pt x="3070" y="628"/>
                    <a:pt x="3279" y="759"/>
                  </a:cubicBezTo>
                  <a:cubicBezTo>
                    <a:pt x="3732" y="2178"/>
                    <a:pt x="2676" y="4323"/>
                    <a:pt x="2357" y="4919"/>
                  </a:cubicBezTo>
                  <a:lnTo>
                    <a:pt x="726" y="4736"/>
                  </a:lnTo>
                  <a:lnTo>
                    <a:pt x="841" y="4303"/>
                  </a:lnTo>
                  <a:cubicBezTo>
                    <a:pt x="1258" y="2731"/>
                    <a:pt x="1650" y="1247"/>
                    <a:pt x="2160" y="782"/>
                  </a:cubicBezTo>
                  <a:cubicBezTo>
                    <a:pt x="2321" y="635"/>
                    <a:pt x="2498" y="562"/>
                    <a:pt x="2691" y="562"/>
                  </a:cubicBezTo>
                  <a:close/>
                  <a:moveTo>
                    <a:pt x="2687" y="0"/>
                  </a:moveTo>
                  <a:cubicBezTo>
                    <a:pt x="2358" y="0"/>
                    <a:pt x="2049" y="122"/>
                    <a:pt x="1783" y="367"/>
                  </a:cubicBezTo>
                  <a:cubicBezTo>
                    <a:pt x="1150" y="943"/>
                    <a:pt x="756" y="2433"/>
                    <a:pt x="299" y="4159"/>
                  </a:cubicBezTo>
                  <a:lnTo>
                    <a:pt x="1" y="5272"/>
                  </a:lnTo>
                  <a:lnTo>
                    <a:pt x="469" y="5270"/>
                  </a:lnTo>
                  <a:lnTo>
                    <a:pt x="2662" y="5518"/>
                  </a:lnTo>
                  <a:lnTo>
                    <a:pt x="2754" y="5361"/>
                  </a:lnTo>
                  <a:cubicBezTo>
                    <a:pt x="2824" y="5242"/>
                    <a:pt x="4433" y="2449"/>
                    <a:pt x="3802" y="553"/>
                  </a:cubicBezTo>
                  <a:lnTo>
                    <a:pt x="3752" y="400"/>
                  </a:lnTo>
                  <a:lnTo>
                    <a:pt x="3675" y="346"/>
                  </a:lnTo>
                  <a:cubicBezTo>
                    <a:pt x="3342" y="116"/>
                    <a:pt x="3005" y="0"/>
                    <a:pt x="26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97" name="Google Shape;697;p36"/>
          <p:cNvSpPr/>
          <p:nvPr/>
        </p:nvSpPr>
        <p:spPr>
          <a:xfrm>
            <a:off x="2097795" y="2050837"/>
            <a:ext cx="156548" cy="216095"/>
          </a:xfrm>
          <a:custGeom>
            <a:avLst/>
            <a:gdLst/>
            <a:ahLst/>
            <a:cxnLst/>
            <a:rect l="l" t="t" r="r" b="b"/>
            <a:pathLst>
              <a:path w="21773" h="30055" extrusionOk="0">
                <a:moveTo>
                  <a:pt x="7514" y="1"/>
                </a:moveTo>
                <a:lnTo>
                  <a:pt x="1" y="5562"/>
                </a:lnTo>
                <a:cubicBezTo>
                  <a:pt x="1" y="5562"/>
                  <a:pt x="592" y="6745"/>
                  <a:pt x="5384" y="13549"/>
                </a:cubicBezTo>
                <a:cubicBezTo>
                  <a:pt x="8993" y="18873"/>
                  <a:pt x="12247" y="24375"/>
                  <a:pt x="15205" y="30055"/>
                </a:cubicBezTo>
                <a:lnTo>
                  <a:pt x="21772" y="21654"/>
                </a:lnTo>
                <a:lnTo>
                  <a:pt x="75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6"/>
          <p:cNvSpPr/>
          <p:nvPr/>
        </p:nvSpPr>
        <p:spPr>
          <a:xfrm>
            <a:off x="2097795" y="2050837"/>
            <a:ext cx="156548" cy="216095"/>
          </a:xfrm>
          <a:custGeom>
            <a:avLst/>
            <a:gdLst/>
            <a:ahLst/>
            <a:cxnLst/>
            <a:rect l="l" t="t" r="r" b="b"/>
            <a:pathLst>
              <a:path w="21773" h="30055" extrusionOk="0">
                <a:moveTo>
                  <a:pt x="7514" y="1"/>
                </a:moveTo>
                <a:lnTo>
                  <a:pt x="1" y="5562"/>
                </a:lnTo>
                <a:cubicBezTo>
                  <a:pt x="1" y="5562"/>
                  <a:pt x="592" y="6745"/>
                  <a:pt x="5384" y="13549"/>
                </a:cubicBezTo>
                <a:cubicBezTo>
                  <a:pt x="8993" y="18873"/>
                  <a:pt x="12247" y="24375"/>
                  <a:pt x="15205" y="30055"/>
                </a:cubicBezTo>
                <a:lnTo>
                  <a:pt x="21772" y="21654"/>
                </a:lnTo>
                <a:lnTo>
                  <a:pt x="75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6"/>
          <p:cNvSpPr/>
          <p:nvPr/>
        </p:nvSpPr>
        <p:spPr>
          <a:xfrm>
            <a:off x="2415751" y="2265732"/>
            <a:ext cx="272242" cy="206540"/>
          </a:xfrm>
          <a:custGeom>
            <a:avLst/>
            <a:gdLst/>
            <a:ahLst/>
            <a:cxnLst/>
            <a:rect l="l" t="t" r="r" b="b"/>
            <a:pathLst>
              <a:path w="37864" h="28726" extrusionOk="0">
                <a:moveTo>
                  <a:pt x="13860" y="1"/>
                </a:moveTo>
                <a:cubicBezTo>
                  <a:pt x="13647" y="1"/>
                  <a:pt x="13407" y="264"/>
                  <a:pt x="13134" y="920"/>
                </a:cubicBezTo>
                <a:cubicBezTo>
                  <a:pt x="12247" y="3050"/>
                  <a:pt x="6685" y="8788"/>
                  <a:pt x="4970" y="10208"/>
                </a:cubicBezTo>
                <a:cubicBezTo>
                  <a:pt x="3254" y="11628"/>
                  <a:pt x="3136" y="13344"/>
                  <a:pt x="2722" y="16302"/>
                </a:cubicBezTo>
                <a:cubicBezTo>
                  <a:pt x="2307" y="19319"/>
                  <a:pt x="0" y="23993"/>
                  <a:pt x="0" y="23993"/>
                </a:cubicBezTo>
                <a:lnTo>
                  <a:pt x="2662" y="28726"/>
                </a:lnTo>
                <a:lnTo>
                  <a:pt x="8401" y="24998"/>
                </a:lnTo>
                <a:cubicBezTo>
                  <a:pt x="9510" y="25132"/>
                  <a:pt x="10620" y="25198"/>
                  <a:pt x="11729" y="25198"/>
                </a:cubicBezTo>
                <a:cubicBezTo>
                  <a:pt x="12099" y="25198"/>
                  <a:pt x="12468" y="25191"/>
                  <a:pt x="12838" y="25176"/>
                </a:cubicBezTo>
                <a:cubicBezTo>
                  <a:pt x="14850" y="24998"/>
                  <a:pt x="20943" y="24170"/>
                  <a:pt x="20943" y="24170"/>
                </a:cubicBezTo>
                <a:cubicBezTo>
                  <a:pt x="20943" y="24170"/>
                  <a:pt x="27096" y="26892"/>
                  <a:pt x="27924" y="27010"/>
                </a:cubicBezTo>
                <a:cubicBezTo>
                  <a:pt x="28046" y="27026"/>
                  <a:pt x="28156" y="27035"/>
                  <a:pt x="28256" y="27035"/>
                </a:cubicBezTo>
                <a:cubicBezTo>
                  <a:pt x="28883" y="27035"/>
                  <a:pt x="29130" y="26702"/>
                  <a:pt x="29640" y="25886"/>
                </a:cubicBezTo>
                <a:cubicBezTo>
                  <a:pt x="30232" y="24880"/>
                  <a:pt x="28220" y="24525"/>
                  <a:pt x="27628" y="24170"/>
                </a:cubicBezTo>
                <a:cubicBezTo>
                  <a:pt x="27096" y="23756"/>
                  <a:pt x="22541" y="21212"/>
                  <a:pt x="22541" y="21212"/>
                </a:cubicBezTo>
                <a:lnTo>
                  <a:pt x="22541" y="21212"/>
                </a:lnTo>
                <a:cubicBezTo>
                  <a:pt x="22541" y="21212"/>
                  <a:pt x="31829" y="22632"/>
                  <a:pt x="32894" y="22632"/>
                </a:cubicBezTo>
                <a:cubicBezTo>
                  <a:pt x="34018" y="22632"/>
                  <a:pt x="34314" y="22632"/>
                  <a:pt x="34787" y="21745"/>
                </a:cubicBezTo>
                <a:cubicBezTo>
                  <a:pt x="35201" y="20916"/>
                  <a:pt x="35201" y="20621"/>
                  <a:pt x="34787" y="20088"/>
                </a:cubicBezTo>
                <a:cubicBezTo>
                  <a:pt x="34314" y="19496"/>
                  <a:pt x="22659" y="17662"/>
                  <a:pt x="22659" y="17662"/>
                </a:cubicBezTo>
                <a:lnTo>
                  <a:pt x="22363" y="16065"/>
                </a:lnTo>
                <a:cubicBezTo>
                  <a:pt x="22363" y="16065"/>
                  <a:pt x="33367" y="15237"/>
                  <a:pt x="34610" y="15237"/>
                </a:cubicBezTo>
                <a:cubicBezTo>
                  <a:pt x="34730" y="15254"/>
                  <a:pt x="34851" y="15263"/>
                  <a:pt x="34971" y="15263"/>
                </a:cubicBezTo>
                <a:cubicBezTo>
                  <a:pt x="35676" y="15263"/>
                  <a:pt x="36361" y="14973"/>
                  <a:pt x="36917" y="14468"/>
                </a:cubicBezTo>
                <a:cubicBezTo>
                  <a:pt x="37686" y="13935"/>
                  <a:pt x="37863" y="12870"/>
                  <a:pt x="37331" y="12042"/>
                </a:cubicBezTo>
                <a:cubicBezTo>
                  <a:pt x="37053" y="11653"/>
                  <a:pt x="36055" y="11538"/>
                  <a:pt x="34812" y="11538"/>
                </a:cubicBezTo>
                <a:cubicBezTo>
                  <a:pt x="33411" y="11538"/>
                  <a:pt x="31698" y="11684"/>
                  <a:pt x="30350" y="11746"/>
                </a:cubicBezTo>
                <a:cubicBezTo>
                  <a:pt x="27806" y="11924"/>
                  <a:pt x="22659" y="12042"/>
                  <a:pt x="22659" y="12042"/>
                </a:cubicBezTo>
                <a:lnTo>
                  <a:pt x="21653" y="11036"/>
                </a:lnTo>
                <a:lnTo>
                  <a:pt x="22955" y="10504"/>
                </a:lnTo>
                <a:cubicBezTo>
                  <a:pt x="24197" y="9912"/>
                  <a:pt x="33604" y="6658"/>
                  <a:pt x="34491" y="6244"/>
                </a:cubicBezTo>
                <a:cubicBezTo>
                  <a:pt x="35319" y="5771"/>
                  <a:pt x="35911" y="5653"/>
                  <a:pt x="35734" y="4233"/>
                </a:cubicBezTo>
                <a:cubicBezTo>
                  <a:pt x="35649" y="3222"/>
                  <a:pt x="34755" y="2630"/>
                  <a:pt x="33584" y="2630"/>
                </a:cubicBezTo>
                <a:cubicBezTo>
                  <a:pt x="33111" y="2630"/>
                  <a:pt x="32593" y="2727"/>
                  <a:pt x="32066" y="2931"/>
                </a:cubicBezTo>
                <a:cubicBezTo>
                  <a:pt x="30232" y="3641"/>
                  <a:pt x="12424" y="10326"/>
                  <a:pt x="12424" y="10326"/>
                </a:cubicBezTo>
                <a:lnTo>
                  <a:pt x="11122" y="9321"/>
                </a:lnTo>
                <a:cubicBezTo>
                  <a:pt x="11892" y="8374"/>
                  <a:pt x="12838" y="7487"/>
                  <a:pt x="13844" y="6777"/>
                </a:cubicBezTo>
                <a:cubicBezTo>
                  <a:pt x="15264" y="5771"/>
                  <a:pt x="15382" y="4233"/>
                  <a:pt x="14968" y="2517"/>
                </a:cubicBezTo>
                <a:cubicBezTo>
                  <a:pt x="14681" y="1330"/>
                  <a:pt x="14338" y="1"/>
                  <a:pt x="138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6"/>
          <p:cNvSpPr/>
          <p:nvPr/>
        </p:nvSpPr>
        <p:spPr>
          <a:xfrm>
            <a:off x="2199447" y="1944399"/>
            <a:ext cx="69707" cy="109173"/>
          </a:xfrm>
          <a:custGeom>
            <a:avLst/>
            <a:gdLst/>
            <a:ahLst/>
            <a:cxnLst/>
            <a:rect l="l" t="t" r="r" b="b"/>
            <a:pathLst>
              <a:path w="9695" h="15184" extrusionOk="0">
                <a:moveTo>
                  <a:pt x="4137" y="0"/>
                </a:moveTo>
                <a:cubicBezTo>
                  <a:pt x="0" y="0"/>
                  <a:pt x="199" y="6204"/>
                  <a:pt x="1471" y="10541"/>
                </a:cubicBezTo>
                <a:cubicBezTo>
                  <a:pt x="2357" y="13562"/>
                  <a:pt x="4093" y="15184"/>
                  <a:pt x="5914" y="15184"/>
                </a:cubicBezTo>
                <a:cubicBezTo>
                  <a:pt x="6767" y="15184"/>
                  <a:pt x="7640" y="14827"/>
                  <a:pt x="8452" y="14091"/>
                </a:cubicBezTo>
                <a:lnTo>
                  <a:pt x="9694" y="9239"/>
                </a:lnTo>
                <a:cubicBezTo>
                  <a:pt x="9694" y="9239"/>
                  <a:pt x="8866" y="306"/>
                  <a:pt x="4429" y="10"/>
                </a:cubicBezTo>
                <a:cubicBezTo>
                  <a:pt x="4329" y="4"/>
                  <a:pt x="4232" y="0"/>
                  <a:pt x="4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مربع نص 11">
            <a:extLst>
              <a:ext uri="{FF2B5EF4-FFF2-40B4-BE49-F238E27FC236}">
                <a16:creationId xmlns:a16="http://schemas.microsoft.com/office/drawing/2014/main" id="{E07DC8E8-AB65-AA14-2B78-05DCDA2A80A4}"/>
              </a:ext>
            </a:extLst>
          </p:cNvPr>
          <p:cNvSpPr txBox="1"/>
          <p:nvPr/>
        </p:nvSpPr>
        <p:spPr>
          <a:xfrm>
            <a:off x="2866802" y="242882"/>
            <a:ext cx="6777339" cy="646331"/>
          </a:xfrm>
          <a:prstGeom prst="rect">
            <a:avLst/>
          </a:prstGeom>
          <a:noFill/>
        </p:spPr>
        <p:txBody>
          <a:bodyPr wrap="square">
            <a:spAutoFit/>
          </a:bodyPr>
          <a:lstStyle/>
          <a:p>
            <a:pPr algn="ctr" rtl="1"/>
            <a:r>
              <a:rPr lang="ar-KW" altLang="zh-CN" sz="36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من أنواع الجرائم الالكترونية</a:t>
            </a:r>
            <a:endParaRPr lang="zh-CN" altLang="en-US" sz="36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
        <p:nvSpPr>
          <p:cNvPr id="14" name="مربع نص 13">
            <a:extLst>
              <a:ext uri="{FF2B5EF4-FFF2-40B4-BE49-F238E27FC236}">
                <a16:creationId xmlns:a16="http://schemas.microsoft.com/office/drawing/2014/main" id="{689D009B-FD19-11E2-155C-D01DAF290861}"/>
              </a:ext>
            </a:extLst>
          </p:cNvPr>
          <p:cNvSpPr txBox="1"/>
          <p:nvPr/>
        </p:nvSpPr>
        <p:spPr>
          <a:xfrm>
            <a:off x="2583750" y="889213"/>
            <a:ext cx="5675029" cy="3788858"/>
          </a:xfrm>
          <a:prstGeom prst="rect">
            <a:avLst/>
          </a:prstGeom>
          <a:noFill/>
        </p:spPr>
        <p:txBody>
          <a:bodyPr wrap="square">
            <a:spAutoFit/>
          </a:bodyPr>
          <a:lstStyle/>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الاحتيال عبر البريد الإلكتروني والإنترنت.</a:t>
            </a:r>
          </a:p>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تزوير الهوية (حيث تتم سرقة المعلومات الشخصية واستخدامها).</a:t>
            </a:r>
          </a:p>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سرقة البيانات المالية أو بيانات الدفع بالبطاقة.</a:t>
            </a:r>
          </a:p>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سرقة بيانات الشركة وبيعها.</a:t>
            </a:r>
          </a:p>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الابتزاز الإلكتروني (طلب المال لمنع هجوم مهدد).</a:t>
            </a:r>
          </a:p>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التجسس الإلكتروني (حيث يتمكن المتسللون من الوصول إلى بيانات الحكومة أو الشركة).</a:t>
            </a:r>
          </a:p>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انتهاك حقوق النشر.</a:t>
            </a:r>
          </a:p>
          <a:p>
            <a:pPr algn="r" rtl="1" fontAlgn="base">
              <a:lnSpc>
                <a:spcPct val="150000"/>
              </a:lnSpc>
              <a:buFont typeface="Arial" panose="020B0604020202020204" pitchFamily="34" charset="0"/>
              <a:buChar char="•"/>
            </a:pPr>
            <a:r>
              <a:rPr lang="ar-KW" sz="1800" b="1" i="0" dirty="0">
                <a:solidFill>
                  <a:srgbClr val="535353"/>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بيع السلع غير المشروعة عبر الإنترنت.</a:t>
            </a:r>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شكل بيضاوي 8">
            <a:extLst>
              <a:ext uri="{FF2B5EF4-FFF2-40B4-BE49-F238E27FC236}">
                <a16:creationId xmlns:a16="http://schemas.microsoft.com/office/drawing/2014/main" id="{CC4D175B-9428-AB79-7074-AA86F03AA909}"/>
              </a:ext>
            </a:extLst>
          </p:cNvPr>
          <p:cNvSpPr/>
          <p:nvPr/>
        </p:nvSpPr>
        <p:spPr>
          <a:xfrm>
            <a:off x="7181383" y="2831480"/>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sz="1800"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بقاء البرنامج ونظام التشغيل محدّثَين</a:t>
            </a:r>
          </a:p>
        </p:txBody>
      </p:sp>
      <p:sp>
        <p:nvSpPr>
          <p:cNvPr id="10" name="شكل بيضاوي 9">
            <a:extLst>
              <a:ext uri="{FF2B5EF4-FFF2-40B4-BE49-F238E27FC236}">
                <a16:creationId xmlns:a16="http://schemas.microsoft.com/office/drawing/2014/main" id="{916FA7F5-73A8-8636-533C-C8BA843CA597}"/>
              </a:ext>
            </a:extLst>
          </p:cNvPr>
          <p:cNvSpPr/>
          <p:nvPr/>
        </p:nvSpPr>
        <p:spPr>
          <a:xfrm>
            <a:off x="6460270" y="1286104"/>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sz="1600"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استخدام برنامج مكافحة الفيروسات وإبقائه محدّثًا</a:t>
            </a:r>
          </a:p>
        </p:txBody>
      </p:sp>
      <p:sp>
        <p:nvSpPr>
          <p:cNvPr id="11" name="شكل بيضاوي 10">
            <a:extLst>
              <a:ext uri="{FF2B5EF4-FFF2-40B4-BE49-F238E27FC236}">
                <a16:creationId xmlns:a16="http://schemas.microsoft.com/office/drawing/2014/main" id="{3CBA56EB-3D3F-CC03-C211-098AEAF7168D}"/>
              </a:ext>
            </a:extLst>
          </p:cNvPr>
          <p:cNvSpPr/>
          <p:nvPr/>
        </p:nvSpPr>
        <p:spPr>
          <a:xfrm>
            <a:off x="4493941" y="1286105"/>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sz="1600"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استخدام كلمات مرور قوية</a:t>
            </a:r>
          </a:p>
        </p:txBody>
      </p:sp>
      <p:sp>
        <p:nvSpPr>
          <p:cNvPr id="12" name="شكل بيضاوي 11">
            <a:extLst>
              <a:ext uri="{FF2B5EF4-FFF2-40B4-BE49-F238E27FC236}">
                <a16:creationId xmlns:a16="http://schemas.microsoft.com/office/drawing/2014/main" id="{E01CF31A-DC8A-E29C-D202-FE3174AD1FA7}"/>
              </a:ext>
            </a:extLst>
          </p:cNvPr>
          <p:cNvSpPr/>
          <p:nvPr/>
        </p:nvSpPr>
        <p:spPr>
          <a:xfrm>
            <a:off x="2514599" y="1286105"/>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sz="1600"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عدم فتح المرفقات في رسائل البريد الإلكتروني العشوائية أبدًا</a:t>
            </a:r>
          </a:p>
        </p:txBody>
      </p:sp>
      <p:sp>
        <p:nvSpPr>
          <p:cNvPr id="13" name="شكل بيضاوي 12">
            <a:extLst>
              <a:ext uri="{FF2B5EF4-FFF2-40B4-BE49-F238E27FC236}">
                <a16:creationId xmlns:a16="http://schemas.microsoft.com/office/drawing/2014/main" id="{01D4B0C2-B1D0-60F1-2D8C-4AC2A9BB993F}"/>
              </a:ext>
            </a:extLst>
          </p:cNvPr>
          <p:cNvSpPr/>
          <p:nvPr/>
        </p:nvSpPr>
        <p:spPr>
          <a:xfrm>
            <a:off x="535257" y="1286105"/>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sz="1600"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عدم فتح الروابط في رسائل البريد الإلكتروني العشوائية</a:t>
            </a:r>
          </a:p>
        </p:txBody>
      </p:sp>
      <p:sp>
        <p:nvSpPr>
          <p:cNvPr id="16" name="شكل بيضاوي 15">
            <a:extLst>
              <a:ext uri="{FF2B5EF4-FFF2-40B4-BE49-F238E27FC236}">
                <a16:creationId xmlns:a16="http://schemas.microsoft.com/office/drawing/2014/main" id="{78A6BE1D-14F4-3639-BEE2-4E81B65CE1F8}"/>
              </a:ext>
            </a:extLst>
          </p:cNvPr>
          <p:cNvSpPr/>
          <p:nvPr/>
        </p:nvSpPr>
        <p:spPr>
          <a:xfrm>
            <a:off x="5341432" y="2824048"/>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sz="1600"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عدم تقديم المعلومات الشخصية إلا إذا كنت آمنًا</a:t>
            </a:r>
          </a:p>
        </p:txBody>
      </p:sp>
      <p:sp>
        <p:nvSpPr>
          <p:cNvPr id="17" name="شكل بيضاوي 16">
            <a:extLst>
              <a:ext uri="{FF2B5EF4-FFF2-40B4-BE49-F238E27FC236}">
                <a16:creationId xmlns:a16="http://schemas.microsoft.com/office/drawing/2014/main" id="{51153B1F-B36A-A5AF-3F43-08CCAEA35441}"/>
              </a:ext>
            </a:extLst>
          </p:cNvPr>
          <p:cNvSpPr/>
          <p:nvPr/>
        </p:nvSpPr>
        <p:spPr>
          <a:xfrm>
            <a:off x="3501481" y="2880727"/>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الاتصال بالشركات مباشرةً بشأن الطلبات المشبوهة</a:t>
            </a:r>
          </a:p>
        </p:txBody>
      </p:sp>
      <p:sp>
        <p:nvSpPr>
          <p:cNvPr id="18" name="شكل بيضاوي 17">
            <a:extLst>
              <a:ext uri="{FF2B5EF4-FFF2-40B4-BE49-F238E27FC236}">
                <a16:creationId xmlns:a16="http://schemas.microsoft.com/office/drawing/2014/main" id="{3D0BCF07-48F9-3BEF-A936-6490E0B51004}"/>
              </a:ext>
            </a:extLst>
          </p:cNvPr>
          <p:cNvSpPr/>
          <p:nvPr/>
        </p:nvSpPr>
        <p:spPr>
          <a:xfrm>
            <a:off x="1661530" y="2880728"/>
            <a:ext cx="1442225" cy="144222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fontAlgn="base"/>
            <a:r>
              <a:rPr lang="ar-KW" sz="1600" b="1" i="0" dirty="0">
                <a:solidFill>
                  <a:srgbClr val="44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مراقبة بياناتك المصرفية</a:t>
            </a:r>
          </a:p>
        </p:txBody>
      </p:sp>
      <p:sp>
        <p:nvSpPr>
          <p:cNvPr id="19" name="مربع نص 18">
            <a:extLst>
              <a:ext uri="{FF2B5EF4-FFF2-40B4-BE49-F238E27FC236}">
                <a16:creationId xmlns:a16="http://schemas.microsoft.com/office/drawing/2014/main" id="{4EADD92D-7344-567B-7D95-E7D7619DA53A}"/>
              </a:ext>
            </a:extLst>
          </p:cNvPr>
          <p:cNvSpPr txBox="1"/>
          <p:nvPr/>
        </p:nvSpPr>
        <p:spPr>
          <a:xfrm>
            <a:off x="1977482" y="554061"/>
            <a:ext cx="6777339" cy="646331"/>
          </a:xfrm>
          <a:prstGeom prst="rect">
            <a:avLst/>
          </a:prstGeom>
          <a:noFill/>
        </p:spPr>
        <p:txBody>
          <a:bodyPr wrap="square">
            <a:spAutoFit/>
          </a:bodyPr>
          <a:lstStyle/>
          <a:p>
            <a:pPr algn="ctr" rtl="1"/>
            <a:r>
              <a:rPr lang="ar-KW" altLang="zh-CN" sz="36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كيفية حماية نفسك من الجرائم الالكترونية</a:t>
            </a:r>
            <a:endParaRPr lang="zh-CN" altLang="en-US" sz="36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grpSp>
        <p:nvGrpSpPr>
          <p:cNvPr id="20" name="Google Shape;2687;p56">
            <a:extLst>
              <a:ext uri="{FF2B5EF4-FFF2-40B4-BE49-F238E27FC236}">
                <a16:creationId xmlns:a16="http://schemas.microsoft.com/office/drawing/2014/main" id="{897D1A46-C4C2-3734-D2FE-83C7D7B8E091}"/>
              </a:ext>
            </a:extLst>
          </p:cNvPr>
          <p:cNvGrpSpPr/>
          <p:nvPr/>
        </p:nvGrpSpPr>
        <p:grpSpPr>
          <a:xfrm>
            <a:off x="139640" y="3285892"/>
            <a:ext cx="1522457" cy="1554015"/>
            <a:chOff x="865075" y="238100"/>
            <a:chExt cx="5848150" cy="5238100"/>
          </a:xfrm>
        </p:grpSpPr>
        <p:sp>
          <p:nvSpPr>
            <p:cNvPr id="21" name="Google Shape;2688;p56">
              <a:extLst>
                <a:ext uri="{FF2B5EF4-FFF2-40B4-BE49-F238E27FC236}">
                  <a16:creationId xmlns:a16="http://schemas.microsoft.com/office/drawing/2014/main" id="{0DC0EF0B-D272-3070-39F7-C4CDADC7694D}"/>
                </a:ext>
              </a:extLst>
            </p:cNvPr>
            <p:cNvSpPr/>
            <p:nvPr/>
          </p:nvSpPr>
          <p:spPr>
            <a:xfrm>
              <a:off x="865075" y="238100"/>
              <a:ext cx="5848150" cy="5238100"/>
            </a:xfrm>
            <a:custGeom>
              <a:avLst/>
              <a:gdLst/>
              <a:ahLst/>
              <a:cxnLst/>
              <a:rect l="l" t="t" r="r" b="b"/>
              <a:pathLst>
                <a:path w="233926" h="209524" extrusionOk="0">
                  <a:moveTo>
                    <a:pt x="118223" y="1"/>
                  </a:moveTo>
                  <a:cubicBezTo>
                    <a:pt x="107099" y="1"/>
                    <a:pt x="95949" y="2632"/>
                    <a:pt x="86083" y="7891"/>
                  </a:cubicBezTo>
                  <a:cubicBezTo>
                    <a:pt x="63635" y="19858"/>
                    <a:pt x="56033" y="46002"/>
                    <a:pt x="37858" y="62911"/>
                  </a:cubicBezTo>
                  <a:cubicBezTo>
                    <a:pt x="9696" y="89111"/>
                    <a:pt x="1" y="118587"/>
                    <a:pt x="12927" y="144319"/>
                  </a:cubicBezTo>
                  <a:cubicBezTo>
                    <a:pt x="22306" y="162989"/>
                    <a:pt x="46961" y="174435"/>
                    <a:pt x="65249" y="181490"/>
                  </a:cubicBezTo>
                  <a:cubicBezTo>
                    <a:pt x="87963" y="190254"/>
                    <a:pt x="110785" y="207198"/>
                    <a:pt x="135420" y="209317"/>
                  </a:cubicBezTo>
                  <a:cubicBezTo>
                    <a:pt x="137024" y="209456"/>
                    <a:pt x="138630" y="209524"/>
                    <a:pt x="140231" y="209524"/>
                  </a:cubicBezTo>
                  <a:cubicBezTo>
                    <a:pt x="159580" y="209524"/>
                    <a:pt x="178326" y="199534"/>
                    <a:pt x="187439" y="181749"/>
                  </a:cubicBezTo>
                  <a:cubicBezTo>
                    <a:pt x="193042" y="170814"/>
                    <a:pt x="203248" y="163736"/>
                    <a:pt x="211691" y="155264"/>
                  </a:cubicBezTo>
                  <a:cubicBezTo>
                    <a:pt x="233925" y="132951"/>
                    <a:pt x="233159" y="90453"/>
                    <a:pt x="213064" y="67059"/>
                  </a:cubicBezTo>
                  <a:cubicBezTo>
                    <a:pt x="210924" y="64567"/>
                    <a:pt x="208511" y="62393"/>
                    <a:pt x="205989" y="60345"/>
                  </a:cubicBezTo>
                  <a:cubicBezTo>
                    <a:pt x="202547" y="57549"/>
                    <a:pt x="198904" y="54988"/>
                    <a:pt x="195475" y="52174"/>
                  </a:cubicBezTo>
                  <a:cubicBezTo>
                    <a:pt x="179282" y="38889"/>
                    <a:pt x="170061" y="19216"/>
                    <a:pt x="151528" y="8631"/>
                  </a:cubicBezTo>
                  <a:cubicBezTo>
                    <a:pt x="141454" y="2876"/>
                    <a:pt x="129853" y="1"/>
                    <a:pt x="118223"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689;p56">
              <a:extLst>
                <a:ext uri="{FF2B5EF4-FFF2-40B4-BE49-F238E27FC236}">
                  <a16:creationId xmlns:a16="http://schemas.microsoft.com/office/drawing/2014/main" id="{DF247070-3A0E-1FF2-B384-3D17360E4709}"/>
                </a:ext>
              </a:extLst>
            </p:cNvPr>
            <p:cNvSpPr/>
            <p:nvPr/>
          </p:nvSpPr>
          <p:spPr>
            <a:xfrm>
              <a:off x="865075" y="238100"/>
              <a:ext cx="5848150" cy="5238100"/>
            </a:xfrm>
            <a:custGeom>
              <a:avLst/>
              <a:gdLst/>
              <a:ahLst/>
              <a:cxnLst/>
              <a:rect l="l" t="t" r="r" b="b"/>
              <a:pathLst>
                <a:path w="233926" h="209524" extrusionOk="0">
                  <a:moveTo>
                    <a:pt x="118223" y="1"/>
                  </a:moveTo>
                  <a:cubicBezTo>
                    <a:pt x="107099" y="1"/>
                    <a:pt x="95949" y="2632"/>
                    <a:pt x="86083" y="7891"/>
                  </a:cubicBezTo>
                  <a:cubicBezTo>
                    <a:pt x="63635" y="19858"/>
                    <a:pt x="56033" y="46002"/>
                    <a:pt x="37858" y="62911"/>
                  </a:cubicBezTo>
                  <a:cubicBezTo>
                    <a:pt x="9696" y="89111"/>
                    <a:pt x="1" y="118587"/>
                    <a:pt x="12927" y="144319"/>
                  </a:cubicBezTo>
                  <a:cubicBezTo>
                    <a:pt x="22306" y="162989"/>
                    <a:pt x="46961" y="174435"/>
                    <a:pt x="65249" y="181490"/>
                  </a:cubicBezTo>
                  <a:cubicBezTo>
                    <a:pt x="87963" y="190254"/>
                    <a:pt x="110785" y="207198"/>
                    <a:pt x="135420" y="209317"/>
                  </a:cubicBezTo>
                  <a:cubicBezTo>
                    <a:pt x="137024" y="209456"/>
                    <a:pt x="138630" y="209524"/>
                    <a:pt x="140231" y="209524"/>
                  </a:cubicBezTo>
                  <a:cubicBezTo>
                    <a:pt x="159580" y="209524"/>
                    <a:pt x="178326" y="199534"/>
                    <a:pt x="187439" y="181749"/>
                  </a:cubicBezTo>
                  <a:cubicBezTo>
                    <a:pt x="193042" y="170814"/>
                    <a:pt x="203248" y="163736"/>
                    <a:pt x="211691" y="155264"/>
                  </a:cubicBezTo>
                  <a:cubicBezTo>
                    <a:pt x="233925" y="132951"/>
                    <a:pt x="233159" y="90453"/>
                    <a:pt x="213064" y="67059"/>
                  </a:cubicBezTo>
                  <a:cubicBezTo>
                    <a:pt x="210924" y="64567"/>
                    <a:pt x="208511" y="62393"/>
                    <a:pt x="205989" y="60345"/>
                  </a:cubicBezTo>
                  <a:cubicBezTo>
                    <a:pt x="202547" y="57549"/>
                    <a:pt x="198904" y="54988"/>
                    <a:pt x="195475" y="52174"/>
                  </a:cubicBezTo>
                  <a:cubicBezTo>
                    <a:pt x="179282" y="38889"/>
                    <a:pt x="170061" y="19216"/>
                    <a:pt x="151528" y="8631"/>
                  </a:cubicBezTo>
                  <a:cubicBezTo>
                    <a:pt x="141454" y="2876"/>
                    <a:pt x="129853" y="1"/>
                    <a:pt x="1182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690;p56">
              <a:extLst>
                <a:ext uri="{FF2B5EF4-FFF2-40B4-BE49-F238E27FC236}">
                  <a16:creationId xmlns:a16="http://schemas.microsoft.com/office/drawing/2014/main" id="{B31A36D4-BD4D-0F30-9399-864F2974DA71}"/>
                </a:ext>
              </a:extLst>
            </p:cNvPr>
            <p:cNvSpPr/>
            <p:nvPr/>
          </p:nvSpPr>
          <p:spPr>
            <a:xfrm>
              <a:off x="1624075" y="983300"/>
              <a:ext cx="2827900" cy="4030475"/>
            </a:xfrm>
            <a:custGeom>
              <a:avLst/>
              <a:gdLst/>
              <a:ahLst/>
              <a:cxnLst/>
              <a:rect l="l" t="t" r="r" b="b"/>
              <a:pathLst>
                <a:path w="113116" h="161219" extrusionOk="0">
                  <a:moveTo>
                    <a:pt x="78550" y="0"/>
                  </a:moveTo>
                  <a:cubicBezTo>
                    <a:pt x="78458" y="0"/>
                    <a:pt x="78366" y="4"/>
                    <a:pt x="78274" y="11"/>
                  </a:cubicBezTo>
                  <a:lnTo>
                    <a:pt x="8064" y="5438"/>
                  </a:lnTo>
                  <a:cubicBezTo>
                    <a:pt x="1" y="5825"/>
                    <a:pt x="908" y="9992"/>
                    <a:pt x="1360" y="12210"/>
                  </a:cubicBezTo>
                  <a:lnTo>
                    <a:pt x="30887" y="157493"/>
                  </a:lnTo>
                  <a:cubicBezTo>
                    <a:pt x="31318" y="159608"/>
                    <a:pt x="33143" y="161219"/>
                    <a:pt x="35045" y="161219"/>
                  </a:cubicBezTo>
                  <a:cubicBezTo>
                    <a:pt x="35137" y="161219"/>
                    <a:pt x="35229" y="161215"/>
                    <a:pt x="35321" y="161207"/>
                  </a:cubicBezTo>
                  <a:lnTo>
                    <a:pt x="104739" y="155459"/>
                  </a:lnTo>
                  <a:cubicBezTo>
                    <a:pt x="110932" y="155304"/>
                    <a:pt x="113116" y="151207"/>
                    <a:pt x="112681" y="149253"/>
                  </a:cubicBezTo>
                  <a:lnTo>
                    <a:pt x="82707" y="3726"/>
                  </a:lnTo>
                  <a:cubicBezTo>
                    <a:pt x="82277" y="1611"/>
                    <a:pt x="80451" y="0"/>
                    <a:pt x="785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691;p56">
              <a:extLst>
                <a:ext uri="{FF2B5EF4-FFF2-40B4-BE49-F238E27FC236}">
                  <a16:creationId xmlns:a16="http://schemas.microsoft.com/office/drawing/2014/main" id="{E696A8D8-1D58-EBB8-B0B2-02053627E976}"/>
                </a:ext>
              </a:extLst>
            </p:cNvPr>
            <p:cNvSpPr/>
            <p:nvPr/>
          </p:nvSpPr>
          <p:spPr>
            <a:xfrm>
              <a:off x="1634500" y="976150"/>
              <a:ext cx="2819200" cy="4044775"/>
            </a:xfrm>
            <a:custGeom>
              <a:avLst/>
              <a:gdLst/>
              <a:ahLst/>
              <a:cxnLst/>
              <a:rect l="l" t="t" r="r" b="b"/>
              <a:pathLst>
                <a:path w="112768" h="161791" extrusionOk="0">
                  <a:moveTo>
                    <a:pt x="78132" y="571"/>
                  </a:moveTo>
                  <a:cubicBezTo>
                    <a:pt x="79901" y="571"/>
                    <a:pt x="81607" y="2086"/>
                    <a:pt x="82010" y="4071"/>
                  </a:cubicBezTo>
                  <a:lnTo>
                    <a:pt x="111985" y="149601"/>
                  </a:lnTo>
                  <a:cubicBezTo>
                    <a:pt x="112173" y="150440"/>
                    <a:pt x="111796" y="151618"/>
                    <a:pt x="111026" y="152603"/>
                  </a:cubicBezTo>
                  <a:cubicBezTo>
                    <a:pt x="110226" y="153627"/>
                    <a:pt x="108290" y="155360"/>
                    <a:pt x="104314" y="155461"/>
                  </a:cubicBezTo>
                  <a:cubicBezTo>
                    <a:pt x="104308" y="155461"/>
                    <a:pt x="104304" y="155461"/>
                    <a:pt x="104298" y="155462"/>
                  </a:cubicBezTo>
                  <a:lnTo>
                    <a:pt x="34881" y="161210"/>
                  </a:lnTo>
                  <a:cubicBezTo>
                    <a:pt x="34801" y="161216"/>
                    <a:pt x="34721" y="161219"/>
                    <a:pt x="34641" y="161219"/>
                  </a:cubicBezTo>
                  <a:cubicBezTo>
                    <a:pt x="32861" y="161219"/>
                    <a:pt x="31154" y="159709"/>
                    <a:pt x="30750" y="157723"/>
                  </a:cubicBezTo>
                  <a:lnTo>
                    <a:pt x="1211" y="12390"/>
                  </a:lnTo>
                  <a:cubicBezTo>
                    <a:pt x="957" y="11144"/>
                    <a:pt x="610" y="9435"/>
                    <a:pt x="1652" y="8096"/>
                  </a:cubicBezTo>
                  <a:cubicBezTo>
                    <a:pt x="2617" y="6856"/>
                    <a:pt x="4638" y="6154"/>
                    <a:pt x="7668" y="6008"/>
                  </a:cubicBezTo>
                  <a:lnTo>
                    <a:pt x="77879" y="581"/>
                  </a:lnTo>
                  <a:cubicBezTo>
                    <a:pt x="77963" y="574"/>
                    <a:pt x="78047" y="571"/>
                    <a:pt x="78132" y="571"/>
                  </a:cubicBezTo>
                  <a:close/>
                  <a:moveTo>
                    <a:pt x="78127" y="0"/>
                  </a:moveTo>
                  <a:cubicBezTo>
                    <a:pt x="78029" y="0"/>
                    <a:pt x="77932" y="4"/>
                    <a:pt x="77834" y="12"/>
                  </a:cubicBezTo>
                  <a:lnTo>
                    <a:pt x="7632" y="5438"/>
                  </a:lnTo>
                  <a:cubicBezTo>
                    <a:pt x="4392" y="5594"/>
                    <a:pt x="2288" y="6349"/>
                    <a:pt x="1202" y="7746"/>
                  </a:cubicBezTo>
                  <a:cubicBezTo>
                    <a:pt x="0" y="9292"/>
                    <a:pt x="393" y="11225"/>
                    <a:pt x="663" y="12552"/>
                  </a:cubicBezTo>
                  <a:lnTo>
                    <a:pt x="30191" y="157836"/>
                  </a:lnTo>
                  <a:cubicBezTo>
                    <a:pt x="30647" y="160077"/>
                    <a:pt x="32601" y="161790"/>
                    <a:pt x="34632" y="161790"/>
                  </a:cubicBezTo>
                  <a:cubicBezTo>
                    <a:pt x="34731" y="161790"/>
                    <a:pt x="34830" y="161786"/>
                    <a:pt x="34928" y="161777"/>
                  </a:cubicBezTo>
                  <a:lnTo>
                    <a:pt x="104337" y="156029"/>
                  </a:lnTo>
                  <a:cubicBezTo>
                    <a:pt x="108541" y="155921"/>
                    <a:pt x="110614" y="154056"/>
                    <a:pt x="111475" y="152953"/>
                  </a:cubicBezTo>
                  <a:cubicBezTo>
                    <a:pt x="112359" y="151822"/>
                    <a:pt x="112768" y="150490"/>
                    <a:pt x="112543" y="149481"/>
                  </a:cubicBezTo>
                  <a:lnTo>
                    <a:pt x="82569" y="3954"/>
                  </a:lnTo>
                  <a:cubicBezTo>
                    <a:pt x="82113" y="1712"/>
                    <a:pt x="80159" y="0"/>
                    <a:pt x="781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692;p56">
              <a:extLst>
                <a:ext uri="{FF2B5EF4-FFF2-40B4-BE49-F238E27FC236}">
                  <a16:creationId xmlns:a16="http://schemas.microsoft.com/office/drawing/2014/main" id="{CABFBE1C-F0A2-C0E5-F454-3672AB27688E}"/>
                </a:ext>
              </a:extLst>
            </p:cNvPr>
            <p:cNvSpPr/>
            <p:nvPr/>
          </p:nvSpPr>
          <p:spPr>
            <a:xfrm>
              <a:off x="1779675" y="970225"/>
              <a:ext cx="2677100" cy="3977100"/>
            </a:xfrm>
            <a:custGeom>
              <a:avLst/>
              <a:gdLst/>
              <a:ahLst/>
              <a:cxnLst/>
              <a:rect l="l" t="t" r="r" b="b"/>
              <a:pathLst>
                <a:path w="107084" h="159084" extrusionOk="0">
                  <a:moveTo>
                    <a:pt x="72947" y="1"/>
                  </a:moveTo>
                  <a:cubicBezTo>
                    <a:pt x="72855" y="1"/>
                    <a:pt x="72763" y="4"/>
                    <a:pt x="72670" y="12"/>
                  </a:cubicBezTo>
                  <a:lnTo>
                    <a:pt x="3253" y="5760"/>
                  </a:lnTo>
                  <a:cubicBezTo>
                    <a:pt x="1255" y="5926"/>
                    <a:pt x="0" y="7857"/>
                    <a:pt x="452" y="10075"/>
                  </a:cubicBezTo>
                  <a:lnTo>
                    <a:pt x="29980" y="155357"/>
                  </a:lnTo>
                  <a:cubicBezTo>
                    <a:pt x="30410" y="157473"/>
                    <a:pt x="32236" y="159084"/>
                    <a:pt x="34137" y="159084"/>
                  </a:cubicBezTo>
                  <a:cubicBezTo>
                    <a:pt x="34229" y="159084"/>
                    <a:pt x="34321" y="159080"/>
                    <a:pt x="34413" y="159073"/>
                  </a:cubicBezTo>
                  <a:lnTo>
                    <a:pt x="103831" y="153324"/>
                  </a:lnTo>
                  <a:cubicBezTo>
                    <a:pt x="105830" y="153158"/>
                    <a:pt x="107084" y="151227"/>
                    <a:pt x="106632" y="149010"/>
                  </a:cubicBezTo>
                  <a:lnTo>
                    <a:pt x="77105" y="3726"/>
                  </a:lnTo>
                  <a:cubicBezTo>
                    <a:pt x="76674" y="1612"/>
                    <a:pt x="74849" y="1"/>
                    <a:pt x="729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93;p56">
              <a:extLst>
                <a:ext uri="{FF2B5EF4-FFF2-40B4-BE49-F238E27FC236}">
                  <a16:creationId xmlns:a16="http://schemas.microsoft.com/office/drawing/2014/main" id="{30A7BC25-3CC1-0778-E970-E774EEE86242}"/>
                </a:ext>
              </a:extLst>
            </p:cNvPr>
            <p:cNvSpPr/>
            <p:nvPr/>
          </p:nvSpPr>
          <p:spPr>
            <a:xfrm>
              <a:off x="1777725" y="963075"/>
              <a:ext cx="2680975" cy="3991375"/>
            </a:xfrm>
            <a:custGeom>
              <a:avLst/>
              <a:gdLst/>
              <a:ahLst/>
              <a:cxnLst/>
              <a:rect l="l" t="t" r="r" b="b"/>
              <a:pathLst>
                <a:path w="107239" h="159655" extrusionOk="0">
                  <a:moveTo>
                    <a:pt x="73025" y="571"/>
                  </a:moveTo>
                  <a:cubicBezTo>
                    <a:pt x="74794" y="571"/>
                    <a:pt x="76500" y="2087"/>
                    <a:pt x="76904" y="4070"/>
                  </a:cubicBezTo>
                  <a:lnTo>
                    <a:pt x="106431" y="149353"/>
                  </a:lnTo>
                  <a:cubicBezTo>
                    <a:pt x="106649" y="150421"/>
                    <a:pt x="106446" y="151471"/>
                    <a:pt x="105874" y="152232"/>
                  </a:cubicBezTo>
                  <a:cubicBezTo>
                    <a:pt x="105394" y="152871"/>
                    <a:pt x="104688" y="153259"/>
                    <a:pt x="103885" y="153327"/>
                  </a:cubicBezTo>
                  <a:lnTo>
                    <a:pt x="34468" y="159075"/>
                  </a:lnTo>
                  <a:cubicBezTo>
                    <a:pt x="34384" y="159082"/>
                    <a:pt x="34300" y="159085"/>
                    <a:pt x="34217" y="159085"/>
                  </a:cubicBezTo>
                  <a:cubicBezTo>
                    <a:pt x="32448" y="159085"/>
                    <a:pt x="30740" y="157570"/>
                    <a:pt x="30337" y="155588"/>
                  </a:cubicBezTo>
                  <a:lnTo>
                    <a:pt x="808" y="10304"/>
                  </a:lnTo>
                  <a:cubicBezTo>
                    <a:pt x="592" y="9236"/>
                    <a:pt x="795" y="8187"/>
                    <a:pt x="1366" y="7425"/>
                  </a:cubicBezTo>
                  <a:cubicBezTo>
                    <a:pt x="1846" y="6785"/>
                    <a:pt x="2552" y="6397"/>
                    <a:pt x="3356" y="6330"/>
                  </a:cubicBezTo>
                  <a:lnTo>
                    <a:pt x="72772" y="581"/>
                  </a:lnTo>
                  <a:cubicBezTo>
                    <a:pt x="72856" y="574"/>
                    <a:pt x="72940" y="571"/>
                    <a:pt x="73025" y="571"/>
                  </a:cubicBezTo>
                  <a:close/>
                  <a:moveTo>
                    <a:pt x="73027" y="1"/>
                  </a:moveTo>
                  <a:cubicBezTo>
                    <a:pt x="72926" y="1"/>
                    <a:pt x="72825" y="5"/>
                    <a:pt x="72725" y="14"/>
                  </a:cubicBezTo>
                  <a:lnTo>
                    <a:pt x="3307" y="5763"/>
                  </a:lnTo>
                  <a:cubicBezTo>
                    <a:pt x="2341" y="5843"/>
                    <a:pt x="1489" y="6311"/>
                    <a:pt x="910" y="7083"/>
                  </a:cubicBezTo>
                  <a:cubicBezTo>
                    <a:pt x="241" y="7974"/>
                    <a:pt x="0" y="9190"/>
                    <a:pt x="250" y="10417"/>
                  </a:cubicBezTo>
                  <a:lnTo>
                    <a:pt x="29779" y="155701"/>
                  </a:lnTo>
                  <a:cubicBezTo>
                    <a:pt x="30234" y="157942"/>
                    <a:pt x="32189" y="159654"/>
                    <a:pt x="34220" y="159654"/>
                  </a:cubicBezTo>
                  <a:cubicBezTo>
                    <a:pt x="34230" y="159654"/>
                    <a:pt x="34240" y="159654"/>
                    <a:pt x="34250" y="159654"/>
                  </a:cubicBezTo>
                  <a:cubicBezTo>
                    <a:pt x="34339" y="159654"/>
                    <a:pt x="34427" y="159650"/>
                    <a:pt x="34515" y="159643"/>
                  </a:cubicBezTo>
                  <a:lnTo>
                    <a:pt x="103931" y="153894"/>
                  </a:lnTo>
                  <a:cubicBezTo>
                    <a:pt x="104899" y="153815"/>
                    <a:pt x="105751" y="153345"/>
                    <a:pt x="106329" y="152574"/>
                  </a:cubicBezTo>
                  <a:cubicBezTo>
                    <a:pt x="106998" y="151683"/>
                    <a:pt x="107238" y="150467"/>
                    <a:pt x="106990" y="149239"/>
                  </a:cubicBezTo>
                  <a:lnTo>
                    <a:pt x="77462" y="3956"/>
                  </a:lnTo>
                  <a:cubicBezTo>
                    <a:pt x="77007" y="1716"/>
                    <a:pt x="75053" y="1"/>
                    <a:pt x="730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694;p56">
              <a:extLst>
                <a:ext uri="{FF2B5EF4-FFF2-40B4-BE49-F238E27FC236}">
                  <a16:creationId xmlns:a16="http://schemas.microsoft.com/office/drawing/2014/main" id="{EEC7927A-C28D-5392-9314-11C128C8E8A5}"/>
                </a:ext>
              </a:extLst>
            </p:cNvPr>
            <p:cNvSpPr/>
            <p:nvPr/>
          </p:nvSpPr>
          <p:spPr>
            <a:xfrm>
              <a:off x="2636125" y="1205950"/>
              <a:ext cx="293625" cy="74250"/>
            </a:xfrm>
            <a:custGeom>
              <a:avLst/>
              <a:gdLst/>
              <a:ahLst/>
              <a:cxnLst/>
              <a:rect l="l" t="t" r="r" b="b"/>
              <a:pathLst>
                <a:path w="11745" h="2970" extrusionOk="0">
                  <a:moveTo>
                    <a:pt x="10499" y="1"/>
                  </a:moveTo>
                  <a:cubicBezTo>
                    <a:pt x="10474" y="1"/>
                    <a:pt x="10449" y="2"/>
                    <a:pt x="10424" y="4"/>
                  </a:cubicBezTo>
                  <a:lnTo>
                    <a:pt x="881" y="794"/>
                  </a:lnTo>
                  <a:cubicBezTo>
                    <a:pt x="340" y="839"/>
                    <a:pt x="1" y="1361"/>
                    <a:pt x="123" y="1961"/>
                  </a:cubicBezTo>
                  <a:cubicBezTo>
                    <a:pt x="239" y="2534"/>
                    <a:pt x="734" y="2969"/>
                    <a:pt x="1249" y="2969"/>
                  </a:cubicBezTo>
                  <a:cubicBezTo>
                    <a:pt x="1273" y="2969"/>
                    <a:pt x="1298" y="2968"/>
                    <a:pt x="1322" y="2966"/>
                  </a:cubicBezTo>
                  <a:lnTo>
                    <a:pt x="10865" y="2176"/>
                  </a:lnTo>
                  <a:cubicBezTo>
                    <a:pt x="11404" y="2131"/>
                    <a:pt x="11744" y="1609"/>
                    <a:pt x="11622" y="1009"/>
                  </a:cubicBezTo>
                  <a:cubicBezTo>
                    <a:pt x="11506" y="437"/>
                    <a:pt x="11013" y="1"/>
                    <a:pt x="104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695;p56">
              <a:extLst>
                <a:ext uri="{FF2B5EF4-FFF2-40B4-BE49-F238E27FC236}">
                  <a16:creationId xmlns:a16="http://schemas.microsoft.com/office/drawing/2014/main" id="{33A7EB25-5F40-231F-5617-EAE0BC91DA3E}"/>
                </a:ext>
              </a:extLst>
            </p:cNvPr>
            <p:cNvSpPr/>
            <p:nvPr/>
          </p:nvSpPr>
          <p:spPr>
            <a:xfrm>
              <a:off x="1938825" y="1205125"/>
              <a:ext cx="2336350" cy="3396800"/>
            </a:xfrm>
            <a:custGeom>
              <a:avLst/>
              <a:gdLst/>
              <a:ahLst/>
              <a:cxnLst/>
              <a:rect l="l" t="t" r="r" b="b"/>
              <a:pathLst>
                <a:path w="93454" h="135872" extrusionOk="0">
                  <a:moveTo>
                    <a:pt x="66965" y="1"/>
                  </a:moveTo>
                  <a:lnTo>
                    <a:pt x="51790" y="1257"/>
                  </a:lnTo>
                  <a:lnTo>
                    <a:pt x="50497" y="2964"/>
                  </a:lnTo>
                  <a:cubicBezTo>
                    <a:pt x="49988" y="3636"/>
                    <a:pt x="49242" y="4043"/>
                    <a:pt x="48396" y="4114"/>
                  </a:cubicBezTo>
                  <a:lnTo>
                    <a:pt x="20393" y="6434"/>
                  </a:lnTo>
                  <a:cubicBezTo>
                    <a:pt x="20307" y="6441"/>
                    <a:pt x="20220" y="6444"/>
                    <a:pt x="20134" y="6444"/>
                  </a:cubicBezTo>
                  <a:cubicBezTo>
                    <a:pt x="19403" y="6444"/>
                    <a:pt x="18654" y="6195"/>
                    <a:pt x="17992" y="5728"/>
                  </a:cubicBezTo>
                  <a:lnTo>
                    <a:pt x="15873" y="4232"/>
                  </a:lnTo>
                  <a:lnTo>
                    <a:pt x="1" y="5546"/>
                  </a:lnTo>
                  <a:lnTo>
                    <a:pt x="26489" y="135871"/>
                  </a:lnTo>
                  <a:lnTo>
                    <a:pt x="93454" y="130325"/>
                  </a:lnTo>
                  <a:lnTo>
                    <a:pt x="66965"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696;p56">
              <a:extLst>
                <a:ext uri="{FF2B5EF4-FFF2-40B4-BE49-F238E27FC236}">
                  <a16:creationId xmlns:a16="http://schemas.microsoft.com/office/drawing/2014/main" id="{1F3DAF15-34CF-24A2-1E98-27A080F94204}"/>
                </a:ext>
              </a:extLst>
            </p:cNvPr>
            <p:cNvSpPr/>
            <p:nvPr/>
          </p:nvSpPr>
          <p:spPr>
            <a:xfrm>
              <a:off x="1930975" y="1198000"/>
              <a:ext cx="2352050" cy="3411025"/>
            </a:xfrm>
            <a:custGeom>
              <a:avLst/>
              <a:gdLst/>
              <a:ahLst/>
              <a:cxnLst/>
              <a:rect l="l" t="t" r="r" b="b"/>
              <a:pathLst>
                <a:path w="94082" h="136441" extrusionOk="0">
                  <a:moveTo>
                    <a:pt x="67051" y="590"/>
                  </a:moveTo>
                  <a:lnTo>
                    <a:pt x="93425" y="130353"/>
                  </a:lnTo>
                  <a:lnTo>
                    <a:pt x="27031" y="135851"/>
                  </a:lnTo>
                  <a:lnTo>
                    <a:pt x="658" y="6088"/>
                  </a:lnTo>
                  <a:lnTo>
                    <a:pt x="16108" y="4809"/>
                  </a:lnTo>
                  <a:lnTo>
                    <a:pt x="18143" y="6246"/>
                  </a:lnTo>
                  <a:cubicBezTo>
                    <a:pt x="18849" y="6746"/>
                    <a:pt x="19659" y="7014"/>
                    <a:pt x="20444" y="7014"/>
                  </a:cubicBezTo>
                  <a:cubicBezTo>
                    <a:pt x="20540" y="7014"/>
                    <a:pt x="20635" y="7010"/>
                    <a:pt x="20731" y="7002"/>
                  </a:cubicBezTo>
                  <a:lnTo>
                    <a:pt x="48735" y="4683"/>
                  </a:lnTo>
                  <a:cubicBezTo>
                    <a:pt x="49662" y="4606"/>
                    <a:pt x="50480" y="4158"/>
                    <a:pt x="51039" y="3421"/>
                  </a:cubicBezTo>
                  <a:lnTo>
                    <a:pt x="52255" y="1815"/>
                  </a:lnTo>
                  <a:lnTo>
                    <a:pt x="67051" y="590"/>
                  </a:lnTo>
                  <a:close/>
                  <a:moveTo>
                    <a:pt x="67277" y="0"/>
                  </a:moveTo>
                  <a:cubicBezTo>
                    <a:pt x="67270" y="0"/>
                    <a:pt x="67263" y="1"/>
                    <a:pt x="67256" y="1"/>
                  </a:cubicBezTo>
                  <a:lnTo>
                    <a:pt x="52083" y="1258"/>
                  </a:lnTo>
                  <a:cubicBezTo>
                    <a:pt x="52003" y="1265"/>
                    <a:pt x="51928" y="1306"/>
                    <a:pt x="51880" y="1370"/>
                  </a:cubicBezTo>
                  <a:lnTo>
                    <a:pt x="50585" y="3077"/>
                  </a:lnTo>
                  <a:cubicBezTo>
                    <a:pt x="50126" y="3683"/>
                    <a:pt x="49453" y="4052"/>
                    <a:pt x="48689" y="4115"/>
                  </a:cubicBezTo>
                  <a:lnTo>
                    <a:pt x="20684" y="6434"/>
                  </a:lnTo>
                  <a:cubicBezTo>
                    <a:pt x="20607" y="6441"/>
                    <a:pt x="20530" y="6444"/>
                    <a:pt x="20452" y="6444"/>
                  </a:cubicBezTo>
                  <a:cubicBezTo>
                    <a:pt x="19781" y="6444"/>
                    <a:pt x="19085" y="6214"/>
                    <a:pt x="18472" y="5780"/>
                  </a:cubicBezTo>
                  <a:lnTo>
                    <a:pt x="16351" y="4283"/>
                  </a:lnTo>
                  <a:cubicBezTo>
                    <a:pt x="16303" y="4249"/>
                    <a:pt x="16245" y="4231"/>
                    <a:pt x="16187" y="4231"/>
                  </a:cubicBezTo>
                  <a:cubicBezTo>
                    <a:pt x="16179" y="4231"/>
                    <a:pt x="16171" y="4232"/>
                    <a:pt x="16163" y="4232"/>
                  </a:cubicBezTo>
                  <a:lnTo>
                    <a:pt x="291" y="5547"/>
                  </a:lnTo>
                  <a:cubicBezTo>
                    <a:pt x="121" y="5561"/>
                    <a:pt x="1" y="5720"/>
                    <a:pt x="35" y="5888"/>
                  </a:cubicBezTo>
                  <a:lnTo>
                    <a:pt x="26524" y="136213"/>
                  </a:lnTo>
                  <a:cubicBezTo>
                    <a:pt x="26550" y="136345"/>
                    <a:pt x="26667" y="136440"/>
                    <a:pt x="26801" y="136440"/>
                  </a:cubicBezTo>
                  <a:cubicBezTo>
                    <a:pt x="26809" y="136440"/>
                    <a:pt x="26818" y="136440"/>
                    <a:pt x="26826" y="136439"/>
                  </a:cubicBezTo>
                  <a:lnTo>
                    <a:pt x="93791" y="130894"/>
                  </a:lnTo>
                  <a:cubicBezTo>
                    <a:pt x="93962" y="130880"/>
                    <a:pt x="94081" y="130721"/>
                    <a:pt x="94048" y="130554"/>
                  </a:cubicBezTo>
                  <a:lnTo>
                    <a:pt x="67560" y="229"/>
                  </a:lnTo>
                  <a:cubicBezTo>
                    <a:pt x="67531" y="95"/>
                    <a:pt x="67413" y="0"/>
                    <a:pt x="672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697;p56">
              <a:extLst>
                <a:ext uri="{FF2B5EF4-FFF2-40B4-BE49-F238E27FC236}">
                  <a16:creationId xmlns:a16="http://schemas.microsoft.com/office/drawing/2014/main" id="{2A1D011E-899B-63B7-E1B1-B695F11FEAF3}"/>
                </a:ext>
              </a:extLst>
            </p:cNvPr>
            <p:cNvSpPr/>
            <p:nvPr/>
          </p:nvSpPr>
          <p:spPr>
            <a:xfrm>
              <a:off x="3431125" y="4589350"/>
              <a:ext cx="85625" cy="84725"/>
            </a:xfrm>
            <a:custGeom>
              <a:avLst/>
              <a:gdLst/>
              <a:ahLst/>
              <a:cxnLst/>
              <a:rect l="l" t="t" r="r" b="b"/>
              <a:pathLst>
                <a:path w="3425" h="3389" extrusionOk="0">
                  <a:moveTo>
                    <a:pt x="1484" y="1"/>
                  </a:moveTo>
                  <a:cubicBezTo>
                    <a:pt x="1445" y="1"/>
                    <a:pt x="1407" y="2"/>
                    <a:pt x="1369" y="5"/>
                  </a:cubicBezTo>
                  <a:cubicBezTo>
                    <a:pt x="529" y="75"/>
                    <a:pt x="1" y="888"/>
                    <a:pt x="191" y="1820"/>
                  </a:cubicBezTo>
                  <a:cubicBezTo>
                    <a:pt x="372" y="2711"/>
                    <a:pt x="1140" y="3388"/>
                    <a:pt x="1940" y="3388"/>
                  </a:cubicBezTo>
                  <a:cubicBezTo>
                    <a:pt x="1979" y="3388"/>
                    <a:pt x="2017" y="3387"/>
                    <a:pt x="2056" y="3383"/>
                  </a:cubicBezTo>
                  <a:cubicBezTo>
                    <a:pt x="2897" y="3314"/>
                    <a:pt x="3424" y="2501"/>
                    <a:pt x="3234" y="1569"/>
                  </a:cubicBezTo>
                  <a:cubicBezTo>
                    <a:pt x="3053" y="679"/>
                    <a:pt x="2284" y="1"/>
                    <a:pt x="14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698;p56">
              <a:extLst>
                <a:ext uri="{FF2B5EF4-FFF2-40B4-BE49-F238E27FC236}">
                  <a16:creationId xmlns:a16="http://schemas.microsoft.com/office/drawing/2014/main" id="{143C6383-784B-E081-9D36-1AFD3358DF6F}"/>
                </a:ext>
              </a:extLst>
            </p:cNvPr>
            <p:cNvSpPr/>
            <p:nvPr/>
          </p:nvSpPr>
          <p:spPr>
            <a:xfrm>
              <a:off x="2143400" y="1734625"/>
              <a:ext cx="329900" cy="322850"/>
            </a:xfrm>
            <a:custGeom>
              <a:avLst/>
              <a:gdLst/>
              <a:ahLst/>
              <a:cxnLst/>
              <a:rect l="l" t="t" r="r" b="b"/>
              <a:pathLst>
                <a:path w="13196" h="12914" extrusionOk="0">
                  <a:moveTo>
                    <a:pt x="9073" y="0"/>
                  </a:moveTo>
                  <a:cubicBezTo>
                    <a:pt x="9024" y="0"/>
                    <a:pt x="8974" y="2"/>
                    <a:pt x="8924" y="6"/>
                  </a:cubicBezTo>
                  <a:lnTo>
                    <a:pt x="1769" y="599"/>
                  </a:lnTo>
                  <a:cubicBezTo>
                    <a:pt x="683" y="689"/>
                    <a:pt x="0" y="1740"/>
                    <a:pt x="245" y="2946"/>
                  </a:cubicBezTo>
                  <a:lnTo>
                    <a:pt x="1859" y="10886"/>
                  </a:lnTo>
                  <a:cubicBezTo>
                    <a:pt x="2094" y="12038"/>
                    <a:pt x="3089" y="12914"/>
                    <a:pt x="4123" y="12914"/>
                  </a:cubicBezTo>
                  <a:cubicBezTo>
                    <a:pt x="4172" y="12914"/>
                    <a:pt x="4222" y="12912"/>
                    <a:pt x="4271" y="12908"/>
                  </a:cubicBezTo>
                  <a:lnTo>
                    <a:pt x="11427" y="12315"/>
                  </a:lnTo>
                  <a:cubicBezTo>
                    <a:pt x="12513" y="12225"/>
                    <a:pt x="13195" y="11174"/>
                    <a:pt x="12950" y="9969"/>
                  </a:cubicBezTo>
                  <a:lnTo>
                    <a:pt x="11336" y="2027"/>
                  </a:lnTo>
                  <a:cubicBezTo>
                    <a:pt x="11103" y="876"/>
                    <a:pt x="10108"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699;p56">
              <a:extLst>
                <a:ext uri="{FF2B5EF4-FFF2-40B4-BE49-F238E27FC236}">
                  <a16:creationId xmlns:a16="http://schemas.microsoft.com/office/drawing/2014/main" id="{9DC759A8-8F03-F642-8C4C-2DB2396BD23C}"/>
                </a:ext>
              </a:extLst>
            </p:cNvPr>
            <p:cNvSpPr/>
            <p:nvPr/>
          </p:nvSpPr>
          <p:spPr>
            <a:xfrm>
              <a:off x="2138975" y="1727500"/>
              <a:ext cx="338750" cy="337075"/>
            </a:xfrm>
            <a:custGeom>
              <a:avLst/>
              <a:gdLst/>
              <a:ahLst/>
              <a:cxnLst/>
              <a:rect l="l" t="t" r="r" b="b"/>
              <a:pathLst>
                <a:path w="13550" h="13483" extrusionOk="0">
                  <a:moveTo>
                    <a:pt x="9253" y="570"/>
                  </a:moveTo>
                  <a:cubicBezTo>
                    <a:pt x="10154" y="570"/>
                    <a:pt x="11027" y="1350"/>
                    <a:pt x="11235" y="2369"/>
                  </a:cubicBezTo>
                  <a:lnTo>
                    <a:pt x="12848" y="10310"/>
                  </a:lnTo>
                  <a:cubicBezTo>
                    <a:pt x="12959" y="10855"/>
                    <a:pt x="12858" y="11388"/>
                    <a:pt x="12569" y="11773"/>
                  </a:cubicBezTo>
                  <a:cubicBezTo>
                    <a:pt x="12334" y="12089"/>
                    <a:pt x="11973" y="12286"/>
                    <a:pt x="11581" y="12316"/>
                  </a:cubicBezTo>
                  <a:lnTo>
                    <a:pt x="4425" y="12908"/>
                  </a:lnTo>
                  <a:cubicBezTo>
                    <a:pt x="4385" y="12911"/>
                    <a:pt x="4344" y="12913"/>
                    <a:pt x="4304" y="12913"/>
                  </a:cubicBezTo>
                  <a:cubicBezTo>
                    <a:pt x="3407" y="12913"/>
                    <a:pt x="2524" y="12136"/>
                    <a:pt x="2316" y="11115"/>
                  </a:cubicBezTo>
                  <a:lnTo>
                    <a:pt x="702" y="3175"/>
                  </a:lnTo>
                  <a:cubicBezTo>
                    <a:pt x="592" y="2629"/>
                    <a:pt x="694" y="2096"/>
                    <a:pt x="982" y="1712"/>
                  </a:cubicBezTo>
                  <a:cubicBezTo>
                    <a:pt x="1217" y="1396"/>
                    <a:pt x="1578" y="1197"/>
                    <a:pt x="1971" y="1168"/>
                  </a:cubicBezTo>
                  <a:lnTo>
                    <a:pt x="9126" y="576"/>
                  </a:lnTo>
                  <a:cubicBezTo>
                    <a:pt x="9168" y="572"/>
                    <a:pt x="9211" y="570"/>
                    <a:pt x="9253" y="570"/>
                  </a:cubicBezTo>
                  <a:close/>
                  <a:moveTo>
                    <a:pt x="9247" y="1"/>
                  </a:moveTo>
                  <a:cubicBezTo>
                    <a:pt x="9191" y="1"/>
                    <a:pt x="9134" y="3"/>
                    <a:pt x="9078" y="8"/>
                  </a:cubicBezTo>
                  <a:lnTo>
                    <a:pt x="1922" y="600"/>
                  </a:lnTo>
                  <a:cubicBezTo>
                    <a:pt x="1360" y="647"/>
                    <a:pt x="864" y="920"/>
                    <a:pt x="526" y="1370"/>
                  </a:cubicBezTo>
                  <a:cubicBezTo>
                    <a:pt x="140" y="1884"/>
                    <a:pt x="0" y="2583"/>
                    <a:pt x="143" y="3288"/>
                  </a:cubicBezTo>
                  <a:lnTo>
                    <a:pt x="1757" y="11229"/>
                  </a:lnTo>
                  <a:cubicBezTo>
                    <a:pt x="2018" y="12506"/>
                    <a:pt x="3137" y="13483"/>
                    <a:pt x="4301" y="13483"/>
                  </a:cubicBezTo>
                  <a:cubicBezTo>
                    <a:pt x="4358" y="13483"/>
                    <a:pt x="4415" y="13480"/>
                    <a:pt x="4472" y="13476"/>
                  </a:cubicBezTo>
                  <a:lnTo>
                    <a:pt x="11626" y="12883"/>
                  </a:lnTo>
                  <a:cubicBezTo>
                    <a:pt x="12189" y="12837"/>
                    <a:pt x="12686" y="12564"/>
                    <a:pt x="13023" y="12114"/>
                  </a:cubicBezTo>
                  <a:cubicBezTo>
                    <a:pt x="13409" y="11600"/>
                    <a:pt x="13549" y="10900"/>
                    <a:pt x="13406" y="10196"/>
                  </a:cubicBezTo>
                  <a:lnTo>
                    <a:pt x="11792" y="2255"/>
                  </a:lnTo>
                  <a:cubicBezTo>
                    <a:pt x="11533" y="977"/>
                    <a:pt x="10416" y="1"/>
                    <a:pt x="92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700;p56">
              <a:extLst>
                <a:ext uri="{FF2B5EF4-FFF2-40B4-BE49-F238E27FC236}">
                  <a16:creationId xmlns:a16="http://schemas.microsoft.com/office/drawing/2014/main" id="{133913AB-3885-BBA3-56C4-A1E96FF5E5AC}"/>
                </a:ext>
              </a:extLst>
            </p:cNvPr>
            <p:cNvSpPr/>
            <p:nvPr/>
          </p:nvSpPr>
          <p:spPr>
            <a:xfrm>
              <a:off x="2543000" y="1701550"/>
              <a:ext cx="329875" cy="322825"/>
            </a:xfrm>
            <a:custGeom>
              <a:avLst/>
              <a:gdLst/>
              <a:ahLst/>
              <a:cxnLst/>
              <a:rect l="l" t="t" r="r" b="b"/>
              <a:pathLst>
                <a:path w="13195" h="12913" extrusionOk="0">
                  <a:moveTo>
                    <a:pt x="9074" y="0"/>
                  </a:moveTo>
                  <a:cubicBezTo>
                    <a:pt x="9024" y="0"/>
                    <a:pt x="8974" y="2"/>
                    <a:pt x="8924" y="6"/>
                  </a:cubicBezTo>
                  <a:lnTo>
                    <a:pt x="1769" y="599"/>
                  </a:lnTo>
                  <a:cubicBezTo>
                    <a:pt x="683" y="688"/>
                    <a:pt x="0" y="1739"/>
                    <a:pt x="245" y="2945"/>
                  </a:cubicBezTo>
                  <a:lnTo>
                    <a:pt x="1859" y="10886"/>
                  </a:lnTo>
                  <a:cubicBezTo>
                    <a:pt x="2092" y="12036"/>
                    <a:pt x="3086" y="12913"/>
                    <a:pt x="4121" y="12913"/>
                  </a:cubicBezTo>
                  <a:cubicBezTo>
                    <a:pt x="4171" y="12913"/>
                    <a:pt x="4221" y="12911"/>
                    <a:pt x="4271" y="12907"/>
                  </a:cubicBezTo>
                  <a:lnTo>
                    <a:pt x="11426" y="12314"/>
                  </a:lnTo>
                  <a:cubicBezTo>
                    <a:pt x="12513" y="12224"/>
                    <a:pt x="13195" y="11173"/>
                    <a:pt x="12950" y="9968"/>
                  </a:cubicBezTo>
                  <a:lnTo>
                    <a:pt x="11336" y="2027"/>
                  </a:lnTo>
                  <a:cubicBezTo>
                    <a:pt x="11102" y="877"/>
                    <a:pt x="10109"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701;p56">
              <a:extLst>
                <a:ext uri="{FF2B5EF4-FFF2-40B4-BE49-F238E27FC236}">
                  <a16:creationId xmlns:a16="http://schemas.microsoft.com/office/drawing/2014/main" id="{08CA0F8A-4124-DC13-DA0E-5AB1EFFD9A3B}"/>
                </a:ext>
              </a:extLst>
            </p:cNvPr>
            <p:cNvSpPr/>
            <p:nvPr/>
          </p:nvSpPr>
          <p:spPr>
            <a:xfrm>
              <a:off x="2538550" y="1694425"/>
              <a:ext cx="338775" cy="337075"/>
            </a:xfrm>
            <a:custGeom>
              <a:avLst/>
              <a:gdLst/>
              <a:ahLst/>
              <a:cxnLst/>
              <a:rect l="l" t="t" r="r" b="b"/>
              <a:pathLst>
                <a:path w="13551" h="13483" extrusionOk="0">
                  <a:moveTo>
                    <a:pt x="9253" y="569"/>
                  </a:moveTo>
                  <a:cubicBezTo>
                    <a:pt x="10155" y="569"/>
                    <a:pt x="11028" y="1349"/>
                    <a:pt x="11235" y="2368"/>
                  </a:cubicBezTo>
                  <a:lnTo>
                    <a:pt x="12848" y="10309"/>
                  </a:lnTo>
                  <a:cubicBezTo>
                    <a:pt x="12959" y="10854"/>
                    <a:pt x="12857" y="11387"/>
                    <a:pt x="12569" y="11771"/>
                  </a:cubicBezTo>
                  <a:cubicBezTo>
                    <a:pt x="12333" y="12087"/>
                    <a:pt x="11972" y="12285"/>
                    <a:pt x="11579" y="12315"/>
                  </a:cubicBezTo>
                  <a:lnTo>
                    <a:pt x="4424" y="12907"/>
                  </a:lnTo>
                  <a:cubicBezTo>
                    <a:pt x="4385" y="12910"/>
                    <a:pt x="4347" y="12912"/>
                    <a:pt x="4308" y="12912"/>
                  </a:cubicBezTo>
                  <a:cubicBezTo>
                    <a:pt x="3407" y="12912"/>
                    <a:pt x="2523" y="12138"/>
                    <a:pt x="2316" y="11114"/>
                  </a:cubicBezTo>
                  <a:lnTo>
                    <a:pt x="702" y="3173"/>
                  </a:lnTo>
                  <a:cubicBezTo>
                    <a:pt x="591" y="2628"/>
                    <a:pt x="693" y="2095"/>
                    <a:pt x="982" y="1711"/>
                  </a:cubicBezTo>
                  <a:cubicBezTo>
                    <a:pt x="1216" y="1395"/>
                    <a:pt x="1578" y="1197"/>
                    <a:pt x="1970" y="1167"/>
                  </a:cubicBezTo>
                  <a:lnTo>
                    <a:pt x="9126" y="575"/>
                  </a:lnTo>
                  <a:cubicBezTo>
                    <a:pt x="9168" y="571"/>
                    <a:pt x="9210" y="570"/>
                    <a:pt x="9253" y="570"/>
                  </a:cubicBezTo>
                  <a:lnTo>
                    <a:pt x="9253" y="569"/>
                  </a:lnTo>
                  <a:close/>
                  <a:moveTo>
                    <a:pt x="9246" y="0"/>
                  </a:moveTo>
                  <a:cubicBezTo>
                    <a:pt x="9190" y="0"/>
                    <a:pt x="9134" y="2"/>
                    <a:pt x="9078" y="7"/>
                  </a:cubicBezTo>
                  <a:lnTo>
                    <a:pt x="1923" y="599"/>
                  </a:lnTo>
                  <a:cubicBezTo>
                    <a:pt x="1360" y="646"/>
                    <a:pt x="864" y="919"/>
                    <a:pt x="527" y="1369"/>
                  </a:cubicBezTo>
                  <a:cubicBezTo>
                    <a:pt x="141" y="1884"/>
                    <a:pt x="1" y="2582"/>
                    <a:pt x="144" y="3287"/>
                  </a:cubicBezTo>
                  <a:lnTo>
                    <a:pt x="1758" y="11228"/>
                  </a:lnTo>
                  <a:cubicBezTo>
                    <a:pt x="2018" y="12507"/>
                    <a:pt x="3137" y="13483"/>
                    <a:pt x="4301" y="13483"/>
                  </a:cubicBezTo>
                  <a:cubicBezTo>
                    <a:pt x="4358" y="13483"/>
                    <a:pt x="4415" y="13479"/>
                    <a:pt x="4472" y="13475"/>
                  </a:cubicBezTo>
                  <a:lnTo>
                    <a:pt x="11627" y="12882"/>
                  </a:lnTo>
                  <a:cubicBezTo>
                    <a:pt x="12191" y="12836"/>
                    <a:pt x="12687" y="12563"/>
                    <a:pt x="13024" y="12113"/>
                  </a:cubicBezTo>
                  <a:cubicBezTo>
                    <a:pt x="13410" y="11599"/>
                    <a:pt x="13550" y="10899"/>
                    <a:pt x="13407" y="10196"/>
                  </a:cubicBezTo>
                  <a:lnTo>
                    <a:pt x="11793" y="2255"/>
                  </a:lnTo>
                  <a:cubicBezTo>
                    <a:pt x="11532" y="976"/>
                    <a:pt x="10410" y="0"/>
                    <a:pt x="92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2702;p56">
              <a:extLst>
                <a:ext uri="{FF2B5EF4-FFF2-40B4-BE49-F238E27FC236}">
                  <a16:creationId xmlns:a16="http://schemas.microsoft.com/office/drawing/2014/main" id="{50E3D60A-110E-F249-9734-55B7266449F4}"/>
                </a:ext>
              </a:extLst>
            </p:cNvPr>
            <p:cNvSpPr/>
            <p:nvPr/>
          </p:nvSpPr>
          <p:spPr>
            <a:xfrm>
              <a:off x="2942575" y="1668450"/>
              <a:ext cx="329900" cy="322825"/>
            </a:xfrm>
            <a:custGeom>
              <a:avLst/>
              <a:gdLst/>
              <a:ahLst/>
              <a:cxnLst/>
              <a:rect l="l" t="t" r="r" b="b"/>
              <a:pathLst>
                <a:path w="13196" h="12913" extrusionOk="0">
                  <a:moveTo>
                    <a:pt x="9075" y="0"/>
                  </a:moveTo>
                  <a:cubicBezTo>
                    <a:pt x="9025" y="0"/>
                    <a:pt x="8975" y="2"/>
                    <a:pt x="8925" y="6"/>
                  </a:cubicBezTo>
                  <a:lnTo>
                    <a:pt x="1769" y="599"/>
                  </a:lnTo>
                  <a:cubicBezTo>
                    <a:pt x="684" y="688"/>
                    <a:pt x="1" y="1739"/>
                    <a:pt x="246" y="2945"/>
                  </a:cubicBezTo>
                  <a:lnTo>
                    <a:pt x="1860" y="10886"/>
                  </a:lnTo>
                  <a:cubicBezTo>
                    <a:pt x="2093" y="12036"/>
                    <a:pt x="3087" y="12913"/>
                    <a:pt x="4121" y="12913"/>
                  </a:cubicBezTo>
                  <a:cubicBezTo>
                    <a:pt x="4171" y="12913"/>
                    <a:pt x="4221" y="12911"/>
                    <a:pt x="4271" y="12907"/>
                  </a:cubicBezTo>
                  <a:lnTo>
                    <a:pt x="11426" y="12314"/>
                  </a:lnTo>
                  <a:cubicBezTo>
                    <a:pt x="12513" y="12224"/>
                    <a:pt x="13196" y="11173"/>
                    <a:pt x="12949" y="9968"/>
                  </a:cubicBezTo>
                  <a:lnTo>
                    <a:pt x="11336" y="2027"/>
                  </a:lnTo>
                  <a:cubicBezTo>
                    <a:pt x="11102" y="877"/>
                    <a:pt x="10108"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703;p56">
              <a:extLst>
                <a:ext uri="{FF2B5EF4-FFF2-40B4-BE49-F238E27FC236}">
                  <a16:creationId xmlns:a16="http://schemas.microsoft.com/office/drawing/2014/main" id="{093E8A00-FE8D-07CE-C0D5-EDEC6B1F8DC8}"/>
                </a:ext>
              </a:extLst>
            </p:cNvPr>
            <p:cNvSpPr/>
            <p:nvPr/>
          </p:nvSpPr>
          <p:spPr>
            <a:xfrm>
              <a:off x="2938150" y="1661325"/>
              <a:ext cx="338750" cy="337075"/>
            </a:xfrm>
            <a:custGeom>
              <a:avLst/>
              <a:gdLst/>
              <a:ahLst/>
              <a:cxnLst/>
              <a:rect l="l" t="t" r="r" b="b"/>
              <a:pathLst>
                <a:path w="13550" h="13483" extrusionOk="0">
                  <a:moveTo>
                    <a:pt x="9253" y="570"/>
                  </a:moveTo>
                  <a:cubicBezTo>
                    <a:pt x="10155" y="570"/>
                    <a:pt x="11028" y="1349"/>
                    <a:pt x="11234" y="2369"/>
                  </a:cubicBezTo>
                  <a:lnTo>
                    <a:pt x="12849" y="10310"/>
                  </a:lnTo>
                  <a:cubicBezTo>
                    <a:pt x="12959" y="10855"/>
                    <a:pt x="12857" y="11387"/>
                    <a:pt x="12569" y="11772"/>
                  </a:cubicBezTo>
                  <a:cubicBezTo>
                    <a:pt x="12333" y="12088"/>
                    <a:pt x="11973" y="12287"/>
                    <a:pt x="11580" y="12316"/>
                  </a:cubicBezTo>
                  <a:lnTo>
                    <a:pt x="4425" y="12908"/>
                  </a:lnTo>
                  <a:cubicBezTo>
                    <a:pt x="4384" y="12912"/>
                    <a:pt x="4344" y="12913"/>
                    <a:pt x="4303" y="12913"/>
                  </a:cubicBezTo>
                  <a:cubicBezTo>
                    <a:pt x="3404" y="12913"/>
                    <a:pt x="2524" y="12136"/>
                    <a:pt x="2315" y="11115"/>
                  </a:cubicBezTo>
                  <a:lnTo>
                    <a:pt x="701" y="3174"/>
                  </a:lnTo>
                  <a:cubicBezTo>
                    <a:pt x="591" y="2628"/>
                    <a:pt x="692" y="2096"/>
                    <a:pt x="981" y="1711"/>
                  </a:cubicBezTo>
                  <a:cubicBezTo>
                    <a:pt x="1216" y="1395"/>
                    <a:pt x="1577" y="1197"/>
                    <a:pt x="1970" y="1167"/>
                  </a:cubicBezTo>
                  <a:lnTo>
                    <a:pt x="9125" y="575"/>
                  </a:lnTo>
                  <a:cubicBezTo>
                    <a:pt x="9167" y="571"/>
                    <a:pt x="9210" y="570"/>
                    <a:pt x="9253" y="570"/>
                  </a:cubicBezTo>
                  <a:close/>
                  <a:moveTo>
                    <a:pt x="9238" y="1"/>
                  </a:moveTo>
                  <a:cubicBezTo>
                    <a:pt x="9185" y="1"/>
                    <a:pt x="9132" y="3"/>
                    <a:pt x="9078" y="7"/>
                  </a:cubicBezTo>
                  <a:lnTo>
                    <a:pt x="1923" y="600"/>
                  </a:lnTo>
                  <a:cubicBezTo>
                    <a:pt x="1359" y="647"/>
                    <a:pt x="863" y="920"/>
                    <a:pt x="525" y="1369"/>
                  </a:cubicBezTo>
                  <a:cubicBezTo>
                    <a:pt x="139" y="1884"/>
                    <a:pt x="0" y="2583"/>
                    <a:pt x="144" y="3287"/>
                  </a:cubicBezTo>
                  <a:lnTo>
                    <a:pt x="1758" y="11228"/>
                  </a:lnTo>
                  <a:cubicBezTo>
                    <a:pt x="2017" y="12507"/>
                    <a:pt x="3137" y="13483"/>
                    <a:pt x="4301" y="13483"/>
                  </a:cubicBezTo>
                  <a:cubicBezTo>
                    <a:pt x="4358" y="13483"/>
                    <a:pt x="4415" y="13481"/>
                    <a:pt x="4472" y="13475"/>
                  </a:cubicBezTo>
                  <a:lnTo>
                    <a:pt x="11628" y="12883"/>
                  </a:lnTo>
                  <a:cubicBezTo>
                    <a:pt x="12191" y="12836"/>
                    <a:pt x="12686" y="12563"/>
                    <a:pt x="13024" y="12113"/>
                  </a:cubicBezTo>
                  <a:cubicBezTo>
                    <a:pt x="13410" y="11599"/>
                    <a:pt x="13550" y="10899"/>
                    <a:pt x="13406" y="10195"/>
                  </a:cubicBezTo>
                  <a:lnTo>
                    <a:pt x="11792" y="2255"/>
                  </a:lnTo>
                  <a:cubicBezTo>
                    <a:pt x="11531" y="973"/>
                    <a:pt x="10414" y="1"/>
                    <a:pt x="92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704;p56">
              <a:extLst>
                <a:ext uri="{FF2B5EF4-FFF2-40B4-BE49-F238E27FC236}">
                  <a16:creationId xmlns:a16="http://schemas.microsoft.com/office/drawing/2014/main" id="{963C1EA0-3FD1-76F2-D2A7-3A1BDDBAC465}"/>
                </a:ext>
              </a:extLst>
            </p:cNvPr>
            <p:cNvSpPr/>
            <p:nvPr/>
          </p:nvSpPr>
          <p:spPr>
            <a:xfrm>
              <a:off x="3342175" y="1635350"/>
              <a:ext cx="329900" cy="322850"/>
            </a:xfrm>
            <a:custGeom>
              <a:avLst/>
              <a:gdLst/>
              <a:ahLst/>
              <a:cxnLst/>
              <a:rect l="l" t="t" r="r" b="b"/>
              <a:pathLst>
                <a:path w="13196" h="12914" extrusionOk="0">
                  <a:moveTo>
                    <a:pt x="9074" y="0"/>
                  </a:moveTo>
                  <a:cubicBezTo>
                    <a:pt x="9025" y="0"/>
                    <a:pt x="8974" y="2"/>
                    <a:pt x="8924" y="7"/>
                  </a:cubicBezTo>
                  <a:lnTo>
                    <a:pt x="1769" y="599"/>
                  </a:lnTo>
                  <a:cubicBezTo>
                    <a:pt x="682" y="689"/>
                    <a:pt x="0" y="1740"/>
                    <a:pt x="245" y="2946"/>
                  </a:cubicBezTo>
                  <a:lnTo>
                    <a:pt x="1859" y="10887"/>
                  </a:lnTo>
                  <a:cubicBezTo>
                    <a:pt x="2093" y="12037"/>
                    <a:pt x="3086" y="12913"/>
                    <a:pt x="4121" y="12913"/>
                  </a:cubicBezTo>
                  <a:cubicBezTo>
                    <a:pt x="4171" y="12913"/>
                    <a:pt x="4221" y="12911"/>
                    <a:pt x="4271" y="12907"/>
                  </a:cubicBezTo>
                  <a:lnTo>
                    <a:pt x="11425" y="12314"/>
                  </a:lnTo>
                  <a:cubicBezTo>
                    <a:pt x="12512" y="12224"/>
                    <a:pt x="13195" y="11174"/>
                    <a:pt x="12949" y="9968"/>
                  </a:cubicBezTo>
                  <a:lnTo>
                    <a:pt x="11335" y="2028"/>
                  </a:lnTo>
                  <a:cubicBezTo>
                    <a:pt x="11102"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705;p56">
              <a:extLst>
                <a:ext uri="{FF2B5EF4-FFF2-40B4-BE49-F238E27FC236}">
                  <a16:creationId xmlns:a16="http://schemas.microsoft.com/office/drawing/2014/main" id="{3FEA70A7-CDCC-0090-A507-9370DAF110DF}"/>
                </a:ext>
              </a:extLst>
            </p:cNvPr>
            <p:cNvSpPr/>
            <p:nvPr/>
          </p:nvSpPr>
          <p:spPr>
            <a:xfrm>
              <a:off x="3337750" y="1628225"/>
              <a:ext cx="338725" cy="337100"/>
            </a:xfrm>
            <a:custGeom>
              <a:avLst/>
              <a:gdLst/>
              <a:ahLst/>
              <a:cxnLst/>
              <a:rect l="l" t="t" r="r" b="b"/>
              <a:pathLst>
                <a:path w="13549" h="13484" extrusionOk="0">
                  <a:moveTo>
                    <a:pt x="9253" y="569"/>
                  </a:moveTo>
                  <a:lnTo>
                    <a:pt x="9253" y="570"/>
                  </a:lnTo>
                  <a:cubicBezTo>
                    <a:pt x="10154" y="570"/>
                    <a:pt x="11027" y="1350"/>
                    <a:pt x="11233" y="2368"/>
                  </a:cubicBezTo>
                  <a:lnTo>
                    <a:pt x="12847" y="10309"/>
                  </a:lnTo>
                  <a:cubicBezTo>
                    <a:pt x="12958" y="10854"/>
                    <a:pt x="12856" y="11387"/>
                    <a:pt x="12567" y="11772"/>
                  </a:cubicBezTo>
                  <a:cubicBezTo>
                    <a:pt x="12333" y="12087"/>
                    <a:pt x="11972" y="12286"/>
                    <a:pt x="11579" y="12315"/>
                  </a:cubicBezTo>
                  <a:lnTo>
                    <a:pt x="4423" y="12907"/>
                  </a:lnTo>
                  <a:cubicBezTo>
                    <a:pt x="4383" y="12911"/>
                    <a:pt x="4343" y="12912"/>
                    <a:pt x="4303" y="12912"/>
                  </a:cubicBezTo>
                  <a:cubicBezTo>
                    <a:pt x="3403" y="12912"/>
                    <a:pt x="2522" y="12136"/>
                    <a:pt x="2315" y="11114"/>
                  </a:cubicBezTo>
                  <a:lnTo>
                    <a:pt x="701" y="3173"/>
                  </a:lnTo>
                  <a:cubicBezTo>
                    <a:pt x="590" y="2628"/>
                    <a:pt x="692" y="2095"/>
                    <a:pt x="981" y="1711"/>
                  </a:cubicBezTo>
                  <a:cubicBezTo>
                    <a:pt x="1216" y="1395"/>
                    <a:pt x="1576" y="1197"/>
                    <a:pt x="1969" y="1167"/>
                  </a:cubicBezTo>
                  <a:lnTo>
                    <a:pt x="9124" y="575"/>
                  </a:lnTo>
                  <a:cubicBezTo>
                    <a:pt x="9167" y="571"/>
                    <a:pt x="9210" y="569"/>
                    <a:pt x="9253" y="569"/>
                  </a:cubicBezTo>
                  <a:close/>
                  <a:moveTo>
                    <a:pt x="9243" y="1"/>
                  </a:moveTo>
                  <a:cubicBezTo>
                    <a:pt x="9188" y="1"/>
                    <a:pt x="9132" y="3"/>
                    <a:pt x="9077" y="7"/>
                  </a:cubicBezTo>
                  <a:lnTo>
                    <a:pt x="1922" y="600"/>
                  </a:lnTo>
                  <a:cubicBezTo>
                    <a:pt x="1359" y="646"/>
                    <a:pt x="862" y="919"/>
                    <a:pt x="525" y="1369"/>
                  </a:cubicBezTo>
                  <a:cubicBezTo>
                    <a:pt x="139" y="1884"/>
                    <a:pt x="0" y="2583"/>
                    <a:pt x="144" y="3287"/>
                  </a:cubicBezTo>
                  <a:lnTo>
                    <a:pt x="1757" y="11228"/>
                  </a:lnTo>
                  <a:cubicBezTo>
                    <a:pt x="2017" y="12507"/>
                    <a:pt x="3136" y="13483"/>
                    <a:pt x="4300" y="13483"/>
                  </a:cubicBezTo>
                  <a:cubicBezTo>
                    <a:pt x="4357" y="13483"/>
                    <a:pt x="4414" y="13481"/>
                    <a:pt x="4472" y="13475"/>
                  </a:cubicBezTo>
                  <a:lnTo>
                    <a:pt x="11626" y="12883"/>
                  </a:lnTo>
                  <a:cubicBezTo>
                    <a:pt x="12189" y="12836"/>
                    <a:pt x="12686" y="12563"/>
                    <a:pt x="13023" y="12114"/>
                  </a:cubicBezTo>
                  <a:cubicBezTo>
                    <a:pt x="13409" y="11599"/>
                    <a:pt x="13548" y="10901"/>
                    <a:pt x="13405" y="10196"/>
                  </a:cubicBezTo>
                  <a:lnTo>
                    <a:pt x="11791" y="2255"/>
                  </a:lnTo>
                  <a:cubicBezTo>
                    <a:pt x="11531" y="975"/>
                    <a:pt x="10414"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706;p56">
              <a:extLst>
                <a:ext uri="{FF2B5EF4-FFF2-40B4-BE49-F238E27FC236}">
                  <a16:creationId xmlns:a16="http://schemas.microsoft.com/office/drawing/2014/main" id="{A4115C80-3BB6-4988-1358-1DD3D81A566B}"/>
                </a:ext>
              </a:extLst>
            </p:cNvPr>
            <p:cNvSpPr/>
            <p:nvPr/>
          </p:nvSpPr>
          <p:spPr>
            <a:xfrm>
              <a:off x="2236200" y="2191200"/>
              <a:ext cx="329900" cy="322875"/>
            </a:xfrm>
            <a:custGeom>
              <a:avLst/>
              <a:gdLst/>
              <a:ahLst/>
              <a:cxnLst/>
              <a:rect l="l" t="t" r="r" b="b"/>
              <a:pathLst>
                <a:path w="13196" h="12915" extrusionOk="0">
                  <a:moveTo>
                    <a:pt x="9073" y="1"/>
                  </a:moveTo>
                  <a:cubicBezTo>
                    <a:pt x="9024" y="1"/>
                    <a:pt x="8974" y="3"/>
                    <a:pt x="8924" y="7"/>
                  </a:cubicBezTo>
                  <a:lnTo>
                    <a:pt x="1769" y="599"/>
                  </a:lnTo>
                  <a:cubicBezTo>
                    <a:pt x="683" y="689"/>
                    <a:pt x="0" y="1740"/>
                    <a:pt x="245" y="2947"/>
                  </a:cubicBezTo>
                  <a:lnTo>
                    <a:pt x="1859" y="10887"/>
                  </a:lnTo>
                  <a:cubicBezTo>
                    <a:pt x="2093" y="12038"/>
                    <a:pt x="3086" y="12914"/>
                    <a:pt x="4121" y="12914"/>
                  </a:cubicBezTo>
                  <a:cubicBezTo>
                    <a:pt x="4171" y="12914"/>
                    <a:pt x="4221" y="12912"/>
                    <a:pt x="4271" y="12908"/>
                  </a:cubicBezTo>
                  <a:lnTo>
                    <a:pt x="11427" y="12316"/>
                  </a:lnTo>
                  <a:cubicBezTo>
                    <a:pt x="12514" y="12225"/>
                    <a:pt x="13195" y="11174"/>
                    <a:pt x="12950" y="9969"/>
                  </a:cubicBezTo>
                  <a:lnTo>
                    <a:pt x="11336" y="2028"/>
                  </a:lnTo>
                  <a:cubicBezTo>
                    <a:pt x="11102" y="877"/>
                    <a:pt x="10107"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707;p56">
              <a:extLst>
                <a:ext uri="{FF2B5EF4-FFF2-40B4-BE49-F238E27FC236}">
                  <a16:creationId xmlns:a16="http://schemas.microsoft.com/office/drawing/2014/main" id="{AA5F2893-662D-6EDE-C690-4230459366C9}"/>
                </a:ext>
              </a:extLst>
            </p:cNvPr>
            <p:cNvSpPr/>
            <p:nvPr/>
          </p:nvSpPr>
          <p:spPr>
            <a:xfrm>
              <a:off x="2231775" y="2184100"/>
              <a:ext cx="338750" cy="337100"/>
            </a:xfrm>
            <a:custGeom>
              <a:avLst/>
              <a:gdLst/>
              <a:ahLst/>
              <a:cxnLst/>
              <a:rect l="l" t="t" r="r" b="b"/>
              <a:pathLst>
                <a:path w="13550" h="13484" extrusionOk="0">
                  <a:moveTo>
                    <a:pt x="9254" y="569"/>
                  </a:moveTo>
                  <a:cubicBezTo>
                    <a:pt x="10156" y="569"/>
                    <a:pt x="11027" y="1349"/>
                    <a:pt x="11233" y="2368"/>
                  </a:cubicBezTo>
                  <a:lnTo>
                    <a:pt x="12847" y="10310"/>
                  </a:lnTo>
                  <a:cubicBezTo>
                    <a:pt x="12958" y="10855"/>
                    <a:pt x="12856" y="11387"/>
                    <a:pt x="12569" y="11771"/>
                  </a:cubicBezTo>
                  <a:cubicBezTo>
                    <a:pt x="12333" y="12087"/>
                    <a:pt x="11973" y="12286"/>
                    <a:pt x="11580" y="12315"/>
                  </a:cubicBezTo>
                  <a:lnTo>
                    <a:pt x="4424" y="12908"/>
                  </a:lnTo>
                  <a:cubicBezTo>
                    <a:pt x="4384" y="12911"/>
                    <a:pt x="4344" y="12912"/>
                    <a:pt x="4304" y="12912"/>
                  </a:cubicBezTo>
                  <a:cubicBezTo>
                    <a:pt x="3403" y="12912"/>
                    <a:pt x="2522" y="12136"/>
                    <a:pt x="2315" y="11114"/>
                  </a:cubicBezTo>
                  <a:lnTo>
                    <a:pt x="701" y="3173"/>
                  </a:lnTo>
                  <a:cubicBezTo>
                    <a:pt x="590" y="2628"/>
                    <a:pt x="693" y="2095"/>
                    <a:pt x="981" y="1712"/>
                  </a:cubicBezTo>
                  <a:cubicBezTo>
                    <a:pt x="1216" y="1396"/>
                    <a:pt x="1577" y="1197"/>
                    <a:pt x="1970" y="1168"/>
                  </a:cubicBezTo>
                  <a:lnTo>
                    <a:pt x="9125" y="575"/>
                  </a:lnTo>
                  <a:cubicBezTo>
                    <a:pt x="9167" y="572"/>
                    <a:pt x="9210" y="569"/>
                    <a:pt x="9253" y="569"/>
                  </a:cubicBezTo>
                  <a:close/>
                  <a:moveTo>
                    <a:pt x="9244" y="1"/>
                  </a:moveTo>
                  <a:cubicBezTo>
                    <a:pt x="9189" y="1"/>
                    <a:pt x="9133" y="3"/>
                    <a:pt x="9078" y="7"/>
                  </a:cubicBezTo>
                  <a:lnTo>
                    <a:pt x="1922" y="600"/>
                  </a:lnTo>
                  <a:cubicBezTo>
                    <a:pt x="1359" y="647"/>
                    <a:pt x="864" y="919"/>
                    <a:pt x="526" y="1370"/>
                  </a:cubicBezTo>
                  <a:cubicBezTo>
                    <a:pt x="140" y="1884"/>
                    <a:pt x="0" y="2583"/>
                    <a:pt x="144" y="3287"/>
                  </a:cubicBezTo>
                  <a:lnTo>
                    <a:pt x="1757" y="11228"/>
                  </a:lnTo>
                  <a:cubicBezTo>
                    <a:pt x="2017" y="12507"/>
                    <a:pt x="3137" y="13483"/>
                    <a:pt x="4301" y="13483"/>
                  </a:cubicBezTo>
                  <a:cubicBezTo>
                    <a:pt x="4358" y="13483"/>
                    <a:pt x="4414" y="13480"/>
                    <a:pt x="4472" y="13475"/>
                  </a:cubicBezTo>
                  <a:lnTo>
                    <a:pt x="11627" y="12883"/>
                  </a:lnTo>
                  <a:cubicBezTo>
                    <a:pt x="12191" y="12837"/>
                    <a:pt x="12686" y="12563"/>
                    <a:pt x="13023" y="12113"/>
                  </a:cubicBezTo>
                  <a:cubicBezTo>
                    <a:pt x="13409" y="11600"/>
                    <a:pt x="13549" y="10900"/>
                    <a:pt x="13406" y="10197"/>
                  </a:cubicBezTo>
                  <a:lnTo>
                    <a:pt x="11792" y="2256"/>
                  </a:lnTo>
                  <a:cubicBezTo>
                    <a:pt x="11531" y="975"/>
                    <a:pt x="10412" y="1"/>
                    <a:pt x="92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2708;p56">
              <a:extLst>
                <a:ext uri="{FF2B5EF4-FFF2-40B4-BE49-F238E27FC236}">
                  <a16:creationId xmlns:a16="http://schemas.microsoft.com/office/drawing/2014/main" id="{6683151D-E444-3538-9209-1C1AA891FD64}"/>
                </a:ext>
              </a:extLst>
            </p:cNvPr>
            <p:cNvSpPr/>
            <p:nvPr/>
          </p:nvSpPr>
          <p:spPr>
            <a:xfrm>
              <a:off x="2635825" y="2158125"/>
              <a:ext cx="329850" cy="322850"/>
            </a:xfrm>
            <a:custGeom>
              <a:avLst/>
              <a:gdLst/>
              <a:ahLst/>
              <a:cxnLst/>
              <a:rect l="l" t="t" r="r" b="b"/>
              <a:pathLst>
                <a:path w="13194" h="12914" extrusionOk="0">
                  <a:moveTo>
                    <a:pt x="9073" y="1"/>
                  </a:moveTo>
                  <a:cubicBezTo>
                    <a:pt x="9023" y="1"/>
                    <a:pt x="8973" y="3"/>
                    <a:pt x="8923" y="7"/>
                  </a:cubicBezTo>
                  <a:lnTo>
                    <a:pt x="1769" y="599"/>
                  </a:lnTo>
                  <a:cubicBezTo>
                    <a:pt x="682" y="689"/>
                    <a:pt x="0" y="1739"/>
                    <a:pt x="245" y="2946"/>
                  </a:cubicBezTo>
                  <a:lnTo>
                    <a:pt x="1859" y="10887"/>
                  </a:lnTo>
                  <a:cubicBezTo>
                    <a:pt x="2093" y="12037"/>
                    <a:pt x="3086" y="12913"/>
                    <a:pt x="4120" y="12913"/>
                  </a:cubicBezTo>
                  <a:cubicBezTo>
                    <a:pt x="4170" y="12913"/>
                    <a:pt x="4220" y="12911"/>
                    <a:pt x="4270" y="12907"/>
                  </a:cubicBezTo>
                  <a:lnTo>
                    <a:pt x="11425" y="12315"/>
                  </a:lnTo>
                  <a:cubicBezTo>
                    <a:pt x="12512" y="12224"/>
                    <a:pt x="13194" y="11174"/>
                    <a:pt x="12949" y="9968"/>
                  </a:cubicBezTo>
                  <a:lnTo>
                    <a:pt x="11335" y="2027"/>
                  </a:lnTo>
                  <a:cubicBezTo>
                    <a:pt x="11101"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2709;p56">
              <a:extLst>
                <a:ext uri="{FF2B5EF4-FFF2-40B4-BE49-F238E27FC236}">
                  <a16:creationId xmlns:a16="http://schemas.microsoft.com/office/drawing/2014/main" id="{2D7F496A-61C4-9748-A1AD-9B081E774F9F}"/>
                </a:ext>
              </a:extLst>
            </p:cNvPr>
            <p:cNvSpPr/>
            <p:nvPr/>
          </p:nvSpPr>
          <p:spPr>
            <a:xfrm>
              <a:off x="2631350" y="2151025"/>
              <a:ext cx="338725" cy="337075"/>
            </a:xfrm>
            <a:custGeom>
              <a:avLst/>
              <a:gdLst/>
              <a:ahLst/>
              <a:cxnLst/>
              <a:rect l="l" t="t" r="r" b="b"/>
              <a:pathLst>
                <a:path w="13549" h="13483" extrusionOk="0">
                  <a:moveTo>
                    <a:pt x="9253" y="570"/>
                  </a:moveTo>
                  <a:cubicBezTo>
                    <a:pt x="10155" y="570"/>
                    <a:pt x="11028" y="1348"/>
                    <a:pt x="11235" y="2368"/>
                  </a:cubicBezTo>
                  <a:lnTo>
                    <a:pt x="12848" y="10309"/>
                  </a:lnTo>
                  <a:cubicBezTo>
                    <a:pt x="12960" y="10854"/>
                    <a:pt x="12857" y="11386"/>
                    <a:pt x="12569" y="11771"/>
                  </a:cubicBezTo>
                  <a:cubicBezTo>
                    <a:pt x="12333" y="12087"/>
                    <a:pt x="11973" y="12285"/>
                    <a:pt x="11581" y="12315"/>
                  </a:cubicBezTo>
                  <a:lnTo>
                    <a:pt x="4425" y="12908"/>
                  </a:lnTo>
                  <a:cubicBezTo>
                    <a:pt x="4386" y="12911"/>
                    <a:pt x="4347" y="12912"/>
                    <a:pt x="4308" y="12912"/>
                  </a:cubicBezTo>
                  <a:cubicBezTo>
                    <a:pt x="3406" y="12912"/>
                    <a:pt x="2524" y="12137"/>
                    <a:pt x="2316" y="11113"/>
                  </a:cubicBezTo>
                  <a:lnTo>
                    <a:pt x="702" y="3172"/>
                  </a:lnTo>
                  <a:cubicBezTo>
                    <a:pt x="591" y="2628"/>
                    <a:pt x="693" y="2096"/>
                    <a:pt x="982" y="1711"/>
                  </a:cubicBezTo>
                  <a:cubicBezTo>
                    <a:pt x="1216" y="1395"/>
                    <a:pt x="1578" y="1196"/>
                    <a:pt x="1970" y="1167"/>
                  </a:cubicBezTo>
                  <a:lnTo>
                    <a:pt x="9126" y="574"/>
                  </a:lnTo>
                  <a:cubicBezTo>
                    <a:pt x="9168" y="571"/>
                    <a:pt x="9211" y="570"/>
                    <a:pt x="9253" y="570"/>
                  </a:cubicBezTo>
                  <a:close/>
                  <a:moveTo>
                    <a:pt x="9239" y="0"/>
                  </a:moveTo>
                  <a:cubicBezTo>
                    <a:pt x="9185" y="0"/>
                    <a:pt x="9131" y="2"/>
                    <a:pt x="9077" y="6"/>
                  </a:cubicBezTo>
                  <a:lnTo>
                    <a:pt x="1923" y="599"/>
                  </a:lnTo>
                  <a:cubicBezTo>
                    <a:pt x="1360" y="646"/>
                    <a:pt x="863" y="920"/>
                    <a:pt x="526" y="1369"/>
                  </a:cubicBezTo>
                  <a:cubicBezTo>
                    <a:pt x="140" y="1883"/>
                    <a:pt x="1" y="2582"/>
                    <a:pt x="144" y="3286"/>
                  </a:cubicBezTo>
                  <a:lnTo>
                    <a:pt x="1758" y="11227"/>
                  </a:lnTo>
                  <a:cubicBezTo>
                    <a:pt x="2018" y="12506"/>
                    <a:pt x="3137" y="13482"/>
                    <a:pt x="4301" y="13482"/>
                  </a:cubicBezTo>
                  <a:cubicBezTo>
                    <a:pt x="4359" y="13482"/>
                    <a:pt x="4415" y="13480"/>
                    <a:pt x="4473" y="13476"/>
                  </a:cubicBezTo>
                  <a:lnTo>
                    <a:pt x="11627" y="12883"/>
                  </a:lnTo>
                  <a:cubicBezTo>
                    <a:pt x="12190" y="12836"/>
                    <a:pt x="12687" y="12563"/>
                    <a:pt x="13024" y="12113"/>
                  </a:cubicBezTo>
                  <a:cubicBezTo>
                    <a:pt x="13410" y="11599"/>
                    <a:pt x="13549" y="10900"/>
                    <a:pt x="13406" y="10196"/>
                  </a:cubicBezTo>
                  <a:lnTo>
                    <a:pt x="11793" y="2255"/>
                  </a:lnTo>
                  <a:cubicBezTo>
                    <a:pt x="11532" y="973"/>
                    <a:pt x="10411" y="0"/>
                    <a:pt x="9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2710;p56">
              <a:extLst>
                <a:ext uri="{FF2B5EF4-FFF2-40B4-BE49-F238E27FC236}">
                  <a16:creationId xmlns:a16="http://schemas.microsoft.com/office/drawing/2014/main" id="{4D9F824E-EC98-FF05-4F9D-F64979F1F48C}"/>
                </a:ext>
              </a:extLst>
            </p:cNvPr>
            <p:cNvSpPr/>
            <p:nvPr/>
          </p:nvSpPr>
          <p:spPr>
            <a:xfrm>
              <a:off x="3434975" y="2091950"/>
              <a:ext cx="329900" cy="322850"/>
            </a:xfrm>
            <a:custGeom>
              <a:avLst/>
              <a:gdLst/>
              <a:ahLst/>
              <a:cxnLst/>
              <a:rect l="l" t="t" r="r" b="b"/>
              <a:pathLst>
                <a:path w="13196" h="12914" extrusionOk="0">
                  <a:moveTo>
                    <a:pt x="9073" y="0"/>
                  </a:moveTo>
                  <a:cubicBezTo>
                    <a:pt x="9024" y="0"/>
                    <a:pt x="8974" y="2"/>
                    <a:pt x="8925" y="6"/>
                  </a:cubicBezTo>
                  <a:lnTo>
                    <a:pt x="1769" y="599"/>
                  </a:lnTo>
                  <a:cubicBezTo>
                    <a:pt x="682" y="688"/>
                    <a:pt x="0" y="1740"/>
                    <a:pt x="245" y="2945"/>
                  </a:cubicBezTo>
                  <a:lnTo>
                    <a:pt x="1859" y="10886"/>
                  </a:lnTo>
                  <a:cubicBezTo>
                    <a:pt x="2093" y="12038"/>
                    <a:pt x="3088" y="12914"/>
                    <a:pt x="4122" y="12914"/>
                  </a:cubicBezTo>
                  <a:cubicBezTo>
                    <a:pt x="4171" y="12914"/>
                    <a:pt x="4221" y="12912"/>
                    <a:pt x="4270" y="12908"/>
                  </a:cubicBezTo>
                  <a:lnTo>
                    <a:pt x="11426" y="12315"/>
                  </a:lnTo>
                  <a:cubicBezTo>
                    <a:pt x="12512" y="12225"/>
                    <a:pt x="13195" y="11174"/>
                    <a:pt x="12949" y="9969"/>
                  </a:cubicBezTo>
                  <a:lnTo>
                    <a:pt x="11335" y="2028"/>
                  </a:lnTo>
                  <a:cubicBezTo>
                    <a:pt x="11102" y="876"/>
                    <a:pt x="10107"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2711;p56">
              <a:extLst>
                <a:ext uri="{FF2B5EF4-FFF2-40B4-BE49-F238E27FC236}">
                  <a16:creationId xmlns:a16="http://schemas.microsoft.com/office/drawing/2014/main" id="{BF1D4E89-1D20-7472-13C3-ED84847B57CB}"/>
                </a:ext>
              </a:extLst>
            </p:cNvPr>
            <p:cNvSpPr/>
            <p:nvPr/>
          </p:nvSpPr>
          <p:spPr>
            <a:xfrm>
              <a:off x="3430550" y="2084825"/>
              <a:ext cx="338725" cy="337075"/>
            </a:xfrm>
            <a:custGeom>
              <a:avLst/>
              <a:gdLst/>
              <a:ahLst/>
              <a:cxnLst/>
              <a:rect l="l" t="t" r="r" b="b"/>
              <a:pathLst>
                <a:path w="13549" h="13483" extrusionOk="0">
                  <a:moveTo>
                    <a:pt x="9252" y="570"/>
                  </a:moveTo>
                  <a:cubicBezTo>
                    <a:pt x="10155" y="570"/>
                    <a:pt x="11027" y="1350"/>
                    <a:pt x="11234" y="2369"/>
                  </a:cubicBezTo>
                  <a:lnTo>
                    <a:pt x="12849" y="10309"/>
                  </a:lnTo>
                  <a:cubicBezTo>
                    <a:pt x="12959" y="10854"/>
                    <a:pt x="12858" y="11387"/>
                    <a:pt x="12569" y="11772"/>
                  </a:cubicBezTo>
                  <a:cubicBezTo>
                    <a:pt x="12334" y="12088"/>
                    <a:pt x="11973" y="12286"/>
                    <a:pt x="11580" y="12316"/>
                  </a:cubicBezTo>
                  <a:lnTo>
                    <a:pt x="4426" y="12908"/>
                  </a:lnTo>
                  <a:cubicBezTo>
                    <a:pt x="4382" y="12912"/>
                    <a:pt x="4338" y="12914"/>
                    <a:pt x="4294" y="12914"/>
                  </a:cubicBezTo>
                  <a:cubicBezTo>
                    <a:pt x="3386" y="12914"/>
                    <a:pt x="2523" y="12132"/>
                    <a:pt x="2316" y="11114"/>
                  </a:cubicBezTo>
                  <a:lnTo>
                    <a:pt x="702" y="3174"/>
                  </a:lnTo>
                  <a:cubicBezTo>
                    <a:pt x="591" y="2629"/>
                    <a:pt x="693" y="2096"/>
                    <a:pt x="982" y="1711"/>
                  </a:cubicBezTo>
                  <a:cubicBezTo>
                    <a:pt x="1217" y="1395"/>
                    <a:pt x="1578" y="1196"/>
                    <a:pt x="1971" y="1167"/>
                  </a:cubicBezTo>
                  <a:lnTo>
                    <a:pt x="9125" y="574"/>
                  </a:lnTo>
                  <a:cubicBezTo>
                    <a:pt x="9167" y="571"/>
                    <a:pt x="9210" y="570"/>
                    <a:pt x="9252" y="570"/>
                  </a:cubicBezTo>
                  <a:close/>
                  <a:moveTo>
                    <a:pt x="9238" y="1"/>
                  </a:moveTo>
                  <a:cubicBezTo>
                    <a:pt x="9184" y="1"/>
                    <a:pt x="9130" y="3"/>
                    <a:pt x="9077" y="7"/>
                  </a:cubicBezTo>
                  <a:lnTo>
                    <a:pt x="1922" y="599"/>
                  </a:lnTo>
                  <a:cubicBezTo>
                    <a:pt x="1359" y="647"/>
                    <a:pt x="863" y="920"/>
                    <a:pt x="525" y="1369"/>
                  </a:cubicBezTo>
                  <a:cubicBezTo>
                    <a:pt x="139" y="1884"/>
                    <a:pt x="0" y="2582"/>
                    <a:pt x="144" y="3287"/>
                  </a:cubicBezTo>
                  <a:lnTo>
                    <a:pt x="1756" y="11228"/>
                  </a:lnTo>
                  <a:cubicBezTo>
                    <a:pt x="2017" y="12506"/>
                    <a:pt x="3136" y="13483"/>
                    <a:pt x="4301" y="13483"/>
                  </a:cubicBezTo>
                  <a:cubicBezTo>
                    <a:pt x="4358" y="13483"/>
                    <a:pt x="4414" y="13480"/>
                    <a:pt x="4472" y="13476"/>
                  </a:cubicBezTo>
                  <a:lnTo>
                    <a:pt x="11626" y="12883"/>
                  </a:lnTo>
                  <a:cubicBezTo>
                    <a:pt x="12189" y="12837"/>
                    <a:pt x="12686" y="12563"/>
                    <a:pt x="13024" y="12114"/>
                  </a:cubicBezTo>
                  <a:cubicBezTo>
                    <a:pt x="13410" y="11599"/>
                    <a:pt x="13548" y="10900"/>
                    <a:pt x="13405" y="10196"/>
                  </a:cubicBezTo>
                  <a:lnTo>
                    <a:pt x="11791" y="2255"/>
                  </a:lnTo>
                  <a:cubicBezTo>
                    <a:pt x="11531" y="974"/>
                    <a:pt x="10407" y="1"/>
                    <a:pt x="92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2712;p56">
              <a:extLst>
                <a:ext uri="{FF2B5EF4-FFF2-40B4-BE49-F238E27FC236}">
                  <a16:creationId xmlns:a16="http://schemas.microsoft.com/office/drawing/2014/main" id="{89502A42-4DA8-76AE-1EF6-1D2E41B9A4CE}"/>
                </a:ext>
              </a:extLst>
            </p:cNvPr>
            <p:cNvSpPr/>
            <p:nvPr/>
          </p:nvSpPr>
          <p:spPr>
            <a:xfrm>
              <a:off x="2329000" y="2647825"/>
              <a:ext cx="329900" cy="322825"/>
            </a:xfrm>
            <a:custGeom>
              <a:avLst/>
              <a:gdLst/>
              <a:ahLst/>
              <a:cxnLst/>
              <a:rect l="l" t="t" r="r" b="b"/>
              <a:pathLst>
                <a:path w="13196" h="12913" extrusionOk="0">
                  <a:moveTo>
                    <a:pt x="9073" y="0"/>
                  </a:moveTo>
                  <a:cubicBezTo>
                    <a:pt x="9024" y="0"/>
                    <a:pt x="8974" y="2"/>
                    <a:pt x="8925" y="6"/>
                  </a:cubicBezTo>
                  <a:lnTo>
                    <a:pt x="1769" y="599"/>
                  </a:lnTo>
                  <a:cubicBezTo>
                    <a:pt x="683" y="689"/>
                    <a:pt x="0" y="1740"/>
                    <a:pt x="245" y="2946"/>
                  </a:cubicBezTo>
                  <a:lnTo>
                    <a:pt x="1860" y="10885"/>
                  </a:lnTo>
                  <a:cubicBezTo>
                    <a:pt x="2094" y="12037"/>
                    <a:pt x="3089" y="12913"/>
                    <a:pt x="4124" y="12913"/>
                  </a:cubicBezTo>
                  <a:cubicBezTo>
                    <a:pt x="4173" y="12913"/>
                    <a:pt x="4223" y="12911"/>
                    <a:pt x="4272" y="12907"/>
                  </a:cubicBezTo>
                  <a:lnTo>
                    <a:pt x="11427" y="12314"/>
                  </a:lnTo>
                  <a:cubicBezTo>
                    <a:pt x="12514" y="12224"/>
                    <a:pt x="13195" y="11173"/>
                    <a:pt x="12950" y="9968"/>
                  </a:cubicBezTo>
                  <a:lnTo>
                    <a:pt x="11336" y="2028"/>
                  </a:lnTo>
                  <a:cubicBezTo>
                    <a:pt x="11103" y="876"/>
                    <a:pt x="10108"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713;p56">
              <a:extLst>
                <a:ext uri="{FF2B5EF4-FFF2-40B4-BE49-F238E27FC236}">
                  <a16:creationId xmlns:a16="http://schemas.microsoft.com/office/drawing/2014/main" id="{7328BC6C-DFA5-296A-917D-75FBD4C60A30}"/>
                </a:ext>
              </a:extLst>
            </p:cNvPr>
            <p:cNvSpPr/>
            <p:nvPr/>
          </p:nvSpPr>
          <p:spPr>
            <a:xfrm>
              <a:off x="2324575" y="2640725"/>
              <a:ext cx="338750" cy="337050"/>
            </a:xfrm>
            <a:custGeom>
              <a:avLst/>
              <a:gdLst/>
              <a:ahLst/>
              <a:cxnLst/>
              <a:rect l="l" t="t" r="r" b="b"/>
              <a:pathLst>
                <a:path w="13550" h="13482" extrusionOk="0">
                  <a:moveTo>
                    <a:pt x="9253" y="568"/>
                  </a:moveTo>
                  <a:cubicBezTo>
                    <a:pt x="10155" y="568"/>
                    <a:pt x="11027" y="1348"/>
                    <a:pt x="11235" y="2367"/>
                  </a:cubicBezTo>
                  <a:lnTo>
                    <a:pt x="12849" y="10308"/>
                  </a:lnTo>
                  <a:cubicBezTo>
                    <a:pt x="12959" y="10853"/>
                    <a:pt x="12858" y="11386"/>
                    <a:pt x="12569" y="11771"/>
                  </a:cubicBezTo>
                  <a:cubicBezTo>
                    <a:pt x="12333" y="12086"/>
                    <a:pt x="11973" y="12284"/>
                    <a:pt x="11580" y="12314"/>
                  </a:cubicBezTo>
                  <a:lnTo>
                    <a:pt x="4425" y="12906"/>
                  </a:lnTo>
                  <a:cubicBezTo>
                    <a:pt x="4384" y="12909"/>
                    <a:pt x="4343" y="12911"/>
                    <a:pt x="4302" y="12911"/>
                  </a:cubicBezTo>
                  <a:cubicBezTo>
                    <a:pt x="3401" y="12911"/>
                    <a:pt x="2524" y="12134"/>
                    <a:pt x="2316" y="11113"/>
                  </a:cubicBezTo>
                  <a:lnTo>
                    <a:pt x="702" y="3172"/>
                  </a:lnTo>
                  <a:cubicBezTo>
                    <a:pt x="592" y="2628"/>
                    <a:pt x="693" y="2094"/>
                    <a:pt x="981" y="1710"/>
                  </a:cubicBezTo>
                  <a:cubicBezTo>
                    <a:pt x="1217" y="1394"/>
                    <a:pt x="1577" y="1195"/>
                    <a:pt x="1970" y="1166"/>
                  </a:cubicBezTo>
                  <a:lnTo>
                    <a:pt x="9125" y="574"/>
                  </a:lnTo>
                  <a:cubicBezTo>
                    <a:pt x="9168" y="570"/>
                    <a:pt x="9211" y="568"/>
                    <a:pt x="9253" y="568"/>
                  </a:cubicBezTo>
                  <a:close/>
                  <a:moveTo>
                    <a:pt x="9243" y="1"/>
                  </a:moveTo>
                  <a:cubicBezTo>
                    <a:pt x="9188" y="1"/>
                    <a:pt x="9133" y="3"/>
                    <a:pt x="9078" y="7"/>
                  </a:cubicBezTo>
                  <a:lnTo>
                    <a:pt x="1922" y="600"/>
                  </a:lnTo>
                  <a:cubicBezTo>
                    <a:pt x="1359" y="646"/>
                    <a:pt x="864" y="919"/>
                    <a:pt x="526" y="1369"/>
                  </a:cubicBezTo>
                  <a:cubicBezTo>
                    <a:pt x="140" y="1884"/>
                    <a:pt x="0" y="2583"/>
                    <a:pt x="144" y="3287"/>
                  </a:cubicBezTo>
                  <a:lnTo>
                    <a:pt x="1758" y="11227"/>
                  </a:lnTo>
                  <a:cubicBezTo>
                    <a:pt x="2018" y="12506"/>
                    <a:pt x="3137" y="13482"/>
                    <a:pt x="4301" y="13482"/>
                  </a:cubicBezTo>
                  <a:cubicBezTo>
                    <a:pt x="4358" y="13482"/>
                    <a:pt x="4415" y="13480"/>
                    <a:pt x="4472" y="13475"/>
                  </a:cubicBezTo>
                  <a:lnTo>
                    <a:pt x="11627" y="12882"/>
                  </a:lnTo>
                  <a:cubicBezTo>
                    <a:pt x="12189" y="12836"/>
                    <a:pt x="12686" y="12563"/>
                    <a:pt x="13024" y="12113"/>
                  </a:cubicBezTo>
                  <a:cubicBezTo>
                    <a:pt x="13410" y="11599"/>
                    <a:pt x="13549" y="10899"/>
                    <a:pt x="13406" y="10195"/>
                  </a:cubicBezTo>
                  <a:lnTo>
                    <a:pt x="11792" y="2255"/>
                  </a:lnTo>
                  <a:cubicBezTo>
                    <a:pt x="11532" y="974"/>
                    <a:pt x="10413"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2714;p56">
              <a:extLst>
                <a:ext uri="{FF2B5EF4-FFF2-40B4-BE49-F238E27FC236}">
                  <a16:creationId xmlns:a16="http://schemas.microsoft.com/office/drawing/2014/main" id="{66B3CEA5-4846-972E-017B-1914AA74EEBA}"/>
                </a:ext>
              </a:extLst>
            </p:cNvPr>
            <p:cNvSpPr/>
            <p:nvPr/>
          </p:nvSpPr>
          <p:spPr>
            <a:xfrm>
              <a:off x="2728600" y="2614725"/>
              <a:ext cx="329875" cy="322825"/>
            </a:xfrm>
            <a:custGeom>
              <a:avLst/>
              <a:gdLst/>
              <a:ahLst/>
              <a:cxnLst/>
              <a:rect l="l" t="t" r="r" b="b"/>
              <a:pathLst>
                <a:path w="13195" h="12913" extrusionOk="0">
                  <a:moveTo>
                    <a:pt x="9074" y="0"/>
                  </a:moveTo>
                  <a:cubicBezTo>
                    <a:pt x="9024" y="0"/>
                    <a:pt x="8974" y="2"/>
                    <a:pt x="8924" y="6"/>
                  </a:cubicBezTo>
                  <a:lnTo>
                    <a:pt x="1769" y="599"/>
                  </a:lnTo>
                  <a:cubicBezTo>
                    <a:pt x="683" y="688"/>
                    <a:pt x="0" y="1739"/>
                    <a:pt x="245" y="2945"/>
                  </a:cubicBezTo>
                  <a:lnTo>
                    <a:pt x="1859" y="10886"/>
                  </a:lnTo>
                  <a:cubicBezTo>
                    <a:pt x="2093" y="12036"/>
                    <a:pt x="3086" y="12913"/>
                    <a:pt x="4121" y="12913"/>
                  </a:cubicBezTo>
                  <a:cubicBezTo>
                    <a:pt x="4171" y="12913"/>
                    <a:pt x="4221" y="12911"/>
                    <a:pt x="4271" y="12907"/>
                  </a:cubicBezTo>
                  <a:lnTo>
                    <a:pt x="11426" y="12314"/>
                  </a:lnTo>
                  <a:cubicBezTo>
                    <a:pt x="12512" y="12224"/>
                    <a:pt x="13195" y="11174"/>
                    <a:pt x="12950" y="9968"/>
                  </a:cubicBezTo>
                  <a:lnTo>
                    <a:pt x="11336" y="2027"/>
                  </a:lnTo>
                  <a:cubicBezTo>
                    <a:pt x="11101"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2715;p56">
              <a:extLst>
                <a:ext uri="{FF2B5EF4-FFF2-40B4-BE49-F238E27FC236}">
                  <a16:creationId xmlns:a16="http://schemas.microsoft.com/office/drawing/2014/main" id="{9A5DA453-F8AC-D735-B591-F78B2B951D35}"/>
                </a:ext>
              </a:extLst>
            </p:cNvPr>
            <p:cNvSpPr/>
            <p:nvPr/>
          </p:nvSpPr>
          <p:spPr>
            <a:xfrm>
              <a:off x="2724150" y="2607600"/>
              <a:ext cx="338775" cy="337075"/>
            </a:xfrm>
            <a:custGeom>
              <a:avLst/>
              <a:gdLst/>
              <a:ahLst/>
              <a:cxnLst/>
              <a:rect l="l" t="t" r="r" b="b"/>
              <a:pathLst>
                <a:path w="13551" h="13483" extrusionOk="0">
                  <a:moveTo>
                    <a:pt x="9253" y="570"/>
                  </a:moveTo>
                  <a:cubicBezTo>
                    <a:pt x="10155" y="570"/>
                    <a:pt x="11028" y="1349"/>
                    <a:pt x="11235" y="2368"/>
                  </a:cubicBezTo>
                  <a:lnTo>
                    <a:pt x="12849" y="10310"/>
                  </a:lnTo>
                  <a:cubicBezTo>
                    <a:pt x="12960" y="10855"/>
                    <a:pt x="12857" y="11388"/>
                    <a:pt x="12568" y="11773"/>
                  </a:cubicBezTo>
                  <a:cubicBezTo>
                    <a:pt x="12334" y="12088"/>
                    <a:pt x="11973" y="12287"/>
                    <a:pt x="11581" y="12316"/>
                  </a:cubicBezTo>
                  <a:lnTo>
                    <a:pt x="4425" y="12908"/>
                  </a:lnTo>
                  <a:cubicBezTo>
                    <a:pt x="4381" y="12912"/>
                    <a:pt x="4337" y="12914"/>
                    <a:pt x="4293" y="12914"/>
                  </a:cubicBezTo>
                  <a:cubicBezTo>
                    <a:pt x="3391" y="12914"/>
                    <a:pt x="2523" y="12133"/>
                    <a:pt x="2316" y="11115"/>
                  </a:cubicBezTo>
                  <a:lnTo>
                    <a:pt x="703" y="3174"/>
                  </a:lnTo>
                  <a:cubicBezTo>
                    <a:pt x="592" y="2628"/>
                    <a:pt x="694" y="2095"/>
                    <a:pt x="983" y="1711"/>
                  </a:cubicBezTo>
                  <a:cubicBezTo>
                    <a:pt x="1218" y="1395"/>
                    <a:pt x="1579" y="1197"/>
                    <a:pt x="1972" y="1167"/>
                  </a:cubicBezTo>
                  <a:lnTo>
                    <a:pt x="9126" y="575"/>
                  </a:lnTo>
                  <a:cubicBezTo>
                    <a:pt x="9169" y="571"/>
                    <a:pt x="9212" y="570"/>
                    <a:pt x="9253" y="570"/>
                  </a:cubicBezTo>
                  <a:close/>
                  <a:moveTo>
                    <a:pt x="9243" y="1"/>
                  </a:moveTo>
                  <a:cubicBezTo>
                    <a:pt x="9188" y="1"/>
                    <a:pt x="9133" y="3"/>
                    <a:pt x="9079" y="7"/>
                  </a:cubicBezTo>
                  <a:lnTo>
                    <a:pt x="1923" y="600"/>
                  </a:lnTo>
                  <a:cubicBezTo>
                    <a:pt x="1360" y="647"/>
                    <a:pt x="864" y="920"/>
                    <a:pt x="527" y="1369"/>
                  </a:cubicBezTo>
                  <a:cubicBezTo>
                    <a:pt x="141" y="1884"/>
                    <a:pt x="1" y="2583"/>
                    <a:pt x="144" y="3287"/>
                  </a:cubicBezTo>
                  <a:lnTo>
                    <a:pt x="1758" y="11228"/>
                  </a:lnTo>
                  <a:cubicBezTo>
                    <a:pt x="2018" y="12507"/>
                    <a:pt x="3137" y="13483"/>
                    <a:pt x="4302" y="13483"/>
                  </a:cubicBezTo>
                  <a:cubicBezTo>
                    <a:pt x="4359" y="13483"/>
                    <a:pt x="4416" y="13481"/>
                    <a:pt x="4473" y="13476"/>
                  </a:cubicBezTo>
                  <a:lnTo>
                    <a:pt x="11627" y="12884"/>
                  </a:lnTo>
                  <a:cubicBezTo>
                    <a:pt x="12190" y="12836"/>
                    <a:pt x="12687" y="12563"/>
                    <a:pt x="13024" y="12114"/>
                  </a:cubicBezTo>
                  <a:cubicBezTo>
                    <a:pt x="13410" y="11599"/>
                    <a:pt x="13550" y="10901"/>
                    <a:pt x="13407" y="10196"/>
                  </a:cubicBezTo>
                  <a:lnTo>
                    <a:pt x="11793" y="2255"/>
                  </a:lnTo>
                  <a:cubicBezTo>
                    <a:pt x="11532" y="974"/>
                    <a:pt x="10408"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2716;p56">
              <a:extLst>
                <a:ext uri="{FF2B5EF4-FFF2-40B4-BE49-F238E27FC236}">
                  <a16:creationId xmlns:a16="http://schemas.microsoft.com/office/drawing/2014/main" id="{681443C1-7D08-06DE-4470-1AEB2AB23BF4}"/>
                </a:ext>
              </a:extLst>
            </p:cNvPr>
            <p:cNvSpPr/>
            <p:nvPr/>
          </p:nvSpPr>
          <p:spPr>
            <a:xfrm>
              <a:off x="3128150" y="2581625"/>
              <a:ext cx="329925" cy="322850"/>
            </a:xfrm>
            <a:custGeom>
              <a:avLst/>
              <a:gdLst/>
              <a:ahLst/>
              <a:cxnLst/>
              <a:rect l="l" t="t" r="r" b="b"/>
              <a:pathLst>
                <a:path w="13197" h="12914" extrusionOk="0">
                  <a:moveTo>
                    <a:pt x="9075" y="0"/>
                  </a:moveTo>
                  <a:cubicBezTo>
                    <a:pt x="9025" y="0"/>
                    <a:pt x="8975" y="2"/>
                    <a:pt x="8925" y="7"/>
                  </a:cubicBezTo>
                  <a:lnTo>
                    <a:pt x="1770" y="599"/>
                  </a:lnTo>
                  <a:cubicBezTo>
                    <a:pt x="684" y="688"/>
                    <a:pt x="1" y="1740"/>
                    <a:pt x="247" y="2946"/>
                  </a:cubicBezTo>
                  <a:lnTo>
                    <a:pt x="1861" y="10887"/>
                  </a:lnTo>
                  <a:cubicBezTo>
                    <a:pt x="2094" y="12037"/>
                    <a:pt x="3088" y="12913"/>
                    <a:pt x="4121" y="12913"/>
                  </a:cubicBezTo>
                  <a:cubicBezTo>
                    <a:pt x="4171" y="12913"/>
                    <a:pt x="4221" y="12911"/>
                    <a:pt x="4271" y="12907"/>
                  </a:cubicBezTo>
                  <a:lnTo>
                    <a:pt x="11427" y="12314"/>
                  </a:lnTo>
                  <a:cubicBezTo>
                    <a:pt x="12514" y="12225"/>
                    <a:pt x="13197" y="11174"/>
                    <a:pt x="12951" y="9968"/>
                  </a:cubicBezTo>
                  <a:lnTo>
                    <a:pt x="11337" y="2028"/>
                  </a:lnTo>
                  <a:cubicBezTo>
                    <a:pt x="11103" y="877"/>
                    <a:pt x="10109"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2717;p56">
              <a:extLst>
                <a:ext uri="{FF2B5EF4-FFF2-40B4-BE49-F238E27FC236}">
                  <a16:creationId xmlns:a16="http://schemas.microsoft.com/office/drawing/2014/main" id="{7662D105-A5DA-2AC9-CD1E-9F0B6676F00B}"/>
                </a:ext>
              </a:extLst>
            </p:cNvPr>
            <p:cNvSpPr/>
            <p:nvPr/>
          </p:nvSpPr>
          <p:spPr>
            <a:xfrm>
              <a:off x="3123750" y="2574500"/>
              <a:ext cx="338750" cy="337100"/>
            </a:xfrm>
            <a:custGeom>
              <a:avLst/>
              <a:gdLst/>
              <a:ahLst/>
              <a:cxnLst/>
              <a:rect l="l" t="t" r="r" b="b"/>
              <a:pathLst>
                <a:path w="13550" h="13484" extrusionOk="0">
                  <a:moveTo>
                    <a:pt x="9253" y="570"/>
                  </a:moveTo>
                  <a:cubicBezTo>
                    <a:pt x="10155" y="570"/>
                    <a:pt x="11027" y="1350"/>
                    <a:pt x="11234" y="2369"/>
                  </a:cubicBezTo>
                  <a:lnTo>
                    <a:pt x="12848" y="10309"/>
                  </a:lnTo>
                  <a:cubicBezTo>
                    <a:pt x="12958" y="10854"/>
                    <a:pt x="12857" y="11387"/>
                    <a:pt x="12568" y="11772"/>
                  </a:cubicBezTo>
                  <a:cubicBezTo>
                    <a:pt x="12333" y="12088"/>
                    <a:pt x="11972" y="12286"/>
                    <a:pt x="11580" y="12316"/>
                  </a:cubicBezTo>
                  <a:lnTo>
                    <a:pt x="4425" y="12909"/>
                  </a:lnTo>
                  <a:cubicBezTo>
                    <a:pt x="4384" y="12912"/>
                    <a:pt x="4343" y="12913"/>
                    <a:pt x="4301" y="12913"/>
                  </a:cubicBezTo>
                  <a:cubicBezTo>
                    <a:pt x="3391" y="12913"/>
                    <a:pt x="2523" y="12136"/>
                    <a:pt x="2315" y="11114"/>
                  </a:cubicBezTo>
                  <a:lnTo>
                    <a:pt x="702" y="3174"/>
                  </a:lnTo>
                  <a:cubicBezTo>
                    <a:pt x="591" y="2629"/>
                    <a:pt x="692" y="2095"/>
                    <a:pt x="981" y="1711"/>
                  </a:cubicBezTo>
                  <a:cubicBezTo>
                    <a:pt x="1217" y="1395"/>
                    <a:pt x="1577" y="1197"/>
                    <a:pt x="1970" y="1167"/>
                  </a:cubicBezTo>
                  <a:lnTo>
                    <a:pt x="9126" y="575"/>
                  </a:lnTo>
                  <a:cubicBezTo>
                    <a:pt x="9167" y="571"/>
                    <a:pt x="9210" y="570"/>
                    <a:pt x="9253" y="570"/>
                  </a:cubicBezTo>
                  <a:close/>
                  <a:moveTo>
                    <a:pt x="9240" y="1"/>
                  </a:moveTo>
                  <a:cubicBezTo>
                    <a:pt x="9186" y="1"/>
                    <a:pt x="9132" y="3"/>
                    <a:pt x="9078" y="7"/>
                  </a:cubicBezTo>
                  <a:lnTo>
                    <a:pt x="1923" y="600"/>
                  </a:lnTo>
                  <a:cubicBezTo>
                    <a:pt x="1359" y="647"/>
                    <a:pt x="864" y="920"/>
                    <a:pt x="527" y="1369"/>
                  </a:cubicBezTo>
                  <a:cubicBezTo>
                    <a:pt x="139" y="1884"/>
                    <a:pt x="1" y="2583"/>
                    <a:pt x="144" y="3287"/>
                  </a:cubicBezTo>
                  <a:lnTo>
                    <a:pt x="1758" y="11228"/>
                  </a:lnTo>
                  <a:cubicBezTo>
                    <a:pt x="2017" y="12507"/>
                    <a:pt x="3137" y="13483"/>
                    <a:pt x="4302" y="13483"/>
                  </a:cubicBezTo>
                  <a:cubicBezTo>
                    <a:pt x="4358" y="13483"/>
                    <a:pt x="4415" y="13481"/>
                    <a:pt x="4472" y="13476"/>
                  </a:cubicBezTo>
                  <a:lnTo>
                    <a:pt x="11628" y="12884"/>
                  </a:lnTo>
                  <a:cubicBezTo>
                    <a:pt x="12190" y="12836"/>
                    <a:pt x="12686" y="12563"/>
                    <a:pt x="13024" y="12114"/>
                  </a:cubicBezTo>
                  <a:cubicBezTo>
                    <a:pt x="13410" y="11599"/>
                    <a:pt x="13550" y="10900"/>
                    <a:pt x="13407" y="10196"/>
                  </a:cubicBezTo>
                  <a:lnTo>
                    <a:pt x="11791" y="2255"/>
                  </a:lnTo>
                  <a:cubicBezTo>
                    <a:pt x="11531" y="973"/>
                    <a:pt x="10410" y="1"/>
                    <a:pt x="924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2718;p56">
              <a:extLst>
                <a:ext uri="{FF2B5EF4-FFF2-40B4-BE49-F238E27FC236}">
                  <a16:creationId xmlns:a16="http://schemas.microsoft.com/office/drawing/2014/main" id="{B5F42FCD-7810-F731-D24F-27246D4891E9}"/>
                </a:ext>
              </a:extLst>
            </p:cNvPr>
            <p:cNvSpPr/>
            <p:nvPr/>
          </p:nvSpPr>
          <p:spPr>
            <a:xfrm>
              <a:off x="3527775" y="2548525"/>
              <a:ext cx="329900" cy="322875"/>
            </a:xfrm>
            <a:custGeom>
              <a:avLst/>
              <a:gdLst/>
              <a:ahLst/>
              <a:cxnLst/>
              <a:rect l="l" t="t" r="r" b="b"/>
              <a:pathLst>
                <a:path w="13196" h="12915" extrusionOk="0">
                  <a:moveTo>
                    <a:pt x="9075" y="0"/>
                  </a:moveTo>
                  <a:cubicBezTo>
                    <a:pt x="9025" y="0"/>
                    <a:pt x="8975" y="3"/>
                    <a:pt x="8925" y="7"/>
                  </a:cubicBezTo>
                  <a:lnTo>
                    <a:pt x="1769" y="599"/>
                  </a:lnTo>
                  <a:cubicBezTo>
                    <a:pt x="683" y="689"/>
                    <a:pt x="1" y="1740"/>
                    <a:pt x="245" y="2946"/>
                  </a:cubicBezTo>
                  <a:lnTo>
                    <a:pt x="1859" y="10887"/>
                  </a:lnTo>
                  <a:cubicBezTo>
                    <a:pt x="2093" y="12038"/>
                    <a:pt x="3088" y="12914"/>
                    <a:pt x="4123" y="12914"/>
                  </a:cubicBezTo>
                  <a:cubicBezTo>
                    <a:pt x="4172" y="12914"/>
                    <a:pt x="4222" y="12912"/>
                    <a:pt x="4271" y="12908"/>
                  </a:cubicBezTo>
                  <a:lnTo>
                    <a:pt x="11427" y="12316"/>
                  </a:lnTo>
                  <a:cubicBezTo>
                    <a:pt x="12513" y="12225"/>
                    <a:pt x="13195" y="11175"/>
                    <a:pt x="12950" y="9968"/>
                  </a:cubicBezTo>
                  <a:lnTo>
                    <a:pt x="11336" y="2028"/>
                  </a:lnTo>
                  <a:cubicBezTo>
                    <a:pt x="11102" y="877"/>
                    <a:pt x="10108"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719;p56">
              <a:extLst>
                <a:ext uri="{FF2B5EF4-FFF2-40B4-BE49-F238E27FC236}">
                  <a16:creationId xmlns:a16="http://schemas.microsoft.com/office/drawing/2014/main" id="{EA504476-F4BA-1F2D-7BC2-167E28A4C680}"/>
                </a:ext>
              </a:extLst>
            </p:cNvPr>
            <p:cNvSpPr/>
            <p:nvPr/>
          </p:nvSpPr>
          <p:spPr>
            <a:xfrm>
              <a:off x="3523350" y="2541450"/>
              <a:ext cx="338750" cy="337050"/>
            </a:xfrm>
            <a:custGeom>
              <a:avLst/>
              <a:gdLst/>
              <a:ahLst/>
              <a:cxnLst/>
              <a:rect l="l" t="t" r="r" b="b"/>
              <a:pathLst>
                <a:path w="13550" h="13482" extrusionOk="0">
                  <a:moveTo>
                    <a:pt x="9253" y="568"/>
                  </a:moveTo>
                  <a:cubicBezTo>
                    <a:pt x="10155" y="568"/>
                    <a:pt x="11027" y="1348"/>
                    <a:pt x="11235" y="2367"/>
                  </a:cubicBezTo>
                  <a:lnTo>
                    <a:pt x="12849" y="10309"/>
                  </a:lnTo>
                  <a:cubicBezTo>
                    <a:pt x="12959" y="10854"/>
                    <a:pt x="12858" y="11386"/>
                    <a:pt x="12569" y="11770"/>
                  </a:cubicBezTo>
                  <a:cubicBezTo>
                    <a:pt x="12334" y="12086"/>
                    <a:pt x="11973" y="12285"/>
                    <a:pt x="11580" y="12314"/>
                  </a:cubicBezTo>
                  <a:lnTo>
                    <a:pt x="4425" y="12907"/>
                  </a:lnTo>
                  <a:cubicBezTo>
                    <a:pt x="4381" y="12910"/>
                    <a:pt x="4337" y="12912"/>
                    <a:pt x="4294" y="12912"/>
                  </a:cubicBezTo>
                  <a:cubicBezTo>
                    <a:pt x="3390" y="12912"/>
                    <a:pt x="2523" y="12132"/>
                    <a:pt x="2316" y="11113"/>
                  </a:cubicBezTo>
                  <a:lnTo>
                    <a:pt x="702" y="3172"/>
                  </a:lnTo>
                  <a:cubicBezTo>
                    <a:pt x="592" y="2627"/>
                    <a:pt x="693" y="2094"/>
                    <a:pt x="982" y="1709"/>
                  </a:cubicBezTo>
                  <a:cubicBezTo>
                    <a:pt x="1217" y="1393"/>
                    <a:pt x="1578" y="1196"/>
                    <a:pt x="1971" y="1167"/>
                  </a:cubicBezTo>
                  <a:lnTo>
                    <a:pt x="9125" y="574"/>
                  </a:lnTo>
                  <a:cubicBezTo>
                    <a:pt x="9168" y="570"/>
                    <a:pt x="9210" y="568"/>
                    <a:pt x="9253" y="568"/>
                  </a:cubicBezTo>
                  <a:close/>
                  <a:moveTo>
                    <a:pt x="9235" y="1"/>
                  </a:moveTo>
                  <a:cubicBezTo>
                    <a:pt x="9182" y="1"/>
                    <a:pt x="9130" y="2"/>
                    <a:pt x="9078" y="6"/>
                  </a:cubicBezTo>
                  <a:lnTo>
                    <a:pt x="1922" y="599"/>
                  </a:lnTo>
                  <a:cubicBezTo>
                    <a:pt x="1359" y="645"/>
                    <a:pt x="863" y="918"/>
                    <a:pt x="525" y="1369"/>
                  </a:cubicBezTo>
                  <a:cubicBezTo>
                    <a:pt x="139" y="1883"/>
                    <a:pt x="0" y="2582"/>
                    <a:pt x="144" y="3286"/>
                  </a:cubicBezTo>
                  <a:lnTo>
                    <a:pt x="1758" y="11226"/>
                  </a:lnTo>
                  <a:cubicBezTo>
                    <a:pt x="2017" y="12505"/>
                    <a:pt x="3137" y="13481"/>
                    <a:pt x="4302" y="13481"/>
                  </a:cubicBezTo>
                  <a:cubicBezTo>
                    <a:pt x="4358" y="13481"/>
                    <a:pt x="4414" y="13479"/>
                    <a:pt x="4472" y="13474"/>
                  </a:cubicBezTo>
                  <a:lnTo>
                    <a:pt x="11627" y="12882"/>
                  </a:lnTo>
                  <a:cubicBezTo>
                    <a:pt x="12191" y="12836"/>
                    <a:pt x="12686" y="12562"/>
                    <a:pt x="13024" y="12112"/>
                  </a:cubicBezTo>
                  <a:cubicBezTo>
                    <a:pt x="13410" y="11597"/>
                    <a:pt x="13550" y="10899"/>
                    <a:pt x="13406" y="10195"/>
                  </a:cubicBezTo>
                  <a:lnTo>
                    <a:pt x="11792" y="2255"/>
                  </a:lnTo>
                  <a:cubicBezTo>
                    <a:pt x="11532" y="971"/>
                    <a:pt x="10409" y="1"/>
                    <a:pt x="92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720;p56">
              <a:extLst>
                <a:ext uri="{FF2B5EF4-FFF2-40B4-BE49-F238E27FC236}">
                  <a16:creationId xmlns:a16="http://schemas.microsoft.com/office/drawing/2014/main" id="{A7296D09-CB78-B94C-7F28-A9DF0A38D81C}"/>
                </a:ext>
              </a:extLst>
            </p:cNvPr>
            <p:cNvSpPr/>
            <p:nvPr/>
          </p:nvSpPr>
          <p:spPr>
            <a:xfrm>
              <a:off x="2421800" y="3104400"/>
              <a:ext cx="329900" cy="322850"/>
            </a:xfrm>
            <a:custGeom>
              <a:avLst/>
              <a:gdLst/>
              <a:ahLst/>
              <a:cxnLst/>
              <a:rect l="l" t="t" r="r" b="b"/>
              <a:pathLst>
                <a:path w="13196" h="12914" extrusionOk="0">
                  <a:moveTo>
                    <a:pt x="9075" y="1"/>
                  </a:moveTo>
                  <a:cubicBezTo>
                    <a:pt x="9025" y="1"/>
                    <a:pt x="8975" y="3"/>
                    <a:pt x="8925" y="7"/>
                  </a:cubicBezTo>
                  <a:lnTo>
                    <a:pt x="1769" y="599"/>
                  </a:lnTo>
                  <a:cubicBezTo>
                    <a:pt x="683" y="689"/>
                    <a:pt x="1" y="1739"/>
                    <a:pt x="245" y="2946"/>
                  </a:cubicBezTo>
                  <a:lnTo>
                    <a:pt x="1859" y="10887"/>
                  </a:lnTo>
                  <a:cubicBezTo>
                    <a:pt x="2094" y="12037"/>
                    <a:pt x="3088" y="12913"/>
                    <a:pt x="4121" y="12913"/>
                  </a:cubicBezTo>
                  <a:cubicBezTo>
                    <a:pt x="4171" y="12913"/>
                    <a:pt x="4221" y="12911"/>
                    <a:pt x="4271" y="12907"/>
                  </a:cubicBezTo>
                  <a:lnTo>
                    <a:pt x="11427" y="12315"/>
                  </a:lnTo>
                  <a:cubicBezTo>
                    <a:pt x="12514" y="12224"/>
                    <a:pt x="13195" y="11174"/>
                    <a:pt x="12950" y="9968"/>
                  </a:cubicBezTo>
                  <a:lnTo>
                    <a:pt x="11337" y="2027"/>
                  </a:lnTo>
                  <a:cubicBezTo>
                    <a:pt x="11103" y="877"/>
                    <a:pt x="10109" y="1"/>
                    <a:pt x="90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2721;p56">
              <a:extLst>
                <a:ext uri="{FF2B5EF4-FFF2-40B4-BE49-F238E27FC236}">
                  <a16:creationId xmlns:a16="http://schemas.microsoft.com/office/drawing/2014/main" id="{9A57D7DA-5381-FAFE-E86D-1DEAF839BD99}"/>
                </a:ext>
              </a:extLst>
            </p:cNvPr>
            <p:cNvSpPr/>
            <p:nvPr/>
          </p:nvSpPr>
          <p:spPr>
            <a:xfrm>
              <a:off x="2417400" y="3097250"/>
              <a:ext cx="338725" cy="337125"/>
            </a:xfrm>
            <a:custGeom>
              <a:avLst/>
              <a:gdLst/>
              <a:ahLst/>
              <a:cxnLst/>
              <a:rect l="l" t="t" r="r" b="b"/>
              <a:pathLst>
                <a:path w="13549" h="13485" extrusionOk="0">
                  <a:moveTo>
                    <a:pt x="9253" y="572"/>
                  </a:moveTo>
                  <a:cubicBezTo>
                    <a:pt x="10155" y="572"/>
                    <a:pt x="11026" y="1352"/>
                    <a:pt x="11233" y="2371"/>
                  </a:cubicBezTo>
                  <a:lnTo>
                    <a:pt x="12847" y="10311"/>
                  </a:lnTo>
                  <a:cubicBezTo>
                    <a:pt x="12957" y="10856"/>
                    <a:pt x="12856" y="11388"/>
                    <a:pt x="12567" y="11773"/>
                  </a:cubicBezTo>
                  <a:cubicBezTo>
                    <a:pt x="12332" y="12089"/>
                    <a:pt x="11971" y="12287"/>
                    <a:pt x="11578" y="12317"/>
                  </a:cubicBezTo>
                  <a:lnTo>
                    <a:pt x="4422" y="12910"/>
                  </a:lnTo>
                  <a:cubicBezTo>
                    <a:pt x="4381" y="12913"/>
                    <a:pt x="4340" y="12915"/>
                    <a:pt x="4300" y="12915"/>
                  </a:cubicBezTo>
                  <a:cubicBezTo>
                    <a:pt x="3404" y="12915"/>
                    <a:pt x="2521" y="12136"/>
                    <a:pt x="2314" y="11115"/>
                  </a:cubicBezTo>
                  <a:lnTo>
                    <a:pt x="700" y="3175"/>
                  </a:lnTo>
                  <a:cubicBezTo>
                    <a:pt x="590" y="2630"/>
                    <a:pt x="691" y="2098"/>
                    <a:pt x="980" y="1713"/>
                  </a:cubicBezTo>
                  <a:cubicBezTo>
                    <a:pt x="1215" y="1397"/>
                    <a:pt x="1576" y="1199"/>
                    <a:pt x="1969" y="1169"/>
                  </a:cubicBezTo>
                  <a:lnTo>
                    <a:pt x="9124" y="576"/>
                  </a:lnTo>
                  <a:cubicBezTo>
                    <a:pt x="9166" y="573"/>
                    <a:pt x="9210" y="572"/>
                    <a:pt x="9252" y="572"/>
                  </a:cubicBezTo>
                  <a:close/>
                  <a:moveTo>
                    <a:pt x="9254" y="1"/>
                  </a:moveTo>
                  <a:cubicBezTo>
                    <a:pt x="9195" y="1"/>
                    <a:pt x="9136" y="3"/>
                    <a:pt x="9077" y="8"/>
                  </a:cubicBezTo>
                  <a:lnTo>
                    <a:pt x="1923" y="601"/>
                  </a:lnTo>
                  <a:cubicBezTo>
                    <a:pt x="1359" y="648"/>
                    <a:pt x="863" y="922"/>
                    <a:pt x="525" y="1371"/>
                  </a:cubicBezTo>
                  <a:cubicBezTo>
                    <a:pt x="139" y="1885"/>
                    <a:pt x="0" y="2584"/>
                    <a:pt x="144" y="3288"/>
                  </a:cubicBezTo>
                  <a:lnTo>
                    <a:pt x="1757" y="11229"/>
                  </a:lnTo>
                  <a:cubicBezTo>
                    <a:pt x="2016" y="12508"/>
                    <a:pt x="3136" y="13484"/>
                    <a:pt x="4301" y="13484"/>
                  </a:cubicBezTo>
                  <a:cubicBezTo>
                    <a:pt x="4357" y="13484"/>
                    <a:pt x="4413" y="13482"/>
                    <a:pt x="4471" y="13478"/>
                  </a:cubicBezTo>
                  <a:lnTo>
                    <a:pt x="11627" y="12885"/>
                  </a:lnTo>
                  <a:cubicBezTo>
                    <a:pt x="12189" y="12838"/>
                    <a:pt x="12685" y="12565"/>
                    <a:pt x="13023" y="12115"/>
                  </a:cubicBezTo>
                  <a:cubicBezTo>
                    <a:pt x="13409" y="11601"/>
                    <a:pt x="13549" y="10902"/>
                    <a:pt x="13405" y="10198"/>
                  </a:cubicBezTo>
                  <a:lnTo>
                    <a:pt x="11791" y="2257"/>
                  </a:lnTo>
                  <a:cubicBezTo>
                    <a:pt x="11532" y="981"/>
                    <a:pt x="10419" y="1"/>
                    <a:pt x="92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2722;p56">
              <a:extLst>
                <a:ext uri="{FF2B5EF4-FFF2-40B4-BE49-F238E27FC236}">
                  <a16:creationId xmlns:a16="http://schemas.microsoft.com/office/drawing/2014/main" id="{70BB224F-CCC1-D82D-E478-A285B180536F}"/>
                </a:ext>
              </a:extLst>
            </p:cNvPr>
            <p:cNvSpPr/>
            <p:nvPr/>
          </p:nvSpPr>
          <p:spPr>
            <a:xfrm>
              <a:off x="2821400" y="3071300"/>
              <a:ext cx="329900" cy="322850"/>
            </a:xfrm>
            <a:custGeom>
              <a:avLst/>
              <a:gdLst/>
              <a:ahLst/>
              <a:cxnLst/>
              <a:rect l="l" t="t" r="r" b="b"/>
              <a:pathLst>
                <a:path w="13196" h="12914" extrusionOk="0">
                  <a:moveTo>
                    <a:pt x="9074" y="1"/>
                  </a:moveTo>
                  <a:cubicBezTo>
                    <a:pt x="9024" y="1"/>
                    <a:pt x="8974" y="3"/>
                    <a:pt x="8924" y="7"/>
                  </a:cubicBezTo>
                  <a:lnTo>
                    <a:pt x="1769" y="600"/>
                  </a:lnTo>
                  <a:cubicBezTo>
                    <a:pt x="683" y="689"/>
                    <a:pt x="0" y="1741"/>
                    <a:pt x="245" y="2946"/>
                  </a:cubicBezTo>
                  <a:lnTo>
                    <a:pt x="1859" y="10887"/>
                  </a:lnTo>
                  <a:cubicBezTo>
                    <a:pt x="2093" y="12037"/>
                    <a:pt x="3086" y="12913"/>
                    <a:pt x="4121" y="12913"/>
                  </a:cubicBezTo>
                  <a:cubicBezTo>
                    <a:pt x="4171" y="12913"/>
                    <a:pt x="4221" y="12911"/>
                    <a:pt x="4271" y="12907"/>
                  </a:cubicBezTo>
                  <a:lnTo>
                    <a:pt x="11426" y="12315"/>
                  </a:lnTo>
                  <a:cubicBezTo>
                    <a:pt x="12512" y="12226"/>
                    <a:pt x="13195" y="11175"/>
                    <a:pt x="12949" y="9968"/>
                  </a:cubicBezTo>
                  <a:lnTo>
                    <a:pt x="11335" y="2028"/>
                  </a:lnTo>
                  <a:cubicBezTo>
                    <a:pt x="11101" y="877"/>
                    <a:pt x="10108" y="1"/>
                    <a:pt x="907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2723;p56">
              <a:extLst>
                <a:ext uri="{FF2B5EF4-FFF2-40B4-BE49-F238E27FC236}">
                  <a16:creationId xmlns:a16="http://schemas.microsoft.com/office/drawing/2014/main" id="{5DC9D58F-2519-F13C-7959-20292D8B873D}"/>
                </a:ext>
              </a:extLst>
            </p:cNvPr>
            <p:cNvSpPr/>
            <p:nvPr/>
          </p:nvSpPr>
          <p:spPr>
            <a:xfrm>
              <a:off x="2816975" y="3064175"/>
              <a:ext cx="338750" cy="337100"/>
            </a:xfrm>
            <a:custGeom>
              <a:avLst/>
              <a:gdLst/>
              <a:ahLst/>
              <a:cxnLst/>
              <a:rect l="l" t="t" r="r" b="b"/>
              <a:pathLst>
                <a:path w="13550" h="13484" extrusionOk="0">
                  <a:moveTo>
                    <a:pt x="9253" y="571"/>
                  </a:moveTo>
                  <a:cubicBezTo>
                    <a:pt x="10154" y="571"/>
                    <a:pt x="11027" y="1351"/>
                    <a:pt x="11234" y="2370"/>
                  </a:cubicBezTo>
                  <a:lnTo>
                    <a:pt x="12847" y="10310"/>
                  </a:lnTo>
                  <a:cubicBezTo>
                    <a:pt x="12959" y="10855"/>
                    <a:pt x="12856" y="11388"/>
                    <a:pt x="12568" y="11772"/>
                  </a:cubicBezTo>
                  <a:cubicBezTo>
                    <a:pt x="12333" y="12088"/>
                    <a:pt x="11971" y="12286"/>
                    <a:pt x="11579" y="12316"/>
                  </a:cubicBezTo>
                  <a:lnTo>
                    <a:pt x="4424" y="12909"/>
                  </a:lnTo>
                  <a:cubicBezTo>
                    <a:pt x="4384" y="12912"/>
                    <a:pt x="4344" y="12914"/>
                    <a:pt x="4304" y="12914"/>
                  </a:cubicBezTo>
                  <a:cubicBezTo>
                    <a:pt x="3400" y="12914"/>
                    <a:pt x="2522" y="12137"/>
                    <a:pt x="2315" y="11116"/>
                  </a:cubicBezTo>
                  <a:lnTo>
                    <a:pt x="701" y="3175"/>
                  </a:lnTo>
                  <a:cubicBezTo>
                    <a:pt x="590" y="2629"/>
                    <a:pt x="692" y="2097"/>
                    <a:pt x="981" y="1712"/>
                  </a:cubicBezTo>
                  <a:cubicBezTo>
                    <a:pt x="1216" y="1397"/>
                    <a:pt x="1577" y="1198"/>
                    <a:pt x="1969" y="1168"/>
                  </a:cubicBezTo>
                  <a:lnTo>
                    <a:pt x="9125" y="575"/>
                  </a:lnTo>
                  <a:cubicBezTo>
                    <a:pt x="9167" y="572"/>
                    <a:pt x="9210" y="571"/>
                    <a:pt x="9253" y="571"/>
                  </a:cubicBezTo>
                  <a:close/>
                  <a:moveTo>
                    <a:pt x="9257" y="1"/>
                  </a:moveTo>
                  <a:cubicBezTo>
                    <a:pt x="9197" y="1"/>
                    <a:pt x="9137" y="3"/>
                    <a:pt x="9078" y="9"/>
                  </a:cubicBezTo>
                  <a:lnTo>
                    <a:pt x="1922" y="601"/>
                  </a:lnTo>
                  <a:cubicBezTo>
                    <a:pt x="1359" y="648"/>
                    <a:pt x="862" y="921"/>
                    <a:pt x="526" y="1370"/>
                  </a:cubicBezTo>
                  <a:cubicBezTo>
                    <a:pt x="139" y="1884"/>
                    <a:pt x="0" y="2583"/>
                    <a:pt x="143" y="3287"/>
                  </a:cubicBezTo>
                  <a:lnTo>
                    <a:pt x="1757" y="11228"/>
                  </a:lnTo>
                  <a:cubicBezTo>
                    <a:pt x="2017" y="12507"/>
                    <a:pt x="3136" y="13483"/>
                    <a:pt x="4301" y="13483"/>
                  </a:cubicBezTo>
                  <a:cubicBezTo>
                    <a:pt x="4358" y="13483"/>
                    <a:pt x="4414" y="13481"/>
                    <a:pt x="4472" y="13477"/>
                  </a:cubicBezTo>
                  <a:lnTo>
                    <a:pt x="11627" y="12884"/>
                  </a:lnTo>
                  <a:cubicBezTo>
                    <a:pt x="12190" y="12838"/>
                    <a:pt x="12687" y="12565"/>
                    <a:pt x="13023" y="12116"/>
                  </a:cubicBezTo>
                  <a:cubicBezTo>
                    <a:pt x="13409" y="11600"/>
                    <a:pt x="13549" y="10901"/>
                    <a:pt x="13406" y="10197"/>
                  </a:cubicBezTo>
                  <a:lnTo>
                    <a:pt x="11792" y="2256"/>
                  </a:lnTo>
                  <a:cubicBezTo>
                    <a:pt x="11532" y="980"/>
                    <a:pt x="10420" y="1"/>
                    <a:pt x="92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2724;p56">
              <a:extLst>
                <a:ext uri="{FF2B5EF4-FFF2-40B4-BE49-F238E27FC236}">
                  <a16:creationId xmlns:a16="http://schemas.microsoft.com/office/drawing/2014/main" id="{4845C69D-1E44-893A-E6D1-C986213AADD4}"/>
                </a:ext>
              </a:extLst>
            </p:cNvPr>
            <p:cNvSpPr/>
            <p:nvPr/>
          </p:nvSpPr>
          <p:spPr>
            <a:xfrm>
              <a:off x="3220975" y="3038250"/>
              <a:ext cx="329900" cy="322825"/>
            </a:xfrm>
            <a:custGeom>
              <a:avLst/>
              <a:gdLst/>
              <a:ahLst/>
              <a:cxnLst/>
              <a:rect l="l" t="t" r="r" b="b"/>
              <a:pathLst>
                <a:path w="13196" h="12913" extrusionOk="0">
                  <a:moveTo>
                    <a:pt x="9075" y="0"/>
                  </a:moveTo>
                  <a:cubicBezTo>
                    <a:pt x="9025" y="0"/>
                    <a:pt x="8975" y="2"/>
                    <a:pt x="8925" y="6"/>
                  </a:cubicBezTo>
                  <a:lnTo>
                    <a:pt x="1769" y="599"/>
                  </a:lnTo>
                  <a:cubicBezTo>
                    <a:pt x="684" y="688"/>
                    <a:pt x="1" y="1739"/>
                    <a:pt x="246" y="2945"/>
                  </a:cubicBezTo>
                  <a:lnTo>
                    <a:pt x="1860" y="10886"/>
                  </a:lnTo>
                  <a:cubicBezTo>
                    <a:pt x="2094" y="12036"/>
                    <a:pt x="3088" y="12913"/>
                    <a:pt x="4122" y="12913"/>
                  </a:cubicBezTo>
                  <a:cubicBezTo>
                    <a:pt x="4172" y="12913"/>
                    <a:pt x="4222" y="12911"/>
                    <a:pt x="4272" y="12907"/>
                  </a:cubicBezTo>
                  <a:lnTo>
                    <a:pt x="11426" y="12314"/>
                  </a:lnTo>
                  <a:cubicBezTo>
                    <a:pt x="12513" y="12224"/>
                    <a:pt x="13196" y="11173"/>
                    <a:pt x="12951" y="9968"/>
                  </a:cubicBezTo>
                  <a:lnTo>
                    <a:pt x="11337" y="2026"/>
                  </a:lnTo>
                  <a:cubicBezTo>
                    <a:pt x="11103" y="877"/>
                    <a:pt x="10110"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2725;p56">
              <a:extLst>
                <a:ext uri="{FF2B5EF4-FFF2-40B4-BE49-F238E27FC236}">
                  <a16:creationId xmlns:a16="http://schemas.microsoft.com/office/drawing/2014/main" id="{121AA60A-C735-AF40-C9D3-E470C611FEE0}"/>
                </a:ext>
              </a:extLst>
            </p:cNvPr>
            <p:cNvSpPr/>
            <p:nvPr/>
          </p:nvSpPr>
          <p:spPr>
            <a:xfrm>
              <a:off x="3216550" y="3031100"/>
              <a:ext cx="338725" cy="337075"/>
            </a:xfrm>
            <a:custGeom>
              <a:avLst/>
              <a:gdLst/>
              <a:ahLst/>
              <a:cxnLst/>
              <a:rect l="l" t="t" r="r" b="b"/>
              <a:pathLst>
                <a:path w="13549" h="13483" extrusionOk="0">
                  <a:moveTo>
                    <a:pt x="9253" y="570"/>
                  </a:moveTo>
                  <a:cubicBezTo>
                    <a:pt x="10155" y="570"/>
                    <a:pt x="11027" y="1350"/>
                    <a:pt x="11235" y="2369"/>
                  </a:cubicBezTo>
                  <a:lnTo>
                    <a:pt x="12848" y="10310"/>
                  </a:lnTo>
                  <a:cubicBezTo>
                    <a:pt x="12959" y="10855"/>
                    <a:pt x="12857" y="11388"/>
                    <a:pt x="12568" y="11773"/>
                  </a:cubicBezTo>
                  <a:cubicBezTo>
                    <a:pt x="12332" y="12089"/>
                    <a:pt x="11972" y="12286"/>
                    <a:pt x="11579" y="12316"/>
                  </a:cubicBezTo>
                  <a:lnTo>
                    <a:pt x="4424" y="12908"/>
                  </a:lnTo>
                  <a:cubicBezTo>
                    <a:pt x="4384" y="12911"/>
                    <a:pt x="4344" y="12913"/>
                    <a:pt x="4304" y="12913"/>
                  </a:cubicBezTo>
                  <a:cubicBezTo>
                    <a:pt x="3406" y="12913"/>
                    <a:pt x="2523" y="12137"/>
                    <a:pt x="2316" y="11115"/>
                  </a:cubicBezTo>
                  <a:lnTo>
                    <a:pt x="702" y="3174"/>
                  </a:lnTo>
                  <a:cubicBezTo>
                    <a:pt x="591" y="2630"/>
                    <a:pt x="693" y="2097"/>
                    <a:pt x="980" y="1712"/>
                  </a:cubicBezTo>
                  <a:cubicBezTo>
                    <a:pt x="1216" y="1396"/>
                    <a:pt x="1576" y="1197"/>
                    <a:pt x="1969" y="1168"/>
                  </a:cubicBezTo>
                  <a:lnTo>
                    <a:pt x="9125" y="576"/>
                  </a:lnTo>
                  <a:cubicBezTo>
                    <a:pt x="9167" y="572"/>
                    <a:pt x="9210" y="570"/>
                    <a:pt x="9253" y="570"/>
                  </a:cubicBezTo>
                  <a:close/>
                  <a:moveTo>
                    <a:pt x="9255" y="0"/>
                  </a:moveTo>
                  <a:cubicBezTo>
                    <a:pt x="9196" y="0"/>
                    <a:pt x="9136" y="3"/>
                    <a:pt x="9077" y="8"/>
                  </a:cubicBezTo>
                  <a:lnTo>
                    <a:pt x="1923" y="600"/>
                  </a:lnTo>
                  <a:cubicBezTo>
                    <a:pt x="1360" y="647"/>
                    <a:pt x="863" y="920"/>
                    <a:pt x="526" y="1370"/>
                  </a:cubicBezTo>
                  <a:cubicBezTo>
                    <a:pt x="140" y="1885"/>
                    <a:pt x="1" y="2583"/>
                    <a:pt x="144" y="3288"/>
                  </a:cubicBezTo>
                  <a:lnTo>
                    <a:pt x="1758" y="11228"/>
                  </a:lnTo>
                  <a:cubicBezTo>
                    <a:pt x="2018" y="12506"/>
                    <a:pt x="3137" y="13483"/>
                    <a:pt x="4301" y="13483"/>
                  </a:cubicBezTo>
                  <a:cubicBezTo>
                    <a:pt x="4358" y="13483"/>
                    <a:pt x="4415" y="13480"/>
                    <a:pt x="4471" y="13476"/>
                  </a:cubicBezTo>
                  <a:lnTo>
                    <a:pt x="11627" y="12883"/>
                  </a:lnTo>
                  <a:cubicBezTo>
                    <a:pt x="12190" y="12837"/>
                    <a:pt x="12685" y="12564"/>
                    <a:pt x="13023" y="12114"/>
                  </a:cubicBezTo>
                  <a:cubicBezTo>
                    <a:pt x="13410" y="11599"/>
                    <a:pt x="13549" y="10900"/>
                    <a:pt x="13405" y="10196"/>
                  </a:cubicBezTo>
                  <a:lnTo>
                    <a:pt x="11792" y="2255"/>
                  </a:lnTo>
                  <a:cubicBezTo>
                    <a:pt x="11533" y="979"/>
                    <a:pt x="10420" y="0"/>
                    <a:pt x="9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726;p56">
              <a:extLst>
                <a:ext uri="{FF2B5EF4-FFF2-40B4-BE49-F238E27FC236}">
                  <a16:creationId xmlns:a16="http://schemas.microsoft.com/office/drawing/2014/main" id="{6E8686DB-AEC7-6DC8-9FC6-033322D2923C}"/>
                </a:ext>
              </a:extLst>
            </p:cNvPr>
            <p:cNvSpPr/>
            <p:nvPr/>
          </p:nvSpPr>
          <p:spPr>
            <a:xfrm>
              <a:off x="3620575" y="3005125"/>
              <a:ext cx="329900" cy="322850"/>
            </a:xfrm>
            <a:custGeom>
              <a:avLst/>
              <a:gdLst/>
              <a:ahLst/>
              <a:cxnLst/>
              <a:rect l="l" t="t" r="r" b="b"/>
              <a:pathLst>
                <a:path w="13196" h="12914" extrusionOk="0">
                  <a:moveTo>
                    <a:pt x="9073" y="0"/>
                  </a:moveTo>
                  <a:cubicBezTo>
                    <a:pt x="9024" y="0"/>
                    <a:pt x="8974" y="2"/>
                    <a:pt x="8925" y="6"/>
                  </a:cubicBezTo>
                  <a:lnTo>
                    <a:pt x="1769" y="599"/>
                  </a:lnTo>
                  <a:cubicBezTo>
                    <a:pt x="682" y="689"/>
                    <a:pt x="1" y="1740"/>
                    <a:pt x="245" y="2946"/>
                  </a:cubicBezTo>
                  <a:lnTo>
                    <a:pt x="1859" y="10886"/>
                  </a:lnTo>
                  <a:cubicBezTo>
                    <a:pt x="2093" y="12038"/>
                    <a:pt x="3088" y="12914"/>
                    <a:pt x="4122" y="12914"/>
                  </a:cubicBezTo>
                  <a:cubicBezTo>
                    <a:pt x="4171" y="12914"/>
                    <a:pt x="4221" y="12912"/>
                    <a:pt x="4270" y="12908"/>
                  </a:cubicBezTo>
                  <a:lnTo>
                    <a:pt x="11426" y="12315"/>
                  </a:lnTo>
                  <a:cubicBezTo>
                    <a:pt x="12513" y="12225"/>
                    <a:pt x="13195" y="11174"/>
                    <a:pt x="12949" y="9969"/>
                  </a:cubicBezTo>
                  <a:lnTo>
                    <a:pt x="11335" y="2028"/>
                  </a:lnTo>
                  <a:cubicBezTo>
                    <a:pt x="11102" y="876"/>
                    <a:pt x="10107"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727;p56">
              <a:extLst>
                <a:ext uri="{FF2B5EF4-FFF2-40B4-BE49-F238E27FC236}">
                  <a16:creationId xmlns:a16="http://schemas.microsoft.com/office/drawing/2014/main" id="{EC50CF44-27CC-7E47-409B-3FDB2DA06713}"/>
                </a:ext>
              </a:extLst>
            </p:cNvPr>
            <p:cNvSpPr/>
            <p:nvPr/>
          </p:nvSpPr>
          <p:spPr>
            <a:xfrm>
              <a:off x="3616150" y="2998000"/>
              <a:ext cx="338725" cy="337075"/>
            </a:xfrm>
            <a:custGeom>
              <a:avLst/>
              <a:gdLst/>
              <a:ahLst/>
              <a:cxnLst/>
              <a:rect l="l" t="t" r="r" b="b"/>
              <a:pathLst>
                <a:path w="13549" h="13483" extrusionOk="0">
                  <a:moveTo>
                    <a:pt x="9252" y="570"/>
                  </a:moveTo>
                  <a:cubicBezTo>
                    <a:pt x="10154" y="570"/>
                    <a:pt x="11027" y="1350"/>
                    <a:pt x="11234" y="2370"/>
                  </a:cubicBezTo>
                  <a:lnTo>
                    <a:pt x="12849" y="10309"/>
                  </a:lnTo>
                  <a:cubicBezTo>
                    <a:pt x="12959" y="10854"/>
                    <a:pt x="12858" y="11387"/>
                    <a:pt x="12569" y="11772"/>
                  </a:cubicBezTo>
                  <a:cubicBezTo>
                    <a:pt x="12334" y="12088"/>
                    <a:pt x="11973" y="12285"/>
                    <a:pt x="11580" y="12316"/>
                  </a:cubicBezTo>
                  <a:lnTo>
                    <a:pt x="4425" y="12908"/>
                  </a:lnTo>
                  <a:cubicBezTo>
                    <a:pt x="4386" y="12911"/>
                    <a:pt x="4347" y="12913"/>
                    <a:pt x="4308" y="12913"/>
                  </a:cubicBezTo>
                  <a:cubicBezTo>
                    <a:pt x="3409" y="12913"/>
                    <a:pt x="2524" y="12138"/>
                    <a:pt x="2316" y="11114"/>
                  </a:cubicBezTo>
                  <a:lnTo>
                    <a:pt x="702" y="3174"/>
                  </a:lnTo>
                  <a:cubicBezTo>
                    <a:pt x="592" y="2629"/>
                    <a:pt x="693" y="2096"/>
                    <a:pt x="982" y="1711"/>
                  </a:cubicBezTo>
                  <a:cubicBezTo>
                    <a:pt x="1217" y="1395"/>
                    <a:pt x="1578" y="1196"/>
                    <a:pt x="1971" y="1168"/>
                  </a:cubicBezTo>
                  <a:lnTo>
                    <a:pt x="9125" y="576"/>
                  </a:lnTo>
                  <a:cubicBezTo>
                    <a:pt x="9168" y="572"/>
                    <a:pt x="9210" y="570"/>
                    <a:pt x="9252" y="570"/>
                  </a:cubicBezTo>
                  <a:close/>
                  <a:moveTo>
                    <a:pt x="9255" y="0"/>
                  </a:moveTo>
                  <a:cubicBezTo>
                    <a:pt x="9196" y="0"/>
                    <a:pt x="9136" y="3"/>
                    <a:pt x="9077" y="8"/>
                  </a:cubicBezTo>
                  <a:lnTo>
                    <a:pt x="1922" y="600"/>
                  </a:lnTo>
                  <a:cubicBezTo>
                    <a:pt x="1359" y="647"/>
                    <a:pt x="864" y="920"/>
                    <a:pt x="525" y="1369"/>
                  </a:cubicBezTo>
                  <a:cubicBezTo>
                    <a:pt x="139" y="1884"/>
                    <a:pt x="0" y="2583"/>
                    <a:pt x="144" y="3288"/>
                  </a:cubicBezTo>
                  <a:lnTo>
                    <a:pt x="1757" y="11228"/>
                  </a:lnTo>
                  <a:cubicBezTo>
                    <a:pt x="2017" y="12506"/>
                    <a:pt x="3136" y="13483"/>
                    <a:pt x="4300" y="13483"/>
                  </a:cubicBezTo>
                  <a:cubicBezTo>
                    <a:pt x="4357" y="13483"/>
                    <a:pt x="4414" y="13480"/>
                    <a:pt x="4471" y="13476"/>
                  </a:cubicBezTo>
                  <a:lnTo>
                    <a:pt x="11626" y="12883"/>
                  </a:lnTo>
                  <a:cubicBezTo>
                    <a:pt x="12190" y="12837"/>
                    <a:pt x="12685" y="12564"/>
                    <a:pt x="13024" y="12114"/>
                  </a:cubicBezTo>
                  <a:cubicBezTo>
                    <a:pt x="13410" y="11599"/>
                    <a:pt x="13548" y="10900"/>
                    <a:pt x="13405" y="10196"/>
                  </a:cubicBezTo>
                  <a:lnTo>
                    <a:pt x="11792" y="2256"/>
                  </a:lnTo>
                  <a:cubicBezTo>
                    <a:pt x="11532" y="981"/>
                    <a:pt x="10419" y="0"/>
                    <a:pt x="9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728;p56">
              <a:extLst>
                <a:ext uri="{FF2B5EF4-FFF2-40B4-BE49-F238E27FC236}">
                  <a16:creationId xmlns:a16="http://schemas.microsoft.com/office/drawing/2014/main" id="{9CA04C32-6A4E-A34E-C03C-0B335A87AAEA}"/>
                </a:ext>
              </a:extLst>
            </p:cNvPr>
            <p:cNvSpPr/>
            <p:nvPr/>
          </p:nvSpPr>
          <p:spPr>
            <a:xfrm>
              <a:off x="2514600" y="3561000"/>
              <a:ext cx="329900" cy="322825"/>
            </a:xfrm>
            <a:custGeom>
              <a:avLst/>
              <a:gdLst/>
              <a:ahLst/>
              <a:cxnLst/>
              <a:rect l="l" t="t" r="r" b="b"/>
              <a:pathLst>
                <a:path w="13196" h="12913" extrusionOk="0">
                  <a:moveTo>
                    <a:pt x="9075" y="0"/>
                  </a:moveTo>
                  <a:cubicBezTo>
                    <a:pt x="9025" y="0"/>
                    <a:pt x="8975" y="2"/>
                    <a:pt x="8925" y="6"/>
                  </a:cubicBezTo>
                  <a:lnTo>
                    <a:pt x="1769" y="599"/>
                  </a:lnTo>
                  <a:cubicBezTo>
                    <a:pt x="683" y="688"/>
                    <a:pt x="1" y="1740"/>
                    <a:pt x="246" y="2945"/>
                  </a:cubicBezTo>
                  <a:lnTo>
                    <a:pt x="1859" y="10886"/>
                  </a:lnTo>
                  <a:cubicBezTo>
                    <a:pt x="2093" y="12036"/>
                    <a:pt x="3088" y="12913"/>
                    <a:pt x="4121" y="12913"/>
                  </a:cubicBezTo>
                  <a:cubicBezTo>
                    <a:pt x="4171" y="12913"/>
                    <a:pt x="4221" y="12911"/>
                    <a:pt x="4271" y="12907"/>
                  </a:cubicBezTo>
                  <a:lnTo>
                    <a:pt x="11427" y="12314"/>
                  </a:lnTo>
                  <a:cubicBezTo>
                    <a:pt x="12513" y="12224"/>
                    <a:pt x="13195" y="11174"/>
                    <a:pt x="12951" y="9968"/>
                  </a:cubicBezTo>
                  <a:lnTo>
                    <a:pt x="11337" y="2027"/>
                  </a:lnTo>
                  <a:cubicBezTo>
                    <a:pt x="11103" y="877"/>
                    <a:pt x="10109"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729;p56">
              <a:extLst>
                <a:ext uri="{FF2B5EF4-FFF2-40B4-BE49-F238E27FC236}">
                  <a16:creationId xmlns:a16="http://schemas.microsoft.com/office/drawing/2014/main" id="{F737937D-32CF-49AC-12AC-D7D45F92C8BA}"/>
                </a:ext>
              </a:extLst>
            </p:cNvPr>
            <p:cNvSpPr/>
            <p:nvPr/>
          </p:nvSpPr>
          <p:spPr>
            <a:xfrm>
              <a:off x="2510175" y="3553850"/>
              <a:ext cx="338750" cy="337100"/>
            </a:xfrm>
            <a:custGeom>
              <a:avLst/>
              <a:gdLst/>
              <a:ahLst/>
              <a:cxnLst/>
              <a:rect l="l" t="t" r="r" b="b"/>
              <a:pathLst>
                <a:path w="13550" h="13484" extrusionOk="0">
                  <a:moveTo>
                    <a:pt x="9254" y="571"/>
                  </a:moveTo>
                  <a:cubicBezTo>
                    <a:pt x="10155" y="571"/>
                    <a:pt x="11027" y="1351"/>
                    <a:pt x="11235" y="2370"/>
                  </a:cubicBezTo>
                  <a:lnTo>
                    <a:pt x="12848" y="10310"/>
                  </a:lnTo>
                  <a:cubicBezTo>
                    <a:pt x="12958" y="10855"/>
                    <a:pt x="12857" y="11388"/>
                    <a:pt x="12568" y="11773"/>
                  </a:cubicBezTo>
                  <a:cubicBezTo>
                    <a:pt x="12333" y="12089"/>
                    <a:pt x="11973" y="12288"/>
                    <a:pt x="11580" y="12317"/>
                  </a:cubicBezTo>
                  <a:lnTo>
                    <a:pt x="4425" y="12909"/>
                  </a:lnTo>
                  <a:cubicBezTo>
                    <a:pt x="4386" y="12912"/>
                    <a:pt x="4347" y="12914"/>
                    <a:pt x="4308" y="12914"/>
                  </a:cubicBezTo>
                  <a:cubicBezTo>
                    <a:pt x="3409" y="12914"/>
                    <a:pt x="2523" y="12138"/>
                    <a:pt x="2315" y="11116"/>
                  </a:cubicBezTo>
                  <a:lnTo>
                    <a:pt x="701" y="3175"/>
                  </a:lnTo>
                  <a:cubicBezTo>
                    <a:pt x="591" y="2630"/>
                    <a:pt x="693" y="2097"/>
                    <a:pt x="981" y="1712"/>
                  </a:cubicBezTo>
                  <a:cubicBezTo>
                    <a:pt x="1217" y="1396"/>
                    <a:pt x="1577" y="1199"/>
                    <a:pt x="1970" y="1168"/>
                  </a:cubicBezTo>
                  <a:lnTo>
                    <a:pt x="9125" y="576"/>
                  </a:lnTo>
                  <a:cubicBezTo>
                    <a:pt x="9168" y="572"/>
                    <a:pt x="9211" y="571"/>
                    <a:pt x="9254" y="571"/>
                  </a:cubicBezTo>
                  <a:close/>
                  <a:moveTo>
                    <a:pt x="9253" y="1"/>
                  </a:moveTo>
                  <a:cubicBezTo>
                    <a:pt x="9194" y="1"/>
                    <a:pt x="9136" y="3"/>
                    <a:pt x="9078" y="8"/>
                  </a:cubicBezTo>
                  <a:lnTo>
                    <a:pt x="1922" y="601"/>
                  </a:lnTo>
                  <a:cubicBezTo>
                    <a:pt x="1360" y="648"/>
                    <a:pt x="864" y="921"/>
                    <a:pt x="526" y="1370"/>
                  </a:cubicBezTo>
                  <a:cubicBezTo>
                    <a:pt x="140" y="1885"/>
                    <a:pt x="0" y="2584"/>
                    <a:pt x="144" y="3288"/>
                  </a:cubicBezTo>
                  <a:lnTo>
                    <a:pt x="1758" y="11229"/>
                  </a:lnTo>
                  <a:cubicBezTo>
                    <a:pt x="2018" y="12508"/>
                    <a:pt x="3137" y="13484"/>
                    <a:pt x="4302" y="13484"/>
                  </a:cubicBezTo>
                  <a:cubicBezTo>
                    <a:pt x="4358" y="13484"/>
                    <a:pt x="4416" y="13482"/>
                    <a:pt x="4472" y="13477"/>
                  </a:cubicBezTo>
                  <a:lnTo>
                    <a:pt x="11628" y="12885"/>
                  </a:lnTo>
                  <a:cubicBezTo>
                    <a:pt x="12191" y="12837"/>
                    <a:pt x="12686" y="12564"/>
                    <a:pt x="13024" y="12114"/>
                  </a:cubicBezTo>
                  <a:cubicBezTo>
                    <a:pt x="13410" y="11600"/>
                    <a:pt x="13550" y="10902"/>
                    <a:pt x="13406" y="10197"/>
                  </a:cubicBezTo>
                  <a:lnTo>
                    <a:pt x="11792" y="2256"/>
                  </a:lnTo>
                  <a:cubicBezTo>
                    <a:pt x="11531" y="979"/>
                    <a:pt x="10411" y="1"/>
                    <a:pt x="925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730;p56">
              <a:extLst>
                <a:ext uri="{FF2B5EF4-FFF2-40B4-BE49-F238E27FC236}">
                  <a16:creationId xmlns:a16="http://schemas.microsoft.com/office/drawing/2014/main" id="{2B5E0464-BA1D-A48C-E516-E930CF1C14C9}"/>
                </a:ext>
              </a:extLst>
            </p:cNvPr>
            <p:cNvSpPr/>
            <p:nvPr/>
          </p:nvSpPr>
          <p:spPr>
            <a:xfrm>
              <a:off x="2914200" y="3527900"/>
              <a:ext cx="329900" cy="322850"/>
            </a:xfrm>
            <a:custGeom>
              <a:avLst/>
              <a:gdLst/>
              <a:ahLst/>
              <a:cxnLst/>
              <a:rect l="l" t="t" r="r" b="b"/>
              <a:pathLst>
                <a:path w="13196" h="12914" extrusionOk="0">
                  <a:moveTo>
                    <a:pt x="9074" y="0"/>
                  </a:moveTo>
                  <a:cubicBezTo>
                    <a:pt x="9024" y="0"/>
                    <a:pt x="8974" y="2"/>
                    <a:pt x="8924" y="7"/>
                  </a:cubicBezTo>
                  <a:lnTo>
                    <a:pt x="1769" y="599"/>
                  </a:lnTo>
                  <a:cubicBezTo>
                    <a:pt x="683" y="688"/>
                    <a:pt x="0" y="1740"/>
                    <a:pt x="245" y="2946"/>
                  </a:cubicBezTo>
                  <a:lnTo>
                    <a:pt x="1859" y="10887"/>
                  </a:lnTo>
                  <a:cubicBezTo>
                    <a:pt x="2093" y="12037"/>
                    <a:pt x="3086" y="12913"/>
                    <a:pt x="4121" y="12913"/>
                  </a:cubicBezTo>
                  <a:cubicBezTo>
                    <a:pt x="4171" y="12913"/>
                    <a:pt x="4221" y="12911"/>
                    <a:pt x="4271" y="12907"/>
                  </a:cubicBezTo>
                  <a:lnTo>
                    <a:pt x="11427" y="12314"/>
                  </a:lnTo>
                  <a:cubicBezTo>
                    <a:pt x="12512" y="12225"/>
                    <a:pt x="13195" y="11174"/>
                    <a:pt x="12949" y="9968"/>
                  </a:cubicBezTo>
                  <a:lnTo>
                    <a:pt x="11335" y="2027"/>
                  </a:lnTo>
                  <a:cubicBezTo>
                    <a:pt x="11102"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731;p56">
              <a:extLst>
                <a:ext uri="{FF2B5EF4-FFF2-40B4-BE49-F238E27FC236}">
                  <a16:creationId xmlns:a16="http://schemas.microsoft.com/office/drawing/2014/main" id="{71D96A2E-F14D-0116-DECD-D7DF32364F3B}"/>
                </a:ext>
              </a:extLst>
            </p:cNvPr>
            <p:cNvSpPr/>
            <p:nvPr/>
          </p:nvSpPr>
          <p:spPr>
            <a:xfrm>
              <a:off x="2909725" y="3520775"/>
              <a:ext cx="338800" cy="337125"/>
            </a:xfrm>
            <a:custGeom>
              <a:avLst/>
              <a:gdLst/>
              <a:ahLst/>
              <a:cxnLst/>
              <a:rect l="l" t="t" r="r" b="b"/>
              <a:pathLst>
                <a:path w="13552" h="13485" extrusionOk="0">
                  <a:moveTo>
                    <a:pt x="9255" y="570"/>
                  </a:moveTo>
                  <a:cubicBezTo>
                    <a:pt x="10156" y="570"/>
                    <a:pt x="11029" y="1350"/>
                    <a:pt x="11236" y="2369"/>
                  </a:cubicBezTo>
                  <a:lnTo>
                    <a:pt x="12850" y="10309"/>
                  </a:lnTo>
                  <a:cubicBezTo>
                    <a:pt x="12961" y="10854"/>
                    <a:pt x="12859" y="11387"/>
                    <a:pt x="12571" y="11772"/>
                  </a:cubicBezTo>
                  <a:cubicBezTo>
                    <a:pt x="12336" y="12088"/>
                    <a:pt x="11975" y="12287"/>
                    <a:pt x="11582" y="12316"/>
                  </a:cubicBezTo>
                  <a:lnTo>
                    <a:pt x="4427" y="12909"/>
                  </a:lnTo>
                  <a:cubicBezTo>
                    <a:pt x="4389" y="12911"/>
                    <a:pt x="4351" y="12913"/>
                    <a:pt x="4313" y="12913"/>
                  </a:cubicBezTo>
                  <a:cubicBezTo>
                    <a:pt x="3406" y="12913"/>
                    <a:pt x="2526" y="12139"/>
                    <a:pt x="2318" y="11115"/>
                  </a:cubicBezTo>
                  <a:lnTo>
                    <a:pt x="704" y="3174"/>
                  </a:lnTo>
                  <a:cubicBezTo>
                    <a:pt x="593" y="2629"/>
                    <a:pt x="695" y="2096"/>
                    <a:pt x="984" y="1711"/>
                  </a:cubicBezTo>
                  <a:cubicBezTo>
                    <a:pt x="1219" y="1395"/>
                    <a:pt x="1580" y="1197"/>
                    <a:pt x="1973" y="1168"/>
                  </a:cubicBezTo>
                  <a:lnTo>
                    <a:pt x="9127" y="576"/>
                  </a:lnTo>
                  <a:cubicBezTo>
                    <a:pt x="9170" y="573"/>
                    <a:pt x="9212" y="570"/>
                    <a:pt x="9255" y="570"/>
                  </a:cubicBezTo>
                  <a:close/>
                  <a:moveTo>
                    <a:pt x="9259" y="0"/>
                  </a:moveTo>
                  <a:cubicBezTo>
                    <a:pt x="9199" y="0"/>
                    <a:pt x="9139" y="3"/>
                    <a:pt x="9079" y="8"/>
                  </a:cubicBezTo>
                  <a:lnTo>
                    <a:pt x="1924" y="601"/>
                  </a:lnTo>
                  <a:cubicBezTo>
                    <a:pt x="1361" y="647"/>
                    <a:pt x="864" y="920"/>
                    <a:pt x="527" y="1371"/>
                  </a:cubicBezTo>
                  <a:cubicBezTo>
                    <a:pt x="141" y="1884"/>
                    <a:pt x="1" y="2583"/>
                    <a:pt x="145" y="3287"/>
                  </a:cubicBezTo>
                  <a:lnTo>
                    <a:pt x="1759" y="11229"/>
                  </a:lnTo>
                  <a:cubicBezTo>
                    <a:pt x="2019" y="12507"/>
                    <a:pt x="3139" y="13484"/>
                    <a:pt x="4302" y="13484"/>
                  </a:cubicBezTo>
                  <a:cubicBezTo>
                    <a:pt x="4360" y="13484"/>
                    <a:pt x="4416" y="13481"/>
                    <a:pt x="4474" y="13476"/>
                  </a:cubicBezTo>
                  <a:lnTo>
                    <a:pt x="11629" y="12884"/>
                  </a:lnTo>
                  <a:cubicBezTo>
                    <a:pt x="12191" y="12837"/>
                    <a:pt x="12688" y="12564"/>
                    <a:pt x="13025" y="12114"/>
                  </a:cubicBezTo>
                  <a:cubicBezTo>
                    <a:pt x="13411" y="11600"/>
                    <a:pt x="13551" y="10901"/>
                    <a:pt x="13408" y="10196"/>
                  </a:cubicBezTo>
                  <a:lnTo>
                    <a:pt x="11793" y="2256"/>
                  </a:lnTo>
                  <a:cubicBezTo>
                    <a:pt x="11533" y="981"/>
                    <a:pt x="10424" y="0"/>
                    <a:pt x="92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732;p56">
              <a:extLst>
                <a:ext uri="{FF2B5EF4-FFF2-40B4-BE49-F238E27FC236}">
                  <a16:creationId xmlns:a16="http://schemas.microsoft.com/office/drawing/2014/main" id="{B423C628-95EE-4639-5E7C-6C7DBFD5913C}"/>
                </a:ext>
              </a:extLst>
            </p:cNvPr>
            <p:cNvSpPr/>
            <p:nvPr/>
          </p:nvSpPr>
          <p:spPr>
            <a:xfrm>
              <a:off x="3313775" y="3494800"/>
              <a:ext cx="329900" cy="322875"/>
            </a:xfrm>
            <a:custGeom>
              <a:avLst/>
              <a:gdLst/>
              <a:ahLst/>
              <a:cxnLst/>
              <a:rect l="l" t="t" r="r" b="b"/>
              <a:pathLst>
                <a:path w="13196" h="12915" extrusionOk="0">
                  <a:moveTo>
                    <a:pt x="9073" y="1"/>
                  </a:moveTo>
                  <a:cubicBezTo>
                    <a:pt x="9024" y="1"/>
                    <a:pt x="8975" y="3"/>
                    <a:pt x="8925" y="7"/>
                  </a:cubicBezTo>
                  <a:lnTo>
                    <a:pt x="1770" y="599"/>
                  </a:lnTo>
                  <a:cubicBezTo>
                    <a:pt x="684" y="689"/>
                    <a:pt x="1" y="1740"/>
                    <a:pt x="246" y="2947"/>
                  </a:cubicBezTo>
                  <a:lnTo>
                    <a:pt x="1860" y="10887"/>
                  </a:lnTo>
                  <a:cubicBezTo>
                    <a:pt x="2094" y="12038"/>
                    <a:pt x="3088" y="12914"/>
                    <a:pt x="4123" y="12914"/>
                  </a:cubicBezTo>
                  <a:cubicBezTo>
                    <a:pt x="4173" y="12914"/>
                    <a:pt x="4222" y="12912"/>
                    <a:pt x="4272" y="12908"/>
                  </a:cubicBezTo>
                  <a:lnTo>
                    <a:pt x="11426" y="12316"/>
                  </a:lnTo>
                  <a:cubicBezTo>
                    <a:pt x="12513" y="12225"/>
                    <a:pt x="13196" y="11174"/>
                    <a:pt x="12950" y="9968"/>
                  </a:cubicBezTo>
                  <a:lnTo>
                    <a:pt x="11336" y="2028"/>
                  </a:lnTo>
                  <a:cubicBezTo>
                    <a:pt x="11102"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733;p56">
              <a:extLst>
                <a:ext uri="{FF2B5EF4-FFF2-40B4-BE49-F238E27FC236}">
                  <a16:creationId xmlns:a16="http://schemas.microsoft.com/office/drawing/2014/main" id="{72A3E12A-471C-616D-6D8E-01DC68019C6E}"/>
                </a:ext>
              </a:extLst>
            </p:cNvPr>
            <p:cNvSpPr/>
            <p:nvPr/>
          </p:nvSpPr>
          <p:spPr>
            <a:xfrm>
              <a:off x="3309350" y="3487675"/>
              <a:ext cx="338750" cy="337125"/>
            </a:xfrm>
            <a:custGeom>
              <a:avLst/>
              <a:gdLst/>
              <a:ahLst/>
              <a:cxnLst/>
              <a:rect l="l" t="t" r="r" b="b"/>
              <a:pathLst>
                <a:path w="13550" h="13485" extrusionOk="0">
                  <a:moveTo>
                    <a:pt x="9254" y="570"/>
                  </a:moveTo>
                  <a:lnTo>
                    <a:pt x="9254" y="570"/>
                  </a:lnTo>
                  <a:cubicBezTo>
                    <a:pt x="10155" y="571"/>
                    <a:pt x="11028" y="1351"/>
                    <a:pt x="11235" y="2371"/>
                  </a:cubicBezTo>
                  <a:lnTo>
                    <a:pt x="12849" y="10311"/>
                  </a:lnTo>
                  <a:cubicBezTo>
                    <a:pt x="12960" y="10857"/>
                    <a:pt x="12858" y="11390"/>
                    <a:pt x="12569" y="11773"/>
                  </a:cubicBezTo>
                  <a:cubicBezTo>
                    <a:pt x="12334" y="12089"/>
                    <a:pt x="11973" y="12288"/>
                    <a:pt x="11581" y="12317"/>
                  </a:cubicBezTo>
                  <a:lnTo>
                    <a:pt x="4425" y="12910"/>
                  </a:lnTo>
                  <a:cubicBezTo>
                    <a:pt x="4385" y="12913"/>
                    <a:pt x="4345" y="12914"/>
                    <a:pt x="4306" y="12914"/>
                  </a:cubicBezTo>
                  <a:cubicBezTo>
                    <a:pt x="3400" y="12914"/>
                    <a:pt x="2524" y="12137"/>
                    <a:pt x="2317" y="11115"/>
                  </a:cubicBezTo>
                  <a:lnTo>
                    <a:pt x="703" y="3174"/>
                  </a:lnTo>
                  <a:cubicBezTo>
                    <a:pt x="591" y="2629"/>
                    <a:pt x="694" y="2096"/>
                    <a:pt x="983" y="1713"/>
                  </a:cubicBezTo>
                  <a:cubicBezTo>
                    <a:pt x="1217" y="1397"/>
                    <a:pt x="1577" y="1198"/>
                    <a:pt x="1970" y="1169"/>
                  </a:cubicBezTo>
                  <a:lnTo>
                    <a:pt x="9126" y="576"/>
                  </a:lnTo>
                  <a:cubicBezTo>
                    <a:pt x="9170" y="573"/>
                    <a:pt x="9211" y="570"/>
                    <a:pt x="9254" y="570"/>
                  </a:cubicBezTo>
                  <a:close/>
                  <a:moveTo>
                    <a:pt x="9262" y="0"/>
                  </a:moveTo>
                  <a:cubicBezTo>
                    <a:pt x="9201" y="0"/>
                    <a:pt x="9140" y="3"/>
                    <a:pt x="9078" y="8"/>
                  </a:cubicBezTo>
                  <a:lnTo>
                    <a:pt x="1923" y="601"/>
                  </a:lnTo>
                  <a:cubicBezTo>
                    <a:pt x="1360" y="647"/>
                    <a:pt x="864" y="920"/>
                    <a:pt x="527" y="1371"/>
                  </a:cubicBezTo>
                  <a:cubicBezTo>
                    <a:pt x="141" y="1884"/>
                    <a:pt x="1" y="2584"/>
                    <a:pt x="144" y="3288"/>
                  </a:cubicBezTo>
                  <a:lnTo>
                    <a:pt x="1758" y="11229"/>
                  </a:lnTo>
                  <a:cubicBezTo>
                    <a:pt x="2018" y="12507"/>
                    <a:pt x="3137" y="13484"/>
                    <a:pt x="4302" y="13484"/>
                  </a:cubicBezTo>
                  <a:cubicBezTo>
                    <a:pt x="4358" y="13484"/>
                    <a:pt x="4415" y="13482"/>
                    <a:pt x="4471" y="13476"/>
                  </a:cubicBezTo>
                  <a:lnTo>
                    <a:pt x="11627" y="12884"/>
                  </a:lnTo>
                  <a:cubicBezTo>
                    <a:pt x="12190" y="12838"/>
                    <a:pt x="12687" y="12564"/>
                    <a:pt x="13024" y="12114"/>
                  </a:cubicBezTo>
                  <a:cubicBezTo>
                    <a:pt x="13410" y="11601"/>
                    <a:pt x="13550" y="10901"/>
                    <a:pt x="13407" y="10197"/>
                  </a:cubicBezTo>
                  <a:lnTo>
                    <a:pt x="11793" y="2257"/>
                  </a:lnTo>
                  <a:cubicBezTo>
                    <a:pt x="11533" y="982"/>
                    <a:pt x="10424" y="0"/>
                    <a:pt x="92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734;p56">
              <a:extLst>
                <a:ext uri="{FF2B5EF4-FFF2-40B4-BE49-F238E27FC236}">
                  <a16:creationId xmlns:a16="http://schemas.microsoft.com/office/drawing/2014/main" id="{3F7E845A-E422-BC26-97CB-26F6822726CD}"/>
                </a:ext>
              </a:extLst>
            </p:cNvPr>
            <p:cNvSpPr/>
            <p:nvPr/>
          </p:nvSpPr>
          <p:spPr>
            <a:xfrm>
              <a:off x="3713350" y="3461700"/>
              <a:ext cx="329925" cy="322875"/>
            </a:xfrm>
            <a:custGeom>
              <a:avLst/>
              <a:gdLst/>
              <a:ahLst/>
              <a:cxnLst/>
              <a:rect l="l" t="t" r="r" b="b"/>
              <a:pathLst>
                <a:path w="13197" h="12915" extrusionOk="0">
                  <a:moveTo>
                    <a:pt x="9073" y="1"/>
                  </a:moveTo>
                  <a:cubicBezTo>
                    <a:pt x="9024" y="1"/>
                    <a:pt x="8974" y="3"/>
                    <a:pt x="8925" y="7"/>
                  </a:cubicBezTo>
                  <a:lnTo>
                    <a:pt x="1770" y="599"/>
                  </a:lnTo>
                  <a:cubicBezTo>
                    <a:pt x="683" y="690"/>
                    <a:pt x="1" y="1740"/>
                    <a:pt x="247" y="2947"/>
                  </a:cubicBezTo>
                  <a:lnTo>
                    <a:pt x="1860" y="10887"/>
                  </a:lnTo>
                  <a:cubicBezTo>
                    <a:pt x="2094" y="12038"/>
                    <a:pt x="3088" y="12914"/>
                    <a:pt x="4121" y="12914"/>
                  </a:cubicBezTo>
                  <a:cubicBezTo>
                    <a:pt x="4171" y="12914"/>
                    <a:pt x="4221" y="12912"/>
                    <a:pt x="4271" y="12908"/>
                  </a:cubicBezTo>
                  <a:lnTo>
                    <a:pt x="11427" y="12316"/>
                  </a:lnTo>
                  <a:cubicBezTo>
                    <a:pt x="12514" y="12225"/>
                    <a:pt x="13196" y="11175"/>
                    <a:pt x="12950" y="9969"/>
                  </a:cubicBezTo>
                  <a:lnTo>
                    <a:pt x="11336" y="2028"/>
                  </a:lnTo>
                  <a:cubicBezTo>
                    <a:pt x="11103"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735;p56">
              <a:extLst>
                <a:ext uri="{FF2B5EF4-FFF2-40B4-BE49-F238E27FC236}">
                  <a16:creationId xmlns:a16="http://schemas.microsoft.com/office/drawing/2014/main" id="{66EAD71E-0987-29A4-8E19-0C3B5A8E12DE}"/>
                </a:ext>
              </a:extLst>
            </p:cNvPr>
            <p:cNvSpPr/>
            <p:nvPr/>
          </p:nvSpPr>
          <p:spPr>
            <a:xfrm>
              <a:off x="3708925" y="3454575"/>
              <a:ext cx="338750" cy="337125"/>
            </a:xfrm>
            <a:custGeom>
              <a:avLst/>
              <a:gdLst/>
              <a:ahLst/>
              <a:cxnLst/>
              <a:rect l="l" t="t" r="r" b="b"/>
              <a:pathLst>
                <a:path w="13550" h="13485" extrusionOk="0">
                  <a:moveTo>
                    <a:pt x="9253" y="571"/>
                  </a:moveTo>
                  <a:lnTo>
                    <a:pt x="9253" y="571"/>
                  </a:lnTo>
                  <a:cubicBezTo>
                    <a:pt x="10155" y="571"/>
                    <a:pt x="11028" y="1351"/>
                    <a:pt x="11235" y="2370"/>
                  </a:cubicBezTo>
                  <a:lnTo>
                    <a:pt x="12849" y="10310"/>
                  </a:lnTo>
                  <a:cubicBezTo>
                    <a:pt x="12959" y="10855"/>
                    <a:pt x="12858" y="11387"/>
                    <a:pt x="12570" y="11772"/>
                  </a:cubicBezTo>
                  <a:cubicBezTo>
                    <a:pt x="12334" y="12088"/>
                    <a:pt x="11974" y="12287"/>
                    <a:pt x="11581" y="12316"/>
                  </a:cubicBezTo>
                  <a:lnTo>
                    <a:pt x="4426" y="12909"/>
                  </a:lnTo>
                  <a:cubicBezTo>
                    <a:pt x="4386" y="12912"/>
                    <a:pt x="4346" y="12913"/>
                    <a:pt x="4306" y="12913"/>
                  </a:cubicBezTo>
                  <a:cubicBezTo>
                    <a:pt x="3407" y="12913"/>
                    <a:pt x="2525" y="12136"/>
                    <a:pt x="2316" y="11115"/>
                  </a:cubicBezTo>
                  <a:lnTo>
                    <a:pt x="703" y="3174"/>
                  </a:lnTo>
                  <a:cubicBezTo>
                    <a:pt x="593" y="2629"/>
                    <a:pt x="694" y="2096"/>
                    <a:pt x="983" y="1712"/>
                  </a:cubicBezTo>
                  <a:cubicBezTo>
                    <a:pt x="1218" y="1396"/>
                    <a:pt x="1578" y="1198"/>
                    <a:pt x="1971" y="1169"/>
                  </a:cubicBezTo>
                  <a:lnTo>
                    <a:pt x="9126" y="576"/>
                  </a:lnTo>
                  <a:cubicBezTo>
                    <a:pt x="9169" y="573"/>
                    <a:pt x="9211" y="571"/>
                    <a:pt x="9253" y="571"/>
                  </a:cubicBezTo>
                  <a:close/>
                  <a:moveTo>
                    <a:pt x="9256" y="1"/>
                  </a:moveTo>
                  <a:cubicBezTo>
                    <a:pt x="9197" y="1"/>
                    <a:pt x="9138" y="3"/>
                    <a:pt x="9079" y="8"/>
                  </a:cubicBezTo>
                  <a:lnTo>
                    <a:pt x="1924" y="601"/>
                  </a:lnTo>
                  <a:cubicBezTo>
                    <a:pt x="1360" y="647"/>
                    <a:pt x="864" y="920"/>
                    <a:pt x="526" y="1370"/>
                  </a:cubicBezTo>
                  <a:cubicBezTo>
                    <a:pt x="140" y="1884"/>
                    <a:pt x="0" y="2584"/>
                    <a:pt x="145" y="3288"/>
                  </a:cubicBezTo>
                  <a:lnTo>
                    <a:pt x="1759" y="11229"/>
                  </a:lnTo>
                  <a:cubicBezTo>
                    <a:pt x="2018" y="12508"/>
                    <a:pt x="3137" y="13484"/>
                    <a:pt x="4302" y="13484"/>
                  </a:cubicBezTo>
                  <a:cubicBezTo>
                    <a:pt x="4358" y="13484"/>
                    <a:pt x="4416" y="13482"/>
                    <a:pt x="4473" y="13476"/>
                  </a:cubicBezTo>
                  <a:lnTo>
                    <a:pt x="11627" y="12884"/>
                  </a:lnTo>
                  <a:cubicBezTo>
                    <a:pt x="12191" y="12838"/>
                    <a:pt x="12687" y="12565"/>
                    <a:pt x="13025" y="12114"/>
                  </a:cubicBezTo>
                  <a:cubicBezTo>
                    <a:pt x="13411" y="11600"/>
                    <a:pt x="13550" y="10901"/>
                    <a:pt x="13407" y="10197"/>
                  </a:cubicBezTo>
                  <a:lnTo>
                    <a:pt x="11792" y="2257"/>
                  </a:lnTo>
                  <a:cubicBezTo>
                    <a:pt x="11533" y="982"/>
                    <a:pt x="10410" y="1"/>
                    <a:pt x="92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736;p56">
              <a:extLst>
                <a:ext uri="{FF2B5EF4-FFF2-40B4-BE49-F238E27FC236}">
                  <a16:creationId xmlns:a16="http://schemas.microsoft.com/office/drawing/2014/main" id="{D890650B-39C9-206C-E54F-66F62943FC59}"/>
                </a:ext>
              </a:extLst>
            </p:cNvPr>
            <p:cNvSpPr/>
            <p:nvPr/>
          </p:nvSpPr>
          <p:spPr>
            <a:xfrm>
              <a:off x="2607400" y="4017575"/>
              <a:ext cx="329900" cy="322850"/>
            </a:xfrm>
            <a:custGeom>
              <a:avLst/>
              <a:gdLst/>
              <a:ahLst/>
              <a:cxnLst/>
              <a:rect l="l" t="t" r="r" b="b"/>
              <a:pathLst>
                <a:path w="13196" h="12914" extrusionOk="0">
                  <a:moveTo>
                    <a:pt x="9075" y="1"/>
                  </a:moveTo>
                  <a:cubicBezTo>
                    <a:pt x="9025" y="1"/>
                    <a:pt x="8975" y="3"/>
                    <a:pt x="8925" y="7"/>
                  </a:cubicBezTo>
                  <a:lnTo>
                    <a:pt x="1770" y="600"/>
                  </a:lnTo>
                  <a:cubicBezTo>
                    <a:pt x="683" y="689"/>
                    <a:pt x="1" y="1741"/>
                    <a:pt x="247" y="2946"/>
                  </a:cubicBezTo>
                  <a:lnTo>
                    <a:pt x="1860" y="10887"/>
                  </a:lnTo>
                  <a:cubicBezTo>
                    <a:pt x="2093" y="12038"/>
                    <a:pt x="3088" y="12913"/>
                    <a:pt x="4121" y="12913"/>
                  </a:cubicBezTo>
                  <a:cubicBezTo>
                    <a:pt x="4171" y="12913"/>
                    <a:pt x="4221" y="12911"/>
                    <a:pt x="4271" y="12907"/>
                  </a:cubicBezTo>
                  <a:lnTo>
                    <a:pt x="11427" y="12315"/>
                  </a:lnTo>
                  <a:cubicBezTo>
                    <a:pt x="12514" y="12226"/>
                    <a:pt x="13196" y="11175"/>
                    <a:pt x="12951" y="9968"/>
                  </a:cubicBezTo>
                  <a:lnTo>
                    <a:pt x="11337" y="2027"/>
                  </a:lnTo>
                  <a:cubicBezTo>
                    <a:pt x="11103" y="877"/>
                    <a:pt x="10109" y="1"/>
                    <a:pt x="90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737;p56">
              <a:extLst>
                <a:ext uri="{FF2B5EF4-FFF2-40B4-BE49-F238E27FC236}">
                  <a16:creationId xmlns:a16="http://schemas.microsoft.com/office/drawing/2014/main" id="{60C04F98-30FE-7F0C-4C3C-AFE0F3E4A158}"/>
                </a:ext>
              </a:extLst>
            </p:cNvPr>
            <p:cNvSpPr/>
            <p:nvPr/>
          </p:nvSpPr>
          <p:spPr>
            <a:xfrm>
              <a:off x="3007000" y="3984500"/>
              <a:ext cx="329900" cy="322850"/>
            </a:xfrm>
            <a:custGeom>
              <a:avLst/>
              <a:gdLst/>
              <a:ahLst/>
              <a:cxnLst/>
              <a:rect l="l" t="t" r="r" b="b"/>
              <a:pathLst>
                <a:path w="13196" h="12914" extrusionOk="0">
                  <a:moveTo>
                    <a:pt x="9073" y="0"/>
                  </a:moveTo>
                  <a:cubicBezTo>
                    <a:pt x="9023" y="0"/>
                    <a:pt x="8974" y="2"/>
                    <a:pt x="8924" y="6"/>
                  </a:cubicBezTo>
                  <a:lnTo>
                    <a:pt x="1769" y="599"/>
                  </a:lnTo>
                  <a:cubicBezTo>
                    <a:pt x="683" y="688"/>
                    <a:pt x="0" y="1740"/>
                    <a:pt x="245" y="2945"/>
                  </a:cubicBezTo>
                  <a:lnTo>
                    <a:pt x="1859" y="10886"/>
                  </a:lnTo>
                  <a:cubicBezTo>
                    <a:pt x="2093" y="12038"/>
                    <a:pt x="3087" y="12914"/>
                    <a:pt x="4122" y="12914"/>
                  </a:cubicBezTo>
                  <a:cubicBezTo>
                    <a:pt x="4172" y="12914"/>
                    <a:pt x="4222" y="12912"/>
                    <a:pt x="4271" y="12908"/>
                  </a:cubicBezTo>
                  <a:lnTo>
                    <a:pt x="11427" y="12315"/>
                  </a:lnTo>
                  <a:cubicBezTo>
                    <a:pt x="12512" y="12225"/>
                    <a:pt x="13195" y="11174"/>
                    <a:pt x="12950" y="9969"/>
                  </a:cubicBezTo>
                  <a:lnTo>
                    <a:pt x="11336" y="2027"/>
                  </a:lnTo>
                  <a:cubicBezTo>
                    <a:pt x="11102" y="876"/>
                    <a:pt x="10107" y="0"/>
                    <a:pt x="90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738;p56">
              <a:extLst>
                <a:ext uri="{FF2B5EF4-FFF2-40B4-BE49-F238E27FC236}">
                  <a16:creationId xmlns:a16="http://schemas.microsoft.com/office/drawing/2014/main" id="{1D86E507-7AD7-06DB-075D-74CB8455D21A}"/>
                </a:ext>
              </a:extLst>
            </p:cNvPr>
            <p:cNvSpPr/>
            <p:nvPr/>
          </p:nvSpPr>
          <p:spPr>
            <a:xfrm>
              <a:off x="3406600" y="3951400"/>
              <a:ext cx="329875" cy="322850"/>
            </a:xfrm>
            <a:custGeom>
              <a:avLst/>
              <a:gdLst/>
              <a:ahLst/>
              <a:cxnLst/>
              <a:rect l="l" t="t" r="r" b="b"/>
              <a:pathLst>
                <a:path w="13195" h="12914" extrusionOk="0">
                  <a:moveTo>
                    <a:pt x="9073" y="0"/>
                  </a:moveTo>
                  <a:cubicBezTo>
                    <a:pt x="9023" y="0"/>
                    <a:pt x="8974" y="2"/>
                    <a:pt x="8924" y="6"/>
                  </a:cubicBezTo>
                  <a:lnTo>
                    <a:pt x="1769" y="599"/>
                  </a:lnTo>
                  <a:cubicBezTo>
                    <a:pt x="682" y="689"/>
                    <a:pt x="0" y="1740"/>
                    <a:pt x="245" y="2946"/>
                  </a:cubicBezTo>
                  <a:lnTo>
                    <a:pt x="1859" y="10886"/>
                  </a:lnTo>
                  <a:cubicBezTo>
                    <a:pt x="2093" y="12037"/>
                    <a:pt x="3086" y="12914"/>
                    <a:pt x="4121" y="12914"/>
                  </a:cubicBezTo>
                  <a:cubicBezTo>
                    <a:pt x="4171" y="12914"/>
                    <a:pt x="4221" y="12912"/>
                    <a:pt x="4271" y="12908"/>
                  </a:cubicBezTo>
                  <a:lnTo>
                    <a:pt x="11425" y="12315"/>
                  </a:lnTo>
                  <a:cubicBezTo>
                    <a:pt x="12512" y="12225"/>
                    <a:pt x="13195" y="11174"/>
                    <a:pt x="12949" y="9968"/>
                  </a:cubicBezTo>
                  <a:lnTo>
                    <a:pt x="11335" y="2028"/>
                  </a:lnTo>
                  <a:cubicBezTo>
                    <a:pt x="11101" y="876"/>
                    <a:pt x="10107" y="0"/>
                    <a:pt x="90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739;p56">
              <a:extLst>
                <a:ext uri="{FF2B5EF4-FFF2-40B4-BE49-F238E27FC236}">
                  <a16:creationId xmlns:a16="http://schemas.microsoft.com/office/drawing/2014/main" id="{5E81A84E-E9E4-7FCC-D48F-0BFA4E67B1E9}"/>
                </a:ext>
              </a:extLst>
            </p:cNvPr>
            <p:cNvSpPr/>
            <p:nvPr/>
          </p:nvSpPr>
          <p:spPr>
            <a:xfrm>
              <a:off x="3806175" y="3918325"/>
              <a:ext cx="329875" cy="322825"/>
            </a:xfrm>
            <a:custGeom>
              <a:avLst/>
              <a:gdLst/>
              <a:ahLst/>
              <a:cxnLst/>
              <a:rect l="l" t="t" r="r" b="b"/>
              <a:pathLst>
                <a:path w="13195" h="12913" extrusionOk="0">
                  <a:moveTo>
                    <a:pt x="9075" y="0"/>
                  </a:moveTo>
                  <a:cubicBezTo>
                    <a:pt x="9025" y="0"/>
                    <a:pt x="8975" y="2"/>
                    <a:pt x="8925" y="6"/>
                  </a:cubicBezTo>
                  <a:lnTo>
                    <a:pt x="1769" y="599"/>
                  </a:lnTo>
                  <a:cubicBezTo>
                    <a:pt x="682" y="688"/>
                    <a:pt x="1" y="1739"/>
                    <a:pt x="246" y="2945"/>
                  </a:cubicBezTo>
                  <a:lnTo>
                    <a:pt x="1860" y="10885"/>
                  </a:lnTo>
                  <a:cubicBezTo>
                    <a:pt x="2093" y="12036"/>
                    <a:pt x="3087" y="12913"/>
                    <a:pt x="4120" y="12913"/>
                  </a:cubicBezTo>
                  <a:cubicBezTo>
                    <a:pt x="4170" y="12913"/>
                    <a:pt x="4220" y="12911"/>
                    <a:pt x="4270" y="12907"/>
                  </a:cubicBezTo>
                  <a:lnTo>
                    <a:pt x="11426" y="12314"/>
                  </a:lnTo>
                  <a:cubicBezTo>
                    <a:pt x="12513" y="12224"/>
                    <a:pt x="13194" y="11173"/>
                    <a:pt x="12949" y="9968"/>
                  </a:cubicBezTo>
                  <a:lnTo>
                    <a:pt x="11336" y="2027"/>
                  </a:lnTo>
                  <a:cubicBezTo>
                    <a:pt x="11102" y="876"/>
                    <a:pt x="10108" y="0"/>
                    <a:pt x="9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740;p56">
              <a:extLst>
                <a:ext uri="{FF2B5EF4-FFF2-40B4-BE49-F238E27FC236}">
                  <a16:creationId xmlns:a16="http://schemas.microsoft.com/office/drawing/2014/main" id="{5924B96D-6F2D-5CBA-5007-302124BC3F64}"/>
                </a:ext>
              </a:extLst>
            </p:cNvPr>
            <p:cNvSpPr/>
            <p:nvPr/>
          </p:nvSpPr>
          <p:spPr>
            <a:xfrm>
              <a:off x="2869400" y="1956725"/>
              <a:ext cx="661875" cy="659475"/>
            </a:xfrm>
            <a:custGeom>
              <a:avLst/>
              <a:gdLst/>
              <a:ahLst/>
              <a:cxnLst/>
              <a:rect l="l" t="t" r="r" b="b"/>
              <a:pathLst>
                <a:path w="26475" h="26379" extrusionOk="0">
                  <a:moveTo>
                    <a:pt x="18267" y="143"/>
                  </a:moveTo>
                  <a:cubicBezTo>
                    <a:pt x="20333" y="143"/>
                    <a:pt x="22325" y="1903"/>
                    <a:pt x="22794" y="4204"/>
                  </a:cubicBezTo>
                  <a:lnTo>
                    <a:pt x="26073" y="20337"/>
                  </a:lnTo>
                  <a:cubicBezTo>
                    <a:pt x="26326" y="21586"/>
                    <a:pt x="26086" y="22816"/>
                    <a:pt x="25413" y="23714"/>
                  </a:cubicBezTo>
                  <a:cubicBezTo>
                    <a:pt x="24840" y="24477"/>
                    <a:pt x="23998" y="24940"/>
                    <a:pt x="23041" y="25019"/>
                  </a:cubicBezTo>
                  <a:lnTo>
                    <a:pt x="8504" y="26224"/>
                  </a:lnTo>
                  <a:cubicBezTo>
                    <a:pt x="8409" y="26231"/>
                    <a:pt x="8313" y="26235"/>
                    <a:pt x="8218" y="26235"/>
                  </a:cubicBezTo>
                  <a:cubicBezTo>
                    <a:pt x="6144" y="26235"/>
                    <a:pt x="4149" y="24480"/>
                    <a:pt x="3680" y="22174"/>
                  </a:cubicBezTo>
                  <a:lnTo>
                    <a:pt x="401" y="6042"/>
                  </a:lnTo>
                  <a:cubicBezTo>
                    <a:pt x="147" y="4792"/>
                    <a:pt x="387" y="3562"/>
                    <a:pt x="1061" y="2665"/>
                  </a:cubicBezTo>
                  <a:cubicBezTo>
                    <a:pt x="1633" y="1902"/>
                    <a:pt x="2475" y="1438"/>
                    <a:pt x="3432" y="1359"/>
                  </a:cubicBezTo>
                  <a:lnTo>
                    <a:pt x="17969" y="156"/>
                  </a:lnTo>
                  <a:cubicBezTo>
                    <a:pt x="18068" y="147"/>
                    <a:pt x="18168" y="143"/>
                    <a:pt x="18267" y="143"/>
                  </a:cubicBezTo>
                  <a:close/>
                  <a:moveTo>
                    <a:pt x="18267" y="1"/>
                  </a:moveTo>
                  <a:cubicBezTo>
                    <a:pt x="18164" y="1"/>
                    <a:pt x="18061" y="5"/>
                    <a:pt x="17958" y="13"/>
                  </a:cubicBezTo>
                  <a:lnTo>
                    <a:pt x="3421" y="1218"/>
                  </a:lnTo>
                  <a:cubicBezTo>
                    <a:pt x="2423" y="1300"/>
                    <a:pt x="1544" y="1784"/>
                    <a:pt x="947" y="2580"/>
                  </a:cubicBezTo>
                  <a:cubicBezTo>
                    <a:pt x="249" y="3509"/>
                    <a:pt x="0" y="4782"/>
                    <a:pt x="262" y="6071"/>
                  </a:cubicBezTo>
                  <a:lnTo>
                    <a:pt x="3541" y="22202"/>
                  </a:lnTo>
                  <a:cubicBezTo>
                    <a:pt x="4021" y="24569"/>
                    <a:pt x="6075" y="26378"/>
                    <a:pt x="8207" y="26378"/>
                  </a:cubicBezTo>
                  <a:cubicBezTo>
                    <a:pt x="8310" y="26378"/>
                    <a:pt x="8413" y="26374"/>
                    <a:pt x="8516" y="26365"/>
                  </a:cubicBezTo>
                  <a:lnTo>
                    <a:pt x="23052" y="25161"/>
                  </a:lnTo>
                  <a:cubicBezTo>
                    <a:pt x="24050" y="25078"/>
                    <a:pt x="24929" y="24594"/>
                    <a:pt x="25526" y="23798"/>
                  </a:cubicBezTo>
                  <a:cubicBezTo>
                    <a:pt x="26224" y="22869"/>
                    <a:pt x="26474" y="21597"/>
                    <a:pt x="26212" y="20309"/>
                  </a:cubicBezTo>
                  <a:lnTo>
                    <a:pt x="22934" y="4176"/>
                  </a:lnTo>
                  <a:cubicBezTo>
                    <a:pt x="22453" y="1809"/>
                    <a:pt x="20398" y="1"/>
                    <a:pt x="182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741;p56">
              <a:extLst>
                <a:ext uri="{FF2B5EF4-FFF2-40B4-BE49-F238E27FC236}">
                  <a16:creationId xmlns:a16="http://schemas.microsoft.com/office/drawing/2014/main" id="{6D16B5AC-C86D-8A44-D302-DEEA8409E05D}"/>
                </a:ext>
              </a:extLst>
            </p:cNvPr>
            <p:cNvSpPr/>
            <p:nvPr/>
          </p:nvSpPr>
          <p:spPr>
            <a:xfrm>
              <a:off x="2915850" y="2003100"/>
              <a:ext cx="568950" cy="566750"/>
            </a:xfrm>
            <a:custGeom>
              <a:avLst/>
              <a:gdLst/>
              <a:ahLst/>
              <a:cxnLst/>
              <a:rect l="l" t="t" r="r" b="b"/>
              <a:pathLst>
                <a:path w="22758" h="22670" extrusionOk="0">
                  <a:moveTo>
                    <a:pt x="15671" y="285"/>
                  </a:moveTo>
                  <a:cubicBezTo>
                    <a:pt x="17396" y="285"/>
                    <a:pt x="19061" y="1758"/>
                    <a:pt x="19452" y="3685"/>
                  </a:cubicBezTo>
                  <a:lnTo>
                    <a:pt x="22250" y="17449"/>
                  </a:lnTo>
                  <a:cubicBezTo>
                    <a:pt x="22462" y="18492"/>
                    <a:pt x="22262" y="19518"/>
                    <a:pt x="21702" y="20265"/>
                  </a:cubicBezTo>
                  <a:cubicBezTo>
                    <a:pt x="21227" y="20897"/>
                    <a:pt x="20530" y="21281"/>
                    <a:pt x="19736" y="21346"/>
                  </a:cubicBezTo>
                  <a:lnTo>
                    <a:pt x="7334" y="22373"/>
                  </a:lnTo>
                  <a:cubicBezTo>
                    <a:pt x="7254" y="22380"/>
                    <a:pt x="7174" y="22383"/>
                    <a:pt x="7095" y="22383"/>
                  </a:cubicBezTo>
                  <a:cubicBezTo>
                    <a:pt x="5356" y="22383"/>
                    <a:pt x="3697" y="20915"/>
                    <a:pt x="3306" y="18984"/>
                  </a:cubicBezTo>
                  <a:lnTo>
                    <a:pt x="508" y="5220"/>
                  </a:lnTo>
                  <a:cubicBezTo>
                    <a:pt x="295" y="4177"/>
                    <a:pt x="496" y="3152"/>
                    <a:pt x="1056" y="2406"/>
                  </a:cubicBezTo>
                  <a:cubicBezTo>
                    <a:pt x="1530" y="1773"/>
                    <a:pt x="2229" y="1389"/>
                    <a:pt x="3021" y="1323"/>
                  </a:cubicBezTo>
                  <a:lnTo>
                    <a:pt x="15424" y="296"/>
                  </a:lnTo>
                  <a:cubicBezTo>
                    <a:pt x="15506" y="289"/>
                    <a:pt x="15588" y="286"/>
                    <a:pt x="15671" y="286"/>
                  </a:cubicBezTo>
                  <a:lnTo>
                    <a:pt x="15671" y="285"/>
                  </a:lnTo>
                  <a:close/>
                  <a:moveTo>
                    <a:pt x="15672" y="0"/>
                  </a:moveTo>
                  <a:cubicBezTo>
                    <a:pt x="15581" y="0"/>
                    <a:pt x="15491" y="4"/>
                    <a:pt x="15400" y="12"/>
                  </a:cubicBezTo>
                  <a:lnTo>
                    <a:pt x="2999" y="1039"/>
                  </a:lnTo>
                  <a:cubicBezTo>
                    <a:pt x="2123" y="1111"/>
                    <a:pt x="1352" y="1535"/>
                    <a:pt x="828" y="2233"/>
                  </a:cubicBezTo>
                  <a:cubicBezTo>
                    <a:pt x="219" y="3045"/>
                    <a:pt x="1" y="4154"/>
                    <a:pt x="229" y="5277"/>
                  </a:cubicBezTo>
                  <a:lnTo>
                    <a:pt x="3027" y="19042"/>
                  </a:lnTo>
                  <a:cubicBezTo>
                    <a:pt x="3444" y="21098"/>
                    <a:pt x="5232" y="22669"/>
                    <a:pt x="7089" y="22669"/>
                  </a:cubicBezTo>
                  <a:cubicBezTo>
                    <a:pt x="7178" y="22669"/>
                    <a:pt x="7268" y="22665"/>
                    <a:pt x="7357" y="22657"/>
                  </a:cubicBezTo>
                  <a:lnTo>
                    <a:pt x="19760" y="21630"/>
                  </a:lnTo>
                  <a:cubicBezTo>
                    <a:pt x="20635" y="21557"/>
                    <a:pt x="21405" y="21133"/>
                    <a:pt x="21929" y="20435"/>
                  </a:cubicBezTo>
                  <a:cubicBezTo>
                    <a:pt x="22539" y="19624"/>
                    <a:pt x="22757" y="18515"/>
                    <a:pt x="22529" y="17393"/>
                  </a:cubicBezTo>
                  <a:lnTo>
                    <a:pt x="19732" y="3628"/>
                  </a:lnTo>
                  <a:cubicBezTo>
                    <a:pt x="19314" y="1572"/>
                    <a:pt x="17525" y="0"/>
                    <a:pt x="156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742;p56">
              <a:extLst>
                <a:ext uri="{FF2B5EF4-FFF2-40B4-BE49-F238E27FC236}">
                  <a16:creationId xmlns:a16="http://schemas.microsoft.com/office/drawing/2014/main" id="{0D15ABB4-43E0-E85B-DC6D-E625A26FCA14}"/>
                </a:ext>
              </a:extLst>
            </p:cNvPr>
            <p:cNvSpPr/>
            <p:nvPr/>
          </p:nvSpPr>
          <p:spPr>
            <a:xfrm>
              <a:off x="2977800" y="2064900"/>
              <a:ext cx="445025" cy="443125"/>
            </a:xfrm>
            <a:custGeom>
              <a:avLst/>
              <a:gdLst/>
              <a:ahLst/>
              <a:cxnLst/>
              <a:rect l="l" t="t" r="r" b="b"/>
              <a:pathLst>
                <a:path w="17801" h="17725" extrusionOk="0">
                  <a:moveTo>
                    <a:pt x="12219" y="427"/>
                  </a:moveTo>
                  <a:cubicBezTo>
                    <a:pt x="13505" y="427"/>
                    <a:pt x="14746" y="1529"/>
                    <a:pt x="15038" y="2971"/>
                  </a:cubicBezTo>
                  <a:lnTo>
                    <a:pt x="17201" y="13608"/>
                  </a:lnTo>
                  <a:cubicBezTo>
                    <a:pt x="17359" y="14386"/>
                    <a:pt x="17211" y="15149"/>
                    <a:pt x="16795" y="15702"/>
                  </a:cubicBezTo>
                  <a:cubicBezTo>
                    <a:pt x="16448" y="16166"/>
                    <a:pt x="15934" y="16448"/>
                    <a:pt x="15352" y="16496"/>
                  </a:cubicBezTo>
                  <a:lnTo>
                    <a:pt x="5768" y="17290"/>
                  </a:lnTo>
                  <a:cubicBezTo>
                    <a:pt x="5706" y="17295"/>
                    <a:pt x="5644" y="17297"/>
                    <a:pt x="5582" y="17297"/>
                  </a:cubicBezTo>
                  <a:cubicBezTo>
                    <a:pt x="4297" y="17297"/>
                    <a:pt x="3057" y="16195"/>
                    <a:pt x="2764" y="14754"/>
                  </a:cubicBezTo>
                  <a:lnTo>
                    <a:pt x="602" y="4117"/>
                  </a:lnTo>
                  <a:cubicBezTo>
                    <a:pt x="444" y="3340"/>
                    <a:pt x="592" y="2578"/>
                    <a:pt x="1007" y="2024"/>
                  </a:cubicBezTo>
                  <a:cubicBezTo>
                    <a:pt x="1356" y="1560"/>
                    <a:pt x="1868" y="1278"/>
                    <a:pt x="2452" y="1229"/>
                  </a:cubicBezTo>
                  <a:lnTo>
                    <a:pt x="12036" y="436"/>
                  </a:lnTo>
                  <a:cubicBezTo>
                    <a:pt x="12097" y="430"/>
                    <a:pt x="12158" y="428"/>
                    <a:pt x="12219" y="428"/>
                  </a:cubicBezTo>
                  <a:lnTo>
                    <a:pt x="12219" y="427"/>
                  </a:lnTo>
                  <a:close/>
                  <a:moveTo>
                    <a:pt x="12216" y="0"/>
                  </a:moveTo>
                  <a:cubicBezTo>
                    <a:pt x="12144" y="0"/>
                    <a:pt x="12072" y="3"/>
                    <a:pt x="12000" y="9"/>
                  </a:cubicBezTo>
                  <a:lnTo>
                    <a:pt x="2415" y="803"/>
                  </a:lnTo>
                  <a:cubicBezTo>
                    <a:pt x="1709" y="861"/>
                    <a:pt x="1088" y="1204"/>
                    <a:pt x="665" y="1768"/>
                  </a:cubicBezTo>
                  <a:cubicBezTo>
                    <a:pt x="176" y="2418"/>
                    <a:pt x="0" y="3305"/>
                    <a:pt x="183" y="4202"/>
                  </a:cubicBezTo>
                  <a:lnTo>
                    <a:pt x="2344" y="14838"/>
                  </a:lnTo>
                  <a:cubicBezTo>
                    <a:pt x="2677" y="16475"/>
                    <a:pt x="4104" y="17724"/>
                    <a:pt x="5586" y="17724"/>
                  </a:cubicBezTo>
                  <a:cubicBezTo>
                    <a:pt x="5658" y="17724"/>
                    <a:pt x="5730" y="17721"/>
                    <a:pt x="5803" y="17715"/>
                  </a:cubicBezTo>
                  <a:lnTo>
                    <a:pt x="15386" y="16922"/>
                  </a:lnTo>
                  <a:cubicBezTo>
                    <a:pt x="16092" y="16863"/>
                    <a:pt x="16714" y="16521"/>
                    <a:pt x="17137" y="15958"/>
                  </a:cubicBezTo>
                  <a:cubicBezTo>
                    <a:pt x="17626" y="15307"/>
                    <a:pt x="17801" y="14420"/>
                    <a:pt x="17619" y="13523"/>
                  </a:cubicBezTo>
                  <a:lnTo>
                    <a:pt x="15457" y="2886"/>
                  </a:lnTo>
                  <a:cubicBezTo>
                    <a:pt x="15124" y="1250"/>
                    <a:pt x="13698" y="0"/>
                    <a:pt x="1221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743;p56">
              <a:extLst>
                <a:ext uri="{FF2B5EF4-FFF2-40B4-BE49-F238E27FC236}">
                  <a16:creationId xmlns:a16="http://schemas.microsoft.com/office/drawing/2014/main" id="{6CCBCB35-8202-D01C-E2BC-C6BC7903B955}"/>
                </a:ext>
              </a:extLst>
            </p:cNvPr>
            <p:cNvSpPr/>
            <p:nvPr/>
          </p:nvSpPr>
          <p:spPr>
            <a:xfrm>
              <a:off x="3035375" y="2125025"/>
              <a:ext cx="329900" cy="322850"/>
            </a:xfrm>
            <a:custGeom>
              <a:avLst/>
              <a:gdLst/>
              <a:ahLst/>
              <a:cxnLst/>
              <a:rect l="l" t="t" r="r" b="b"/>
              <a:pathLst>
                <a:path w="13196" h="12914" extrusionOk="0">
                  <a:moveTo>
                    <a:pt x="9075" y="1"/>
                  </a:moveTo>
                  <a:cubicBezTo>
                    <a:pt x="9025" y="1"/>
                    <a:pt x="8975" y="3"/>
                    <a:pt x="8925" y="7"/>
                  </a:cubicBezTo>
                  <a:lnTo>
                    <a:pt x="1769" y="600"/>
                  </a:lnTo>
                  <a:cubicBezTo>
                    <a:pt x="684" y="690"/>
                    <a:pt x="1" y="1739"/>
                    <a:pt x="246" y="2946"/>
                  </a:cubicBezTo>
                  <a:lnTo>
                    <a:pt x="1860" y="10887"/>
                  </a:lnTo>
                  <a:cubicBezTo>
                    <a:pt x="2093" y="12037"/>
                    <a:pt x="3087" y="12914"/>
                    <a:pt x="4121" y="12914"/>
                  </a:cubicBezTo>
                  <a:cubicBezTo>
                    <a:pt x="4171" y="12914"/>
                    <a:pt x="4221" y="12911"/>
                    <a:pt x="4271" y="12907"/>
                  </a:cubicBezTo>
                  <a:lnTo>
                    <a:pt x="11426" y="12315"/>
                  </a:lnTo>
                  <a:cubicBezTo>
                    <a:pt x="12513" y="12226"/>
                    <a:pt x="13196" y="11175"/>
                    <a:pt x="12950" y="9968"/>
                  </a:cubicBezTo>
                  <a:lnTo>
                    <a:pt x="11336" y="2027"/>
                  </a:lnTo>
                  <a:cubicBezTo>
                    <a:pt x="11102" y="877"/>
                    <a:pt x="10108" y="1"/>
                    <a:pt x="90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744;p56">
              <a:extLst>
                <a:ext uri="{FF2B5EF4-FFF2-40B4-BE49-F238E27FC236}">
                  <a16:creationId xmlns:a16="http://schemas.microsoft.com/office/drawing/2014/main" id="{70E64C6C-7316-B35C-886D-C934791DA7F8}"/>
                </a:ext>
              </a:extLst>
            </p:cNvPr>
            <p:cNvSpPr/>
            <p:nvPr/>
          </p:nvSpPr>
          <p:spPr>
            <a:xfrm>
              <a:off x="3196700" y="2253450"/>
              <a:ext cx="1213625" cy="391975"/>
            </a:xfrm>
            <a:custGeom>
              <a:avLst/>
              <a:gdLst/>
              <a:ahLst/>
              <a:cxnLst/>
              <a:rect l="l" t="t" r="r" b="b"/>
              <a:pathLst>
                <a:path w="48545" h="15679" extrusionOk="0">
                  <a:moveTo>
                    <a:pt x="8438" y="0"/>
                  </a:moveTo>
                  <a:cubicBezTo>
                    <a:pt x="8413" y="0"/>
                    <a:pt x="8389" y="1"/>
                    <a:pt x="8366" y="2"/>
                  </a:cubicBezTo>
                  <a:cubicBezTo>
                    <a:pt x="6950" y="62"/>
                    <a:pt x="1868" y="741"/>
                    <a:pt x="903" y="1258"/>
                  </a:cubicBezTo>
                  <a:cubicBezTo>
                    <a:pt x="0" y="1742"/>
                    <a:pt x="224" y="2188"/>
                    <a:pt x="672" y="2188"/>
                  </a:cubicBezTo>
                  <a:cubicBezTo>
                    <a:pt x="703" y="2188"/>
                    <a:pt x="735" y="2186"/>
                    <a:pt x="768" y="2181"/>
                  </a:cubicBezTo>
                  <a:lnTo>
                    <a:pt x="6104" y="1468"/>
                  </a:lnTo>
                  <a:lnTo>
                    <a:pt x="8899" y="3033"/>
                  </a:lnTo>
                  <a:cubicBezTo>
                    <a:pt x="8899" y="3033"/>
                    <a:pt x="7175" y="4721"/>
                    <a:pt x="7080" y="5864"/>
                  </a:cubicBezTo>
                  <a:cubicBezTo>
                    <a:pt x="6855" y="8566"/>
                    <a:pt x="6897" y="9301"/>
                    <a:pt x="7440" y="9301"/>
                  </a:cubicBezTo>
                  <a:cubicBezTo>
                    <a:pt x="7471" y="9301"/>
                    <a:pt x="7504" y="9299"/>
                    <a:pt x="7538" y="9294"/>
                  </a:cubicBezTo>
                  <a:cubicBezTo>
                    <a:pt x="8174" y="9209"/>
                    <a:pt x="8257" y="5964"/>
                    <a:pt x="8257" y="5964"/>
                  </a:cubicBezTo>
                  <a:lnTo>
                    <a:pt x="8732" y="5643"/>
                  </a:lnTo>
                  <a:lnTo>
                    <a:pt x="9182" y="8040"/>
                  </a:lnTo>
                  <a:cubicBezTo>
                    <a:pt x="9182" y="8040"/>
                    <a:pt x="9433" y="8378"/>
                    <a:pt x="9705" y="8378"/>
                  </a:cubicBezTo>
                  <a:cubicBezTo>
                    <a:pt x="9859" y="8378"/>
                    <a:pt x="10019" y="8269"/>
                    <a:pt x="10144" y="7929"/>
                  </a:cubicBezTo>
                  <a:cubicBezTo>
                    <a:pt x="10386" y="7275"/>
                    <a:pt x="9910" y="5743"/>
                    <a:pt x="9910" y="5743"/>
                  </a:cubicBezTo>
                  <a:lnTo>
                    <a:pt x="10841" y="4972"/>
                  </a:lnTo>
                  <a:cubicBezTo>
                    <a:pt x="10841" y="4972"/>
                    <a:pt x="11078" y="6962"/>
                    <a:pt x="11528" y="7208"/>
                  </a:cubicBezTo>
                  <a:cubicBezTo>
                    <a:pt x="11628" y="7264"/>
                    <a:pt x="11725" y="7289"/>
                    <a:pt x="11813" y="7289"/>
                  </a:cubicBezTo>
                  <a:cubicBezTo>
                    <a:pt x="12047" y="7289"/>
                    <a:pt x="12211" y="7105"/>
                    <a:pt x="12174" y="6828"/>
                  </a:cubicBezTo>
                  <a:cubicBezTo>
                    <a:pt x="12123" y="6446"/>
                    <a:pt x="11898" y="4970"/>
                    <a:pt x="11898" y="4970"/>
                  </a:cubicBezTo>
                  <a:lnTo>
                    <a:pt x="13550" y="3963"/>
                  </a:lnTo>
                  <a:cubicBezTo>
                    <a:pt x="13550" y="3963"/>
                    <a:pt x="40134" y="15155"/>
                    <a:pt x="42904" y="15561"/>
                  </a:cubicBezTo>
                  <a:cubicBezTo>
                    <a:pt x="43480" y="15645"/>
                    <a:pt x="44060" y="15679"/>
                    <a:pt x="44618" y="15679"/>
                  </a:cubicBezTo>
                  <a:cubicBezTo>
                    <a:pt x="46743" y="15679"/>
                    <a:pt x="48545" y="15194"/>
                    <a:pt x="48545" y="15194"/>
                  </a:cubicBezTo>
                  <a:lnTo>
                    <a:pt x="44926" y="8436"/>
                  </a:lnTo>
                  <a:cubicBezTo>
                    <a:pt x="44926" y="8436"/>
                    <a:pt x="18768" y="2363"/>
                    <a:pt x="17302" y="2041"/>
                  </a:cubicBezTo>
                  <a:cubicBezTo>
                    <a:pt x="15861" y="1725"/>
                    <a:pt x="9975" y="0"/>
                    <a:pt x="84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745;p56">
              <a:extLst>
                <a:ext uri="{FF2B5EF4-FFF2-40B4-BE49-F238E27FC236}">
                  <a16:creationId xmlns:a16="http://schemas.microsoft.com/office/drawing/2014/main" id="{F69D4843-7DDE-7570-6593-E1701E6591C5}"/>
                </a:ext>
              </a:extLst>
            </p:cNvPr>
            <p:cNvSpPr/>
            <p:nvPr/>
          </p:nvSpPr>
          <p:spPr>
            <a:xfrm>
              <a:off x="3195500" y="2246325"/>
              <a:ext cx="1223275" cy="406250"/>
            </a:xfrm>
            <a:custGeom>
              <a:avLst/>
              <a:gdLst/>
              <a:ahLst/>
              <a:cxnLst/>
              <a:rect l="l" t="t" r="r" b="b"/>
              <a:pathLst>
                <a:path w="48931" h="16250" extrusionOk="0">
                  <a:moveTo>
                    <a:pt x="8486" y="570"/>
                  </a:moveTo>
                  <a:cubicBezTo>
                    <a:pt x="9536" y="570"/>
                    <a:pt x="12904" y="1460"/>
                    <a:pt x="15148" y="2055"/>
                  </a:cubicBezTo>
                  <a:cubicBezTo>
                    <a:pt x="16110" y="2311"/>
                    <a:pt x="16869" y="2511"/>
                    <a:pt x="17289" y="2604"/>
                  </a:cubicBezTo>
                  <a:cubicBezTo>
                    <a:pt x="18685" y="2910"/>
                    <a:pt x="42814" y="8511"/>
                    <a:pt x="44785" y="8969"/>
                  </a:cubicBezTo>
                  <a:lnTo>
                    <a:pt x="48167" y="15288"/>
                  </a:lnTo>
                  <a:cubicBezTo>
                    <a:pt x="47548" y="15423"/>
                    <a:pt x="46186" y="15678"/>
                    <a:pt x="44663" y="15678"/>
                  </a:cubicBezTo>
                  <a:cubicBezTo>
                    <a:pt x="44118" y="15678"/>
                    <a:pt x="43552" y="15645"/>
                    <a:pt x="42993" y="15563"/>
                  </a:cubicBezTo>
                  <a:cubicBezTo>
                    <a:pt x="40291" y="15168"/>
                    <a:pt x="13974" y="4099"/>
                    <a:pt x="13709" y="3987"/>
                  </a:cubicBezTo>
                  <a:cubicBezTo>
                    <a:pt x="13674" y="3972"/>
                    <a:pt x="13636" y="3965"/>
                    <a:pt x="13598" y="3965"/>
                  </a:cubicBezTo>
                  <a:cubicBezTo>
                    <a:pt x="13597" y="3965"/>
                    <a:pt x="13595" y="3965"/>
                    <a:pt x="13593" y="3965"/>
                  </a:cubicBezTo>
                  <a:cubicBezTo>
                    <a:pt x="13542" y="3965"/>
                    <a:pt x="13492" y="3980"/>
                    <a:pt x="13450" y="4006"/>
                  </a:cubicBezTo>
                  <a:lnTo>
                    <a:pt x="11797" y="5012"/>
                  </a:lnTo>
                  <a:cubicBezTo>
                    <a:pt x="11699" y="5072"/>
                    <a:pt x="11646" y="5185"/>
                    <a:pt x="11664" y="5299"/>
                  </a:cubicBezTo>
                  <a:cubicBezTo>
                    <a:pt x="11664" y="5299"/>
                    <a:pt x="11887" y="6771"/>
                    <a:pt x="11938" y="7151"/>
                  </a:cubicBezTo>
                  <a:cubicBezTo>
                    <a:pt x="11946" y="7212"/>
                    <a:pt x="11936" y="7261"/>
                    <a:pt x="11911" y="7278"/>
                  </a:cubicBezTo>
                  <a:cubicBezTo>
                    <a:pt x="11899" y="7286"/>
                    <a:pt x="11881" y="7290"/>
                    <a:pt x="11859" y="7290"/>
                  </a:cubicBezTo>
                  <a:cubicBezTo>
                    <a:pt x="11821" y="7290"/>
                    <a:pt x="11771" y="7278"/>
                    <a:pt x="11714" y="7246"/>
                  </a:cubicBezTo>
                  <a:cubicBezTo>
                    <a:pt x="11539" y="7128"/>
                    <a:pt x="11285" y="6183"/>
                    <a:pt x="11170" y="5225"/>
                  </a:cubicBezTo>
                  <a:cubicBezTo>
                    <a:pt x="11152" y="5072"/>
                    <a:pt x="11022" y="4973"/>
                    <a:pt x="10886" y="4973"/>
                  </a:cubicBezTo>
                  <a:cubicBezTo>
                    <a:pt x="10824" y="4973"/>
                    <a:pt x="10760" y="4994"/>
                    <a:pt x="10706" y="5040"/>
                  </a:cubicBezTo>
                  <a:lnTo>
                    <a:pt x="9775" y="5810"/>
                  </a:lnTo>
                  <a:cubicBezTo>
                    <a:pt x="9686" y="5884"/>
                    <a:pt x="9649" y="6003"/>
                    <a:pt x="9684" y="6114"/>
                  </a:cubicBezTo>
                  <a:cubicBezTo>
                    <a:pt x="9857" y="6670"/>
                    <a:pt x="10075" y="7707"/>
                    <a:pt x="9924" y="8116"/>
                  </a:cubicBezTo>
                  <a:cubicBezTo>
                    <a:pt x="9849" y="8321"/>
                    <a:pt x="9776" y="8375"/>
                    <a:pt x="9757" y="8378"/>
                  </a:cubicBezTo>
                  <a:cubicBezTo>
                    <a:pt x="9754" y="8378"/>
                    <a:pt x="9751" y="8379"/>
                    <a:pt x="9748" y="8379"/>
                  </a:cubicBezTo>
                  <a:cubicBezTo>
                    <a:pt x="9685" y="8379"/>
                    <a:pt x="9580" y="8297"/>
                    <a:pt x="9495" y="8201"/>
                  </a:cubicBezTo>
                  <a:lnTo>
                    <a:pt x="9059" y="5875"/>
                  </a:lnTo>
                  <a:cubicBezTo>
                    <a:pt x="9033" y="5733"/>
                    <a:pt x="8909" y="5643"/>
                    <a:pt x="8778" y="5643"/>
                  </a:cubicBezTo>
                  <a:cubicBezTo>
                    <a:pt x="8724" y="5643"/>
                    <a:pt x="8669" y="5658"/>
                    <a:pt x="8619" y="5692"/>
                  </a:cubicBezTo>
                  <a:lnTo>
                    <a:pt x="8145" y="6014"/>
                  </a:lnTo>
                  <a:cubicBezTo>
                    <a:pt x="8069" y="6066"/>
                    <a:pt x="8023" y="6150"/>
                    <a:pt x="8021" y="6243"/>
                  </a:cubicBezTo>
                  <a:cubicBezTo>
                    <a:pt x="7982" y="7714"/>
                    <a:pt x="7749" y="9147"/>
                    <a:pt x="7548" y="9296"/>
                  </a:cubicBezTo>
                  <a:cubicBezTo>
                    <a:pt x="7529" y="9299"/>
                    <a:pt x="7507" y="9301"/>
                    <a:pt x="7486" y="9301"/>
                  </a:cubicBezTo>
                  <a:cubicBezTo>
                    <a:pt x="7458" y="9301"/>
                    <a:pt x="7433" y="9297"/>
                    <a:pt x="7420" y="9284"/>
                  </a:cubicBezTo>
                  <a:cubicBezTo>
                    <a:pt x="7172" y="9047"/>
                    <a:pt x="7322" y="7247"/>
                    <a:pt x="7411" y="6172"/>
                  </a:cubicBezTo>
                  <a:cubicBezTo>
                    <a:pt x="7482" y="5323"/>
                    <a:pt x="8688" y="3971"/>
                    <a:pt x="9147" y="3523"/>
                  </a:cubicBezTo>
                  <a:cubicBezTo>
                    <a:pt x="9283" y="3390"/>
                    <a:pt x="9252" y="3164"/>
                    <a:pt x="9087" y="3071"/>
                  </a:cubicBezTo>
                  <a:lnTo>
                    <a:pt x="6292" y="1505"/>
                  </a:lnTo>
                  <a:cubicBezTo>
                    <a:pt x="6249" y="1481"/>
                    <a:pt x="6202" y="1468"/>
                    <a:pt x="6154" y="1468"/>
                  </a:cubicBezTo>
                  <a:cubicBezTo>
                    <a:pt x="6141" y="1468"/>
                    <a:pt x="6128" y="1469"/>
                    <a:pt x="6115" y="1471"/>
                  </a:cubicBezTo>
                  <a:lnTo>
                    <a:pt x="778" y="2184"/>
                  </a:lnTo>
                  <a:cubicBezTo>
                    <a:pt x="756" y="2186"/>
                    <a:pt x="733" y="2189"/>
                    <a:pt x="712" y="2189"/>
                  </a:cubicBezTo>
                  <a:cubicBezTo>
                    <a:pt x="676" y="2188"/>
                    <a:pt x="649" y="2185"/>
                    <a:pt x="633" y="2185"/>
                  </a:cubicBezTo>
                  <a:cubicBezTo>
                    <a:pt x="621" y="2185"/>
                    <a:pt x="614" y="2186"/>
                    <a:pt x="614" y="2192"/>
                  </a:cubicBezTo>
                  <a:lnTo>
                    <a:pt x="614" y="2192"/>
                  </a:lnTo>
                  <a:cubicBezTo>
                    <a:pt x="617" y="2152"/>
                    <a:pt x="713" y="1994"/>
                    <a:pt x="1085" y="1795"/>
                  </a:cubicBezTo>
                  <a:cubicBezTo>
                    <a:pt x="1995" y="1307"/>
                    <a:pt x="7012" y="631"/>
                    <a:pt x="8425" y="571"/>
                  </a:cubicBezTo>
                  <a:cubicBezTo>
                    <a:pt x="8444" y="571"/>
                    <a:pt x="8464" y="570"/>
                    <a:pt x="8486" y="570"/>
                  </a:cubicBezTo>
                  <a:close/>
                  <a:moveTo>
                    <a:pt x="8484" y="1"/>
                  </a:moveTo>
                  <a:cubicBezTo>
                    <a:pt x="8455" y="1"/>
                    <a:pt x="8427" y="1"/>
                    <a:pt x="8401" y="2"/>
                  </a:cubicBezTo>
                  <a:cubicBezTo>
                    <a:pt x="7065" y="59"/>
                    <a:pt x="1874" y="726"/>
                    <a:pt x="817" y="1293"/>
                  </a:cubicBezTo>
                  <a:cubicBezTo>
                    <a:pt x="8" y="1726"/>
                    <a:pt x="1" y="2142"/>
                    <a:pt x="68" y="2353"/>
                  </a:cubicBezTo>
                  <a:cubicBezTo>
                    <a:pt x="149" y="2604"/>
                    <a:pt x="402" y="2758"/>
                    <a:pt x="715" y="2758"/>
                  </a:cubicBezTo>
                  <a:cubicBezTo>
                    <a:pt x="760" y="2758"/>
                    <a:pt x="806" y="2755"/>
                    <a:pt x="853" y="2748"/>
                  </a:cubicBezTo>
                  <a:lnTo>
                    <a:pt x="6095" y="2049"/>
                  </a:lnTo>
                  <a:lnTo>
                    <a:pt x="8486" y="3388"/>
                  </a:lnTo>
                  <a:cubicBezTo>
                    <a:pt x="7980" y="3929"/>
                    <a:pt x="6923" y="5169"/>
                    <a:pt x="6844" y="6126"/>
                  </a:cubicBezTo>
                  <a:cubicBezTo>
                    <a:pt x="6647" y="8488"/>
                    <a:pt x="6646" y="9335"/>
                    <a:pt x="7026" y="9699"/>
                  </a:cubicBezTo>
                  <a:cubicBezTo>
                    <a:pt x="7148" y="9814"/>
                    <a:pt x="7303" y="9871"/>
                    <a:pt x="7489" y="9871"/>
                  </a:cubicBezTo>
                  <a:cubicBezTo>
                    <a:pt x="7532" y="9871"/>
                    <a:pt x="7577" y="9868"/>
                    <a:pt x="7624" y="9862"/>
                  </a:cubicBezTo>
                  <a:cubicBezTo>
                    <a:pt x="8321" y="9770"/>
                    <a:pt x="8533" y="7988"/>
                    <a:pt x="8584" y="6436"/>
                  </a:cubicBezTo>
                  <a:lnTo>
                    <a:pt x="8950" y="8378"/>
                  </a:lnTo>
                  <a:cubicBezTo>
                    <a:pt x="8958" y="8421"/>
                    <a:pt x="8974" y="8460"/>
                    <a:pt x="9000" y="8495"/>
                  </a:cubicBezTo>
                  <a:cubicBezTo>
                    <a:pt x="9037" y="8545"/>
                    <a:pt x="9351" y="8948"/>
                    <a:pt x="9754" y="8948"/>
                  </a:cubicBezTo>
                  <a:cubicBezTo>
                    <a:pt x="9781" y="8948"/>
                    <a:pt x="9809" y="8946"/>
                    <a:pt x="9838" y="8942"/>
                  </a:cubicBezTo>
                  <a:cubicBezTo>
                    <a:pt x="10111" y="8903"/>
                    <a:pt x="10320" y="8691"/>
                    <a:pt x="10459" y="8314"/>
                  </a:cubicBezTo>
                  <a:cubicBezTo>
                    <a:pt x="10681" y="7711"/>
                    <a:pt x="10410" y="6586"/>
                    <a:pt x="10283" y="6130"/>
                  </a:cubicBezTo>
                  <a:lnTo>
                    <a:pt x="10678" y="5804"/>
                  </a:lnTo>
                  <a:cubicBezTo>
                    <a:pt x="10796" y="6528"/>
                    <a:pt x="11029" y="7518"/>
                    <a:pt x="11438" y="7744"/>
                  </a:cubicBezTo>
                  <a:cubicBezTo>
                    <a:pt x="11579" y="7822"/>
                    <a:pt x="11724" y="7860"/>
                    <a:pt x="11862" y="7860"/>
                  </a:cubicBezTo>
                  <a:cubicBezTo>
                    <a:pt x="11997" y="7860"/>
                    <a:pt x="12126" y="7823"/>
                    <a:pt x="12235" y="7748"/>
                  </a:cubicBezTo>
                  <a:cubicBezTo>
                    <a:pt x="12441" y="7607"/>
                    <a:pt x="12542" y="7357"/>
                    <a:pt x="12505" y="7077"/>
                  </a:cubicBezTo>
                  <a:cubicBezTo>
                    <a:pt x="12464" y="6779"/>
                    <a:pt x="12319" y="5812"/>
                    <a:pt x="12257" y="5401"/>
                  </a:cubicBezTo>
                  <a:lnTo>
                    <a:pt x="13623" y="4569"/>
                  </a:lnTo>
                  <a:cubicBezTo>
                    <a:pt x="15894" y="5524"/>
                    <a:pt x="40209" y="15732"/>
                    <a:pt x="42911" y="16127"/>
                  </a:cubicBezTo>
                  <a:cubicBezTo>
                    <a:pt x="43507" y="16214"/>
                    <a:pt x="44107" y="16249"/>
                    <a:pt x="44681" y="16249"/>
                  </a:cubicBezTo>
                  <a:cubicBezTo>
                    <a:pt x="46796" y="16249"/>
                    <a:pt x="48574" y="15780"/>
                    <a:pt x="48666" y="15755"/>
                  </a:cubicBezTo>
                  <a:cubicBezTo>
                    <a:pt x="48843" y="15707"/>
                    <a:pt x="48930" y="15507"/>
                    <a:pt x="48843" y="15345"/>
                  </a:cubicBezTo>
                  <a:lnTo>
                    <a:pt x="45225" y="8587"/>
                  </a:lnTo>
                  <a:cubicBezTo>
                    <a:pt x="45187" y="8515"/>
                    <a:pt x="45118" y="8463"/>
                    <a:pt x="45039" y="8444"/>
                  </a:cubicBezTo>
                  <a:cubicBezTo>
                    <a:pt x="44777" y="8383"/>
                    <a:pt x="18861" y="2366"/>
                    <a:pt x="17411" y="2048"/>
                  </a:cubicBezTo>
                  <a:cubicBezTo>
                    <a:pt x="17004" y="1958"/>
                    <a:pt x="16210" y="1748"/>
                    <a:pt x="15294" y="1505"/>
                  </a:cubicBezTo>
                  <a:cubicBezTo>
                    <a:pt x="12892" y="869"/>
                    <a:pt x="9618" y="1"/>
                    <a:pt x="84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746;p56">
              <a:extLst>
                <a:ext uri="{FF2B5EF4-FFF2-40B4-BE49-F238E27FC236}">
                  <a16:creationId xmlns:a16="http://schemas.microsoft.com/office/drawing/2014/main" id="{C5346CB4-69BA-766B-2E06-C5E58C9BAA7D}"/>
                </a:ext>
              </a:extLst>
            </p:cNvPr>
            <p:cNvSpPr/>
            <p:nvPr/>
          </p:nvSpPr>
          <p:spPr>
            <a:xfrm>
              <a:off x="6187450" y="2827100"/>
              <a:ext cx="128925" cy="146200"/>
            </a:xfrm>
            <a:custGeom>
              <a:avLst/>
              <a:gdLst/>
              <a:ahLst/>
              <a:cxnLst/>
              <a:rect l="l" t="t" r="r" b="b"/>
              <a:pathLst>
                <a:path w="5157" h="5848" extrusionOk="0">
                  <a:moveTo>
                    <a:pt x="2936" y="1"/>
                  </a:moveTo>
                  <a:cubicBezTo>
                    <a:pt x="2414" y="1"/>
                    <a:pt x="1888" y="246"/>
                    <a:pt x="1778" y="679"/>
                  </a:cubicBezTo>
                  <a:cubicBezTo>
                    <a:pt x="1778" y="679"/>
                    <a:pt x="1" y="3503"/>
                    <a:pt x="462" y="3729"/>
                  </a:cubicBezTo>
                  <a:cubicBezTo>
                    <a:pt x="484" y="3740"/>
                    <a:pt x="509" y="3745"/>
                    <a:pt x="537" y="3745"/>
                  </a:cubicBezTo>
                  <a:cubicBezTo>
                    <a:pt x="1095" y="3745"/>
                    <a:pt x="2776" y="1695"/>
                    <a:pt x="2776" y="1695"/>
                  </a:cubicBezTo>
                  <a:lnTo>
                    <a:pt x="2776" y="1695"/>
                  </a:lnTo>
                  <a:lnTo>
                    <a:pt x="1864" y="4547"/>
                  </a:lnTo>
                  <a:cubicBezTo>
                    <a:pt x="1864" y="4547"/>
                    <a:pt x="1839" y="4771"/>
                    <a:pt x="2070" y="4771"/>
                  </a:cubicBezTo>
                  <a:cubicBezTo>
                    <a:pt x="2213" y="4771"/>
                    <a:pt x="2451" y="4687"/>
                    <a:pt x="2851" y="4415"/>
                  </a:cubicBezTo>
                  <a:cubicBezTo>
                    <a:pt x="3518" y="3962"/>
                    <a:pt x="3664" y="3062"/>
                    <a:pt x="3682" y="2461"/>
                  </a:cubicBezTo>
                  <a:lnTo>
                    <a:pt x="3682" y="2461"/>
                  </a:lnTo>
                  <a:lnTo>
                    <a:pt x="3774" y="4867"/>
                  </a:lnTo>
                  <a:cubicBezTo>
                    <a:pt x="3774" y="4867"/>
                    <a:pt x="3138" y="5847"/>
                    <a:pt x="3895" y="5847"/>
                  </a:cubicBezTo>
                  <a:cubicBezTo>
                    <a:pt x="3940" y="5847"/>
                    <a:pt x="3991" y="5844"/>
                    <a:pt x="4047" y="5836"/>
                  </a:cubicBezTo>
                  <a:cubicBezTo>
                    <a:pt x="5035" y="5704"/>
                    <a:pt x="5156" y="3388"/>
                    <a:pt x="5062" y="2683"/>
                  </a:cubicBezTo>
                  <a:cubicBezTo>
                    <a:pt x="4969" y="1977"/>
                    <a:pt x="4413" y="1046"/>
                    <a:pt x="3895" y="396"/>
                  </a:cubicBezTo>
                  <a:cubicBezTo>
                    <a:pt x="3680" y="126"/>
                    <a:pt x="3309" y="1"/>
                    <a:pt x="29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2747;p56">
              <a:extLst>
                <a:ext uri="{FF2B5EF4-FFF2-40B4-BE49-F238E27FC236}">
                  <a16:creationId xmlns:a16="http://schemas.microsoft.com/office/drawing/2014/main" id="{23DE2A20-F01B-E15A-2E9F-B841ACEC1714}"/>
                </a:ext>
              </a:extLst>
            </p:cNvPr>
            <p:cNvSpPr/>
            <p:nvPr/>
          </p:nvSpPr>
          <p:spPr>
            <a:xfrm>
              <a:off x="6186375" y="2820025"/>
              <a:ext cx="136125" cy="160350"/>
            </a:xfrm>
            <a:custGeom>
              <a:avLst/>
              <a:gdLst/>
              <a:ahLst/>
              <a:cxnLst/>
              <a:rect l="l" t="t" r="r" b="b"/>
              <a:pathLst>
                <a:path w="5445" h="6414" extrusionOk="0">
                  <a:moveTo>
                    <a:pt x="2980" y="568"/>
                  </a:moveTo>
                  <a:cubicBezTo>
                    <a:pt x="3289" y="568"/>
                    <a:pt x="3570" y="673"/>
                    <a:pt x="3716" y="856"/>
                  </a:cubicBezTo>
                  <a:cubicBezTo>
                    <a:pt x="4171" y="1427"/>
                    <a:pt x="4735" y="2331"/>
                    <a:pt x="4824" y="3003"/>
                  </a:cubicBezTo>
                  <a:cubicBezTo>
                    <a:pt x="4865" y="3312"/>
                    <a:pt x="4862" y="4042"/>
                    <a:pt x="4726" y="4699"/>
                  </a:cubicBezTo>
                  <a:cubicBezTo>
                    <a:pt x="4583" y="5383"/>
                    <a:pt x="4338" y="5797"/>
                    <a:pt x="4054" y="5836"/>
                  </a:cubicBezTo>
                  <a:cubicBezTo>
                    <a:pt x="4011" y="5842"/>
                    <a:pt x="3967" y="5845"/>
                    <a:pt x="3924" y="5845"/>
                  </a:cubicBezTo>
                  <a:cubicBezTo>
                    <a:pt x="3902" y="5845"/>
                    <a:pt x="3881" y="5844"/>
                    <a:pt x="3859" y="5843"/>
                  </a:cubicBezTo>
                  <a:lnTo>
                    <a:pt x="3854" y="5843"/>
                  </a:lnTo>
                  <a:cubicBezTo>
                    <a:pt x="3835" y="5759"/>
                    <a:pt x="3932" y="5497"/>
                    <a:pt x="4057" y="5303"/>
                  </a:cubicBezTo>
                  <a:cubicBezTo>
                    <a:pt x="4089" y="5255"/>
                    <a:pt x="4105" y="5196"/>
                    <a:pt x="4103" y="5138"/>
                  </a:cubicBezTo>
                  <a:lnTo>
                    <a:pt x="4012" y="2753"/>
                  </a:lnTo>
                  <a:cubicBezTo>
                    <a:pt x="4020" y="2538"/>
                    <a:pt x="4011" y="2323"/>
                    <a:pt x="3986" y="2109"/>
                  </a:cubicBezTo>
                  <a:cubicBezTo>
                    <a:pt x="3968" y="1967"/>
                    <a:pt x="3843" y="1862"/>
                    <a:pt x="3706" y="1862"/>
                  </a:cubicBezTo>
                  <a:cubicBezTo>
                    <a:pt x="3698" y="1862"/>
                    <a:pt x="3689" y="1862"/>
                    <a:pt x="3680" y="1863"/>
                  </a:cubicBezTo>
                  <a:cubicBezTo>
                    <a:pt x="3528" y="1877"/>
                    <a:pt x="3414" y="2006"/>
                    <a:pt x="3419" y="2158"/>
                  </a:cubicBezTo>
                  <a:lnTo>
                    <a:pt x="3442" y="2757"/>
                  </a:lnTo>
                  <a:cubicBezTo>
                    <a:pt x="3425" y="3297"/>
                    <a:pt x="3295" y="4082"/>
                    <a:pt x="2735" y="4462"/>
                  </a:cubicBezTo>
                  <a:cubicBezTo>
                    <a:pt x="2489" y="4629"/>
                    <a:pt x="2330" y="4706"/>
                    <a:pt x="2235" y="4741"/>
                  </a:cubicBezTo>
                  <a:lnTo>
                    <a:pt x="3091" y="2065"/>
                  </a:lnTo>
                  <a:cubicBezTo>
                    <a:pt x="3133" y="1934"/>
                    <a:pt x="3076" y="1793"/>
                    <a:pt x="2955" y="1728"/>
                  </a:cubicBezTo>
                  <a:cubicBezTo>
                    <a:pt x="2913" y="1704"/>
                    <a:pt x="2866" y="1693"/>
                    <a:pt x="2820" y="1693"/>
                  </a:cubicBezTo>
                  <a:cubicBezTo>
                    <a:pt x="2737" y="1693"/>
                    <a:pt x="2655" y="1729"/>
                    <a:pt x="2600" y="1798"/>
                  </a:cubicBezTo>
                  <a:cubicBezTo>
                    <a:pt x="1854" y="2706"/>
                    <a:pt x="1045" y="3506"/>
                    <a:pt x="729" y="3708"/>
                  </a:cubicBezTo>
                  <a:cubicBezTo>
                    <a:pt x="835" y="3249"/>
                    <a:pt x="1455" y="2077"/>
                    <a:pt x="2063" y="1114"/>
                  </a:cubicBezTo>
                  <a:cubicBezTo>
                    <a:pt x="2078" y="1089"/>
                    <a:pt x="2091" y="1061"/>
                    <a:pt x="2098" y="1032"/>
                  </a:cubicBezTo>
                  <a:cubicBezTo>
                    <a:pt x="2159" y="794"/>
                    <a:pt x="2442" y="652"/>
                    <a:pt x="2687" y="599"/>
                  </a:cubicBezTo>
                  <a:cubicBezTo>
                    <a:pt x="2785" y="578"/>
                    <a:pt x="2884" y="568"/>
                    <a:pt x="2980" y="568"/>
                  </a:cubicBezTo>
                  <a:close/>
                  <a:moveTo>
                    <a:pt x="2972" y="0"/>
                  </a:moveTo>
                  <a:cubicBezTo>
                    <a:pt x="2831" y="0"/>
                    <a:pt x="2694" y="15"/>
                    <a:pt x="2567" y="43"/>
                  </a:cubicBezTo>
                  <a:cubicBezTo>
                    <a:pt x="2053" y="154"/>
                    <a:pt x="1680" y="452"/>
                    <a:pt x="1558" y="845"/>
                  </a:cubicBezTo>
                  <a:cubicBezTo>
                    <a:pt x="1066" y="1629"/>
                    <a:pt x="1" y="3424"/>
                    <a:pt x="165" y="4003"/>
                  </a:cubicBezTo>
                  <a:cubicBezTo>
                    <a:pt x="195" y="4118"/>
                    <a:pt x="274" y="4214"/>
                    <a:pt x="380" y="4267"/>
                  </a:cubicBezTo>
                  <a:cubicBezTo>
                    <a:pt x="419" y="4286"/>
                    <a:pt x="476" y="4314"/>
                    <a:pt x="567" y="4314"/>
                  </a:cubicBezTo>
                  <a:cubicBezTo>
                    <a:pt x="796" y="4314"/>
                    <a:pt x="1238" y="4136"/>
                    <a:pt x="2134" y="3194"/>
                  </a:cubicBezTo>
                  <a:lnTo>
                    <a:pt x="2134" y="3194"/>
                  </a:lnTo>
                  <a:lnTo>
                    <a:pt x="1624" y="4797"/>
                  </a:lnTo>
                  <a:cubicBezTo>
                    <a:pt x="1608" y="4943"/>
                    <a:pt x="1655" y="5154"/>
                    <a:pt x="1846" y="5268"/>
                  </a:cubicBezTo>
                  <a:cubicBezTo>
                    <a:pt x="1924" y="5315"/>
                    <a:pt x="2012" y="5339"/>
                    <a:pt x="2113" y="5339"/>
                  </a:cubicBezTo>
                  <a:cubicBezTo>
                    <a:pt x="2349" y="5339"/>
                    <a:pt x="2653" y="5206"/>
                    <a:pt x="3056" y="4933"/>
                  </a:cubicBezTo>
                  <a:cubicBezTo>
                    <a:pt x="3231" y="4813"/>
                    <a:pt x="3384" y="4663"/>
                    <a:pt x="3508" y="4492"/>
                  </a:cubicBezTo>
                  <a:lnTo>
                    <a:pt x="3530" y="5073"/>
                  </a:lnTo>
                  <a:cubicBezTo>
                    <a:pt x="3393" y="5305"/>
                    <a:pt x="3153" y="5803"/>
                    <a:pt x="3372" y="6147"/>
                  </a:cubicBezTo>
                  <a:cubicBezTo>
                    <a:pt x="3451" y="6275"/>
                    <a:pt x="3615" y="6414"/>
                    <a:pt x="3944" y="6414"/>
                  </a:cubicBezTo>
                  <a:cubicBezTo>
                    <a:pt x="4006" y="6413"/>
                    <a:pt x="4067" y="6408"/>
                    <a:pt x="4128" y="6400"/>
                  </a:cubicBezTo>
                  <a:cubicBezTo>
                    <a:pt x="4515" y="6348"/>
                    <a:pt x="5030" y="6031"/>
                    <a:pt x="5284" y="4814"/>
                  </a:cubicBezTo>
                  <a:cubicBezTo>
                    <a:pt x="5426" y="4127"/>
                    <a:pt x="5444" y="3345"/>
                    <a:pt x="5389" y="2927"/>
                  </a:cubicBezTo>
                  <a:cubicBezTo>
                    <a:pt x="5284" y="2142"/>
                    <a:pt x="4686" y="1159"/>
                    <a:pt x="4161" y="501"/>
                  </a:cubicBezTo>
                  <a:cubicBezTo>
                    <a:pt x="3876" y="144"/>
                    <a:pt x="3408" y="0"/>
                    <a:pt x="29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2748;p56">
              <a:extLst>
                <a:ext uri="{FF2B5EF4-FFF2-40B4-BE49-F238E27FC236}">
                  <a16:creationId xmlns:a16="http://schemas.microsoft.com/office/drawing/2014/main" id="{C7B0A848-0416-52F5-1B3F-5D6ED1F061A7}"/>
                </a:ext>
              </a:extLst>
            </p:cNvPr>
            <p:cNvSpPr/>
            <p:nvPr/>
          </p:nvSpPr>
          <p:spPr>
            <a:xfrm>
              <a:off x="5645500" y="2251925"/>
              <a:ext cx="725925" cy="713400"/>
            </a:xfrm>
            <a:custGeom>
              <a:avLst/>
              <a:gdLst/>
              <a:ahLst/>
              <a:cxnLst/>
              <a:rect l="l" t="t" r="r" b="b"/>
              <a:pathLst>
                <a:path w="29037" h="28536" extrusionOk="0">
                  <a:moveTo>
                    <a:pt x="3775" y="1"/>
                  </a:moveTo>
                  <a:cubicBezTo>
                    <a:pt x="3775" y="1"/>
                    <a:pt x="2578" y="760"/>
                    <a:pt x="1336" y="2219"/>
                  </a:cubicBezTo>
                  <a:cubicBezTo>
                    <a:pt x="95" y="3678"/>
                    <a:pt x="1" y="7283"/>
                    <a:pt x="1" y="7283"/>
                  </a:cubicBezTo>
                  <a:lnTo>
                    <a:pt x="2034" y="7442"/>
                  </a:lnTo>
                  <a:cubicBezTo>
                    <a:pt x="2034" y="7442"/>
                    <a:pt x="5018" y="9341"/>
                    <a:pt x="8265" y="11063"/>
                  </a:cubicBezTo>
                  <a:cubicBezTo>
                    <a:pt x="11512" y="12784"/>
                    <a:pt x="20142" y="18240"/>
                    <a:pt x="20142" y="18240"/>
                  </a:cubicBezTo>
                  <a:lnTo>
                    <a:pt x="19758" y="20733"/>
                  </a:lnTo>
                  <a:cubicBezTo>
                    <a:pt x="19758" y="20733"/>
                    <a:pt x="19777" y="23029"/>
                    <a:pt x="19664" y="24338"/>
                  </a:cubicBezTo>
                  <a:cubicBezTo>
                    <a:pt x="19552" y="25646"/>
                    <a:pt x="19778" y="27339"/>
                    <a:pt x="19873" y="28045"/>
                  </a:cubicBezTo>
                  <a:cubicBezTo>
                    <a:pt x="19893" y="28194"/>
                    <a:pt x="19953" y="28261"/>
                    <a:pt x="20038" y="28261"/>
                  </a:cubicBezTo>
                  <a:cubicBezTo>
                    <a:pt x="20355" y="28261"/>
                    <a:pt x="21018" y="27331"/>
                    <a:pt x="21218" y="26284"/>
                  </a:cubicBezTo>
                  <a:cubicBezTo>
                    <a:pt x="21472" y="24957"/>
                    <a:pt x="21423" y="23527"/>
                    <a:pt x="21423" y="23527"/>
                  </a:cubicBezTo>
                  <a:lnTo>
                    <a:pt x="21423" y="23527"/>
                  </a:lnTo>
                  <a:cubicBezTo>
                    <a:pt x="21424" y="23527"/>
                    <a:pt x="24379" y="24138"/>
                    <a:pt x="25339" y="24871"/>
                  </a:cubicBezTo>
                  <a:cubicBezTo>
                    <a:pt x="26299" y="25605"/>
                    <a:pt x="27551" y="27449"/>
                    <a:pt x="28088" y="28240"/>
                  </a:cubicBezTo>
                  <a:cubicBezTo>
                    <a:pt x="28228" y="28446"/>
                    <a:pt x="28362" y="28536"/>
                    <a:pt x="28481" y="28536"/>
                  </a:cubicBezTo>
                  <a:cubicBezTo>
                    <a:pt x="28819" y="28536"/>
                    <a:pt x="29036" y="27814"/>
                    <a:pt x="28925" y="26979"/>
                  </a:cubicBezTo>
                  <a:cubicBezTo>
                    <a:pt x="28774" y="25849"/>
                    <a:pt x="26543" y="23130"/>
                    <a:pt x="25847" y="22218"/>
                  </a:cubicBezTo>
                  <a:cubicBezTo>
                    <a:pt x="25150" y="21305"/>
                    <a:pt x="24162" y="19282"/>
                    <a:pt x="23813" y="17749"/>
                  </a:cubicBezTo>
                  <a:cubicBezTo>
                    <a:pt x="23464" y="16215"/>
                    <a:pt x="10417" y="2442"/>
                    <a:pt x="8714" y="1520"/>
                  </a:cubicBezTo>
                  <a:cubicBezTo>
                    <a:pt x="7010" y="599"/>
                    <a:pt x="3775" y="1"/>
                    <a:pt x="37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2749;p56">
              <a:extLst>
                <a:ext uri="{FF2B5EF4-FFF2-40B4-BE49-F238E27FC236}">
                  <a16:creationId xmlns:a16="http://schemas.microsoft.com/office/drawing/2014/main" id="{505AADBE-FB41-2DB7-601F-E9E15E638823}"/>
                </a:ext>
              </a:extLst>
            </p:cNvPr>
            <p:cNvSpPr/>
            <p:nvPr/>
          </p:nvSpPr>
          <p:spPr>
            <a:xfrm>
              <a:off x="5638325" y="2244825"/>
              <a:ext cx="739900" cy="727625"/>
            </a:xfrm>
            <a:custGeom>
              <a:avLst/>
              <a:gdLst/>
              <a:ahLst/>
              <a:cxnLst/>
              <a:rect l="l" t="t" r="r" b="b"/>
              <a:pathLst>
                <a:path w="29596" h="29105" extrusionOk="0">
                  <a:moveTo>
                    <a:pt x="4123" y="586"/>
                  </a:moveTo>
                  <a:cubicBezTo>
                    <a:pt x="4705" y="701"/>
                    <a:pt x="7397" y="1260"/>
                    <a:pt x="8866" y="2055"/>
                  </a:cubicBezTo>
                  <a:cubicBezTo>
                    <a:pt x="10674" y="3033"/>
                    <a:pt x="23533" y="16825"/>
                    <a:pt x="23822" y="18095"/>
                  </a:cubicBezTo>
                  <a:cubicBezTo>
                    <a:pt x="24180" y="19668"/>
                    <a:pt x="25188" y="21732"/>
                    <a:pt x="25908" y="22675"/>
                  </a:cubicBezTo>
                  <a:cubicBezTo>
                    <a:pt x="25997" y="22791"/>
                    <a:pt x="26112" y="22939"/>
                    <a:pt x="26244" y="23108"/>
                  </a:cubicBezTo>
                  <a:cubicBezTo>
                    <a:pt x="27077" y="24173"/>
                    <a:pt x="28808" y="26391"/>
                    <a:pt x="28930" y="27300"/>
                  </a:cubicBezTo>
                  <a:cubicBezTo>
                    <a:pt x="29029" y="28036"/>
                    <a:pt x="28839" y="28489"/>
                    <a:pt x="28776" y="28535"/>
                  </a:cubicBezTo>
                  <a:cubicBezTo>
                    <a:pt x="28776" y="28535"/>
                    <a:pt x="28714" y="28514"/>
                    <a:pt x="28609" y="28360"/>
                  </a:cubicBezTo>
                  <a:cubicBezTo>
                    <a:pt x="28066" y="27561"/>
                    <a:pt x="26795" y="25689"/>
                    <a:pt x="25800" y="24929"/>
                  </a:cubicBezTo>
                  <a:cubicBezTo>
                    <a:pt x="24800" y="24164"/>
                    <a:pt x="21892" y="23557"/>
                    <a:pt x="21769" y="23532"/>
                  </a:cubicBezTo>
                  <a:cubicBezTo>
                    <a:pt x="21750" y="23528"/>
                    <a:pt x="21731" y="23527"/>
                    <a:pt x="21712" y="23527"/>
                  </a:cubicBezTo>
                  <a:lnTo>
                    <a:pt x="21712" y="23526"/>
                  </a:lnTo>
                  <a:cubicBezTo>
                    <a:pt x="21550" y="23526"/>
                    <a:pt x="21422" y="23659"/>
                    <a:pt x="21427" y="23819"/>
                  </a:cubicBezTo>
                  <a:cubicBezTo>
                    <a:pt x="21427" y="23834"/>
                    <a:pt x="21470" y="25236"/>
                    <a:pt x="21225" y="26514"/>
                  </a:cubicBezTo>
                  <a:cubicBezTo>
                    <a:pt x="21076" y="27299"/>
                    <a:pt x="20668" y="27942"/>
                    <a:pt x="20427" y="28173"/>
                  </a:cubicBezTo>
                  <a:cubicBezTo>
                    <a:pt x="20327" y="27415"/>
                    <a:pt x="20132" y="25855"/>
                    <a:pt x="20235" y="24644"/>
                  </a:cubicBezTo>
                  <a:cubicBezTo>
                    <a:pt x="20348" y="23338"/>
                    <a:pt x="20330" y="21108"/>
                    <a:pt x="20327" y="21060"/>
                  </a:cubicBezTo>
                  <a:lnTo>
                    <a:pt x="20712" y="18565"/>
                  </a:lnTo>
                  <a:cubicBezTo>
                    <a:pt x="20729" y="18454"/>
                    <a:pt x="20678" y="18342"/>
                    <a:pt x="20582" y="18282"/>
                  </a:cubicBezTo>
                  <a:cubicBezTo>
                    <a:pt x="20496" y="18227"/>
                    <a:pt x="11905" y="12801"/>
                    <a:pt x="8686" y="11094"/>
                  </a:cubicBezTo>
                  <a:cubicBezTo>
                    <a:pt x="5486" y="9399"/>
                    <a:pt x="2503" y="7504"/>
                    <a:pt x="2474" y="7484"/>
                  </a:cubicBezTo>
                  <a:cubicBezTo>
                    <a:pt x="2435" y="7460"/>
                    <a:pt x="2391" y="7445"/>
                    <a:pt x="2343" y="7440"/>
                  </a:cubicBezTo>
                  <a:lnTo>
                    <a:pt x="586" y="7303"/>
                  </a:lnTo>
                  <a:cubicBezTo>
                    <a:pt x="637" y="6454"/>
                    <a:pt x="868" y="3829"/>
                    <a:pt x="1840" y="2687"/>
                  </a:cubicBezTo>
                  <a:cubicBezTo>
                    <a:pt x="2843" y="1509"/>
                    <a:pt x="3825" y="792"/>
                    <a:pt x="4123" y="586"/>
                  </a:cubicBezTo>
                  <a:close/>
                  <a:moveTo>
                    <a:pt x="4063" y="0"/>
                  </a:moveTo>
                  <a:cubicBezTo>
                    <a:pt x="4009" y="0"/>
                    <a:pt x="3956" y="15"/>
                    <a:pt x="3910" y="44"/>
                  </a:cubicBezTo>
                  <a:cubicBezTo>
                    <a:pt x="3859" y="76"/>
                    <a:pt x="2661" y="844"/>
                    <a:pt x="1406" y="2319"/>
                  </a:cubicBezTo>
                  <a:cubicBezTo>
                    <a:pt x="115" y="3837"/>
                    <a:pt x="8" y="7408"/>
                    <a:pt x="4" y="7559"/>
                  </a:cubicBezTo>
                  <a:cubicBezTo>
                    <a:pt x="0" y="7710"/>
                    <a:pt x="115" y="7838"/>
                    <a:pt x="266" y="7850"/>
                  </a:cubicBezTo>
                  <a:lnTo>
                    <a:pt x="2228" y="8004"/>
                  </a:lnTo>
                  <a:cubicBezTo>
                    <a:pt x="2669" y="8282"/>
                    <a:pt x="5450" y="10025"/>
                    <a:pt x="8419" y="11598"/>
                  </a:cubicBezTo>
                  <a:cubicBezTo>
                    <a:pt x="11378" y="13167"/>
                    <a:pt x="18932" y="17916"/>
                    <a:pt x="20119" y="18665"/>
                  </a:cubicBezTo>
                  <a:lnTo>
                    <a:pt x="19760" y="21019"/>
                  </a:lnTo>
                  <a:cubicBezTo>
                    <a:pt x="19760" y="21043"/>
                    <a:pt x="19777" y="23317"/>
                    <a:pt x="19668" y="24597"/>
                  </a:cubicBezTo>
                  <a:cubicBezTo>
                    <a:pt x="19553" y="25932"/>
                    <a:pt x="19779" y="27633"/>
                    <a:pt x="19878" y="28366"/>
                  </a:cubicBezTo>
                  <a:cubicBezTo>
                    <a:pt x="19922" y="28700"/>
                    <a:pt x="20132" y="28823"/>
                    <a:pt x="20312" y="28829"/>
                  </a:cubicBezTo>
                  <a:cubicBezTo>
                    <a:pt x="20318" y="28829"/>
                    <a:pt x="20323" y="28829"/>
                    <a:pt x="20329" y="28829"/>
                  </a:cubicBezTo>
                  <a:cubicBezTo>
                    <a:pt x="20929" y="28829"/>
                    <a:pt x="21593" y="27626"/>
                    <a:pt x="21785" y="26621"/>
                  </a:cubicBezTo>
                  <a:cubicBezTo>
                    <a:pt x="21966" y="25672"/>
                    <a:pt x="21997" y="24685"/>
                    <a:pt x="21999" y="24167"/>
                  </a:cubicBezTo>
                  <a:cubicBezTo>
                    <a:pt x="22796" y="24351"/>
                    <a:pt x="24743" y="24839"/>
                    <a:pt x="25453" y="25382"/>
                  </a:cubicBezTo>
                  <a:cubicBezTo>
                    <a:pt x="26376" y="26087"/>
                    <a:pt x="27610" y="27905"/>
                    <a:pt x="28139" y="28684"/>
                  </a:cubicBezTo>
                  <a:cubicBezTo>
                    <a:pt x="28367" y="29019"/>
                    <a:pt x="28594" y="29104"/>
                    <a:pt x="28766" y="29104"/>
                  </a:cubicBezTo>
                  <a:cubicBezTo>
                    <a:pt x="28830" y="29104"/>
                    <a:pt x="28894" y="29092"/>
                    <a:pt x="28955" y="29068"/>
                  </a:cubicBezTo>
                  <a:cubicBezTo>
                    <a:pt x="29469" y="28873"/>
                    <a:pt x="29595" y="27975"/>
                    <a:pt x="29495" y="27224"/>
                  </a:cubicBezTo>
                  <a:cubicBezTo>
                    <a:pt x="29364" y="26245"/>
                    <a:pt x="27980" y="24405"/>
                    <a:pt x="26693" y="22757"/>
                  </a:cubicBezTo>
                  <a:cubicBezTo>
                    <a:pt x="26562" y="22590"/>
                    <a:pt x="26448" y="22444"/>
                    <a:pt x="26360" y="22328"/>
                  </a:cubicBezTo>
                  <a:cubicBezTo>
                    <a:pt x="25692" y="21453"/>
                    <a:pt x="24714" y="19448"/>
                    <a:pt x="24377" y="17969"/>
                  </a:cubicBezTo>
                  <a:cubicBezTo>
                    <a:pt x="23988" y="16254"/>
                    <a:pt x="10861" y="2486"/>
                    <a:pt x="9136" y="1553"/>
                  </a:cubicBezTo>
                  <a:cubicBezTo>
                    <a:pt x="7413" y="622"/>
                    <a:pt x="4248" y="30"/>
                    <a:pt x="4114" y="5"/>
                  </a:cubicBezTo>
                  <a:cubicBezTo>
                    <a:pt x="4097" y="2"/>
                    <a:pt x="4080" y="0"/>
                    <a:pt x="40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2750;p56">
              <a:extLst>
                <a:ext uri="{FF2B5EF4-FFF2-40B4-BE49-F238E27FC236}">
                  <a16:creationId xmlns:a16="http://schemas.microsoft.com/office/drawing/2014/main" id="{CEE6169C-E70B-4F88-E426-2569EDB7ED03}"/>
                </a:ext>
              </a:extLst>
            </p:cNvPr>
            <p:cNvSpPr/>
            <p:nvPr/>
          </p:nvSpPr>
          <p:spPr>
            <a:xfrm>
              <a:off x="5169600" y="2989200"/>
              <a:ext cx="770925" cy="1759900"/>
            </a:xfrm>
            <a:custGeom>
              <a:avLst/>
              <a:gdLst/>
              <a:ahLst/>
              <a:cxnLst/>
              <a:rect l="l" t="t" r="r" b="b"/>
              <a:pathLst>
                <a:path w="30837" h="70396" extrusionOk="0">
                  <a:moveTo>
                    <a:pt x="21023" y="1"/>
                  </a:moveTo>
                  <a:cubicBezTo>
                    <a:pt x="20061" y="1"/>
                    <a:pt x="14036" y="2950"/>
                    <a:pt x="10360" y="4237"/>
                  </a:cubicBezTo>
                  <a:cubicBezTo>
                    <a:pt x="6379" y="5631"/>
                    <a:pt x="2155" y="7345"/>
                    <a:pt x="2155" y="7345"/>
                  </a:cubicBezTo>
                  <a:lnTo>
                    <a:pt x="2693" y="14600"/>
                  </a:lnTo>
                  <a:cubicBezTo>
                    <a:pt x="2693" y="14600"/>
                    <a:pt x="0" y="38521"/>
                    <a:pt x="5376" y="45417"/>
                  </a:cubicBezTo>
                  <a:cubicBezTo>
                    <a:pt x="10751" y="52313"/>
                    <a:pt x="28109" y="70395"/>
                    <a:pt x="28109" y="70395"/>
                  </a:cubicBezTo>
                  <a:lnTo>
                    <a:pt x="30837" y="67157"/>
                  </a:lnTo>
                  <a:cubicBezTo>
                    <a:pt x="30837" y="67157"/>
                    <a:pt x="21138" y="48339"/>
                    <a:pt x="19350" y="45705"/>
                  </a:cubicBezTo>
                  <a:cubicBezTo>
                    <a:pt x="17561" y="43071"/>
                    <a:pt x="14604" y="35995"/>
                    <a:pt x="14604" y="35995"/>
                  </a:cubicBezTo>
                  <a:cubicBezTo>
                    <a:pt x="14604" y="35995"/>
                    <a:pt x="20610" y="11056"/>
                    <a:pt x="21033" y="8845"/>
                  </a:cubicBezTo>
                  <a:cubicBezTo>
                    <a:pt x="21457" y="6633"/>
                    <a:pt x="21229" y="630"/>
                    <a:pt x="21153" y="64"/>
                  </a:cubicBezTo>
                  <a:cubicBezTo>
                    <a:pt x="21147" y="21"/>
                    <a:pt x="21102" y="1"/>
                    <a:pt x="210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2751;p56">
              <a:extLst>
                <a:ext uri="{FF2B5EF4-FFF2-40B4-BE49-F238E27FC236}">
                  <a16:creationId xmlns:a16="http://schemas.microsoft.com/office/drawing/2014/main" id="{FB90551A-1A1E-20E0-B2BD-194B7BA95236}"/>
                </a:ext>
              </a:extLst>
            </p:cNvPr>
            <p:cNvSpPr/>
            <p:nvPr/>
          </p:nvSpPr>
          <p:spPr>
            <a:xfrm>
              <a:off x="5163750" y="2982175"/>
              <a:ext cx="784425" cy="1774025"/>
            </a:xfrm>
            <a:custGeom>
              <a:avLst/>
              <a:gdLst/>
              <a:ahLst/>
              <a:cxnLst/>
              <a:rect l="l" t="t" r="r" b="b"/>
              <a:pathLst>
                <a:path w="31377" h="70961" extrusionOk="0">
                  <a:moveTo>
                    <a:pt x="21122" y="580"/>
                  </a:moveTo>
                  <a:lnTo>
                    <a:pt x="21122" y="580"/>
                  </a:lnTo>
                  <a:cubicBezTo>
                    <a:pt x="21204" y="1758"/>
                    <a:pt x="21374" y="7052"/>
                    <a:pt x="20988" y="9073"/>
                  </a:cubicBezTo>
                  <a:cubicBezTo>
                    <a:pt x="20571" y="11252"/>
                    <a:pt x="14621" y="35960"/>
                    <a:pt x="14561" y="36210"/>
                  </a:cubicBezTo>
                  <a:cubicBezTo>
                    <a:pt x="14548" y="36269"/>
                    <a:pt x="14552" y="36331"/>
                    <a:pt x="14576" y="36386"/>
                  </a:cubicBezTo>
                  <a:cubicBezTo>
                    <a:pt x="14695" y="36676"/>
                    <a:pt x="17563" y="43519"/>
                    <a:pt x="19348" y="46147"/>
                  </a:cubicBezTo>
                  <a:cubicBezTo>
                    <a:pt x="21017" y="48603"/>
                    <a:pt x="29759" y="65518"/>
                    <a:pt x="30730" y="67400"/>
                  </a:cubicBezTo>
                  <a:lnTo>
                    <a:pt x="28329" y="70249"/>
                  </a:lnTo>
                  <a:cubicBezTo>
                    <a:pt x="26299" y="68129"/>
                    <a:pt x="10813" y="51910"/>
                    <a:pt x="5835" y="45523"/>
                  </a:cubicBezTo>
                  <a:cubicBezTo>
                    <a:pt x="591" y="38798"/>
                    <a:pt x="3183" y="15151"/>
                    <a:pt x="3212" y="14859"/>
                  </a:cubicBezTo>
                  <a:lnTo>
                    <a:pt x="2688" y="7812"/>
                  </a:lnTo>
                  <a:cubicBezTo>
                    <a:pt x="3559" y="7461"/>
                    <a:pt x="7237" y="5995"/>
                    <a:pt x="10688" y="4786"/>
                  </a:cubicBezTo>
                  <a:cubicBezTo>
                    <a:pt x="12383" y="4193"/>
                    <a:pt x="14586" y="3244"/>
                    <a:pt x="16529" y="2405"/>
                  </a:cubicBezTo>
                  <a:cubicBezTo>
                    <a:pt x="18393" y="1603"/>
                    <a:pt x="20482" y="702"/>
                    <a:pt x="21122" y="580"/>
                  </a:cubicBezTo>
                  <a:close/>
                  <a:moveTo>
                    <a:pt x="21261" y="1"/>
                  </a:moveTo>
                  <a:cubicBezTo>
                    <a:pt x="20734" y="1"/>
                    <a:pt x="19510" y="499"/>
                    <a:pt x="16304" y="1882"/>
                  </a:cubicBezTo>
                  <a:cubicBezTo>
                    <a:pt x="14369" y="2716"/>
                    <a:pt x="12175" y="3662"/>
                    <a:pt x="10499" y="4249"/>
                  </a:cubicBezTo>
                  <a:cubicBezTo>
                    <a:pt x="6558" y="5628"/>
                    <a:pt x="2323" y="7345"/>
                    <a:pt x="2282" y="7362"/>
                  </a:cubicBezTo>
                  <a:cubicBezTo>
                    <a:pt x="2167" y="7408"/>
                    <a:pt x="2095" y="7523"/>
                    <a:pt x="2104" y="7646"/>
                  </a:cubicBezTo>
                  <a:lnTo>
                    <a:pt x="2645" y="14849"/>
                  </a:lnTo>
                  <a:cubicBezTo>
                    <a:pt x="2534" y="15830"/>
                    <a:pt x="1" y="38966"/>
                    <a:pt x="5384" y="45874"/>
                  </a:cubicBezTo>
                  <a:cubicBezTo>
                    <a:pt x="10708" y="52703"/>
                    <a:pt x="27964" y="70692"/>
                    <a:pt x="28137" y="70874"/>
                  </a:cubicBezTo>
                  <a:cubicBezTo>
                    <a:pt x="28192" y="70929"/>
                    <a:pt x="28265" y="70960"/>
                    <a:pt x="28343" y="70960"/>
                  </a:cubicBezTo>
                  <a:lnTo>
                    <a:pt x="28352" y="70960"/>
                  </a:lnTo>
                  <a:cubicBezTo>
                    <a:pt x="28433" y="70958"/>
                    <a:pt x="28509" y="70921"/>
                    <a:pt x="28561" y="70859"/>
                  </a:cubicBezTo>
                  <a:lnTo>
                    <a:pt x="31290" y="67622"/>
                  </a:lnTo>
                  <a:cubicBezTo>
                    <a:pt x="31363" y="67534"/>
                    <a:pt x="31377" y="67410"/>
                    <a:pt x="31325" y="67307"/>
                  </a:cubicBezTo>
                  <a:cubicBezTo>
                    <a:pt x="30929" y="66538"/>
                    <a:pt x="21598" y="48445"/>
                    <a:pt x="19821" y="45826"/>
                  </a:cubicBezTo>
                  <a:cubicBezTo>
                    <a:pt x="18173" y="43401"/>
                    <a:pt x="15479" y="37065"/>
                    <a:pt x="15137" y="36252"/>
                  </a:cubicBezTo>
                  <a:cubicBezTo>
                    <a:pt x="15594" y="34353"/>
                    <a:pt x="21135" y="11327"/>
                    <a:pt x="21546" y="9179"/>
                  </a:cubicBezTo>
                  <a:cubicBezTo>
                    <a:pt x="21983" y="6896"/>
                    <a:pt x="21744" y="871"/>
                    <a:pt x="21668" y="308"/>
                  </a:cubicBezTo>
                  <a:cubicBezTo>
                    <a:pt x="21657" y="219"/>
                    <a:pt x="21572" y="96"/>
                    <a:pt x="21494" y="52"/>
                  </a:cubicBezTo>
                  <a:cubicBezTo>
                    <a:pt x="21436" y="19"/>
                    <a:pt x="21361" y="1"/>
                    <a:pt x="212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2752;p56">
              <a:extLst>
                <a:ext uri="{FF2B5EF4-FFF2-40B4-BE49-F238E27FC236}">
                  <a16:creationId xmlns:a16="http://schemas.microsoft.com/office/drawing/2014/main" id="{446C39D2-5E44-C4E7-43B2-ECEAF0044612}"/>
                </a:ext>
              </a:extLst>
            </p:cNvPr>
            <p:cNvSpPr/>
            <p:nvPr/>
          </p:nvSpPr>
          <p:spPr>
            <a:xfrm>
              <a:off x="5059050" y="2939225"/>
              <a:ext cx="1013300" cy="1218375"/>
            </a:xfrm>
            <a:custGeom>
              <a:avLst/>
              <a:gdLst/>
              <a:ahLst/>
              <a:cxnLst/>
              <a:rect l="l" t="t" r="r" b="b"/>
              <a:pathLst>
                <a:path w="40532" h="48735" extrusionOk="0">
                  <a:moveTo>
                    <a:pt x="28202" y="0"/>
                  </a:moveTo>
                  <a:cubicBezTo>
                    <a:pt x="28144" y="0"/>
                    <a:pt x="28087" y="4"/>
                    <a:pt x="28030" y="11"/>
                  </a:cubicBezTo>
                  <a:cubicBezTo>
                    <a:pt x="26900" y="163"/>
                    <a:pt x="17191" y="7063"/>
                    <a:pt x="17191" y="7063"/>
                  </a:cubicBezTo>
                  <a:lnTo>
                    <a:pt x="16872" y="11128"/>
                  </a:lnTo>
                  <a:cubicBezTo>
                    <a:pt x="16872" y="11128"/>
                    <a:pt x="15000" y="13246"/>
                    <a:pt x="15499" y="13755"/>
                  </a:cubicBezTo>
                  <a:lnTo>
                    <a:pt x="15998" y="14263"/>
                  </a:lnTo>
                  <a:cubicBezTo>
                    <a:pt x="15998" y="14263"/>
                    <a:pt x="5482" y="28023"/>
                    <a:pt x="4100" y="31656"/>
                  </a:cubicBezTo>
                  <a:cubicBezTo>
                    <a:pt x="2717" y="35288"/>
                    <a:pt x="0" y="43985"/>
                    <a:pt x="57" y="44408"/>
                  </a:cubicBezTo>
                  <a:cubicBezTo>
                    <a:pt x="113" y="44830"/>
                    <a:pt x="1881" y="46308"/>
                    <a:pt x="3029" y="46308"/>
                  </a:cubicBezTo>
                  <a:cubicBezTo>
                    <a:pt x="3033" y="46308"/>
                    <a:pt x="3037" y="46308"/>
                    <a:pt x="3041" y="46308"/>
                  </a:cubicBezTo>
                  <a:cubicBezTo>
                    <a:pt x="3043" y="46308"/>
                    <a:pt x="3045" y="46308"/>
                    <a:pt x="3048" y="46308"/>
                  </a:cubicBezTo>
                  <a:cubicBezTo>
                    <a:pt x="4320" y="46308"/>
                    <a:pt x="39713" y="48734"/>
                    <a:pt x="39713" y="48734"/>
                  </a:cubicBezTo>
                  <a:lnTo>
                    <a:pt x="40532" y="45177"/>
                  </a:lnTo>
                  <a:lnTo>
                    <a:pt x="14726" y="36989"/>
                  </a:lnTo>
                  <a:cubicBezTo>
                    <a:pt x="14726" y="36989"/>
                    <a:pt x="30236" y="14371"/>
                    <a:pt x="30960" y="12263"/>
                  </a:cubicBezTo>
                  <a:cubicBezTo>
                    <a:pt x="31683" y="10154"/>
                    <a:pt x="30759" y="3238"/>
                    <a:pt x="30627" y="2251"/>
                  </a:cubicBezTo>
                  <a:cubicBezTo>
                    <a:pt x="30501" y="1312"/>
                    <a:pt x="29290" y="0"/>
                    <a:pt x="282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2753;p56">
              <a:extLst>
                <a:ext uri="{FF2B5EF4-FFF2-40B4-BE49-F238E27FC236}">
                  <a16:creationId xmlns:a16="http://schemas.microsoft.com/office/drawing/2014/main" id="{7A9116C7-552A-AB3D-B336-33CF54669E8F}"/>
                </a:ext>
              </a:extLst>
            </p:cNvPr>
            <p:cNvSpPr/>
            <p:nvPr/>
          </p:nvSpPr>
          <p:spPr>
            <a:xfrm>
              <a:off x="5051500" y="2932100"/>
              <a:ext cx="1028625" cy="1232650"/>
            </a:xfrm>
            <a:custGeom>
              <a:avLst/>
              <a:gdLst/>
              <a:ahLst/>
              <a:cxnLst/>
              <a:rect l="l" t="t" r="r" b="b"/>
              <a:pathLst>
                <a:path w="41145" h="49306" extrusionOk="0">
                  <a:moveTo>
                    <a:pt x="28499" y="1"/>
                  </a:moveTo>
                  <a:cubicBezTo>
                    <a:pt x="28430" y="1"/>
                    <a:pt x="28361" y="5"/>
                    <a:pt x="28294" y="14"/>
                  </a:cubicBezTo>
                  <a:cubicBezTo>
                    <a:pt x="27128" y="170"/>
                    <a:pt x="18328" y="6406"/>
                    <a:pt x="17327" y="7117"/>
                  </a:cubicBezTo>
                  <a:cubicBezTo>
                    <a:pt x="17199" y="7207"/>
                    <a:pt x="17170" y="7385"/>
                    <a:pt x="17260" y="7513"/>
                  </a:cubicBezTo>
                  <a:cubicBezTo>
                    <a:pt x="17316" y="7591"/>
                    <a:pt x="17404" y="7633"/>
                    <a:pt x="17493" y="7633"/>
                  </a:cubicBezTo>
                  <a:cubicBezTo>
                    <a:pt x="17550" y="7633"/>
                    <a:pt x="17608" y="7616"/>
                    <a:pt x="17657" y="7581"/>
                  </a:cubicBezTo>
                  <a:cubicBezTo>
                    <a:pt x="21389" y="4928"/>
                    <a:pt x="27597" y="682"/>
                    <a:pt x="28369" y="579"/>
                  </a:cubicBezTo>
                  <a:cubicBezTo>
                    <a:pt x="28412" y="573"/>
                    <a:pt x="28456" y="570"/>
                    <a:pt x="28500" y="570"/>
                  </a:cubicBezTo>
                  <a:cubicBezTo>
                    <a:pt x="28902" y="570"/>
                    <a:pt x="29372" y="792"/>
                    <a:pt x="29810" y="1198"/>
                  </a:cubicBezTo>
                  <a:cubicBezTo>
                    <a:pt x="30263" y="1617"/>
                    <a:pt x="30590" y="2156"/>
                    <a:pt x="30647" y="2573"/>
                  </a:cubicBezTo>
                  <a:cubicBezTo>
                    <a:pt x="30893" y="4410"/>
                    <a:pt x="31646" y="10552"/>
                    <a:pt x="30992" y="12455"/>
                  </a:cubicBezTo>
                  <a:cubicBezTo>
                    <a:pt x="30430" y="14094"/>
                    <a:pt x="20149" y="29300"/>
                    <a:pt x="14793" y="37112"/>
                  </a:cubicBezTo>
                  <a:cubicBezTo>
                    <a:pt x="14684" y="37269"/>
                    <a:pt x="14759" y="37487"/>
                    <a:pt x="14941" y="37545"/>
                  </a:cubicBezTo>
                  <a:lnTo>
                    <a:pt x="40496" y="45654"/>
                  </a:lnTo>
                  <a:lnTo>
                    <a:pt x="39792" y="48718"/>
                  </a:lnTo>
                  <a:cubicBezTo>
                    <a:pt x="36411" y="48487"/>
                    <a:pt x="4582" y="46309"/>
                    <a:pt x="3347" y="46309"/>
                  </a:cubicBezTo>
                  <a:lnTo>
                    <a:pt x="3330" y="46309"/>
                  </a:lnTo>
                  <a:cubicBezTo>
                    <a:pt x="2334" y="46309"/>
                    <a:pt x="738" y="44973"/>
                    <a:pt x="642" y="44680"/>
                  </a:cubicBezTo>
                  <a:cubicBezTo>
                    <a:pt x="666" y="44092"/>
                    <a:pt x="3263" y="35733"/>
                    <a:pt x="4668" y="32043"/>
                  </a:cubicBezTo>
                  <a:cubicBezTo>
                    <a:pt x="6019" y="28490"/>
                    <a:pt x="16421" y="14858"/>
                    <a:pt x="16526" y="14720"/>
                  </a:cubicBezTo>
                  <a:cubicBezTo>
                    <a:pt x="16612" y="14607"/>
                    <a:pt x="16602" y="14448"/>
                    <a:pt x="16503" y="14348"/>
                  </a:cubicBezTo>
                  <a:lnTo>
                    <a:pt x="16007" y="13843"/>
                  </a:lnTo>
                  <a:cubicBezTo>
                    <a:pt x="15895" y="13621"/>
                    <a:pt x="16566" y="12532"/>
                    <a:pt x="17388" y="11602"/>
                  </a:cubicBezTo>
                  <a:cubicBezTo>
                    <a:pt x="17487" y="11483"/>
                    <a:pt x="17474" y="11307"/>
                    <a:pt x="17358" y="11205"/>
                  </a:cubicBezTo>
                  <a:cubicBezTo>
                    <a:pt x="17304" y="11157"/>
                    <a:pt x="17237" y="11133"/>
                    <a:pt x="17169" y="11133"/>
                  </a:cubicBezTo>
                  <a:cubicBezTo>
                    <a:pt x="17092" y="11133"/>
                    <a:pt x="17016" y="11164"/>
                    <a:pt x="16960" y="11225"/>
                  </a:cubicBezTo>
                  <a:cubicBezTo>
                    <a:pt x="16196" y="12091"/>
                    <a:pt x="15002" y="13632"/>
                    <a:pt x="15598" y="14240"/>
                  </a:cubicBezTo>
                  <a:lnTo>
                    <a:pt x="15924" y="14571"/>
                  </a:lnTo>
                  <a:cubicBezTo>
                    <a:pt x="14584" y="16332"/>
                    <a:pt x="5442" y="28404"/>
                    <a:pt x="4135" y="31839"/>
                  </a:cubicBezTo>
                  <a:cubicBezTo>
                    <a:pt x="2893" y="35107"/>
                    <a:pt x="1" y="44164"/>
                    <a:pt x="77" y="44732"/>
                  </a:cubicBezTo>
                  <a:cubicBezTo>
                    <a:pt x="164" y="45376"/>
                    <a:pt x="2115" y="46878"/>
                    <a:pt x="3332" y="46878"/>
                  </a:cubicBezTo>
                  <a:lnTo>
                    <a:pt x="3352" y="46878"/>
                  </a:lnTo>
                  <a:cubicBezTo>
                    <a:pt x="4607" y="46878"/>
                    <a:pt x="39642" y="49280"/>
                    <a:pt x="39996" y="49305"/>
                  </a:cubicBezTo>
                  <a:lnTo>
                    <a:pt x="40015" y="49305"/>
                  </a:lnTo>
                  <a:cubicBezTo>
                    <a:pt x="40148" y="49304"/>
                    <a:pt x="40263" y="49212"/>
                    <a:pt x="40292" y="49084"/>
                  </a:cubicBezTo>
                  <a:lnTo>
                    <a:pt x="41110" y="45526"/>
                  </a:lnTo>
                  <a:cubicBezTo>
                    <a:pt x="41144" y="45382"/>
                    <a:pt x="41061" y="45235"/>
                    <a:pt x="40920" y="45191"/>
                  </a:cubicBezTo>
                  <a:lnTo>
                    <a:pt x="15479" y="37118"/>
                  </a:lnTo>
                  <a:cubicBezTo>
                    <a:pt x="17436" y="34260"/>
                    <a:pt x="30842" y="14648"/>
                    <a:pt x="31532" y="12640"/>
                  </a:cubicBezTo>
                  <a:cubicBezTo>
                    <a:pt x="32206" y="10675"/>
                    <a:pt x="31533" y="4892"/>
                    <a:pt x="31212" y="2497"/>
                  </a:cubicBezTo>
                  <a:cubicBezTo>
                    <a:pt x="31139" y="1949"/>
                    <a:pt x="30751" y="1291"/>
                    <a:pt x="30198" y="779"/>
                  </a:cubicBezTo>
                  <a:cubicBezTo>
                    <a:pt x="29654" y="277"/>
                    <a:pt x="29047" y="1"/>
                    <a:pt x="284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2754;p56">
              <a:extLst>
                <a:ext uri="{FF2B5EF4-FFF2-40B4-BE49-F238E27FC236}">
                  <a16:creationId xmlns:a16="http://schemas.microsoft.com/office/drawing/2014/main" id="{4C686BBA-9282-4E34-F916-E8C106FFF697}"/>
                </a:ext>
              </a:extLst>
            </p:cNvPr>
            <p:cNvSpPr/>
            <p:nvPr/>
          </p:nvSpPr>
          <p:spPr>
            <a:xfrm>
              <a:off x="5216950" y="3126050"/>
              <a:ext cx="422700" cy="484075"/>
            </a:xfrm>
            <a:custGeom>
              <a:avLst/>
              <a:gdLst/>
              <a:ahLst/>
              <a:cxnLst/>
              <a:rect l="l" t="t" r="r" b="b"/>
              <a:pathLst>
                <a:path w="16908" h="19363" extrusionOk="0">
                  <a:moveTo>
                    <a:pt x="16599" y="0"/>
                  </a:moveTo>
                  <a:cubicBezTo>
                    <a:pt x="16581" y="0"/>
                    <a:pt x="16562" y="2"/>
                    <a:pt x="16542" y="7"/>
                  </a:cubicBezTo>
                  <a:cubicBezTo>
                    <a:pt x="11125" y="1078"/>
                    <a:pt x="9363" y="5014"/>
                    <a:pt x="9189" y="5433"/>
                  </a:cubicBezTo>
                  <a:lnTo>
                    <a:pt x="128" y="18918"/>
                  </a:lnTo>
                  <a:cubicBezTo>
                    <a:pt x="0" y="19108"/>
                    <a:pt x="136" y="19363"/>
                    <a:pt x="365" y="19363"/>
                  </a:cubicBezTo>
                  <a:cubicBezTo>
                    <a:pt x="459" y="19363"/>
                    <a:pt x="548" y="19315"/>
                    <a:pt x="602" y="19236"/>
                  </a:cubicBezTo>
                  <a:lnTo>
                    <a:pt x="9679" y="5726"/>
                  </a:lnTo>
                  <a:cubicBezTo>
                    <a:pt x="9691" y="5710"/>
                    <a:pt x="9701" y="5690"/>
                    <a:pt x="9709" y="5671"/>
                  </a:cubicBezTo>
                  <a:cubicBezTo>
                    <a:pt x="9723" y="5631"/>
                    <a:pt x="11354" y="1613"/>
                    <a:pt x="16652" y="564"/>
                  </a:cubicBezTo>
                  <a:cubicBezTo>
                    <a:pt x="16807" y="535"/>
                    <a:pt x="16907" y="385"/>
                    <a:pt x="16877" y="230"/>
                  </a:cubicBezTo>
                  <a:cubicBezTo>
                    <a:pt x="16850" y="95"/>
                    <a:pt x="16730" y="0"/>
                    <a:pt x="16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2755;p56">
              <a:extLst>
                <a:ext uri="{FF2B5EF4-FFF2-40B4-BE49-F238E27FC236}">
                  <a16:creationId xmlns:a16="http://schemas.microsoft.com/office/drawing/2014/main" id="{670E0E71-1935-D83E-EFDE-3E20957DEAC5}"/>
                </a:ext>
              </a:extLst>
            </p:cNvPr>
            <p:cNvSpPr/>
            <p:nvPr/>
          </p:nvSpPr>
          <p:spPr>
            <a:xfrm>
              <a:off x="5469650" y="3050750"/>
              <a:ext cx="295075" cy="124550"/>
            </a:xfrm>
            <a:custGeom>
              <a:avLst/>
              <a:gdLst/>
              <a:ahLst/>
              <a:cxnLst/>
              <a:rect l="l" t="t" r="r" b="b"/>
              <a:pathLst>
                <a:path w="11803" h="4982" extrusionOk="0">
                  <a:moveTo>
                    <a:pt x="10497" y="1"/>
                  </a:moveTo>
                  <a:cubicBezTo>
                    <a:pt x="6373" y="1"/>
                    <a:pt x="492" y="4270"/>
                    <a:pt x="223" y="4468"/>
                  </a:cubicBezTo>
                  <a:cubicBezTo>
                    <a:pt x="0" y="4630"/>
                    <a:pt x="115" y="4981"/>
                    <a:pt x="391" y="4981"/>
                  </a:cubicBezTo>
                  <a:cubicBezTo>
                    <a:pt x="452" y="4981"/>
                    <a:pt x="510" y="4962"/>
                    <a:pt x="559" y="4926"/>
                  </a:cubicBezTo>
                  <a:cubicBezTo>
                    <a:pt x="623" y="4879"/>
                    <a:pt x="6570" y="569"/>
                    <a:pt x="10494" y="569"/>
                  </a:cubicBezTo>
                  <a:cubicBezTo>
                    <a:pt x="10820" y="569"/>
                    <a:pt x="11131" y="599"/>
                    <a:pt x="11424" y="663"/>
                  </a:cubicBezTo>
                  <a:cubicBezTo>
                    <a:pt x="11446" y="668"/>
                    <a:pt x="11468" y="671"/>
                    <a:pt x="11489" y="671"/>
                  </a:cubicBezTo>
                  <a:cubicBezTo>
                    <a:pt x="11620" y="671"/>
                    <a:pt x="11738" y="580"/>
                    <a:pt x="11768" y="446"/>
                  </a:cubicBezTo>
                  <a:cubicBezTo>
                    <a:pt x="11802" y="292"/>
                    <a:pt x="11703" y="138"/>
                    <a:pt x="11546" y="107"/>
                  </a:cubicBezTo>
                  <a:cubicBezTo>
                    <a:pt x="11214" y="34"/>
                    <a:pt x="10862" y="1"/>
                    <a:pt x="104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2756;p56">
              <a:extLst>
                <a:ext uri="{FF2B5EF4-FFF2-40B4-BE49-F238E27FC236}">
                  <a16:creationId xmlns:a16="http://schemas.microsoft.com/office/drawing/2014/main" id="{E7B2ABFC-039B-48A5-CD78-7E1612851B37}"/>
                </a:ext>
              </a:extLst>
            </p:cNvPr>
            <p:cNvSpPr/>
            <p:nvPr/>
          </p:nvSpPr>
          <p:spPr>
            <a:xfrm>
              <a:off x="5266600" y="3629600"/>
              <a:ext cx="308225" cy="354050"/>
            </a:xfrm>
            <a:custGeom>
              <a:avLst/>
              <a:gdLst/>
              <a:ahLst/>
              <a:cxnLst/>
              <a:rect l="l" t="t" r="r" b="b"/>
              <a:pathLst>
                <a:path w="12329" h="14162" extrusionOk="0">
                  <a:moveTo>
                    <a:pt x="12009" y="1"/>
                  </a:moveTo>
                  <a:cubicBezTo>
                    <a:pt x="11924" y="1"/>
                    <a:pt x="11840" y="39"/>
                    <a:pt x="11783" y="112"/>
                  </a:cubicBezTo>
                  <a:lnTo>
                    <a:pt x="159" y="13691"/>
                  </a:lnTo>
                  <a:cubicBezTo>
                    <a:pt x="1" y="13876"/>
                    <a:pt x="131" y="14160"/>
                    <a:pt x="374" y="14161"/>
                  </a:cubicBezTo>
                  <a:cubicBezTo>
                    <a:pt x="458" y="14160"/>
                    <a:pt x="537" y="14124"/>
                    <a:pt x="591" y="14061"/>
                  </a:cubicBezTo>
                  <a:lnTo>
                    <a:pt x="12216" y="482"/>
                  </a:lnTo>
                  <a:cubicBezTo>
                    <a:pt x="12329" y="364"/>
                    <a:pt x="12318" y="175"/>
                    <a:pt x="12194" y="69"/>
                  </a:cubicBezTo>
                  <a:cubicBezTo>
                    <a:pt x="12140" y="23"/>
                    <a:pt x="12074" y="1"/>
                    <a:pt x="1200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2757;p56">
              <a:extLst>
                <a:ext uri="{FF2B5EF4-FFF2-40B4-BE49-F238E27FC236}">
                  <a16:creationId xmlns:a16="http://schemas.microsoft.com/office/drawing/2014/main" id="{759F3FD5-1D05-790E-E4E8-4DB75BFD0EEB}"/>
                </a:ext>
              </a:extLst>
            </p:cNvPr>
            <p:cNvSpPr/>
            <p:nvPr/>
          </p:nvSpPr>
          <p:spPr>
            <a:xfrm>
              <a:off x="5377550" y="3851850"/>
              <a:ext cx="110100" cy="37000"/>
            </a:xfrm>
            <a:custGeom>
              <a:avLst/>
              <a:gdLst/>
              <a:ahLst/>
              <a:cxnLst/>
              <a:rect l="l" t="t" r="r" b="b"/>
              <a:pathLst>
                <a:path w="4404" h="1480" extrusionOk="0">
                  <a:moveTo>
                    <a:pt x="312" y="0"/>
                  </a:moveTo>
                  <a:cubicBezTo>
                    <a:pt x="183" y="0"/>
                    <a:pt x="67" y="88"/>
                    <a:pt x="38" y="220"/>
                  </a:cubicBezTo>
                  <a:cubicBezTo>
                    <a:pt x="0" y="373"/>
                    <a:pt x="95" y="527"/>
                    <a:pt x="249" y="563"/>
                  </a:cubicBezTo>
                  <a:lnTo>
                    <a:pt x="4037" y="1471"/>
                  </a:lnTo>
                  <a:cubicBezTo>
                    <a:pt x="4059" y="1477"/>
                    <a:pt x="4081" y="1479"/>
                    <a:pt x="4103" y="1479"/>
                  </a:cubicBezTo>
                  <a:lnTo>
                    <a:pt x="4103" y="1479"/>
                  </a:lnTo>
                  <a:cubicBezTo>
                    <a:pt x="4248" y="1479"/>
                    <a:pt x="4369" y="1371"/>
                    <a:pt x="4386" y="1228"/>
                  </a:cubicBezTo>
                  <a:cubicBezTo>
                    <a:pt x="4403" y="1084"/>
                    <a:pt x="4309" y="951"/>
                    <a:pt x="4169" y="917"/>
                  </a:cubicBezTo>
                  <a:lnTo>
                    <a:pt x="381" y="9"/>
                  </a:lnTo>
                  <a:cubicBezTo>
                    <a:pt x="358" y="3"/>
                    <a:pt x="335" y="0"/>
                    <a:pt x="312" y="0"/>
                  </a:cubicBezTo>
                  <a:close/>
                  <a:moveTo>
                    <a:pt x="4103" y="1479"/>
                  </a:moveTo>
                  <a:cubicBezTo>
                    <a:pt x="4103" y="1479"/>
                    <a:pt x="4103" y="1479"/>
                    <a:pt x="4103" y="1479"/>
                  </a:cubicBezTo>
                  <a:lnTo>
                    <a:pt x="4104" y="1479"/>
                  </a:lnTo>
                  <a:cubicBezTo>
                    <a:pt x="4104" y="1479"/>
                    <a:pt x="4104" y="1479"/>
                    <a:pt x="4103" y="1479"/>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2758;p56">
              <a:extLst>
                <a:ext uri="{FF2B5EF4-FFF2-40B4-BE49-F238E27FC236}">
                  <a16:creationId xmlns:a16="http://schemas.microsoft.com/office/drawing/2014/main" id="{FC629E18-4FD4-32AE-36DC-20E3DE5FA1FF}"/>
                </a:ext>
              </a:extLst>
            </p:cNvPr>
            <p:cNvSpPr/>
            <p:nvPr/>
          </p:nvSpPr>
          <p:spPr>
            <a:xfrm>
              <a:off x="4285550" y="2207200"/>
              <a:ext cx="1558900" cy="992825"/>
            </a:xfrm>
            <a:custGeom>
              <a:avLst/>
              <a:gdLst/>
              <a:ahLst/>
              <a:cxnLst/>
              <a:rect l="l" t="t" r="r" b="b"/>
              <a:pathLst>
                <a:path w="62356" h="39713" extrusionOk="0">
                  <a:moveTo>
                    <a:pt x="38043" y="1"/>
                  </a:moveTo>
                  <a:cubicBezTo>
                    <a:pt x="36099" y="1"/>
                    <a:pt x="34469" y="246"/>
                    <a:pt x="33582" y="679"/>
                  </a:cubicBezTo>
                  <a:cubicBezTo>
                    <a:pt x="32125" y="1391"/>
                    <a:pt x="25510" y="3180"/>
                    <a:pt x="25130" y="3231"/>
                  </a:cubicBezTo>
                  <a:cubicBezTo>
                    <a:pt x="24749" y="3282"/>
                    <a:pt x="18473" y="5673"/>
                    <a:pt x="18473" y="5673"/>
                  </a:cubicBezTo>
                  <a:cubicBezTo>
                    <a:pt x="11096" y="8024"/>
                    <a:pt x="11146" y="8072"/>
                    <a:pt x="11162" y="8072"/>
                  </a:cubicBezTo>
                  <a:cubicBezTo>
                    <a:pt x="11163" y="8072"/>
                    <a:pt x="11163" y="8072"/>
                    <a:pt x="11163" y="8072"/>
                  </a:cubicBezTo>
                  <a:lnTo>
                    <a:pt x="11163" y="8072"/>
                  </a:lnTo>
                  <a:lnTo>
                    <a:pt x="0" y="9694"/>
                  </a:lnTo>
                  <a:lnTo>
                    <a:pt x="4932" y="19509"/>
                  </a:lnTo>
                  <a:lnTo>
                    <a:pt x="17935" y="21005"/>
                  </a:lnTo>
                  <a:cubicBezTo>
                    <a:pt x="17935" y="21005"/>
                    <a:pt x="30662" y="33012"/>
                    <a:pt x="33051" y="33468"/>
                  </a:cubicBezTo>
                  <a:cubicBezTo>
                    <a:pt x="35439" y="33925"/>
                    <a:pt x="36845" y="36712"/>
                    <a:pt x="36845" y="36712"/>
                  </a:cubicBezTo>
                  <a:cubicBezTo>
                    <a:pt x="36845" y="36712"/>
                    <a:pt x="35905" y="38389"/>
                    <a:pt x="37168" y="39126"/>
                  </a:cubicBezTo>
                  <a:cubicBezTo>
                    <a:pt x="37797" y="39493"/>
                    <a:pt x="38567" y="39712"/>
                    <a:pt x="39660" y="39712"/>
                  </a:cubicBezTo>
                  <a:cubicBezTo>
                    <a:pt x="40760" y="39712"/>
                    <a:pt x="42189" y="39490"/>
                    <a:pt x="44131" y="38970"/>
                  </a:cubicBezTo>
                  <a:cubicBezTo>
                    <a:pt x="48002" y="37935"/>
                    <a:pt x="53523" y="34741"/>
                    <a:pt x="56098" y="32716"/>
                  </a:cubicBezTo>
                  <a:cubicBezTo>
                    <a:pt x="58672" y="30691"/>
                    <a:pt x="62356" y="28259"/>
                    <a:pt x="61187" y="27251"/>
                  </a:cubicBezTo>
                  <a:cubicBezTo>
                    <a:pt x="60017" y="26243"/>
                    <a:pt x="57722" y="25516"/>
                    <a:pt x="57722" y="25516"/>
                  </a:cubicBezTo>
                  <a:lnTo>
                    <a:pt x="45852" y="13136"/>
                  </a:lnTo>
                  <a:lnTo>
                    <a:pt x="55652" y="13896"/>
                  </a:lnTo>
                  <a:cubicBezTo>
                    <a:pt x="55652" y="13896"/>
                    <a:pt x="55540" y="8220"/>
                    <a:pt x="55683" y="6390"/>
                  </a:cubicBezTo>
                  <a:cubicBezTo>
                    <a:pt x="55827" y="4560"/>
                    <a:pt x="58173" y="1790"/>
                    <a:pt x="58173" y="1790"/>
                  </a:cubicBezTo>
                  <a:cubicBezTo>
                    <a:pt x="58173" y="1790"/>
                    <a:pt x="45636" y="879"/>
                    <a:pt x="42070" y="320"/>
                  </a:cubicBezTo>
                  <a:cubicBezTo>
                    <a:pt x="40674" y="102"/>
                    <a:pt x="39293" y="1"/>
                    <a:pt x="380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2759;p56">
              <a:extLst>
                <a:ext uri="{FF2B5EF4-FFF2-40B4-BE49-F238E27FC236}">
                  <a16:creationId xmlns:a16="http://schemas.microsoft.com/office/drawing/2014/main" id="{BBCB29A4-F581-94FF-4CFF-98BF473F88B2}"/>
                </a:ext>
              </a:extLst>
            </p:cNvPr>
            <p:cNvSpPr/>
            <p:nvPr/>
          </p:nvSpPr>
          <p:spPr>
            <a:xfrm>
              <a:off x="4274750" y="2200025"/>
              <a:ext cx="1553425" cy="1007150"/>
            </a:xfrm>
            <a:custGeom>
              <a:avLst/>
              <a:gdLst/>
              <a:ahLst/>
              <a:cxnLst/>
              <a:rect l="l" t="t" r="r" b="b"/>
              <a:pathLst>
                <a:path w="62137" h="40286" extrusionOk="0">
                  <a:moveTo>
                    <a:pt x="38453" y="573"/>
                  </a:moveTo>
                  <a:cubicBezTo>
                    <a:pt x="39715" y="573"/>
                    <a:pt x="41098" y="677"/>
                    <a:pt x="42458" y="890"/>
                  </a:cubicBezTo>
                  <a:cubicBezTo>
                    <a:pt x="45572" y="1376"/>
                    <a:pt x="55597" y="2139"/>
                    <a:pt x="58043" y="2322"/>
                  </a:cubicBezTo>
                  <a:cubicBezTo>
                    <a:pt x="57370" y="3186"/>
                    <a:pt x="55948" y="5177"/>
                    <a:pt x="55832" y="6656"/>
                  </a:cubicBezTo>
                  <a:cubicBezTo>
                    <a:pt x="55707" y="8250"/>
                    <a:pt x="55772" y="12648"/>
                    <a:pt x="55794" y="13874"/>
                  </a:cubicBezTo>
                  <a:lnTo>
                    <a:pt x="45561" y="13081"/>
                  </a:lnTo>
                  <a:lnTo>
                    <a:pt x="57948" y="26000"/>
                  </a:lnTo>
                  <a:lnTo>
                    <a:pt x="57999" y="26052"/>
                  </a:lnTo>
                  <a:lnTo>
                    <a:pt x="58068" y="26075"/>
                  </a:lnTo>
                  <a:cubicBezTo>
                    <a:pt x="58090" y="26082"/>
                    <a:pt x="60321" y="26796"/>
                    <a:pt x="61433" y="27754"/>
                  </a:cubicBezTo>
                  <a:cubicBezTo>
                    <a:pt x="61523" y="27831"/>
                    <a:pt x="61560" y="27912"/>
                    <a:pt x="61558" y="28016"/>
                  </a:cubicBezTo>
                  <a:cubicBezTo>
                    <a:pt x="61532" y="28836"/>
                    <a:pt x="59389" y="30463"/>
                    <a:pt x="57668" y="31770"/>
                  </a:cubicBezTo>
                  <a:cubicBezTo>
                    <a:pt x="57218" y="32112"/>
                    <a:pt x="56771" y="32452"/>
                    <a:pt x="56353" y="32780"/>
                  </a:cubicBezTo>
                  <a:cubicBezTo>
                    <a:pt x="53907" y="34706"/>
                    <a:pt x="48420" y="37932"/>
                    <a:pt x="44489" y="38983"/>
                  </a:cubicBezTo>
                  <a:cubicBezTo>
                    <a:pt x="42496" y="39516"/>
                    <a:pt x="41098" y="39711"/>
                    <a:pt x="40078" y="39711"/>
                  </a:cubicBezTo>
                  <a:cubicBezTo>
                    <a:pt x="38916" y="39711"/>
                    <a:pt x="38245" y="39458"/>
                    <a:pt x="37743" y="39166"/>
                  </a:cubicBezTo>
                  <a:cubicBezTo>
                    <a:pt x="36740" y="38580"/>
                    <a:pt x="37494" y="37197"/>
                    <a:pt x="37527" y="37138"/>
                  </a:cubicBezTo>
                  <a:lnTo>
                    <a:pt x="37600" y="37005"/>
                  </a:lnTo>
                  <a:lnTo>
                    <a:pt x="37532" y="36870"/>
                  </a:lnTo>
                  <a:cubicBezTo>
                    <a:pt x="37471" y="36751"/>
                    <a:pt x="36032" y="33954"/>
                    <a:pt x="33536" y="33475"/>
                  </a:cubicBezTo>
                  <a:cubicBezTo>
                    <a:pt x="31643" y="33114"/>
                    <a:pt x="22086" y="24408"/>
                    <a:pt x="18562" y="21084"/>
                  </a:cubicBezTo>
                  <a:lnTo>
                    <a:pt x="18494" y="21020"/>
                  </a:lnTo>
                  <a:lnTo>
                    <a:pt x="5550" y="19531"/>
                  </a:lnTo>
                  <a:lnTo>
                    <a:pt x="863" y="10205"/>
                  </a:lnTo>
                  <a:lnTo>
                    <a:pt x="11636" y="8641"/>
                  </a:lnTo>
                  <a:lnTo>
                    <a:pt x="11598" y="8358"/>
                  </a:lnTo>
                  <a:lnTo>
                    <a:pt x="11609" y="8353"/>
                  </a:lnTo>
                  <a:lnTo>
                    <a:pt x="11728" y="8607"/>
                  </a:lnTo>
                  <a:cubicBezTo>
                    <a:pt x="11796" y="8576"/>
                    <a:pt x="12461" y="8313"/>
                    <a:pt x="18991" y="6232"/>
                  </a:cubicBezTo>
                  <a:lnTo>
                    <a:pt x="19006" y="6227"/>
                  </a:lnTo>
                  <a:cubicBezTo>
                    <a:pt x="21385" y="5321"/>
                    <a:pt x="25281" y="3860"/>
                    <a:pt x="25599" y="3801"/>
                  </a:cubicBezTo>
                  <a:cubicBezTo>
                    <a:pt x="26035" y="3743"/>
                    <a:pt x="32696" y="1928"/>
                    <a:pt x="34140" y="1222"/>
                  </a:cubicBezTo>
                  <a:cubicBezTo>
                    <a:pt x="35012" y="796"/>
                    <a:pt x="36602" y="573"/>
                    <a:pt x="38453" y="573"/>
                  </a:cubicBezTo>
                  <a:close/>
                  <a:moveTo>
                    <a:pt x="38455" y="1"/>
                  </a:moveTo>
                  <a:cubicBezTo>
                    <a:pt x="36513" y="1"/>
                    <a:pt x="34845" y="244"/>
                    <a:pt x="33890" y="710"/>
                  </a:cubicBezTo>
                  <a:cubicBezTo>
                    <a:pt x="32507" y="1386"/>
                    <a:pt x="25958" y="3175"/>
                    <a:pt x="25525" y="3236"/>
                  </a:cubicBezTo>
                  <a:cubicBezTo>
                    <a:pt x="25132" y="3288"/>
                    <a:pt x="19882" y="5282"/>
                    <a:pt x="18812" y="5691"/>
                  </a:cubicBezTo>
                  <a:cubicBezTo>
                    <a:pt x="13816" y="7282"/>
                    <a:pt x="12118" y="7823"/>
                    <a:pt x="11561" y="8099"/>
                  </a:cubicBezTo>
                  <a:cubicBezTo>
                    <a:pt x="11560" y="8099"/>
                    <a:pt x="11559" y="8099"/>
                    <a:pt x="11558" y="8100"/>
                  </a:cubicBezTo>
                  <a:lnTo>
                    <a:pt x="11555" y="8077"/>
                  </a:lnTo>
                  <a:lnTo>
                    <a:pt x="1" y="9755"/>
                  </a:lnTo>
                  <a:lnTo>
                    <a:pt x="5179" y="20062"/>
                  </a:lnTo>
                  <a:lnTo>
                    <a:pt x="18241" y="21564"/>
                  </a:lnTo>
                  <a:cubicBezTo>
                    <a:pt x="19360" y="22617"/>
                    <a:pt x="31053" y="33582"/>
                    <a:pt x="33429" y="34035"/>
                  </a:cubicBezTo>
                  <a:cubicBezTo>
                    <a:pt x="35369" y="34407"/>
                    <a:pt x="36653" y="36470"/>
                    <a:pt x="36956" y="37002"/>
                  </a:cubicBezTo>
                  <a:cubicBezTo>
                    <a:pt x="36613" y="37712"/>
                    <a:pt x="36346" y="39010"/>
                    <a:pt x="37457" y="39658"/>
                  </a:cubicBezTo>
                  <a:cubicBezTo>
                    <a:pt x="38173" y="40076"/>
                    <a:pt x="39022" y="40286"/>
                    <a:pt x="40107" y="40286"/>
                  </a:cubicBezTo>
                  <a:cubicBezTo>
                    <a:pt x="41291" y="40286"/>
                    <a:pt x="42757" y="40035"/>
                    <a:pt x="44637" y="39533"/>
                  </a:cubicBezTo>
                  <a:cubicBezTo>
                    <a:pt x="48643" y="38463"/>
                    <a:pt x="54220" y="35183"/>
                    <a:pt x="56707" y="33227"/>
                  </a:cubicBezTo>
                  <a:cubicBezTo>
                    <a:pt x="57122" y="32901"/>
                    <a:pt x="57566" y="32563"/>
                    <a:pt x="58014" y="32224"/>
                  </a:cubicBezTo>
                  <a:cubicBezTo>
                    <a:pt x="60112" y="30630"/>
                    <a:pt x="62094" y="29126"/>
                    <a:pt x="62128" y="28033"/>
                  </a:cubicBezTo>
                  <a:cubicBezTo>
                    <a:pt x="62137" y="27757"/>
                    <a:pt x="62025" y="27511"/>
                    <a:pt x="61806" y="27322"/>
                  </a:cubicBezTo>
                  <a:cubicBezTo>
                    <a:pt x="60709" y="26376"/>
                    <a:pt x="58717" y="25688"/>
                    <a:pt x="58312" y="25554"/>
                  </a:cubicBezTo>
                  <a:lnTo>
                    <a:pt x="47006" y="13764"/>
                  </a:lnTo>
                  <a:lnTo>
                    <a:pt x="47006" y="13764"/>
                  </a:lnTo>
                  <a:lnTo>
                    <a:pt x="56376" y="14491"/>
                  </a:lnTo>
                  <a:lnTo>
                    <a:pt x="56376" y="14491"/>
                  </a:lnTo>
                  <a:lnTo>
                    <a:pt x="56369" y="14177"/>
                  </a:lnTo>
                  <a:cubicBezTo>
                    <a:pt x="56368" y="14120"/>
                    <a:pt x="56259" y="8494"/>
                    <a:pt x="56400" y="6700"/>
                  </a:cubicBezTo>
                  <a:cubicBezTo>
                    <a:pt x="56535" y="4983"/>
                    <a:pt x="58800" y="2288"/>
                    <a:pt x="58823" y="2261"/>
                  </a:cubicBezTo>
                  <a:lnTo>
                    <a:pt x="59184" y="1834"/>
                  </a:lnTo>
                  <a:lnTo>
                    <a:pt x="58625" y="1794"/>
                  </a:lnTo>
                  <a:cubicBezTo>
                    <a:pt x="58500" y="1783"/>
                    <a:pt x="46060" y="876"/>
                    <a:pt x="42547" y="326"/>
                  </a:cubicBezTo>
                  <a:cubicBezTo>
                    <a:pt x="41148" y="107"/>
                    <a:pt x="39742" y="1"/>
                    <a:pt x="384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2760;p56">
              <a:extLst>
                <a:ext uri="{FF2B5EF4-FFF2-40B4-BE49-F238E27FC236}">
                  <a16:creationId xmlns:a16="http://schemas.microsoft.com/office/drawing/2014/main" id="{EFF15C6A-4578-C5B0-5419-761B4C7B7476}"/>
                </a:ext>
              </a:extLst>
            </p:cNvPr>
            <p:cNvSpPr/>
            <p:nvPr/>
          </p:nvSpPr>
          <p:spPr>
            <a:xfrm>
              <a:off x="4944150" y="2574500"/>
              <a:ext cx="149650" cy="166225"/>
            </a:xfrm>
            <a:custGeom>
              <a:avLst/>
              <a:gdLst/>
              <a:ahLst/>
              <a:cxnLst/>
              <a:rect l="l" t="t" r="r" b="b"/>
              <a:pathLst>
                <a:path w="5986" h="6649" extrusionOk="0">
                  <a:moveTo>
                    <a:pt x="1" y="0"/>
                  </a:moveTo>
                  <a:lnTo>
                    <a:pt x="4744" y="6648"/>
                  </a:lnTo>
                  <a:lnTo>
                    <a:pt x="5986" y="5518"/>
                  </a:lnTo>
                  <a:lnTo>
                    <a:pt x="2526" y="1269"/>
                  </a:ln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2761;p56">
              <a:extLst>
                <a:ext uri="{FF2B5EF4-FFF2-40B4-BE49-F238E27FC236}">
                  <a16:creationId xmlns:a16="http://schemas.microsoft.com/office/drawing/2014/main" id="{2427E872-9BD3-3BBD-40D2-35D659C0C9C1}"/>
                </a:ext>
              </a:extLst>
            </p:cNvPr>
            <p:cNvSpPr/>
            <p:nvPr/>
          </p:nvSpPr>
          <p:spPr>
            <a:xfrm>
              <a:off x="4936175" y="2567475"/>
              <a:ext cx="165525" cy="180375"/>
            </a:xfrm>
            <a:custGeom>
              <a:avLst/>
              <a:gdLst/>
              <a:ahLst/>
              <a:cxnLst/>
              <a:rect l="l" t="t" r="r" b="b"/>
              <a:pathLst>
                <a:path w="6621" h="7215" extrusionOk="0">
                  <a:moveTo>
                    <a:pt x="322" y="0"/>
                  </a:moveTo>
                  <a:cubicBezTo>
                    <a:pt x="265" y="0"/>
                    <a:pt x="207" y="18"/>
                    <a:pt x="157" y="53"/>
                  </a:cubicBezTo>
                  <a:cubicBezTo>
                    <a:pt x="32" y="144"/>
                    <a:pt x="0" y="319"/>
                    <a:pt x="88" y="446"/>
                  </a:cubicBezTo>
                  <a:lnTo>
                    <a:pt x="4832" y="7095"/>
                  </a:lnTo>
                  <a:cubicBezTo>
                    <a:pt x="4879" y="7162"/>
                    <a:pt x="4953" y="7204"/>
                    <a:pt x="5034" y="7212"/>
                  </a:cubicBezTo>
                  <a:cubicBezTo>
                    <a:pt x="5043" y="7213"/>
                    <a:pt x="5053" y="7215"/>
                    <a:pt x="5063" y="7215"/>
                  </a:cubicBezTo>
                  <a:cubicBezTo>
                    <a:pt x="5134" y="7215"/>
                    <a:pt x="5203" y="7189"/>
                    <a:pt x="5255" y="7140"/>
                  </a:cubicBezTo>
                  <a:lnTo>
                    <a:pt x="6497" y="6010"/>
                  </a:lnTo>
                  <a:cubicBezTo>
                    <a:pt x="6608" y="5909"/>
                    <a:pt x="6621" y="5737"/>
                    <a:pt x="6525" y="5621"/>
                  </a:cubicBezTo>
                  <a:lnTo>
                    <a:pt x="3065" y="1371"/>
                  </a:lnTo>
                  <a:cubicBezTo>
                    <a:pt x="3009" y="1302"/>
                    <a:pt x="2928" y="1266"/>
                    <a:pt x="2845" y="1266"/>
                  </a:cubicBezTo>
                  <a:cubicBezTo>
                    <a:pt x="2782" y="1266"/>
                    <a:pt x="2719" y="1287"/>
                    <a:pt x="2666" y="1330"/>
                  </a:cubicBezTo>
                  <a:cubicBezTo>
                    <a:pt x="2544" y="1429"/>
                    <a:pt x="2526" y="1608"/>
                    <a:pt x="2624" y="1731"/>
                  </a:cubicBezTo>
                  <a:lnTo>
                    <a:pt x="5913" y="5770"/>
                  </a:lnTo>
                  <a:lnTo>
                    <a:pt x="5108" y="6502"/>
                  </a:lnTo>
                  <a:lnTo>
                    <a:pt x="552" y="115"/>
                  </a:lnTo>
                  <a:cubicBezTo>
                    <a:pt x="496" y="40"/>
                    <a:pt x="410" y="0"/>
                    <a:pt x="3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2762;p56">
              <a:extLst>
                <a:ext uri="{FF2B5EF4-FFF2-40B4-BE49-F238E27FC236}">
                  <a16:creationId xmlns:a16="http://schemas.microsoft.com/office/drawing/2014/main" id="{FADB7987-913A-82EA-22B3-C37B3B088A14}"/>
                </a:ext>
              </a:extLst>
            </p:cNvPr>
            <p:cNvSpPr/>
            <p:nvPr/>
          </p:nvSpPr>
          <p:spPr>
            <a:xfrm>
              <a:off x="4464650" y="2564650"/>
              <a:ext cx="278875" cy="174800"/>
            </a:xfrm>
            <a:custGeom>
              <a:avLst/>
              <a:gdLst/>
              <a:ahLst/>
              <a:cxnLst/>
              <a:rect l="l" t="t" r="r" b="b"/>
              <a:pathLst>
                <a:path w="11155" h="6992" extrusionOk="0">
                  <a:moveTo>
                    <a:pt x="3958" y="0"/>
                  </a:moveTo>
                  <a:cubicBezTo>
                    <a:pt x="3882" y="0"/>
                    <a:pt x="3806" y="30"/>
                    <a:pt x="3750" y="90"/>
                  </a:cubicBezTo>
                  <a:cubicBezTo>
                    <a:pt x="3642" y="205"/>
                    <a:pt x="3648" y="386"/>
                    <a:pt x="3765" y="494"/>
                  </a:cubicBezTo>
                  <a:lnTo>
                    <a:pt x="8597" y="5049"/>
                  </a:lnTo>
                  <a:lnTo>
                    <a:pt x="475" y="101"/>
                  </a:lnTo>
                  <a:cubicBezTo>
                    <a:pt x="428" y="73"/>
                    <a:pt x="376" y="59"/>
                    <a:pt x="326" y="59"/>
                  </a:cubicBezTo>
                  <a:cubicBezTo>
                    <a:pt x="230" y="59"/>
                    <a:pt x="136" y="108"/>
                    <a:pt x="83" y="196"/>
                  </a:cubicBezTo>
                  <a:cubicBezTo>
                    <a:pt x="1" y="330"/>
                    <a:pt x="43" y="506"/>
                    <a:pt x="178" y="587"/>
                  </a:cubicBezTo>
                  <a:lnTo>
                    <a:pt x="10623" y="6949"/>
                  </a:lnTo>
                  <a:cubicBezTo>
                    <a:pt x="10667" y="6977"/>
                    <a:pt x="10719" y="6991"/>
                    <a:pt x="10771" y="6991"/>
                  </a:cubicBezTo>
                  <a:lnTo>
                    <a:pt x="10772" y="6991"/>
                  </a:lnTo>
                  <a:cubicBezTo>
                    <a:pt x="11030" y="6991"/>
                    <a:pt x="11155" y="6676"/>
                    <a:pt x="10967" y="6499"/>
                  </a:cubicBezTo>
                  <a:lnTo>
                    <a:pt x="4155" y="79"/>
                  </a:lnTo>
                  <a:cubicBezTo>
                    <a:pt x="4100" y="27"/>
                    <a:pt x="4029" y="0"/>
                    <a:pt x="39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2763;p56">
              <a:extLst>
                <a:ext uri="{FF2B5EF4-FFF2-40B4-BE49-F238E27FC236}">
                  <a16:creationId xmlns:a16="http://schemas.microsoft.com/office/drawing/2014/main" id="{918AED9A-0479-DB64-D70F-7A2ADB931064}"/>
                </a:ext>
              </a:extLst>
            </p:cNvPr>
            <p:cNvSpPr/>
            <p:nvPr/>
          </p:nvSpPr>
          <p:spPr>
            <a:xfrm>
              <a:off x="5212775" y="2490325"/>
              <a:ext cx="226500" cy="52400"/>
            </a:xfrm>
            <a:custGeom>
              <a:avLst/>
              <a:gdLst/>
              <a:ahLst/>
              <a:cxnLst/>
              <a:rect l="l" t="t" r="r" b="b"/>
              <a:pathLst>
                <a:path w="9060" h="2096" extrusionOk="0">
                  <a:moveTo>
                    <a:pt x="308" y="0"/>
                  </a:moveTo>
                  <a:cubicBezTo>
                    <a:pt x="172" y="0"/>
                    <a:pt x="53" y="97"/>
                    <a:pt x="28" y="234"/>
                  </a:cubicBezTo>
                  <a:cubicBezTo>
                    <a:pt x="0" y="388"/>
                    <a:pt x="99" y="533"/>
                    <a:pt x="252" y="565"/>
                  </a:cubicBezTo>
                  <a:lnTo>
                    <a:pt x="8712" y="2091"/>
                  </a:lnTo>
                  <a:cubicBezTo>
                    <a:pt x="8729" y="2093"/>
                    <a:pt x="8746" y="2095"/>
                    <a:pt x="8763" y="2095"/>
                  </a:cubicBezTo>
                  <a:cubicBezTo>
                    <a:pt x="8911" y="2095"/>
                    <a:pt x="9034" y="1983"/>
                    <a:pt x="9046" y="1836"/>
                  </a:cubicBezTo>
                  <a:cubicBezTo>
                    <a:pt x="9060" y="1689"/>
                    <a:pt x="8958" y="1556"/>
                    <a:pt x="8814" y="1530"/>
                  </a:cubicBezTo>
                  <a:lnTo>
                    <a:pt x="353" y="4"/>
                  </a:lnTo>
                  <a:cubicBezTo>
                    <a:pt x="338" y="2"/>
                    <a:pt x="323"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2764;p56">
              <a:extLst>
                <a:ext uri="{FF2B5EF4-FFF2-40B4-BE49-F238E27FC236}">
                  <a16:creationId xmlns:a16="http://schemas.microsoft.com/office/drawing/2014/main" id="{C3334AB3-3CF6-9A65-B233-7C934ADD1331}"/>
                </a:ext>
              </a:extLst>
            </p:cNvPr>
            <p:cNvSpPr/>
            <p:nvPr/>
          </p:nvSpPr>
          <p:spPr>
            <a:xfrm>
              <a:off x="5189800" y="2526550"/>
              <a:ext cx="227425" cy="23950"/>
            </a:xfrm>
            <a:custGeom>
              <a:avLst/>
              <a:gdLst/>
              <a:ahLst/>
              <a:cxnLst/>
              <a:rect l="l" t="t" r="r" b="b"/>
              <a:pathLst>
                <a:path w="9097" h="958" extrusionOk="0">
                  <a:moveTo>
                    <a:pt x="8803" y="1"/>
                  </a:moveTo>
                  <a:cubicBezTo>
                    <a:pt x="8799" y="1"/>
                    <a:pt x="8795" y="1"/>
                    <a:pt x="8791" y="1"/>
                  </a:cubicBezTo>
                  <a:lnTo>
                    <a:pt x="277" y="389"/>
                  </a:lnTo>
                  <a:cubicBezTo>
                    <a:pt x="121" y="396"/>
                    <a:pt x="0" y="525"/>
                    <a:pt x="4" y="680"/>
                  </a:cubicBezTo>
                  <a:cubicBezTo>
                    <a:pt x="8" y="835"/>
                    <a:pt x="135" y="958"/>
                    <a:pt x="289" y="958"/>
                  </a:cubicBezTo>
                  <a:lnTo>
                    <a:pt x="302" y="958"/>
                  </a:lnTo>
                  <a:lnTo>
                    <a:pt x="8817" y="570"/>
                  </a:lnTo>
                  <a:cubicBezTo>
                    <a:pt x="8974" y="563"/>
                    <a:pt x="9096" y="430"/>
                    <a:pt x="9089" y="272"/>
                  </a:cubicBezTo>
                  <a:cubicBezTo>
                    <a:pt x="9083" y="119"/>
                    <a:pt x="8974" y="1"/>
                    <a:pt x="88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2765;p56">
              <a:extLst>
                <a:ext uri="{FF2B5EF4-FFF2-40B4-BE49-F238E27FC236}">
                  <a16:creationId xmlns:a16="http://schemas.microsoft.com/office/drawing/2014/main" id="{B44F5825-9C7C-7C3B-8AE9-FE8C42E5F3B8}"/>
                </a:ext>
              </a:extLst>
            </p:cNvPr>
            <p:cNvSpPr/>
            <p:nvPr/>
          </p:nvSpPr>
          <p:spPr>
            <a:xfrm>
              <a:off x="5619975" y="2838700"/>
              <a:ext cx="31525" cy="3425"/>
            </a:xfrm>
            <a:custGeom>
              <a:avLst/>
              <a:gdLst/>
              <a:ahLst/>
              <a:cxnLst/>
              <a:rect l="l" t="t" r="r" b="b"/>
              <a:pathLst>
                <a:path w="1261" h="137" extrusionOk="0">
                  <a:moveTo>
                    <a:pt x="1260" y="1"/>
                  </a:moveTo>
                  <a:lnTo>
                    <a:pt x="1" y="136"/>
                  </a:lnTo>
                  <a:cubicBezTo>
                    <a:pt x="424" y="101"/>
                    <a:pt x="844" y="56"/>
                    <a:pt x="1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2766;p56">
              <a:extLst>
                <a:ext uri="{FF2B5EF4-FFF2-40B4-BE49-F238E27FC236}">
                  <a16:creationId xmlns:a16="http://schemas.microsoft.com/office/drawing/2014/main" id="{DA52CA8D-4210-C523-F786-1F56F289433F}"/>
                </a:ext>
              </a:extLst>
            </p:cNvPr>
            <p:cNvSpPr/>
            <p:nvPr/>
          </p:nvSpPr>
          <p:spPr>
            <a:xfrm>
              <a:off x="5612725" y="2831625"/>
              <a:ext cx="46100" cy="17600"/>
            </a:xfrm>
            <a:custGeom>
              <a:avLst/>
              <a:gdLst/>
              <a:ahLst/>
              <a:cxnLst/>
              <a:rect l="l" t="t" r="r" b="b"/>
              <a:pathLst>
                <a:path w="1844" h="704" extrusionOk="0">
                  <a:moveTo>
                    <a:pt x="1542" y="0"/>
                  </a:moveTo>
                  <a:cubicBezTo>
                    <a:pt x="1532" y="0"/>
                    <a:pt x="1523" y="1"/>
                    <a:pt x="1513" y="2"/>
                  </a:cubicBezTo>
                  <a:cubicBezTo>
                    <a:pt x="1101" y="57"/>
                    <a:pt x="687" y="101"/>
                    <a:pt x="268" y="135"/>
                  </a:cubicBezTo>
                  <a:cubicBezTo>
                    <a:pt x="116" y="147"/>
                    <a:pt x="0" y="278"/>
                    <a:pt x="6" y="431"/>
                  </a:cubicBezTo>
                  <a:cubicBezTo>
                    <a:pt x="13" y="583"/>
                    <a:pt x="138" y="704"/>
                    <a:pt x="291" y="704"/>
                  </a:cubicBezTo>
                  <a:cubicBezTo>
                    <a:pt x="298" y="704"/>
                    <a:pt x="306" y="704"/>
                    <a:pt x="314" y="703"/>
                  </a:cubicBezTo>
                  <a:cubicBezTo>
                    <a:pt x="742" y="668"/>
                    <a:pt x="1167" y="622"/>
                    <a:pt x="1588" y="566"/>
                  </a:cubicBezTo>
                  <a:cubicBezTo>
                    <a:pt x="1740" y="541"/>
                    <a:pt x="1844" y="400"/>
                    <a:pt x="1823" y="248"/>
                  </a:cubicBezTo>
                  <a:cubicBezTo>
                    <a:pt x="1804" y="105"/>
                    <a:pt x="1682" y="0"/>
                    <a:pt x="154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2767;p56">
              <a:extLst>
                <a:ext uri="{FF2B5EF4-FFF2-40B4-BE49-F238E27FC236}">
                  <a16:creationId xmlns:a16="http://schemas.microsoft.com/office/drawing/2014/main" id="{8AC95CFD-3C69-E81A-31B9-C762319B8B0B}"/>
                </a:ext>
              </a:extLst>
            </p:cNvPr>
            <p:cNvSpPr/>
            <p:nvPr/>
          </p:nvSpPr>
          <p:spPr>
            <a:xfrm>
              <a:off x="5220025" y="2789050"/>
              <a:ext cx="378350" cy="62575"/>
            </a:xfrm>
            <a:custGeom>
              <a:avLst/>
              <a:gdLst/>
              <a:ahLst/>
              <a:cxnLst/>
              <a:rect l="l" t="t" r="r" b="b"/>
              <a:pathLst>
                <a:path w="15134" h="2503" extrusionOk="0">
                  <a:moveTo>
                    <a:pt x="320" y="1"/>
                  </a:moveTo>
                  <a:cubicBezTo>
                    <a:pt x="197" y="1"/>
                    <a:pt x="83" y="81"/>
                    <a:pt x="46" y="205"/>
                  </a:cubicBezTo>
                  <a:cubicBezTo>
                    <a:pt x="0" y="358"/>
                    <a:pt x="90" y="519"/>
                    <a:pt x="244" y="560"/>
                  </a:cubicBezTo>
                  <a:cubicBezTo>
                    <a:pt x="315" y="582"/>
                    <a:pt x="6916" y="2503"/>
                    <a:pt x="13549" y="2503"/>
                  </a:cubicBezTo>
                  <a:cubicBezTo>
                    <a:pt x="13985" y="2503"/>
                    <a:pt x="14421" y="2495"/>
                    <a:pt x="14855" y="2477"/>
                  </a:cubicBezTo>
                  <a:cubicBezTo>
                    <a:pt x="15012" y="2470"/>
                    <a:pt x="15134" y="2338"/>
                    <a:pt x="15128" y="2180"/>
                  </a:cubicBezTo>
                  <a:cubicBezTo>
                    <a:pt x="15122" y="2026"/>
                    <a:pt x="15000" y="1908"/>
                    <a:pt x="14840" y="1908"/>
                  </a:cubicBezTo>
                  <a:cubicBezTo>
                    <a:pt x="14837" y="1908"/>
                    <a:pt x="14835" y="1908"/>
                    <a:pt x="14832" y="1908"/>
                  </a:cubicBezTo>
                  <a:cubicBezTo>
                    <a:pt x="14400" y="1926"/>
                    <a:pt x="13967" y="1934"/>
                    <a:pt x="13534" y="1934"/>
                  </a:cubicBezTo>
                  <a:cubicBezTo>
                    <a:pt x="6993" y="1934"/>
                    <a:pt x="474" y="35"/>
                    <a:pt x="405" y="14"/>
                  </a:cubicBezTo>
                  <a:cubicBezTo>
                    <a:pt x="377" y="5"/>
                    <a:pt x="348" y="1"/>
                    <a:pt x="3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2768;p56">
              <a:extLst>
                <a:ext uri="{FF2B5EF4-FFF2-40B4-BE49-F238E27FC236}">
                  <a16:creationId xmlns:a16="http://schemas.microsoft.com/office/drawing/2014/main" id="{B6BCFD85-4D02-5A2C-34B9-6F71DF4A41A7}"/>
                </a:ext>
              </a:extLst>
            </p:cNvPr>
            <p:cNvSpPr/>
            <p:nvPr/>
          </p:nvSpPr>
          <p:spPr>
            <a:xfrm>
              <a:off x="4762000" y="2230000"/>
              <a:ext cx="311075" cy="401800"/>
            </a:xfrm>
            <a:custGeom>
              <a:avLst/>
              <a:gdLst/>
              <a:ahLst/>
              <a:cxnLst/>
              <a:rect l="l" t="t" r="r" b="b"/>
              <a:pathLst>
                <a:path w="12443" h="16072" extrusionOk="0">
                  <a:moveTo>
                    <a:pt x="6923" y="1"/>
                  </a:moveTo>
                  <a:cubicBezTo>
                    <a:pt x="6389" y="1"/>
                    <a:pt x="5815" y="197"/>
                    <a:pt x="5326" y="608"/>
                  </a:cubicBezTo>
                  <a:cubicBezTo>
                    <a:pt x="4047" y="1684"/>
                    <a:pt x="0" y="6234"/>
                    <a:pt x="0" y="6234"/>
                  </a:cubicBezTo>
                  <a:cubicBezTo>
                    <a:pt x="0" y="6234"/>
                    <a:pt x="1374" y="10707"/>
                    <a:pt x="1628" y="12612"/>
                  </a:cubicBezTo>
                  <a:cubicBezTo>
                    <a:pt x="1865" y="14385"/>
                    <a:pt x="1082" y="16071"/>
                    <a:pt x="1879" y="16071"/>
                  </a:cubicBezTo>
                  <a:cubicBezTo>
                    <a:pt x="1939" y="16071"/>
                    <a:pt x="2007" y="16062"/>
                    <a:pt x="2086" y="16042"/>
                  </a:cubicBezTo>
                  <a:cubicBezTo>
                    <a:pt x="3213" y="15762"/>
                    <a:pt x="3169" y="12536"/>
                    <a:pt x="3169" y="12535"/>
                  </a:cubicBezTo>
                  <a:lnTo>
                    <a:pt x="3169" y="12535"/>
                  </a:lnTo>
                  <a:lnTo>
                    <a:pt x="7294" y="13407"/>
                  </a:lnTo>
                  <a:lnTo>
                    <a:pt x="9123" y="9671"/>
                  </a:lnTo>
                  <a:cubicBezTo>
                    <a:pt x="9123" y="9671"/>
                    <a:pt x="11274" y="11605"/>
                    <a:pt x="12106" y="11605"/>
                  </a:cubicBezTo>
                  <a:cubicBezTo>
                    <a:pt x="12317" y="11605"/>
                    <a:pt x="12443" y="11481"/>
                    <a:pt x="12427" y="11169"/>
                  </a:cubicBezTo>
                  <a:cubicBezTo>
                    <a:pt x="12351" y="9627"/>
                    <a:pt x="8876" y="2979"/>
                    <a:pt x="8671" y="1455"/>
                  </a:cubicBezTo>
                  <a:cubicBezTo>
                    <a:pt x="8546" y="513"/>
                    <a:pt x="7787" y="1"/>
                    <a:pt x="69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2769;p56">
              <a:extLst>
                <a:ext uri="{FF2B5EF4-FFF2-40B4-BE49-F238E27FC236}">
                  <a16:creationId xmlns:a16="http://schemas.microsoft.com/office/drawing/2014/main" id="{C5966F16-913E-34A8-8D5F-FE30F2644AA8}"/>
                </a:ext>
              </a:extLst>
            </p:cNvPr>
            <p:cNvSpPr/>
            <p:nvPr/>
          </p:nvSpPr>
          <p:spPr>
            <a:xfrm>
              <a:off x="4754000" y="2222925"/>
              <a:ext cx="326350" cy="415975"/>
            </a:xfrm>
            <a:custGeom>
              <a:avLst/>
              <a:gdLst/>
              <a:ahLst/>
              <a:cxnLst/>
              <a:rect l="l" t="t" r="r" b="b"/>
              <a:pathLst>
                <a:path w="13054" h="16639" extrusionOk="0">
                  <a:moveTo>
                    <a:pt x="7245" y="569"/>
                  </a:moveTo>
                  <a:cubicBezTo>
                    <a:pt x="7458" y="569"/>
                    <a:pt x="7667" y="605"/>
                    <a:pt x="7859" y="680"/>
                  </a:cubicBezTo>
                  <a:cubicBezTo>
                    <a:pt x="8338" y="865"/>
                    <a:pt x="8639" y="1253"/>
                    <a:pt x="8710" y="1776"/>
                  </a:cubicBezTo>
                  <a:cubicBezTo>
                    <a:pt x="8811" y="2530"/>
                    <a:pt x="9625" y="4371"/>
                    <a:pt x="10487" y="6320"/>
                  </a:cubicBezTo>
                  <a:cubicBezTo>
                    <a:pt x="11395" y="8373"/>
                    <a:pt x="12425" y="10700"/>
                    <a:pt x="12463" y="11466"/>
                  </a:cubicBezTo>
                  <a:cubicBezTo>
                    <a:pt x="12468" y="11558"/>
                    <a:pt x="12454" y="11597"/>
                    <a:pt x="12457" y="11601"/>
                  </a:cubicBezTo>
                  <a:cubicBezTo>
                    <a:pt x="12442" y="11606"/>
                    <a:pt x="12423" y="11609"/>
                    <a:pt x="12402" y="11609"/>
                  </a:cubicBezTo>
                  <a:cubicBezTo>
                    <a:pt x="12025" y="11609"/>
                    <a:pt x="10788" y="10778"/>
                    <a:pt x="9634" y="9742"/>
                  </a:cubicBezTo>
                  <a:lnTo>
                    <a:pt x="9354" y="9490"/>
                  </a:lnTo>
                  <a:lnTo>
                    <a:pt x="7456" y="13365"/>
                  </a:lnTo>
                  <a:lnTo>
                    <a:pt x="3200" y="12466"/>
                  </a:lnTo>
                  <a:lnTo>
                    <a:pt x="3205" y="12823"/>
                  </a:lnTo>
                  <a:cubicBezTo>
                    <a:pt x="3221" y="14069"/>
                    <a:pt x="2962" y="15894"/>
                    <a:pt x="2338" y="16049"/>
                  </a:cubicBezTo>
                  <a:cubicBezTo>
                    <a:pt x="2269" y="16066"/>
                    <a:pt x="2223" y="16070"/>
                    <a:pt x="2196" y="16070"/>
                  </a:cubicBezTo>
                  <a:cubicBezTo>
                    <a:pt x="2172" y="16070"/>
                    <a:pt x="2162" y="16067"/>
                    <a:pt x="2161" y="16067"/>
                  </a:cubicBezTo>
                  <a:cubicBezTo>
                    <a:pt x="2072" y="15972"/>
                    <a:pt x="2137" y="15400"/>
                    <a:pt x="2180" y="15022"/>
                  </a:cubicBezTo>
                  <a:cubicBezTo>
                    <a:pt x="2249" y="14410"/>
                    <a:pt x="2336" y="13648"/>
                    <a:pt x="2230" y="12858"/>
                  </a:cubicBezTo>
                  <a:cubicBezTo>
                    <a:pt x="1999" y="11128"/>
                    <a:pt x="886" y="7403"/>
                    <a:pt x="639" y="6587"/>
                  </a:cubicBezTo>
                  <a:cubicBezTo>
                    <a:pt x="1286" y="5864"/>
                    <a:pt x="4696" y="2064"/>
                    <a:pt x="5830" y="1110"/>
                  </a:cubicBezTo>
                  <a:cubicBezTo>
                    <a:pt x="6247" y="758"/>
                    <a:pt x="6759" y="569"/>
                    <a:pt x="7245" y="569"/>
                  </a:cubicBezTo>
                  <a:close/>
                  <a:moveTo>
                    <a:pt x="7251" y="0"/>
                  </a:moveTo>
                  <a:cubicBezTo>
                    <a:pt x="6631" y="0"/>
                    <a:pt x="5985" y="235"/>
                    <a:pt x="5463" y="673"/>
                  </a:cubicBezTo>
                  <a:cubicBezTo>
                    <a:pt x="4183" y="1751"/>
                    <a:pt x="274" y="6141"/>
                    <a:pt x="107" y="6328"/>
                  </a:cubicBezTo>
                  <a:lnTo>
                    <a:pt x="1" y="6448"/>
                  </a:lnTo>
                  <a:lnTo>
                    <a:pt x="48" y="6601"/>
                  </a:lnTo>
                  <a:cubicBezTo>
                    <a:pt x="62" y="6646"/>
                    <a:pt x="1417" y="11071"/>
                    <a:pt x="1667" y="12934"/>
                  </a:cubicBezTo>
                  <a:cubicBezTo>
                    <a:pt x="1762" y="13654"/>
                    <a:pt x="1680" y="14376"/>
                    <a:pt x="1615" y="14957"/>
                  </a:cubicBezTo>
                  <a:cubicBezTo>
                    <a:pt x="1531" y="15691"/>
                    <a:pt x="1470" y="16219"/>
                    <a:pt x="1784" y="16494"/>
                  </a:cubicBezTo>
                  <a:cubicBezTo>
                    <a:pt x="1893" y="16590"/>
                    <a:pt x="2033" y="16639"/>
                    <a:pt x="2202" y="16639"/>
                  </a:cubicBezTo>
                  <a:cubicBezTo>
                    <a:pt x="2293" y="16638"/>
                    <a:pt x="2385" y="16625"/>
                    <a:pt x="2475" y="16603"/>
                  </a:cubicBezTo>
                  <a:cubicBezTo>
                    <a:pt x="3580" y="16329"/>
                    <a:pt x="3751" y="14136"/>
                    <a:pt x="3773" y="13171"/>
                  </a:cubicBezTo>
                  <a:lnTo>
                    <a:pt x="7774" y="14015"/>
                  </a:lnTo>
                  <a:lnTo>
                    <a:pt x="9535" y="10415"/>
                  </a:lnTo>
                  <a:cubicBezTo>
                    <a:pt x="10328" y="11101"/>
                    <a:pt x="11679" y="12166"/>
                    <a:pt x="12449" y="12166"/>
                  </a:cubicBezTo>
                  <a:cubicBezTo>
                    <a:pt x="12544" y="12166"/>
                    <a:pt x="12630" y="12150"/>
                    <a:pt x="12706" y="12114"/>
                  </a:cubicBezTo>
                  <a:cubicBezTo>
                    <a:pt x="12866" y="12039"/>
                    <a:pt x="13053" y="11859"/>
                    <a:pt x="13032" y="11438"/>
                  </a:cubicBezTo>
                  <a:cubicBezTo>
                    <a:pt x="12989" y="10567"/>
                    <a:pt x="12026" y="8392"/>
                    <a:pt x="11008" y="6090"/>
                  </a:cubicBezTo>
                  <a:cubicBezTo>
                    <a:pt x="10200" y="4262"/>
                    <a:pt x="9365" y="2374"/>
                    <a:pt x="9275" y="1700"/>
                  </a:cubicBezTo>
                  <a:cubicBezTo>
                    <a:pt x="9178" y="973"/>
                    <a:pt x="8737" y="408"/>
                    <a:pt x="8066" y="148"/>
                  </a:cubicBezTo>
                  <a:cubicBezTo>
                    <a:pt x="7809" y="49"/>
                    <a:pt x="7532" y="0"/>
                    <a:pt x="72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2770;p56">
              <a:extLst>
                <a:ext uri="{FF2B5EF4-FFF2-40B4-BE49-F238E27FC236}">
                  <a16:creationId xmlns:a16="http://schemas.microsoft.com/office/drawing/2014/main" id="{AE06093D-DD43-413C-74E1-17439BA94E4A}"/>
                </a:ext>
              </a:extLst>
            </p:cNvPr>
            <p:cNvSpPr/>
            <p:nvPr/>
          </p:nvSpPr>
          <p:spPr>
            <a:xfrm>
              <a:off x="4630450" y="2120100"/>
              <a:ext cx="314550" cy="451975"/>
            </a:xfrm>
            <a:custGeom>
              <a:avLst/>
              <a:gdLst/>
              <a:ahLst/>
              <a:cxnLst/>
              <a:rect l="l" t="t" r="r" b="b"/>
              <a:pathLst>
                <a:path w="12582" h="18079" extrusionOk="0">
                  <a:moveTo>
                    <a:pt x="7581" y="1"/>
                  </a:moveTo>
                  <a:cubicBezTo>
                    <a:pt x="6218" y="1"/>
                    <a:pt x="5279" y="1082"/>
                    <a:pt x="5360" y="1694"/>
                  </a:cubicBezTo>
                  <a:cubicBezTo>
                    <a:pt x="5462" y="2456"/>
                    <a:pt x="5683" y="4108"/>
                    <a:pt x="5191" y="4303"/>
                  </a:cubicBezTo>
                  <a:cubicBezTo>
                    <a:pt x="4699" y="4497"/>
                    <a:pt x="0" y="9006"/>
                    <a:pt x="0" y="9006"/>
                  </a:cubicBezTo>
                  <a:cubicBezTo>
                    <a:pt x="0" y="9006"/>
                    <a:pt x="2491" y="10225"/>
                    <a:pt x="3974" y="10673"/>
                  </a:cubicBezTo>
                  <a:cubicBezTo>
                    <a:pt x="5309" y="11077"/>
                    <a:pt x="11404" y="18078"/>
                    <a:pt x="12419" y="18078"/>
                  </a:cubicBezTo>
                  <a:cubicBezTo>
                    <a:pt x="12532" y="18078"/>
                    <a:pt x="12582" y="17993"/>
                    <a:pt x="12556" y="17803"/>
                  </a:cubicBezTo>
                  <a:cubicBezTo>
                    <a:pt x="12302" y="15897"/>
                    <a:pt x="11825" y="8460"/>
                    <a:pt x="11334" y="6715"/>
                  </a:cubicBezTo>
                  <a:cubicBezTo>
                    <a:pt x="10842" y="4970"/>
                    <a:pt x="9384" y="1803"/>
                    <a:pt x="9384" y="1803"/>
                  </a:cubicBezTo>
                  <a:cubicBezTo>
                    <a:pt x="9384" y="1803"/>
                    <a:pt x="10569" y="997"/>
                    <a:pt x="8655" y="220"/>
                  </a:cubicBezTo>
                  <a:cubicBezTo>
                    <a:pt x="8277" y="66"/>
                    <a:pt x="7916" y="1"/>
                    <a:pt x="75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2771;p56">
              <a:extLst>
                <a:ext uri="{FF2B5EF4-FFF2-40B4-BE49-F238E27FC236}">
                  <a16:creationId xmlns:a16="http://schemas.microsoft.com/office/drawing/2014/main" id="{A46A23CB-7A43-8676-7610-A982FA48A619}"/>
                </a:ext>
              </a:extLst>
            </p:cNvPr>
            <p:cNvSpPr/>
            <p:nvPr/>
          </p:nvSpPr>
          <p:spPr>
            <a:xfrm>
              <a:off x="4618175" y="2112900"/>
              <a:ext cx="334475" cy="466275"/>
            </a:xfrm>
            <a:custGeom>
              <a:avLst/>
              <a:gdLst/>
              <a:ahLst/>
              <a:cxnLst/>
              <a:rect l="l" t="t" r="r" b="b"/>
              <a:pathLst>
                <a:path w="13379" h="18651" extrusionOk="0">
                  <a:moveTo>
                    <a:pt x="8074" y="573"/>
                  </a:moveTo>
                  <a:cubicBezTo>
                    <a:pt x="8362" y="573"/>
                    <a:pt x="8685" y="627"/>
                    <a:pt x="9039" y="771"/>
                  </a:cubicBezTo>
                  <a:cubicBezTo>
                    <a:pt x="9829" y="1092"/>
                    <a:pt x="9940" y="1366"/>
                    <a:pt x="9952" y="1467"/>
                  </a:cubicBezTo>
                  <a:cubicBezTo>
                    <a:pt x="9971" y="1636"/>
                    <a:pt x="9781" y="1809"/>
                    <a:pt x="9715" y="1855"/>
                  </a:cubicBezTo>
                  <a:lnTo>
                    <a:pt x="9516" y="1991"/>
                  </a:lnTo>
                  <a:lnTo>
                    <a:pt x="9616" y="2210"/>
                  </a:lnTo>
                  <a:cubicBezTo>
                    <a:pt x="9631" y="2241"/>
                    <a:pt x="11071" y="5378"/>
                    <a:pt x="11551" y="7081"/>
                  </a:cubicBezTo>
                  <a:cubicBezTo>
                    <a:pt x="11869" y="8211"/>
                    <a:pt x="12184" y="11822"/>
                    <a:pt x="12438" y="14724"/>
                  </a:cubicBezTo>
                  <a:cubicBezTo>
                    <a:pt x="12561" y="16125"/>
                    <a:pt x="12667" y="17344"/>
                    <a:pt x="12752" y="18021"/>
                  </a:cubicBezTo>
                  <a:cubicBezTo>
                    <a:pt x="12090" y="17668"/>
                    <a:pt x="10256" y="15849"/>
                    <a:pt x="8883" y="14489"/>
                  </a:cubicBezTo>
                  <a:cubicBezTo>
                    <a:pt x="6633" y="12260"/>
                    <a:pt x="5218" y="10891"/>
                    <a:pt x="4548" y="10688"/>
                  </a:cubicBezTo>
                  <a:cubicBezTo>
                    <a:pt x="3439" y="10354"/>
                    <a:pt x="1732" y="9567"/>
                    <a:pt x="987" y="9215"/>
                  </a:cubicBezTo>
                  <a:cubicBezTo>
                    <a:pt x="3134" y="7162"/>
                    <a:pt x="5471" y="5008"/>
                    <a:pt x="5788" y="4856"/>
                  </a:cubicBezTo>
                  <a:cubicBezTo>
                    <a:pt x="6369" y="4625"/>
                    <a:pt x="6351" y="3572"/>
                    <a:pt x="6133" y="1945"/>
                  </a:cubicBezTo>
                  <a:cubicBezTo>
                    <a:pt x="6106" y="1741"/>
                    <a:pt x="6298" y="1354"/>
                    <a:pt x="6708" y="1037"/>
                  </a:cubicBezTo>
                  <a:cubicBezTo>
                    <a:pt x="6924" y="870"/>
                    <a:pt x="7403" y="573"/>
                    <a:pt x="8074" y="573"/>
                  </a:cubicBezTo>
                  <a:close/>
                  <a:moveTo>
                    <a:pt x="8069" y="1"/>
                  </a:moveTo>
                  <a:cubicBezTo>
                    <a:pt x="7232" y="1"/>
                    <a:pt x="6630" y="376"/>
                    <a:pt x="6359" y="587"/>
                  </a:cubicBezTo>
                  <a:cubicBezTo>
                    <a:pt x="5819" y="1006"/>
                    <a:pt x="5508" y="1568"/>
                    <a:pt x="5569" y="2021"/>
                  </a:cubicBezTo>
                  <a:cubicBezTo>
                    <a:pt x="5823" y="3925"/>
                    <a:pt x="5657" y="4268"/>
                    <a:pt x="5577" y="4326"/>
                  </a:cubicBezTo>
                  <a:cubicBezTo>
                    <a:pt x="5073" y="4527"/>
                    <a:pt x="1406" y="8021"/>
                    <a:pt x="295" y="9088"/>
                  </a:cubicBezTo>
                  <a:lnTo>
                    <a:pt x="0" y="9370"/>
                  </a:lnTo>
                  <a:lnTo>
                    <a:pt x="367" y="9549"/>
                  </a:lnTo>
                  <a:cubicBezTo>
                    <a:pt x="469" y="9600"/>
                    <a:pt x="2895" y="10784"/>
                    <a:pt x="4383" y="11233"/>
                  </a:cubicBezTo>
                  <a:cubicBezTo>
                    <a:pt x="4966" y="11410"/>
                    <a:pt x="6834" y="13261"/>
                    <a:pt x="8482" y="14895"/>
                  </a:cubicBezTo>
                  <a:cubicBezTo>
                    <a:pt x="11308" y="17694"/>
                    <a:pt x="12359" y="18651"/>
                    <a:pt x="12918" y="18651"/>
                  </a:cubicBezTo>
                  <a:cubicBezTo>
                    <a:pt x="12982" y="18651"/>
                    <a:pt x="13046" y="18636"/>
                    <a:pt x="13105" y="18608"/>
                  </a:cubicBezTo>
                  <a:cubicBezTo>
                    <a:pt x="13210" y="18556"/>
                    <a:pt x="13378" y="18415"/>
                    <a:pt x="13330" y="18052"/>
                  </a:cubicBezTo>
                  <a:cubicBezTo>
                    <a:pt x="13245" y="17416"/>
                    <a:pt x="13133" y="16145"/>
                    <a:pt x="13005" y="14674"/>
                  </a:cubicBezTo>
                  <a:cubicBezTo>
                    <a:pt x="12749" y="11749"/>
                    <a:pt x="12431" y="8107"/>
                    <a:pt x="12098" y="6926"/>
                  </a:cubicBezTo>
                  <a:cubicBezTo>
                    <a:pt x="11672" y="5409"/>
                    <a:pt x="10549" y="2887"/>
                    <a:pt x="10222" y="2166"/>
                  </a:cubicBezTo>
                  <a:cubicBezTo>
                    <a:pt x="10391" y="1990"/>
                    <a:pt x="10552" y="1722"/>
                    <a:pt x="10518" y="1410"/>
                  </a:cubicBezTo>
                  <a:cubicBezTo>
                    <a:pt x="10470" y="951"/>
                    <a:pt x="10057" y="570"/>
                    <a:pt x="9253" y="244"/>
                  </a:cubicBezTo>
                  <a:cubicBezTo>
                    <a:pt x="8821" y="68"/>
                    <a:pt x="8424" y="1"/>
                    <a:pt x="8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2772;p56">
              <a:extLst>
                <a:ext uri="{FF2B5EF4-FFF2-40B4-BE49-F238E27FC236}">
                  <a16:creationId xmlns:a16="http://schemas.microsoft.com/office/drawing/2014/main" id="{CE50276E-13D4-EB94-5BEB-D8B6FDEACDC9}"/>
                </a:ext>
              </a:extLst>
            </p:cNvPr>
            <p:cNvSpPr/>
            <p:nvPr/>
          </p:nvSpPr>
          <p:spPr>
            <a:xfrm>
              <a:off x="4381700" y="1743400"/>
              <a:ext cx="574125" cy="421775"/>
            </a:xfrm>
            <a:custGeom>
              <a:avLst/>
              <a:gdLst/>
              <a:ahLst/>
              <a:cxnLst/>
              <a:rect l="l" t="t" r="r" b="b"/>
              <a:pathLst>
                <a:path w="22965" h="16871" extrusionOk="0">
                  <a:moveTo>
                    <a:pt x="8204" y="0"/>
                  </a:moveTo>
                  <a:cubicBezTo>
                    <a:pt x="8188" y="0"/>
                    <a:pt x="8172" y="0"/>
                    <a:pt x="8156" y="0"/>
                  </a:cubicBezTo>
                  <a:cubicBezTo>
                    <a:pt x="5963" y="35"/>
                    <a:pt x="3955" y="1468"/>
                    <a:pt x="2278" y="2468"/>
                  </a:cubicBezTo>
                  <a:cubicBezTo>
                    <a:pt x="602" y="3468"/>
                    <a:pt x="0" y="5746"/>
                    <a:pt x="1568" y="6830"/>
                  </a:cubicBezTo>
                  <a:cubicBezTo>
                    <a:pt x="3136" y="7913"/>
                    <a:pt x="5651" y="8353"/>
                    <a:pt x="5651" y="8353"/>
                  </a:cubicBezTo>
                  <a:lnTo>
                    <a:pt x="9023" y="8420"/>
                  </a:lnTo>
                  <a:cubicBezTo>
                    <a:pt x="9023" y="8420"/>
                    <a:pt x="8956" y="9851"/>
                    <a:pt x="8769" y="10394"/>
                  </a:cubicBezTo>
                  <a:cubicBezTo>
                    <a:pt x="8583" y="10936"/>
                    <a:pt x="9693" y="12468"/>
                    <a:pt x="10304" y="13163"/>
                  </a:cubicBezTo>
                  <a:cubicBezTo>
                    <a:pt x="10913" y="13858"/>
                    <a:pt x="11159" y="14730"/>
                    <a:pt x="12167" y="15500"/>
                  </a:cubicBezTo>
                  <a:cubicBezTo>
                    <a:pt x="12655" y="15873"/>
                    <a:pt x="13171" y="16000"/>
                    <a:pt x="13701" y="16000"/>
                  </a:cubicBezTo>
                  <a:cubicBezTo>
                    <a:pt x="14266" y="16000"/>
                    <a:pt x="14847" y="15856"/>
                    <a:pt x="15429" y="15711"/>
                  </a:cubicBezTo>
                  <a:cubicBezTo>
                    <a:pt x="15632" y="15661"/>
                    <a:pt x="15775" y="15639"/>
                    <a:pt x="15881" y="15639"/>
                  </a:cubicBezTo>
                  <a:cubicBezTo>
                    <a:pt x="16362" y="15639"/>
                    <a:pt x="16053" y="16086"/>
                    <a:pt x="16929" y="16287"/>
                  </a:cubicBezTo>
                  <a:cubicBezTo>
                    <a:pt x="17995" y="16532"/>
                    <a:pt x="19334" y="16870"/>
                    <a:pt x="19334" y="16870"/>
                  </a:cubicBezTo>
                  <a:cubicBezTo>
                    <a:pt x="19334" y="16870"/>
                    <a:pt x="20993" y="13803"/>
                    <a:pt x="21839" y="12397"/>
                  </a:cubicBezTo>
                  <a:cubicBezTo>
                    <a:pt x="22687" y="10991"/>
                    <a:pt x="22965" y="4358"/>
                    <a:pt x="20643" y="2470"/>
                  </a:cubicBezTo>
                  <a:cubicBezTo>
                    <a:pt x="19854" y="1828"/>
                    <a:pt x="18854" y="1618"/>
                    <a:pt x="17817" y="1618"/>
                  </a:cubicBezTo>
                  <a:cubicBezTo>
                    <a:pt x="15841" y="1618"/>
                    <a:pt x="13729" y="2381"/>
                    <a:pt x="12677" y="2381"/>
                  </a:cubicBezTo>
                  <a:cubicBezTo>
                    <a:pt x="12655" y="2381"/>
                    <a:pt x="12634" y="2380"/>
                    <a:pt x="12613" y="2380"/>
                  </a:cubicBezTo>
                  <a:cubicBezTo>
                    <a:pt x="11066" y="2329"/>
                    <a:pt x="10360" y="0"/>
                    <a:pt x="82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2773;p56">
              <a:extLst>
                <a:ext uri="{FF2B5EF4-FFF2-40B4-BE49-F238E27FC236}">
                  <a16:creationId xmlns:a16="http://schemas.microsoft.com/office/drawing/2014/main" id="{F339267E-C442-AE6D-541A-389DFBB416F1}"/>
                </a:ext>
              </a:extLst>
            </p:cNvPr>
            <p:cNvSpPr/>
            <p:nvPr/>
          </p:nvSpPr>
          <p:spPr>
            <a:xfrm>
              <a:off x="4390400" y="1736300"/>
              <a:ext cx="572000" cy="437150"/>
            </a:xfrm>
            <a:custGeom>
              <a:avLst/>
              <a:gdLst/>
              <a:ahLst/>
              <a:cxnLst/>
              <a:rect l="l" t="t" r="r" b="b"/>
              <a:pathLst>
                <a:path w="22880" h="17486" extrusionOk="0">
                  <a:moveTo>
                    <a:pt x="7855" y="570"/>
                  </a:moveTo>
                  <a:cubicBezTo>
                    <a:pt x="8921" y="570"/>
                    <a:pt x="9606" y="1208"/>
                    <a:pt x="10268" y="1826"/>
                  </a:cubicBezTo>
                  <a:cubicBezTo>
                    <a:pt x="10847" y="2365"/>
                    <a:pt x="11445" y="2922"/>
                    <a:pt x="12256" y="2949"/>
                  </a:cubicBezTo>
                  <a:cubicBezTo>
                    <a:pt x="12279" y="2950"/>
                    <a:pt x="12302" y="2950"/>
                    <a:pt x="12326" y="2950"/>
                  </a:cubicBezTo>
                  <a:cubicBezTo>
                    <a:pt x="12810" y="2950"/>
                    <a:pt x="13452" y="2811"/>
                    <a:pt x="14198" y="2651"/>
                  </a:cubicBezTo>
                  <a:cubicBezTo>
                    <a:pt x="15178" y="2441"/>
                    <a:pt x="16351" y="2190"/>
                    <a:pt x="17467" y="2190"/>
                  </a:cubicBezTo>
                  <a:cubicBezTo>
                    <a:pt x="18450" y="2190"/>
                    <a:pt x="19389" y="2385"/>
                    <a:pt x="20116" y="2975"/>
                  </a:cubicBezTo>
                  <a:cubicBezTo>
                    <a:pt x="22227" y="4693"/>
                    <a:pt x="22076" y="11161"/>
                    <a:pt x="21249" y="12535"/>
                  </a:cubicBezTo>
                  <a:cubicBezTo>
                    <a:pt x="20532" y="13725"/>
                    <a:pt x="19222" y="16126"/>
                    <a:pt x="18843" y="16825"/>
                  </a:cubicBezTo>
                  <a:cubicBezTo>
                    <a:pt x="18420" y="16720"/>
                    <a:pt x="17454" y="16479"/>
                    <a:pt x="16645" y="16293"/>
                  </a:cubicBezTo>
                  <a:cubicBezTo>
                    <a:pt x="16271" y="16208"/>
                    <a:pt x="16198" y="16094"/>
                    <a:pt x="16120" y="15974"/>
                  </a:cubicBezTo>
                  <a:cubicBezTo>
                    <a:pt x="15970" y="15743"/>
                    <a:pt x="15808" y="15638"/>
                    <a:pt x="15534" y="15638"/>
                  </a:cubicBezTo>
                  <a:cubicBezTo>
                    <a:pt x="15393" y="15638"/>
                    <a:pt x="15223" y="15667"/>
                    <a:pt x="15012" y="15720"/>
                  </a:cubicBezTo>
                  <a:cubicBezTo>
                    <a:pt x="14441" y="15862"/>
                    <a:pt x="13887" y="16000"/>
                    <a:pt x="13359" y="16000"/>
                  </a:cubicBezTo>
                  <a:cubicBezTo>
                    <a:pt x="12879" y="16000"/>
                    <a:pt x="12421" y="15886"/>
                    <a:pt x="11993" y="15558"/>
                  </a:cubicBezTo>
                  <a:cubicBezTo>
                    <a:pt x="11395" y="15101"/>
                    <a:pt x="11080" y="14600"/>
                    <a:pt x="10776" y="14116"/>
                  </a:cubicBezTo>
                  <a:cubicBezTo>
                    <a:pt x="10594" y="13828"/>
                    <a:pt x="10408" y="13531"/>
                    <a:pt x="10170" y="13259"/>
                  </a:cubicBezTo>
                  <a:cubicBezTo>
                    <a:pt x="9324" y="12297"/>
                    <a:pt x="8591" y="11063"/>
                    <a:pt x="8692" y="10771"/>
                  </a:cubicBezTo>
                  <a:cubicBezTo>
                    <a:pt x="8889" y="10197"/>
                    <a:pt x="8957" y="8779"/>
                    <a:pt x="8959" y="8718"/>
                  </a:cubicBezTo>
                  <a:lnTo>
                    <a:pt x="8974" y="8425"/>
                  </a:lnTo>
                  <a:lnTo>
                    <a:pt x="5333" y="8354"/>
                  </a:lnTo>
                  <a:cubicBezTo>
                    <a:pt x="5091" y="8309"/>
                    <a:pt x="2806" y="7864"/>
                    <a:pt x="1383" y="6880"/>
                  </a:cubicBezTo>
                  <a:cubicBezTo>
                    <a:pt x="705" y="6412"/>
                    <a:pt x="581" y="5772"/>
                    <a:pt x="597" y="5318"/>
                  </a:cubicBezTo>
                  <a:cubicBezTo>
                    <a:pt x="626" y="4427"/>
                    <a:pt x="1208" y="3515"/>
                    <a:pt x="2077" y="2997"/>
                  </a:cubicBezTo>
                  <a:cubicBezTo>
                    <a:pt x="2298" y="2865"/>
                    <a:pt x="2525" y="2726"/>
                    <a:pt x="2757" y="2582"/>
                  </a:cubicBezTo>
                  <a:cubicBezTo>
                    <a:pt x="4271" y="1652"/>
                    <a:pt x="5985" y="598"/>
                    <a:pt x="7814" y="570"/>
                  </a:cubicBezTo>
                  <a:close/>
                  <a:moveTo>
                    <a:pt x="7879" y="0"/>
                  </a:moveTo>
                  <a:cubicBezTo>
                    <a:pt x="7854" y="0"/>
                    <a:pt x="7829" y="1"/>
                    <a:pt x="7805" y="1"/>
                  </a:cubicBezTo>
                  <a:cubicBezTo>
                    <a:pt x="5821" y="32"/>
                    <a:pt x="4036" y="1129"/>
                    <a:pt x="2460" y="2097"/>
                  </a:cubicBezTo>
                  <a:cubicBezTo>
                    <a:pt x="2230" y="2239"/>
                    <a:pt x="2006" y="2377"/>
                    <a:pt x="1786" y="2508"/>
                  </a:cubicBezTo>
                  <a:cubicBezTo>
                    <a:pt x="754" y="3123"/>
                    <a:pt x="64" y="4219"/>
                    <a:pt x="28" y="5299"/>
                  </a:cubicBezTo>
                  <a:cubicBezTo>
                    <a:pt x="0" y="6142"/>
                    <a:pt x="366" y="6869"/>
                    <a:pt x="1060" y="7349"/>
                  </a:cubicBezTo>
                  <a:cubicBezTo>
                    <a:pt x="2660" y="8456"/>
                    <a:pt x="5151" y="8900"/>
                    <a:pt x="5256" y="8920"/>
                  </a:cubicBezTo>
                  <a:lnTo>
                    <a:pt x="8373" y="8984"/>
                  </a:lnTo>
                  <a:cubicBezTo>
                    <a:pt x="8339" y="9475"/>
                    <a:pt x="8267" y="10253"/>
                    <a:pt x="8152" y="10587"/>
                  </a:cubicBezTo>
                  <a:cubicBezTo>
                    <a:pt x="7850" y="11468"/>
                    <a:pt x="9723" y="13615"/>
                    <a:pt x="9741" y="13636"/>
                  </a:cubicBezTo>
                  <a:cubicBezTo>
                    <a:pt x="9950" y="13873"/>
                    <a:pt x="10116" y="14138"/>
                    <a:pt x="10293" y="14418"/>
                  </a:cubicBezTo>
                  <a:cubicBezTo>
                    <a:pt x="10609" y="14922"/>
                    <a:pt x="10967" y="15492"/>
                    <a:pt x="11647" y="16012"/>
                  </a:cubicBezTo>
                  <a:cubicBezTo>
                    <a:pt x="12197" y="16431"/>
                    <a:pt x="12768" y="16572"/>
                    <a:pt x="13346" y="16572"/>
                  </a:cubicBezTo>
                  <a:cubicBezTo>
                    <a:pt x="13946" y="16572"/>
                    <a:pt x="14553" y="16421"/>
                    <a:pt x="15150" y="16273"/>
                  </a:cubicBezTo>
                  <a:cubicBezTo>
                    <a:pt x="15366" y="16219"/>
                    <a:pt x="15481" y="16208"/>
                    <a:pt x="15539" y="16208"/>
                  </a:cubicBezTo>
                  <a:cubicBezTo>
                    <a:pt x="15577" y="16208"/>
                    <a:pt x="15590" y="16212"/>
                    <a:pt x="15592" y="16213"/>
                  </a:cubicBezTo>
                  <a:cubicBezTo>
                    <a:pt x="15610" y="16235"/>
                    <a:pt x="15627" y="16259"/>
                    <a:pt x="15643" y="16284"/>
                  </a:cubicBezTo>
                  <a:cubicBezTo>
                    <a:pt x="15783" y="16500"/>
                    <a:pt x="15966" y="16722"/>
                    <a:pt x="16518" y="16848"/>
                  </a:cubicBezTo>
                  <a:cubicBezTo>
                    <a:pt x="17582" y="17093"/>
                    <a:pt x="18917" y="17431"/>
                    <a:pt x="18917" y="17431"/>
                  </a:cubicBezTo>
                  <a:lnTo>
                    <a:pt x="19133" y="17486"/>
                  </a:lnTo>
                  <a:lnTo>
                    <a:pt x="19238" y="17291"/>
                  </a:lnTo>
                  <a:cubicBezTo>
                    <a:pt x="19254" y="17260"/>
                    <a:pt x="20903" y="14214"/>
                    <a:pt x="21737" y="12829"/>
                  </a:cubicBezTo>
                  <a:cubicBezTo>
                    <a:pt x="22674" y="11272"/>
                    <a:pt x="22880" y="4490"/>
                    <a:pt x="20476" y="2534"/>
                  </a:cubicBezTo>
                  <a:cubicBezTo>
                    <a:pt x="19626" y="1843"/>
                    <a:pt x="18564" y="1619"/>
                    <a:pt x="17472" y="1619"/>
                  </a:cubicBezTo>
                  <a:cubicBezTo>
                    <a:pt x="16299" y="1619"/>
                    <a:pt x="15092" y="1878"/>
                    <a:pt x="14080" y="2095"/>
                  </a:cubicBezTo>
                  <a:cubicBezTo>
                    <a:pt x="13359" y="2248"/>
                    <a:pt x="12737" y="2381"/>
                    <a:pt x="12320" y="2381"/>
                  </a:cubicBezTo>
                  <a:cubicBezTo>
                    <a:pt x="12305" y="2381"/>
                    <a:pt x="12290" y="2381"/>
                    <a:pt x="12275" y="2380"/>
                  </a:cubicBezTo>
                  <a:cubicBezTo>
                    <a:pt x="11679" y="2360"/>
                    <a:pt x="11205" y="1920"/>
                    <a:pt x="10658" y="1410"/>
                  </a:cubicBezTo>
                  <a:cubicBezTo>
                    <a:pt x="9953" y="752"/>
                    <a:pt x="9130" y="0"/>
                    <a:pt x="78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2774;p56">
              <a:extLst>
                <a:ext uri="{FF2B5EF4-FFF2-40B4-BE49-F238E27FC236}">
                  <a16:creationId xmlns:a16="http://schemas.microsoft.com/office/drawing/2014/main" id="{B8FFE927-1390-6B2D-9B59-4445EA41720A}"/>
                </a:ext>
              </a:extLst>
            </p:cNvPr>
            <p:cNvSpPr/>
            <p:nvPr/>
          </p:nvSpPr>
          <p:spPr>
            <a:xfrm>
              <a:off x="4680525" y="1916950"/>
              <a:ext cx="222250" cy="84725"/>
            </a:xfrm>
            <a:custGeom>
              <a:avLst/>
              <a:gdLst/>
              <a:ahLst/>
              <a:cxnLst/>
              <a:rect l="l" t="t" r="r" b="b"/>
              <a:pathLst>
                <a:path w="8890" h="3389" extrusionOk="0">
                  <a:moveTo>
                    <a:pt x="299" y="0"/>
                  </a:moveTo>
                  <a:cubicBezTo>
                    <a:pt x="163" y="0"/>
                    <a:pt x="28" y="113"/>
                    <a:pt x="15" y="259"/>
                  </a:cubicBezTo>
                  <a:cubicBezTo>
                    <a:pt x="1" y="416"/>
                    <a:pt x="116" y="555"/>
                    <a:pt x="273" y="570"/>
                  </a:cubicBezTo>
                  <a:cubicBezTo>
                    <a:pt x="330" y="574"/>
                    <a:pt x="6014" y="1114"/>
                    <a:pt x="8310" y="3310"/>
                  </a:cubicBezTo>
                  <a:cubicBezTo>
                    <a:pt x="8362" y="3360"/>
                    <a:pt x="8431" y="3389"/>
                    <a:pt x="8503" y="3389"/>
                  </a:cubicBezTo>
                  <a:cubicBezTo>
                    <a:pt x="8505" y="3389"/>
                    <a:pt x="8506" y="3389"/>
                    <a:pt x="8507" y="3389"/>
                  </a:cubicBezTo>
                  <a:cubicBezTo>
                    <a:pt x="8508" y="3389"/>
                    <a:pt x="8508" y="3389"/>
                    <a:pt x="8509" y="3389"/>
                  </a:cubicBezTo>
                  <a:cubicBezTo>
                    <a:pt x="8764" y="3389"/>
                    <a:pt x="8890" y="3076"/>
                    <a:pt x="8705" y="2899"/>
                  </a:cubicBezTo>
                  <a:cubicBezTo>
                    <a:pt x="6265" y="566"/>
                    <a:pt x="566" y="24"/>
                    <a:pt x="325" y="2"/>
                  </a:cubicBezTo>
                  <a:cubicBezTo>
                    <a:pt x="316" y="1"/>
                    <a:pt x="307" y="0"/>
                    <a:pt x="2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2775;p56">
              <a:extLst>
                <a:ext uri="{FF2B5EF4-FFF2-40B4-BE49-F238E27FC236}">
                  <a16:creationId xmlns:a16="http://schemas.microsoft.com/office/drawing/2014/main" id="{F3EEE4B8-9E27-5F0D-51E1-111D02EEDC6D}"/>
                </a:ext>
              </a:extLst>
            </p:cNvPr>
            <p:cNvSpPr/>
            <p:nvPr/>
          </p:nvSpPr>
          <p:spPr>
            <a:xfrm>
              <a:off x="4852375" y="2018125"/>
              <a:ext cx="47700" cy="36150"/>
            </a:xfrm>
            <a:custGeom>
              <a:avLst/>
              <a:gdLst/>
              <a:ahLst/>
              <a:cxnLst/>
              <a:rect l="l" t="t" r="r" b="b"/>
              <a:pathLst>
                <a:path w="1908" h="1446" extrusionOk="0">
                  <a:moveTo>
                    <a:pt x="326" y="0"/>
                  </a:moveTo>
                  <a:cubicBezTo>
                    <a:pt x="230" y="0"/>
                    <a:pt x="136" y="48"/>
                    <a:pt x="82" y="136"/>
                  </a:cubicBezTo>
                  <a:cubicBezTo>
                    <a:pt x="0" y="271"/>
                    <a:pt x="43" y="446"/>
                    <a:pt x="177" y="528"/>
                  </a:cubicBezTo>
                  <a:cubicBezTo>
                    <a:pt x="586" y="776"/>
                    <a:pt x="974" y="1060"/>
                    <a:pt x="1335" y="1375"/>
                  </a:cubicBezTo>
                  <a:cubicBezTo>
                    <a:pt x="1387" y="1421"/>
                    <a:pt x="1454" y="1446"/>
                    <a:pt x="1523" y="1446"/>
                  </a:cubicBezTo>
                  <a:cubicBezTo>
                    <a:pt x="1786" y="1446"/>
                    <a:pt x="1907" y="1121"/>
                    <a:pt x="1711" y="947"/>
                  </a:cubicBezTo>
                  <a:cubicBezTo>
                    <a:pt x="1325" y="610"/>
                    <a:pt x="911" y="308"/>
                    <a:pt x="474" y="42"/>
                  </a:cubicBezTo>
                  <a:cubicBezTo>
                    <a:pt x="428" y="14"/>
                    <a:pt x="376" y="0"/>
                    <a:pt x="3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2776;p56">
              <a:extLst>
                <a:ext uri="{FF2B5EF4-FFF2-40B4-BE49-F238E27FC236}">
                  <a16:creationId xmlns:a16="http://schemas.microsoft.com/office/drawing/2014/main" id="{8ED9CE53-99C9-5B27-238F-5A75B02BD9A0}"/>
                </a:ext>
              </a:extLst>
            </p:cNvPr>
            <p:cNvSpPr/>
            <p:nvPr/>
          </p:nvSpPr>
          <p:spPr>
            <a:xfrm>
              <a:off x="4680650" y="1965900"/>
              <a:ext cx="142675" cy="44250"/>
            </a:xfrm>
            <a:custGeom>
              <a:avLst/>
              <a:gdLst/>
              <a:ahLst/>
              <a:cxnLst/>
              <a:rect l="l" t="t" r="r" b="b"/>
              <a:pathLst>
                <a:path w="5707" h="1770" extrusionOk="0">
                  <a:moveTo>
                    <a:pt x="301" y="1"/>
                  </a:moveTo>
                  <a:cubicBezTo>
                    <a:pt x="137" y="1"/>
                    <a:pt x="21" y="114"/>
                    <a:pt x="10" y="266"/>
                  </a:cubicBezTo>
                  <a:cubicBezTo>
                    <a:pt x="0" y="422"/>
                    <a:pt x="118" y="558"/>
                    <a:pt x="275" y="570"/>
                  </a:cubicBezTo>
                  <a:cubicBezTo>
                    <a:pt x="302" y="571"/>
                    <a:pt x="2823" y="757"/>
                    <a:pt x="5296" y="1749"/>
                  </a:cubicBezTo>
                  <a:cubicBezTo>
                    <a:pt x="5329" y="1763"/>
                    <a:pt x="5365" y="1769"/>
                    <a:pt x="5402" y="1769"/>
                  </a:cubicBezTo>
                  <a:cubicBezTo>
                    <a:pt x="5537" y="1769"/>
                    <a:pt x="5655" y="1672"/>
                    <a:pt x="5681" y="1539"/>
                  </a:cubicBezTo>
                  <a:cubicBezTo>
                    <a:pt x="5707" y="1405"/>
                    <a:pt x="5634" y="1272"/>
                    <a:pt x="5508" y="1221"/>
                  </a:cubicBezTo>
                  <a:cubicBezTo>
                    <a:pt x="2949" y="194"/>
                    <a:pt x="421" y="9"/>
                    <a:pt x="315" y="1"/>
                  </a:cubicBezTo>
                  <a:cubicBezTo>
                    <a:pt x="310" y="1"/>
                    <a:pt x="306" y="1"/>
                    <a:pt x="3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777;p56">
              <a:extLst>
                <a:ext uri="{FF2B5EF4-FFF2-40B4-BE49-F238E27FC236}">
                  <a16:creationId xmlns:a16="http://schemas.microsoft.com/office/drawing/2014/main" id="{73C73591-2CF6-CBC9-B687-77D99086EDF1}"/>
                </a:ext>
              </a:extLst>
            </p:cNvPr>
            <p:cNvSpPr/>
            <p:nvPr/>
          </p:nvSpPr>
          <p:spPr>
            <a:xfrm>
              <a:off x="4828150" y="1903275"/>
              <a:ext cx="57725" cy="48375"/>
            </a:xfrm>
            <a:custGeom>
              <a:avLst/>
              <a:gdLst/>
              <a:ahLst/>
              <a:cxnLst/>
              <a:rect l="l" t="t" r="r" b="b"/>
              <a:pathLst>
                <a:path w="2309" h="1935" extrusionOk="0">
                  <a:moveTo>
                    <a:pt x="325" y="0"/>
                  </a:moveTo>
                  <a:cubicBezTo>
                    <a:pt x="229" y="0"/>
                    <a:pt x="134" y="49"/>
                    <a:pt x="81" y="138"/>
                  </a:cubicBezTo>
                  <a:cubicBezTo>
                    <a:pt x="1" y="273"/>
                    <a:pt x="44" y="448"/>
                    <a:pt x="179" y="529"/>
                  </a:cubicBezTo>
                  <a:cubicBezTo>
                    <a:pt x="1240" y="1165"/>
                    <a:pt x="1706" y="1810"/>
                    <a:pt x="1711" y="1816"/>
                  </a:cubicBezTo>
                  <a:cubicBezTo>
                    <a:pt x="1764" y="1890"/>
                    <a:pt x="1848" y="1935"/>
                    <a:pt x="1940" y="1935"/>
                  </a:cubicBezTo>
                  <a:cubicBezTo>
                    <a:pt x="1941" y="1935"/>
                    <a:pt x="1942" y="1935"/>
                    <a:pt x="1943" y="1935"/>
                  </a:cubicBezTo>
                  <a:cubicBezTo>
                    <a:pt x="1944" y="1935"/>
                    <a:pt x="1944" y="1935"/>
                    <a:pt x="1945" y="1935"/>
                  </a:cubicBezTo>
                  <a:cubicBezTo>
                    <a:pt x="2175" y="1935"/>
                    <a:pt x="2308" y="1675"/>
                    <a:pt x="2177" y="1487"/>
                  </a:cubicBezTo>
                  <a:cubicBezTo>
                    <a:pt x="2155" y="1457"/>
                    <a:pt x="1645" y="744"/>
                    <a:pt x="471" y="41"/>
                  </a:cubicBezTo>
                  <a:cubicBezTo>
                    <a:pt x="426" y="13"/>
                    <a:pt x="375" y="0"/>
                    <a:pt x="3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778;p56">
              <a:extLst>
                <a:ext uri="{FF2B5EF4-FFF2-40B4-BE49-F238E27FC236}">
                  <a16:creationId xmlns:a16="http://schemas.microsoft.com/office/drawing/2014/main" id="{29226BDD-78D1-B588-0704-2B1C44D09FC0}"/>
                </a:ext>
              </a:extLst>
            </p:cNvPr>
            <p:cNvSpPr/>
            <p:nvPr/>
          </p:nvSpPr>
          <p:spPr>
            <a:xfrm>
              <a:off x="4463300" y="1820250"/>
              <a:ext cx="356425" cy="99725"/>
            </a:xfrm>
            <a:custGeom>
              <a:avLst/>
              <a:gdLst/>
              <a:ahLst/>
              <a:cxnLst/>
              <a:rect l="l" t="t" r="r" b="b"/>
              <a:pathLst>
                <a:path w="14257" h="3989" extrusionOk="0">
                  <a:moveTo>
                    <a:pt x="1812" y="1"/>
                  </a:moveTo>
                  <a:cubicBezTo>
                    <a:pt x="1751" y="1"/>
                    <a:pt x="1691" y="20"/>
                    <a:pt x="1639" y="60"/>
                  </a:cubicBezTo>
                  <a:cubicBezTo>
                    <a:pt x="1471" y="192"/>
                    <a:pt x="0" y="1382"/>
                    <a:pt x="61" y="2543"/>
                  </a:cubicBezTo>
                  <a:cubicBezTo>
                    <a:pt x="85" y="2991"/>
                    <a:pt x="325" y="3361"/>
                    <a:pt x="776" y="3645"/>
                  </a:cubicBezTo>
                  <a:cubicBezTo>
                    <a:pt x="1167" y="3891"/>
                    <a:pt x="1551" y="3988"/>
                    <a:pt x="1953" y="3988"/>
                  </a:cubicBezTo>
                  <a:cubicBezTo>
                    <a:pt x="2539" y="3988"/>
                    <a:pt x="3164" y="3782"/>
                    <a:pt x="3914" y="3536"/>
                  </a:cubicBezTo>
                  <a:cubicBezTo>
                    <a:pt x="5139" y="3132"/>
                    <a:pt x="6816" y="2580"/>
                    <a:pt x="9393" y="2557"/>
                  </a:cubicBezTo>
                  <a:cubicBezTo>
                    <a:pt x="9414" y="2557"/>
                    <a:pt x="9435" y="2557"/>
                    <a:pt x="9455" y="2557"/>
                  </a:cubicBezTo>
                  <a:cubicBezTo>
                    <a:pt x="11108" y="2557"/>
                    <a:pt x="12561" y="2823"/>
                    <a:pt x="13825" y="3366"/>
                  </a:cubicBezTo>
                  <a:cubicBezTo>
                    <a:pt x="13860" y="3381"/>
                    <a:pt x="13897" y="3388"/>
                    <a:pt x="13933" y="3388"/>
                  </a:cubicBezTo>
                  <a:cubicBezTo>
                    <a:pt x="14043" y="3388"/>
                    <a:pt x="14148" y="3323"/>
                    <a:pt x="14195" y="3215"/>
                  </a:cubicBezTo>
                  <a:cubicBezTo>
                    <a:pt x="14256" y="3072"/>
                    <a:pt x="14192" y="2906"/>
                    <a:pt x="14050" y="2843"/>
                  </a:cubicBezTo>
                  <a:cubicBezTo>
                    <a:pt x="12713" y="2267"/>
                    <a:pt x="11167" y="1987"/>
                    <a:pt x="9450" y="1987"/>
                  </a:cubicBezTo>
                  <a:cubicBezTo>
                    <a:pt x="9429" y="1987"/>
                    <a:pt x="9409" y="1987"/>
                    <a:pt x="9388" y="1987"/>
                  </a:cubicBezTo>
                  <a:cubicBezTo>
                    <a:pt x="6723" y="2011"/>
                    <a:pt x="4997" y="2579"/>
                    <a:pt x="3736" y="2994"/>
                  </a:cubicBezTo>
                  <a:cubicBezTo>
                    <a:pt x="3006" y="3235"/>
                    <a:pt x="2451" y="3417"/>
                    <a:pt x="1963" y="3417"/>
                  </a:cubicBezTo>
                  <a:cubicBezTo>
                    <a:pt x="1651" y="3417"/>
                    <a:pt x="1366" y="3343"/>
                    <a:pt x="1079" y="3162"/>
                  </a:cubicBezTo>
                  <a:cubicBezTo>
                    <a:pt x="790" y="2982"/>
                    <a:pt x="644" y="2768"/>
                    <a:pt x="630" y="2512"/>
                  </a:cubicBezTo>
                  <a:cubicBezTo>
                    <a:pt x="592" y="1778"/>
                    <a:pt x="1600" y="816"/>
                    <a:pt x="1991" y="506"/>
                  </a:cubicBezTo>
                  <a:cubicBezTo>
                    <a:pt x="2112" y="408"/>
                    <a:pt x="2132" y="231"/>
                    <a:pt x="2035" y="109"/>
                  </a:cubicBezTo>
                  <a:cubicBezTo>
                    <a:pt x="1979" y="38"/>
                    <a:pt x="1896" y="1"/>
                    <a:pt x="18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2779;p56">
              <a:extLst>
                <a:ext uri="{FF2B5EF4-FFF2-40B4-BE49-F238E27FC236}">
                  <a16:creationId xmlns:a16="http://schemas.microsoft.com/office/drawing/2014/main" id="{C7D8D580-4F46-1759-6DFA-9EF8469EAAE0}"/>
                </a:ext>
              </a:extLst>
            </p:cNvPr>
            <p:cNvSpPr/>
            <p:nvPr/>
          </p:nvSpPr>
          <p:spPr>
            <a:xfrm>
              <a:off x="4448100" y="1917275"/>
              <a:ext cx="401275" cy="454200"/>
            </a:xfrm>
            <a:custGeom>
              <a:avLst/>
              <a:gdLst/>
              <a:ahLst/>
              <a:cxnLst/>
              <a:rect l="l" t="t" r="r" b="b"/>
              <a:pathLst>
                <a:path w="16051" h="18168" extrusionOk="0">
                  <a:moveTo>
                    <a:pt x="8628" y="0"/>
                  </a:moveTo>
                  <a:lnTo>
                    <a:pt x="1988" y="629"/>
                  </a:lnTo>
                  <a:cubicBezTo>
                    <a:pt x="1988" y="629"/>
                    <a:pt x="825" y="4682"/>
                    <a:pt x="1058" y="5279"/>
                  </a:cubicBezTo>
                  <a:cubicBezTo>
                    <a:pt x="1366" y="6071"/>
                    <a:pt x="1582" y="7278"/>
                    <a:pt x="1582" y="7278"/>
                  </a:cubicBezTo>
                  <a:lnTo>
                    <a:pt x="0" y="9947"/>
                  </a:lnTo>
                  <a:cubicBezTo>
                    <a:pt x="0" y="9947"/>
                    <a:pt x="263" y="10946"/>
                    <a:pt x="788" y="11004"/>
                  </a:cubicBezTo>
                  <a:cubicBezTo>
                    <a:pt x="1313" y="11063"/>
                    <a:pt x="2576" y="11800"/>
                    <a:pt x="2576" y="11800"/>
                  </a:cubicBezTo>
                  <a:cubicBezTo>
                    <a:pt x="2576" y="11800"/>
                    <a:pt x="4102" y="17415"/>
                    <a:pt x="4644" y="17602"/>
                  </a:cubicBezTo>
                  <a:cubicBezTo>
                    <a:pt x="5076" y="17751"/>
                    <a:pt x="5954" y="18168"/>
                    <a:pt x="6534" y="18168"/>
                  </a:cubicBezTo>
                  <a:cubicBezTo>
                    <a:pt x="6681" y="18168"/>
                    <a:pt x="6810" y="18141"/>
                    <a:pt x="6906" y="18075"/>
                  </a:cubicBezTo>
                  <a:cubicBezTo>
                    <a:pt x="7380" y="17754"/>
                    <a:pt x="13164" y="13617"/>
                    <a:pt x="13859" y="13008"/>
                  </a:cubicBezTo>
                  <a:cubicBezTo>
                    <a:pt x="14553" y="12399"/>
                    <a:pt x="14273" y="9332"/>
                    <a:pt x="14273" y="9332"/>
                  </a:cubicBezTo>
                  <a:cubicBezTo>
                    <a:pt x="14273" y="9332"/>
                    <a:pt x="16050" y="7155"/>
                    <a:pt x="15338" y="5697"/>
                  </a:cubicBezTo>
                  <a:cubicBezTo>
                    <a:pt x="15023" y="5052"/>
                    <a:pt x="14529" y="4786"/>
                    <a:pt x="14033" y="4786"/>
                  </a:cubicBezTo>
                  <a:cubicBezTo>
                    <a:pt x="13412" y="4786"/>
                    <a:pt x="12787" y="5204"/>
                    <a:pt x="12510" y="5817"/>
                  </a:cubicBezTo>
                  <a:cubicBezTo>
                    <a:pt x="12010" y="6919"/>
                    <a:pt x="11824" y="7460"/>
                    <a:pt x="11824" y="7460"/>
                  </a:cubicBezTo>
                  <a:cubicBezTo>
                    <a:pt x="11824" y="7460"/>
                    <a:pt x="11474" y="7580"/>
                    <a:pt x="11112" y="7580"/>
                  </a:cubicBezTo>
                  <a:cubicBezTo>
                    <a:pt x="10793" y="7580"/>
                    <a:pt x="10465" y="7487"/>
                    <a:pt x="10359" y="7139"/>
                  </a:cubicBezTo>
                  <a:lnTo>
                    <a:pt x="10130" y="6394"/>
                  </a:lnTo>
                  <a:cubicBezTo>
                    <a:pt x="10130" y="6394"/>
                    <a:pt x="7969" y="4743"/>
                    <a:pt x="7917" y="4362"/>
                  </a:cubicBezTo>
                  <a:cubicBezTo>
                    <a:pt x="7867" y="3981"/>
                    <a:pt x="8628" y="0"/>
                    <a:pt x="86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780;p56">
              <a:extLst>
                <a:ext uri="{FF2B5EF4-FFF2-40B4-BE49-F238E27FC236}">
                  <a16:creationId xmlns:a16="http://schemas.microsoft.com/office/drawing/2014/main" id="{6B94FCA4-4136-6203-970B-21B14862FD3E}"/>
                </a:ext>
              </a:extLst>
            </p:cNvPr>
            <p:cNvSpPr/>
            <p:nvPr/>
          </p:nvSpPr>
          <p:spPr>
            <a:xfrm>
              <a:off x="4440450" y="1909250"/>
              <a:ext cx="415100" cy="469425"/>
            </a:xfrm>
            <a:custGeom>
              <a:avLst/>
              <a:gdLst/>
              <a:ahLst/>
              <a:cxnLst/>
              <a:rect l="l" t="t" r="r" b="b"/>
              <a:pathLst>
                <a:path w="16604" h="18777" extrusionOk="0">
                  <a:moveTo>
                    <a:pt x="8583" y="639"/>
                  </a:moveTo>
                  <a:lnTo>
                    <a:pt x="8583" y="639"/>
                  </a:lnTo>
                  <a:cubicBezTo>
                    <a:pt x="8355" y="1848"/>
                    <a:pt x="7894" y="4367"/>
                    <a:pt x="7941" y="4721"/>
                  </a:cubicBezTo>
                  <a:cubicBezTo>
                    <a:pt x="7985" y="5046"/>
                    <a:pt x="8741" y="5775"/>
                    <a:pt x="10189" y="6885"/>
                  </a:cubicBezTo>
                  <a:lnTo>
                    <a:pt x="10392" y="7544"/>
                  </a:lnTo>
                  <a:cubicBezTo>
                    <a:pt x="10458" y="7769"/>
                    <a:pt x="10615" y="7957"/>
                    <a:pt x="10825" y="8062"/>
                  </a:cubicBezTo>
                  <a:cubicBezTo>
                    <a:pt x="11007" y="8155"/>
                    <a:pt x="11218" y="8187"/>
                    <a:pt x="11420" y="8187"/>
                  </a:cubicBezTo>
                  <a:cubicBezTo>
                    <a:pt x="11808" y="8187"/>
                    <a:pt x="12164" y="8070"/>
                    <a:pt x="12222" y="8051"/>
                  </a:cubicBezTo>
                  <a:lnTo>
                    <a:pt x="12354" y="8006"/>
                  </a:lnTo>
                  <a:lnTo>
                    <a:pt x="12399" y="7875"/>
                  </a:lnTo>
                  <a:cubicBezTo>
                    <a:pt x="12400" y="7869"/>
                    <a:pt x="12589" y="7328"/>
                    <a:pt x="13074" y="6255"/>
                  </a:cubicBezTo>
                  <a:cubicBezTo>
                    <a:pt x="13301" y="5754"/>
                    <a:pt x="13815" y="5399"/>
                    <a:pt x="14323" y="5392"/>
                  </a:cubicBezTo>
                  <a:cubicBezTo>
                    <a:pt x="14334" y="5392"/>
                    <a:pt x="14347" y="5391"/>
                    <a:pt x="14359" y="5391"/>
                  </a:cubicBezTo>
                  <a:cubicBezTo>
                    <a:pt x="14654" y="5391"/>
                    <a:pt x="15093" y="5539"/>
                    <a:pt x="15388" y="6144"/>
                  </a:cubicBezTo>
                  <a:cubicBezTo>
                    <a:pt x="16011" y="7419"/>
                    <a:pt x="14374" y="9453"/>
                    <a:pt x="14358" y="9473"/>
                  </a:cubicBezTo>
                  <a:lnTo>
                    <a:pt x="14284" y="9563"/>
                  </a:lnTo>
                  <a:lnTo>
                    <a:pt x="14294" y="9680"/>
                  </a:lnTo>
                  <a:cubicBezTo>
                    <a:pt x="14406" y="10893"/>
                    <a:pt x="14380" y="12761"/>
                    <a:pt x="13976" y="13116"/>
                  </a:cubicBezTo>
                  <a:cubicBezTo>
                    <a:pt x="13306" y="13706"/>
                    <a:pt x="7525" y="17840"/>
                    <a:pt x="7052" y="18161"/>
                  </a:cubicBezTo>
                  <a:cubicBezTo>
                    <a:pt x="7003" y="18195"/>
                    <a:pt x="6930" y="18209"/>
                    <a:pt x="6842" y="18209"/>
                  </a:cubicBezTo>
                  <a:cubicBezTo>
                    <a:pt x="6461" y="18209"/>
                    <a:pt x="5786" y="17942"/>
                    <a:pt x="5427" y="17800"/>
                  </a:cubicBezTo>
                  <a:cubicBezTo>
                    <a:pt x="5280" y="17743"/>
                    <a:pt x="5148" y="17691"/>
                    <a:pt x="5081" y="17674"/>
                  </a:cubicBezTo>
                  <a:cubicBezTo>
                    <a:pt x="4760" y="17400"/>
                    <a:pt x="3849" y="14597"/>
                    <a:pt x="3156" y="12048"/>
                  </a:cubicBezTo>
                  <a:lnTo>
                    <a:pt x="3125" y="11935"/>
                  </a:lnTo>
                  <a:lnTo>
                    <a:pt x="3025" y="11876"/>
                  </a:lnTo>
                  <a:cubicBezTo>
                    <a:pt x="2890" y="11798"/>
                    <a:pt x="1694" y="11107"/>
                    <a:pt x="1125" y="11043"/>
                  </a:cubicBezTo>
                  <a:cubicBezTo>
                    <a:pt x="934" y="11022"/>
                    <a:pt x="721" y="10632"/>
                    <a:pt x="614" y="10306"/>
                  </a:cubicBezTo>
                  <a:lnTo>
                    <a:pt x="2189" y="7653"/>
                  </a:lnTo>
                  <a:lnTo>
                    <a:pt x="2169" y="7549"/>
                  </a:lnTo>
                  <a:cubicBezTo>
                    <a:pt x="2160" y="7498"/>
                    <a:pt x="1944" y="6305"/>
                    <a:pt x="1629" y="5498"/>
                  </a:cubicBezTo>
                  <a:cubicBezTo>
                    <a:pt x="1518" y="5169"/>
                    <a:pt x="1993" y="3058"/>
                    <a:pt x="2515" y="1215"/>
                  </a:cubicBezTo>
                  <a:lnTo>
                    <a:pt x="8583" y="639"/>
                  </a:lnTo>
                  <a:close/>
                  <a:moveTo>
                    <a:pt x="9285" y="1"/>
                  </a:moveTo>
                  <a:lnTo>
                    <a:pt x="2074" y="683"/>
                  </a:lnTo>
                  <a:lnTo>
                    <a:pt x="2019" y="871"/>
                  </a:lnTo>
                  <a:cubicBezTo>
                    <a:pt x="1741" y="1843"/>
                    <a:pt x="850" y="5066"/>
                    <a:pt x="1098" y="5702"/>
                  </a:cubicBezTo>
                  <a:cubicBezTo>
                    <a:pt x="1341" y="6329"/>
                    <a:pt x="1530" y="7241"/>
                    <a:pt x="1589" y="7547"/>
                  </a:cubicBezTo>
                  <a:lnTo>
                    <a:pt x="0" y="10225"/>
                  </a:lnTo>
                  <a:lnTo>
                    <a:pt x="31" y="10340"/>
                  </a:lnTo>
                  <a:cubicBezTo>
                    <a:pt x="62" y="10462"/>
                    <a:pt x="363" y="11531"/>
                    <a:pt x="1062" y="11610"/>
                  </a:cubicBezTo>
                  <a:cubicBezTo>
                    <a:pt x="1377" y="11645"/>
                    <a:pt x="2154" y="12036"/>
                    <a:pt x="2638" y="12311"/>
                  </a:cubicBezTo>
                  <a:cubicBezTo>
                    <a:pt x="3660" y="16060"/>
                    <a:pt x="4408" y="18038"/>
                    <a:pt x="4858" y="18193"/>
                  </a:cubicBezTo>
                  <a:cubicBezTo>
                    <a:pt x="4956" y="18227"/>
                    <a:pt x="5079" y="18277"/>
                    <a:pt x="5218" y="18331"/>
                  </a:cubicBezTo>
                  <a:cubicBezTo>
                    <a:pt x="5835" y="18573"/>
                    <a:pt x="6397" y="18777"/>
                    <a:pt x="6841" y="18777"/>
                  </a:cubicBezTo>
                  <a:cubicBezTo>
                    <a:pt x="7045" y="18777"/>
                    <a:pt x="7225" y="18734"/>
                    <a:pt x="7372" y="18632"/>
                  </a:cubicBezTo>
                  <a:cubicBezTo>
                    <a:pt x="7853" y="18306"/>
                    <a:pt x="13645" y="14165"/>
                    <a:pt x="14353" y="13543"/>
                  </a:cubicBezTo>
                  <a:cubicBezTo>
                    <a:pt x="15073" y="12911"/>
                    <a:pt x="14932" y="10469"/>
                    <a:pt x="14873" y="9741"/>
                  </a:cubicBezTo>
                  <a:cubicBezTo>
                    <a:pt x="15219" y="9289"/>
                    <a:pt x="16604" y="7333"/>
                    <a:pt x="15900" y="5894"/>
                  </a:cubicBezTo>
                  <a:cubicBezTo>
                    <a:pt x="15563" y="5202"/>
                    <a:pt x="14974" y="4823"/>
                    <a:pt x="14316" y="4822"/>
                  </a:cubicBezTo>
                  <a:cubicBezTo>
                    <a:pt x="13584" y="4832"/>
                    <a:pt x="12877" y="5314"/>
                    <a:pt x="12556" y="6020"/>
                  </a:cubicBezTo>
                  <a:cubicBezTo>
                    <a:pt x="12196" y="6815"/>
                    <a:pt x="11998" y="7321"/>
                    <a:pt x="11913" y="7549"/>
                  </a:cubicBezTo>
                  <a:cubicBezTo>
                    <a:pt x="11780" y="7582"/>
                    <a:pt x="11592" y="7617"/>
                    <a:pt x="11415" y="7617"/>
                  </a:cubicBezTo>
                  <a:cubicBezTo>
                    <a:pt x="11291" y="7617"/>
                    <a:pt x="11174" y="7600"/>
                    <a:pt x="11083" y="7553"/>
                  </a:cubicBezTo>
                  <a:cubicBezTo>
                    <a:pt x="11011" y="7518"/>
                    <a:pt x="10957" y="7454"/>
                    <a:pt x="10937" y="7376"/>
                  </a:cubicBezTo>
                  <a:lnTo>
                    <a:pt x="10682" y="6544"/>
                  </a:lnTo>
                  <a:lnTo>
                    <a:pt x="10609" y="6488"/>
                  </a:lnTo>
                  <a:cubicBezTo>
                    <a:pt x="9671" y="5772"/>
                    <a:pt x="8599" y="4854"/>
                    <a:pt x="8507" y="4648"/>
                  </a:cubicBezTo>
                  <a:cubicBezTo>
                    <a:pt x="8485" y="4368"/>
                    <a:pt x="8907" y="1980"/>
                    <a:pt x="9214" y="374"/>
                  </a:cubicBezTo>
                  <a:lnTo>
                    <a:pt x="928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781;p56">
              <a:extLst>
                <a:ext uri="{FF2B5EF4-FFF2-40B4-BE49-F238E27FC236}">
                  <a16:creationId xmlns:a16="http://schemas.microsoft.com/office/drawing/2014/main" id="{17CCBE3C-5334-22ED-62CF-1157A4FBE1DC}"/>
                </a:ext>
              </a:extLst>
            </p:cNvPr>
            <p:cNvSpPr/>
            <p:nvPr/>
          </p:nvSpPr>
          <p:spPr>
            <a:xfrm>
              <a:off x="3300175" y="2296875"/>
              <a:ext cx="228725" cy="80525"/>
            </a:xfrm>
            <a:custGeom>
              <a:avLst/>
              <a:gdLst/>
              <a:ahLst/>
              <a:cxnLst/>
              <a:rect l="l" t="t" r="r" b="b"/>
              <a:pathLst>
                <a:path w="9149" h="3221" extrusionOk="0">
                  <a:moveTo>
                    <a:pt x="5751" y="1"/>
                  </a:moveTo>
                  <a:cubicBezTo>
                    <a:pt x="5751" y="1"/>
                    <a:pt x="3347" y="1357"/>
                    <a:pt x="2381" y="1874"/>
                  </a:cubicBezTo>
                  <a:cubicBezTo>
                    <a:pt x="1415" y="2391"/>
                    <a:pt x="1" y="2451"/>
                    <a:pt x="467" y="3036"/>
                  </a:cubicBezTo>
                  <a:cubicBezTo>
                    <a:pt x="573" y="3169"/>
                    <a:pt x="789" y="3220"/>
                    <a:pt x="1059" y="3220"/>
                  </a:cubicBezTo>
                  <a:cubicBezTo>
                    <a:pt x="1975" y="3220"/>
                    <a:pt x="3517" y="2628"/>
                    <a:pt x="3517" y="2628"/>
                  </a:cubicBezTo>
                  <a:cubicBezTo>
                    <a:pt x="3517" y="2628"/>
                    <a:pt x="6489" y="2618"/>
                    <a:pt x="7633" y="2466"/>
                  </a:cubicBezTo>
                  <a:cubicBezTo>
                    <a:pt x="8776" y="2312"/>
                    <a:pt x="9149" y="1229"/>
                    <a:pt x="9149" y="1229"/>
                  </a:cubicBezTo>
                  <a:lnTo>
                    <a:pt x="57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782;p56">
              <a:extLst>
                <a:ext uri="{FF2B5EF4-FFF2-40B4-BE49-F238E27FC236}">
                  <a16:creationId xmlns:a16="http://schemas.microsoft.com/office/drawing/2014/main" id="{57A7579D-7FD4-216C-2097-803A8C7CEF2D}"/>
                </a:ext>
              </a:extLst>
            </p:cNvPr>
            <p:cNvSpPr/>
            <p:nvPr/>
          </p:nvSpPr>
          <p:spPr>
            <a:xfrm>
              <a:off x="3301875" y="2289825"/>
              <a:ext cx="235050" cy="94600"/>
            </a:xfrm>
            <a:custGeom>
              <a:avLst/>
              <a:gdLst/>
              <a:ahLst/>
              <a:cxnLst/>
              <a:rect l="l" t="t" r="r" b="b"/>
              <a:pathLst>
                <a:path w="9402" h="3784" extrusionOk="0">
                  <a:moveTo>
                    <a:pt x="5680" y="1"/>
                  </a:moveTo>
                  <a:cubicBezTo>
                    <a:pt x="5634" y="1"/>
                    <a:pt x="5587" y="12"/>
                    <a:pt x="5543" y="36"/>
                  </a:cubicBezTo>
                  <a:cubicBezTo>
                    <a:pt x="5520" y="49"/>
                    <a:pt x="3129" y="1396"/>
                    <a:pt x="2178" y="1905"/>
                  </a:cubicBezTo>
                  <a:cubicBezTo>
                    <a:pt x="1865" y="2073"/>
                    <a:pt x="1487" y="2194"/>
                    <a:pt x="1153" y="2300"/>
                  </a:cubicBezTo>
                  <a:cubicBezTo>
                    <a:pt x="591" y="2479"/>
                    <a:pt x="149" y="2620"/>
                    <a:pt x="44" y="2967"/>
                  </a:cubicBezTo>
                  <a:cubicBezTo>
                    <a:pt x="6" y="3086"/>
                    <a:pt x="1" y="3275"/>
                    <a:pt x="176" y="3495"/>
                  </a:cubicBezTo>
                  <a:cubicBezTo>
                    <a:pt x="344" y="3705"/>
                    <a:pt x="653" y="3784"/>
                    <a:pt x="1025" y="3784"/>
                  </a:cubicBezTo>
                  <a:cubicBezTo>
                    <a:pt x="1825" y="3784"/>
                    <a:pt x="2913" y="3417"/>
                    <a:pt x="3501" y="3195"/>
                  </a:cubicBezTo>
                  <a:cubicBezTo>
                    <a:pt x="3916" y="3192"/>
                    <a:pt x="6523" y="3174"/>
                    <a:pt x="7602" y="3030"/>
                  </a:cubicBezTo>
                  <a:cubicBezTo>
                    <a:pt x="8906" y="2856"/>
                    <a:pt x="9332" y="1654"/>
                    <a:pt x="9350" y="1603"/>
                  </a:cubicBezTo>
                  <a:cubicBezTo>
                    <a:pt x="9401" y="1455"/>
                    <a:pt x="9322" y="1293"/>
                    <a:pt x="9174" y="1242"/>
                  </a:cubicBezTo>
                  <a:cubicBezTo>
                    <a:pt x="9144" y="1232"/>
                    <a:pt x="9112" y="1227"/>
                    <a:pt x="9082" y="1227"/>
                  </a:cubicBezTo>
                  <a:cubicBezTo>
                    <a:pt x="8964" y="1227"/>
                    <a:pt x="8854" y="1300"/>
                    <a:pt x="8812" y="1417"/>
                  </a:cubicBezTo>
                  <a:cubicBezTo>
                    <a:pt x="8798" y="1454"/>
                    <a:pt x="8476" y="2338"/>
                    <a:pt x="7526" y="2466"/>
                  </a:cubicBezTo>
                  <a:cubicBezTo>
                    <a:pt x="6415" y="2615"/>
                    <a:pt x="3477" y="2625"/>
                    <a:pt x="3448" y="2625"/>
                  </a:cubicBezTo>
                  <a:cubicBezTo>
                    <a:pt x="3413" y="2625"/>
                    <a:pt x="3379" y="2631"/>
                    <a:pt x="3346" y="2644"/>
                  </a:cubicBezTo>
                  <a:cubicBezTo>
                    <a:pt x="2415" y="3001"/>
                    <a:pt x="1458" y="3223"/>
                    <a:pt x="957" y="3223"/>
                  </a:cubicBezTo>
                  <a:cubicBezTo>
                    <a:pt x="785" y="3223"/>
                    <a:pt x="666" y="3196"/>
                    <a:pt x="621" y="3140"/>
                  </a:cubicBezTo>
                  <a:cubicBezTo>
                    <a:pt x="616" y="3134"/>
                    <a:pt x="611" y="3128"/>
                    <a:pt x="608" y="3122"/>
                  </a:cubicBezTo>
                  <a:cubicBezTo>
                    <a:pt x="723" y="3035"/>
                    <a:pt x="1081" y="2921"/>
                    <a:pt x="1326" y="2842"/>
                  </a:cubicBezTo>
                  <a:cubicBezTo>
                    <a:pt x="1683" y="2730"/>
                    <a:pt x="2088" y="2600"/>
                    <a:pt x="2446" y="2408"/>
                  </a:cubicBezTo>
                  <a:cubicBezTo>
                    <a:pt x="3404" y="1894"/>
                    <a:pt x="5800" y="546"/>
                    <a:pt x="5823" y="531"/>
                  </a:cubicBezTo>
                  <a:cubicBezTo>
                    <a:pt x="5958" y="453"/>
                    <a:pt x="6004" y="280"/>
                    <a:pt x="5927" y="145"/>
                  </a:cubicBezTo>
                  <a:cubicBezTo>
                    <a:pt x="5876" y="53"/>
                    <a:pt x="5779" y="1"/>
                    <a:pt x="56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783;p56">
              <a:extLst>
                <a:ext uri="{FF2B5EF4-FFF2-40B4-BE49-F238E27FC236}">
                  <a16:creationId xmlns:a16="http://schemas.microsoft.com/office/drawing/2014/main" id="{AFDCAD7C-37B3-C6B6-8097-709B932F92DC}"/>
                </a:ext>
              </a:extLst>
            </p:cNvPr>
            <p:cNvSpPr/>
            <p:nvPr/>
          </p:nvSpPr>
          <p:spPr>
            <a:xfrm>
              <a:off x="5773650" y="4668100"/>
              <a:ext cx="327150" cy="426050"/>
            </a:xfrm>
            <a:custGeom>
              <a:avLst/>
              <a:gdLst/>
              <a:ahLst/>
              <a:cxnLst/>
              <a:rect l="l" t="t" r="r" b="b"/>
              <a:pathLst>
                <a:path w="13086" h="17042" extrusionOk="0">
                  <a:moveTo>
                    <a:pt x="6675" y="1"/>
                  </a:moveTo>
                  <a:lnTo>
                    <a:pt x="3947" y="3239"/>
                  </a:lnTo>
                  <a:lnTo>
                    <a:pt x="3676" y="8734"/>
                  </a:lnTo>
                  <a:cubicBezTo>
                    <a:pt x="3676" y="8734"/>
                    <a:pt x="412" y="15493"/>
                    <a:pt x="186" y="15953"/>
                  </a:cubicBezTo>
                  <a:cubicBezTo>
                    <a:pt x="1" y="16333"/>
                    <a:pt x="248" y="17042"/>
                    <a:pt x="949" y="17042"/>
                  </a:cubicBezTo>
                  <a:cubicBezTo>
                    <a:pt x="1100" y="17042"/>
                    <a:pt x="1273" y="17008"/>
                    <a:pt x="1467" y="16932"/>
                  </a:cubicBezTo>
                  <a:cubicBezTo>
                    <a:pt x="2559" y="16499"/>
                    <a:pt x="4853" y="14323"/>
                    <a:pt x="6152" y="13288"/>
                  </a:cubicBezTo>
                  <a:cubicBezTo>
                    <a:pt x="7450" y="12252"/>
                    <a:pt x="9407" y="9693"/>
                    <a:pt x="10583" y="8817"/>
                  </a:cubicBezTo>
                  <a:cubicBezTo>
                    <a:pt x="11759" y="7942"/>
                    <a:pt x="13085" y="6040"/>
                    <a:pt x="13029" y="5617"/>
                  </a:cubicBezTo>
                  <a:cubicBezTo>
                    <a:pt x="12971" y="5194"/>
                    <a:pt x="6675" y="1"/>
                    <a:pt x="66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2784;p56">
              <a:extLst>
                <a:ext uri="{FF2B5EF4-FFF2-40B4-BE49-F238E27FC236}">
                  <a16:creationId xmlns:a16="http://schemas.microsoft.com/office/drawing/2014/main" id="{FB6D4ADE-8D78-14C7-57BC-EBF4FD07F6F1}"/>
                </a:ext>
              </a:extLst>
            </p:cNvPr>
            <p:cNvSpPr/>
            <p:nvPr/>
          </p:nvSpPr>
          <p:spPr>
            <a:xfrm>
              <a:off x="5767575" y="4661000"/>
              <a:ext cx="340850" cy="440275"/>
            </a:xfrm>
            <a:custGeom>
              <a:avLst/>
              <a:gdLst/>
              <a:ahLst/>
              <a:cxnLst/>
              <a:rect l="l" t="t" r="r" b="b"/>
              <a:pathLst>
                <a:path w="13634" h="17611" extrusionOk="0">
                  <a:moveTo>
                    <a:pt x="6953" y="685"/>
                  </a:moveTo>
                  <a:cubicBezTo>
                    <a:pt x="9206" y="2547"/>
                    <a:pt x="12607" y="5437"/>
                    <a:pt x="12983" y="5964"/>
                  </a:cubicBezTo>
                  <a:cubicBezTo>
                    <a:pt x="12906" y="6365"/>
                    <a:pt x="11775" y="8040"/>
                    <a:pt x="10656" y="8873"/>
                  </a:cubicBezTo>
                  <a:cubicBezTo>
                    <a:pt x="10036" y="9334"/>
                    <a:pt x="9245" y="10205"/>
                    <a:pt x="8408" y="11127"/>
                  </a:cubicBezTo>
                  <a:cubicBezTo>
                    <a:pt x="7636" y="11976"/>
                    <a:pt x="6838" y="12855"/>
                    <a:pt x="6217" y="13350"/>
                  </a:cubicBezTo>
                  <a:cubicBezTo>
                    <a:pt x="5844" y="13647"/>
                    <a:pt x="5391" y="14037"/>
                    <a:pt x="4907" y="14453"/>
                  </a:cubicBezTo>
                  <a:cubicBezTo>
                    <a:pt x="3763" y="15436"/>
                    <a:pt x="2340" y="16658"/>
                    <a:pt x="1604" y="16950"/>
                  </a:cubicBezTo>
                  <a:cubicBezTo>
                    <a:pt x="1452" y="17011"/>
                    <a:pt x="1313" y="17042"/>
                    <a:pt x="1191" y="17042"/>
                  </a:cubicBezTo>
                  <a:cubicBezTo>
                    <a:pt x="1028" y="17042"/>
                    <a:pt x="896" y="16988"/>
                    <a:pt x="798" y="16883"/>
                  </a:cubicBezTo>
                  <a:cubicBezTo>
                    <a:pt x="655" y="16728"/>
                    <a:pt x="623" y="16488"/>
                    <a:pt x="685" y="16362"/>
                  </a:cubicBezTo>
                  <a:cubicBezTo>
                    <a:pt x="911" y="15901"/>
                    <a:pt x="4175" y="9143"/>
                    <a:pt x="4175" y="9143"/>
                  </a:cubicBezTo>
                  <a:cubicBezTo>
                    <a:pt x="4192" y="9109"/>
                    <a:pt x="4201" y="9070"/>
                    <a:pt x="4203" y="9033"/>
                  </a:cubicBezTo>
                  <a:lnTo>
                    <a:pt x="4470" y="3633"/>
                  </a:lnTo>
                  <a:lnTo>
                    <a:pt x="6953" y="685"/>
                  </a:lnTo>
                  <a:close/>
                  <a:moveTo>
                    <a:pt x="6918" y="1"/>
                  </a:moveTo>
                  <a:cubicBezTo>
                    <a:pt x="6837" y="1"/>
                    <a:pt x="6756" y="35"/>
                    <a:pt x="6700" y="102"/>
                  </a:cubicBezTo>
                  <a:lnTo>
                    <a:pt x="3972" y="3340"/>
                  </a:lnTo>
                  <a:cubicBezTo>
                    <a:pt x="3931" y="3388"/>
                    <a:pt x="3909" y="3446"/>
                    <a:pt x="3905" y="3509"/>
                  </a:cubicBezTo>
                  <a:lnTo>
                    <a:pt x="3638" y="8947"/>
                  </a:lnTo>
                  <a:cubicBezTo>
                    <a:pt x="3333" y="9575"/>
                    <a:pt x="388" y="15675"/>
                    <a:pt x="173" y="16112"/>
                  </a:cubicBezTo>
                  <a:cubicBezTo>
                    <a:pt x="0" y="16467"/>
                    <a:pt x="87" y="16954"/>
                    <a:pt x="381" y="17270"/>
                  </a:cubicBezTo>
                  <a:cubicBezTo>
                    <a:pt x="494" y="17392"/>
                    <a:pt x="757" y="17611"/>
                    <a:pt x="1193" y="17611"/>
                  </a:cubicBezTo>
                  <a:cubicBezTo>
                    <a:pt x="1372" y="17611"/>
                    <a:pt x="1578" y="17575"/>
                    <a:pt x="1815" y="17481"/>
                  </a:cubicBezTo>
                  <a:cubicBezTo>
                    <a:pt x="2640" y="17154"/>
                    <a:pt x="4042" y="15948"/>
                    <a:pt x="5279" y="14885"/>
                  </a:cubicBezTo>
                  <a:cubicBezTo>
                    <a:pt x="5756" y="14474"/>
                    <a:pt x="6204" y="14089"/>
                    <a:pt x="6572" y="13796"/>
                  </a:cubicBezTo>
                  <a:cubicBezTo>
                    <a:pt x="7229" y="13271"/>
                    <a:pt x="8043" y="12376"/>
                    <a:pt x="8830" y="11510"/>
                  </a:cubicBezTo>
                  <a:cubicBezTo>
                    <a:pt x="9612" y="10648"/>
                    <a:pt x="10421" y="9758"/>
                    <a:pt x="10997" y="9330"/>
                  </a:cubicBezTo>
                  <a:cubicBezTo>
                    <a:pt x="12151" y="8470"/>
                    <a:pt x="13633" y="6461"/>
                    <a:pt x="13554" y="5864"/>
                  </a:cubicBezTo>
                  <a:cubicBezTo>
                    <a:pt x="13536" y="5732"/>
                    <a:pt x="13483" y="5330"/>
                    <a:pt x="7099" y="66"/>
                  </a:cubicBezTo>
                  <a:cubicBezTo>
                    <a:pt x="7046" y="22"/>
                    <a:pt x="6982" y="1"/>
                    <a:pt x="691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2785;p56">
              <a:extLst>
                <a:ext uri="{FF2B5EF4-FFF2-40B4-BE49-F238E27FC236}">
                  <a16:creationId xmlns:a16="http://schemas.microsoft.com/office/drawing/2014/main" id="{F2C0A126-5281-2EDD-7A2C-5A7EDF693A0B}"/>
                </a:ext>
              </a:extLst>
            </p:cNvPr>
            <p:cNvSpPr/>
            <p:nvPr/>
          </p:nvSpPr>
          <p:spPr>
            <a:xfrm>
              <a:off x="5784400" y="4788475"/>
              <a:ext cx="316400" cy="305625"/>
            </a:xfrm>
            <a:custGeom>
              <a:avLst/>
              <a:gdLst/>
              <a:ahLst/>
              <a:cxnLst/>
              <a:rect l="l" t="t" r="r" b="b"/>
              <a:pathLst>
                <a:path w="12656" h="12225" extrusionOk="0">
                  <a:moveTo>
                    <a:pt x="11857" y="1"/>
                  </a:moveTo>
                  <a:cubicBezTo>
                    <a:pt x="11003" y="945"/>
                    <a:pt x="9297" y="2825"/>
                    <a:pt x="7772" y="4463"/>
                  </a:cubicBezTo>
                  <a:cubicBezTo>
                    <a:pt x="6046" y="6320"/>
                    <a:pt x="1631" y="10505"/>
                    <a:pt x="0" y="12042"/>
                  </a:cubicBezTo>
                  <a:cubicBezTo>
                    <a:pt x="133" y="12152"/>
                    <a:pt x="308" y="12224"/>
                    <a:pt x="530" y="12224"/>
                  </a:cubicBezTo>
                  <a:cubicBezTo>
                    <a:pt x="678" y="12224"/>
                    <a:pt x="847" y="12192"/>
                    <a:pt x="1037" y="12117"/>
                  </a:cubicBezTo>
                  <a:cubicBezTo>
                    <a:pt x="2129" y="11683"/>
                    <a:pt x="4423" y="9508"/>
                    <a:pt x="5722" y="8473"/>
                  </a:cubicBezTo>
                  <a:cubicBezTo>
                    <a:pt x="7020" y="7437"/>
                    <a:pt x="8977" y="4878"/>
                    <a:pt x="10153" y="4002"/>
                  </a:cubicBezTo>
                  <a:cubicBezTo>
                    <a:pt x="11329" y="3127"/>
                    <a:pt x="12655" y="1225"/>
                    <a:pt x="12599" y="802"/>
                  </a:cubicBezTo>
                  <a:cubicBezTo>
                    <a:pt x="12587" y="713"/>
                    <a:pt x="12300" y="415"/>
                    <a:pt x="11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2786;p56">
              <a:extLst>
                <a:ext uri="{FF2B5EF4-FFF2-40B4-BE49-F238E27FC236}">
                  <a16:creationId xmlns:a16="http://schemas.microsoft.com/office/drawing/2014/main" id="{8078922C-AA70-7B2C-2555-F04D842A6EDB}"/>
                </a:ext>
              </a:extLst>
            </p:cNvPr>
            <p:cNvSpPr/>
            <p:nvPr/>
          </p:nvSpPr>
          <p:spPr>
            <a:xfrm>
              <a:off x="5777225" y="4781350"/>
              <a:ext cx="331225" cy="319850"/>
            </a:xfrm>
            <a:custGeom>
              <a:avLst/>
              <a:gdLst/>
              <a:ahLst/>
              <a:cxnLst/>
              <a:rect l="l" t="t" r="r" b="b"/>
              <a:pathLst>
                <a:path w="13249" h="12794" extrusionOk="0">
                  <a:moveTo>
                    <a:pt x="12160" y="693"/>
                  </a:moveTo>
                  <a:cubicBezTo>
                    <a:pt x="12447" y="971"/>
                    <a:pt x="12556" y="1098"/>
                    <a:pt x="12598" y="1151"/>
                  </a:cubicBezTo>
                  <a:cubicBezTo>
                    <a:pt x="12518" y="1555"/>
                    <a:pt x="11388" y="3227"/>
                    <a:pt x="10270" y="4059"/>
                  </a:cubicBezTo>
                  <a:cubicBezTo>
                    <a:pt x="9651" y="4520"/>
                    <a:pt x="8860" y="5392"/>
                    <a:pt x="8023" y="6313"/>
                  </a:cubicBezTo>
                  <a:cubicBezTo>
                    <a:pt x="7251" y="7162"/>
                    <a:pt x="6453" y="8041"/>
                    <a:pt x="5832" y="8536"/>
                  </a:cubicBezTo>
                  <a:cubicBezTo>
                    <a:pt x="5460" y="8833"/>
                    <a:pt x="5006" y="9223"/>
                    <a:pt x="4522" y="9640"/>
                  </a:cubicBezTo>
                  <a:cubicBezTo>
                    <a:pt x="3377" y="10622"/>
                    <a:pt x="1955" y="11844"/>
                    <a:pt x="1219" y="12136"/>
                  </a:cubicBezTo>
                  <a:cubicBezTo>
                    <a:pt x="1087" y="12190"/>
                    <a:pt x="985" y="12228"/>
                    <a:pt x="865" y="12228"/>
                  </a:cubicBezTo>
                  <a:cubicBezTo>
                    <a:pt x="847" y="12228"/>
                    <a:pt x="829" y="12227"/>
                    <a:pt x="811" y="12226"/>
                  </a:cubicBezTo>
                  <a:cubicBezTo>
                    <a:pt x="2741" y="10403"/>
                    <a:pt x="6662" y="6670"/>
                    <a:pt x="8268" y="4944"/>
                  </a:cubicBezTo>
                  <a:cubicBezTo>
                    <a:pt x="9681" y="3424"/>
                    <a:pt x="11245" y="1704"/>
                    <a:pt x="12160" y="693"/>
                  </a:cubicBezTo>
                  <a:close/>
                  <a:moveTo>
                    <a:pt x="12134" y="0"/>
                  </a:moveTo>
                  <a:cubicBezTo>
                    <a:pt x="12058" y="4"/>
                    <a:pt x="11986" y="37"/>
                    <a:pt x="11935" y="94"/>
                  </a:cubicBezTo>
                  <a:cubicBezTo>
                    <a:pt x="11061" y="1060"/>
                    <a:pt x="9368" y="2923"/>
                    <a:pt x="7851" y="4554"/>
                  </a:cubicBezTo>
                  <a:cubicBezTo>
                    <a:pt x="6158" y="6375"/>
                    <a:pt x="1861" y="10451"/>
                    <a:pt x="92" y="12121"/>
                  </a:cubicBezTo>
                  <a:cubicBezTo>
                    <a:pt x="32" y="12176"/>
                    <a:pt x="0" y="12255"/>
                    <a:pt x="3" y="12336"/>
                  </a:cubicBezTo>
                  <a:cubicBezTo>
                    <a:pt x="5" y="12419"/>
                    <a:pt x="43" y="12495"/>
                    <a:pt x="106" y="12548"/>
                  </a:cubicBezTo>
                  <a:cubicBezTo>
                    <a:pt x="237" y="12656"/>
                    <a:pt x="473" y="12793"/>
                    <a:pt x="820" y="12793"/>
                  </a:cubicBezTo>
                  <a:cubicBezTo>
                    <a:pt x="994" y="12793"/>
                    <a:pt x="1197" y="12758"/>
                    <a:pt x="1430" y="12666"/>
                  </a:cubicBezTo>
                  <a:cubicBezTo>
                    <a:pt x="2255" y="12338"/>
                    <a:pt x="3657" y="11134"/>
                    <a:pt x="4893" y="10070"/>
                  </a:cubicBezTo>
                  <a:cubicBezTo>
                    <a:pt x="5372" y="9659"/>
                    <a:pt x="5820" y="9274"/>
                    <a:pt x="6188" y="8981"/>
                  </a:cubicBezTo>
                  <a:cubicBezTo>
                    <a:pt x="6844" y="8456"/>
                    <a:pt x="7658" y="7561"/>
                    <a:pt x="8445" y="6695"/>
                  </a:cubicBezTo>
                  <a:cubicBezTo>
                    <a:pt x="9227" y="5833"/>
                    <a:pt x="10036" y="4942"/>
                    <a:pt x="10611" y="4515"/>
                  </a:cubicBezTo>
                  <a:cubicBezTo>
                    <a:pt x="11766" y="3655"/>
                    <a:pt x="13248" y="1646"/>
                    <a:pt x="13169" y="1049"/>
                  </a:cubicBezTo>
                  <a:cubicBezTo>
                    <a:pt x="13151" y="914"/>
                    <a:pt x="13083" y="773"/>
                    <a:pt x="12341" y="77"/>
                  </a:cubicBezTo>
                  <a:cubicBezTo>
                    <a:pt x="12286" y="25"/>
                    <a:pt x="12211" y="2"/>
                    <a:pt x="121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2787;p56">
              <a:extLst>
                <a:ext uri="{FF2B5EF4-FFF2-40B4-BE49-F238E27FC236}">
                  <a16:creationId xmlns:a16="http://schemas.microsoft.com/office/drawing/2014/main" id="{6A615E61-9B29-B681-746A-41A122A2F520}"/>
                </a:ext>
              </a:extLst>
            </p:cNvPr>
            <p:cNvSpPr/>
            <p:nvPr/>
          </p:nvSpPr>
          <p:spPr>
            <a:xfrm>
              <a:off x="6051875" y="4049550"/>
              <a:ext cx="250450" cy="436525"/>
            </a:xfrm>
            <a:custGeom>
              <a:avLst/>
              <a:gdLst/>
              <a:ahLst/>
              <a:cxnLst/>
              <a:rect l="l" t="t" r="r" b="b"/>
              <a:pathLst>
                <a:path w="10018" h="17461" extrusionOk="0">
                  <a:moveTo>
                    <a:pt x="7577" y="0"/>
                  </a:moveTo>
                  <a:cubicBezTo>
                    <a:pt x="5731" y="0"/>
                    <a:pt x="818" y="764"/>
                    <a:pt x="818" y="764"/>
                  </a:cubicBezTo>
                  <a:lnTo>
                    <a:pt x="0" y="4321"/>
                  </a:lnTo>
                  <a:lnTo>
                    <a:pt x="3031" y="7651"/>
                  </a:lnTo>
                  <a:lnTo>
                    <a:pt x="7777" y="17362"/>
                  </a:lnTo>
                  <a:cubicBezTo>
                    <a:pt x="7777" y="17362"/>
                    <a:pt x="8208" y="17461"/>
                    <a:pt x="8667" y="17461"/>
                  </a:cubicBezTo>
                  <a:cubicBezTo>
                    <a:pt x="8968" y="17461"/>
                    <a:pt x="9281" y="17418"/>
                    <a:pt x="9490" y="17276"/>
                  </a:cubicBezTo>
                  <a:cubicBezTo>
                    <a:pt x="10017" y="16918"/>
                    <a:pt x="9119" y="4826"/>
                    <a:pt x="8874" y="2992"/>
                  </a:cubicBezTo>
                  <a:cubicBezTo>
                    <a:pt x="8629" y="1157"/>
                    <a:pt x="8957" y="394"/>
                    <a:pt x="8195" y="65"/>
                  </a:cubicBezTo>
                  <a:cubicBezTo>
                    <a:pt x="8090" y="20"/>
                    <a:pt x="7873" y="0"/>
                    <a:pt x="75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2788;p56">
              <a:extLst>
                <a:ext uri="{FF2B5EF4-FFF2-40B4-BE49-F238E27FC236}">
                  <a16:creationId xmlns:a16="http://schemas.microsoft.com/office/drawing/2014/main" id="{3A3D77EE-F274-0FC3-2BC8-6A272184E6C1}"/>
                </a:ext>
              </a:extLst>
            </p:cNvPr>
            <p:cNvSpPr/>
            <p:nvPr/>
          </p:nvSpPr>
          <p:spPr>
            <a:xfrm>
              <a:off x="6044400" y="4042575"/>
              <a:ext cx="260700" cy="450650"/>
            </a:xfrm>
            <a:custGeom>
              <a:avLst/>
              <a:gdLst/>
              <a:ahLst/>
              <a:cxnLst/>
              <a:rect l="l" t="t" r="r" b="b"/>
              <a:pathLst>
                <a:path w="10428" h="18026" extrusionOk="0">
                  <a:moveTo>
                    <a:pt x="7915" y="561"/>
                  </a:moveTo>
                  <a:cubicBezTo>
                    <a:pt x="8148" y="561"/>
                    <a:pt x="8309" y="576"/>
                    <a:pt x="8380" y="606"/>
                  </a:cubicBezTo>
                  <a:cubicBezTo>
                    <a:pt x="8701" y="745"/>
                    <a:pt x="8738" y="945"/>
                    <a:pt x="8773" y="1815"/>
                  </a:cubicBezTo>
                  <a:cubicBezTo>
                    <a:pt x="8789" y="2210"/>
                    <a:pt x="8808" y="2702"/>
                    <a:pt x="8889" y="3309"/>
                  </a:cubicBezTo>
                  <a:cubicBezTo>
                    <a:pt x="9181" y="5482"/>
                    <a:pt x="9922" y="16312"/>
                    <a:pt x="9582" y="17347"/>
                  </a:cubicBezTo>
                  <a:cubicBezTo>
                    <a:pt x="9432" y="17425"/>
                    <a:pt x="9204" y="17454"/>
                    <a:pt x="8961" y="17454"/>
                  </a:cubicBezTo>
                  <a:cubicBezTo>
                    <a:pt x="8723" y="17454"/>
                    <a:pt x="8472" y="17426"/>
                    <a:pt x="8270" y="17389"/>
                  </a:cubicBezTo>
                  <a:lnTo>
                    <a:pt x="3586" y="7805"/>
                  </a:lnTo>
                  <a:cubicBezTo>
                    <a:pt x="3574" y="7781"/>
                    <a:pt x="3559" y="7758"/>
                    <a:pt x="3541" y="7738"/>
                  </a:cubicBezTo>
                  <a:lnTo>
                    <a:pt x="610" y="4519"/>
                  </a:lnTo>
                  <a:lnTo>
                    <a:pt x="1350" y="1296"/>
                  </a:lnTo>
                  <a:cubicBezTo>
                    <a:pt x="3969" y="894"/>
                    <a:pt x="6788" y="561"/>
                    <a:pt x="7915" y="561"/>
                  </a:cubicBezTo>
                  <a:close/>
                  <a:moveTo>
                    <a:pt x="7854" y="1"/>
                  </a:moveTo>
                  <a:cubicBezTo>
                    <a:pt x="6068" y="1"/>
                    <a:pt x="2006" y="616"/>
                    <a:pt x="1074" y="762"/>
                  </a:cubicBezTo>
                  <a:cubicBezTo>
                    <a:pt x="959" y="779"/>
                    <a:pt x="866" y="866"/>
                    <a:pt x="840" y="979"/>
                  </a:cubicBezTo>
                  <a:lnTo>
                    <a:pt x="22" y="4536"/>
                  </a:lnTo>
                  <a:cubicBezTo>
                    <a:pt x="0" y="4628"/>
                    <a:pt x="25" y="4724"/>
                    <a:pt x="88" y="4792"/>
                  </a:cubicBezTo>
                  <a:lnTo>
                    <a:pt x="3092" y="8092"/>
                  </a:lnTo>
                  <a:lnTo>
                    <a:pt x="7820" y="17765"/>
                  </a:lnTo>
                  <a:cubicBezTo>
                    <a:pt x="7858" y="17843"/>
                    <a:pt x="7928" y="17898"/>
                    <a:pt x="8011" y="17918"/>
                  </a:cubicBezTo>
                  <a:cubicBezTo>
                    <a:pt x="8087" y="17935"/>
                    <a:pt x="8500" y="18026"/>
                    <a:pt x="8955" y="18026"/>
                  </a:cubicBezTo>
                  <a:cubicBezTo>
                    <a:pt x="9306" y="18024"/>
                    <a:pt x="9682" y="17971"/>
                    <a:pt x="9948" y="17791"/>
                  </a:cubicBezTo>
                  <a:cubicBezTo>
                    <a:pt x="10139" y="17660"/>
                    <a:pt x="10428" y="17465"/>
                    <a:pt x="10054" y="10950"/>
                  </a:cubicBezTo>
                  <a:cubicBezTo>
                    <a:pt x="9869" y="7709"/>
                    <a:pt x="9585" y="4202"/>
                    <a:pt x="9455" y="3233"/>
                  </a:cubicBezTo>
                  <a:cubicBezTo>
                    <a:pt x="9377" y="2651"/>
                    <a:pt x="9359" y="2174"/>
                    <a:pt x="9343" y="1791"/>
                  </a:cubicBezTo>
                  <a:cubicBezTo>
                    <a:pt x="9309" y="939"/>
                    <a:pt x="9287" y="376"/>
                    <a:pt x="8607" y="83"/>
                  </a:cubicBezTo>
                  <a:cubicBezTo>
                    <a:pt x="8475" y="25"/>
                    <a:pt x="8209" y="1"/>
                    <a:pt x="78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2789;p56">
              <a:extLst>
                <a:ext uri="{FF2B5EF4-FFF2-40B4-BE49-F238E27FC236}">
                  <a16:creationId xmlns:a16="http://schemas.microsoft.com/office/drawing/2014/main" id="{1F264FD0-8D69-0FDA-DCE9-EAF92DB58129}"/>
                </a:ext>
              </a:extLst>
            </p:cNvPr>
            <p:cNvSpPr/>
            <p:nvPr/>
          </p:nvSpPr>
          <p:spPr>
            <a:xfrm>
              <a:off x="6234225" y="4049550"/>
              <a:ext cx="68050" cy="436150"/>
            </a:xfrm>
            <a:custGeom>
              <a:avLst/>
              <a:gdLst/>
              <a:ahLst/>
              <a:cxnLst/>
              <a:rect l="l" t="t" r="r" b="b"/>
              <a:pathLst>
                <a:path w="2722" h="17446" extrusionOk="0">
                  <a:moveTo>
                    <a:pt x="285" y="0"/>
                  </a:moveTo>
                  <a:cubicBezTo>
                    <a:pt x="197" y="0"/>
                    <a:pt x="102" y="2"/>
                    <a:pt x="1" y="6"/>
                  </a:cubicBezTo>
                  <a:cubicBezTo>
                    <a:pt x="374" y="3361"/>
                    <a:pt x="1324" y="11824"/>
                    <a:pt x="1564" y="13625"/>
                  </a:cubicBezTo>
                  <a:cubicBezTo>
                    <a:pt x="1734" y="14904"/>
                    <a:pt x="1704" y="16392"/>
                    <a:pt x="1644" y="17445"/>
                  </a:cubicBezTo>
                  <a:cubicBezTo>
                    <a:pt x="1852" y="17423"/>
                    <a:pt x="2049" y="17375"/>
                    <a:pt x="2196" y="17276"/>
                  </a:cubicBezTo>
                  <a:cubicBezTo>
                    <a:pt x="2722" y="16918"/>
                    <a:pt x="1825" y="4826"/>
                    <a:pt x="1580" y="2991"/>
                  </a:cubicBezTo>
                  <a:cubicBezTo>
                    <a:pt x="1335" y="1156"/>
                    <a:pt x="1663" y="394"/>
                    <a:pt x="901" y="65"/>
                  </a:cubicBezTo>
                  <a:cubicBezTo>
                    <a:pt x="796" y="20"/>
                    <a:pt x="579" y="0"/>
                    <a:pt x="2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2790;p56">
              <a:extLst>
                <a:ext uri="{FF2B5EF4-FFF2-40B4-BE49-F238E27FC236}">
                  <a16:creationId xmlns:a16="http://schemas.microsoft.com/office/drawing/2014/main" id="{E439AE02-959A-ED26-F864-674B3F3EA139}"/>
                </a:ext>
              </a:extLst>
            </p:cNvPr>
            <p:cNvSpPr/>
            <p:nvPr/>
          </p:nvSpPr>
          <p:spPr>
            <a:xfrm>
              <a:off x="6226700" y="4042450"/>
              <a:ext cx="78400" cy="450350"/>
            </a:xfrm>
            <a:custGeom>
              <a:avLst/>
              <a:gdLst/>
              <a:ahLst/>
              <a:cxnLst/>
              <a:rect l="l" t="t" r="r" b="b"/>
              <a:pathLst>
                <a:path w="3136" h="18014" extrusionOk="0">
                  <a:moveTo>
                    <a:pt x="619" y="569"/>
                  </a:moveTo>
                  <a:cubicBezTo>
                    <a:pt x="986" y="572"/>
                    <a:pt x="1078" y="606"/>
                    <a:pt x="1088" y="610"/>
                  </a:cubicBezTo>
                  <a:cubicBezTo>
                    <a:pt x="1409" y="749"/>
                    <a:pt x="1446" y="949"/>
                    <a:pt x="1481" y="1819"/>
                  </a:cubicBezTo>
                  <a:cubicBezTo>
                    <a:pt x="1497" y="2214"/>
                    <a:pt x="1516" y="2705"/>
                    <a:pt x="1597" y="3313"/>
                  </a:cubicBezTo>
                  <a:cubicBezTo>
                    <a:pt x="1889" y="5486"/>
                    <a:pt x="2630" y="16314"/>
                    <a:pt x="2290" y="17351"/>
                  </a:cubicBezTo>
                  <a:cubicBezTo>
                    <a:pt x="2278" y="17358"/>
                    <a:pt x="2263" y="17365"/>
                    <a:pt x="2249" y="17370"/>
                  </a:cubicBezTo>
                  <a:cubicBezTo>
                    <a:pt x="2294" y="16358"/>
                    <a:pt x="2302" y="15032"/>
                    <a:pt x="2147" y="13872"/>
                  </a:cubicBezTo>
                  <a:cubicBezTo>
                    <a:pt x="1915" y="12129"/>
                    <a:pt x="1028" y="4224"/>
                    <a:pt x="619" y="569"/>
                  </a:cubicBezTo>
                  <a:close/>
                  <a:moveTo>
                    <a:pt x="581" y="0"/>
                  </a:moveTo>
                  <a:cubicBezTo>
                    <a:pt x="495" y="0"/>
                    <a:pt x="399" y="2"/>
                    <a:pt x="292" y="5"/>
                  </a:cubicBezTo>
                  <a:cubicBezTo>
                    <a:pt x="126" y="11"/>
                    <a:pt x="0" y="156"/>
                    <a:pt x="19" y="321"/>
                  </a:cubicBezTo>
                  <a:cubicBezTo>
                    <a:pt x="409" y="3819"/>
                    <a:pt x="1342" y="12148"/>
                    <a:pt x="1583" y="13947"/>
                  </a:cubicBezTo>
                  <a:cubicBezTo>
                    <a:pt x="1752" y="15212"/>
                    <a:pt x="1719" y="16693"/>
                    <a:pt x="1661" y="17712"/>
                  </a:cubicBezTo>
                  <a:cubicBezTo>
                    <a:pt x="1652" y="17876"/>
                    <a:pt x="1781" y="18014"/>
                    <a:pt x="1945" y="18014"/>
                  </a:cubicBezTo>
                  <a:cubicBezTo>
                    <a:pt x="1955" y="18014"/>
                    <a:pt x="1964" y="18013"/>
                    <a:pt x="1974" y="18011"/>
                  </a:cubicBezTo>
                  <a:cubicBezTo>
                    <a:pt x="2265" y="17981"/>
                    <a:pt x="2487" y="17911"/>
                    <a:pt x="2656" y="17796"/>
                  </a:cubicBezTo>
                  <a:cubicBezTo>
                    <a:pt x="2847" y="17665"/>
                    <a:pt x="3136" y="17470"/>
                    <a:pt x="2762" y="10955"/>
                  </a:cubicBezTo>
                  <a:cubicBezTo>
                    <a:pt x="2577" y="7714"/>
                    <a:pt x="2293" y="4207"/>
                    <a:pt x="2163" y="3238"/>
                  </a:cubicBezTo>
                  <a:cubicBezTo>
                    <a:pt x="2085" y="2656"/>
                    <a:pt x="2067" y="2179"/>
                    <a:pt x="2051" y="1796"/>
                  </a:cubicBezTo>
                  <a:cubicBezTo>
                    <a:pt x="2017" y="944"/>
                    <a:pt x="1995" y="381"/>
                    <a:pt x="1315" y="88"/>
                  </a:cubicBezTo>
                  <a:cubicBezTo>
                    <a:pt x="1216" y="45"/>
                    <a:pt x="1045" y="0"/>
                    <a:pt x="5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09983477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6" grpId="0" animBg="1"/>
      <p:bldP spid="17" grpId="0"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3005;p62">
            <a:extLst>
              <a:ext uri="{FF2B5EF4-FFF2-40B4-BE49-F238E27FC236}">
                <a16:creationId xmlns:a16="http://schemas.microsoft.com/office/drawing/2014/main" id="{B13622C5-F0EA-BF2A-21BB-98D5F810441B}"/>
              </a:ext>
            </a:extLst>
          </p:cNvPr>
          <p:cNvSpPr/>
          <p:nvPr/>
        </p:nvSpPr>
        <p:spPr>
          <a:xfrm rot="-4027679">
            <a:off x="1921001" y="-138242"/>
            <a:ext cx="4896711" cy="5420002"/>
          </a:xfrm>
          <a:custGeom>
            <a:avLst/>
            <a:gdLst/>
            <a:ahLst/>
            <a:cxnLst/>
            <a:rect l="l" t="t" r="r" b="b"/>
            <a:pathLst>
              <a:path w="26397" h="32076" extrusionOk="0">
                <a:moveTo>
                  <a:pt x="11422" y="1"/>
                </a:moveTo>
                <a:cubicBezTo>
                  <a:pt x="10866" y="1"/>
                  <a:pt x="10274" y="46"/>
                  <a:pt x="9640" y="141"/>
                </a:cubicBezTo>
                <a:cubicBezTo>
                  <a:pt x="5702" y="732"/>
                  <a:pt x="2430" y="3940"/>
                  <a:pt x="1216" y="7734"/>
                </a:cubicBezTo>
                <a:cubicBezTo>
                  <a:pt x="0" y="11528"/>
                  <a:pt x="664" y="15761"/>
                  <a:pt x="2459" y="19317"/>
                </a:cubicBezTo>
                <a:cubicBezTo>
                  <a:pt x="4253" y="22873"/>
                  <a:pt x="7097" y="25808"/>
                  <a:pt x="10241" y="28254"/>
                </a:cubicBezTo>
                <a:cubicBezTo>
                  <a:pt x="12805" y="30251"/>
                  <a:pt x="15774" y="32014"/>
                  <a:pt x="19022" y="32074"/>
                </a:cubicBezTo>
                <a:cubicBezTo>
                  <a:pt x="19066" y="32075"/>
                  <a:pt x="19109" y="32076"/>
                  <a:pt x="19153" y="32076"/>
                </a:cubicBezTo>
                <a:cubicBezTo>
                  <a:pt x="22363" y="32076"/>
                  <a:pt x="25746" y="29895"/>
                  <a:pt x="26096" y="26708"/>
                </a:cubicBezTo>
                <a:cubicBezTo>
                  <a:pt x="26397" y="23957"/>
                  <a:pt x="24516" y="21520"/>
                  <a:pt x="23100" y="19145"/>
                </a:cubicBezTo>
                <a:cubicBezTo>
                  <a:pt x="19506" y="13117"/>
                  <a:pt x="20856" y="1"/>
                  <a:pt x="114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مربع نص 5">
            <a:extLst>
              <a:ext uri="{FF2B5EF4-FFF2-40B4-BE49-F238E27FC236}">
                <a16:creationId xmlns:a16="http://schemas.microsoft.com/office/drawing/2014/main" id="{6D7C204F-2391-5FA5-77DA-DB3DE716CE2B}"/>
              </a:ext>
            </a:extLst>
          </p:cNvPr>
          <p:cNvSpPr txBox="1"/>
          <p:nvPr/>
        </p:nvSpPr>
        <p:spPr>
          <a:xfrm>
            <a:off x="1115642" y="1694587"/>
            <a:ext cx="6702255" cy="1754326"/>
          </a:xfrm>
          <a:prstGeom prst="rect">
            <a:avLst/>
          </a:prstGeom>
          <a:noFill/>
        </p:spPr>
        <p:txBody>
          <a:bodyPr wrap="square">
            <a:spAutoFit/>
          </a:bodyPr>
          <a:lstStyle/>
          <a:p>
            <a:pPr algn="ctr" rtl="1"/>
            <a:r>
              <a:rPr lang="ar-KW" altLang="zh-CN" sz="54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نختصر ورشتنا اليوم بالفيديو التالي</a:t>
            </a:r>
            <a:endParaRPr lang="zh-CN" altLang="en-US" sz="5400" b="1" dirty="0">
              <a:solidFill>
                <a:srgbClr val="7030A0"/>
              </a:solidFill>
              <a:effectLst>
                <a:outerShdw blurRad="38100" dist="38100" dir="2700000" algn="tl">
                  <a:srgbClr val="000000">
                    <a:alpha val="43137"/>
                  </a:srgbClr>
                </a:outerShdw>
              </a:effectLst>
              <a:latin typeface="Calibri" panose="020F0502020204030204" pitchFamily="34" charset="0"/>
              <a:ea typeface="思源黑体 ExtraLight" panose="020B0200000000000000" pitchFamily="34" charset="-122"/>
              <a:cs typeface="Calibri" panose="020F0502020204030204" pitchFamily="34" charset="0"/>
            </a:endParaRPr>
          </a:p>
        </p:txBody>
      </p:sp>
    </p:spTree>
    <p:extLst>
      <p:ext uri="{BB962C8B-B14F-4D97-AF65-F5344CB8AC3E}">
        <p14:creationId xmlns:p14="http://schemas.microsoft.com/office/powerpoint/2010/main" val="273216107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y2mate.is - ماهو الأمن السيبراني -W4Cl6Lyendg-1080pp-1697532667">
            <a:hlinkClick r:id="" action="ppaction://media"/>
            <a:extLst>
              <a:ext uri="{FF2B5EF4-FFF2-40B4-BE49-F238E27FC236}">
                <a16:creationId xmlns:a16="http://schemas.microsoft.com/office/drawing/2014/main" id="{3245C780-8BAB-8F1D-1C20-F51EF99AE7AC}"/>
              </a:ext>
            </a:extLst>
          </p:cNvPr>
          <p:cNvPicPr>
            <a:picLocks noChangeAspect="1"/>
          </p:cNvPicPr>
          <p:nvPr>
            <a:videoFile r:link="rId1"/>
            <p:extLst>
              <p:ext uri="{DAA4B4D4-6D71-4841-9C94-3DE7FCFB9230}">
                <p14:media xmlns:p14="http://schemas.microsoft.com/office/powerpoint/2010/main" r:embed="rId2">
                  <p14:trim st="3474" end="9019"/>
                </p14:media>
              </p:ext>
            </p:extLst>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19337294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64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theme/theme1.xml><?xml version="1.0" encoding="utf-8"?>
<a:theme xmlns:a="http://schemas.openxmlformats.org/drawingml/2006/main" name="Cyber Security Business Plan">
  <a:themeElements>
    <a:clrScheme name="Simple Light">
      <a:dk1>
        <a:srgbClr val="000000"/>
      </a:dk1>
      <a:lt1>
        <a:srgbClr val="FFFFFF"/>
      </a:lt1>
      <a:dk2>
        <a:srgbClr val="595959"/>
      </a:dk2>
      <a:lt2>
        <a:srgbClr val="1F1C51"/>
      </a:lt2>
      <a:accent1>
        <a:srgbClr val="1F1C51"/>
      </a:accent1>
      <a:accent2>
        <a:srgbClr val="ACFFD9"/>
      </a:accent2>
      <a:accent3>
        <a:srgbClr val="C6FF00"/>
      </a:accent3>
      <a:accent4>
        <a:srgbClr val="FFFFFF"/>
      </a:accent4>
      <a:accent5>
        <a:srgbClr val="A8C987"/>
      </a:accent5>
      <a:accent6>
        <a:srgbClr val="8BE3FF"/>
      </a:accent6>
      <a:hlink>
        <a:srgbClr val="1F1C5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TotalTime>
  <Words>787</Words>
  <Application>Microsoft Office PowerPoint</Application>
  <PresentationFormat>عرض على الشاشة (16:9)</PresentationFormat>
  <Paragraphs>93</Paragraphs>
  <Slides>30</Slides>
  <Notes>12</Notes>
  <HiddenSlides>0</HiddenSlides>
  <MMClips>2</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30</vt:i4>
      </vt:variant>
    </vt:vector>
  </HeadingPairs>
  <TitlesOfParts>
    <vt:vector size="36" baseType="lpstr">
      <vt:lpstr>Proxima Nova</vt:lpstr>
      <vt:lpstr>Calibri</vt:lpstr>
      <vt:lpstr>DM Sans</vt:lpstr>
      <vt:lpstr>Arial</vt:lpstr>
      <vt:lpstr>Viga</vt:lpstr>
      <vt:lpstr>Cyber Security Business Plan</vt:lpstr>
      <vt:lpstr>عرض تقديمي في PowerPoint</vt:lpstr>
      <vt:lpstr>1</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SECURITY</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a</dc:creator>
  <cp:lastModifiedBy>Amal .</cp:lastModifiedBy>
  <cp:revision>6</cp:revision>
  <dcterms:modified xsi:type="dcterms:W3CDTF">2026-01-30T18:51:11Z</dcterms:modified>
</cp:coreProperties>
</file>