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wav" ContentType="audio/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60" r:id="rId2"/>
  </p:sldMasterIdLst>
  <p:notesMasterIdLst>
    <p:notesMasterId r:id="rId45"/>
  </p:notesMasterIdLst>
  <p:sldIdLst>
    <p:sldId id="582" r:id="rId3"/>
    <p:sldId id="670" r:id="rId4"/>
    <p:sldId id="671" r:id="rId5"/>
    <p:sldId id="384" r:id="rId6"/>
    <p:sldId id="508" r:id="rId7"/>
    <p:sldId id="509" r:id="rId8"/>
    <p:sldId id="477" r:id="rId9"/>
    <p:sldId id="510" r:id="rId10"/>
    <p:sldId id="478" r:id="rId11"/>
    <p:sldId id="480" r:id="rId12"/>
    <p:sldId id="481" r:id="rId13"/>
    <p:sldId id="390" r:id="rId14"/>
    <p:sldId id="447" r:id="rId15"/>
    <p:sldId id="484" r:id="rId16"/>
    <p:sldId id="483" r:id="rId17"/>
    <p:sldId id="482" r:id="rId18"/>
    <p:sldId id="485" r:id="rId19"/>
    <p:sldId id="567" r:id="rId20"/>
    <p:sldId id="556" r:id="rId21"/>
    <p:sldId id="555" r:id="rId22"/>
    <p:sldId id="391" r:id="rId23"/>
    <p:sldId id="468" r:id="rId24"/>
    <p:sldId id="490" r:id="rId25"/>
    <p:sldId id="489" r:id="rId26"/>
    <p:sldId id="488" r:id="rId27"/>
    <p:sldId id="574" r:id="rId28"/>
    <p:sldId id="576" r:id="rId29"/>
    <p:sldId id="493" r:id="rId30"/>
    <p:sldId id="559" r:id="rId31"/>
    <p:sldId id="558" r:id="rId32"/>
    <p:sldId id="392" r:id="rId33"/>
    <p:sldId id="512" r:id="rId34"/>
    <p:sldId id="577" r:id="rId35"/>
    <p:sldId id="469" r:id="rId36"/>
    <p:sldId id="393" r:id="rId37"/>
    <p:sldId id="547" r:id="rId38"/>
    <p:sldId id="546" r:id="rId39"/>
    <p:sldId id="573" r:id="rId40"/>
    <p:sldId id="545" r:id="rId41"/>
    <p:sldId id="562" r:id="rId42"/>
    <p:sldId id="535" r:id="rId43"/>
    <p:sldId id="661" r:id="rId4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84380"/>
    <p:restoredTop sz="94660"/>
  </p:normalViewPr>
  <p:slideViewPr>
    <p:cSldViewPr snapToGrid="0">
      <p:cViewPr varScale="1">
        <p:scale>
          <a:sx n="92" d="100"/>
          <a:sy n="92" d="100"/>
        </p:scale>
        <p:origin x="66" y="189"/>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 ." userId="00ff2a60a60905e1" providerId="LiveId" clId="{837F2FDE-1101-4672-B8C4-1BBC8CBB4FDF}"/>
    <pc:docChg chg="undo custSel addSld delSld modSld sldOrd">
      <pc:chgData name="Amal ." userId="00ff2a60a60905e1" providerId="LiveId" clId="{837F2FDE-1101-4672-B8C4-1BBC8CBB4FDF}" dt="2026-01-14T13:15:04.531" v="35" actId="2696"/>
      <pc:docMkLst>
        <pc:docMk/>
      </pc:docMkLst>
      <pc:sldChg chg="add del">
        <pc:chgData name="Amal ." userId="00ff2a60a60905e1" providerId="LiveId" clId="{837F2FDE-1101-4672-B8C4-1BBC8CBB4FDF}" dt="2026-01-14T13:03:40.317" v="4"/>
        <pc:sldMkLst>
          <pc:docMk/>
          <pc:sldMk cId="0" sldId="384"/>
        </pc:sldMkLst>
      </pc:sldChg>
      <pc:sldChg chg="add del">
        <pc:chgData name="Amal ." userId="00ff2a60a60905e1" providerId="LiveId" clId="{837F2FDE-1101-4672-B8C4-1BBC8CBB4FDF}" dt="2026-01-14T13:03:40.317" v="4"/>
        <pc:sldMkLst>
          <pc:docMk/>
          <pc:sldMk cId="0" sldId="390"/>
        </pc:sldMkLst>
      </pc:sldChg>
      <pc:sldChg chg="add del">
        <pc:chgData name="Amal ." userId="00ff2a60a60905e1" providerId="LiveId" clId="{837F2FDE-1101-4672-B8C4-1BBC8CBB4FDF}" dt="2026-01-14T13:03:40.317" v="4"/>
        <pc:sldMkLst>
          <pc:docMk/>
          <pc:sldMk cId="0" sldId="391"/>
        </pc:sldMkLst>
      </pc:sldChg>
      <pc:sldChg chg="add del">
        <pc:chgData name="Amal ." userId="00ff2a60a60905e1" providerId="LiveId" clId="{837F2FDE-1101-4672-B8C4-1BBC8CBB4FDF}" dt="2026-01-14T13:03:40.317" v="4"/>
        <pc:sldMkLst>
          <pc:docMk/>
          <pc:sldMk cId="0" sldId="392"/>
        </pc:sldMkLst>
      </pc:sldChg>
      <pc:sldChg chg="add del">
        <pc:chgData name="Amal ." userId="00ff2a60a60905e1" providerId="LiveId" clId="{837F2FDE-1101-4672-B8C4-1BBC8CBB4FDF}" dt="2026-01-14T13:03:40.317" v="4"/>
        <pc:sldMkLst>
          <pc:docMk/>
          <pc:sldMk cId="0" sldId="393"/>
        </pc:sldMkLst>
      </pc:sldChg>
      <pc:sldChg chg="add del">
        <pc:chgData name="Amal ." userId="00ff2a60a60905e1" providerId="LiveId" clId="{837F2FDE-1101-4672-B8C4-1BBC8CBB4FDF}" dt="2026-01-14T13:14:56.551" v="34" actId="2696"/>
        <pc:sldMkLst>
          <pc:docMk/>
          <pc:sldMk cId="0" sldId="394"/>
        </pc:sldMkLst>
      </pc:sldChg>
      <pc:sldChg chg="add del">
        <pc:chgData name="Amal ." userId="00ff2a60a60905e1" providerId="LiveId" clId="{837F2FDE-1101-4672-B8C4-1BBC8CBB4FDF}" dt="2026-01-14T13:14:56.551" v="34" actId="2696"/>
        <pc:sldMkLst>
          <pc:docMk/>
          <pc:sldMk cId="0" sldId="395"/>
        </pc:sldMkLst>
      </pc:sldChg>
      <pc:sldChg chg="add del">
        <pc:chgData name="Amal ." userId="00ff2a60a60905e1" providerId="LiveId" clId="{837F2FDE-1101-4672-B8C4-1BBC8CBB4FDF}" dt="2026-01-14T13:03:40.317" v="4"/>
        <pc:sldMkLst>
          <pc:docMk/>
          <pc:sldMk cId="0" sldId="447"/>
        </pc:sldMkLst>
      </pc:sldChg>
      <pc:sldChg chg="add del">
        <pc:chgData name="Amal ." userId="00ff2a60a60905e1" providerId="LiveId" clId="{837F2FDE-1101-4672-B8C4-1BBC8CBB4FDF}" dt="2026-01-14T13:03:40.317" v="4"/>
        <pc:sldMkLst>
          <pc:docMk/>
          <pc:sldMk cId="0" sldId="468"/>
        </pc:sldMkLst>
      </pc:sldChg>
      <pc:sldChg chg="add del">
        <pc:chgData name="Amal ." userId="00ff2a60a60905e1" providerId="LiveId" clId="{837F2FDE-1101-4672-B8C4-1BBC8CBB4FDF}" dt="2026-01-14T13:03:40.317" v="4"/>
        <pc:sldMkLst>
          <pc:docMk/>
          <pc:sldMk cId="0" sldId="469"/>
        </pc:sldMkLst>
      </pc:sldChg>
      <pc:sldChg chg="add del">
        <pc:chgData name="Amal ." userId="00ff2a60a60905e1" providerId="LiveId" clId="{837F2FDE-1101-4672-B8C4-1BBC8CBB4FDF}" dt="2026-01-14T13:14:56.551" v="34" actId="2696"/>
        <pc:sldMkLst>
          <pc:docMk/>
          <pc:sldMk cId="0" sldId="471"/>
        </pc:sldMkLst>
      </pc:sldChg>
      <pc:sldChg chg="add del">
        <pc:chgData name="Amal ." userId="00ff2a60a60905e1" providerId="LiveId" clId="{837F2FDE-1101-4672-B8C4-1BBC8CBB4FDF}" dt="2026-01-14T13:14:56.551" v="34" actId="2696"/>
        <pc:sldMkLst>
          <pc:docMk/>
          <pc:sldMk cId="0" sldId="472"/>
        </pc:sldMkLst>
      </pc:sldChg>
      <pc:sldChg chg="modSp add del mod">
        <pc:chgData name="Amal ." userId="00ff2a60a60905e1" providerId="LiveId" clId="{837F2FDE-1101-4672-B8C4-1BBC8CBB4FDF}" dt="2026-01-14T13:04:37.271" v="9" actId="20577"/>
        <pc:sldMkLst>
          <pc:docMk/>
          <pc:sldMk cId="0" sldId="477"/>
        </pc:sldMkLst>
        <pc:spChg chg="mod">
          <ac:chgData name="Amal ." userId="00ff2a60a60905e1" providerId="LiveId" clId="{837F2FDE-1101-4672-B8C4-1BBC8CBB4FDF}" dt="2026-01-14T13:04:37.271" v="9" actId="20577"/>
          <ac:spMkLst>
            <pc:docMk/>
            <pc:sldMk cId="0" sldId="477"/>
            <ac:spMk id="11" creationId="{00000000-0000-0000-0000-000000000000}"/>
          </ac:spMkLst>
        </pc:spChg>
      </pc:sldChg>
      <pc:sldChg chg="add del">
        <pc:chgData name="Amal ." userId="00ff2a60a60905e1" providerId="LiveId" clId="{837F2FDE-1101-4672-B8C4-1BBC8CBB4FDF}" dt="2026-01-14T13:03:40.317" v="4"/>
        <pc:sldMkLst>
          <pc:docMk/>
          <pc:sldMk cId="0" sldId="478"/>
        </pc:sldMkLst>
      </pc:sldChg>
      <pc:sldChg chg="add del">
        <pc:chgData name="Amal ." userId="00ff2a60a60905e1" providerId="LiveId" clId="{837F2FDE-1101-4672-B8C4-1BBC8CBB4FDF}" dt="2026-01-14T13:03:40.317" v="4"/>
        <pc:sldMkLst>
          <pc:docMk/>
          <pc:sldMk cId="0" sldId="480"/>
        </pc:sldMkLst>
      </pc:sldChg>
      <pc:sldChg chg="add del">
        <pc:chgData name="Amal ." userId="00ff2a60a60905e1" providerId="LiveId" clId="{837F2FDE-1101-4672-B8C4-1BBC8CBB4FDF}" dt="2026-01-14T13:03:40.317" v="4"/>
        <pc:sldMkLst>
          <pc:docMk/>
          <pc:sldMk cId="0" sldId="481"/>
        </pc:sldMkLst>
      </pc:sldChg>
      <pc:sldChg chg="add del">
        <pc:chgData name="Amal ." userId="00ff2a60a60905e1" providerId="LiveId" clId="{837F2FDE-1101-4672-B8C4-1BBC8CBB4FDF}" dt="2026-01-14T13:03:40.317" v="4"/>
        <pc:sldMkLst>
          <pc:docMk/>
          <pc:sldMk cId="0" sldId="482"/>
        </pc:sldMkLst>
      </pc:sldChg>
      <pc:sldChg chg="add del">
        <pc:chgData name="Amal ." userId="00ff2a60a60905e1" providerId="LiveId" clId="{837F2FDE-1101-4672-B8C4-1BBC8CBB4FDF}" dt="2026-01-14T13:03:40.317" v="4"/>
        <pc:sldMkLst>
          <pc:docMk/>
          <pc:sldMk cId="0" sldId="483"/>
        </pc:sldMkLst>
      </pc:sldChg>
      <pc:sldChg chg="add del">
        <pc:chgData name="Amal ." userId="00ff2a60a60905e1" providerId="LiveId" clId="{837F2FDE-1101-4672-B8C4-1BBC8CBB4FDF}" dt="2026-01-14T13:03:40.317" v="4"/>
        <pc:sldMkLst>
          <pc:docMk/>
          <pc:sldMk cId="0" sldId="484"/>
        </pc:sldMkLst>
      </pc:sldChg>
      <pc:sldChg chg="add del">
        <pc:chgData name="Amal ." userId="00ff2a60a60905e1" providerId="LiveId" clId="{837F2FDE-1101-4672-B8C4-1BBC8CBB4FDF}" dt="2026-01-14T13:03:40.317" v="4"/>
        <pc:sldMkLst>
          <pc:docMk/>
          <pc:sldMk cId="0" sldId="485"/>
        </pc:sldMkLst>
      </pc:sldChg>
      <pc:sldChg chg="add del">
        <pc:chgData name="Amal ." userId="00ff2a60a60905e1" providerId="LiveId" clId="{837F2FDE-1101-4672-B8C4-1BBC8CBB4FDF}" dt="2026-01-14T13:03:40.317" v="4"/>
        <pc:sldMkLst>
          <pc:docMk/>
          <pc:sldMk cId="0" sldId="488"/>
        </pc:sldMkLst>
      </pc:sldChg>
      <pc:sldChg chg="add del">
        <pc:chgData name="Amal ." userId="00ff2a60a60905e1" providerId="LiveId" clId="{837F2FDE-1101-4672-B8C4-1BBC8CBB4FDF}" dt="2026-01-14T13:03:40.317" v="4"/>
        <pc:sldMkLst>
          <pc:docMk/>
          <pc:sldMk cId="0" sldId="489"/>
        </pc:sldMkLst>
      </pc:sldChg>
      <pc:sldChg chg="add del">
        <pc:chgData name="Amal ." userId="00ff2a60a60905e1" providerId="LiveId" clId="{837F2FDE-1101-4672-B8C4-1BBC8CBB4FDF}" dt="2026-01-14T13:03:40.317" v="4"/>
        <pc:sldMkLst>
          <pc:docMk/>
          <pc:sldMk cId="0" sldId="490"/>
        </pc:sldMkLst>
      </pc:sldChg>
      <pc:sldChg chg="add del">
        <pc:chgData name="Amal ." userId="00ff2a60a60905e1" providerId="LiveId" clId="{837F2FDE-1101-4672-B8C4-1BBC8CBB4FDF}" dt="2026-01-14T13:03:40.317" v="4"/>
        <pc:sldMkLst>
          <pc:docMk/>
          <pc:sldMk cId="0" sldId="493"/>
        </pc:sldMkLst>
      </pc:sldChg>
      <pc:sldChg chg="add del">
        <pc:chgData name="Amal ." userId="00ff2a60a60905e1" providerId="LiveId" clId="{837F2FDE-1101-4672-B8C4-1BBC8CBB4FDF}" dt="2026-01-14T13:03:40.317" v="4"/>
        <pc:sldMkLst>
          <pc:docMk/>
          <pc:sldMk cId="0" sldId="508"/>
        </pc:sldMkLst>
      </pc:sldChg>
      <pc:sldChg chg="add del">
        <pc:chgData name="Amal ." userId="00ff2a60a60905e1" providerId="LiveId" clId="{837F2FDE-1101-4672-B8C4-1BBC8CBB4FDF}" dt="2026-01-14T13:03:40.317" v="4"/>
        <pc:sldMkLst>
          <pc:docMk/>
          <pc:sldMk cId="0" sldId="509"/>
        </pc:sldMkLst>
      </pc:sldChg>
      <pc:sldChg chg="add del">
        <pc:chgData name="Amal ." userId="00ff2a60a60905e1" providerId="LiveId" clId="{837F2FDE-1101-4672-B8C4-1BBC8CBB4FDF}" dt="2026-01-14T13:03:40.317" v="4"/>
        <pc:sldMkLst>
          <pc:docMk/>
          <pc:sldMk cId="0" sldId="510"/>
        </pc:sldMkLst>
      </pc:sldChg>
      <pc:sldChg chg="add del">
        <pc:chgData name="Amal ." userId="00ff2a60a60905e1" providerId="LiveId" clId="{837F2FDE-1101-4672-B8C4-1BBC8CBB4FDF}" dt="2026-01-14T13:03:40.317" v="4"/>
        <pc:sldMkLst>
          <pc:docMk/>
          <pc:sldMk cId="0" sldId="512"/>
        </pc:sldMkLst>
      </pc:sldChg>
      <pc:sldChg chg="add del">
        <pc:chgData name="Amal ." userId="00ff2a60a60905e1" providerId="LiveId" clId="{837F2FDE-1101-4672-B8C4-1BBC8CBB4FDF}" dt="2026-01-14T13:03:40.317" v="4"/>
        <pc:sldMkLst>
          <pc:docMk/>
          <pc:sldMk cId="0" sldId="535"/>
        </pc:sldMkLst>
      </pc:sldChg>
      <pc:sldChg chg="add del">
        <pc:chgData name="Amal ." userId="00ff2a60a60905e1" providerId="LiveId" clId="{837F2FDE-1101-4672-B8C4-1BBC8CBB4FDF}" dt="2026-01-14T13:09:03.736" v="11" actId="2696"/>
        <pc:sldMkLst>
          <pc:docMk/>
          <pc:sldMk cId="0" sldId="544"/>
        </pc:sldMkLst>
      </pc:sldChg>
      <pc:sldChg chg="add del">
        <pc:chgData name="Amal ." userId="00ff2a60a60905e1" providerId="LiveId" clId="{837F2FDE-1101-4672-B8C4-1BBC8CBB4FDF}" dt="2026-01-14T13:03:40.317" v="4"/>
        <pc:sldMkLst>
          <pc:docMk/>
          <pc:sldMk cId="0" sldId="545"/>
        </pc:sldMkLst>
      </pc:sldChg>
      <pc:sldChg chg="add del">
        <pc:chgData name="Amal ." userId="00ff2a60a60905e1" providerId="LiveId" clId="{837F2FDE-1101-4672-B8C4-1BBC8CBB4FDF}" dt="2026-01-14T13:03:40.317" v="4"/>
        <pc:sldMkLst>
          <pc:docMk/>
          <pc:sldMk cId="0" sldId="546"/>
        </pc:sldMkLst>
      </pc:sldChg>
      <pc:sldChg chg="add del">
        <pc:chgData name="Amal ." userId="00ff2a60a60905e1" providerId="LiveId" clId="{837F2FDE-1101-4672-B8C4-1BBC8CBB4FDF}" dt="2026-01-14T13:03:40.317" v="4"/>
        <pc:sldMkLst>
          <pc:docMk/>
          <pc:sldMk cId="0" sldId="547"/>
        </pc:sldMkLst>
      </pc:sldChg>
      <pc:sldChg chg="add del">
        <pc:chgData name="Amal ." userId="00ff2a60a60905e1" providerId="LiveId" clId="{837F2FDE-1101-4672-B8C4-1BBC8CBB4FDF}" dt="2026-01-14T13:14:56.551" v="34" actId="2696"/>
        <pc:sldMkLst>
          <pc:docMk/>
          <pc:sldMk cId="0" sldId="548"/>
        </pc:sldMkLst>
      </pc:sldChg>
      <pc:sldChg chg="add del">
        <pc:chgData name="Amal ." userId="00ff2a60a60905e1" providerId="LiveId" clId="{837F2FDE-1101-4672-B8C4-1BBC8CBB4FDF}" dt="2026-01-14T13:14:56.551" v="34" actId="2696"/>
        <pc:sldMkLst>
          <pc:docMk/>
          <pc:sldMk cId="0" sldId="550"/>
        </pc:sldMkLst>
      </pc:sldChg>
      <pc:sldChg chg="add del">
        <pc:chgData name="Amal ." userId="00ff2a60a60905e1" providerId="LiveId" clId="{837F2FDE-1101-4672-B8C4-1BBC8CBB4FDF}" dt="2026-01-14T13:14:56.551" v="34" actId="2696"/>
        <pc:sldMkLst>
          <pc:docMk/>
          <pc:sldMk cId="0" sldId="551"/>
        </pc:sldMkLst>
      </pc:sldChg>
      <pc:sldChg chg="add del">
        <pc:chgData name="Amal ." userId="00ff2a60a60905e1" providerId="LiveId" clId="{837F2FDE-1101-4672-B8C4-1BBC8CBB4FDF}" dt="2026-01-14T13:15:04.531" v="35" actId="2696"/>
        <pc:sldMkLst>
          <pc:docMk/>
          <pc:sldMk cId="0" sldId="552"/>
        </pc:sldMkLst>
      </pc:sldChg>
      <pc:sldChg chg="add del">
        <pc:chgData name="Amal ." userId="00ff2a60a60905e1" providerId="LiveId" clId="{837F2FDE-1101-4672-B8C4-1BBC8CBB4FDF}" dt="2026-01-14T13:14:56.551" v="34" actId="2696"/>
        <pc:sldMkLst>
          <pc:docMk/>
          <pc:sldMk cId="0" sldId="553"/>
        </pc:sldMkLst>
      </pc:sldChg>
      <pc:sldChg chg="add del">
        <pc:chgData name="Amal ." userId="00ff2a60a60905e1" providerId="LiveId" clId="{837F2FDE-1101-4672-B8C4-1BBC8CBB4FDF}" dt="2026-01-14T13:14:56.551" v="34" actId="2696"/>
        <pc:sldMkLst>
          <pc:docMk/>
          <pc:sldMk cId="0" sldId="554"/>
        </pc:sldMkLst>
      </pc:sldChg>
      <pc:sldChg chg="add del">
        <pc:chgData name="Amal ." userId="00ff2a60a60905e1" providerId="LiveId" clId="{837F2FDE-1101-4672-B8C4-1BBC8CBB4FDF}" dt="2026-01-14T13:03:40.317" v="4"/>
        <pc:sldMkLst>
          <pc:docMk/>
          <pc:sldMk cId="0" sldId="555"/>
        </pc:sldMkLst>
      </pc:sldChg>
      <pc:sldChg chg="add del">
        <pc:chgData name="Amal ." userId="00ff2a60a60905e1" providerId="LiveId" clId="{837F2FDE-1101-4672-B8C4-1BBC8CBB4FDF}" dt="2026-01-14T13:03:40.317" v="4"/>
        <pc:sldMkLst>
          <pc:docMk/>
          <pc:sldMk cId="0" sldId="556"/>
        </pc:sldMkLst>
      </pc:sldChg>
      <pc:sldChg chg="add del">
        <pc:chgData name="Amal ." userId="00ff2a60a60905e1" providerId="LiveId" clId="{837F2FDE-1101-4672-B8C4-1BBC8CBB4FDF}" dt="2026-01-14T13:03:40.317" v="4"/>
        <pc:sldMkLst>
          <pc:docMk/>
          <pc:sldMk cId="0" sldId="558"/>
        </pc:sldMkLst>
      </pc:sldChg>
      <pc:sldChg chg="add del">
        <pc:chgData name="Amal ." userId="00ff2a60a60905e1" providerId="LiveId" clId="{837F2FDE-1101-4672-B8C4-1BBC8CBB4FDF}" dt="2026-01-14T13:03:40.317" v="4"/>
        <pc:sldMkLst>
          <pc:docMk/>
          <pc:sldMk cId="0" sldId="559"/>
        </pc:sldMkLst>
      </pc:sldChg>
      <pc:sldChg chg="add del">
        <pc:chgData name="Amal ." userId="00ff2a60a60905e1" providerId="LiveId" clId="{837F2FDE-1101-4672-B8C4-1BBC8CBB4FDF}" dt="2026-01-14T13:03:40.317" v="4"/>
        <pc:sldMkLst>
          <pc:docMk/>
          <pc:sldMk cId="0" sldId="562"/>
        </pc:sldMkLst>
      </pc:sldChg>
      <pc:sldChg chg="add del">
        <pc:chgData name="Amal ." userId="00ff2a60a60905e1" providerId="LiveId" clId="{837F2FDE-1101-4672-B8C4-1BBC8CBB4FDF}" dt="2026-01-14T13:09:06.760" v="12" actId="2696"/>
        <pc:sldMkLst>
          <pc:docMk/>
          <pc:sldMk cId="0" sldId="563"/>
        </pc:sldMkLst>
      </pc:sldChg>
      <pc:sldChg chg="modSp add del mod">
        <pc:chgData name="Amal ." userId="00ff2a60a60905e1" providerId="LiveId" clId="{837F2FDE-1101-4672-B8C4-1BBC8CBB4FDF}" dt="2026-01-14T13:09:23.815" v="14" actId="2696"/>
        <pc:sldMkLst>
          <pc:docMk/>
          <pc:sldMk cId="0" sldId="564"/>
        </pc:sldMkLst>
        <pc:spChg chg="mod">
          <ac:chgData name="Amal ." userId="00ff2a60a60905e1" providerId="LiveId" clId="{837F2FDE-1101-4672-B8C4-1BBC8CBB4FDF}" dt="2026-01-14T13:03:36.745" v="3"/>
          <ac:spMkLst>
            <pc:docMk/>
            <pc:sldMk cId="0" sldId="564"/>
            <ac:spMk id="9" creationId="{00000000-0000-0000-0000-000000000000}"/>
          </ac:spMkLst>
        </pc:spChg>
      </pc:sldChg>
      <pc:sldChg chg="add del">
        <pc:chgData name="Amal ." userId="00ff2a60a60905e1" providerId="LiveId" clId="{837F2FDE-1101-4672-B8C4-1BBC8CBB4FDF}" dt="2026-01-14T13:03:40.317" v="4"/>
        <pc:sldMkLst>
          <pc:docMk/>
          <pc:sldMk cId="0" sldId="567"/>
        </pc:sldMkLst>
      </pc:sldChg>
      <pc:sldChg chg="add del">
        <pc:chgData name="Amal ." userId="00ff2a60a60905e1" providerId="LiveId" clId="{837F2FDE-1101-4672-B8C4-1BBC8CBB4FDF}" dt="2026-01-14T13:03:40.317" v="4"/>
        <pc:sldMkLst>
          <pc:docMk/>
          <pc:sldMk cId="0" sldId="573"/>
        </pc:sldMkLst>
      </pc:sldChg>
      <pc:sldChg chg="add del">
        <pc:chgData name="Amal ." userId="00ff2a60a60905e1" providerId="LiveId" clId="{837F2FDE-1101-4672-B8C4-1BBC8CBB4FDF}" dt="2026-01-14T13:03:40.317" v="4"/>
        <pc:sldMkLst>
          <pc:docMk/>
          <pc:sldMk cId="0" sldId="574"/>
        </pc:sldMkLst>
      </pc:sldChg>
      <pc:sldChg chg="add del">
        <pc:chgData name="Amal ." userId="00ff2a60a60905e1" providerId="LiveId" clId="{837F2FDE-1101-4672-B8C4-1BBC8CBB4FDF}" dt="2026-01-14T13:06:43.805" v="10" actId="2696"/>
        <pc:sldMkLst>
          <pc:docMk/>
          <pc:sldMk cId="0" sldId="575"/>
        </pc:sldMkLst>
      </pc:sldChg>
      <pc:sldChg chg="add del">
        <pc:chgData name="Amal ." userId="00ff2a60a60905e1" providerId="LiveId" clId="{837F2FDE-1101-4672-B8C4-1BBC8CBB4FDF}" dt="2026-01-14T13:03:40.317" v="4"/>
        <pc:sldMkLst>
          <pc:docMk/>
          <pc:sldMk cId="0" sldId="576"/>
        </pc:sldMkLst>
      </pc:sldChg>
      <pc:sldChg chg="add del">
        <pc:chgData name="Amal ." userId="00ff2a60a60905e1" providerId="LiveId" clId="{837F2FDE-1101-4672-B8C4-1BBC8CBB4FDF}" dt="2026-01-14T13:03:40.317" v="4"/>
        <pc:sldMkLst>
          <pc:docMk/>
          <pc:sldMk cId="0" sldId="577"/>
        </pc:sldMkLst>
      </pc:sldChg>
      <pc:sldChg chg="modSp add del mod">
        <pc:chgData name="Amal ." userId="00ff2a60a60905e1" providerId="LiveId" clId="{837F2FDE-1101-4672-B8C4-1BBC8CBB4FDF}" dt="2026-01-14T13:03:51.058" v="5" actId="207"/>
        <pc:sldMkLst>
          <pc:docMk/>
          <pc:sldMk cId="0" sldId="582"/>
        </pc:sldMkLst>
        <pc:spChg chg="mod">
          <ac:chgData name="Amal ." userId="00ff2a60a60905e1" providerId="LiveId" clId="{837F2FDE-1101-4672-B8C4-1BBC8CBB4FDF}" dt="2026-01-14T13:03:51.058" v="5" actId="207"/>
          <ac:spMkLst>
            <pc:docMk/>
            <pc:sldMk cId="0" sldId="582"/>
            <ac:spMk id="2" creationId="{00000000-0000-0000-0000-000000000000}"/>
          </ac:spMkLst>
        </pc:spChg>
      </pc:sldChg>
      <pc:sldChg chg="add del">
        <pc:chgData name="Amal ." userId="00ff2a60a60905e1" providerId="LiveId" clId="{837F2FDE-1101-4672-B8C4-1BBC8CBB4FDF}" dt="2026-01-14T13:09:26.651" v="15" actId="2696"/>
        <pc:sldMkLst>
          <pc:docMk/>
          <pc:sldMk cId="0" sldId="586"/>
        </pc:sldMkLst>
      </pc:sldChg>
      <pc:sldChg chg="add del ord">
        <pc:chgData name="Amal ." userId="00ff2a60a60905e1" providerId="LiveId" clId="{837F2FDE-1101-4672-B8C4-1BBC8CBB4FDF}" dt="2026-01-14T13:14:06.650" v="31" actId="2696"/>
        <pc:sldMkLst>
          <pc:docMk/>
          <pc:sldMk cId="0" sldId="587"/>
        </pc:sldMkLst>
      </pc:sldChg>
      <pc:sldChg chg="add del">
        <pc:chgData name="Amal ." userId="00ff2a60a60905e1" providerId="LiveId" clId="{837F2FDE-1101-4672-B8C4-1BBC8CBB4FDF}" dt="2026-01-14T13:15:04.531" v="35" actId="2696"/>
        <pc:sldMkLst>
          <pc:docMk/>
          <pc:sldMk cId="0" sldId="591"/>
        </pc:sldMkLst>
      </pc:sldChg>
      <pc:sldChg chg="add del">
        <pc:chgData name="Amal ." userId="00ff2a60a60905e1" providerId="LiveId" clId="{837F2FDE-1101-4672-B8C4-1BBC8CBB4FDF}" dt="2026-01-14T13:14:56.551" v="34" actId="2696"/>
        <pc:sldMkLst>
          <pc:docMk/>
          <pc:sldMk cId="0" sldId="613"/>
        </pc:sldMkLst>
      </pc:sldChg>
      <pc:sldChg chg="add del">
        <pc:chgData name="Amal ." userId="00ff2a60a60905e1" providerId="LiveId" clId="{837F2FDE-1101-4672-B8C4-1BBC8CBB4FDF}" dt="2026-01-14T13:14:56.551" v="34" actId="2696"/>
        <pc:sldMkLst>
          <pc:docMk/>
          <pc:sldMk cId="0" sldId="614"/>
        </pc:sldMkLst>
      </pc:sldChg>
      <pc:sldChg chg="add del">
        <pc:chgData name="Amal ." userId="00ff2a60a60905e1" providerId="LiveId" clId="{837F2FDE-1101-4672-B8C4-1BBC8CBB4FDF}" dt="2026-01-14T13:09:31.237" v="16" actId="2696"/>
        <pc:sldMkLst>
          <pc:docMk/>
          <pc:sldMk cId="0" sldId="632"/>
        </pc:sldMkLst>
      </pc:sldChg>
      <pc:sldChg chg="add del">
        <pc:chgData name="Amal ." userId="00ff2a60a60905e1" providerId="LiveId" clId="{837F2FDE-1101-4672-B8C4-1BBC8CBB4FDF}" dt="2026-01-14T13:09:20.547" v="13" actId="2696"/>
        <pc:sldMkLst>
          <pc:docMk/>
          <pc:sldMk cId="0" sldId="636"/>
        </pc:sldMkLst>
      </pc:sldChg>
      <pc:sldChg chg="modSp add del mod ord">
        <pc:chgData name="Amal ." userId="00ff2a60a60905e1" providerId="LiveId" clId="{837F2FDE-1101-4672-B8C4-1BBC8CBB4FDF}" dt="2026-01-14T13:14:12.295" v="32" actId="2696"/>
        <pc:sldMkLst>
          <pc:docMk/>
          <pc:sldMk cId="0" sldId="639"/>
        </pc:sldMkLst>
        <pc:graphicFrameChg chg="modGraphic">
          <ac:chgData name="Amal ." userId="00ff2a60a60905e1" providerId="LiveId" clId="{837F2FDE-1101-4672-B8C4-1BBC8CBB4FDF}" dt="2026-01-14T13:10:52.426" v="21" actId="12"/>
          <ac:graphicFrameMkLst>
            <pc:docMk/>
            <pc:sldMk cId="0" sldId="639"/>
            <ac:graphicFrameMk id="23554" creationId="{00000000-0000-0000-0000-000000000000}"/>
          </ac:graphicFrameMkLst>
        </pc:graphicFrameChg>
      </pc:sldChg>
      <pc:sldChg chg="add del">
        <pc:chgData name="Amal ." userId="00ff2a60a60905e1" providerId="LiveId" clId="{837F2FDE-1101-4672-B8C4-1BBC8CBB4FDF}" dt="2026-01-14T13:14:21.483" v="33" actId="2696"/>
        <pc:sldMkLst>
          <pc:docMk/>
          <pc:sldMk cId="0" sldId="640"/>
        </pc:sldMkLst>
      </pc:sldChg>
      <pc:sldChg chg="add del">
        <pc:chgData name="Amal ." userId="00ff2a60a60905e1" providerId="LiveId" clId="{837F2FDE-1101-4672-B8C4-1BBC8CBB4FDF}" dt="2026-01-14T13:14:56.551" v="34" actId="2696"/>
        <pc:sldMkLst>
          <pc:docMk/>
          <pc:sldMk cId="0" sldId="643"/>
        </pc:sldMkLst>
      </pc:sldChg>
      <pc:sldChg chg="add del">
        <pc:chgData name="Amal ." userId="00ff2a60a60905e1" providerId="LiveId" clId="{837F2FDE-1101-4672-B8C4-1BBC8CBB4FDF}" dt="2026-01-14T13:14:56.551" v="34" actId="2696"/>
        <pc:sldMkLst>
          <pc:docMk/>
          <pc:sldMk cId="0" sldId="644"/>
        </pc:sldMkLst>
      </pc:sldChg>
      <pc:sldChg chg="add del">
        <pc:chgData name="Amal ." userId="00ff2a60a60905e1" providerId="LiveId" clId="{837F2FDE-1101-4672-B8C4-1BBC8CBB4FDF}" dt="2026-01-14T13:15:04.531" v="35" actId="2696"/>
        <pc:sldMkLst>
          <pc:docMk/>
          <pc:sldMk cId="0" sldId="655"/>
        </pc:sldMkLst>
      </pc:sldChg>
      <pc:sldChg chg="add del">
        <pc:chgData name="Amal ." userId="00ff2a60a60905e1" providerId="LiveId" clId="{837F2FDE-1101-4672-B8C4-1BBC8CBB4FDF}" dt="2026-01-14T13:15:04.531" v="35" actId="2696"/>
        <pc:sldMkLst>
          <pc:docMk/>
          <pc:sldMk cId="0" sldId="656"/>
        </pc:sldMkLst>
      </pc:sldChg>
      <pc:sldChg chg="add del">
        <pc:chgData name="Amal ." userId="00ff2a60a60905e1" providerId="LiveId" clId="{837F2FDE-1101-4672-B8C4-1BBC8CBB4FDF}" dt="2026-01-14T13:03:40.317" v="4"/>
        <pc:sldMkLst>
          <pc:docMk/>
          <pc:sldMk cId="0" sldId="661"/>
        </pc:sldMkLst>
      </pc:sldChg>
      <pc:sldChg chg="add del">
        <pc:chgData name="Amal ." userId="00ff2a60a60905e1" providerId="LiveId" clId="{837F2FDE-1101-4672-B8C4-1BBC8CBB4FDF}" dt="2026-01-14T13:14:56.551" v="34" actId="2696"/>
        <pc:sldMkLst>
          <pc:docMk/>
          <pc:sldMk cId="0" sldId="662"/>
        </pc:sldMkLst>
      </pc:sldChg>
      <pc:sldChg chg="add del">
        <pc:chgData name="Amal ." userId="00ff2a60a60905e1" providerId="LiveId" clId="{837F2FDE-1101-4672-B8C4-1BBC8CBB4FDF}" dt="2026-01-14T13:14:56.551" v="34" actId="2696"/>
        <pc:sldMkLst>
          <pc:docMk/>
          <pc:sldMk cId="0" sldId="664"/>
        </pc:sldMkLst>
      </pc:sldChg>
      <pc:sldChg chg="add del">
        <pc:chgData name="Amal ." userId="00ff2a60a60905e1" providerId="LiveId" clId="{837F2FDE-1101-4672-B8C4-1BBC8CBB4FDF}" dt="2026-01-14T13:14:56.551" v="34" actId="2696"/>
        <pc:sldMkLst>
          <pc:docMk/>
          <pc:sldMk cId="0" sldId="665"/>
        </pc:sldMkLst>
      </pc:sldChg>
      <pc:sldChg chg="add del">
        <pc:chgData name="Amal ." userId="00ff2a60a60905e1" providerId="LiveId" clId="{837F2FDE-1101-4672-B8C4-1BBC8CBB4FDF}" dt="2026-01-14T13:14:56.551" v="34" actId="2696"/>
        <pc:sldMkLst>
          <pc:docMk/>
          <pc:sldMk cId="0" sldId="669"/>
        </pc:sldMkLst>
      </pc:sldChg>
      <pc:sldChg chg="add">
        <pc:chgData name="Amal ." userId="00ff2a60a60905e1" providerId="LiveId" clId="{837F2FDE-1101-4672-B8C4-1BBC8CBB4FDF}" dt="2026-01-14T13:13:46.595" v="30"/>
        <pc:sldMkLst>
          <pc:docMk/>
          <pc:sldMk cId="3579956330" sldId="670"/>
        </pc:sldMkLst>
      </pc:sldChg>
      <pc:sldChg chg="add">
        <pc:chgData name="Amal ." userId="00ff2a60a60905e1" providerId="LiveId" clId="{837F2FDE-1101-4672-B8C4-1BBC8CBB4FDF}" dt="2026-01-14T13:13:46.595" v="30"/>
        <pc:sldMkLst>
          <pc:docMk/>
          <pc:sldMk cId="3042829315" sldId="6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39A59E73-56EE-402F-B2E6-08B86B425253}" type="datetimeFigureOut">
              <a:rPr lang="ar-SA" smtClean="0"/>
              <a:t>26/07/47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9B370534-19A4-4D57-8FE2-4001E26D6693}" type="slidenum">
              <a:rPr lang="ar-SA" smtClean="0"/>
              <a:t>‹#›</a:t>
            </a:fld>
            <a:endParaRPr lang="ar-SA"/>
          </a:p>
        </p:txBody>
      </p:sp>
    </p:spTree>
    <p:extLst>
      <p:ext uri="{BB962C8B-B14F-4D97-AF65-F5344CB8AC3E}">
        <p14:creationId xmlns:p14="http://schemas.microsoft.com/office/powerpoint/2010/main" val="172108711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1031"/>
          <p:cNvSpPr>
            <a:spLocks noGrp="1" noChangeArrowheads="1"/>
          </p:cNvSpPr>
          <p:nvPr>
            <p:ph type="sldNum" sz="quarter" idx="5"/>
          </p:nvPr>
        </p:nvSpPr>
        <p:spPr>
          <a:noFill/>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1DE4877E-3356-4734-BD52-326F4CE88DBA}" type="slidenum">
              <a:rPr kumimoji="0" lang="en-US" sz="1200" b="0" i="0" u="none" strike="noStrike" kern="1200" cap="none" spc="0" normalizeH="0" baseline="0" noProof="0" smtClean="0">
                <a:ln>
                  <a:noFill/>
                </a:ln>
                <a:solidFill>
                  <a:prstClr val="black"/>
                </a:solidFill>
                <a:effectLst/>
                <a:uLnTx/>
                <a:uFillTx/>
                <a:latin typeface="Calibri"/>
                <a:ea typeface="Times New Roman (Arabic)" charset="0"/>
                <a:cs typeface="Times New Roman (Arabic)" charset="0"/>
              </a:rPr>
              <a:pPr marL="0" marR="0" lvl="0" indent="0" algn="l" defTabSz="914400" rtl="1"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Times New Roman (Arabic)" charset="0"/>
              <a:cs typeface="Times New Roman (Arabic)" charset="0"/>
            </a:endParaRPr>
          </a:p>
        </p:txBody>
      </p:sp>
      <p:sp>
        <p:nvSpPr>
          <p:cNvPr id="46083" name="Rectangle 1026"/>
          <p:cNvSpPr>
            <a:spLocks noGrp="1" noRot="1" noChangeAspect="1" noChangeArrowheads="1" noTextEdit="1"/>
          </p:cNvSpPr>
          <p:nvPr>
            <p:ph type="sldImg"/>
          </p:nvPr>
        </p:nvSpPr>
        <p:spPr>
          <a:xfrm>
            <a:off x="390525" y="692150"/>
            <a:ext cx="6070600" cy="3416300"/>
          </a:xfrm>
          <a:ln w="12699" cap="flat">
            <a:solidFill>
              <a:schemeClr val="tx1"/>
            </a:solidFill>
          </a:ln>
        </p:spPr>
      </p:sp>
      <p:sp>
        <p:nvSpPr>
          <p:cNvPr id="46084" name="Rectangle 1027"/>
          <p:cNvSpPr>
            <a:spLocks noGrp="1" noChangeArrowheads="1"/>
          </p:cNvSpPr>
          <p:nvPr>
            <p:ph type="body" idx="1"/>
          </p:nvPr>
        </p:nvSpPr>
        <p:spPr>
          <a:xfrm>
            <a:off x="912318" y="4343704"/>
            <a:ext cx="5031878" cy="4113892"/>
          </a:xfrm>
          <a:noFill/>
          <a:ln/>
        </p:spPr>
        <p:txBody>
          <a:bodyPr lIns="89214" tIns="44607" rIns="89214" bIns="44607"/>
          <a:lstStyle/>
          <a:p>
            <a:pPr eaLnBrk="1" hangingPunct="1"/>
            <a:endParaRPr lang="en-US">
              <a:cs typeface="Times New Roman (Arabic)"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6E7EE39-1C8A-CC81-967B-F01DF5AE79B7}"/>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8BA5B153-0D71-FE7A-139A-DCE43E6F89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E8A87D7C-91E5-5CC9-425F-A98A8FBF12DD}"/>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5" name="عنصر نائب للتذييل 4">
            <a:extLst>
              <a:ext uri="{FF2B5EF4-FFF2-40B4-BE49-F238E27FC236}">
                <a16:creationId xmlns:a16="http://schemas.microsoft.com/office/drawing/2014/main" id="{3BFFB1E2-3801-5380-4448-2971CB9815A8}"/>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9BFA179-0621-FCEE-0A6C-FCF4177BCA8F}"/>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4190323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3171A77-253A-8E0A-E2BE-AEFEF028302A}"/>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D263150-672C-5D3F-0931-354F6FEBDA6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223FED0-FF28-E59E-FEAA-36141EA26DC0}"/>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5" name="عنصر نائب للتذييل 4">
            <a:extLst>
              <a:ext uri="{FF2B5EF4-FFF2-40B4-BE49-F238E27FC236}">
                <a16:creationId xmlns:a16="http://schemas.microsoft.com/office/drawing/2014/main" id="{C5570B37-8D3E-3206-11ED-6A8D323C7F1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4AB9664-93DB-0CC5-1DDB-6DE69F2222C4}"/>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851196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FEBE582-F86B-1C67-765A-EC4B8BF5E373}"/>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33C8976-FFBE-8F4B-D650-E69071455E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545824F2-BDBE-0AA7-1BF4-3D6352F7CB57}"/>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5" name="عنصر نائب للتذييل 4">
            <a:extLst>
              <a:ext uri="{FF2B5EF4-FFF2-40B4-BE49-F238E27FC236}">
                <a16:creationId xmlns:a16="http://schemas.microsoft.com/office/drawing/2014/main" id="{B312D192-74E5-E0D9-8B2D-B02244A4FC7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5B4EC63-45DC-6572-6ECC-687D4C750B08}"/>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667147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331872B-DE55-DE30-19F6-2E05F10B6E4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57A8238E-42E2-278D-10C1-A2DD5BD80573}"/>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1683EA22-CD89-1B26-7974-817BED776774}"/>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CB9BA4E8-A3CD-A4CE-75AB-C4F6B2BC0BA9}"/>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6" name="عنصر نائب للتذييل 5">
            <a:extLst>
              <a:ext uri="{FF2B5EF4-FFF2-40B4-BE49-F238E27FC236}">
                <a16:creationId xmlns:a16="http://schemas.microsoft.com/office/drawing/2014/main" id="{36519BFD-B94D-63A3-2D0D-53A38F054893}"/>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5151535-1562-6110-10E2-46456A2FCA2F}"/>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169844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4A7356A-A6F9-BF63-DB78-5ED2DE00C6E6}"/>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3A238E9D-F0A6-0902-70D0-522217FB41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45056F97-3379-45DD-0D60-FC1E86137019}"/>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A7C1BAF0-A147-92F1-3601-D8446F68CB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2BD7583C-10AF-20BC-7477-564DE92DC8A4}"/>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5802DB94-A118-8999-CF49-9F8587C8CBEE}"/>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8" name="عنصر نائب للتذييل 7">
            <a:extLst>
              <a:ext uri="{FF2B5EF4-FFF2-40B4-BE49-F238E27FC236}">
                <a16:creationId xmlns:a16="http://schemas.microsoft.com/office/drawing/2014/main" id="{A2D368F3-6C4C-6095-5601-090EB361B72F}"/>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4024611C-DC7B-7E96-5050-E3C95032EF28}"/>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1785452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EF80B77-EAA2-F1DA-E5EA-7BD263DD6D87}"/>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E8914B77-2D42-F5FE-7D22-F16F14219C1A}"/>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4" name="عنصر نائب للتذييل 3">
            <a:extLst>
              <a:ext uri="{FF2B5EF4-FFF2-40B4-BE49-F238E27FC236}">
                <a16:creationId xmlns:a16="http://schemas.microsoft.com/office/drawing/2014/main" id="{769B37C3-B814-2C41-C76E-503628A35DA9}"/>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5CD17CC9-597D-19BB-D7DA-AC0C97FBAE93}"/>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2813334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75C8E1AD-F608-F331-2388-756B7C04043F}"/>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3" name="عنصر نائب للتذييل 2">
            <a:extLst>
              <a:ext uri="{FF2B5EF4-FFF2-40B4-BE49-F238E27FC236}">
                <a16:creationId xmlns:a16="http://schemas.microsoft.com/office/drawing/2014/main" id="{1FFD978C-2FA2-9A81-7C7A-B2D48BB19D09}"/>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4BC6DA16-3861-3882-B574-BFC2FE7B282F}"/>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2674010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A25C720-648C-E407-16A1-3A4013F6B933}"/>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30B2829-DA48-1993-3906-0E53341AA2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D77B879F-0B7E-D5D1-D2DB-6191F1F667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A74B3C5-BB8A-B152-96FB-B83C79FB38B3}"/>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6" name="عنصر نائب للتذييل 5">
            <a:extLst>
              <a:ext uri="{FF2B5EF4-FFF2-40B4-BE49-F238E27FC236}">
                <a16:creationId xmlns:a16="http://schemas.microsoft.com/office/drawing/2014/main" id="{E2C511B1-0B3A-F836-1219-5D981268F2D6}"/>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528941A8-74C5-2D45-4801-E2D22B6902F6}"/>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3745517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96FF17A-F779-D8F3-3B41-B99D53D25201}"/>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0470BD57-6F63-2456-8224-7F1E1967CB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6096C969-2A18-C135-8D80-6BCD1FECD1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A06757E-7A4C-6FCF-25FB-4EFB39060BF7}"/>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6" name="عنصر نائب للتذييل 5">
            <a:extLst>
              <a:ext uri="{FF2B5EF4-FFF2-40B4-BE49-F238E27FC236}">
                <a16:creationId xmlns:a16="http://schemas.microsoft.com/office/drawing/2014/main" id="{76F8E810-11EF-C71B-ED01-9B453FBD8DB9}"/>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63309DE4-8A04-6DC9-6F5F-806C25DA750F}"/>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1671272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3213BEC-A760-7A81-6847-97D5B148C6BC}"/>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A2E09077-328E-E961-DFCB-59C71A7454B3}"/>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C75CD61-49DD-EF91-9807-36083A653E7D}"/>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5" name="عنصر نائب للتذييل 4">
            <a:extLst>
              <a:ext uri="{FF2B5EF4-FFF2-40B4-BE49-F238E27FC236}">
                <a16:creationId xmlns:a16="http://schemas.microsoft.com/office/drawing/2014/main" id="{09875F5E-7EAF-DF8E-AC8B-7D5F5FC54B5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F226EAC-9E31-BAD5-4667-DADAD1AE7328}"/>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1893950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56327E19-F828-2ED7-AD20-276AFC0C5E63}"/>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EF605C9E-5D91-D7D8-256E-A806E8BEAC84}"/>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593D6B8E-5B22-52ED-3BC6-B277F38926BA}"/>
              </a:ext>
            </a:extLst>
          </p:cNvPr>
          <p:cNvSpPr>
            <a:spLocks noGrp="1"/>
          </p:cNvSpPr>
          <p:nvPr>
            <p:ph type="dt" sz="half" idx="10"/>
          </p:nvPr>
        </p:nvSpPr>
        <p:spPr/>
        <p:txBody>
          <a:bodyPr/>
          <a:lstStyle/>
          <a:p>
            <a:fld id="{643AC051-13C7-4F4D-A7C1-B73D6DEBF8BB}" type="datetimeFigureOut">
              <a:rPr lang="ar-SA" smtClean="0"/>
              <a:t>26/07/47</a:t>
            </a:fld>
            <a:endParaRPr lang="ar-SA"/>
          </a:p>
        </p:txBody>
      </p:sp>
      <p:sp>
        <p:nvSpPr>
          <p:cNvPr id="5" name="عنصر نائب للتذييل 4">
            <a:extLst>
              <a:ext uri="{FF2B5EF4-FFF2-40B4-BE49-F238E27FC236}">
                <a16:creationId xmlns:a16="http://schemas.microsoft.com/office/drawing/2014/main" id="{7543158D-0EC1-6754-8A19-556527C92B7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E6C255E-5C19-FF90-C9BD-60B759B503FA}"/>
              </a:ext>
            </a:extLst>
          </p:cNvPr>
          <p:cNvSpPr>
            <a:spLocks noGrp="1"/>
          </p:cNvSpPr>
          <p:nvPr>
            <p:ph type="sldNum" sz="quarter" idx="12"/>
          </p:nvPr>
        </p:nvSpPr>
        <p:spPr/>
        <p:txBody>
          <a:bodyPr/>
          <a:lstStyle/>
          <a:p>
            <a:fld id="{7E8D978E-7E01-4F25-A3FC-693438CBE329}" type="slidenum">
              <a:rPr lang="ar-SA" smtClean="0"/>
              <a:t>‹#›</a:t>
            </a:fld>
            <a:endParaRPr lang="ar-SA"/>
          </a:p>
        </p:txBody>
      </p:sp>
    </p:spTree>
    <p:extLst>
      <p:ext uri="{BB962C8B-B14F-4D97-AF65-F5344CB8AC3E}">
        <p14:creationId xmlns:p14="http://schemas.microsoft.com/office/powerpoint/2010/main" val="2612201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26/07/47</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1315433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26/07/47</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35063341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26/07/47</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38456689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1B8ABB09-4A1D-463E-8065-109CC2B7EFAA}" type="datetimeFigureOut">
              <a:rPr lang="ar-SA" smtClean="0"/>
              <a:pPr/>
              <a:t>26/07/47</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27578467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1B8ABB09-4A1D-463E-8065-109CC2B7EFAA}" type="datetimeFigureOut">
              <a:rPr lang="ar-SA" smtClean="0"/>
              <a:pPr/>
              <a:t>26/07/47</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3827341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1B8ABB09-4A1D-463E-8065-109CC2B7EFAA}" type="datetimeFigureOut">
              <a:rPr lang="ar-SA" smtClean="0"/>
              <a:pPr/>
              <a:t>26/07/47</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25526109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1B8ABB09-4A1D-463E-8065-109CC2B7EFAA}" type="datetimeFigureOut">
              <a:rPr lang="ar-SA" smtClean="0"/>
              <a:pPr/>
              <a:t>26/07/47</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25225609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1B8ABB09-4A1D-463E-8065-109CC2B7EFAA}" type="datetimeFigureOut">
              <a:rPr lang="ar-SA" smtClean="0"/>
              <a:pPr/>
              <a:t>26/07/47</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3553857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1B8ABB09-4A1D-463E-8065-109CC2B7EFAA}" type="datetimeFigureOut">
              <a:rPr lang="ar-SA" smtClean="0"/>
              <a:pPr/>
              <a:t>26/07/47</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2482889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26/07/47</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972512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1B8ABB09-4A1D-463E-8065-109CC2B7EFAA}" type="datetimeFigureOut">
              <a:rPr lang="ar-SA" smtClean="0"/>
              <a:pPr/>
              <a:t>26/07/47</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B34F065-1154-456A-91E3-76DE8E75E17B}" type="slidenum">
              <a:rPr lang="ar-SA" smtClean="0"/>
              <a:pPr/>
              <a:t>‹#›</a:t>
            </a:fld>
            <a:endParaRPr lang="ar-SA"/>
          </a:p>
        </p:txBody>
      </p:sp>
    </p:spTree>
    <p:extLst>
      <p:ext uri="{BB962C8B-B14F-4D97-AF65-F5344CB8AC3E}">
        <p14:creationId xmlns:p14="http://schemas.microsoft.com/office/powerpoint/2010/main" val="30599135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عنوان ومحتوى">
    <p:spTree>
      <p:nvGrpSpPr>
        <p:cNvPr id="1" name=""/>
        <p:cNvGrpSpPr/>
        <p:nvPr/>
      </p:nvGrpSpPr>
      <p:grpSpPr>
        <a:xfrm>
          <a:off x="0" y="0"/>
          <a:ext cx="0" cy="0"/>
          <a:chOff x="0" y="0"/>
          <a:chExt cx="0" cy="0"/>
        </a:xfrm>
      </p:grpSpPr>
      <p:sp>
        <p:nvSpPr>
          <p:cNvPr id="2" name="عنصر نائب للتاريخ 3"/>
          <p:cNvSpPr>
            <a:spLocks noGrp="1"/>
          </p:cNvSpPr>
          <p:nvPr>
            <p:ph type="dt" sz="half" idx="10"/>
          </p:nvPr>
        </p:nvSpPr>
        <p:spPr>
          <a:xfrm>
            <a:off x="914400" y="6248400"/>
            <a:ext cx="2540000" cy="457200"/>
          </a:xfrm>
          <a:prstGeom prst="rect">
            <a:avLst/>
          </a:prstGeom>
        </p:spPr>
        <p:txBody>
          <a:bodyPr/>
          <a:lstStyle>
            <a:lvl1pPr algn="l" rtl="0">
              <a:defRPr sz="1400">
                <a:solidFill>
                  <a:srgbClr val="FFFFFF"/>
                </a:solidFill>
                <a:cs typeface="+mn-cs"/>
              </a:defRPr>
            </a:lvl1pPr>
          </a:lstStyle>
          <a:p>
            <a:pPr>
              <a:defRPr/>
            </a:pPr>
            <a:endParaRPr lang="en-US"/>
          </a:p>
        </p:txBody>
      </p:sp>
      <p:sp>
        <p:nvSpPr>
          <p:cNvPr id="3" name="عنصر نائب للتذييل 4"/>
          <p:cNvSpPr>
            <a:spLocks noGrp="1"/>
          </p:cNvSpPr>
          <p:nvPr>
            <p:ph type="ftr" sz="quarter" idx="11"/>
          </p:nvPr>
        </p:nvSpPr>
        <p:spPr>
          <a:xfrm>
            <a:off x="4165600" y="6248400"/>
            <a:ext cx="3860800" cy="457200"/>
          </a:xfrm>
          <a:prstGeom prst="rect">
            <a:avLst/>
          </a:prstGeom>
        </p:spPr>
        <p:txBody>
          <a:bodyPr/>
          <a:lstStyle>
            <a:lvl1pPr algn="ctr" rtl="0">
              <a:defRPr sz="1400">
                <a:solidFill>
                  <a:srgbClr val="FFFFFF"/>
                </a:solidFill>
                <a:cs typeface="+mn-cs"/>
              </a:defRPr>
            </a:lvl1pPr>
          </a:lstStyle>
          <a:p>
            <a:pPr>
              <a:defRPr/>
            </a:pPr>
            <a:endParaRPr lang="en-US"/>
          </a:p>
        </p:txBody>
      </p:sp>
      <p:sp>
        <p:nvSpPr>
          <p:cNvPr id="4" name="عنصر نائب لرقم الشريحة 5"/>
          <p:cNvSpPr>
            <a:spLocks noGrp="1"/>
          </p:cNvSpPr>
          <p:nvPr>
            <p:ph type="sldNum" sz="quarter" idx="12"/>
          </p:nvPr>
        </p:nvSpPr>
        <p:spPr>
          <a:xfrm>
            <a:off x="8737600" y="6248400"/>
            <a:ext cx="2540000" cy="457200"/>
          </a:xfrm>
          <a:prstGeom prst="rect">
            <a:avLst/>
          </a:prstGeom>
        </p:spPr>
        <p:txBody>
          <a:bodyPr/>
          <a:lstStyle>
            <a:lvl1pPr rtl="0">
              <a:defRPr sz="1400">
                <a:solidFill>
                  <a:srgbClr val="FFFFFF"/>
                </a:solidFill>
                <a:cs typeface="+mn-cs"/>
              </a:defRPr>
            </a:lvl1pPr>
          </a:lstStyle>
          <a:p>
            <a:pPr>
              <a:defRPr/>
            </a:pPr>
            <a:fld id="{43943858-620B-49F9-BD9D-3C7922F71150}" type="slidenum">
              <a:rPr lang="en-US"/>
              <a:pPr>
                <a:defRPr/>
              </a:pPr>
              <a:t>‹#›</a:t>
            </a:fld>
            <a:endParaRPr lang="en-US"/>
          </a:p>
        </p:txBody>
      </p:sp>
    </p:spTree>
    <p:extLst>
      <p:ext uri="{BB962C8B-B14F-4D97-AF65-F5344CB8AC3E}">
        <p14:creationId xmlns:p14="http://schemas.microsoft.com/office/powerpoint/2010/main" val="8065971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ClipArt">
  <p:cSld name="عنوان، ونص، وقصاصة فنية">
    <p:spTree>
      <p:nvGrpSpPr>
        <p:cNvPr id="1" name=""/>
        <p:cNvGrpSpPr/>
        <p:nvPr/>
      </p:nvGrpSpPr>
      <p:grpSpPr>
        <a:xfrm>
          <a:off x="0" y="0"/>
          <a:ext cx="0" cy="0"/>
          <a:chOff x="0" y="0"/>
          <a:chExt cx="0" cy="0"/>
        </a:xfrm>
      </p:grpSpPr>
      <p:sp>
        <p:nvSpPr>
          <p:cNvPr id="2" name="عنوان 1"/>
          <p:cNvSpPr>
            <a:spLocks noGrp="1"/>
          </p:cNvSpPr>
          <p:nvPr>
            <p:ph type="title"/>
          </p:nvPr>
        </p:nvSpPr>
        <p:spPr>
          <a:xfrm>
            <a:off x="914400" y="609600"/>
            <a:ext cx="10363200" cy="1143000"/>
          </a:xfrm>
        </p:spPr>
        <p:txBody>
          <a:bodyPr/>
          <a:lstStyle/>
          <a:p>
            <a:r>
              <a:rPr lang="ar-SA"/>
              <a:t>انقر لتحرير نمط العنوان الرئيسي</a:t>
            </a:r>
            <a:endParaRPr lang="en-US"/>
          </a:p>
        </p:txBody>
      </p:sp>
      <p:sp>
        <p:nvSpPr>
          <p:cNvPr id="3" name="عنصر نائب للنص 2"/>
          <p:cNvSpPr>
            <a:spLocks noGrp="1"/>
          </p:cNvSpPr>
          <p:nvPr>
            <p:ph type="body" sz="half" idx="1"/>
          </p:nvPr>
        </p:nvSpPr>
        <p:spPr>
          <a:xfrm>
            <a:off x="914400" y="1981200"/>
            <a:ext cx="5080000" cy="4114800"/>
          </a:xfrm>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عنصر نائب للقصاصة الفنية 3"/>
          <p:cNvSpPr>
            <a:spLocks noGrp="1"/>
          </p:cNvSpPr>
          <p:nvPr>
            <p:ph type="clipArt"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9A89D17-305A-435B-837A-53EFDD12D583}" type="slidenum">
              <a:rPr lang="en-US"/>
              <a:pPr>
                <a:defRPr/>
              </a:pPr>
              <a:t>‹#›</a:t>
            </a:fld>
            <a:endParaRPr lang="en-US"/>
          </a:p>
        </p:txBody>
      </p:sp>
    </p:spTree>
    <p:extLst>
      <p:ext uri="{BB962C8B-B14F-4D97-AF65-F5344CB8AC3E}">
        <p14:creationId xmlns:p14="http://schemas.microsoft.com/office/powerpoint/2010/main" val="2666725981"/>
      </p:ext>
    </p:extLst>
  </p:cSld>
  <p:clrMapOvr>
    <a:masterClrMapping/>
  </p:clrMapOvr>
  <p:transition spd="slow">
    <p:push di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495800"/>
          </a:xfrm>
        </p:spPr>
        <p:txBody>
          <a:bodyPr/>
          <a:lstStyle/>
          <a:p>
            <a:pPr lvl="0"/>
            <a:endParaRPr lang="en-US" noProof="0"/>
          </a:p>
        </p:txBody>
      </p:sp>
      <p:sp>
        <p:nvSpPr>
          <p:cNvPr id="4" name="Date Placeholder 3"/>
          <p:cNvSpPr>
            <a:spLocks noGrp="1"/>
          </p:cNvSpPr>
          <p:nvPr>
            <p:ph type="dt" sz="half" idx="10"/>
          </p:nvPr>
        </p:nvSpPr>
        <p:spPr>
          <a:xfrm>
            <a:off x="609600" y="6248400"/>
            <a:ext cx="2844800" cy="457200"/>
          </a:xfrm>
        </p:spPr>
        <p:txBody>
          <a:bodyPr/>
          <a:lstStyle>
            <a:lvl1pPr>
              <a:defRPr/>
            </a:lvl1pPr>
          </a:lstStyle>
          <a:p>
            <a:pPr>
              <a:defRPr/>
            </a:pPr>
            <a:endParaRPr lang="en-US"/>
          </a:p>
        </p:txBody>
      </p:sp>
      <p:sp>
        <p:nvSpPr>
          <p:cNvPr id="5" name="Footer Placeholder 4"/>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8737600" y="6248400"/>
            <a:ext cx="2844800" cy="457200"/>
          </a:xfrm>
        </p:spPr>
        <p:txBody>
          <a:bodyPr/>
          <a:lstStyle>
            <a:lvl1pPr>
              <a:defRPr/>
            </a:lvl1pPr>
          </a:lstStyle>
          <a:p>
            <a:pPr>
              <a:defRPr/>
            </a:pPr>
            <a:fld id="{2FDBA473-8C6F-4004-9E1B-0814E9FF148A}" type="slidenum">
              <a:rPr lang="ar-SA"/>
              <a:pPr>
                <a:defRPr/>
              </a:pPr>
              <a:t>‹#›</a:t>
            </a:fld>
            <a:endParaRPr lang="en-US"/>
          </a:p>
        </p:txBody>
      </p:sp>
    </p:spTree>
    <p:extLst>
      <p:ext uri="{BB962C8B-B14F-4D97-AF65-F5344CB8AC3E}">
        <p14:creationId xmlns:p14="http://schemas.microsoft.com/office/powerpoint/2010/main" val="2979585209"/>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0582168D-A1FC-B439-4DB2-84A22E9CD3C2}"/>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BF0EE30-B61E-270B-B110-5EE74A2576D3}"/>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8B1A243-8BE7-7520-8400-D4E6E4E91ADE}"/>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43AC051-13C7-4F4D-A7C1-B73D6DEBF8BB}" type="datetimeFigureOut">
              <a:rPr lang="ar-SA" smtClean="0"/>
              <a:t>26/07/47</a:t>
            </a:fld>
            <a:endParaRPr lang="ar-SA"/>
          </a:p>
        </p:txBody>
      </p:sp>
      <p:sp>
        <p:nvSpPr>
          <p:cNvPr id="5" name="عنصر نائب للتذييل 4">
            <a:extLst>
              <a:ext uri="{FF2B5EF4-FFF2-40B4-BE49-F238E27FC236}">
                <a16:creationId xmlns:a16="http://schemas.microsoft.com/office/drawing/2014/main" id="{F9893844-644D-F7BF-73DF-AA29A0F2AA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9E872C7B-92AE-3D70-59DF-B0959A19F98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E8D978E-7E01-4F25-A3FC-693438CBE329}" type="slidenum">
              <a:rPr lang="ar-SA" smtClean="0"/>
              <a:t>‹#›</a:t>
            </a:fld>
            <a:endParaRPr lang="ar-SA"/>
          </a:p>
        </p:txBody>
      </p:sp>
    </p:spTree>
    <p:extLst>
      <p:ext uri="{BB962C8B-B14F-4D97-AF65-F5344CB8AC3E}">
        <p14:creationId xmlns:p14="http://schemas.microsoft.com/office/powerpoint/2010/main" val="18007876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B8ABB09-4A1D-463E-8065-109CC2B7EFAA}" type="datetimeFigureOut">
              <a:rPr lang="ar-SA" smtClean="0"/>
              <a:pPr/>
              <a:t>26/07/47</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B34F065-1154-456A-91E3-76DE8E75E17B}" type="slidenum">
              <a:rPr lang="ar-SA" smtClean="0"/>
              <a:pPr/>
              <a:t>‹#›</a:t>
            </a:fld>
            <a:endParaRPr lang="ar-SA"/>
          </a:p>
        </p:txBody>
      </p:sp>
    </p:spTree>
    <p:extLst>
      <p:ext uri="{BB962C8B-B14F-4D97-AF65-F5344CB8AC3E}">
        <p14:creationId xmlns:p14="http://schemas.microsoft.com/office/powerpoint/2010/main" val="6042579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wmf"/><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wmf"/><Relationship Id="rId1" Type="http://schemas.openxmlformats.org/officeDocument/2006/relationships/slideLayout" Target="../slideLayouts/slideLayout12.xml"/><Relationship Id="rId5" Type="http://schemas.openxmlformats.org/officeDocument/2006/relationships/image" Target="../media/image9.jpeg"/><Relationship Id="rId4" Type="http://schemas.openxmlformats.org/officeDocument/2006/relationships/hyperlink" Target="http://www.google.com.kw/url?sa=i&amp;rct=j&amp;q=&amp;esrc=s&amp;source=images&amp;cd=&amp;cad=rja&amp;uact=8&amp;ved=0CAcQjRw&amp;url=http://forums.fatakat.com/thread3294171&amp;ei=qFBkVZnUFILWU6ylgYAG&amp;bvm=bv.93990622,d.d24&amp;psig=AFQjCNFNGyFCmdBcZuOfFJXx0zn0aD8mQg&amp;ust=1432723994021703"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wm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hyperlink" Target="http://www.google.ae/url?sa=i&amp;rct=j&amp;q=&amp;esrc=s&amp;source=images&amp;cd=&amp;cad=rja&amp;uact=8&amp;ved=0ahUKEwjYzPLz6OnRAhWCshQKHQiJAIsQjRwIBw&amp;url=http://www.elqanah-news.com/54060/%D8%A3%D8%AE%D8%A8%D8%A7%D8%B1-%D9%85%D9%86%D8%B8%D9%88%D9%85%D8%A9-%D8%A7%D9%84%D8%A8%D9%86%D8%B2%D9%8A%D9%86-2017/&amp;psig=AFQjCNFKpnJLqPxA1uGvye3YcWflnhyevA&amp;ust=1485863994543064" TargetMode="External"/><Relationship Id="rId2" Type="http://schemas.openxmlformats.org/officeDocument/2006/relationships/image" Target="../media/image3.wmf"/><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wmf"/><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wm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4.xml"/><Relationship Id="rId1" Type="http://schemas.openxmlformats.org/officeDocument/2006/relationships/tags" Target="../tags/tag1.xml"/><Relationship Id="rId5" Type="http://schemas.openxmlformats.org/officeDocument/2006/relationships/image" Target="../media/image35.jpeg"/><Relationship Id="rId4" Type="http://schemas.openxmlformats.org/officeDocument/2006/relationships/audio" Target="../media/audio1.wav"/></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612776"/>
            <a:ext cx="8229600" cy="1139825"/>
          </a:xfrm>
        </p:spPr>
        <p:txBody>
          <a:bodyPr>
            <a:normAutofit fontScale="90000"/>
          </a:bodyPr>
          <a:lstStyle/>
          <a:p>
            <a:pPr>
              <a:defRPr/>
            </a:pPr>
            <a:r>
              <a:rPr lang="ar-JO" dirty="0">
                <a:solidFill>
                  <a:srgbClr val="FF0000"/>
                </a:solidFill>
                <a:latin typeface="ae_AlMateen" pitchFamily="18" charset="-78"/>
                <a:cs typeface="ae_AlMateen" pitchFamily="18" charset="-78"/>
              </a:rPr>
              <a:t>الشخص الذي لا يرتكب أخطاء هو الشخص التقليدي</a:t>
            </a:r>
            <a:endParaRPr lang="en-US" dirty="0">
              <a:solidFill>
                <a:srgbClr val="FF0000"/>
              </a:solidFill>
              <a:latin typeface="ae_AlMateen" pitchFamily="18" charset="-78"/>
              <a:cs typeface="ae_AlMateen" pitchFamily="18" charset="-78"/>
            </a:endParaRPr>
          </a:p>
        </p:txBody>
      </p:sp>
      <p:pic>
        <p:nvPicPr>
          <p:cNvPr id="180227" name="Picture 2" descr="http://ammartalk.com/wp-content/uploads/2008/06/_62032_einstein123.jpg"/>
          <p:cNvPicPr>
            <a:picLocks noChangeAspect="1" noChangeArrowheads="1"/>
          </p:cNvPicPr>
          <p:nvPr/>
        </p:nvPicPr>
        <p:blipFill>
          <a:blip r:embed="rId2" cstate="print"/>
          <a:srcRect/>
          <a:stretch>
            <a:fillRect/>
          </a:stretch>
        </p:blipFill>
        <p:spPr bwMode="auto">
          <a:xfrm>
            <a:off x="4267201" y="2209800"/>
            <a:ext cx="3675063" cy="4095750"/>
          </a:xfrm>
          <a:prstGeom prst="rect">
            <a:avLst/>
          </a:prstGeom>
          <a:noFill/>
          <a:ln w="9525">
            <a:noFill/>
            <a:miter lim="800000"/>
            <a:headEnd/>
            <a:tailEnd/>
          </a:ln>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E9DAB-E063-F94F-7B49-8B42C0E0A5A4}"/>
            </a:ext>
          </a:extLst>
        </p:cNvPr>
        <p:cNvGrpSpPr/>
        <p:nvPr/>
      </p:nvGrpSpPr>
      <p:grpSpPr>
        <a:xfrm>
          <a:off x="0" y="0"/>
          <a:ext cx="0" cy="0"/>
          <a:chOff x="0" y="0"/>
          <a:chExt cx="0" cy="0"/>
        </a:xfrm>
      </p:grpSpPr>
      <p:sp>
        <p:nvSpPr>
          <p:cNvPr id="4" name="عنصر نائب للتذييل 3">
            <a:extLst>
              <a:ext uri="{FF2B5EF4-FFF2-40B4-BE49-F238E27FC236}">
                <a16:creationId xmlns:a16="http://schemas.microsoft.com/office/drawing/2014/main" id="{2EF145E1-F86A-6CCD-E3BF-6FF740816F21}"/>
              </a:ext>
            </a:extLst>
          </p:cNvPr>
          <p:cNvSpPr>
            <a:spLocks noGrp="1"/>
          </p:cNvSpPr>
          <p:nvPr>
            <p:ph type="ftr" sz="quarter" idx="11"/>
          </p:nvPr>
        </p:nvSpPr>
        <p:spPr/>
        <p:txBody>
          <a:bodyPr/>
          <a:lstStyle/>
          <a:p>
            <a:r>
              <a:rPr lang="en-US">
                <a:solidFill>
                  <a:prstClr val="black">
                    <a:tint val="75000"/>
                  </a:prstClr>
                </a:solidFill>
                <a:latin typeface="Calibri"/>
              </a:rPr>
              <a:t>الحقوق محفوظة - محمد الهاجري 2006</a:t>
            </a:r>
          </a:p>
        </p:txBody>
      </p:sp>
      <p:sp>
        <p:nvSpPr>
          <p:cNvPr id="5" name="عنصر نائب لرقم الشريحة 4">
            <a:extLst>
              <a:ext uri="{FF2B5EF4-FFF2-40B4-BE49-F238E27FC236}">
                <a16:creationId xmlns:a16="http://schemas.microsoft.com/office/drawing/2014/main" id="{A1A91268-9ED5-F245-ACFC-FD138D1C4E4D}"/>
              </a:ext>
            </a:extLst>
          </p:cNvPr>
          <p:cNvSpPr>
            <a:spLocks noGrp="1"/>
          </p:cNvSpPr>
          <p:nvPr>
            <p:ph type="sldNum" sz="quarter" idx="12"/>
          </p:nvPr>
        </p:nvSpPr>
        <p:spPr/>
        <p:txBody>
          <a:bodyPr/>
          <a:lstStyle/>
          <a:p>
            <a:fld id="{00D0E70D-BEE5-4198-AFF6-6701871F19C9}" type="slidenum">
              <a:rPr lang="ar-SA">
                <a:solidFill>
                  <a:prstClr val="black">
                    <a:tint val="75000"/>
                  </a:prstClr>
                </a:solidFill>
                <a:latin typeface="Calibri"/>
                <a:cs typeface="Arial" panose="020B0604020202020204" pitchFamily="34" charset="0"/>
              </a:rPr>
              <a:pPr/>
              <a:t>2</a:t>
            </a:fld>
            <a:endParaRPr lang="en-US">
              <a:solidFill>
                <a:prstClr val="black">
                  <a:tint val="75000"/>
                </a:prstClr>
              </a:solidFill>
              <a:latin typeface="Calibri"/>
            </a:endParaRPr>
          </a:p>
        </p:txBody>
      </p:sp>
      <p:sp>
        <p:nvSpPr>
          <p:cNvPr id="79876" name="Rectangle 4">
            <a:extLst>
              <a:ext uri="{FF2B5EF4-FFF2-40B4-BE49-F238E27FC236}">
                <a16:creationId xmlns:a16="http://schemas.microsoft.com/office/drawing/2014/main" id="{415C8573-31A7-6685-5B9C-D45DCDA8F465}"/>
              </a:ext>
            </a:extLst>
          </p:cNvPr>
          <p:cNvSpPr>
            <a:spLocks noGrp="1" noChangeArrowheads="1"/>
          </p:cNvSpPr>
          <p:nvPr>
            <p:ph type="title"/>
          </p:nvPr>
        </p:nvSpPr>
        <p:spPr/>
        <p:txBody>
          <a:bodyPr/>
          <a:lstStyle/>
          <a:p>
            <a:pPr algn="ctr"/>
            <a:r>
              <a:rPr lang="ar-SA"/>
              <a:t>تجارب المخترعين المحليين</a:t>
            </a:r>
            <a:endParaRPr lang="en-US"/>
          </a:p>
        </p:txBody>
      </p:sp>
      <p:pic>
        <p:nvPicPr>
          <p:cNvPr id="79877" name="Picture 5" descr="مخترع مكيف - الهليل 14-7-2005">
            <a:extLst>
              <a:ext uri="{FF2B5EF4-FFF2-40B4-BE49-F238E27FC236}">
                <a16:creationId xmlns:a16="http://schemas.microsoft.com/office/drawing/2014/main" id="{BC80A047-EADF-DA83-B454-E43E562FE788}"/>
              </a:ext>
            </a:extLst>
          </p:cNvPr>
          <p:cNvPicPr>
            <a:picLocks noChangeAspect="1" noChangeArrowheads="1"/>
          </p:cNvPicPr>
          <p:nvPr/>
        </p:nvPicPr>
        <p:blipFill>
          <a:blip r:embed="rId2" cstate="print"/>
          <a:srcRect/>
          <a:stretch>
            <a:fillRect/>
          </a:stretch>
        </p:blipFill>
        <p:spPr bwMode="auto">
          <a:xfrm>
            <a:off x="2782889" y="1787526"/>
            <a:ext cx="6408737" cy="429736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579956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AD19A-B7FD-C6D5-A149-AFD422AA5140}"/>
            </a:ext>
          </a:extLst>
        </p:cNvPr>
        <p:cNvGrpSpPr/>
        <p:nvPr/>
      </p:nvGrpSpPr>
      <p:grpSpPr>
        <a:xfrm>
          <a:off x="0" y="0"/>
          <a:ext cx="0" cy="0"/>
          <a:chOff x="0" y="0"/>
          <a:chExt cx="0" cy="0"/>
        </a:xfrm>
      </p:grpSpPr>
      <p:sp>
        <p:nvSpPr>
          <p:cNvPr id="2052" name="Rectangle 4">
            <a:extLst>
              <a:ext uri="{FF2B5EF4-FFF2-40B4-BE49-F238E27FC236}">
                <a16:creationId xmlns:a16="http://schemas.microsoft.com/office/drawing/2014/main" id="{B6DE481D-1772-3A95-E6B3-5791652B3E61}"/>
              </a:ext>
            </a:extLst>
          </p:cNvPr>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a:extLst>
              <a:ext uri="{FF2B5EF4-FFF2-40B4-BE49-F238E27FC236}">
                <a16:creationId xmlns:a16="http://schemas.microsoft.com/office/drawing/2014/main" id="{2F367A4B-7F65-2F36-EE96-2E642E5B390C}"/>
              </a:ext>
            </a:extLst>
          </p:cNvPr>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a:extLst>
              <a:ext uri="{FF2B5EF4-FFF2-40B4-BE49-F238E27FC236}">
                <a16:creationId xmlns:a16="http://schemas.microsoft.com/office/drawing/2014/main" id="{563DAC2D-86E1-9988-B716-3D739CD01C22}"/>
              </a:ext>
            </a:extLst>
          </p:cNvPr>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graphicFrame>
        <p:nvGraphicFramePr>
          <p:cNvPr id="23554" name="Group 2">
            <a:extLst>
              <a:ext uri="{FF2B5EF4-FFF2-40B4-BE49-F238E27FC236}">
                <a16:creationId xmlns:a16="http://schemas.microsoft.com/office/drawing/2014/main" id="{A59C2BE3-1ED2-1101-4A13-12779D95EFD9}"/>
              </a:ext>
            </a:extLst>
          </p:cNvPr>
          <p:cNvGraphicFramePr>
            <a:graphicFrameLocks noGrp="1"/>
          </p:cNvGraphicFramePr>
          <p:nvPr/>
        </p:nvGraphicFramePr>
        <p:xfrm>
          <a:off x="2135560" y="1557340"/>
          <a:ext cx="8136904" cy="4823989"/>
        </p:xfrm>
        <a:graphic>
          <a:graphicData uri="http://schemas.openxmlformats.org/drawingml/2006/table">
            <a:tbl>
              <a:tblPr rtl="1"/>
              <a:tblGrid>
                <a:gridCol w="3941687">
                  <a:extLst>
                    <a:ext uri="{9D8B030D-6E8A-4147-A177-3AD203B41FA5}">
                      <a16:colId xmlns:a16="http://schemas.microsoft.com/office/drawing/2014/main" val="20000"/>
                    </a:ext>
                  </a:extLst>
                </a:gridCol>
                <a:gridCol w="4195217">
                  <a:extLst>
                    <a:ext uri="{9D8B030D-6E8A-4147-A177-3AD203B41FA5}">
                      <a16:colId xmlns:a16="http://schemas.microsoft.com/office/drawing/2014/main" val="20001"/>
                    </a:ext>
                  </a:extLst>
                </a:gridCol>
              </a:tblGrid>
              <a:tr h="481828">
                <a:tc>
                  <a:txBody>
                    <a:bodyPr/>
                    <a:lstStyle/>
                    <a:p>
                      <a:pPr marL="285750" marR="0" lvl="0" indent="-285750" algn="r" defTabSz="914400" rtl="1"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ar-SA" sz="1800" b="0" i="0" u="none" strike="noStrike" cap="none" normalizeH="0" baseline="0" dirty="0">
                          <a:ln>
                            <a:noFill/>
                          </a:ln>
                          <a:solidFill>
                            <a:srgbClr val="C00000"/>
                          </a:solidFill>
                          <a:effectLst/>
                          <a:latin typeface="Arial" pitchFamily="34" charset="0"/>
                          <a:cs typeface="PT Bold Heading" pitchFamily="2" charset="-78"/>
                        </a:rPr>
                        <a:t>1- التجزئة</a:t>
                      </a:r>
                      <a:endParaRPr kumimoji="0" lang="en-US" sz="1800" b="0" i="0" u="none" strike="noStrike" cap="none" normalizeH="0" baseline="0" dirty="0">
                        <a:ln>
                          <a:noFill/>
                        </a:ln>
                        <a:solidFill>
                          <a:srgbClr val="C00000"/>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11- المواجهة المسبقة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83731">
                <a:tc>
                  <a:txBody>
                    <a:bodyPr/>
                    <a:lstStyle/>
                    <a:p>
                      <a:pPr marL="285750" marR="0" lvl="0" indent="-285750" algn="r" defTabSz="914400" rtl="1"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ar-SA" sz="1800" b="0" i="0" u="none" strike="noStrike" cap="none" normalizeH="0" baseline="0" dirty="0">
                          <a:ln>
                            <a:noFill/>
                          </a:ln>
                          <a:solidFill>
                            <a:srgbClr val="C00000"/>
                          </a:solidFill>
                          <a:effectLst/>
                          <a:latin typeface="Arial" pitchFamily="34" charset="0"/>
                          <a:cs typeface="PT Bold Heading" pitchFamily="2" charset="-78"/>
                        </a:rPr>
                        <a:t>2- الاستخلاص</a:t>
                      </a:r>
                      <a:endParaRPr kumimoji="0" lang="en-US" sz="1800" b="0" i="0" u="none" strike="noStrike" cap="none" normalizeH="0" baseline="0" dirty="0">
                        <a:ln>
                          <a:noFill/>
                        </a:ln>
                        <a:solidFill>
                          <a:srgbClr val="C00000"/>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12- تقليل التباين</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81828">
                <a:tc>
                  <a:txBody>
                    <a:bodyPr/>
                    <a:lstStyle/>
                    <a:p>
                      <a:pPr marL="285750" marR="0" lvl="0" indent="-285750" algn="r" defTabSz="914400" rtl="1"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ar-SA" sz="1800" b="0" i="0" u="none" strike="noStrike" cap="none" normalizeH="0" baseline="0" dirty="0">
                          <a:ln>
                            <a:noFill/>
                          </a:ln>
                          <a:solidFill>
                            <a:srgbClr val="C00000"/>
                          </a:solidFill>
                          <a:effectLst/>
                          <a:latin typeface="Arial" pitchFamily="34" charset="0"/>
                          <a:cs typeface="PT Bold Heading" pitchFamily="2" charset="-78"/>
                        </a:rPr>
                        <a:t>3- النوعية المكانية</a:t>
                      </a:r>
                      <a:endParaRPr kumimoji="0" lang="en-US" sz="1800" b="0" i="0" u="none" strike="noStrike" cap="none" normalizeH="0" baseline="0" dirty="0">
                        <a:ln>
                          <a:noFill/>
                        </a:ln>
                        <a:solidFill>
                          <a:srgbClr val="C00000"/>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13- القلب</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1828">
                <a:tc>
                  <a:txBody>
                    <a:bodyPr/>
                    <a:lstStyle/>
                    <a:p>
                      <a:pPr marL="285750" marR="0" lvl="0" indent="-285750" algn="r" defTabSz="914400" rtl="1"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ar-SA" sz="1800" b="0" i="0" u="none" strike="noStrike" cap="none" normalizeH="0" baseline="0" dirty="0">
                          <a:ln>
                            <a:noFill/>
                          </a:ln>
                          <a:solidFill>
                            <a:srgbClr val="C00000"/>
                          </a:solidFill>
                          <a:effectLst/>
                          <a:latin typeface="Arial" pitchFamily="34" charset="0"/>
                          <a:cs typeface="PT Bold Heading" pitchFamily="2" charset="-78"/>
                        </a:rPr>
                        <a:t>4- </a:t>
                      </a:r>
                      <a:r>
                        <a:rPr kumimoji="0" lang="ar-SA" sz="1800" b="0" i="0" u="none" strike="noStrike" cap="none" normalizeH="0" baseline="0" dirty="0" err="1">
                          <a:ln>
                            <a:noFill/>
                          </a:ln>
                          <a:solidFill>
                            <a:srgbClr val="C00000"/>
                          </a:solidFill>
                          <a:effectLst/>
                          <a:latin typeface="Arial" pitchFamily="34" charset="0"/>
                          <a:cs typeface="PT Bold Heading" pitchFamily="2" charset="-78"/>
                        </a:rPr>
                        <a:t>اللاتماثل</a:t>
                      </a:r>
                      <a:endParaRPr kumimoji="0" lang="en-US" sz="1800" b="0" i="0" u="none" strike="noStrike" cap="none" normalizeH="0" baseline="0" dirty="0">
                        <a:ln>
                          <a:noFill/>
                        </a:ln>
                        <a:solidFill>
                          <a:srgbClr val="C00000"/>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14- التكوير</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83731">
                <a:tc>
                  <a:txBody>
                    <a:bodyPr/>
                    <a:lstStyle/>
                    <a:p>
                      <a:pPr marL="285750" marR="0" lvl="0" indent="-285750" algn="r" defTabSz="914400" rtl="1"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ar-SA" sz="1800" b="0" i="0" u="none" strike="noStrike" cap="none" normalizeH="0" baseline="0" dirty="0">
                          <a:ln>
                            <a:noFill/>
                          </a:ln>
                          <a:solidFill>
                            <a:srgbClr val="C00000"/>
                          </a:solidFill>
                          <a:effectLst/>
                          <a:latin typeface="Arial" pitchFamily="34" charset="0"/>
                          <a:cs typeface="PT Bold Heading" pitchFamily="2" charset="-78"/>
                        </a:rPr>
                        <a:t>5- الدمج </a:t>
                      </a:r>
                      <a:endParaRPr kumimoji="0" lang="en-US" sz="1800" b="0" i="0" u="none" strike="noStrike" cap="none" normalizeH="0" baseline="0" dirty="0">
                        <a:ln>
                          <a:noFill/>
                        </a:ln>
                        <a:solidFill>
                          <a:srgbClr val="C00000"/>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15- الدينامية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8182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6- العمومية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16- الأعمال الجزئية</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8182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7- التعشيش</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17- البعد الآخر</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8182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8- الوزن المضاد</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18- الاهتزاز الميكانيكي</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83731">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dirty="0">
                          <a:ln>
                            <a:noFill/>
                          </a:ln>
                          <a:solidFill>
                            <a:schemeClr val="tx1"/>
                          </a:solidFill>
                          <a:effectLst/>
                          <a:latin typeface="Arial" pitchFamily="34" charset="0"/>
                          <a:cs typeface="PT Bold Heading" pitchFamily="2" charset="-78"/>
                        </a:rPr>
                        <a:t>9- التمهيدية القبلية</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a:ln>
                            <a:noFill/>
                          </a:ln>
                          <a:solidFill>
                            <a:schemeClr val="tx1"/>
                          </a:solidFill>
                          <a:effectLst/>
                          <a:latin typeface="Arial" pitchFamily="34" charset="0"/>
                          <a:cs typeface="PT Bold Heading" pitchFamily="2" charset="-78"/>
                        </a:rPr>
                        <a:t>19- العمل الفتري</a:t>
                      </a:r>
                      <a:endParaRPr kumimoji="0" lang="en-US" sz="1800" b="0" i="0" u="none" strike="noStrike" cap="none" normalizeH="0" baseline="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81828">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dirty="0">
                          <a:ln>
                            <a:noFill/>
                          </a:ln>
                          <a:solidFill>
                            <a:schemeClr val="tx1"/>
                          </a:solidFill>
                          <a:effectLst/>
                          <a:latin typeface="Arial" pitchFamily="34" charset="0"/>
                          <a:cs typeface="PT Bold Heading" pitchFamily="2" charset="-78"/>
                        </a:rPr>
                        <a:t>10- التمهيدية المضادة</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tc>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800" b="0" i="0" u="none" strike="noStrike" cap="none" normalizeH="0" baseline="0" dirty="0" err="1">
                          <a:ln>
                            <a:noFill/>
                          </a:ln>
                          <a:solidFill>
                            <a:schemeClr val="tx1"/>
                          </a:solidFill>
                          <a:effectLst/>
                          <a:latin typeface="Arial" pitchFamily="34" charset="0"/>
                          <a:cs typeface="PT Bold Heading" pitchFamily="2" charset="-78"/>
                        </a:rPr>
                        <a:t>20 </a:t>
                      </a:r>
                      <a:r>
                        <a:rPr kumimoji="0" lang="ar-SA" sz="1800" b="0" i="0" u="none" strike="noStrike" cap="none" normalizeH="0" baseline="0" dirty="0">
                          <a:ln>
                            <a:noFill/>
                          </a:ln>
                          <a:solidFill>
                            <a:schemeClr val="tx1"/>
                          </a:solidFill>
                          <a:effectLst/>
                          <a:latin typeface="Arial" pitchFamily="34" charset="0"/>
                          <a:cs typeface="PT Bold Heading" pitchFamily="2" charset="-78"/>
                        </a:rPr>
                        <a:t>– استمرار العمل المفيد</a:t>
                      </a:r>
                      <a:endParaRPr kumimoji="0" lang="en-US" sz="1800" b="0" i="0" u="none" strike="noStrike" cap="none" normalizeH="0" baseline="0" dirty="0">
                        <a:ln>
                          <a:noFill/>
                        </a:ln>
                        <a:solidFill>
                          <a:schemeClr val="tx1"/>
                        </a:solidFill>
                        <a:effectLst/>
                        <a:latin typeface="Arial" pitchFamily="34" charset="0"/>
                        <a:cs typeface="Arial" pitchFamily="34" charset="0"/>
                      </a:endParaRPr>
                    </a:p>
                  </a:txBody>
                  <a:tcPr horzOverflow="overflow">
                    <a:lnL w="38100" cap="flat" cmpd="sng" algn="ctr">
                      <a:solidFill>
                        <a:srgbClr val="660033"/>
                      </a:solidFill>
                      <a:prstDash val="solid"/>
                      <a:round/>
                      <a:headEnd type="none" w="med" len="med"/>
                      <a:tailEnd type="none" w="med" len="med"/>
                    </a:lnL>
                    <a:lnR w="38100" cap="flat" cmpd="sng" algn="ctr">
                      <a:solidFill>
                        <a:srgbClr val="660033"/>
                      </a:solidFill>
                      <a:prstDash val="solid"/>
                      <a:round/>
                      <a:headEnd type="none" w="med" len="med"/>
                      <a:tailEnd type="none" w="med" len="med"/>
                    </a:lnR>
                    <a:lnT w="38100" cap="flat" cmpd="sng" algn="ctr">
                      <a:solidFill>
                        <a:srgbClr val="660033"/>
                      </a:solidFill>
                      <a:prstDash val="solid"/>
                      <a:round/>
                      <a:headEnd type="none" w="med" len="med"/>
                      <a:tailEnd type="none" w="med" len="med"/>
                    </a:lnT>
                    <a:lnB w="38100" cap="flat" cmpd="sng" algn="ctr">
                      <a:solidFill>
                        <a:srgbClr val="660033"/>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042829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2" name="Text Box 2"/>
          <p:cNvSpPr txBox="1">
            <a:spLocks noChangeArrowheads="1"/>
          </p:cNvSpPr>
          <p:nvPr/>
        </p:nvSpPr>
        <p:spPr bwMode="auto">
          <a:xfrm>
            <a:off x="2208214" y="2308225"/>
            <a:ext cx="7559675" cy="156966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sz="2400">
                <a:solidFill>
                  <a:prstClr val="black"/>
                </a:solidFill>
                <a:latin typeface="Arial" pitchFamily="34" charset="0"/>
                <a:cs typeface="PT Bold Heading" pitchFamily="2" charset="-78"/>
              </a:rPr>
              <a:t>تقسيم النظام إلى عدة أجزاء يكون كل منها مستقلاً عن الآخر، أو عن طريق تصميم هذا النظام بحيث يكون قابلاً للتقسيم يمكن فكه وتركيبه، أما إن كان النظام مقسماً على نحو مسبق فيمكن زيادة درجة تقسيمه أو تجزئته إلى أن يصبح  حل المشكلة أمراً ممكناً.</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sp>
        <p:nvSpPr>
          <p:cNvPr id="25604" name="Rectangle 4"/>
          <p:cNvSpPr>
            <a:spLocks noChangeArrowheads="1"/>
          </p:cNvSpPr>
          <p:nvPr/>
        </p:nvSpPr>
        <p:spPr bwMode="auto">
          <a:xfrm>
            <a:off x="1841039" y="4292600"/>
            <a:ext cx="8215775" cy="110799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800" u="sng">
                <a:solidFill>
                  <a:srgbClr val="FF0000"/>
                </a:solidFill>
                <a:effectLst>
                  <a:outerShdw blurRad="38100" dist="38100" dir="2700000" algn="tl">
                    <a:srgbClr val="C0C0C0"/>
                  </a:outerShdw>
                </a:effectLst>
                <a:latin typeface="Arial" pitchFamily="34" charset="0"/>
                <a:cs typeface="PT Bold Heading" pitchFamily="2" charset="-78"/>
              </a:rPr>
              <a:t>أمثلة:</a:t>
            </a:r>
          </a:p>
          <a:p>
            <a:pPr fontAlgn="base">
              <a:spcBef>
                <a:spcPct val="0"/>
              </a:spcBef>
              <a:spcAft>
                <a:spcPct val="0"/>
              </a:spcAft>
            </a:pPr>
            <a:endParaRPr lang="en-US" u="sng">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r>
              <a:rPr lang="ar-SA" sz="2000">
                <a:solidFill>
                  <a:srgbClr val="FF0000"/>
                </a:solidFill>
                <a:effectLst>
                  <a:outerShdw blurRad="38100" dist="38100" dir="2700000" algn="tl">
                    <a:srgbClr val="C0C0C0"/>
                  </a:outerShdw>
                </a:effectLst>
                <a:latin typeface="Arial" pitchFamily="34" charset="0"/>
                <a:cs typeface="PT Bold Heading" pitchFamily="2" charset="-78"/>
              </a:rPr>
              <a:t>( تقسيم الأراضي – تجزئة بطاقات الاتصال – جعل الأثاث قطع صغيرة – البيع بالأقساط )</a:t>
            </a:r>
            <a:endParaRPr lang="en-US">
              <a:solidFill>
                <a:prstClr val="black"/>
              </a:solidFill>
              <a:latin typeface="Arial" pitchFamily="34" charset="0"/>
              <a:cs typeface="Arial" pitchFamily="34" charset="0"/>
            </a:endParaRPr>
          </a:p>
        </p:txBody>
      </p:sp>
      <p:pic>
        <p:nvPicPr>
          <p:cNvPr id="9" name="Picture 4" descr="http://www.iclipart.com/dodl.php/boysnippers_011621.jpg?linklokauth=LzAxMS9iYXRjaF8xMi9raWRfY2hpbGRfdG9kZGxlci9ib3lzbmlwcGVyc18wMTE2MjEuanBnLDEzMjY0MDYxNDAsODkuMjExLjM3LjIwMiwwLDAsTExfMCwsMDcyY2JiY2U4NGY1OWVmYTlhNzhmN2FhY2YyZTBiMmQ%3D"/>
          <p:cNvPicPr>
            <a:picLocks noChangeAspect="1" noChangeArrowheads="1"/>
          </p:cNvPicPr>
          <p:nvPr/>
        </p:nvPicPr>
        <p:blipFill>
          <a:blip r:embed="rId3" cstate="print"/>
          <a:srcRect/>
          <a:stretch>
            <a:fillRect/>
          </a:stretch>
        </p:blipFill>
        <p:spPr bwMode="auto">
          <a:xfrm>
            <a:off x="3143672" y="764704"/>
            <a:ext cx="1436864" cy="1228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9" name="Picture 4" descr="http://www.iclipart.com/dodl.php/boysnippers_011621.jpg?linklokauth=LzAxMS9iYXRjaF8xMi9raWRfY2hpbGRfdG9kZGxlci9ib3lzbmlwcGVyc18wMTE2MjEuanBnLDEzMjY0MDYxNDAsODkuMjExLjM3LjIwMiwwLDAsTExfMCwsMDcyY2JiY2U4NGY1OWVmYTlhNzhmN2FhY2YyZTBiMmQ%3D"/>
          <p:cNvPicPr>
            <a:picLocks noChangeAspect="1" noChangeArrowheads="1"/>
          </p:cNvPicPr>
          <p:nvPr/>
        </p:nvPicPr>
        <p:blipFill>
          <a:blip r:embed="rId3" cstate="print"/>
          <a:srcRect/>
          <a:stretch>
            <a:fillRect/>
          </a:stretch>
        </p:blipFill>
        <p:spPr bwMode="auto">
          <a:xfrm>
            <a:off x="3143672" y="764704"/>
            <a:ext cx="1436864" cy="1228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عنوان 9"/>
          <p:cNvSpPr>
            <a:spLocks noGrp="1"/>
          </p:cNvSpPr>
          <p:nvPr>
            <p:ph type="ctrTitle"/>
          </p:nvPr>
        </p:nvSpPr>
        <p:spPr>
          <a:xfrm>
            <a:off x="2063552" y="3068961"/>
            <a:ext cx="7772400" cy="1470025"/>
          </a:xfrm>
        </p:spPr>
        <p:txBody>
          <a:bodyPr>
            <a:normAutofit fontScale="90000"/>
          </a:bodyPr>
          <a:lstStyle/>
          <a:p>
            <a:br>
              <a:rPr lang="en-US" sz="2200" dirty="0"/>
            </a:br>
            <a:br>
              <a:rPr lang="en-US" sz="2200" dirty="0"/>
            </a:br>
            <a:br>
              <a:rPr lang="ar-SA" sz="2200" dirty="0"/>
            </a:br>
            <a:r>
              <a:rPr lang="en-US" sz="2000" dirty="0"/>
              <a:t> </a:t>
            </a:r>
            <a:br>
              <a:rPr lang="en-US" sz="2000" dirty="0"/>
            </a:br>
            <a:br>
              <a:rPr lang="en-US" sz="2000" dirty="0"/>
            </a:br>
            <a:r>
              <a:rPr lang="ar-SA" sz="4000" b="1" dirty="0"/>
              <a:t>الدول الكبرى تقسم نفسها إلى محافظات اصغر</a:t>
            </a:r>
            <a:br>
              <a:rPr lang="en-US" sz="2000" dirty="0"/>
            </a:br>
            <a:r>
              <a:rPr lang="en-US" sz="2000" dirty="0"/>
              <a:t> </a:t>
            </a:r>
            <a:br>
              <a:rPr lang="ar-SA" sz="2200" dirty="0"/>
            </a:br>
            <a:br>
              <a:rPr lang="en-US" sz="2200" dirty="0"/>
            </a:br>
            <a:endParaRPr lang="ar-SA" sz="3100" dirty="0"/>
          </a:p>
        </p:txBody>
      </p:sp>
      <p:sp>
        <p:nvSpPr>
          <p:cNvPr id="12" name="عنوان فرعي 11"/>
          <p:cNvSpPr>
            <a:spLocks noGrp="1"/>
          </p:cNvSpPr>
          <p:nvPr>
            <p:ph type="subTitle" idx="1"/>
          </p:nvPr>
        </p:nvSpPr>
        <p:spPr>
          <a:xfrm>
            <a:off x="3503712" y="2276872"/>
            <a:ext cx="6400800" cy="1752600"/>
          </a:xfrm>
        </p:spPr>
        <p:txBody>
          <a:bodyPr>
            <a:normAutofit/>
          </a:bodyPr>
          <a:lstStyle/>
          <a:p>
            <a:pPr algn="r"/>
            <a:r>
              <a:rPr lang="ar-SA" sz="3600" b="1" dirty="0" err="1">
                <a:solidFill>
                  <a:schemeClr val="tx1"/>
                </a:solidFill>
              </a:rPr>
              <a:t>الأمثلة :</a:t>
            </a:r>
            <a:endParaRPr lang="ar-SA" sz="3600" b="1"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9" name="Picture 4" descr="http://www.iclipart.com/dodl.php/boysnippers_011621.jpg?linklokauth=LzAxMS9iYXRjaF8xMi9raWRfY2hpbGRfdG9kZGxlci9ib3lzbmlwcGVyc18wMTE2MjEuanBnLDEzMjY0MDYxNDAsODkuMjExLjM3LjIwMiwwLDAsTExfMCwsMDcyY2JiY2U4NGY1OWVmYTlhNzhmN2FhY2YyZTBiMmQ%3D"/>
          <p:cNvPicPr>
            <a:picLocks noChangeAspect="1" noChangeArrowheads="1"/>
          </p:cNvPicPr>
          <p:nvPr/>
        </p:nvPicPr>
        <p:blipFill>
          <a:blip r:embed="rId3" cstate="print"/>
          <a:srcRect/>
          <a:stretch>
            <a:fillRect/>
          </a:stretch>
        </p:blipFill>
        <p:spPr bwMode="auto">
          <a:xfrm>
            <a:off x="3143672" y="764704"/>
            <a:ext cx="1436864" cy="1228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عنوان 9"/>
          <p:cNvSpPr>
            <a:spLocks noGrp="1"/>
          </p:cNvSpPr>
          <p:nvPr>
            <p:ph type="ctrTitle"/>
          </p:nvPr>
        </p:nvSpPr>
        <p:spPr>
          <a:xfrm>
            <a:off x="1775520" y="1772817"/>
            <a:ext cx="8640960" cy="2522711"/>
          </a:xfrm>
        </p:spPr>
        <p:txBody>
          <a:bodyPr>
            <a:normAutofit fontScale="90000"/>
          </a:bodyPr>
          <a:lstStyle/>
          <a:p>
            <a:r>
              <a:rPr lang="en-US" sz="2200" dirty="0"/>
              <a:t>:</a:t>
            </a:r>
            <a:br>
              <a:rPr lang="en-US" sz="2200" dirty="0"/>
            </a:br>
            <a:r>
              <a:rPr lang="en-US" sz="2200" dirty="0"/>
              <a:t>1</a:t>
            </a:r>
            <a:br>
              <a:rPr lang="en-US" sz="2200" dirty="0"/>
            </a:br>
            <a:r>
              <a:rPr lang="ar-SA" sz="2200" dirty="0"/>
              <a:t>الدول الكبرى تقسم نفسها إلى محافظات اصغر</a:t>
            </a:r>
            <a:br>
              <a:rPr lang="en-US" sz="2200" dirty="0"/>
            </a:br>
            <a:r>
              <a:rPr lang="en-US" sz="2200" dirty="0"/>
              <a:t>2</a:t>
            </a:r>
            <a:br>
              <a:rPr lang="en-US" sz="2200" dirty="0"/>
            </a:br>
            <a:br>
              <a:rPr lang="ar-SA" sz="2200" dirty="0"/>
            </a:br>
            <a:br>
              <a:rPr lang="ar-SA" sz="2200" dirty="0"/>
            </a:br>
            <a:br>
              <a:rPr lang="ar-SA" sz="2200" dirty="0"/>
            </a:br>
            <a:br>
              <a:rPr lang="ar-SA" sz="2200" dirty="0"/>
            </a:br>
            <a:br>
              <a:rPr lang="ar-SA" sz="2200" dirty="0"/>
            </a:br>
            <a:br>
              <a:rPr lang="ar-SA" sz="2200" dirty="0"/>
            </a:br>
            <a:r>
              <a:rPr lang="ar-SA" sz="3600" b="1" dirty="0"/>
              <a:t>بطاقة شحن الجوال مقسمة ومجزأة إلى قيم ممكن أن يشتريها</a:t>
            </a:r>
            <a:br>
              <a:rPr lang="en-US" sz="3600" b="1" dirty="0"/>
            </a:br>
            <a:r>
              <a:rPr lang="ar-SA" sz="3600" b="1" dirty="0"/>
              <a:t>العميل فكانت شركة الاتصالات عندها بطاقات 100 </a:t>
            </a:r>
            <a:r>
              <a:rPr lang="ar-SA" sz="3600" b="1" dirty="0" err="1"/>
              <a:t>و50</a:t>
            </a:r>
            <a:r>
              <a:rPr lang="ar-SA" sz="3600" b="1" dirty="0"/>
              <a:t> فقط </a:t>
            </a:r>
            <a:br>
              <a:rPr lang="ar-SA" sz="3600" b="1" dirty="0"/>
            </a:br>
            <a:r>
              <a:rPr lang="ar-SA" sz="3600" b="1" dirty="0"/>
              <a:t>ولما خرجت </a:t>
            </a:r>
            <a:r>
              <a:rPr lang="ar-SA" sz="3600" b="1" dirty="0" err="1"/>
              <a:t>موبايلي</a:t>
            </a:r>
            <a:br>
              <a:rPr lang="en-US" sz="3600" b="1" dirty="0"/>
            </a:br>
            <a:r>
              <a:rPr lang="ar-SA" sz="3600" b="1" dirty="0"/>
              <a:t>وضعت أسعار إلى 10</a:t>
            </a:r>
            <a:r>
              <a:rPr lang="en-US" sz="3600" b="1" dirty="0"/>
              <a:t> </a:t>
            </a:r>
            <a:r>
              <a:rPr lang="ar-SA" sz="3600" b="1" dirty="0"/>
              <a:t>ريالات فاستخدمت </a:t>
            </a:r>
            <a:r>
              <a:rPr lang="ar-SA" sz="3600" b="1" dirty="0" err="1"/>
              <a:t>موبايلي</a:t>
            </a:r>
            <a:br>
              <a:rPr lang="en-US" sz="3600" b="1" dirty="0"/>
            </a:br>
            <a:br>
              <a:rPr lang="ar-SA" sz="3600" dirty="0"/>
            </a:br>
            <a:r>
              <a:rPr lang="ar-SA" sz="3600" b="1" u="sng" dirty="0">
                <a:solidFill>
                  <a:schemeClr val="accent2">
                    <a:lumMod val="75000"/>
                  </a:schemeClr>
                </a:solidFill>
              </a:rPr>
              <a:t>مبدأ التقسيم ليسهل على العميل</a:t>
            </a:r>
            <a:br>
              <a:rPr lang="en-US" sz="3600" b="1" u="sng" dirty="0">
                <a:solidFill>
                  <a:schemeClr val="accent2">
                    <a:lumMod val="75000"/>
                  </a:schemeClr>
                </a:solidFill>
              </a:rPr>
            </a:br>
            <a:r>
              <a:rPr lang="ar-SA" sz="3600" b="1" u="sng" dirty="0">
                <a:solidFill>
                  <a:schemeClr val="accent2">
                    <a:lumMod val="75000"/>
                  </a:schemeClr>
                </a:solidFill>
              </a:rPr>
              <a:t>شراء البطاقة بالحاجة التي يريدها</a:t>
            </a:r>
            <a:br>
              <a:rPr lang="en-US" sz="3600" dirty="0"/>
            </a:br>
            <a:endParaRPr lang="ar-SA" sz="3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8" name="Picture 2" descr="http://ar.ammannet.net/wp-content/plugins/magic-fields/thirdparty/phpthumb/phpThumb.php?src=http://ar.ammannet.net/wp-content/files_mf/12806717574848p1.jpg&amp;w=300&amp;h=220&amp;iar=1"/>
          <p:cNvPicPr>
            <a:picLocks noChangeAspect="1" noChangeArrowheads="1"/>
          </p:cNvPicPr>
          <p:nvPr/>
        </p:nvPicPr>
        <p:blipFill>
          <a:blip r:embed="rId3" cstate="print"/>
          <a:srcRect/>
          <a:stretch>
            <a:fillRect/>
          </a:stretch>
        </p:blipFill>
        <p:spPr bwMode="auto">
          <a:xfrm>
            <a:off x="3935760" y="2852937"/>
            <a:ext cx="4527550" cy="331946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1" name="مستطيل 10"/>
          <p:cNvSpPr/>
          <p:nvPr/>
        </p:nvSpPr>
        <p:spPr>
          <a:xfrm>
            <a:off x="1991544" y="2060849"/>
            <a:ext cx="8208912" cy="584775"/>
          </a:xfrm>
          <a:prstGeom prst="rect">
            <a:avLst/>
          </a:prstGeom>
        </p:spPr>
        <p:txBody>
          <a:bodyPr wrap="square">
            <a:spAutoFit/>
          </a:bodyPr>
          <a:lstStyle/>
          <a:p>
            <a:r>
              <a:rPr lang="ar-JO" sz="3200" b="1" dirty="0">
                <a:solidFill>
                  <a:prstClr val="black"/>
                </a:solidFill>
                <a:effectLst>
                  <a:outerShdw blurRad="38100" dist="38100" dir="2700000" algn="tl">
                    <a:srgbClr val="000000"/>
                  </a:outerShdw>
                </a:effectLst>
                <a:latin typeface="Calibri"/>
                <a:cs typeface="Arial" panose="020B0604020202020204" pitchFamily="34" charset="0"/>
              </a:rPr>
              <a:t>تجزئة بطاقات الهواتف المدفوعة مسبقاً لتلائم المستهلكين</a:t>
            </a:r>
            <a:r>
              <a:rPr lang="ar-SA" sz="3200" b="1" dirty="0">
                <a:solidFill>
                  <a:prstClr val="black"/>
                </a:solidFill>
                <a:effectLst>
                  <a:outerShdw blurRad="38100" dist="38100" dir="2700000" algn="tl">
                    <a:srgbClr val="000000"/>
                  </a:outerShdw>
                </a:effectLst>
                <a:latin typeface="Calibri"/>
                <a:cs typeface="Arial" panose="020B0604020202020204" pitchFamily="34" charset="0"/>
              </a:rPr>
              <a:t>.</a:t>
            </a:r>
            <a:endParaRPr lang="ar-SA" sz="3200" dirty="0">
              <a:solidFill>
                <a:prstClr val="black"/>
              </a:solidFill>
              <a:latin typeface="Calibri"/>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9" name="Picture 4" descr="http://www.iclipart.com/dodl.php/boysnippers_011621.jpg?linklokauth=LzAxMS9iYXRjaF8xMi9raWRfY2hpbGRfdG9kZGxlci9ib3lzbmlwcGVyc18wMTE2MjEuanBnLDEzMjY0MDYxNDAsODkuMjExLjM3LjIwMiwwLDAsTExfMCwsMDcyY2JiY2U4NGY1OWVmYTlhNzhmN2FhY2YyZTBiMmQ%3D"/>
          <p:cNvPicPr>
            <a:picLocks noChangeAspect="1" noChangeArrowheads="1"/>
          </p:cNvPicPr>
          <p:nvPr/>
        </p:nvPicPr>
        <p:blipFill>
          <a:blip r:embed="rId3" cstate="print"/>
          <a:srcRect/>
          <a:stretch>
            <a:fillRect/>
          </a:stretch>
        </p:blipFill>
        <p:spPr bwMode="auto">
          <a:xfrm>
            <a:off x="3143672" y="764704"/>
            <a:ext cx="1436864" cy="1228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عنوان 9"/>
          <p:cNvSpPr>
            <a:spLocks noGrp="1"/>
          </p:cNvSpPr>
          <p:nvPr>
            <p:ph type="ctrTitle"/>
          </p:nvPr>
        </p:nvSpPr>
        <p:spPr>
          <a:xfrm>
            <a:off x="2207568" y="2780929"/>
            <a:ext cx="7772400" cy="1470025"/>
          </a:xfrm>
        </p:spPr>
        <p:txBody>
          <a:bodyPr>
            <a:normAutofit fontScale="90000"/>
          </a:bodyPr>
          <a:lstStyle/>
          <a:p>
            <a:br>
              <a:rPr lang="en-US" sz="2200" dirty="0"/>
            </a:br>
            <a:br>
              <a:rPr lang="en-US" sz="2200" dirty="0"/>
            </a:br>
            <a:br>
              <a:rPr lang="en-US" sz="2200" dirty="0"/>
            </a:br>
            <a:br>
              <a:rPr lang="en-US" sz="2200" dirty="0"/>
            </a:br>
            <a:br>
              <a:rPr lang="ar-SA" sz="2200" dirty="0"/>
            </a:br>
            <a:r>
              <a:rPr lang="ar-SA" sz="3600" b="1" u="sng" dirty="0"/>
              <a:t> مثال </a:t>
            </a:r>
            <a:br>
              <a:rPr lang="en-US" sz="2200" dirty="0"/>
            </a:br>
            <a:br>
              <a:rPr lang="ar-SA" sz="2200" dirty="0"/>
            </a:br>
            <a:r>
              <a:rPr lang="ar-SA" sz="3600" b="1" dirty="0"/>
              <a:t>الأسهم كانت أسعارها كبيرة جدا</a:t>
            </a:r>
            <a:br>
              <a:rPr lang="en-US" sz="3600" b="1" dirty="0"/>
            </a:br>
            <a:r>
              <a:rPr lang="ar-SA" b="1" dirty="0"/>
              <a:t>و تم تجزئة الأسهم إلى أقسام اصغر </a:t>
            </a:r>
            <a:br>
              <a:rPr lang="ar-SA" sz="3600" b="1" dirty="0"/>
            </a:br>
            <a:br>
              <a:rPr lang="ar-SA" sz="2200" dirty="0"/>
            </a:br>
            <a:br>
              <a:rPr lang="ar-SA" sz="2200" dirty="0"/>
            </a:br>
            <a:br>
              <a:rPr lang="ar-SA" sz="2200" dirty="0"/>
            </a:br>
            <a:br>
              <a:rPr lang="ar-SA" sz="2200" dirty="0"/>
            </a:br>
            <a:br>
              <a:rPr lang="en-US" sz="2200" dirty="0"/>
            </a:br>
            <a:endParaRPr lang="ar-SA" sz="3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8" name="Picture 4" descr="http://www.iclipart.com/dodl.php?linklokauth=LzAwNS9iYXRjaF8wMi9DbGlwYXJ0L1RoaW5ncy9Ib3VzZWhvbGQvQmF0aHJvb20vc2hhbXBvb19jb25kaXRpb25lcl8xMTI1ODYuanBnLDEzNTAxNjEyMzQsNDYuMTg1LjE5Ny44NSwwLDAsTExfMCwsZjE2MmJjNThjMTNmMGUzMzYxNzYyYjZhODlmMzI4YjU%3D/shampoo_conditioner_112586.jpg"/>
          <p:cNvPicPr>
            <a:picLocks noChangeAspect="1" noChangeArrowheads="1"/>
          </p:cNvPicPr>
          <p:nvPr/>
        </p:nvPicPr>
        <p:blipFill>
          <a:blip r:embed="rId3" cstate="print">
            <a:clrChange>
              <a:clrFrom>
                <a:srgbClr val="FFFFBE"/>
              </a:clrFrom>
              <a:clrTo>
                <a:srgbClr val="FFFFBE">
                  <a:alpha val="0"/>
                </a:srgbClr>
              </a:clrTo>
            </a:clrChange>
          </a:blip>
          <a:srcRect/>
          <a:stretch>
            <a:fillRect/>
          </a:stretch>
        </p:blipFill>
        <p:spPr bwMode="auto">
          <a:xfrm>
            <a:off x="6960096" y="3573016"/>
            <a:ext cx="2922588" cy="28892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1" name="Picture 2" descr="http://www.iclipart.com/dodl.php?linklokauth=LzE3NS9iYXRjaF8wMi8yNl8xXzEyXzJfMjAxMjAxMzAuanBnLDEzNTAxNjExNDIsNDYuMTg1LjE5Ny44NSwwLDAsTExfMCwsNTMyNmMyNzc2OGJkZDQ4MzI3MGU0MmE1OTg5ZTRlYjM%3D/26_1_12_2_20120130.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919537" y="4077072"/>
            <a:ext cx="3959225" cy="228123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2" name="Title 1"/>
          <p:cNvSpPr txBox="1">
            <a:spLocks/>
          </p:cNvSpPr>
          <p:nvPr/>
        </p:nvSpPr>
        <p:spPr>
          <a:xfrm>
            <a:off x="1775520" y="1988840"/>
            <a:ext cx="8229600" cy="1143000"/>
          </a:xfrm>
          <a:prstGeom prst="rect">
            <a:avLst/>
          </a:prstGeom>
        </p:spPr>
        <p:txBody>
          <a:bodyPr vert="horz" lIns="91440" tIns="45720" rIns="91440" bIns="45720" rtlCol="1" anchor="ctr">
            <a:normAutofit fontScale="92500" lnSpcReduction="20000"/>
          </a:bodyPr>
          <a:lstStyle/>
          <a:p>
            <a:pPr algn="ctr">
              <a:spcBef>
                <a:spcPct val="0"/>
              </a:spcBef>
              <a:defRPr/>
            </a:pPr>
            <a:r>
              <a:rPr lang="ar-JO" sz="4400" b="1">
                <a:solidFill>
                  <a:prstClr val="black"/>
                </a:solidFill>
                <a:latin typeface="Calibri"/>
                <a:cs typeface="Times New Roman" panose="02020603050405020304" pitchFamily="18" charset="0"/>
              </a:rPr>
              <a:t>صناعة الصابون والشامبو بعبوات صغيرة لخفض الإستهلاك</a:t>
            </a:r>
            <a:endParaRPr lang="en-US" sz="4400" dirty="0">
              <a:solidFill>
                <a:prstClr val="black"/>
              </a:solidFill>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8" name="Picture 2" descr="http://kelyom.net/wp-content/uploads/2012/08/toronto-furniture.jpg"/>
          <p:cNvPicPr>
            <a:picLocks noChangeAspect="1" noChangeArrowheads="1"/>
          </p:cNvPicPr>
          <p:nvPr/>
        </p:nvPicPr>
        <p:blipFill>
          <a:blip r:embed="rId3" cstate="print"/>
          <a:srcRect/>
          <a:stretch>
            <a:fillRect/>
          </a:stretch>
        </p:blipFill>
        <p:spPr bwMode="auto">
          <a:xfrm>
            <a:off x="3431704" y="3212977"/>
            <a:ext cx="4814168" cy="305335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1" name="مستطيل 10"/>
          <p:cNvSpPr/>
          <p:nvPr/>
        </p:nvSpPr>
        <p:spPr>
          <a:xfrm>
            <a:off x="2207568" y="2132857"/>
            <a:ext cx="7271542" cy="584775"/>
          </a:xfrm>
          <a:prstGeom prst="rect">
            <a:avLst/>
          </a:prstGeom>
        </p:spPr>
        <p:txBody>
          <a:bodyPr wrap="none">
            <a:spAutoFit/>
          </a:bodyPr>
          <a:lstStyle/>
          <a:p>
            <a:r>
              <a:rPr lang="ar-SA" sz="3200" b="1" dirty="0">
                <a:solidFill>
                  <a:prstClr val="black"/>
                </a:solidFill>
                <a:latin typeface="Calibri"/>
                <a:cs typeface="Arial" panose="020B0604020202020204" pitchFamily="34" charset="0"/>
              </a:rPr>
              <a:t>يصنع الأثاث على شكل قطع بحيث يسهل حمله و نقله </a:t>
            </a:r>
            <a:endParaRPr lang="ar-SA" sz="3200" dirty="0">
              <a:solidFill>
                <a:prstClr val="black"/>
              </a:solidFill>
              <a:latin typeface="Calibri"/>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5603" name="Rectangle 3"/>
          <p:cNvSpPr>
            <a:spLocks noChangeArrowheads="1"/>
          </p:cNvSpPr>
          <p:nvPr/>
        </p:nvSpPr>
        <p:spPr bwMode="auto">
          <a:xfrm>
            <a:off x="7307263" y="1358900"/>
            <a:ext cx="25336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1- التقسيم /التجزئة:</a:t>
            </a:r>
            <a:endParaRPr lang="en-US">
              <a:solidFill>
                <a:prstClr val="black"/>
              </a:solidFill>
              <a:latin typeface="Arial" pitchFamily="34" charset="0"/>
              <a:cs typeface="Arial" pitchFamily="34" charset="0"/>
            </a:endParaRPr>
          </a:p>
        </p:txBody>
      </p:sp>
      <p:pic>
        <p:nvPicPr>
          <p:cNvPr id="9" name="Picture 4" descr="http://www.iclipart.com/dodl.php/boysnippers_011621.jpg?linklokauth=LzAxMS9iYXRjaF8xMi9raWRfY2hpbGRfdG9kZGxlci9ib3lzbmlwcGVyc18wMTE2MjEuanBnLDEzMjY0MDYxNDAsODkuMjExLjM3LjIwMiwwLDAsTExfMCwsMDcyY2JiY2U4NGY1OWVmYTlhNzhmN2FhY2YyZTBiMmQ%3D"/>
          <p:cNvPicPr>
            <a:picLocks noChangeAspect="1" noChangeArrowheads="1"/>
          </p:cNvPicPr>
          <p:nvPr/>
        </p:nvPicPr>
        <p:blipFill>
          <a:blip r:embed="rId3" cstate="print"/>
          <a:srcRect/>
          <a:stretch>
            <a:fillRect/>
          </a:stretch>
        </p:blipFill>
        <p:spPr bwMode="auto">
          <a:xfrm>
            <a:off x="2495600" y="1484784"/>
            <a:ext cx="1436864" cy="1228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2" descr="http://files.mothhelah.com/img/p7q09375.jpg">
            <a:hlinkClick r:id="rId4"/>
          </p:cNvPr>
          <p:cNvPicPr>
            <a:picLocks noChangeAspect="1" noChangeArrowheads="1"/>
          </p:cNvPicPr>
          <p:nvPr/>
        </p:nvPicPr>
        <p:blipFill>
          <a:blip r:embed="rId5" cstate="print"/>
          <a:srcRect/>
          <a:stretch>
            <a:fillRect/>
          </a:stretch>
        </p:blipFill>
        <p:spPr bwMode="auto">
          <a:xfrm>
            <a:off x="4439817" y="2060849"/>
            <a:ext cx="4247801" cy="432494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6626" name="Text Box 2"/>
          <p:cNvSpPr txBox="1">
            <a:spLocks noChangeArrowheads="1"/>
          </p:cNvSpPr>
          <p:nvPr/>
        </p:nvSpPr>
        <p:spPr bwMode="auto">
          <a:xfrm>
            <a:off x="2352676" y="1989139"/>
            <a:ext cx="7559675" cy="120032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r>
              <a:rPr lang="ar-SA" sz="2400">
                <a:solidFill>
                  <a:prstClr val="black"/>
                </a:solidFill>
                <a:latin typeface="Arial" pitchFamily="34" charset="0"/>
                <a:cs typeface="PT Bold Heading" pitchFamily="2" charset="-78"/>
              </a:rPr>
              <a:t>حل المشكلات في النظام عن طريق فصل المكونات التي تؤدي إلى حدوث الضرر أو تؤخر تحقيق النتيجة أو عن طريق إبقاء المكونات المفيدة للنظام.</a:t>
            </a:r>
            <a:endParaRPr lang="en-US">
              <a:solidFill>
                <a:prstClr val="black"/>
              </a:solidFill>
              <a:latin typeface="Arial" pitchFamily="34" charset="0"/>
              <a:cs typeface="Arial" pitchFamily="34" charset="0"/>
            </a:endParaRPr>
          </a:p>
        </p:txBody>
      </p:sp>
      <p:sp>
        <p:nvSpPr>
          <p:cNvPr id="26627" name="Rectangle 3"/>
          <p:cNvSpPr>
            <a:spLocks noChangeArrowheads="1"/>
          </p:cNvSpPr>
          <p:nvPr/>
        </p:nvSpPr>
        <p:spPr bwMode="auto">
          <a:xfrm>
            <a:off x="7231063" y="1358900"/>
            <a:ext cx="2609850"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sp>
        <p:nvSpPr>
          <p:cNvPr id="26628" name="Rectangle 4"/>
          <p:cNvSpPr>
            <a:spLocks noChangeArrowheads="1"/>
          </p:cNvSpPr>
          <p:nvPr/>
        </p:nvSpPr>
        <p:spPr bwMode="auto">
          <a:xfrm>
            <a:off x="1985309" y="4005263"/>
            <a:ext cx="8071505" cy="110799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800">
                <a:solidFill>
                  <a:srgbClr val="FF0000"/>
                </a:solidFill>
                <a:effectLst>
                  <a:outerShdw blurRad="38100" dist="38100" dir="2700000" algn="tl">
                    <a:srgbClr val="C0C0C0"/>
                  </a:outerShdw>
                </a:effectLst>
                <a:latin typeface="Arial" pitchFamily="34" charset="0"/>
                <a:cs typeface="PT Bold Heading" pitchFamily="2" charset="-78"/>
              </a:rPr>
              <a:t>                     </a:t>
            </a:r>
            <a:r>
              <a:rPr lang="ar-SA" sz="2800" u="sng">
                <a:solidFill>
                  <a:srgbClr val="FF0000"/>
                </a:solidFill>
                <a:effectLst>
                  <a:outerShdw blurRad="38100" dist="38100" dir="2700000" algn="tl">
                    <a:srgbClr val="C0C0C0"/>
                  </a:outerShdw>
                </a:effectLst>
                <a:latin typeface="Arial" pitchFamily="34" charset="0"/>
                <a:cs typeface="PT Bold Heading" pitchFamily="2" charset="-78"/>
              </a:rPr>
              <a:t>أمثلة</a:t>
            </a:r>
            <a:r>
              <a:rPr lang="ar-SA" sz="2800">
                <a:solidFill>
                  <a:srgbClr val="FF0000"/>
                </a:solidFill>
                <a:effectLst>
                  <a:outerShdw blurRad="38100" dist="38100" dir="2700000" algn="tl">
                    <a:srgbClr val="C0C0C0"/>
                  </a:outerShdw>
                </a:effectLst>
                <a:latin typeface="Arial" pitchFamily="34" charset="0"/>
                <a:cs typeface="PT Bold Heading" pitchFamily="2" charset="-78"/>
              </a:rPr>
              <a:t>:</a:t>
            </a:r>
          </a:p>
          <a:p>
            <a:pPr fontAlgn="base">
              <a:spcBef>
                <a:spcPct val="0"/>
              </a:spcBef>
              <a:spcAft>
                <a:spcPct val="0"/>
              </a:spcAft>
            </a:pPr>
            <a:endParaRPr lang="en-US">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r>
              <a:rPr lang="ar-SA" sz="2000">
                <a:solidFill>
                  <a:srgbClr val="FF0000"/>
                </a:solidFill>
                <a:effectLst>
                  <a:outerShdw blurRad="38100" dist="38100" dir="2700000" algn="tl">
                    <a:srgbClr val="C0C0C0"/>
                  </a:outerShdw>
                </a:effectLst>
                <a:latin typeface="Arial" pitchFamily="34" charset="0"/>
                <a:cs typeface="PT Bold Heading" pitchFamily="2" charset="-78"/>
              </a:rPr>
              <a:t>(العزل الصحي – فصل العمل الاداري عن المعلم – فصل فتحات التكييف عن المولدات )</a:t>
            </a:r>
            <a:endParaRPr lang="en-US">
              <a:solidFill>
                <a:prstClr val="black"/>
              </a:solidFill>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sp>
        <p:nvSpPr>
          <p:cNvPr id="8" name="عنوان 7"/>
          <p:cNvSpPr>
            <a:spLocks noGrp="1"/>
          </p:cNvSpPr>
          <p:nvPr>
            <p:ph type="title"/>
          </p:nvPr>
        </p:nvSpPr>
        <p:spPr>
          <a:xfrm>
            <a:off x="2063552" y="1844824"/>
            <a:ext cx="8229600" cy="1143000"/>
          </a:xfrm>
        </p:spPr>
        <p:txBody>
          <a:bodyPr>
            <a:noAutofit/>
          </a:bodyPr>
          <a:lstStyle/>
          <a:p>
            <a:r>
              <a:rPr lang="ar-SA" sz="3600" b="1" dirty="0"/>
              <a:t>في مكيفات </a:t>
            </a:r>
            <a:r>
              <a:rPr lang="ar-SA" sz="3600" b="1" dirty="0" err="1"/>
              <a:t>السبيلت</a:t>
            </a:r>
            <a:r>
              <a:rPr lang="ar-SA" sz="3600" b="1" dirty="0"/>
              <a:t> فصل المولد و ابعاده ليقلل الازعاج </a:t>
            </a:r>
          </a:p>
        </p:txBody>
      </p:sp>
      <p:pic>
        <p:nvPicPr>
          <p:cNvPr id="11" name="Picture 1"/>
          <p:cNvPicPr>
            <a:picLocks noChangeAspect="1" noChangeArrowheads="1"/>
          </p:cNvPicPr>
          <p:nvPr/>
        </p:nvPicPr>
        <p:blipFill>
          <a:blip r:embed="rId3" cstate="print"/>
          <a:srcRect/>
          <a:stretch>
            <a:fillRect/>
          </a:stretch>
        </p:blipFill>
        <p:spPr bwMode="auto">
          <a:xfrm>
            <a:off x="3791744" y="2996953"/>
            <a:ext cx="4499570" cy="3269027"/>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7" name="Picture 4" descr="http://images0.masress.com/elfagr/112790"/>
          <p:cNvPicPr>
            <a:picLocks noChangeAspect="1" noChangeArrowheads="1"/>
          </p:cNvPicPr>
          <p:nvPr/>
        </p:nvPicPr>
        <p:blipFill>
          <a:blip r:embed="rId3" cstate="print"/>
          <a:srcRect/>
          <a:stretch>
            <a:fillRect/>
          </a:stretch>
        </p:blipFill>
        <p:spPr bwMode="auto">
          <a:xfrm>
            <a:off x="4295800" y="2852937"/>
            <a:ext cx="3168650" cy="348456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8" name="مستطيل 7"/>
          <p:cNvSpPr/>
          <p:nvPr/>
        </p:nvSpPr>
        <p:spPr>
          <a:xfrm>
            <a:off x="3215680" y="1988841"/>
            <a:ext cx="6696744" cy="584775"/>
          </a:xfrm>
          <a:prstGeom prst="rect">
            <a:avLst/>
          </a:prstGeom>
        </p:spPr>
        <p:txBody>
          <a:bodyPr wrap="square">
            <a:spAutoFit/>
          </a:bodyPr>
          <a:lstStyle/>
          <a:p>
            <a:r>
              <a:rPr lang="ar-JO" sz="3200" b="1" dirty="0">
                <a:solidFill>
                  <a:prstClr val="black"/>
                </a:solidFill>
                <a:effectLst>
                  <a:outerShdw blurRad="38100" dist="38100" dir="2700000" algn="tl">
                    <a:srgbClr val="000000">
                      <a:alpha val="43137"/>
                    </a:srgbClr>
                  </a:outerShdw>
                </a:effectLst>
                <a:latin typeface="Calibri"/>
                <a:cs typeface="Arial" panose="020B0604020202020204" pitchFamily="34" charset="0"/>
              </a:rPr>
              <a:t>الفصل بين أفران الغاز في المنازل واسطواناتها</a:t>
            </a:r>
            <a:endParaRPr lang="ar-SA" sz="3200" dirty="0">
              <a:solidFill>
                <a:prstClr val="black"/>
              </a:solidFill>
              <a:latin typeface="Calibri"/>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7" name="Picture 9" descr="217958857_157aeabebe"/>
          <p:cNvPicPr>
            <a:picLocks noChangeAspect="1" noChangeArrowheads="1"/>
          </p:cNvPicPr>
          <p:nvPr/>
        </p:nvPicPr>
        <p:blipFill>
          <a:blip r:embed="rId3" cstate="print"/>
          <a:srcRect/>
          <a:stretch>
            <a:fillRect/>
          </a:stretch>
        </p:blipFill>
        <p:spPr bwMode="auto">
          <a:xfrm>
            <a:off x="3503712" y="2780928"/>
            <a:ext cx="4608116" cy="35058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8" name="مستطيل 7"/>
          <p:cNvSpPr/>
          <p:nvPr/>
        </p:nvSpPr>
        <p:spPr>
          <a:xfrm>
            <a:off x="2999656" y="1988841"/>
            <a:ext cx="5702202" cy="584775"/>
          </a:xfrm>
          <a:prstGeom prst="rect">
            <a:avLst/>
          </a:prstGeom>
        </p:spPr>
        <p:txBody>
          <a:bodyPr wrap="none">
            <a:spAutoFit/>
          </a:bodyPr>
          <a:lstStyle/>
          <a:p>
            <a:r>
              <a:rPr lang="ar-JO" sz="3200" b="1" dirty="0">
                <a:solidFill>
                  <a:prstClr val="black"/>
                </a:solidFill>
                <a:latin typeface="Calibri"/>
                <a:cs typeface="Arial" panose="020B0604020202020204" pitchFamily="34" charset="0"/>
              </a:rPr>
              <a:t>تخليص الأطعمة من الكولسترول والدهون</a:t>
            </a:r>
            <a:r>
              <a:rPr lang="ar-JO" b="1" dirty="0">
                <a:solidFill>
                  <a:prstClr val="black"/>
                </a:solidFill>
                <a:latin typeface="Calibri"/>
                <a:cs typeface="Arial" panose="020B0604020202020204" pitchFamily="34" charset="0"/>
              </a:rPr>
              <a:t>.</a:t>
            </a:r>
            <a:endParaRPr lang="ar-SA" dirty="0">
              <a:solidFill>
                <a:prstClr val="black"/>
              </a:solidFill>
              <a:latin typeface="Calibri"/>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7" name="Picture 5" descr="Image result for ‫بنزين‬‎">
            <a:hlinkClick r:id="rId3"/>
          </p:cNvPr>
          <p:cNvPicPr>
            <a:picLocks noChangeAspect="1" noChangeArrowheads="1"/>
          </p:cNvPicPr>
          <p:nvPr/>
        </p:nvPicPr>
        <p:blipFill>
          <a:blip r:embed="rId4" cstate="print"/>
          <a:srcRect/>
          <a:stretch>
            <a:fillRect/>
          </a:stretch>
        </p:blipFill>
        <p:spPr bwMode="auto">
          <a:xfrm>
            <a:off x="4079777" y="3068960"/>
            <a:ext cx="4528685" cy="317093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8" name="مستطيل 7"/>
          <p:cNvSpPr/>
          <p:nvPr/>
        </p:nvSpPr>
        <p:spPr>
          <a:xfrm>
            <a:off x="2639616" y="1988841"/>
            <a:ext cx="6768752" cy="584775"/>
          </a:xfrm>
          <a:prstGeom prst="rect">
            <a:avLst/>
          </a:prstGeom>
        </p:spPr>
        <p:txBody>
          <a:bodyPr wrap="square">
            <a:spAutoFit/>
          </a:bodyPr>
          <a:lstStyle/>
          <a:p>
            <a:r>
              <a:rPr lang="ar-JO" sz="3200" b="1" dirty="0">
                <a:solidFill>
                  <a:prstClr val="black"/>
                </a:solidFill>
                <a:latin typeface="Calibri"/>
                <a:cs typeface="Arial" panose="020B0604020202020204" pitchFamily="34" charset="0"/>
              </a:rPr>
              <a:t>خفض التلوث</a:t>
            </a:r>
            <a:r>
              <a:rPr lang="ar-SA" sz="3200" b="1" dirty="0">
                <a:solidFill>
                  <a:prstClr val="black"/>
                </a:solidFill>
                <a:latin typeface="Calibri"/>
                <a:cs typeface="Arial" panose="020B0604020202020204" pitchFamily="34" charset="0"/>
              </a:rPr>
              <a:t> </a:t>
            </a:r>
            <a:r>
              <a:rPr lang="ar-JO" sz="3200" b="1" dirty="0">
                <a:solidFill>
                  <a:prstClr val="black"/>
                </a:solidFill>
                <a:latin typeface="Calibri"/>
                <a:cs typeface="Arial" panose="020B0604020202020204" pitchFamily="34" charset="0"/>
              </a:rPr>
              <a:t>بتنقية الوقود من الرصاص</a:t>
            </a:r>
            <a:endParaRPr lang="ar-SA" sz="3200" dirty="0">
              <a:solidFill>
                <a:prstClr val="black"/>
              </a:solidFill>
              <a:latin typeface="Calibri"/>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6146" name="Picture 2"/>
          <p:cNvPicPr>
            <a:picLocks noChangeAspect="1" noChangeArrowheads="1"/>
          </p:cNvPicPr>
          <p:nvPr/>
        </p:nvPicPr>
        <p:blipFill>
          <a:blip r:embed="rId3" cstate="print"/>
          <a:srcRect/>
          <a:stretch>
            <a:fillRect/>
          </a:stretch>
        </p:blipFill>
        <p:spPr bwMode="auto">
          <a:xfrm>
            <a:off x="3791744" y="2276872"/>
            <a:ext cx="4176464" cy="380245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8194" name="Picture 2" descr="ÙØªÙØ¬Ø© Ø¨Ø­Ø« Ø§ÙØµÙØ± Ø¹Ù ØªØµÙÙØ© Ø§ÙÙØ§Ø¡ ÙÙ Ø§ÙÙÙØ²Ù"/>
          <p:cNvPicPr>
            <a:picLocks noChangeAspect="1" noChangeArrowheads="1"/>
          </p:cNvPicPr>
          <p:nvPr/>
        </p:nvPicPr>
        <p:blipFill>
          <a:blip r:embed="rId3" cstate="print"/>
          <a:srcRect/>
          <a:stretch>
            <a:fillRect/>
          </a:stretch>
        </p:blipFill>
        <p:spPr bwMode="auto">
          <a:xfrm>
            <a:off x="3287688" y="2060848"/>
            <a:ext cx="4202832" cy="420283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184322" name="Picture 2"/>
          <p:cNvPicPr>
            <a:picLocks noChangeAspect="1" noChangeArrowheads="1"/>
          </p:cNvPicPr>
          <p:nvPr/>
        </p:nvPicPr>
        <p:blipFill>
          <a:blip r:embed="rId3" cstate="print"/>
          <a:srcRect/>
          <a:stretch>
            <a:fillRect/>
          </a:stretch>
        </p:blipFill>
        <p:spPr bwMode="auto">
          <a:xfrm>
            <a:off x="3359696" y="2204865"/>
            <a:ext cx="5276850" cy="401002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10" name="مستطيل 9"/>
          <p:cNvSpPr/>
          <p:nvPr/>
        </p:nvSpPr>
        <p:spPr>
          <a:xfrm>
            <a:off x="7032104" y="1340769"/>
            <a:ext cx="2664296" cy="461665"/>
          </a:xfrm>
          <a:prstGeom prst="rect">
            <a:avLst/>
          </a:prstGeom>
        </p:spPr>
        <p:txBody>
          <a:bodyPr wrap="square">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2- الفصل/الاستخلاص:</a:t>
            </a:r>
            <a:endParaRPr lang="en-US" dirty="0">
              <a:solidFill>
                <a:prstClr val="black"/>
              </a:solidFill>
              <a:latin typeface="Arial" pitchFamily="34" charset="0"/>
              <a:cs typeface="Arial" pitchFamily="34" charset="0"/>
            </a:endParaRPr>
          </a:p>
        </p:txBody>
      </p:sp>
      <p:pic>
        <p:nvPicPr>
          <p:cNvPr id="185346" name="Picture 2"/>
          <p:cNvPicPr>
            <a:picLocks noChangeAspect="1" noChangeArrowheads="1"/>
          </p:cNvPicPr>
          <p:nvPr/>
        </p:nvPicPr>
        <p:blipFill>
          <a:blip r:embed="rId3" cstate="print"/>
          <a:srcRect/>
          <a:stretch>
            <a:fillRect/>
          </a:stretch>
        </p:blipFill>
        <p:spPr bwMode="auto">
          <a:xfrm>
            <a:off x="3143673" y="1988840"/>
            <a:ext cx="5267325" cy="40005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9"/>
            <a:ext cx="7559675" cy="120032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r>
              <a:rPr lang="ar-SA" sz="2400">
                <a:solidFill>
                  <a:prstClr val="black"/>
                </a:solidFill>
                <a:latin typeface="Arial" pitchFamily="34" charset="0"/>
                <a:cs typeface="PT Bold Heading" pitchFamily="2" charset="-78"/>
              </a:rPr>
              <a:t>من خلال تحسين المكان أو جعل الجزء المنتظم غير منتظم أو جعل بعض أجزاء النظام يقوم بوظائف أخرى أو جعل بعض الأجزاء تقوم بالعمل في ظروف أفضل.</a:t>
            </a:r>
            <a:endParaRPr lang="en-US">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590485" y="1358901"/>
            <a:ext cx="6250429"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تحسينه :</a:t>
            </a:r>
            <a:endParaRPr lang="en-US" dirty="0">
              <a:solidFill>
                <a:prstClr val="black"/>
              </a:solidFill>
              <a:latin typeface="Arial" pitchFamily="34" charset="0"/>
              <a:cs typeface="Arial" pitchFamily="34" charset="0"/>
            </a:endParaRPr>
          </a:p>
        </p:txBody>
      </p:sp>
      <p:sp>
        <p:nvSpPr>
          <p:cNvPr id="27652" name="Rectangle 4"/>
          <p:cNvSpPr>
            <a:spLocks noChangeArrowheads="1"/>
          </p:cNvSpPr>
          <p:nvPr/>
        </p:nvSpPr>
        <p:spPr bwMode="auto">
          <a:xfrm>
            <a:off x="1908365" y="3933825"/>
            <a:ext cx="8148449" cy="110799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800" u="sng" dirty="0" err="1">
                <a:solidFill>
                  <a:srgbClr val="FF0000"/>
                </a:solidFill>
                <a:effectLst>
                  <a:outerShdw blurRad="38100" dist="38100" dir="2700000" algn="tl">
                    <a:srgbClr val="C0C0C0"/>
                  </a:outerShdw>
                </a:effectLst>
                <a:latin typeface="Arial" pitchFamily="34" charset="0"/>
                <a:cs typeface="PT Bold Heading" pitchFamily="2" charset="-78"/>
              </a:rPr>
              <a:t>أمثلة:</a:t>
            </a:r>
            <a:endParaRPr lang="ar-SA" sz="2800" u="sng" dirty="0">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endParaRPr lang="en-US" u="sng" dirty="0">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r>
              <a:rPr lang="ar-SA" sz="2000" dirty="0">
                <a:solidFill>
                  <a:srgbClr val="FF0000"/>
                </a:solidFill>
                <a:effectLst>
                  <a:outerShdw blurRad="38100" dist="38100" dir="2700000" algn="tl">
                    <a:srgbClr val="C0C0C0"/>
                  </a:outerShdw>
                </a:effectLst>
                <a:latin typeface="Arial" pitchFamily="34" charset="0"/>
                <a:cs typeface="PT Bold Heading" pitchFamily="2" charset="-78"/>
              </a:rPr>
              <a:t>(أجهزة التحكم لها وظائف </a:t>
            </a:r>
            <a:r>
              <a:rPr lang="ar-SA" sz="2000" dirty="0" err="1">
                <a:solidFill>
                  <a:srgbClr val="FF0000"/>
                </a:solidFill>
                <a:effectLst>
                  <a:outerShdw blurRad="38100" dist="38100" dir="2700000" algn="tl">
                    <a:srgbClr val="C0C0C0"/>
                  </a:outerShdw>
                </a:effectLst>
                <a:latin typeface="Arial" pitchFamily="34" charset="0"/>
                <a:cs typeface="PT Bold Heading" pitchFamily="2" charset="-78"/>
              </a:rPr>
              <a:t>متعددة </a:t>
            </a:r>
            <a:r>
              <a:rPr lang="ar-SA" sz="2000" dirty="0">
                <a:solidFill>
                  <a:srgbClr val="FF0000"/>
                </a:solidFill>
                <a:effectLst>
                  <a:outerShdw blurRad="38100" dist="38100" dir="2700000" algn="tl">
                    <a:srgbClr val="C0C0C0"/>
                  </a:outerShdw>
                </a:effectLst>
                <a:latin typeface="Arial" pitchFamily="34" charset="0"/>
                <a:cs typeface="PT Bold Heading" pitchFamily="2" charset="-78"/>
              </a:rPr>
              <a:t>– القلم يكتب </a:t>
            </a:r>
            <a:r>
              <a:rPr lang="ar-SA" sz="2000" dirty="0" err="1">
                <a:solidFill>
                  <a:srgbClr val="FF0000"/>
                </a:solidFill>
                <a:effectLst>
                  <a:outerShdw blurRad="38100" dist="38100" dir="2700000" algn="tl">
                    <a:srgbClr val="C0C0C0"/>
                  </a:outerShdw>
                </a:effectLst>
                <a:latin typeface="Arial" pitchFamily="34" charset="0"/>
                <a:cs typeface="PT Bold Heading" pitchFamily="2" charset="-78"/>
              </a:rPr>
              <a:t>ويمسح </a:t>
            </a:r>
            <a:r>
              <a:rPr lang="ar-SA" sz="2000" dirty="0">
                <a:solidFill>
                  <a:srgbClr val="FF0000"/>
                </a:solidFill>
                <a:effectLst>
                  <a:outerShdw blurRad="38100" dist="38100" dir="2700000" algn="tl">
                    <a:srgbClr val="C0C0C0"/>
                  </a:outerShdw>
                </a:effectLst>
                <a:latin typeface="Arial" pitchFamily="34" charset="0"/>
                <a:cs typeface="PT Bold Heading" pitchFamily="2" charset="-78"/>
              </a:rPr>
              <a:t>– الجوال له وظائف متعددة</a:t>
            </a:r>
            <a:r>
              <a:rPr lang="ar-SA" sz="2000" dirty="0" err="1">
                <a:solidFill>
                  <a:srgbClr val="FF0000"/>
                </a:solidFill>
                <a:effectLst>
                  <a:outerShdw blurRad="38100" dist="38100" dir="2700000" algn="tl">
                    <a:srgbClr val="C0C0C0"/>
                  </a:outerShdw>
                </a:effectLst>
                <a:latin typeface="Arial" pitchFamily="34" charset="0"/>
                <a:cs typeface="PT Bold Heading" pitchFamily="2" charset="-78"/>
              </a:rPr>
              <a:t>)</a:t>
            </a:r>
            <a:endParaRPr lang="en-US" dirty="0">
              <a:solidFill>
                <a:prstClr val="black"/>
              </a:solidFill>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505525" y="1358901"/>
            <a:ext cx="6335389" cy="830997"/>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تحسينه</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 :</a:t>
            </a:r>
            <a:endParaRPr lang="en-US" dirty="0">
              <a:solidFill>
                <a:prstClr val="black"/>
              </a:solidFill>
              <a:latin typeface="Arial" pitchFamily="34" charset="0"/>
              <a:cs typeface="Arial" pitchFamily="34" charset="0"/>
            </a:endParaRPr>
          </a:p>
          <a:p>
            <a:pPr fontAlgn="base">
              <a:spcBef>
                <a:spcPct val="0"/>
              </a:spcBef>
              <a:spcAft>
                <a:spcPct val="0"/>
              </a:spcAft>
            </a:pP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a:t>
            </a:r>
            <a:endParaRPr lang="en-US" dirty="0">
              <a:solidFill>
                <a:prstClr val="black"/>
              </a:solidFill>
              <a:latin typeface="Arial" pitchFamily="34" charset="0"/>
              <a:cs typeface="Arial" pitchFamily="34" charset="0"/>
            </a:endParaRPr>
          </a:p>
        </p:txBody>
      </p:sp>
      <p:pic>
        <p:nvPicPr>
          <p:cNvPr id="8" name="Picture 5" descr="http://images.paultan.org/images/Hyundai_Sonata_Transform_10.jpg"/>
          <p:cNvPicPr>
            <a:picLocks noChangeAspect="1" noChangeArrowheads="1"/>
          </p:cNvPicPr>
          <p:nvPr/>
        </p:nvPicPr>
        <p:blipFill>
          <a:blip r:embed="rId3" cstate="print"/>
          <a:srcRect/>
          <a:stretch>
            <a:fillRect/>
          </a:stretch>
        </p:blipFill>
        <p:spPr bwMode="auto">
          <a:xfrm>
            <a:off x="3935760" y="2349209"/>
            <a:ext cx="4763740" cy="357851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922307" y="1358901"/>
            <a:ext cx="5918607"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تحسينه :</a:t>
            </a:r>
            <a:endParaRPr lang="en-US" dirty="0">
              <a:solidFill>
                <a:prstClr val="black"/>
              </a:solidFill>
              <a:latin typeface="Arial" pitchFamily="34" charset="0"/>
              <a:cs typeface="Arial" pitchFamily="34" charset="0"/>
            </a:endParaRPr>
          </a:p>
        </p:txBody>
      </p:sp>
      <p:pic>
        <p:nvPicPr>
          <p:cNvPr id="9" name="Picture 4" descr="http://arabatco.com/sysimages/gallery_page_images/big/110.jpg"/>
          <p:cNvPicPr>
            <a:picLocks noChangeAspect="1" noChangeArrowheads="1"/>
          </p:cNvPicPr>
          <p:nvPr/>
        </p:nvPicPr>
        <p:blipFill>
          <a:blip r:embed="rId3" cstate="print"/>
          <a:srcRect/>
          <a:stretch>
            <a:fillRect/>
          </a:stretch>
        </p:blipFill>
        <p:spPr bwMode="auto">
          <a:xfrm>
            <a:off x="2495601" y="2348881"/>
            <a:ext cx="3456285" cy="345628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0" name="مستطيل 9"/>
          <p:cNvSpPr/>
          <p:nvPr/>
        </p:nvSpPr>
        <p:spPr>
          <a:xfrm>
            <a:off x="6672064" y="3501008"/>
            <a:ext cx="3168352" cy="1754326"/>
          </a:xfrm>
          <a:prstGeom prst="rect">
            <a:avLst/>
          </a:prstGeom>
        </p:spPr>
        <p:txBody>
          <a:bodyPr wrap="square">
            <a:spAutoFit/>
          </a:bodyPr>
          <a:lstStyle/>
          <a:p>
            <a:pPr algn="just"/>
            <a:r>
              <a:rPr lang="ar-JO" sz="3600" b="1" dirty="0">
                <a:solidFill>
                  <a:prstClr val="black"/>
                </a:solidFill>
                <a:latin typeface="Calibri"/>
                <a:cs typeface="Arial" panose="020B0604020202020204" pitchFamily="34" charset="0"/>
              </a:rPr>
              <a:t>إضافات لتحسين أداء عربات نقل الأمتعة في الفنادق</a:t>
            </a:r>
            <a:endParaRPr lang="ar-SA" sz="3600" dirty="0">
              <a:solidFill>
                <a:prstClr val="black"/>
              </a:solidFill>
              <a:latin typeface="Calibri"/>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6334125" y="1358900"/>
            <a:ext cx="3506788"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النوعية:</a:t>
            </a:r>
            <a:endParaRPr lang="en-US">
              <a:solidFill>
                <a:prstClr val="black"/>
              </a:solidFill>
              <a:latin typeface="Arial" pitchFamily="34" charset="0"/>
              <a:cs typeface="Arial" pitchFamily="34" charset="0"/>
            </a:endParaRPr>
          </a:p>
        </p:txBody>
      </p:sp>
      <p:pic>
        <p:nvPicPr>
          <p:cNvPr id="9" name="Picture 4" descr="http://www.fannat.com/news/Alhywar-1_files/image001.jpg"/>
          <p:cNvPicPr>
            <a:picLocks noChangeAspect="1" noChangeArrowheads="1"/>
          </p:cNvPicPr>
          <p:nvPr/>
        </p:nvPicPr>
        <p:blipFill>
          <a:blip r:embed="rId3" cstate="print"/>
          <a:srcRect/>
          <a:stretch>
            <a:fillRect/>
          </a:stretch>
        </p:blipFill>
        <p:spPr bwMode="auto">
          <a:xfrm>
            <a:off x="2495600" y="2420889"/>
            <a:ext cx="4503730" cy="338345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0" name="مستطيل 9"/>
          <p:cNvSpPr/>
          <p:nvPr/>
        </p:nvSpPr>
        <p:spPr>
          <a:xfrm>
            <a:off x="7752185" y="3429001"/>
            <a:ext cx="2303167" cy="2062103"/>
          </a:xfrm>
          <a:prstGeom prst="rect">
            <a:avLst/>
          </a:prstGeom>
        </p:spPr>
        <p:txBody>
          <a:bodyPr wrap="square">
            <a:spAutoFit/>
          </a:bodyPr>
          <a:lstStyle/>
          <a:p>
            <a:r>
              <a:rPr lang="ar-JO" sz="3200" b="1" dirty="0">
                <a:solidFill>
                  <a:prstClr val="black"/>
                </a:solidFill>
                <a:latin typeface="Calibri"/>
                <a:cs typeface="Arial" panose="020B0604020202020204" pitchFamily="34" charset="0"/>
              </a:rPr>
              <a:t>تزويد الطرق السريعة </a:t>
            </a:r>
            <a:r>
              <a:rPr lang="ar-JO" sz="3200" b="1" dirty="0" err="1">
                <a:solidFill>
                  <a:prstClr val="black"/>
                </a:solidFill>
                <a:latin typeface="Calibri"/>
                <a:cs typeface="Arial" panose="020B0604020202020204" pitchFamily="34" charset="0"/>
              </a:rPr>
              <a:t>بمطبات</a:t>
            </a:r>
            <a:r>
              <a:rPr lang="ar-JO" sz="3200" b="1" dirty="0">
                <a:solidFill>
                  <a:prstClr val="black"/>
                </a:solidFill>
                <a:latin typeface="Calibri"/>
                <a:cs typeface="Arial" panose="020B0604020202020204" pitchFamily="34" charset="0"/>
              </a:rPr>
              <a:t> خفيفة لتنبيه السائقين</a:t>
            </a:r>
            <a:endParaRPr lang="ar-SA" sz="3200" dirty="0">
              <a:solidFill>
                <a:prstClr val="black"/>
              </a:solidFill>
              <a:latin typeface="Calibri"/>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590485" y="1358901"/>
            <a:ext cx="6250429"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تحسينه :</a:t>
            </a:r>
            <a:endParaRPr lang="en-US" dirty="0">
              <a:solidFill>
                <a:prstClr val="black"/>
              </a:solidFill>
              <a:latin typeface="Arial" pitchFamily="34" charset="0"/>
              <a:cs typeface="Arial" pitchFamily="34" charset="0"/>
            </a:endParaRPr>
          </a:p>
        </p:txBody>
      </p:sp>
      <p:graphicFrame>
        <p:nvGraphicFramePr>
          <p:cNvPr id="1026" name="Object 2"/>
          <p:cNvGraphicFramePr>
            <a:graphicFrameLocks noChangeAspect="1"/>
          </p:cNvGraphicFramePr>
          <p:nvPr/>
        </p:nvGraphicFramePr>
        <p:xfrm>
          <a:off x="2063553" y="2420889"/>
          <a:ext cx="4535785" cy="3903531"/>
        </p:xfrm>
        <a:graphic>
          <a:graphicData uri="http://schemas.openxmlformats.org/presentationml/2006/ole">
            <mc:AlternateContent xmlns:mc="http://schemas.openxmlformats.org/markup-compatibility/2006">
              <mc:Choice xmlns:v="urn:schemas-microsoft-com:vml" Requires="v">
                <p:oleObj name="Photo Editor Photo" r:id="rId3" imgW="2238687" imgH="2381582" progId="">
                  <p:embed/>
                </p:oleObj>
              </mc:Choice>
              <mc:Fallback>
                <p:oleObj name="Photo Editor Photo" r:id="rId3" imgW="2238687" imgH="2381582" progId="">
                  <p:embed/>
                  <p:pic>
                    <p:nvPicPr>
                      <p:cNvPr id="1026"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553" y="2420889"/>
                        <a:ext cx="4535785" cy="3903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pic>
        <p:nvPicPr>
          <p:cNvPr id="4" name="Picture 2"/>
          <p:cNvPicPr>
            <a:picLocks noGrp="1" noChangeAspect="1" noChangeArrowheads="1"/>
          </p:cNvPicPr>
          <p:nvPr>
            <p:ph idx="1"/>
          </p:nvPr>
        </p:nvPicPr>
        <p:blipFill>
          <a:blip r:embed="rId2" cstate="print"/>
          <a:srcRect/>
          <a:stretch>
            <a:fillRect/>
          </a:stretch>
        </p:blipFill>
        <p:spPr bwMode="auto">
          <a:xfrm>
            <a:off x="3714750" y="1777206"/>
            <a:ext cx="4762500" cy="41719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cstate="print"/>
          <a:srcRect/>
          <a:stretch>
            <a:fillRect/>
          </a:stretch>
        </p:blipFill>
        <p:spPr bwMode="auto">
          <a:xfrm>
            <a:off x="4114800" y="381000"/>
            <a:ext cx="4933528" cy="610393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590485" y="1358901"/>
            <a:ext cx="6250429"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تحسينه :</a:t>
            </a:r>
            <a:endParaRPr lang="en-US" dirty="0">
              <a:solidFill>
                <a:prstClr val="black"/>
              </a:solidFill>
              <a:latin typeface="Arial" pitchFamily="34" charset="0"/>
              <a:cs typeface="Arial" pitchFamily="34" charset="0"/>
            </a:endParaRPr>
          </a:p>
        </p:txBody>
      </p:sp>
      <p:pic>
        <p:nvPicPr>
          <p:cNvPr id="2" name="Picture 3"/>
          <p:cNvPicPr>
            <a:picLocks noChangeAspect="1" noChangeArrowheads="1"/>
          </p:cNvPicPr>
          <p:nvPr/>
        </p:nvPicPr>
        <p:blipFill>
          <a:blip r:embed="rId3" cstate="print"/>
          <a:srcRect/>
          <a:stretch>
            <a:fillRect/>
          </a:stretch>
        </p:blipFill>
        <p:spPr bwMode="auto">
          <a:xfrm>
            <a:off x="3791744" y="2443163"/>
            <a:ext cx="4320480" cy="336217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590485" y="1358901"/>
            <a:ext cx="6250429"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تحسينه :</a:t>
            </a:r>
            <a:endParaRPr lang="en-US" dirty="0">
              <a:solidFill>
                <a:prstClr val="black"/>
              </a:solidFill>
              <a:latin typeface="Arial" pitchFamily="34" charset="0"/>
              <a:cs typeface="Arial" pitchFamily="34" charset="0"/>
            </a:endParaRPr>
          </a:p>
        </p:txBody>
      </p:sp>
      <p:pic>
        <p:nvPicPr>
          <p:cNvPr id="186370" name="Picture 2"/>
          <p:cNvPicPr>
            <a:picLocks noChangeAspect="1" noChangeArrowheads="1"/>
          </p:cNvPicPr>
          <p:nvPr/>
        </p:nvPicPr>
        <p:blipFill>
          <a:blip r:embed="rId3" cstate="print"/>
          <a:srcRect/>
          <a:stretch>
            <a:fillRect/>
          </a:stretch>
        </p:blipFill>
        <p:spPr bwMode="auto">
          <a:xfrm>
            <a:off x="3215681" y="2348880"/>
            <a:ext cx="5229225" cy="401955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7650" name="Text Box 2"/>
          <p:cNvSpPr txBox="1">
            <a:spLocks noChangeArrowheads="1"/>
          </p:cNvSpPr>
          <p:nvPr/>
        </p:nvSpPr>
        <p:spPr bwMode="auto">
          <a:xfrm>
            <a:off x="2640014" y="1989138"/>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7651" name="Rectangle 3"/>
          <p:cNvSpPr>
            <a:spLocks noChangeArrowheads="1"/>
          </p:cNvSpPr>
          <p:nvPr/>
        </p:nvSpPr>
        <p:spPr bwMode="auto">
          <a:xfrm>
            <a:off x="3590485" y="1358901"/>
            <a:ext cx="6250429"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3- الخاصية المكانية أو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النوعية </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تجويد المكان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تحسينه :</a:t>
            </a:r>
            <a:endParaRPr lang="en-US" dirty="0">
              <a:solidFill>
                <a:prstClr val="black"/>
              </a:solidFill>
              <a:latin typeface="Arial" pitchFamily="34" charset="0"/>
              <a:cs typeface="Arial" pitchFamily="34" charset="0"/>
            </a:endParaRPr>
          </a:p>
        </p:txBody>
      </p:sp>
      <p:pic>
        <p:nvPicPr>
          <p:cNvPr id="187394" name="Picture 2"/>
          <p:cNvPicPr>
            <a:picLocks noChangeAspect="1" noChangeArrowheads="1"/>
          </p:cNvPicPr>
          <p:nvPr/>
        </p:nvPicPr>
        <p:blipFill>
          <a:blip r:embed="rId3" cstate="print"/>
          <a:srcRect/>
          <a:stretch>
            <a:fillRect/>
          </a:stretch>
        </p:blipFill>
        <p:spPr bwMode="auto">
          <a:xfrm>
            <a:off x="3287689" y="2204864"/>
            <a:ext cx="5267325" cy="390525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8674" name="Text Box 2"/>
          <p:cNvSpPr txBox="1">
            <a:spLocks noChangeArrowheads="1"/>
          </p:cNvSpPr>
          <p:nvPr/>
        </p:nvSpPr>
        <p:spPr bwMode="auto">
          <a:xfrm>
            <a:off x="1919537" y="2225676"/>
            <a:ext cx="8424935" cy="120032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fontAlgn="base">
              <a:spcBef>
                <a:spcPct val="0"/>
              </a:spcBef>
              <a:spcAft>
                <a:spcPct val="0"/>
              </a:spcAft>
            </a:pPr>
            <a:r>
              <a:rPr lang="ar-SA" sz="2400" dirty="0">
                <a:solidFill>
                  <a:prstClr val="black"/>
                </a:solidFill>
                <a:latin typeface="Arial" pitchFamily="34" charset="0"/>
                <a:cs typeface="PT Bold Heading" pitchFamily="2" charset="-78"/>
              </a:rPr>
              <a:t>1- تغيير حالة التماثل إلى حالة أخرى بحيث تفقد سمة التماثل.</a:t>
            </a:r>
          </a:p>
          <a:p>
            <a:pPr fontAlgn="base">
              <a:spcBef>
                <a:spcPct val="0"/>
              </a:spcBef>
              <a:spcAft>
                <a:spcPct val="0"/>
              </a:spcAft>
            </a:pPr>
            <a:br>
              <a:rPr lang="ar-SA" sz="2400" dirty="0">
                <a:solidFill>
                  <a:prstClr val="black"/>
                </a:solidFill>
                <a:latin typeface="Arial" pitchFamily="34" charset="0"/>
                <a:cs typeface="PT Bold Heading" pitchFamily="2" charset="-78"/>
              </a:rPr>
            </a:br>
            <a:r>
              <a:rPr lang="ar-SA" sz="2400" dirty="0">
                <a:solidFill>
                  <a:prstClr val="black"/>
                </a:solidFill>
                <a:latin typeface="Arial" pitchFamily="34" charset="0"/>
                <a:cs typeface="PT Bold Heading" pitchFamily="2" charset="-78"/>
              </a:rPr>
              <a:t>2-إذا كان في الأصل غير متجانسا فإننا نعمل على زيادة درجة </a:t>
            </a:r>
            <a:r>
              <a:rPr lang="ar-SA" sz="2400" dirty="0" err="1">
                <a:solidFill>
                  <a:prstClr val="black"/>
                </a:solidFill>
                <a:latin typeface="Arial" pitchFamily="34" charset="0"/>
                <a:cs typeface="PT Bold Heading" pitchFamily="2" charset="-78"/>
              </a:rPr>
              <a:t>اللا</a:t>
            </a:r>
            <a:r>
              <a:rPr lang="ar-SA" sz="2400" dirty="0">
                <a:solidFill>
                  <a:prstClr val="black"/>
                </a:solidFill>
                <a:latin typeface="Arial" pitchFamily="34" charset="0"/>
                <a:cs typeface="PT Bold Heading" pitchFamily="2" charset="-78"/>
              </a:rPr>
              <a:t> تجانس</a:t>
            </a:r>
            <a:endParaRPr lang="en-US" dirty="0">
              <a:solidFill>
                <a:prstClr val="black"/>
              </a:solidFill>
              <a:latin typeface="Arial" pitchFamily="34" charset="0"/>
              <a:cs typeface="Arial" pitchFamily="34" charset="0"/>
            </a:endParaRPr>
          </a:p>
        </p:txBody>
      </p:sp>
      <p:sp>
        <p:nvSpPr>
          <p:cNvPr id="28675" name="Rectangle 3"/>
          <p:cNvSpPr>
            <a:spLocks noChangeArrowheads="1"/>
          </p:cNvSpPr>
          <p:nvPr/>
        </p:nvSpPr>
        <p:spPr bwMode="auto">
          <a:xfrm>
            <a:off x="6865419" y="1358901"/>
            <a:ext cx="2975495"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4-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اللاتناسق</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اللاتماثل</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a:t>
            </a:r>
            <a:endParaRPr lang="en-US" dirty="0">
              <a:solidFill>
                <a:prstClr val="black"/>
              </a:solidFill>
              <a:latin typeface="Arial" pitchFamily="34" charset="0"/>
              <a:cs typeface="Arial" pitchFamily="34" charset="0"/>
            </a:endParaRPr>
          </a:p>
        </p:txBody>
      </p:sp>
      <p:sp>
        <p:nvSpPr>
          <p:cNvPr id="28676" name="Rectangle 4"/>
          <p:cNvSpPr>
            <a:spLocks noChangeArrowheads="1"/>
          </p:cNvSpPr>
          <p:nvPr/>
        </p:nvSpPr>
        <p:spPr bwMode="auto">
          <a:xfrm>
            <a:off x="2036605" y="3933825"/>
            <a:ext cx="8020209" cy="110799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800" u="sng" dirty="0" err="1">
                <a:solidFill>
                  <a:srgbClr val="FF0000"/>
                </a:solidFill>
                <a:effectLst>
                  <a:outerShdw blurRad="38100" dist="38100" dir="2700000" algn="tl">
                    <a:srgbClr val="C0C0C0"/>
                  </a:outerShdw>
                </a:effectLst>
                <a:latin typeface="Arial" pitchFamily="34" charset="0"/>
                <a:cs typeface="PT Bold Heading" pitchFamily="2" charset="-78"/>
              </a:rPr>
              <a:t>أمثلة:</a:t>
            </a:r>
            <a:endParaRPr lang="ar-SA" sz="2800" u="sng" dirty="0">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endParaRPr lang="en-US" u="sng" dirty="0">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r>
              <a:rPr lang="ar-SA" sz="2000" dirty="0">
                <a:solidFill>
                  <a:srgbClr val="FF0000"/>
                </a:solidFill>
                <a:effectLst>
                  <a:outerShdw blurRad="38100" dist="38100" dir="2700000" algn="tl">
                    <a:srgbClr val="C0C0C0"/>
                  </a:outerShdw>
                </a:effectLst>
                <a:latin typeface="Arial" pitchFamily="34" charset="0"/>
                <a:cs typeface="PT Bold Heading" pitchFamily="2" charset="-78"/>
              </a:rPr>
              <a:t>(التغيير في أساليب </a:t>
            </a:r>
            <a:r>
              <a:rPr lang="ar-SA" sz="2000" dirty="0" err="1">
                <a:solidFill>
                  <a:srgbClr val="FF0000"/>
                </a:solidFill>
                <a:effectLst>
                  <a:outerShdw blurRad="38100" dist="38100" dir="2700000" algn="tl">
                    <a:srgbClr val="C0C0C0"/>
                  </a:outerShdw>
                </a:effectLst>
                <a:latin typeface="Arial" pitchFamily="34" charset="0"/>
                <a:cs typeface="PT Bold Heading" pitchFamily="2" charset="-78"/>
              </a:rPr>
              <a:t>التوجيه </a:t>
            </a:r>
            <a:r>
              <a:rPr lang="ar-SA" sz="2000" dirty="0">
                <a:solidFill>
                  <a:srgbClr val="FF0000"/>
                </a:solidFill>
                <a:effectLst>
                  <a:outerShdw blurRad="38100" dist="38100" dir="2700000" algn="tl">
                    <a:srgbClr val="C0C0C0"/>
                  </a:outerShdw>
                </a:effectLst>
                <a:latin typeface="Arial" pitchFamily="34" charset="0"/>
                <a:cs typeface="PT Bold Heading" pitchFamily="2" charset="-78"/>
              </a:rPr>
              <a:t>– درجات </a:t>
            </a:r>
            <a:r>
              <a:rPr lang="ar-SA" sz="2000" dirty="0" err="1">
                <a:solidFill>
                  <a:srgbClr val="FF0000"/>
                </a:solidFill>
                <a:effectLst>
                  <a:outerShdw blurRad="38100" dist="38100" dir="2700000" algn="tl">
                    <a:srgbClr val="C0C0C0"/>
                  </a:outerShdw>
                </a:effectLst>
                <a:latin typeface="Arial" pitchFamily="34" charset="0"/>
                <a:cs typeface="PT Bold Heading" pitchFamily="2" charset="-78"/>
              </a:rPr>
              <a:t>الخط </a:t>
            </a:r>
            <a:r>
              <a:rPr lang="ar-SA" sz="2000" dirty="0">
                <a:solidFill>
                  <a:srgbClr val="FF0000"/>
                </a:solidFill>
                <a:effectLst>
                  <a:outerShdw blurRad="38100" dist="38100" dir="2700000" algn="tl">
                    <a:srgbClr val="C0C0C0"/>
                  </a:outerShdw>
                </a:effectLst>
                <a:latin typeface="Arial" pitchFamily="34" charset="0"/>
                <a:cs typeface="PT Bold Heading" pitchFamily="2" charset="-78"/>
              </a:rPr>
              <a:t>– تغيير مستوى الطريق لتقليل السرعة</a:t>
            </a:r>
            <a:r>
              <a:rPr lang="ar-SA" sz="2000" dirty="0" err="1">
                <a:solidFill>
                  <a:srgbClr val="FF0000"/>
                </a:solidFill>
                <a:effectLst>
                  <a:outerShdw blurRad="38100" dist="38100" dir="2700000" algn="tl">
                    <a:srgbClr val="C0C0C0"/>
                  </a:outerShdw>
                </a:effectLst>
                <a:latin typeface="Arial" pitchFamily="34" charset="0"/>
                <a:cs typeface="PT Bold Heading" pitchFamily="2" charset="-78"/>
              </a:rPr>
              <a:t>)</a:t>
            </a:r>
            <a:endParaRPr lang="en-US" dirty="0">
              <a:solidFill>
                <a:prstClr val="black"/>
              </a:solidFill>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8675" name="Rectangle 3"/>
          <p:cNvSpPr>
            <a:spLocks noChangeArrowheads="1"/>
          </p:cNvSpPr>
          <p:nvPr/>
        </p:nvSpPr>
        <p:spPr bwMode="auto">
          <a:xfrm>
            <a:off x="6865419" y="1358901"/>
            <a:ext cx="2975495"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4-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اللاتناسق</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اللاتماثل</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a:t>
            </a:r>
            <a:endParaRPr lang="en-US" dirty="0">
              <a:solidFill>
                <a:prstClr val="black"/>
              </a:solidFill>
              <a:latin typeface="Arial" pitchFamily="34" charset="0"/>
              <a:cs typeface="Arial" pitchFamily="34" charset="0"/>
            </a:endParaRPr>
          </a:p>
        </p:txBody>
      </p:sp>
      <p:sp>
        <p:nvSpPr>
          <p:cNvPr id="28676" name="Rectangle 4"/>
          <p:cNvSpPr>
            <a:spLocks noChangeArrowheads="1"/>
          </p:cNvSpPr>
          <p:nvPr/>
        </p:nvSpPr>
        <p:spPr bwMode="auto">
          <a:xfrm>
            <a:off x="2270825" y="2060848"/>
            <a:ext cx="7864718" cy="267765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800" u="sng" dirty="0" err="1">
                <a:solidFill>
                  <a:srgbClr val="C0504D">
                    <a:lumMod val="50000"/>
                  </a:srgbClr>
                </a:solidFill>
                <a:effectLst>
                  <a:outerShdw blurRad="38100" dist="38100" dir="2700000" algn="tl">
                    <a:srgbClr val="C0C0C0"/>
                  </a:outerShdw>
                </a:effectLst>
                <a:latin typeface="Arial" pitchFamily="34" charset="0"/>
                <a:cs typeface="PT Bold Heading" pitchFamily="2" charset="-78"/>
              </a:rPr>
              <a:t>أمثلة:</a:t>
            </a:r>
            <a:endParaRPr lang="ar-SA" sz="2800" u="sng" dirty="0">
              <a:solidFill>
                <a:srgbClr val="C0504D">
                  <a:lumMod val="50000"/>
                </a:srgbClr>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br>
              <a:rPr lang="en-US" dirty="0">
                <a:solidFill>
                  <a:prstClr val="black"/>
                </a:solidFill>
                <a:latin typeface="Calibri"/>
              </a:rPr>
            </a:br>
            <a:r>
              <a:rPr lang="en-US" sz="2800" b="1" dirty="0">
                <a:solidFill>
                  <a:prstClr val="black"/>
                </a:solidFill>
                <a:latin typeface="Calibri"/>
              </a:rPr>
              <a:t> </a:t>
            </a:r>
            <a:r>
              <a:rPr lang="ar-SA" sz="2800" b="1" dirty="0">
                <a:solidFill>
                  <a:prstClr val="black"/>
                </a:solidFill>
                <a:latin typeface="Calibri"/>
                <a:cs typeface="Arial" panose="020B0604020202020204" pitchFamily="34" charset="0"/>
              </a:rPr>
              <a:t>الجانب الخارجي الأيمن لإطارات السيارات يتآكل أسرع من الداخلي</a:t>
            </a:r>
          </a:p>
          <a:p>
            <a:pPr fontAlgn="base">
              <a:spcBef>
                <a:spcPct val="0"/>
              </a:spcBef>
              <a:spcAft>
                <a:spcPct val="0"/>
              </a:spcAft>
            </a:pPr>
            <a:r>
              <a:rPr lang="ar-SA" sz="2800" b="1" dirty="0">
                <a:solidFill>
                  <a:prstClr val="black"/>
                </a:solidFill>
                <a:latin typeface="Calibri"/>
                <a:cs typeface="Arial" panose="020B0604020202020204" pitchFamily="34" charset="0"/>
              </a:rPr>
              <a:t> لاحتكاكه بالأرصفة ونحوها عند التوقف لذلك عند صناعته يجعل </a:t>
            </a:r>
          </a:p>
          <a:p>
            <a:pPr fontAlgn="base">
              <a:spcBef>
                <a:spcPct val="0"/>
              </a:spcBef>
              <a:spcAft>
                <a:spcPct val="0"/>
              </a:spcAft>
            </a:pPr>
            <a:r>
              <a:rPr lang="ar-SA" sz="2800" b="1" dirty="0">
                <a:solidFill>
                  <a:prstClr val="black"/>
                </a:solidFill>
                <a:latin typeface="Calibri"/>
                <a:cs typeface="Arial" panose="020B0604020202020204" pitchFamily="34" charset="0"/>
              </a:rPr>
              <a:t>القسم الخارجي الأيمن اشد متانة من غيره</a:t>
            </a:r>
            <a:r>
              <a:rPr lang="en-US" sz="2800" b="1" dirty="0">
                <a:solidFill>
                  <a:prstClr val="black"/>
                </a:solidFill>
                <a:latin typeface="Calibri"/>
              </a:rPr>
              <a:t>.</a:t>
            </a:r>
            <a:br>
              <a:rPr lang="en-US" sz="2800" b="1" dirty="0">
                <a:solidFill>
                  <a:prstClr val="black"/>
                </a:solidFill>
                <a:latin typeface="Calibri"/>
              </a:rPr>
            </a:br>
            <a:endParaRPr lang="en-US" sz="2000" b="1" u="sng" dirty="0">
              <a:solidFill>
                <a:srgbClr val="FF0000"/>
              </a:solidFill>
              <a:effectLst>
                <a:outerShdw blurRad="38100" dist="38100" dir="2700000" algn="tl">
                  <a:srgbClr val="C0C0C0"/>
                </a:outerShdw>
              </a:effectLst>
              <a:latin typeface="Arial" pitchFamily="34" charset="0"/>
              <a:cs typeface="PT Bold Heading" pitchFamily="2" charset="-78"/>
            </a:endParaRPr>
          </a:p>
          <a:p>
            <a:pPr fontAlgn="base">
              <a:spcBef>
                <a:spcPct val="0"/>
              </a:spcBef>
              <a:spcAft>
                <a:spcPct val="0"/>
              </a:spcAft>
            </a:pPr>
            <a:endParaRPr lang="en-US" dirty="0">
              <a:solidFill>
                <a:prstClr val="black"/>
              </a:solidFill>
              <a:latin typeface="Arial" pitchFamily="34" charset="0"/>
              <a:cs typeface="Arial" pitchFamily="34" charset="0"/>
            </a:endParaRPr>
          </a:p>
        </p:txBody>
      </p:sp>
      <p:pic>
        <p:nvPicPr>
          <p:cNvPr id="8" name="Picture 4" descr="http://www.maxforums.net/gallery/files/6/6/2/5/9/2.jpg"/>
          <p:cNvPicPr>
            <a:picLocks noChangeAspect="1" noChangeArrowheads="1"/>
          </p:cNvPicPr>
          <p:nvPr/>
        </p:nvPicPr>
        <p:blipFill>
          <a:blip r:embed="rId3" cstate="print"/>
          <a:srcRect/>
          <a:stretch>
            <a:fillRect/>
          </a:stretch>
        </p:blipFill>
        <p:spPr bwMode="auto">
          <a:xfrm>
            <a:off x="2135560" y="4077073"/>
            <a:ext cx="3020864" cy="226697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pic>
        <p:nvPicPr>
          <p:cNvPr id="4" name="Picture 2"/>
          <p:cNvPicPr>
            <a:picLocks noGrp="1" noChangeAspect="1" noChangeArrowheads="1"/>
          </p:cNvPicPr>
          <p:nvPr>
            <p:ph idx="1"/>
          </p:nvPr>
        </p:nvPicPr>
        <p:blipFill>
          <a:blip r:embed="rId2" cstate="print"/>
          <a:srcRect/>
          <a:stretch>
            <a:fillRect/>
          </a:stretch>
        </p:blipFill>
        <p:spPr bwMode="auto">
          <a:xfrm>
            <a:off x="3337318" y="1600201"/>
            <a:ext cx="5517364" cy="452596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8674" name="Text Box 2"/>
          <p:cNvSpPr txBox="1">
            <a:spLocks noChangeArrowheads="1"/>
          </p:cNvSpPr>
          <p:nvPr/>
        </p:nvSpPr>
        <p:spPr bwMode="auto">
          <a:xfrm>
            <a:off x="2208214" y="2225675"/>
            <a:ext cx="7559675" cy="369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endParaRPr lang="en-US" dirty="0">
              <a:solidFill>
                <a:prstClr val="black"/>
              </a:solidFill>
              <a:latin typeface="Arial" pitchFamily="34" charset="0"/>
              <a:cs typeface="Arial" pitchFamily="34" charset="0"/>
            </a:endParaRPr>
          </a:p>
        </p:txBody>
      </p:sp>
      <p:sp>
        <p:nvSpPr>
          <p:cNvPr id="28675" name="Rectangle 3"/>
          <p:cNvSpPr>
            <a:spLocks noChangeArrowheads="1"/>
          </p:cNvSpPr>
          <p:nvPr/>
        </p:nvSpPr>
        <p:spPr bwMode="auto">
          <a:xfrm>
            <a:off x="6950379" y="1358901"/>
            <a:ext cx="2890535" cy="461665"/>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4-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اللاتناسق</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و </a:t>
            </a:r>
            <a:r>
              <a:rPr lang="ar-SA" sz="2400" u="sng" dirty="0" err="1">
                <a:solidFill>
                  <a:srgbClr val="1F497D"/>
                </a:solidFill>
                <a:effectLst>
                  <a:outerShdw blurRad="38100" dist="38100" dir="2700000" algn="tl">
                    <a:srgbClr val="C0C0C0"/>
                  </a:outerShdw>
                </a:effectLst>
                <a:latin typeface="Arial" pitchFamily="34" charset="0"/>
                <a:cs typeface="PT Bold Heading" pitchFamily="2" charset="-78"/>
              </a:rPr>
              <a:t>اللاتماثل</a:t>
            </a: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 </a:t>
            </a:r>
            <a:endParaRPr lang="en-US" dirty="0">
              <a:solidFill>
                <a:prstClr val="black"/>
              </a:solidFill>
              <a:latin typeface="Arial" pitchFamily="34" charset="0"/>
              <a:cs typeface="Arial" pitchFamily="34" charset="0"/>
            </a:endParaRPr>
          </a:p>
        </p:txBody>
      </p:sp>
      <p:sp>
        <p:nvSpPr>
          <p:cNvPr id="180226" name="AutoShape 2" descr="ÙØªÙØ¬Ø© Ø¨Ø­Ø« Ø§ÙØµÙØ± Ø¹Ù ÙØ¸Ø§Ø±Ø© Ø·Ø¨ÙØ© Ø§Ø·ÙØ§Ù"/>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solidFill>
                <a:prstClr val="black"/>
              </a:solidFill>
              <a:latin typeface="Calibri"/>
              <a:cs typeface="Arial" panose="020B0604020202020204" pitchFamily="34" charset="0"/>
            </a:endParaRPr>
          </a:p>
        </p:txBody>
      </p:sp>
      <p:sp>
        <p:nvSpPr>
          <p:cNvPr id="180228" name="AutoShape 4" descr="ÙØªÙØ¬Ø© Ø¨Ø­Ø« Ø§ÙØµÙØ± Ø¹Ù ÙØ¸Ø§Ø±Ø© Ø·Ø¨ÙØ© Ø§Ø·ÙØ§Ù"/>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solidFill>
                <a:prstClr val="black"/>
              </a:solidFill>
              <a:latin typeface="Calibri"/>
              <a:cs typeface="Arial" panose="020B0604020202020204" pitchFamily="34" charset="0"/>
            </a:endParaRPr>
          </a:p>
        </p:txBody>
      </p:sp>
      <p:sp>
        <p:nvSpPr>
          <p:cNvPr id="180230" name="AutoShape 6" descr="ÙØªÙØ¬Ø© Ø¨Ø­Ø« Ø§ÙØµÙØ± Ø¹Ù ÙØ¸Ø§Ø±Ø© Ø·Ø¨ÙØ© Ø§Ø·ÙØ§Ù"/>
          <p:cNvSpPr>
            <a:spLocks noChangeAspect="1" noChangeArrowheads="1"/>
          </p:cNvSpPr>
          <p:nvPr/>
        </p:nvSpPr>
        <p:spPr bwMode="auto">
          <a:xfrm>
            <a:off x="10447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ar-SA">
              <a:solidFill>
                <a:prstClr val="black"/>
              </a:solidFill>
              <a:latin typeface="Calibri"/>
              <a:cs typeface="Arial" panose="020B0604020202020204" pitchFamily="34" charset="0"/>
            </a:endParaRPr>
          </a:p>
        </p:txBody>
      </p:sp>
      <p:pic>
        <p:nvPicPr>
          <p:cNvPr id="180232" name="Picture 8" descr="ÙØªÙØ¬Ø© Ø¨Ø­Ø« Ø§ÙØµÙØ± Ø¹Ù ÙØ¸Ø§Ø±Ø© Ø·Ø¨ÙØ© Ø§Ø·ÙØ§Ù"/>
          <p:cNvPicPr>
            <a:picLocks noChangeAspect="1" noChangeArrowheads="1"/>
          </p:cNvPicPr>
          <p:nvPr/>
        </p:nvPicPr>
        <p:blipFill>
          <a:blip r:embed="rId3" cstate="print"/>
          <a:srcRect/>
          <a:stretch>
            <a:fillRect/>
          </a:stretch>
        </p:blipFill>
        <p:spPr bwMode="auto">
          <a:xfrm>
            <a:off x="4583832" y="2348880"/>
            <a:ext cx="3456384" cy="345638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9698" name="Text Box 2"/>
          <p:cNvSpPr txBox="1">
            <a:spLocks noChangeArrowheads="1"/>
          </p:cNvSpPr>
          <p:nvPr/>
        </p:nvSpPr>
        <p:spPr bwMode="auto">
          <a:xfrm>
            <a:off x="2279577" y="3501009"/>
            <a:ext cx="7559675" cy="120032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algn="ctr" fontAlgn="base">
              <a:spcBef>
                <a:spcPct val="0"/>
              </a:spcBef>
              <a:spcAft>
                <a:spcPct val="0"/>
              </a:spcAft>
            </a:pPr>
            <a:r>
              <a:rPr lang="ar-SA" sz="2400" dirty="0">
                <a:solidFill>
                  <a:prstClr val="black"/>
                </a:solidFill>
                <a:latin typeface="Arial" pitchFamily="34" charset="0"/>
                <a:cs typeface="PT Bold Heading" pitchFamily="2" charset="-78"/>
              </a:rPr>
              <a:t>دمج الأجزاء التي تساهم في أداء المهمة مع بعضها أو دمج الأجزاء المتجانسة والمتشابهة أو دمج المهام والوظائف التي تعمل في نفس الوقت.</a:t>
            </a:r>
            <a:endParaRPr lang="en-US" dirty="0">
              <a:solidFill>
                <a:prstClr val="black"/>
              </a:solidFill>
              <a:latin typeface="Arial" pitchFamily="34" charset="0"/>
              <a:cs typeface="Arial" pitchFamily="34" charset="0"/>
            </a:endParaRPr>
          </a:p>
        </p:txBody>
      </p:sp>
      <p:sp>
        <p:nvSpPr>
          <p:cNvPr id="29699" name="Rectangle 3"/>
          <p:cNvSpPr>
            <a:spLocks noChangeArrowheads="1"/>
          </p:cNvSpPr>
          <p:nvPr/>
        </p:nvSpPr>
        <p:spPr bwMode="auto">
          <a:xfrm>
            <a:off x="7896201" y="2204864"/>
            <a:ext cx="1985963"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dirty="0">
                <a:solidFill>
                  <a:srgbClr val="1F497D"/>
                </a:solidFill>
                <a:effectLst>
                  <a:outerShdw blurRad="38100" dist="38100" dir="2700000" algn="tl">
                    <a:srgbClr val="C0C0C0"/>
                  </a:outerShdw>
                </a:effectLst>
                <a:latin typeface="Arial" pitchFamily="34" charset="0"/>
                <a:cs typeface="PT Bold Heading" pitchFamily="2" charset="-78"/>
              </a:rPr>
              <a:t>5- الدمج/الربط:</a:t>
            </a:r>
            <a:endParaRPr lang="en-US" dirty="0">
              <a:solidFill>
                <a:prstClr val="black"/>
              </a:solidFill>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9699" name="Rectangle 3"/>
          <p:cNvSpPr>
            <a:spLocks noChangeArrowheads="1"/>
          </p:cNvSpPr>
          <p:nvPr/>
        </p:nvSpPr>
        <p:spPr bwMode="auto">
          <a:xfrm>
            <a:off x="7854951" y="1358900"/>
            <a:ext cx="1985963"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5- الدمج/الربط:</a:t>
            </a:r>
            <a:endParaRPr lang="en-US">
              <a:solidFill>
                <a:prstClr val="black"/>
              </a:solidFill>
              <a:latin typeface="Arial" pitchFamily="34" charset="0"/>
              <a:cs typeface="Arial" pitchFamily="34" charset="0"/>
            </a:endParaRPr>
          </a:p>
        </p:txBody>
      </p:sp>
      <p:pic>
        <p:nvPicPr>
          <p:cNvPr id="181250" name="Picture 2"/>
          <p:cNvPicPr>
            <a:picLocks noChangeAspect="1" noChangeArrowheads="1"/>
          </p:cNvPicPr>
          <p:nvPr/>
        </p:nvPicPr>
        <p:blipFill>
          <a:blip r:embed="rId3" cstate="print"/>
          <a:srcRect/>
          <a:stretch>
            <a:fillRect/>
          </a:stretch>
        </p:blipFill>
        <p:spPr bwMode="auto">
          <a:xfrm>
            <a:off x="3791744" y="2132856"/>
            <a:ext cx="4464496" cy="3602386"/>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9699" name="Rectangle 3"/>
          <p:cNvSpPr>
            <a:spLocks noChangeArrowheads="1"/>
          </p:cNvSpPr>
          <p:nvPr/>
        </p:nvSpPr>
        <p:spPr bwMode="auto">
          <a:xfrm>
            <a:off x="7854951" y="1358900"/>
            <a:ext cx="1985963"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5- الدمج/الربط:</a:t>
            </a:r>
            <a:endParaRPr lang="en-US">
              <a:solidFill>
                <a:prstClr val="black"/>
              </a:solidFill>
              <a:latin typeface="Arial" pitchFamily="34" charset="0"/>
              <a:cs typeface="Arial" pitchFamily="34" charset="0"/>
            </a:endParaRPr>
          </a:p>
        </p:txBody>
      </p:sp>
      <p:pic>
        <p:nvPicPr>
          <p:cNvPr id="171009" name="Picture 1"/>
          <p:cNvPicPr>
            <a:picLocks noChangeAspect="1" noChangeArrowheads="1"/>
          </p:cNvPicPr>
          <p:nvPr/>
        </p:nvPicPr>
        <p:blipFill>
          <a:blip r:embed="rId3" cstate="print"/>
          <a:srcRect/>
          <a:stretch>
            <a:fillRect/>
          </a:stretch>
        </p:blipFill>
        <p:spPr bwMode="auto">
          <a:xfrm>
            <a:off x="4007768" y="2118248"/>
            <a:ext cx="4248472" cy="317871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A"/>
          </a:p>
        </p:txBody>
      </p:sp>
      <p:pic>
        <p:nvPicPr>
          <p:cNvPr id="4" name="Picture 2"/>
          <p:cNvPicPr>
            <a:picLocks noGrp="1" noChangeAspect="1" noChangeArrowheads="1"/>
          </p:cNvPicPr>
          <p:nvPr>
            <p:ph idx="1"/>
          </p:nvPr>
        </p:nvPicPr>
        <p:blipFill>
          <a:blip r:embed="rId2" cstate="print"/>
          <a:srcRect/>
          <a:stretch>
            <a:fillRect/>
          </a:stretch>
        </p:blipFill>
        <p:spPr bwMode="auto">
          <a:xfrm>
            <a:off x="3577203" y="1600201"/>
            <a:ext cx="5037594" cy="452596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9699" name="Rectangle 3"/>
          <p:cNvSpPr>
            <a:spLocks noChangeArrowheads="1"/>
          </p:cNvSpPr>
          <p:nvPr/>
        </p:nvSpPr>
        <p:spPr bwMode="auto">
          <a:xfrm>
            <a:off x="7854951" y="1358900"/>
            <a:ext cx="1985963"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5- الدمج/الربط:</a:t>
            </a:r>
            <a:endParaRPr lang="en-US">
              <a:solidFill>
                <a:prstClr val="black"/>
              </a:solidFill>
              <a:latin typeface="Arial" pitchFamily="34" charset="0"/>
              <a:cs typeface="Arial" pitchFamily="34" charset="0"/>
            </a:endParaRPr>
          </a:p>
        </p:txBody>
      </p:sp>
      <p:pic>
        <p:nvPicPr>
          <p:cNvPr id="189442" name="Picture 2"/>
          <p:cNvPicPr>
            <a:picLocks noChangeAspect="1" noChangeArrowheads="1"/>
          </p:cNvPicPr>
          <p:nvPr/>
        </p:nvPicPr>
        <p:blipFill>
          <a:blip r:embed="rId3" cstate="print"/>
          <a:srcRect/>
          <a:stretch>
            <a:fillRect/>
          </a:stretch>
        </p:blipFill>
        <p:spPr bwMode="auto">
          <a:xfrm>
            <a:off x="3287689" y="1916832"/>
            <a:ext cx="5210175" cy="401955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524000" y="1"/>
            <a:ext cx="9144000" cy="1196975"/>
          </a:xfrm>
          <a:prstGeom prst="rect">
            <a:avLst/>
          </a:prstGeom>
          <a:solidFill>
            <a:schemeClr val="tx1"/>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algn="ctr"/>
            <a:r>
              <a:rPr lang="ar-SA" sz="3600" dirty="0">
                <a:solidFill>
                  <a:prstClr val="white"/>
                </a:solidFill>
                <a:latin typeface="Calibri"/>
                <a:cs typeface="PT Bold Heading" pitchFamily="2" charset="-78"/>
              </a:rPr>
              <a:t>المبادئ الإبداعية</a:t>
            </a:r>
            <a:endParaRPr lang="en-US" sz="3600" dirty="0">
              <a:solidFill>
                <a:prstClr val="white"/>
              </a:solidFill>
              <a:latin typeface="Calibri"/>
              <a:cs typeface="PT Bold Heading" pitchFamily="2" charset="-78"/>
            </a:endParaRPr>
          </a:p>
        </p:txBody>
      </p:sp>
      <p:pic>
        <p:nvPicPr>
          <p:cNvPr id="2051" name="Picture 3" descr="bd04924_"/>
          <p:cNvPicPr>
            <a:picLocks noChangeAspect="1" noChangeArrowheads="1"/>
          </p:cNvPicPr>
          <p:nvPr/>
        </p:nvPicPr>
        <p:blipFill>
          <a:blip r:embed="rId2" cstate="print"/>
          <a:srcRect/>
          <a:stretch>
            <a:fillRect/>
          </a:stretch>
        </p:blipFill>
        <p:spPr bwMode="auto">
          <a:xfrm>
            <a:off x="1524000" y="41260"/>
            <a:ext cx="817562" cy="1101725"/>
          </a:xfrm>
          <a:prstGeom prst="rect">
            <a:avLst/>
          </a:prstGeom>
          <a:noFill/>
        </p:spPr>
      </p:pic>
      <p:sp>
        <p:nvSpPr>
          <p:cNvPr id="2053" name="AutoShape 5"/>
          <p:cNvSpPr>
            <a:spLocks noChangeArrowheads="1"/>
          </p:cNvSpPr>
          <p:nvPr/>
        </p:nvSpPr>
        <p:spPr bwMode="auto">
          <a:xfrm>
            <a:off x="9048751" y="260351"/>
            <a:ext cx="1368425" cy="792163"/>
          </a:xfrm>
          <a:prstGeom prst="star8">
            <a:avLst>
              <a:gd name="adj" fmla="val 38250"/>
            </a:avLst>
          </a:prstGeom>
          <a:solidFill>
            <a:schemeClr val="hlink"/>
          </a:solidFill>
          <a:ln w="9525">
            <a:miter lim="800000"/>
            <a:headEnd/>
            <a:tailEnd/>
          </a:ln>
          <a:effectLst/>
          <a:scene3d>
            <a:camera prst="legacyObliqueTopLeft"/>
            <a:lightRig rig="legacyFlat3" dir="t"/>
          </a:scene3d>
          <a:sp3d extrusionH="430200" prstMaterial="legacyMatte">
            <a:bevelT w="13500" h="13500" prst="angle"/>
            <a:bevelB w="13500" h="13500" prst="angle"/>
            <a:extrusionClr>
              <a:schemeClr val="hlink"/>
            </a:extrusionClr>
          </a:sp3d>
        </p:spPr>
        <p:txBody>
          <a:bodyPr vert="horz" wrap="none" lIns="91440" tIns="45720" rIns="91440" bIns="45720" numCol="1" anchor="ctr" anchorCtr="0" compatLnSpc="1">
            <a:prstTxWarp prst="textNoShape">
              <a:avLst/>
            </a:prstTxWarp>
            <a:flatTx/>
          </a:bodyPr>
          <a:lstStyle/>
          <a:p>
            <a:pPr algn="ctr" fontAlgn="base">
              <a:spcBef>
                <a:spcPct val="0"/>
              </a:spcBef>
              <a:spcAft>
                <a:spcPct val="0"/>
              </a:spcAft>
            </a:pPr>
            <a:r>
              <a:rPr lang="ar-SA" sz="2400">
                <a:solidFill>
                  <a:prstClr val="white"/>
                </a:solidFill>
                <a:latin typeface="Arial" pitchFamily="34" charset="0"/>
                <a:cs typeface="PT Bold Heading" pitchFamily="2" charset="-78"/>
              </a:rPr>
              <a:t>تريز</a:t>
            </a:r>
            <a:endParaRPr lang="en-US">
              <a:solidFill>
                <a:prstClr val="black"/>
              </a:solidFill>
              <a:latin typeface="Arial" pitchFamily="34" charset="0"/>
              <a:cs typeface="Arial" pitchFamily="34" charset="0"/>
            </a:endParaRPr>
          </a:p>
        </p:txBody>
      </p:sp>
      <p:sp>
        <p:nvSpPr>
          <p:cNvPr id="29699" name="Rectangle 3"/>
          <p:cNvSpPr>
            <a:spLocks noChangeArrowheads="1"/>
          </p:cNvSpPr>
          <p:nvPr/>
        </p:nvSpPr>
        <p:spPr bwMode="auto">
          <a:xfrm>
            <a:off x="7854951" y="1358900"/>
            <a:ext cx="1985963" cy="45720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fontAlgn="base">
              <a:spcBef>
                <a:spcPct val="0"/>
              </a:spcBef>
              <a:spcAft>
                <a:spcPct val="0"/>
              </a:spcAft>
            </a:pPr>
            <a:r>
              <a:rPr lang="ar-SA" sz="2400" u="sng">
                <a:solidFill>
                  <a:srgbClr val="1F497D"/>
                </a:solidFill>
                <a:effectLst>
                  <a:outerShdw blurRad="38100" dist="38100" dir="2700000" algn="tl">
                    <a:srgbClr val="C0C0C0"/>
                  </a:outerShdw>
                </a:effectLst>
                <a:latin typeface="Arial" pitchFamily="34" charset="0"/>
                <a:cs typeface="PT Bold Heading" pitchFamily="2" charset="-78"/>
              </a:rPr>
              <a:t>5- الدمج/الربط:</a:t>
            </a:r>
            <a:endParaRPr lang="en-US">
              <a:solidFill>
                <a:prstClr val="black"/>
              </a:solidFill>
              <a:latin typeface="Arial" pitchFamily="34" charset="0"/>
              <a:cs typeface="Arial" pitchFamily="34" charset="0"/>
            </a:endParaRPr>
          </a:p>
        </p:txBody>
      </p:sp>
      <p:pic>
        <p:nvPicPr>
          <p:cNvPr id="190466" name="Picture 2"/>
          <p:cNvPicPr>
            <a:picLocks noChangeAspect="1" noChangeArrowheads="1"/>
          </p:cNvPicPr>
          <p:nvPr/>
        </p:nvPicPr>
        <p:blipFill>
          <a:blip r:embed="rId3" cstate="print"/>
          <a:srcRect/>
          <a:stretch>
            <a:fillRect/>
          </a:stretch>
        </p:blipFill>
        <p:spPr bwMode="auto">
          <a:xfrm>
            <a:off x="3575720" y="2132857"/>
            <a:ext cx="4648200" cy="397192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عنصر نائب لرقم الشريحة 6"/>
          <p:cNvSpPr>
            <a:spLocks noGrp="1"/>
          </p:cNvSpPr>
          <p:nvPr>
            <p:ph type="sldNum" sz="quarter" idx="12"/>
          </p:nvPr>
        </p:nvSpPr>
        <p:spPr>
          <a:noFill/>
        </p:spPr>
        <p:txBody>
          <a:bodyPr/>
          <a:lstStyle/>
          <a:p>
            <a:fld id="{D7A481D3-6844-4B99-B3B6-0A3F5B6FD567}" type="slidenum">
              <a:rPr lang="en-US">
                <a:solidFill>
                  <a:prstClr val="black">
                    <a:tint val="75000"/>
                  </a:prstClr>
                </a:solidFill>
                <a:latin typeface="Calibri"/>
                <a:ea typeface="Times New Roman (Arabic)" charset="0"/>
                <a:cs typeface="Times New Roman (Arabic)" charset="0"/>
              </a:rPr>
              <a:pPr/>
              <a:t>41</a:t>
            </a:fld>
            <a:endParaRPr lang="en-US">
              <a:solidFill>
                <a:prstClr val="black">
                  <a:tint val="75000"/>
                </a:prstClr>
              </a:solidFill>
              <a:latin typeface="Calibri"/>
              <a:ea typeface="Times New Roman (Arabic)" charset="0"/>
              <a:cs typeface="Times New Roman (Arabic)" charset="0"/>
            </a:endParaRPr>
          </a:p>
        </p:txBody>
      </p:sp>
      <p:sp>
        <p:nvSpPr>
          <p:cNvPr id="219138" name="Rectangle 2"/>
          <p:cNvSpPr>
            <a:spLocks noGrp="1" noChangeArrowheads="1"/>
          </p:cNvSpPr>
          <p:nvPr>
            <p:ph type="title"/>
          </p:nvPr>
        </p:nvSpPr>
        <p:spPr>
          <a:xfrm>
            <a:off x="2999656" y="1052736"/>
            <a:ext cx="7239000" cy="762000"/>
          </a:xfrm>
          <a:noFill/>
        </p:spPr>
        <p:txBody>
          <a:bodyPr vert="horz" lIns="92075" tIns="46038" rIns="92075" bIns="46038" rtlCol="1" anchor="ctr">
            <a:normAutofit fontScale="90000"/>
          </a:bodyPr>
          <a:lstStyle/>
          <a:p>
            <a:pPr algn="ctr" eaLnBrk="1" hangingPunct="1"/>
            <a:r>
              <a:rPr lang="ar-AE" dirty="0"/>
              <a:t> </a:t>
            </a:r>
            <a:r>
              <a:rPr lang="ar-SA" sz="5300" b="1" dirty="0"/>
              <a:t>لا تبحثوا عن الكمال انما ابحثوا عن التطور</a:t>
            </a:r>
          </a:p>
        </p:txBody>
      </p:sp>
      <p:pic>
        <p:nvPicPr>
          <p:cNvPr id="14340" name="Picture 6" descr="C:\Documents and Settings\Administrator\My Documents\My Pictures\All pictures from quicknowledge\chart.jpg"/>
          <p:cNvPicPr>
            <a:picLocks noGrp="1" noChangeAspect="1" noChangeArrowheads="1"/>
          </p:cNvPicPr>
          <p:nvPr>
            <p:ph type="clipArt" sz="half" idx="2"/>
          </p:nvPr>
        </p:nvPicPr>
        <p:blipFill>
          <a:blip r:embed="rId5" cstate="print"/>
          <a:srcRect/>
          <a:stretch>
            <a:fillRect/>
          </a:stretch>
        </p:blipFill>
        <p:spPr>
          <a:xfrm>
            <a:off x="4151784" y="2564904"/>
            <a:ext cx="4292720" cy="345564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499"/>
                                          </p:stCondLst>
                                        </p:cTn>
                                        <p:tgtEl>
                                          <p:spTgt spid="219138"/>
                                        </p:tgtEl>
                                        <p:attrNameLst>
                                          <p:attrName>style.visibility</p:attrName>
                                        </p:attrNameLst>
                                      </p:cBhvr>
                                      <p:to>
                                        <p:strVal val="visible"/>
                                      </p:to>
                                    </p:set>
                                    <p:anim to="" calcmode="lin" valueType="num">
                                      <p:cBhvr>
                                        <p:cTn id="7" dur="1" fill="hold"/>
                                        <p:tgtEl>
                                          <p:spTgt spid="219138"/>
                                        </p:tgtEl>
                                        <p:attrNameLst>
                                          <p:attrName/>
                                        </p:attrNameLst>
                                      </p:cBhvr>
                                    </p:anim>
                                  </p:childTnLst>
                                  <p:subTnLst>
                                    <p:audio>
                                      <p:cMediaNode>
                                        <p:cTn display="0" masterRel="sameClick">
                                          <p:stCondLst>
                                            <p:cond evt="begin" delay="0">
                                              <p:tn val="5"/>
                                            </p:cond>
                                          </p:stCondLst>
                                          <p:endCondLst>
                                            <p:cond evt="onStopAudio" delay="0">
                                              <p:tgtEl>
                                                <p:sldTgt/>
                                              </p:tgtEl>
                                            </p:cond>
                                          </p:endCondLst>
                                        </p:cTn>
                                        <p:tgtEl>
                                          <p:sndTgt r:embed="rId4"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38"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4"/>
          <p:cNvSpPr>
            <a:spLocks noGrp="1"/>
          </p:cNvSpPr>
          <p:nvPr>
            <p:ph type="title"/>
          </p:nvPr>
        </p:nvSpPr>
        <p:spPr/>
        <p:txBody>
          <a:bodyPr>
            <a:noAutofit/>
          </a:bodyPr>
          <a:lstStyle/>
          <a:p>
            <a:r>
              <a:rPr lang="ar-SA" sz="8000" b="1" dirty="0"/>
              <a:t>نصيحة </a:t>
            </a:r>
          </a:p>
        </p:txBody>
      </p:sp>
      <p:pic>
        <p:nvPicPr>
          <p:cNvPr id="424962" name="Picture 2"/>
          <p:cNvPicPr>
            <a:picLocks noGrp="1" noChangeAspect="1" noChangeArrowheads="1"/>
          </p:cNvPicPr>
          <p:nvPr>
            <p:ph idx="1"/>
          </p:nvPr>
        </p:nvPicPr>
        <p:blipFill>
          <a:blip r:embed="rId2" cstate="print"/>
          <a:stretch>
            <a:fillRect/>
          </a:stretch>
        </p:blipFill>
        <p:spPr bwMode="auto">
          <a:xfrm>
            <a:off x="2207569" y="1268760"/>
            <a:ext cx="7944223" cy="50405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WER3D TRANSITION" val="ClosingBarrier.p3d 3"/>
  <p:tag name="POWER3D OPTIONS" val="Slow "/>
  <p:tag name="POWER3D SOUND" val="Closing Barrier"/>
</p:tagLst>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829</Words>
  <Application>Microsoft Office PowerPoint</Application>
  <PresentationFormat>شاشة عريضة</PresentationFormat>
  <Paragraphs>165</Paragraphs>
  <Slides>42</Slides>
  <Notes>1</Notes>
  <HiddenSlides>0</HiddenSlides>
  <MMClips>0</MMClips>
  <ScaleCrop>false</ScaleCrop>
  <HeadingPairs>
    <vt:vector size="8" baseType="variant">
      <vt:variant>
        <vt:lpstr>الخطوط المستخدمة</vt:lpstr>
      </vt:variant>
      <vt:variant>
        <vt:i4>6</vt:i4>
      </vt:variant>
      <vt:variant>
        <vt:lpstr>نسق</vt:lpstr>
      </vt:variant>
      <vt:variant>
        <vt:i4>2</vt:i4>
      </vt:variant>
      <vt:variant>
        <vt:lpstr>خوادم OLE مضمنة</vt:lpstr>
      </vt:variant>
      <vt:variant>
        <vt:i4>1</vt:i4>
      </vt:variant>
      <vt:variant>
        <vt:lpstr>عناوين الشرائح</vt:lpstr>
      </vt:variant>
      <vt:variant>
        <vt:i4>42</vt:i4>
      </vt:variant>
    </vt:vector>
  </HeadingPairs>
  <TitlesOfParts>
    <vt:vector size="51" baseType="lpstr">
      <vt:lpstr>ae_AlMateen</vt:lpstr>
      <vt:lpstr>Arial</vt:lpstr>
      <vt:lpstr>Calibri</vt:lpstr>
      <vt:lpstr>Calibri Light</vt:lpstr>
      <vt:lpstr>Times New Roman (Arabic)</vt:lpstr>
      <vt:lpstr>Wingdings</vt:lpstr>
      <vt:lpstr>نسق Office</vt:lpstr>
      <vt:lpstr>سمة Office</vt:lpstr>
      <vt:lpstr>Photo Editor Photo</vt:lpstr>
      <vt:lpstr>الشخص الذي لا يرتكب أخطاء هو الشخص التقليدي</vt:lpstr>
      <vt:lpstr>تجارب المخترعين المحليين</vt:lpstr>
      <vt:lpstr>عرض تقديمي في PowerPoint</vt:lpstr>
      <vt:lpstr>عرض تقديمي في PowerPoint</vt:lpstr>
      <vt:lpstr>      الدول الكبرى تقسم نفسها إلى محافظات اصغر    </vt:lpstr>
      <vt:lpstr>: 1 الدول الكبرى تقسم نفسها إلى محافظات اصغر 2       بطاقة شحن الجوال مقسمة ومجزأة إلى قيم ممكن أن يشتريها العميل فكانت شركة الاتصالات عندها بطاقات 100 و50 فقط  ولما خرجت موبايلي وضعت أسعار إلى 10 ريالات فاستخدمت موبايلي  مبدأ التقسيم ليسهل على العميل شراء البطاقة بالحاجة التي يريدها </vt:lpstr>
      <vt:lpstr>عرض تقديمي في PowerPoint</vt:lpstr>
      <vt:lpstr>      مثال   الأسهم كانت أسعارها كبيرة جدا و تم تجزئة الأسهم إلى أقسام اصغر       </vt:lpstr>
      <vt:lpstr>عرض تقديمي في PowerPoint</vt:lpstr>
      <vt:lpstr>عرض تقديمي في PowerPoint</vt:lpstr>
      <vt:lpstr>عرض تقديمي في PowerPoint</vt:lpstr>
      <vt:lpstr>عرض تقديمي في PowerPoint</vt:lpstr>
      <vt:lpstr>في مكيفات السبيلت فصل المولد و ابعاده ليقلل الازعاج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 لا تبحثوا عن الكمال انما ابحثوا عن التطور</vt:lpstr>
      <vt:lpstr>نصيحة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Amal .</dc:creator>
  <cp:lastModifiedBy>Amal .</cp:lastModifiedBy>
  <cp:revision>1</cp:revision>
  <dcterms:created xsi:type="dcterms:W3CDTF">2026-01-14T13:03:25Z</dcterms:created>
  <dcterms:modified xsi:type="dcterms:W3CDTF">2026-01-14T13:15:23Z</dcterms:modified>
</cp:coreProperties>
</file>