
<file path=[Content_Types].xml><?xml version="1.0" encoding="utf-8"?>
<Types xmlns="http://schemas.openxmlformats.org/package/2006/content-types">
  <Default Extension="fntdata" ContentType="application/x-fontdata"/>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4" r:id="rId1"/>
  </p:sldMasterIdLst>
  <p:notesMasterIdLst>
    <p:notesMasterId r:id="rId39"/>
  </p:notesMasterIdLst>
  <p:sldIdLst>
    <p:sldId id="256" r:id="rId2"/>
    <p:sldId id="258" r:id="rId3"/>
    <p:sldId id="261" r:id="rId4"/>
    <p:sldId id="327" r:id="rId5"/>
    <p:sldId id="328" r:id="rId6"/>
    <p:sldId id="329" r:id="rId7"/>
    <p:sldId id="331" r:id="rId8"/>
    <p:sldId id="332" r:id="rId9"/>
    <p:sldId id="260" r:id="rId10"/>
    <p:sldId id="259" r:id="rId11"/>
    <p:sldId id="310" r:id="rId12"/>
    <p:sldId id="311" r:id="rId13"/>
    <p:sldId id="267" r:id="rId14"/>
    <p:sldId id="257" r:id="rId15"/>
    <p:sldId id="312" r:id="rId16"/>
    <p:sldId id="262" r:id="rId17"/>
    <p:sldId id="326" r:id="rId18"/>
    <p:sldId id="266" r:id="rId19"/>
    <p:sldId id="317" r:id="rId20"/>
    <p:sldId id="316" r:id="rId21"/>
    <p:sldId id="318" r:id="rId22"/>
    <p:sldId id="319" r:id="rId23"/>
    <p:sldId id="314" r:id="rId24"/>
    <p:sldId id="263" r:id="rId25"/>
    <p:sldId id="320" r:id="rId26"/>
    <p:sldId id="315" r:id="rId27"/>
    <p:sldId id="270" r:id="rId28"/>
    <p:sldId id="321" r:id="rId29"/>
    <p:sldId id="322" r:id="rId30"/>
    <p:sldId id="323" r:id="rId31"/>
    <p:sldId id="324" r:id="rId32"/>
    <p:sldId id="268" r:id="rId33"/>
    <p:sldId id="265" r:id="rId34"/>
    <p:sldId id="325" r:id="rId35"/>
    <p:sldId id="273" r:id="rId36"/>
    <p:sldId id="288" r:id="rId37"/>
    <p:sldId id="287" r:id="rId38"/>
  </p:sldIdLst>
  <p:sldSz cx="9144000" cy="5143500" type="screen16x9"/>
  <p:notesSz cx="6858000" cy="9144000"/>
  <p:embeddedFontLst>
    <p:embeddedFont>
      <p:font typeface="Bebas Neue" panose="020B0606020202050201" pitchFamily="34" charset="0"/>
      <p:regular r:id="rId40"/>
    </p:embeddedFont>
    <p:embeddedFont>
      <p:font typeface="Open Sans" panose="020B0606030504020204" pitchFamily="34" charset="0"/>
      <p:regular r:id="rId41"/>
      <p:bold r:id="rId42"/>
      <p:italic r:id="rId43"/>
      <p:boldItalic r:id="rId44"/>
    </p:embeddedFont>
    <p:embeddedFont>
      <p:font typeface="Raleway" pitchFamily="2" charset="0"/>
      <p:regular r:id="rId45"/>
      <p:bold r:id="rId46"/>
      <p:italic r:id="rId47"/>
      <p:boldItalic r:id="rId48"/>
    </p:embeddedFont>
    <p:embeddedFont>
      <p:font typeface="Ranchers" panose="020B0604020202020204" charset="0"/>
      <p:regular r:id="rId49"/>
    </p:embeddedFont>
    <p:embeddedFont>
      <p:font typeface="Verdana" panose="020B0604030504040204" pitchFamily="34"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34B68B4-95A3-45DC-B3C7-2DFDD657B0AA}">
  <a:tblStyle styleId="{F34B68B4-95A3-45DC-B3C7-2DFDD657B0A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2" d="100"/>
          <a:sy n="122" d="100"/>
        </p:scale>
        <p:origin x="10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5"/>
        <p:cNvGrpSpPr/>
        <p:nvPr/>
      </p:nvGrpSpPr>
      <p:grpSpPr>
        <a:xfrm>
          <a:off x="0" y="0"/>
          <a:ext cx="0" cy="0"/>
          <a:chOff x="0" y="0"/>
          <a:chExt cx="0" cy="0"/>
        </a:xfrm>
      </p:grpSpPr>
      <p:sp>
        <p:nvSpPr>
          <p:cNvPr id="3706" name="Google Shape;3706;gba2fe5b955_0_4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7" name="Google Shape;3707;gba2fe5b955_0_4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7"/>
        <p:cNvGrpSpPr/>
        <p:nvPr/>
      </p:nvGrpSpPr>
      <p:grpSpPr>
        <a:xfrm>
          <a:off x="0" y="0"/>
          <a:ext cx="0" cy="0"/>
          <a:chOff x="0" y="0"/>
          <a:chExt cx="0" cy="0"/>
        </a:xfrm>
      </p:grpSpPr>
      <p:sp>
        <p:nvSpPr>
          <p:cNvPr id="3718" name="Google Shape;3718;gba2fe5b955_0_10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9" name="Google Shape;3719;gba2fe5b955_0_10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8"/>
        <p:cNvGrpSpPr/>
        <p:nvPr/>
      </p:nvGrpSpPr>
      <p:grpSpPr>
        <a:xfrm>
          <a:off x="0" y="0"/>
          <a:ext cx="0" cy="0"/>
          <a:chOff x="0" y="0"/>
          <a:chExt cx="0" cy="0"/>
        </a:xfrm>
      </p:grpSpPr>
      <p:sp>
        <p:nvSpPr>
          <p:cNvPr id="3929" name="Google Shape;3929;gba2fe5b955_0_18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0" name="Google Shape;3930;gba2fe5b955_0_18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7"/>
        <p:cNvGrpSpPr/>
        <p:nvPr/>
      </p:nvGrpSpPr>
      <p:grpSpPr>
        <a:xfrm>
          <a:off x="0" y="0"/>
          <a:ext cx="0" cy="0"/>
          <a:chOff x="0" y="0"/>
          <a:chExt cx="0" cy="0"/>
        </a:xfrm>
      </p:grpSpPr>
      <p:sp>
        <p:nvSpPr>
          <p:cNvPr id="3738" name="Google Shape;3738;gba2fe5b955_0_1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9" name="Google Shape;3739;gba2fe5b955_0_1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5797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7"/>
        <p:cNvGrpSpPr/>
        <p:nvPr/>
      </p:nvGrpSpPr>
      <p:grpSpPr>
        <a:xfrm>
          <a:off x="0" y="0"/>
          <a:ext cx="0" cy="0"/>
          <a:chOff x="0" y="0"/>
          <a:chExt cx="0" cy="0"/>
        </a:xfrm>
      </p:grpSpPr>
      <p:sp>
        <p:nvSpPr>
          <p:cNvPr id="3738" name="Google Shape;3738;gba2fe5b955_0_1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9" name="Google Shape;3739;gba2fe5b955_0_1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606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8"/>
        <p:cNvGrpSpPr/>
        <p:nvPr/>
      </p:nvGrpSpPr>
      <p:grpSpPr>
        <a:xfrm>
          <a:off x="0" y="0"/>
          <a:ext cx="0" cy="0"/>
          <a:chOff x="0" y="0"/>
          <a:chExt cx="0" cy="0"/>
        </a:xfrm>
      </p:grpSpPr>
      <p:sp>
        <p:nvSpPr>
          <p:cNvPr id="3749" name="Google Shape;3749;gba2fe5b955_0_12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50" name="Google Shape;3750;gba2fe5b955_0_1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7"/>
        <p:cNvGrpSpPr/>
        <p:nvPr/>
      </p:nvGrpSpPr>
      <p:grpSpPr>
        <a:xfrm>
          <a:off x="0" y="0"/>
          <a:ext cx="0" cy="0"/>
          <a:chOff x="0" y="0"/>
          <a:chExt cx="0" cy="0"/>
        </a:xfrm>
      </p:grpSpPr>
      <p:sp>
        <p:nvSpPr>
          <p:cNvPr id="3738" name="Google Shape;3738;gba2fe5b955_0_1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9" name="Google Shape;3739;gba2fe5b955_0_1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7"/>
        <p:cNvGrpSpPr/>
        <p:nvPr/>
      </p:nvGrpSpPr>
      <p:grpSpPr>
        <a:xfrm>
          <a:off x="0" y="0"/>
          <a:ext cx="0" cy="0"/>
          <a:chOff x="0" y="0"/>
          <a:chExt cx="0" cy="0"/>
        </a:xfrm>
      </p:grpSpPr>
      <p:sp>
        <p:nvSpPr>
          <p:cNvPr id="3738" name="Google Shape;3738;gba2fe5b955_0_1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9" name="Google Shape;3739;gba2fe5b955_0_1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46823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7"/>
        <p:cNvGrpSpPr/>
        <p:nvPr/>
      </p:nvGrpSpPr>
      <p:grpSpPr>
        <a:xfrm>
          <a:off x="0" y="0"/>
          <a:ext cx="0" cy="0"/>
          <a:chOff x="0" y="0"/>
          <a:chExt cx="0" cy="0"/>
        </a:xfrm>
      </p:grpSpPr>
      <p:sp>
        <p:nvSpPr>
          <p:cNvPr id="3738" name="Google Shape;3738;gba2fe5b955_0_1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9" name="Google Shape;3739;gba2fe5b955_0_1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86341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1"/>
        <p:cNvGrpSpPr/>
        <p:nvPr/>
      </p:nvGrpSpPr>
      <p:grpSpPr>
        <a:xfrm>
          <a:off x="0" y="0"/>
          <a:ext cx="0" cy="0"/>
          <a:chOff x="0" y="0"/>
          <a:chExt cx="0" cy="0"/>
        </a:xfrm>
      </p:grpSpPr>
      <p:sp>
        <p:nvSpPr>
          <p:cNvPr id="3712" name="Google Shape;3712;gba2fe5b955_0_10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3" name="Google Shape;3713;gba2fe5b955_0_10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1"/>
        <p:cNvGrpSpPr/>
        <p:nvPr/>
      </p:nvGrpSpPr>
      <p:grpSpPr>
        <a:xfrm>
          <a:off x="0" y="0"/>
          <a:ext cx="0" cy="0"/>
          <a:chOff x="0" y="0"/>
          <a:chExt cx="0" cy="0"/>
        </a:xfrm>
      </p:grpSpPr>
      <p:sp>
        <p:nvSpPr>
          <p:cNvPr id="3712" name="Google Shape;3712;gba2fe5b955_0_10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3" name="Google Shape;3713;gba2fe5b955_0_10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4764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9"/>
        <p:cNvGrpSpPr/>
        <p:nvPr/>
      </p:nvGrpSpPr>
      <p:grpSpPr>
        <a:xfrm>
          <a:off x="0" y="0"/>
          <a:ext cx="0" cy="0"/>
          <a:chOff x="0" y="0"/>
          <a:chExt cx="0" cy="0"/>
        </a:xfrm>
      </p:grpSpPr>
      <p:sp>
        <p:nvSpPr>
          <p:cNvPr id="3940" name="Google Shape;3940;gba2fe5b955_0_18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1" name="Google Shape;3941;gba2fe5b955_0_18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1054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5"/>
        <p:cNvGrpSpPr/>
        <p:nvPr/>
      </p:nvGrpSpPr>
      <p:grpSpPr>
        <a:xfrm>
          <a:off x="0" y="0"/>
          <a:ext cx="0" cy="0"/>
          <a:chOff x="0" y="0"/>
          <a:chExt cx="0" cy="0"/>
        </a:xfrm>
      </p:grpSpPr>
      <p:sp>
        <p:nvSpPr>
          <p:cNvPr id="4066" name="Google Shape;4066;gbc4845f57a_0_7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7" name="Google Shape;4067;gbc4845f57a_0_7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9004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5"/>
        <p:cNvGrpSpPr/>
        <p:nvPr/>
      </p:nvGrpSpPr>
      <p:grpSpPr>
        <a:xfrm>
          <a:off x="0" y="0"/>
          <a:ext cx="0" cy="0"/>
          <a:chOff x="0" y="0"/>
          <a:chExt cx="0" cy="0"/>
        </a:xfrm>
      </p:grpSpPr>
      <p:sp>
        <p:nvSpPr>
          <p:cNvPr id="4066" name="Google Shape;4066;gbc4845f57a_0_7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7" name="Google Shape;4067;gbc4845f57a_0_7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6459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5"/>
        <p:cNvGrpSpPr/>
        <p:nvPr/>
      </p:nvGrpSpPr>
      <p:grpSpPr>
        <a:xfrm>
          <a:off x="0" y="0"/>
          <a:ext cx="0" cy="0"/>
          <a:chOff x="0" y="0"/>
          <a:chExt cx="0" cy="0"/>
        </a:xfrm>
      </p:grpSpPr>
      <p:sp>
        <p:nvSpPr>
          <p:cNvPr id="4066" name="Google Shape;4066;gbc4845f57a_0_7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7" name="Google Shape;4067;gbc4845f57a_0_7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49569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8904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5"/>
        <p:cNvGrpSpPr/>
        <p:nvPr/>
      </p:nvGrpSpPr>
      <p:grpSpPr>
        <a:xfrm>
          <a:off x="0" y="0"/>
          <a:ext cx="0" cy="0"/>
          <a:chOff x="0" y="0"/>
          <a:chExt cx="0" cy="0"/>
        </a:xfrm>
      </p:grpSpPr>
      <p:sp>
        <p:nvSpPr>
          <p:cNvPr id="4066" name="Google Shape;4066;gbc4845f57a_0_7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7" name="Google Shape;4067;gbc4845f57a_0_7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9958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1"/>
        <p:cNvGrpSpPr/>
        <p:nvPr/>
      </p:nvGrpSpPr>
      <p:grpSpPr>
        <a:xfrm>
          <a:off x="0" y="0"/>
          <a:ext cx="0" cy="0"/>
          <a:chOff x="0" y="0"/>
          <a:chExt cx="0" cy="0"/>
        </a:xfrm>
      </p:grpSpPr>
      <p:sp>
        <p:nvSpPr>
          <p:cNvPr id="3962" name="Google Shape;3962;gba2fe5b955_0_18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3" name="Google Shape;3963;gba2fe5b955_0_18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83264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1"/>
        <p:cNvGrpSpPr/>
        <p:nvPr/>
      </p:nvGrpSpPr>
      <p:grpSpPr>
        <a:xfrm>
          <a:off x="0" y="0"/>
          <a:ext cx="0" cy="0"/>
          <a:chOff x="0" y="0"/>
          <a:chExt cx="0" cy="0"/>
        </a:xfrm>
      </p:grpSpPr>
      <p:sp>
        <p:nvSpPr>
          <p:cNvPr id="4172" name="Google Shape;4172;gbc4845f57a_0_7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3" name="Google Shape;4173;gbc4845f57a_0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1"/>
        <p:cNvGrpSpPr/>
        <p:nvPr/>
      </p:nvGrpSpPr>
      <p:grpSpPr>
        <a:xfrm>
          <a:off x="0" y="0"/>
          <a:ext cx="0" cy="0"/>
          <a:chOff x="0" y="0"/>
          <a:chExt cx="0" cy="0"/>
        </a:xfrm>
      </p:grpSpPr>
      <p:sp>
        <p:nvSpPr>
          <p:cNvPr id="4172" name="Google Shape;4172;gbc4845f57a_0_7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3" name="Google Shape;4173;gbc4845f57a_0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49925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1"/>
        <p:cNvGrpSpPr/>
        <p:nvPr/>
      </p:nvGrpSpPr>
      <p:grpSpPr>
        <a:xfrm>
          <a:off x="0" y="0"/>
          <a:ext cx="0" cy="0"/>
          <a:chOff x="0" y="0"/>
          <a:chExt cx="0" cy="0"/>
        </a:xfrm>
      </p:grpSpPr>
      <p:sp>
        <p:nvSpPr>
          <p:cNvPr id="4172" name="Google Shape;4172;gbc4845f57a_0_7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3" name="Google Shape;4173;gbc4845f57a_0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63518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1"/>
        <p:cNvGrpSpPr/>
        <p:nvPr/>
      </p:nvGrpSpPr>
      <p:grpSpPr>
        <a:xfrm>
          <a:off x="0" y="0"/>
          <a:ext cx="0" cy="0"/>
          <a:chOff x="0" y="0"/>
          <a:chExt cx="0" cy="0"/>
        </a:xfrm>
      </p:grpSpPr>
      <p:sp>
        <p:nvSpPr>
          <p:cNvPr id="4172" name="Google Shape;4172;gbc4845f57a_0_7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3" name="Google Shape;4173;gbc4845f57a_0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47976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6"/>
        <p:cNvGrpSpPr/>
        <p:nvPr/>
      </p:nvGrpSpPr>
      <p:grpSpPr>
        <a:xfrm>
          <a:off x="0" y="0"/>
          <a:ext cx="0" cy="0"/>
          <a:chOff x="0" y="0"/>
          <a:chExt cx="0" cy="0"/>
        </a:xfrm>
      </p:grpSpPr>
      <p:sp>
        <p:nvSpPr>
          <p:cNvPr id="4077" name="Google Shape;4077;gbcd3c0cc8b_5_9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8" name="Google Shape;4078;gbcd3c0cc8b_5_9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60415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5"/>
        <p:cNvGrpSpPr/>
        <p:nvPr/>
      </p:nvGrpSpPr>
      <p:grpSpPr>
        <a:xfrm>
          <a:off x="0" y="0"/>
          <a:ext cx="0" cy="0"/>
          <a:chOff x="0" y="0"/>
          <a:chExt cx="0" cy="0"/>
        </a:xfrm>
      </p:grpSpPr>
      <p:sp>
        <p:nvSpPr>
          <p:cNvPr id="4136" name="Google Shape;4136;gbcd3c0cc8b_4_6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37" name="Google Shape;4137;gbcd3c0cc8b_4_6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7"/>
        <p:cNvGrpSpPr/>
        <p:nvPr/>
      </p:nvGrpSpPr>
      <p:grpSpPr>
        <a:xfrm>
          <a:off x="0" y="0"/>
          <a:ext cx="0" cy="0"/>
          <a:chOff x="0" y="0"/>
          <a:chExt cx="0" cy="0"/>
        </a:xfrm>
      </p:grpSpPr>
      <p:sp>
        <p:nvSpPr>
          <p:cNvPr id="3998" name="Google Shape;3998;gba2fe5b955_0_18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9" name="Google Shape;3999;gba2fe5b955_0_18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9"/>
        <p:cNvGrpSpPr/>
        <p:nvPr/>
      </p:nvGrpSpPr>
      <p:grpSpPr>
        <a:xfrm>
          <a:off x="0" y="0"/>
          <a:ext cx="0" cy="0"/>
          <a:chOff x="0" y="0"/>
          <a:chExt cx="0" cy="0"/>
        </a:xfrm>
      </p:grpSpPr>
      <p:sp>
        <p:nvSpPr>
          <p:cNvPr id="3940" name="Google Shape;3940;gba2fe5b955_0_18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1" name="Google Shape;3941;gba2fe5b955_0_18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0904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0"/>
        <p:cNvGrpSpPr/>
        <p:nvPr/>
      </p:nvGrpSpPr>
      <p:grpSpPr>
        <a:xfrm>
          <a:off x="0" y="0"/>
          <a:ext cx="0" cy="0"/>
          <a:chOff x="0" y="0"/>
          <a:chExt cx="0" cy="0"/>
        </a:xfrm>
      </p:grpSpPr>
      <p:sp>
        <p:nvSpPr>
          <p:cNvPr id="4241" name="Google Shape;4241;gbc96c97902_1_16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2" name="Google Shape;4242;gbc96c97902_1_16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6"/>
        <p:cNvGrpSpPr/>
        <p:nvPr/>
      </p:nvGrpSpPr>
      <p:grpSpPr>
        <a:xfrm>
          <a:off x="0" y="0"/>
          <a:ext cx="0" cy="0"/>
          <a:chOff x="0" y="0"/>
          <a:chExt cx="0" cy="0"/>
        </a:xfrm>
      </p:grpSpPr>
      <p:sp>
        <p:nvSpPr>
          <p:cNvPr id="4707" name="Google Shape;4707;gbc96c97902_1_164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8" name="Google Shape;4708;gbc96c97902_1_164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6"/>
        <p:cNvGrpSpPr/>
        <p:nvPr/>
      </p:nvGrpSpPr>
      <p:grpSpPr>
        <a:xfrm>
          <a:off x="0" y="0"/>
          <a:ext cx="0" cy="0"/>
          <a:chOff x="0" y="0"/>
          <a:chExt cx="0" cy="0"/>
        </a:xfrm>
      </p:grpSpPr>
      <p:sp>
        <p:nvSpPr>
          <p:cNvPr id="4687" name="Google Shape;4687;gbc96c97902_1_16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8" name="Google Shape;4688;gbc96c97902_1_16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s://www.flaticon.com/" TargetMode="External"/><Relationship Id="rId2" Type="http://schemas.openxmlformats.org/officeDocument/2006/relationships/hyperlink" Target="https://slidesgo.com/" TargetMode="External"/><Relationship Id="rId1" Type="http://schemas.openxmlformats.org/officeDocument/2006/relationships/slideMaster" Target="../slideMasters/slideMaster1.xml"/><Relationship Id="rId4" Type="http://schemas.openxmlformats.org/officeDocument/2006/relationships/hyperlink" Target="https://www.freepik.com/" TargetMode="Externa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8167079" y="697785"/>
            <a:ext cx="525489" cy="512808"/>
            <a:chOff x="7998517" y="657985"/>
            <a:chExt cx="525489" cy="512808"/>
          </a:xfrm>
        </p:grpSpPr>
        <p:sp>
          <p:nvSpPr>
            <p:cNvPr id="10" name="Google Shape;10;p2"/>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31;p2"/>
          <p:cNvGrpSpPr/>
          <p:nvPr/>
        </p:nvGrpSpPr>
        <p:grpSpPr>
          <a:xfrm>
            <a:off x="8240208" y="3997285"/>
            <a:ext cx="828486" cy="735173"/>
            <a:chOff x="7918333" y="3847522"/>
            <a:chExt cx="828486" cy="735173"/>
          </a:xfrm>
        </p:grpSpPr>
        <p:sp>
          <p:nvSpPr>
            <p:cNvPr id="32" name="Google Shape;32;p2"/>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 name="Google Shape;40;p2"/>
          <p:cNvGrpSpPr/>
          <p:nvPr/>
        </p:nvGrpSpPr>
        <p:grpSpPr>
          <a:xfrm>
            <a:off x="8895099" y="1012029"/>
            <a:ext cx="257653" cy="664691"/>
            <a:chOff x="8895099" y="1012029"/>
            <a:chExt cx="257653" cy="664691"/>
          </a:xfrm>
        </p:grpSpPr>
        <p:sp>
          <p:nvSpPr>
            <p:cNvPr id="41" name="Google Shape;41;p2"/>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 name="Google Shape;46;p2"/>
          <p:cNvGrpSpPr/>
          <p:nvPr/>
        </p:nvGrpSpPr>
        <p:grpSpPr>
          <a:xfrm>
            <a:off x="8381944" y="2551729"/>
            <a:ext cx="959394" cy="1094113"/>
            <a:chOff x="8184632" y="2551892"/>
            <a:chExt cx="959394" cy="1094113"/>
          </a:xfrm>
        </p:grpSpPr>
        <p:sp>
          <p:nvSpPr>
            <p:cNvPr id="47" name="Google Shape;47;p2"/>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7" name="Google Shape;57;p2"/>
          <p:cNvGrpSpPr/>
          <p:nvPr/>
        </p:nvGrpSpPr>
        <p:grpSpPr>
          <a:xfrm>
            <a:off x="8358256" y="1738655"/>
            <a:ext cx="785736" cy="696137"/>
            <a:chOff x="8066981" y="1564318"/>
            <a:chExt cx="785736" cy="696137"/>
          </a:xfrm>
        </p:grpSpPr>
        <p:sp>
          <p:nvSpPr>
            <p:cNvPr id="58" name="Google Shape;58;p2"/>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 name="Google Shape;69;p2"/>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0" name="Google Shape;70;p2"/>
          <p:cNvGrpSpPr/>
          <p:nvPr/>
        </p:nvGrpSpPr>
        <p:grpSpPr>
          <a:xfrm>
            <a:off x="-128277" y="3474926"/>
            <a:ext cx="1026705" cy="935441"/>
            <a:chOff x="30262" y="3461651"/>
            <a:chExt cx="1026705" cy="935441"/>
          </a:xfrm>
        </p:grpSpPr>
        <p:sp>
          <p:nvSpPr>
            <p:cNvPr id="71" name="Google Shape;71;p2"/>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 name="Google Shape;79;p2"/>
          <p:cNvGrpSpPr/>
          <p:nvPr/>
        </p:nvGrpSpPr>
        <p:grpSpPr>
          <a:xfrm>
            <a:off x="-29614" y="-95665"/>
            <a:ext cx="684353" cy="725246"/>
            <a:chOff x="-17100" y="-95665"/>
            <a:chExt cx="684353" cy="725246"/>
          </a:xfrm>
        </p:grpSpPr>
        <p:sp>
          <p:nvSpPr>
            <p:cNvPr id="80" name="Google Shape;80;p2"/>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 name="Google Shape;85;p2"/>
          <p:cNvGrpSpPr/>
          <p:nvPr/>
        </p:nvGrpSpPr>
        <p:grpSpPr>
          <a:xfrm>
            <a:off x="-369934" y="1645854"/>
            <a:ext cx="997981" cy="881740"/>
            <a:chOff x="158480" y="1731379"/>
            <a:chExt cx="997981" cy="881740"/>
          </a:xfrm>
        </p:grpSpPr>
        <p:sp>
          <p:nvSpPr>
            <p:cNvPr id="86" name="Google Shape;86;p2"/>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9" name="Google Shape;99;p2"/>
          <p:cNvGrpSpPr/>
          <p:nvPr/>
        </p:nvGrpSpPr>
        <p:grpSpPr>
          <a:xfrm>
            <a:off x="470541" y="405009"/>
            <a:ext cx="692679" cy="652747"/>
            <a:chOff x="721756" y="911059"/>
            <a:chExt cx="692679" cy="652747"/>
          </a:xfrm>
        </p:grpSpPr>
        <p:sp>
          <p:nvSpPr>
            <p:cNvPr id="100" name="Google Shape;100;p2"/>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2"/>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 name="Google Shape;110;p2"/>
          <p:cNvGrpSpPr/>
          <p:nvPr/>
        </p:nvGrpSpPr>
        <p:grpSpPr>
          <a:xfrm>
            <a:off x="-18343" y="810796"/>
            <a:ext cx="488872" cy="695337"/>
            <a:chOff x="-5828" y="810796"/>
            <a:chExt cx="488872" cy="695337"/>
          </a:xfrm>
        </p:grpSpPr>
        <p:sp>
          <p:nvSpPr>
            <p:cNvPr id="111" name="Google Shape;111;p2"/>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2"/>
          <p:cNvGrpSpPr/>
          <p:nvPr/>
        </p:nvGrpSpPr>
        <p:grpSpPr>
          <a:xfrm>
            <a:off x="-9616" y="2667333"/>
            <a:ext cx="277315" cy="862910"/>
            <a:chOff x="2898" y="2667333"/>
            <a:chExt cx="277315" cy="862910"/>
          </a:xfrm>
        </p:grpSpPr>
        <p:sp>
          <p:nvSpPr>
            <p:cNvPr id="119" name="Google Shape;119;p2"/>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 name="Google Shape;121;p2"/>
          <p:cNvGrpSpPr/>
          <p:nvPr/>
        </p:nvGrpSpPr>
        <p:grpSpPr>
          <a:xfrm>
            <a:off x="-12514" y="4659199"/>
            <a:ext cx="635935" cy="483764"/>
            <a:chOff x="1" y="4659199"/>
            <a:chExt cx="635935" cy="483764"/>
          </a:xfrm>
        </p:grpSpPr>
        <p:sp>
          <p:nvSpPr>
            <p:cNvPr id="122" name="Google Shape;122;p2"/>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2"/>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 name="Google Shape;127;p2"/>
          <p:cNvGrpSpPr/>
          <p:nvPr/>
        </p:nvGrpSpPr>
        <p:grpSpPr>
          <a:xfrm>
            <a:off x="8570903" y="-114590"/>
            <a:ext cx="581465" cy="723709"/>
            <a:chOff x="8570903" y="-114590"/>
            <a:chExt cx="581465" cy="723709"/>
          </a:xfrm>
        </p:grpSpPr>
        <p:sp>
          <p:nvSpPr>
            <p:cNvPr id="128" name="Google Shape;128;p2"/>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5" name="Google Shape;135;p2"/>
          <p:cNvSpPr/>
          <p:nvPr/>
        </p:nvSpPr>
        <p:spPr>
          <a:xfrm>
            <a:off x="2032224" y="26475"/>
            <a:ext cx="5090400" cy="5090400"/>
          </a:xfrm>
          <a:prstGeom prst="ellipse">
            <a:avLst/>
          </a:prstGeom>
          <a:solidFill>
            <a:srgbClr val="00C5BB">
              <a:alpha val="95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6" name="Google Shape;136;p2"/>
          <p:cNvGrpSpPr/>
          <p:nvPr/>
        </p:nvGrpSpPr>
        <p:grpSpPr>
          <a:xfrm>
            <a:off x="5512418" y="-67293"/>
            <a:ext cx="1091007" cy="448187"/>
            <a:chOff x="5512418" y="-67293"/>
            <a:chExt cx="1091007" cy="448187"/>
          </a:xfrm>
        </p:grpSpPr>
        <p:sp>
          <p:nvSpPr>
            <p:cNvPr id="137" name="Google Shape;137;p2"/>
            <p:cNvSpPr/>
            <p:nvPr/>
          </p:nvSpPr>
          <p:spPr>
            <a:xfrm>
              <a:off x="5512418" y="-67293"/>
              <a:ext cx="1091007" cy="448187"/>
            </a:xfrm>
            <a:custGeom>
              <a:avLst/>
              <a:gdLst/>
              <a:ahLst/>
              <a:cxnLst/>
              <a:rect l="l" t="t" r="r" b="b"/>
              <a:pathLst>
                <a:path w="34070" h="13996" extrusionOk="0">
                  <a:moveTo>
                    <a:pt x="0" y="0"/>
                  </a:moveTo>
                  <a:cubicBezTo>
                    <a:pt x="1650" y="8365"/>
                    <a:pt x="8986" y="13995"/>
                    <a:pt x="17011" y="13995"/>
                  </a:cubicBezTo>
                  <a:cubicBezTo>
                    <a:pt x="18869" y="13995"/>
                    <a:pt x="20764" y="13693"/>
                    <a:pt x="22634" y="13054"/>
                  </a:cubicBezTo>
                  <a:cubicBezTo>
                    <a:pt x="28494" y="11057"/>
                    <a:pt x="32853" y="6084"/>
                    <a:pt x="34070" y="0"/>
                  </a:cubicBezTo>
                  <a:close/>
                </a:path>
              </a:pathLst>
            </a:custGeom>
            <a:solidFill>
              <a:srgbClr val="FF9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p:nvPr/>
          </p:nvSpPr>
          <p:spPr>
            <a:xfrm>
              <a:off x="5517702" y="-66940"/>
              <a:ext cx="239881" cy="136608"/>
            </a:xfrm>
            <a:custGeom>
              <a:avLst/>
              <a:gdLst/>
              <a:ahLst/>
              <a:cxnLst/>
              <a:rect l="l" t="t" r="r" b="b"/>
              <a:pathLst>
                <a:path w="7491" h="4266" extrusionOk="0">
                  <a:moveTo>
                    <a:pt x="2233" y="1"/>
                  </a:moveTo>
                  <a:lnTo>
                    <a:pt x="1" y="757"/>
                  </a:lnTo>
                  <a:cubicBezTo>
                    <a:pt x="131" y="1241"/>
                    <a:pt x="261" y="1726"/>
                    <a:pt x="426" y="2198"/>
                  </a:cubicBezTo>
                  <a:cubicBezTo>
                    <a:pt x="674" y="2907"/>
                    <a:pt x="958" y="3604"/>
                    <a:pt x="1288" y="4266"/>
                  </a:cubicBezTo>
                  <a:lnTo>
                    <a:pt x="5884" y="2706"/>
                  </a:lnTo>
                  <a:cubicBezTo>
                    <a:pt x="7006" y="2328"/>
                    <a:pt x="7490" y="1017"/>
                    <a:pt x="690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
            <p:cNvSpPr/>
            <p:nvPr/>
          </p:nvSpPr>
          <p:spPr>
            <a:xfrm>
              <a:off x="5894094" y="-67293"/>
              <a:ext cx="499391" cy="243307"/>
            </a:xfrm>
            <a:custGeom>
              <a:avLst/>
              <a:gdLst/>
              <a:ahLst/>
              <a:cxnLst/>
              <a:rect l="l" t="t" r="r" b="b"/>
              <a:pathLst>
                <a:path w="15595" h="7598" extrusionOk="0">
                  <a:moveTo>
                    <a:pt x="2907" y="0"/>
                  </a:moveTo>
                  <a:cubicBezTo>
                    <a:pt x="1052" y="1630"/>
                    <a:pt x="1" y="3981"/>
                    <a:pt x="36" y="6450"/>
                  </a:cubicBezTo>
                  <a:cubicBezTo>
                    <a:pt x="56" y="7110"/>
                    <a:pt x="601" y="7598"/>
                    <a:pt x="1213" y="7598"/>
                  </a:cubicBezTo>
                  <a:cubicBezTo>
                    <a:pt x="1335" y="7598"/>
                    <a:pt x="1460" y="7578"/>
                    <a:pt x="1584" y="7537"/>
                  </a:cubicBezTo>
                  <a:lnTo>
                    <a:pt x="14567" y="3107"/>
                  </a:lnTo>
                  <a:cubicBezTo>
                    <a:pt x="15311" y="2859"/>
                    <a:pt x="15594" y="1949"/>
                    <a:pt x="15134" y="1311"/>
                  </a:cubicBezTo>
                  <a:cubicBezTo>
                    <a:pt x="14767" y="827"/>
                    <a:pt x="14366" y="390"/>
                    <a:pt x="13905"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
            <p:cNvSpPr/>
            <p:nvPr/>
          </p:nvSpPr>
          <p:spPr>
            <a:xfrm>
              <a:off x="5942512" y="-6002"/>
              <a:ext cx="419943" cy="180447"/>
            </a:xfrm>
            <a:custGeom>
              <a:avLst/>
              <a:gdLst/>
              <a:ahLst/>
              <a:cxnLst/>
              <a:rect l="l" t="t" r="r" b="b"/>
              <a:pathLst>
                <a:path w="13114" h="5635" extrusionOk="0">
                  <a:moveTo>
                    <a:pt x="9847" y="0"/>
                  </a:moveTo>
                  <a:cubicBezTo>
                    <a:pt x="9390" y="0"/>
                    <a:pt x="8936" y="73"/>
                    <a:pt x="8495" y="224"/>
                  </a:cubicBezTo>
                  <a:cubicBezTo>
                    <a:pt x="7502" y="567"/>
                    <a:pt x="6675" y="1252"/>
                    <a:pt x="6132" y="2138"/>
                  </a:cubicBezTo>
                  <a:cubicBezTo>
                    <a:pt x="5604" y="1935"/>
                    <a:pt x="5049" y="1834"/>
                    <a:pt x="4494" y="1834"/>
                  </a:cubicBezTo>
                  <a:cubicBezTo>
                    <a:pt x="4018" y="1834"/>
                    <a:pt x="3542" y="1908"/>
                    <a:pt x="3084" y="2055"/>
                  </a:cubicBezTo>
                  <a:cubicBezTo>
                    <a:pt x="1584" y="2575"/>
                    <a:pt x="509" y="3910"/>
                    <a:pt x="1" y="5635"/>
                  </a:cubicBezTo>
                  <a:cubicBezTo>
                    <a:pt x="25" y="5635"/>
                    <a:pt x="48" y="5635"/>
                    <a:pt x="72" y="5623"/>
                  </a:cubicBezTo>
                  <a:lnTo>
                    <a:pt x="13055" y="1193"/>
                  </a:lnTo>
                  <a:cubicBezTo>
                    <a:pt x="13078" y="1193"/>
                    <a:pt x="13090" y="1181"/>
                    <a:pt x="13114" y="1169"/>
                  </a:cubicBezTo>
                  <a:cubicBezTo>
                    <a:pt x="12085" y="425"/>
                    <a:pt x="10955" y="0"/>
                    <a:pt x="9847"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
            <p:cNvSpPr/>
            <p:nvPr/>
          </p:nvSpPr>
          <p:spPr>
            <a:xfrm>
              <a:off x="5935339" y="-67293"/>
              <a:ext cx="180095" cy="61291"/>
            </a:xfrm>
            <a:custGeom>
              <a:avLst/>
              <a:gdLst/>
              <a:ahLst/>
              <a:cxnLst/>
              <a:rect l="l" t="t" r="r" b="b"/>
              <a:pathLst>
                <a:path w="5624" h="1914" extrusionOk="0">
                  <a:moveTo>
                    <a:pt x="1631" y="0"/>
                  </a:moveTo>
                  <a:cubicBezTo>
                    <a:pt x="993" y="544"/>
                    <a:pt x="449" y="1193"/>
                    <a:pt x="0" y="1914"/>
                  </a:cubicBezTo>
                  <a:lnTo>
                    <a:pt x="562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2" name="Google Shape;142;p2"/>
          <p:cNvSpPr/>
          <p:nvPr/>
        </p:nvSpPr>
        <p:spPr>
          <a:xfrm>
            <a:off x="6751689" y="3781684"/>
            <a:ext cx="194473" cy="135167"/>
          </a:xfrm>
          <a:custGeom>
            <a:avLst/>
            <a:gdLst/>
            <a:ahLst/>
            <a:cxnLst/>
            <a:rect l="l" t="t" r="r" b="b"/>
            <a:pathLst>
              <a:path w="6073" h="4221" extrusionOk="0">
                <a:moveTo>
                  <a:pt x="4353" y="1"/>
                </a:moveTo>
                <a:cubicBezTo>
                  <a:pt x="4187" y="1"/>
                  <a:pt x="4018" y="28"/>
                  <a:pt x="3851" y="86"/>
                </a:cubicBezTo>
                <a:lnTo>
                  <a:pt x="0" y="1314"/>
                </a:lnTo>
                <a:cubicBezTo>
                  <a:pt x="83" y="1716"/>
                  <a:pt x="189" y="2118"/>
                  <a:pt x="319" y="2508"/>
                </a:cubicBezTo>
                <a:cubicBezTo>
                  <a:pt x="508" y="3098"/>
                  <a:pt x="733" y="3665"/>
                  <a:pt x="993" y="4220"/>
                </a:cubicBezTo>
                <a:lnTo>
                  <a:pt x="4785" y="3004"/>
                </a:lnTo>
                <a:cubicBezTo>
                  <a:pt x="5612" y="2756"/>
                  <a:pt x="6072" y="1881"/>
                  <a:pt x="5812" y="1066"/>
                </a:cubicBezTo>
                <a:cubicBezTo>
                  <a:pt x="5606" y="417"/>
                  <a:pt x="5002" y="1"/>
                  <a:pt x="4353"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
          <p:cNvSpPr/>
          <p:nvPr/>
        </p:nvSpPr>
        <p:spPr>
          <a:xfrm>
            <a:off x="2621907" y="-67293"/>
            <a:ext cx="686626" cy="150346"/>
          </a:xfrm>
          <a:custGeom>
            <a:avLst/>
            <a:gdLst/>
            <a:ahLst/>
            <a:cxnLst/>
            <a:rect l="l" t="t" r="r" b="b"/>
            <a:pathLst>
              <a:path w="21442" h="4695" extrusionOk="0">
                <a:moveTo>
                  <a:pt x="0" y="0"/>
                </a:moveTo>
                <a:cubicBezTo>
                  <a:pt x="2316" y="2516"/>
                  <a:pt x="5446" y="4135"/>
                  <a:pt x="8837" y="4572"/>
                </a:cubicBezTo>
                <a:cubicBezTo>
                  <a:pt x="9468" y="4654"/>
                  <a:pt x="10098" y="4695"/>
                  <a:pt x="10726" y="4695"/>
                </a:cubicBezTo>
                <a:cubicBezTo>
                  <a:pt x="14773" y="4695"/>
                  <a:pt x="18670" y="3007"/>
                  <a:pt x="2144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4" name="Google Shape;144;p2"/>
          <p:cNvGrpSpPr/>
          <p:nvPr/>
        </p:nvGrpSpPr>
        <p:grpSpPr>
          <a:xfrm>
            <a:off x="5114923" y="4080415"/>
            <a:ext cx="1157593" cy="1054867"/>
            <a:chOff x="4785347" y="3786871"/>
            <a:chExt cx="1338412" cy="1219641"/>
          </a:xfrm>
        </p:grpSpPr>
        <p:sp>
          <p:nvSpPr>
            <p:cNvPr id="145" name="Google Shape;145;p2"/>
            <p:cNvSpPr/>
            <p:nvPr/>
          </p:nvSpPr>
          <p:spPr>
            <a:xfrm>
              <a:off x="4785347" y="3786871"/>
              <a:ext cx="1338412" cy="1219641"/>
            </a:xfrm>
            <a:custGeom>
              <a:avLst/>
              <a:gdLst/>
              <a:ahLst/>
              <a:cxnLst/>
              <a:rect l="l" t="t" r="r" b="b"/>
              <a:pathLst>
                <a:path w="41796" h="38087" extrusionOk="0">
                  <a:moveTo>
                    <a:pt x="20898" y="1"/>
                  </a:moveTo>
                  <a:cubicBezTo>
                    <a:pt x="16025" y="1"/>
                    <a:pt x="11152" y="1861"/>
                    <a:pt x="7431" y="5582"/>
                  </a:cubicBezTo>
                  <a:cubicBezTo>
                    <a:pt x="0" y="13013"/>
                    <a:pt x="0" y="25074"/>
                    <a:pt x="7431" y="32505"/>
                  </a:cubicBezTo>
                  <a:cubicBezTo>
                    <a:pt x="11152" y="36226"/>
                    <a:pt x="16025" y="38086"/>
                    <a:pt x="20898" y="38086"/>
                  </a:cubicBezTo>
                  <a:cubicBezTo>
                    <a:pt x="25771" y="38086"/>
                    <a:pt x="30644" y="36226"/>
                    <a:pt x="34365" y="32505"/>
                  </a:cubicBezTo>
                  <a:cubicBezTo>
                    <a:pt x="41795" y="25074"/>
                    <a:pt x="41795" y="13013"/>
                    <a:pt x="34365" y="5582"/>
                  </a:cubicBezTo>
                  <a:cubicBezTo>
                    <a:pt x="30644" y="1861"/>
                    <a:pt x="25771" y="1"/>
                    <a:pt x="2089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
            <p:cNvSpPr/>
            <p:nvPr/>
          </p:nvSpPr>
          <p:spPr>
            <a:xfrm>
              <a:off x="5739394" y="4571551"/>
              <a:ext cx="258005" cy="212341"/>
            </a:xfrm>
            <a:custGeom>
              <a:avLst/>
              <a:gdLst/>
              <a:ahLst/>
              <a:cxnLst/>
              <a:rect l="l" t="t" r="r" b="b"/>
              <a:pathLst>
                <a:path w="8057" h="6631" extrusionOk="0">
                  <a:moveTo>
                    <a:pt x="2346" y="1"/>
                  </a:moveTo>
                  <a:cubicBezTo>
                    <a:pt x="1664" y="1"/>
                    <a:pt x="996" y="340"/>
                    <a:pt x="603" y="960"/>
                  </a:cubicBezTo>
                  <a:cubicBezTo>
                    <a:pt x="0" y="1929"/>
                    <a:pt x="307" y="3216"/>
                    <a:pt x="1288" y="3807"/>
                  </a:cubicBezTo>
                  <a:lnTo>
                    <a:pt x="5812" y="6630"/>
                  </a:lnTo>
                  <a:cubicBezTo>
                    <a:pt x="6320" y="6004"/>
                    <a:pt x="6805" y="5343"/>
                    <a:pt x="7242" y="4657"/>
                  </a:cubicBezTo>
                  <a:cubicBezTo>
                    <a:pt x="7537" y="4185"/>
                    <a:pt x="7797" y="3701"/>
                    <a:pt x="8057" y="3204"/>
                  </a:cubicBezTo>
                  <a:lnTo>
                    <a:pt x="3461" y="334"/>
                  </a:lnTo>
                  <a:cubicBezTo>
                    <a:pt x="3117" y="108"/>
                    <a:pt x="2729" y="1"/>
                    <a:pt x="234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
            <p:cNvSpPr/>
            <p:nvPr/>
          </p:nvSpPr>
          <p:spPr>
            <a:xfrm>
              <a:off x="4900724" y="4029154"/>
              <a:ext cx="254611" cy="213302"/>
            </a:xfrm>
            <a:custGeom>
              <a:avLst/>
              <a:gdLst/>
              <a:ahLst/>
              <a:cxnLst/>
              <a:rect l="l" t="t" r="r" b="b"/>
              <a:pathLst>
                <a:path w="7951" h="6661" extrusionOk="0">
                  <a:moveTo>
                    <a:pt x="2103" y="1"/>
                  </a:moveTo>
                  <a:cubicBezTo>
                    <a:pt x="1784" y="450"/>
                    <a:pt x="1465" y="887"/>
                    <a:pt x="1170" y="1359"/>
                  </a:cubicBezTo>
                  <a:cubicBezTo>
                    <a:pt x="733" y="2056"/>
                    <a:pt x="343" y="2777"/>
                    <a:pt x="0" y="3521"/>
                  </a:cubicBezTo>
                  <a:lnTo>
                    <a:pt x="4525" y="6345"/>
                  </a:lnTo>
                  <a:cubicBezTo>
                    <a:pt x="4865" y="6559"/>
                    <a:pt x="5243" y="6661"/>
                    <a:pt x="5617" y="6661"/>
                  </a:cubicBezTo>
                  <a:cubicBezTo>
                    <a:pt x="6296" y="6661"/>
                    <a:pt x="6960" y="6324"/>
                    <a:pt x="7348" y="5707"/>
                  </a:cubicBezTo>
                  <a:cubicBezTo>
                    <a:pt x="7951" y="4738"/>
                    <a:pt x="7655" y="3474"/>
                    <a:pt x="6698" y="2883"/>
                  </a:cubicBezTo>
                  <a:lnTo>
                    <a:pt x="210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
            <p:cNvSpPr/>
            <p:nvPr/>
          </p:nvSpPr>
          <p:spPr>
            <a:xfrm>
              <a:off x="5231036" y="4128616"/>
              <a:ext cx="180030" cy="140034"/>
            </a:xfrm>
            <a:custGeom>
              <a:avLst/>
              <a:gdLst/>
              <a:ahLst/>
              <a:cxnLst/>
              <a:rect l="l" t="t" r="r" b="b"/>
              <a:pathLst>
                <a:path w="5622" h="4373" extrusionOk="0">
                  <a:moveTo>
                    <a:pt x="2520" y="1"/>
                  </a:moveTo>
                  <a:cubicBezTo>
                    <a:pt x="1603" y="1"/>
                    <a:pt x="706" y="464"/>
                    <a:pt x="199" y="1301"/>
                  </a:cubicBezTo>
                  <a:cubicBezTo>
                    <a:pt x="1" y="1615"/>
                    <a:pt x="271" y="1912"/>
                    <a:pt x="544" y="1912"/>
                  </a:cubicBezTo>
                  <a:cubicBezTo>
                    <a:pt x="661" y="1912"/>
                    <a:pt x="779" y="1858"/>
                    <a:pt x="861" y="1727"/>
                  </a:cubicBezTo>
                  <a:cubicBezTo>
                    <a:pt x="1225" y="1114"/>
                    <a:pt x="1873" y="777"/>
                    <a:pt x="2533" y="777"/>
                  </a:cubicBezTo>
                  <a:cubicBezTo>
                    <a:pt x="2880" y="777"/>
                    <a:pt x="3229" y="870"/>
                    <a:pt x="3542" y="1065"/>
                  </a:cubicBezTo>
                  <a:cubicBezTo>
                    <a:pt x="4464" y="1644"/>
                    <a:pt x="4735" y="2872"/>
                    <a:pt x="4133" y="3770"/>
                  </a:cubicBezTo>
                  <a:cubicBezTo>
                    <a:pt x="3967" y="4030"/>
                    <a:pt x="4156" y="4373"/>
                    <a:pt x="4464" y="4373"/>
                  </a:cubicBezTo>
                  <a:cubicBezTo>
                    <a:pt x="4594" y="4373"/>
                    <a:pt x="4724" y="4302"/>
                    <a:pt x="4794" y="4184"/>
                  </a:cubicBezTo>
                  <a:cubicBezTo>
                    <a:pt x="5621" y="2920"/>
                    <a:pt x="5243" y="1219"/>
                    <a:pt x="3956" y="415"/>
                  </a:cubicBezTo>
                  <a:cubicBezTo>
                    <a:pt x="3510" y="135"/>
                    <a:pt x="3012" y="1"/>
                    <a:pt x="252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
            <p:cNvSpPr/>
            <p:nvPr/>
          </p:nvSpPr>
          <p:spPr>
            <a:xfrm>
              <a:off x="5599487" y="4360138"/>
              <a:ext cx="179646" cy="139266"/>
            </a:xfrm>
            <a:custGeom>
              <a:avLst/>
              <a:gdLst/>
              <a:ahLst/>
              <a:cxnLst/>
              <a:rect l="l" t="t" r="r" b="b"/>
              <a:pathLst>
                <a:path w="5610" h="4349" extrusionOk="0">
                  <a:moveTo>
                    <a:pt x="2511" y="0"/>
                  </a:moveTo>
                  <a:cubicBezTo>
                    <a:pt x="1602" y="0"/>
                    <a:pt x="713" y="460"/>
                    <a:pt x="199" y="1289"/>
                  </a:cubicBezTo>
                  <a:cubicBezTo>
                    <a:pt x="1" y="1603"/>
                    <a:pt x="271" y="1900"/>
                    <a:pt x="544" y="1900"/>
                  </a:cubicBezTo>
                  <a:cubicBezTo>
                    <a:pt x="661" y="1900"/>
                    <a:pt x="779" y="1846"/>
                    <a:pt x="861" y="1714"/>
                  </a:cubicBezTo>
                  <a:cubicBezTo>
                    <a:pt x="1234" y="1184"/>
                    <a:pt x="1826" y="899"/>
                    <a:pt x="2431" y="899"/>
                  </a:cubicBezTo>
                  <a:cubicBezTo>
                    <a:pt x="2782" y="899"/>
                    <a:pt x="3138" y="995"/>
                    <a:pt x="3460" y="1195"/>
                  </a:cubicBezTo>
                  <a:cubicBezTo>
                    <a:pt x="4322" y="1738"/>
                    <a:pt x="4617" y="2860"/>
                    <a:pt x="4121" y="3746"/>
                  </a:cubicBezTo>
                  <a:cubicBezTo>
                    <a:pt x="4015" y="3935"/>
                    <a:pt x="4062" y="4172"/>
                    <a:pt x="4251" y="4290"/>
                  </a:cubicBezTo>
                  <a:cubicBezTo>
                    <a:pt x="4310" y="4325"/>
                    <a:pt x="4381" y="4349"/>
                    <a:pt x="4452" y="4349"/>
                  </a:cubicBezTo>
                  <a:cubicBezTo>
                    <a:pt x="4594" y="4349"/>
                    <a:pt x="4724" y="4290"/>
                    <a:pt x="4794" y="4172"/>
                  </a:cubicBezTo>
                  <a:cubicBezTo>
                    <a:pt x="5610" y="2907"/>
                    <a:pt x="5232" y="1218"/>
                    <a:pt x="3944" y="415"/>
                  </a:cubicBezTo>
                  <a:cubicBezTo>
                    <a:pt x="3497" y="134"/>
                    <a:pt x="3001" y="0"/>
                    <a:pt x="2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
            <p:cNvSpPr/>
            <p:nvPr/>
          </p:nvSpPr>
          <p:spPr>
            <a:xfrm>
              <a:off x="5339176" y="3968375"/>
              <a:ext cx="179518" cy="126265"/>
            </a:xfrm>
            <a:custGeom>
              <a:avLst/>
              <a:gdLst/>
              <a:ahLst/>
              <a:cxnLst/>
              <a:rect l="l" t="t" r="r" b="b"/>
              <a:pathLst>
                <a:path w="5606" h="3943" extrusionOk="0">
                  <a:moveTo>
                    <a:pt x="2063" y="0"/>
                  </a:moveTo>
                  <a:cubicBezTo>
                    <a:pt x="1480" y="0"/>
                    <a:pt x="881" y="157"/>
                    <a:pt x="319" y="505"/>
                  </a:cubicBezTo>
                  <a:cubicBezTo>
                    <a:pt x="1" y="659"/>
                    <a:pt x="178" y="1072"/>
                    <a:pt x="440" y="1072"/>
                  </a:cubicBezTo>
                  <a:cubicBezTo>
                    <a:pt x="499" y="1072"/>
                    <a:pt x="563" y="1051"/>
                    <a:pt x="626" y="1001"/>
                  </a:cubicBezTo>
                  <a:cubicBezTo>
                    <a:pt x="1088" y="716"/>
                    <a:pt x="1582" y="588"/>
                    <a:pt x="2062" y="588"/>
                  </a:cubicBezTo>
                  <a:cubicBezTo>
                    <a:pt x="3593" y="588"/>
                    <a:pt x="4988" y="1897"/>
                    <a:pt x="4808" y="3624"/>
                  </a:cubicBezTo>
                  <a:cubicBezTo>
                    <a:pt x="4796" y="3789"/>
                    <a:pt x="4914" y="3931"/>
                    <a:pt x="5068" y="3943"/>
                  </a:cubicBezTo>
                  <a:lnTo>
                    <a:pt x="5103" y="3943"/>
                  </a:lnTo>
                  <a:cubicBezTo>
                    <a:pt x="5257" y="3943"/>
                    <a:pt x="5375" y="3836"/>
                    <a:pt x="5398" y="3683"/>
                  </a:cubicBezTo>
                  <a:cubicBezTo>
                    <a:pt x="5605" y="1589"/>
                    <a:pt x="3918" y="0"/>
                    <a:pt x="206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
            <p:cNvSpPr/>
            <p:nvPr/>
          </p:nvSpPr>
          <p:spPr>
            <a:xfrm>
              <a:off x="5703112" y="4196471"/>
              <a:ext cx="179774" cy="126265"/>
            </a:xfrm>
            <a:custGeom>
              <a:avLst/>
              <a:gdLst/>
              <a:ahLst/>
              <a:cxnLst/>
              <a:rect l="l" t="t" r="r" b="b"/>
              <a:pathLst>
                <a:path w="5614" h="3943" extrusionOk="0">
                  <a:moveTo>
                    <a:pt x="2069" y="1"/>
                  </a:moveTo>
                  <a:cubicBezTo>
                    <a:pt x="1485" y="1"/>
                    <a:pt x="883" y="158"/>
                    <a:pt x="318" y="505"/>
                  </a:cubicBezTo>
                  <a:cubicBezTo>
                    <a:pt x="0" y="659"/>
                    <a:pt x="177" y="1073"/>
                    <a:pt x="439" y="1073"/>
                  </a:cubicBezTo>
                  <a:cubicBezTo>
                    <a:pt x="498" y="1073"/>
                    <a:pt x="562" y="1052"/>
                    <a:pt x="625" y="1001"/>
                  </a:cubicBezTo>
                  <a:cubicBezTo>
                    <a:pt x="1090" y="717"/>
                    <a:pt x="1585" y="588"/>
                    <a:pt x="2066" y="588"/>
                  </a:cubicBezTo>
                  <a:cubicBezTo>
                    <a:pt x="3599" y="588"/>
                    <a:pt x="4987" y="1897"/>
                    <a:pt x="4807" y="3624"/>
                  </a:cubicBezTo>
                  <a:cubicBezTo>
                    <a:pt x="4795" y="3789"/>
                    <a:pt x="4913" y="3931"/>
                    <a:pt x="5079" y="3943"/>
                  </a:cubicBezTo>
                  <a:lnTo>
                    <a:pt x="5102" y="3943"/>
                  </a:lnTo>
                  <a:cubicBezTo>
                    <a:pt x="5256" y="3943"/>
                    <a:pt x="5374" y="3837"/>
                    <a:pt x="5398" y="3683"/>
                  </a:cubicBezTo>
                  <a:cubicBezTo>
                    <a:pt x="5613" y="1589"/>
                    <a:pt x="3928" y="1"/>
                    <a:pt x="206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
            <p:cNvSpPr/>
            <p:nvPr/>
          </p:nvSpPr>
          <p:spPr>
            <a:xfrm>
              <a:off x="5122768" y="4317965"/>
              <a:ext cx="526994" cy="397143"/>
            </a:xfrm>
            <a:custGeom>
              <a:avLst/>
              <a:gdLst/>
              <a:ahLst/>
              <a:cxnLst/>
              <a:rect l="l" t="t" r="r" b="b"/>
              <a:pathLst>
                <a:path w="16457" h="12402" extrusionOk="0">
                  <a:moveTo>
                    <a:pt x="2225" y="0"/>
                  </a:moveTo>
                  <a:cubicBezTo>
                    <a:pt x="1663" y="0"/>
                    <a:pt x="1132" y="369"/>
                    <a:pt x="981" y="964"/>
                  </a:cubicBezTo>
                  <a:cubicBezTo>
                    <a:pt x="1" y="4827"/>
                    <a:pt x="1619" y="8879"/>
                    <a:pt x="4998" y="10993"/>
                  </a:cubicBezTo>
                  <a:cubicBezTo>
                    <a:pt x="6496" y="11937"/>
                    <a:pt x="8190" y="12401"/>
                    <a:pt x="9877" y="12401"/>
                  </a:cubicBezTo>
                  <a:cubicBezTo>
                    <a:pt x="11994" y="12401"/>
                    <a:pt x="14099" y="11670"/>
                    <a:pt x="15795" y="10237"/>
                  </a:cubicBezTo>
                  <a:cubicBezTo>
                    <a:pt x="16456" y="9682"/>
                    <a:pt x="16374" y="8643"/>
                    <a:pt x="15641" y="8182"/>
                  </a:cubicBezTo>
                  <a:lnTo>
                    <a:pt x="2907" y="196"/>
                  </a:lnTo>
                  <a:cubicBezTo>
                    <a:pt x="2690" y="62"/>
                    <a:pt x="2455" y="0"/>
                    <a:pt x="2225"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
            <p:cNvSpPr/>
            <p:nvPr/>
          </p:nvSpPr>
          <p:spPr>
            <a:xfrm>
              <a:off x="5185949" y="4319310"/>
              <a:ext cx="447546" cy="298258"/>
            </a:xfrm>
            <a:custGeom>
              <a:avLst/>
              <a:gdLst/>
              <a:ahLst/>
              <a:cxnLst/>
              <a:rect l="l" t="t" r="r" b="b"/>
              <a:pathLst>
                <a:path w="13976" h="9314" extrusionOk="0">
                  <a:moveTo>
                    <a:pt x="556" y="1"/>
                  </a:moveTo>
                  <a:lnTo>
                    <a:pt x="556" y="1"/>
                  </a:lnTo>
                  <a:cubicBezTo>
                    <a:pt x="0" y="922"/>
                    <a:pt x="284" y="2103"/>
                    <a:pt x="1194" y="2682"/>
                  </a:cubicBezTo>
                  <a:lnTo>
                    <a:pt x="11282" y="9014"/>
                  </a:lnTo>
                  <a:cubicBezTo>
                    <a:pt x="11607" y="9217"/>
                    <a:pt x="11970" y="9314"/>
                    <a:pt x="12329" y="9314"/>
                  </a:cubicBezTo>
                  <a:cubicBezTo>
                    <a:pt x="12973" y="9314"/>
                    <a:pt x="13604" y="9000"/>
                    <a:pt x="13975" y="8423"/>
                  </a:cubicBezTo>
                  <a:cubicBezTo>
                    <a:pt x="13893" y="8317"/>
                    <a:pt x="13798" y="8223"/>
                    <a:pt x="13680" y="8140"/>
                  </a:cubicBezTo>
                  <a:lnTo>
                    <a:pt x="934" y="154"/>
                  </a:lnTo>
                  <a:cubicBezTo>
                    <a:pt x="816" y="83"/>
                    <a:pt x="686" y="24"/>
                    <a:pt x="5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
            <p:cNvSpPr/>
            <p:nvPr/>
          </p:nvSpPr>
          <p:spPr>
            <a:xfrm>
              <a:off x="5121263" y="4521468"/>
              <a:ext cx="329512" cy="301044"/>
            </a:xfrm>
            <a:custGeom>
              <a:avLst/>
              <a:gdLst/>
              <a:ahLst/>
              <a:cxnLst/>
              <a:rect l="l" t="t" r="r" b="b"/>
              <a:pathLst>
                <a:path w="10290" h="9401" extrusionOk="0">
                  <a:moveTo>
                    <a:pt x="4442" y="1"/>
                  </a:moveTo>
                  <a:cubicBezTo>
                    <a:pt x="3664" y="1"/>
                    <a:pt x="2966" y="350"/>
                    <a:pt x="2422" y="1224"/>
                  </a:cubicBezTo>
                  <a:lnTo>
                    <a:pt x="1123" y="3280"/>
                  </a:lnTo>
                  <a:cubicBezTo>
                    <a:pt x="0" y="5087"/>
                    <a:pt x="544" y="7485"/>
                    <a:pt x="2351" y="8619"/>
                  </a:cubicBezTo>
                  <a:lnTo>
                    <a:pt x="2647" y="8808"/>
                  </a:lnTo>
                  <a:cubicBezTo>
                    <a:pt x="3290" y="9209"/>
                    <a:pt x="4003" y="9401"/>
                    <a:pt x="4708" y="9401"/>
                  </a:cubicBezTo>
                  <a:cubicBezTo>
                    <a:pt x="5998" y="9401"/>
                    <a:pt x="7257" y="8760"/>
                    <a:pt x="7998" y="7592"/>
                  </a:cubicBezTo>
                  <a:lnTo>
                    <a:pt x="9297" y="5536"/>
                  </a:lnTo>
                  <a:cubicBezTo>
                    <a:pt x="10290" y="3941"/>
                    <a:pt x="9498" y="2654"/>
                    <a:pt x="8069" y="1602"/>
                  </a:cubicBezTo>
                  <a:cubicBezTo>
                    <a:pt x="7907" y="1497"/>
                    <a:pt x="7721" y="1439"/>
                    <a:pt x="7538" y="1439"/>
                  </a:cubicBezTo>
                  <a:cubicBezTo>
                    <a:pt x="7494" y="1439"/>
                    <a:pt x="7450" y="1442"/>
                    <a:pt x="7407" y="1449"/>
                  </a:cubicBezTo>
                  <a:cubicBezTo>
                    <a:pt x="7390" y="1451"/>
                    <a:pt x="7372" y="1452"/>
                    <a:pt x="7354" y="1452"/>
                  </a:cubicBezTo>
                  <a:cubicBezTo>
                    <a:pt x="7266" y="1452"/>
                    <a:pt x="7181" y="1427"/>
                    <a:pt x="7112" y="1378"/>
                  </a:cubicBezTo>
                  <a:cubicBezTo>
                    <a:pt x="7017" y="1319"/>
                    <a:pt x="6947" y="1236"/>
                    <a:pt x="6911" y="1142"/>
                  </a:cubicBezTo>
                  <a:cubicBezTo>
                    <a:pt x="6840" y="917"/>
                    <a:pt x="6687" y="728"/>
                    <a:pt x="6486" y="610"/>
                  </a:cubicBezTo>
                  <a:cubicBezTo>
                    <a:pt x="5777" y="237"/>
                    <a:pt x="5082" y="1"/>
                    <a:pt x="4442"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
            <p:cNvSpPr/>
            <p:nvPr/>
          </p:nvSpPr>
          <p:spPr>
            <a:xfrm>
              <a:off x="5263251" y="4550832"/>
              <a:ext cx="103176" cy="133342"/>
            </a:xfrm>
            <a:custGeom>
              <a:avLst/>
              <a:gdLst/>
              <a:ahLst/>
              <a:cxnLst/>
              <a:rect l="l" t="t" r="r" b="b"/>
              <a:pathLst>
                <a:path w="3222" h="4164" extrusionOk="0">
                  <a:moveTo>
                    <a:pt x="2371" y="0"/>
                  </a:moveTo>
                  <a:lnTo>
                    <a:pt x="233" y="3402"/>
                  </a:lnTo>
                  <a:cubicBezTo>
                    <a:pt x="1" y="3792"/>
                    <a:pt x="332" y="4164"/>
                    <a:pt x="677" y="4164"/>
                  </a:cubicBezTo>
                  <a:cubicBezTo>
                    <a:pt x="824" y="4164"/>
                    <a:pt x="974" y="4096"/>
                    <a:pt x="1083" y="3934"/>
                  </a:cubicBezTo>
                  <a:lnTo>
                    <a:pt x="3221" y="532"/>
                  </a:lnTo>
                  <a:lnTo>
                    <a:pt x="2973" y="532"/>
                  </a:lnTo>
                  <a:cubicBezTo>
                    <a:pt x="2956" y="534"/>
                    <a:pt x="2938" y="535"/>
                    <a:pt x="2920" y="535"/>
                  </a:cubicBezTo>
                  <a:cubicBezTo>
                    <a:pt x="2832" y="535"/>
                    <a:pt x="2747" y="510"/>
                    <a:pt x="2678" y="461"/>
                  </a:cubicBezTo>
                  <a:cubicBezTo>
                    <a:pt x="2583" y="402"/>
                    <a:pt x="2513" y="319"/>
                    <a:pt x="2477" y="225"/>
                  </a:cubicBezTo>
                  <a:cubicBezTo>
                    <a:pt x="2442" y="154"/>
                    <a:pt x="2406" y="71"/>
                    <a:pt x="2371" y="0"/>
                  </a:cubicBez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6" name="Google Shape;156;p2"/>
          <p:cNvGrpSpPr/>
          <p:nvPr/>
        </p:nvGrpSpPr>
        <p:grpSpPr>
          <a:xfrm>
            <a:off x="4555151" y="48351"/>
            <a:ext cx="808440" cy="732194"/>
            <a:chOff x="4555151" y="48351"/>
            <a:chExt cx="808440" cy="732194"/>
          </a:xfrm>
        </p:grpSpPr>
        <p:sp>
          <p:nvSpPr>
            <p:cNvPr id="157" name="Google Shape;157;p2"/>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2"/>
          <p:cNvGrpSpPr/>
          <p:nvPr/>
        </p:nvGrpSpPr>
        <p:grpSpPr>
          <a:xfrm>
            <a:off x="6981284" y="2074039"/>
            <a:ext cx="1107658" cy="995419"/>
            <a:chOff x="6981284" y="2074039"/>
            <a:chExt cx="1107658" cy="995419"/>
          </a:xfrm>
        </p:grpSpPr>
        <p:grpSp>
          <p:nvGrpSpPr>
            <p:cNvPr id="179" name="Google Shape;179;p2"/>
            <p:cNvGrpSpPr/>
            <p:nvPr/>
          </p:nvGrpSpPr>
          <p:grpSpPr>
            <a:xfrm>
              <a:off x="6981284" y="2074039"/>
              <a:ext cx="1107658" cy="995419"/>
              <a:chOff x="6928484" y="2220726"/>
              <a:chExt cx="1107658" cy="995419"/>
            </a:xfrm>
          </p:grpSpPr>
          <p:sp>
            <p:nvSpPr>
              <p:cNvPr id="180" name="Google Shape;180;p2"/>
              <p:cNvSpPr/>
              <p:nvPr/>
            </p:nvSpPr>
            <p:spPr>
              <a:xfrm>
                <a:off x="6928484" y="2220726"/>
                <a:ext cx="1107658" cy="995419"/>
              </a:xfrm>
              <a:custGeom>
                <a:avLst/>
                <a:gdLst/>
                <a:ahLst/>
                <a:cxnLst/>
                <a:rect l="l" t="t" r="r" b="b"/>
                <a:pathLst>
                  <a:path w="34590" h="31085" extrusionOk="0">
                    <a:moveTo>
                      <a:pt x="17299" y="1"/>
                    </a:moveTo>
                    <a:cubicBezTo>
                      <a:pt x="15896" y="1"/>
                      <a:pt x="14470" y="192"/>
                      <a:pt x="13054" y="593"/>
                    </a:cubicBezTo>
                    <a:cubicBezTo>
                      <a:pt x="4796" y="2932"/>
                      <a:pt x="0" y="11520"/>
                      <a:pt x="2339" y="19778"/>
                    </a:cubicBezTo>
                    <a:cubicBezTo>
                      <a:pt x="4277" y="26619"/>
                      <a:pt x="10505" y="31085"/>
                      <a:pt x="17280" y="31085"/>
                    </a:cubicBezTo>
                    <a:cubicBezTo>
                      <a:pt x="18682" y="31085"/>
                      <a:pt x="20108" y="30893"/>
                      <a:pt x="21524" y="30492"/>
                    </a:cubicBezTo>
                    <a:cubicBezTo>
                      <a:pt x="29781" y="28165"/>
                      <a:pt x="34589" y="19565"/>
                      <a:pt x="32250" y="11308"/>
                    </a:cubicBezTo>
                    <a:cubicBezTo>
                      <a:pt x="30312" y="4466"/>
                      <a:pt x="24077" y="1"/>
                      <a:pt x="1729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
              <p:cNvSpPr/>
              <p:nvPr/>
            </p:nvSpPr>
            <p:spPr>
              <a:xfrm>
                <a:off x="7770548" y="2828257"/>
                <a:ext cx="180863" cy="153292"/>
              </a:xfrm>
              <a:custGeom>
                <a:avLst/>
                <a:gdLst/>
                <a:ahLst/>
                <a:cxnLst/>
                <a:rect l="l" t="t" r="r" b="b"/>
                <a:pathLst>
                  <a:path w="5648" h="4787" extrusionOk="0">
                    <a:moveTo>
                      <a:pt x="1918" y="0"/>
                    </a:moveTo>
                    <a:cubicBezTo>
                      <a:pt x="1320" y="0"/>
                      <a:pt x="741" y="322"/>
                      <a:pt x="437" y="889"/>
                    </a:cubicBezTo>
                    <a:cubicBezTo>
                      <a:pt x="0" y="1704"/>
                      <a:pt x="308" y="2708"/>
                      <a:pt x="1123" y="3145"/>
                    </a:cubicBezTo>
                    <a:lnTo>
                      <a:pt x="4194" y="4787"/>
                    </a:lnTo>
                    <a:cubicBezTo>
                      <a:pt x="4371" y="4503"/>
                      <a:pt x="4537" y="4220"/>
                      <a:pt x="4702" y="3925"/>
                    </a:cubicBezTo>
                    <a:cubicBezTo>
                      <a:pt x="5068" y="3228"/>
                      <a:pt x="5387" y="2507"/>
                      <a:pt x="5647" y="1775"/>
                    </a:cubicBezTo>
                    <a:lnTo>
                      <a:pt x="2694" y="192"/>
                    </a:lnTo>
                    <a:cubicBezTo>
                      <a:pt x="2446" y="62"/>
                      <a:pt x="2180" y="0"/>
                      <a:pt x="191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
              <p:cNvSpPr/>
              <p:nvPr/>
            </p:nvSpPr>
            <p:spPr>
              <a:xfrm>
                <a:off x="7265906" y="2447862"/>
                <a:ext cx="207346" cy="201101"/>
              </a:xfrm>
              <a:custGeom>
                <a:avLst/>
                <a:gdLst/>
                <a:ahLst/>
                <a:cxnLst/>
                <a:rect l="l" t="t" r="r" b="b"/>
                <a:pathLst>
                  <a:path w="6475" h="6280" extrusionOk="0">
                    <a:moveTo>
                      <a:pt x="4555" y="0"/>
                    </a:moveTo>
                    <a:cubicBezTo>
                      <a:pt x="4497" y="0"/>
                      <a:pt x="4438" y="18"/>
                      <a:pt x="4383" y="57"/>
                    </a:cubicBezTo>
                    <a:lnTo>
                      <a:pt x="2859" y="1143"/>
                    </a:lnTo>
                    <a:lnTo>
                      <a:pt x="1099" y="505"/>
                    </a:lnTo>
                    <a:cubicBezTo>
                      <a:pt x="1068" y="496"/>
                      <a:pt x="1037" y="491"/>
                      <a:pt x="1007" y="491"/>
                    </a:cubicBezTo>
                    <a:cubicBezTo>
                      <a:pt x="821" y="491"/>
                      <a:pt x="672" y="668"/>
                      <a:pt x="733" y="872"/>
                    </a:cubicBezTo>
                    <a:lnTo>
                      <a:pt x="1288" y="2644"/>
                    </a:lnTo>
                    <a:lnTo>
                      <a:pt x="142" y="4120"/>
                    </a:lnTo>
                    <a:cubicBezTo>
                      <a:pt x="1" y="4309"/>
                      <a:pt x="130" y="4581"/>
                      <a:pt x="367" y="4593"/>
                    </a:cubicBezTo>
                    <a:lnTo>
                      <a:pt x="2245" y="4605"/>
                    </a:lnTo>
                    <a:lnTo>
                      <a:pt x="3296" y="6152"/>
                    </a:lnTo>
                    <a:cubicBezTo>
                      <a:pt x="3352" y="6239"/>
                      <a:pt x="3439" y="6279"/>
                      <a:pt x="3527" y="6279"/>
                    </a:cubicBezTo>
                    <a:cubicBezTo>
                      <a:pt x="3642" y="6279"/>
                      <a:pt x="3757" y="6209"/>
                      <a:pt x="3804" y="6081"/>
                    </a:cubicBezTo>
                    <a:lnTo>
                      <a:pt x="4395" y="4309"/>
                    </a:lnTo>
                    <a:lnTo>
                      <a:pt x="6191" y="3790"/>
                    </a:lnTo>
                    <a:cubicBezTo>
                      <a:pt x="6415" y="3719"/>
                      <a:pt x="6474" y="3423"/>
                      <a:pt x="6285" y="3282"/>
                    </a:cubicBezTo>
                    <a:lnTo>
                      <a:pt x="4785" y="2171"/>
                    </a:lnTo>
                    <a:lnTo>
                      <a:pt x="4844" y="305"/>
                    </a:lnTo>
                    <a:cubicBezTo>
                      <a:pt x="4844" y="124"/>
                      <a:pt x="4707" y="0"/>
                      <a:pt x="45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
              <p:cNvSpPr/>
              <p:nvPr/>
            </p:nvSpPr>
            <p:spPr>
              <a:xfrm>
                <a:off x="7593496" y="2623217"/>
                <a:ext cx="207346" cy="201101"/>
              </a:xfrm>
              <a:custGeom>
                <a:avLst/>
                <a:gdLst/>
                <a:ahLst/>
                <a:cxnLst/>
                <a:rect l="l" t="t" r="r" b="b"/>
                <a:pathLst>
                  <a:path w="6475" h="6280" extrusionOk="0">
                    <a:moveTo>
                      <a:pt x="4547" y="1"/>
                    </a:moveTo>
                    <a:cubicBezTo>
                      <a:pt x="4493" y="1"/>
                      <a:pt x="4436" y="16"/>
                      <a:pt x="4383" y="50"/>
                    </a:cubicBezTo>
                    <a:lnTo>
                      <a:pt x="2860" y="1137"/>
                    </a:lnTo>
                    <a:lnTo>
                      <a:pt x="1099" y="499"/>
                    </a:lnTo>
                    <a:cubicBezTo>
                      <a:pt x="1069" y="489"/>
                      <a:pt x="1040" y="485"/>
                      <a:pt x="1011" y="485"/>
                    </a:cubicBezTo>
                    <a:cubicBezTo>
                      <a:pt x="823" y="485"/>
                      <a:pt x="672" y="671"/>
                      <a:pt x="733" y="865"/>
                    </a:cubicBezTo>
                    <a:lnTo>
                      <a:pt x="1288" y="2649"/>
                    </a:lnTo>
                    <a:lnTo>
                      <a:pt x="143" y="4126"/>
                    </a:lnTo>
                    <a:cubicBezTo>
                      <a:pt x="1" y="4315"/>
                      <a:pt x="131" y="4586"/>
                      <a:pt x="367" y="4598"/>
                    </a:cubicBezTo>
                    <a:lnTo>
                      <a:pt x="2245" y="4610"/>
                    </a:lnTo>
                    <a:lnTo>
                      <a:pt x="3297" y="6157"/>
                    </a:lnTo>
                    <a:cubicBezTo>
                      <a:pt x="3353" y="6240"/>
                      <a:pt x="3444" y="6280"/>
                      <a:pt x="3533" y="6280"/>
                    </a:cubicBezTo>
                    <a:cubicBezTo>
                      <a:pt x="3650" y="6280"/>
                      <a:pt x="3765" y="6213"/>
                      <a:pt x="3805" y="6087"/>
                    </a:cubicBezTo>
                    <a:lnTo>
                      <a:pt x="4395" y="4315"/>
                    </a:lnTo>
                    <a:lnTo>
                      <a:pt x="6191" y="3795"/>
                    </a:lnTo>
                    <a:cubicBezTo>
                      <a:pt x="6427" y="3724"/>
                      <a:pt x="6474" y="3429"/>
                      <a:pt x="6285" y="3275"/>
                    </a:cubicBezTo>
                    <a:lnTo>
                      <a:pt x="4785" y="2165"/>
                    </a:lnTo>
                    <a:lnTo>
                      <a:pt x="4844" y="298"/>
                    </a:lnTo>
                    <a:cubicBezTo>
                      <a:pt x="4844" y="124"/>
                      <a:pt x="4702" y="1"/>
                      <a:pt x="45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
              <p:cNvSpPr/>
              <p:nvPr/>
            </p:nvSpPr>
            <p:spPr>
              <a:xfrm>
                <a:off x="7282173" y="2721334"/>
                <a:ext cx="286761" cy="220507"/>
              </a:xfrm>
              <a:custGeom>
                <a:avLst/>
                <a:gdLst/>
                <a:ahLst/>
                <a:cxnLst/>
                <a:rect l="l" t="t" r="r" b="b"/>
                <a:pathLst>
                  <a:path w="8955" h="6886" extrusionOk="0">
                    <a:moveTo>
                      <a:pt x="1526" y="1"/>
                    </a:moveTo>
                    <a:cubicBezTo>
                      <a:pt x="1328" y="1"/>
                      <a:pt x="1121" y="153"/>
                      <a:pt x="1040" y="388"/>
                    </a:cubicBezTo>
                    <a:cubicBezTo>
                      <a:pt x="1" y="3259"/>
                      <a:pt x="910" y="5350"/>
                      <a:pt x="2812" y="6366"/>
                    </a:cubicBezTo>
                    <a:cubicBezTo>
                      <a:pt x="3442" y="6704"/>
                      <a:pt x="4112" y="6885"/>
                      <a:pt x="4791" y="6885"/>
                    </a:cubicBezTo>
                    <a:cubicBezTo>
                      <a:pt x="6151" y="6885"/>
                      <a:pt x="7553" y="6161"/>
                      <a:pt x="8766" y="4523"/>
                    </a:cubicBezTo>
                    <a:cubicBezTo>
                      <a:pt x="8955" y="4263"/>
                      <a:pt x="8908" y="3909"/>
                      <a:pt x="8683" y="3779"/>
                    </a:cubicBezTo>
                    <a:lnTo>
                      <a:pt x="1702" y="46"/>
                    </a:lnTo>
                    <a:cubicBezTo>
                      <a:pt x="1646" y="15"/>
                      <a:pt x="1586" y="1"/>
                      <a:pt x="152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
              <p:cNvSpPr/>
              <p:nvPr/>
            </p:nvSpPr>
            <p:spPr>
              <a:xfrm>
                <a:off x="7308656" y="2721334"/>
                <a:ext cx="260279" cy="162258"/>
              </a:xfrm>
              <a:custGeom>
                <a:avLst/>
                <a:gdLst/>
                <a:ahLst/>
                <a:cxnLst/>
                <a:rect l="l" t="t" r="r" b="b"/>
                <a:pathLst>
                  <a:path w="8128" h="5067" extrusionOk="0">
                    <a:moveTo>
                      <a:pt x="699" y="1"/>
                    </a:moveTo>
                    <a:cubicBezTo>
                      <a:pt x="501" y="1"/>
                      <a:pt x="294" y="153"/>
                      <a:pt x="213" y="388"/>
                    </a:cubicBezTo>
                    <a:cubicBezTo>
                      <a:pt x="130" y="613"/>
                      <a:pt x="59" y="837"/>
                      <a:pt x="0" y="1050"/>
                    </a:cubicBezTo>
                    <a:lnTo>
                      <a:pt x="7490" y="5066"/>
                    </a:lnTo>
                    <a:cubicBezTo>
                      <a:pt x="7644" y="4889"/>
                      <a:pt x="7785" y="4712"/>
                      <a:pt x="7939" y="4523"/>
                    </a:cubicBezTo>
                    <a:cubicBezTo>
                      <a:pt x="8128" y="4263"/>
                      <a:pt x="8092" y="3909"/>
                      <a:pt x="7856" y="3779"/>
                    </a:cubicBezTo>
                    <a:lnTo>
                      <a:pt x="875" y="46"/>
                    </a:lnTo>
                    <a:cubicBezTo>
                      <a:pt x="819" y="15"/>
                      <a:pt x="759" y="1"/>
                      <a:pt x="69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
              <p:cNvSpPr/>
              <p:nvPr/>
            </p:nvSpPr>
            <p:spPr>
              <a:xfrm>
                <a:off x="7305261" y="2840042"/>
                <a:ext cx="174779" cy="101255"/>
              </a:xfrm>
              <a:custGeom>
                <a:avLst/>
                <a:gdLst/>
                <a:ahLst/>
                <a:cxnLst/>
                <a:rect l="l" t="t" r="r" b="b"/>
                <a:pathLst>
                  <a:path w="5458" h="3162" extrusionOk="0">
                    <a:moveTo>
                      <a:pt x="0" y="1"/>
                    </a:moveTo>
                    <a:lnTo>
                      <a:pt x="0" y="1"/>
                    </a:lnTo>
                    <a:cubicBezTo>
                      <a:pt x="482" y="1910"/>
                      <a:pt x="2197" y="3162"/>
                      <a:pt x="4056" y="3162"/>
                    </a:cubicBezTo>
                    <a:cubicBezTo>
                      <a:pt x="4520" y="3162"/>
                      <a:pt x="4993" y="3084"/>
                      <a:pt x="5458" y="2919"/>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7" name="Google Shape;187;p2"/>
            <p:cNvSpPr/>
            <p:nvPr/>
          </p:nvSpPr>
          <p:spPr>
            <a:xfrm rot="-268389">
              <a:off x="7058190" y="2322094"/>
              <a:ext cx="185026" cy="151307"/>
            </a:xfrm>
            <a:custGeom>
              <a:avLst/>
              <a:gdLst/>
              <a:ahLst/>
              <a:cxnLst/>
              <a:rect l="l" t="t" r="r" b="b"/>
              <a:pathLst>
                <a:path w="5778" h="4725" extrusionOk="0">
                  <a:moveTo>
                    <a:pt x="1702" y="1"/>
                  </a:moveTo>
                  <a:cubicBezTo>
                    <a:pt x="1241" y="627"/>
                    <a:pt x="816" y="1288"/>
                    <a:pt x="449" y="1985"/>
                  </a:cubicBezTo>
                  <a:cubicBezTo>
                    <a:pt x="284" y="2281"/>
                    <a:pt x="142" y="2576"/>
                    <a:pt x="0" y="2883"/>
                  </a:cubicBezTo>
                  <a:lnTo>
                    <a:pt x="3072" y="4525"/>
                  </a:lnTo>
                  <a:cubicBezTo>
                    <a:pt x="3324" y="4660"/>
                    <a:pt x="3594" y="4724"/>
                    <a:pt x="3861" y="4724"/>
                  </a:cubicBezTo>
                  <a:cubicBezTo>
                    <a:pt x="4459" y="4724"/>
                    <a:pt x="5038" y="4403"/>
                    <a:pt x="5340" y="3840"/>
                  </a:cubicBezTo>
                  <a:cubicBezTo>
                    <a:pt x="5777" y="3025"/>
                    <a:pt x="5470" y="2009"/>
                    <a:pt x="4655" y="1572"/>
                  </a:cubicBezTo>
                  <a:lnTo>
                    <a:pt x="4655" y="1584"/>
                  </a:lnTo>
                  <a:lnTo>
                    <a:pt x="1702"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 name="Google Shape;188;p2"/>
          <p:cNvGrpSpPr/>
          <p:nvPr/>
        </p:nvGrpSpPr>
        <p:grpSpPr>
          <a:xfrm>
            <a:off x="3573680" y="-67293"/>
            <a:ext cx="832649" cy="497854"/>
            <a:chOff x="3573680" y="-67293"/>
            <a:chExt cx="832649" cy="497854"/>
          </a:xfrm>
        </p:grpSpPr>
        <p:sp>
          <p:nvSpPr>
            <p:cNvPr id="189" name="Google Shape;189;p2"/>
            <p:cNvSpPr/>
            <p:nvPr/>
          </p:nvSpPr>
          <p:spPr>
            <a:xfrm>
              <a:off x="3573680" y="-67293"/>
              <a:ext cx="832649" cy="497854"/>
            </a:xfrm>
            <a:custGeom>
              <a:avLst/>
              <a:gdLst/>
              <a:ahLst/>
              <a:cxnLst/>
              <a:rect l="l" t="t" r="r" b="b"/>
              <a:pathLst>
                <a:path w="26002" h="15547" extrusionOk="0">
                  <a:moveTo>
                    <a:pt x="709" y="0"/>
                  </a:moveTo>
                  <a:cubicBezTo>
                    <a:pt x="1" y="2457"/>
                    <a:pt x="95" y="5068"/>
                    <a:pt x="969" y="7466"/>
                  </a:cubicBezTo>
                  <a:cubicBezTo>
                    <a:pt x="2750" y="12429"/>
                    <a:pt x="7431" y="15547"/>
                    <a:pt x="12444" y="15547"/>
                  </a:cubicBezTo>
                  <a:cubicBezTo>
                    <a:pt x="13684" y="15547"/>
                    <a:pt x="14943" y="15356"/>
                    <a:pt x="16185" y="14956"/>
                  </a:cubicBezTo>
                  <a:cubicBezTo>
                    <a:pt x="22457" y="12947"/>
                    <a:pt x="26001" y="6332"/>
                    <a:pt x="2419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
            <p:cNvSpPr/>
            <p:nvPr/>
          </p:nvSpPr>
          <p:spPr>
            <a:xfrm>
              <a:off x="4211088" y="-67293"/>
              <a:ext cx="128282" cy="29429"/>
            </a:xfrm>
            <a:custGeom>
              <a:avLst/>
              <a:gdLst/>
              <a:ahLst/>
              <a:cxnLst/>
              <a:rect l="l" t="t" r="r" b="b"/>
              <a:pathLst>
                <a:path w="4006" h="919" extrusionOk="0">
                  <a:moveTo>
                    <a:pt x="1" y="0"/>
                  </a:moveTo>
                  <a:cubicBezTo>
                    <a:pt x="1" y="12"/>
                    <a:pt x="1" y="36"/>
                    <a:pt x="13" y="47"/>
                  </a:cubicBezTo>
                  <a:cubicBezTo>
                    <a:pt x="207" y="584"/>
                    <a:pt x="713" y="918"/>
                    <a:pt x="1253" y="918"/>
                  </a:cubicBezTo>
                  <a:cubicBezTo>
                    <a:pt x="1402" y="918"/>
                    <a:pt x="1554" y="893"/>
                    <a:pt x="1702" y="839"/>
                  </a:cubicBezTo>
                  <a:lnTo>
                    <a:pt x="4005"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
            <p:cNvSpPr/>
            <p:nvPr/>
          </p:nvSpPr>
          <p:spPr>
            <a:xfrm>
              <a:off x="3726139" y="-62874"/>
              <a:ext cx="140739" cy="141379"/>
            </a:xfrm>
            <a:custGeom>
              <a:avLst/>
              <a:gdLst/>
              <a:ahLst/>
              <a:cxnLst/>
              <a:rect l="l" t="t" r="r" b="b"/>
              <a:pathLst>
                <a:path w="4395" h="4415" extrusionOk="0">
                  <a:moveTo>
                    <a:pt x="3281" y="0"/>
                  </a:moveTo>
                  <a:cubicBezTo>
                    <a:pt x="3184" y="0"/>
                    <a:pt x="3086" y="13"/>
                    <a:pt x="2989" y="39"/>
                  </a:cubicBezTo>
                  <a:cubicBezTo>
                    <a:pt x="2516" y="134"/>
                    <a:pt x="2138" y="488"/>
                    <a:pt x="2032" y="961"/>
                  </a:cubicBezTo>
                  <a:cubicBezTo>
                    <a:pt x="1812" y="801"/>
                    <a:pt x="1551" y="720"/>
                    <a:pt x="1289" y="720"/>
                  </a:cubicBezTo>
                  <a:cubicBezTo>
                    <a:pt x="1086" y="720"/>
                    <a:pt x="883" y="768"/>
                    <a:pt x="697" y="866"/>
                  </a:cubicBezTo>
                  <a:cubicBezTo>
                    <a:pt x="260" y="1079"/>
                    <a:pt x="0" y="1540"/>
                    <a:pt x="59" y="2024"/>
                  </a:cubicBezTo>
                  <a:cubicBezTo>
                    <a:pt x="95" y="2284"/>
                    <a:pt x="236" y="2508"/>
                    <a:pt x="449" y="2650"/>
                  </a:cubicBezTo>
                  <a:lnTo>
                    <a:pt x="508" y="2685"/>
                  </a:lnTo>
                  <a:lnTo>
                    <a:pt x="2930" y="4351"/>
                  </a:lnTo>
                  <a:cubicBezTo>
                    <a:pt x="2999" y="4394"/>
                    <a:pt x="3073" y="4415"/>
                    <a:pt x="3145" y="4415"/>
                  </a:cubicBezTo>
                  <a:cubicBezTo>
                    <a:pt x="3309" y="4415"/>
                    <a:pt x="3463" y="4311"/>
                    <a:pt x="3521" y="4139"/>
                  </a:cubicBezTo>
                  <a:lnTo>
                    <a:pt x="4324" y="1303"/>
                  </a:lnTo>
                  <a:cubicBezTo>
                    <a:pt x="4324" y="1280"/>
                    <a:pt x="4336" y="1256"/>
                    <a:pt x="4336" y="1232"/>
                  </a:cubicBezTo>
                  <a:lnTo>
                    <a:pt x="4336" y="1244"/>
                  </a:lnTo>
                  <a:cubicBezTo>
                    <a:pt x="4395" y="996"/>
                    <a:pt x="4359" y="736"/>
                    <a:pt x="4229" y="512"/>
                  </a:cubicBezTo>
                  <a:cubicBezTo>
                    <a:pt x="4023" y="192"/>
                    <a:pt x="3659" y="0"/>
                    <a:pt x="3281"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
            <p:cNvSpPr/>
            <p:nvPr/>
          </p:nvSpPr>
          <p:spPr>
            <a:xfrm>
              <a:off x="4030289" y="-67293"/>
              <a:ext cx="93826" cy="46337"/>
            </a:xfrm>
            <a:custGeom>
              <a:avLst/>
              <a:gdLst/>
              <a:ahLst/>
              <a:cxnLst/>
              <a:rect l="l" t="t" r="r" b="b"/>
              <a:pathLst>
                <a:path w="2930" h="1447" extrusionOk="0">
                  <a:moveTo>
                    <a:pt x="0" y="0"/>
                  </a:moveTo>
                  <a:lnTo>
                    <a:pt x="2020" y="1382"/>
                  </a:lnTo>
                  <a:cubicBezTo>
                    <a:pt x="2086" y="1426"/>
                    <a:pt x="2158" y="1446"/>
                    <a:pt x="2229" y="1446"/>
                  </a:cubicBezTo>
                  <a:cubicBezTo>
                    <a:pt x="2389" y="1446"/>
                    <a:pt x="2542" y="1345"/>
                    <a:pt x="2599" y="1181"/>
                  </a:cubicBezTo>
                  <a:lnTo>
                    <a:pt x="2930" y="0"/>
                  </a:ln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
            <p:cNvSpPr/>
            <p:nvPr/>
          </p:nvSpPr>
          <p:spPr>
            <a:xfrm>
              <a:off x="3761684" y="7672"/>
              <a:ext cx="460868" cy="231459"/>
            </a:xfrm>
            <a:custGeom>
              <a:avLst/>
              <a:gdLst/>
              <a:ahLst/>
              <a:cxnLst/>
              <a:rect l="l" t="t" r="r" b="b"/>
              <a:pathLst>
                <a:path w="14392" h="7228" extrusionOk="0">
                  <a:moveTo>
                    <a:pt x="14074" y="0"/>
                  </a:moveTo>
                  <a:cubicBezTo>
                    <a:pt x="13977" y="0"/>
                    <a:pt x="13882" y="53"/>
                    <a:pt x="13846" y="175"/>
                  </a:cubicBezTo>
                  <a:cubicBezTo>
                    <a:pt x="12853" y="3188"/>
                    <a:pt x="10904" y="5420"/>
                    <a:pt x="8506" y="6295"/>
                  </a:cubicBezTo>
                  <a:cubicBezTo>
                    <a:pt x="7715" y="6579"/>
                    <a:pt x="6868" y="6719"/>
                    <a:pt x="5991" y="6719"/>
                  </a:cubicBezTo>
                  <a:cubicBezTo>
                    <a:pt x="4208" y="6719"/>
                    <a:pt x="2302" y="6139"/>
                    <a:pt x="497" y="5007"/>
                  </a:cubicBezTo>
                  <a:cubicBezTo>
                    <a:pt x="450" y="4977"/>
                    <a:pt x="403" y="4965"/>
                    <a:pt x="359" y="4965"/>
                  </a:cubicBezTo>
                  <a:cubicBezTo>
                    <a:pt x="142" y="4965"/>
                    <a:pt x="1" y="5285"/>
                    <a:pt x="237" y="5432"/>
                  </a:cubicBezTo>
                  <a:cubicBezTo>
                    <a:pt x="2115" y="6614"/>
                    <a:pt x="4112" y="7228"/>
                    <a:pt x="5990" y="7228"/>
                  </a:cubicBezTo>
                  <a:cubicBezTo>
                    <a:pt x="6911" y="7228"/>
                    <a:pt x="7821" y="7074"/>
                    <a:pt x="8683" y="6767"/>
                  </a:cubicBezTo>
                  <a:cubicBezTo>
                    <a:pt x="11223" y="5846"/>
                    <a:pt x="13291" y="3495"/>
                    <a:pt x="14318" y="341"/>
                  </a:cubicBezTo>
                  <a:cubicBezTo>
                    <a:pt x="14391" y="137"/>
                    <a:pt x="14230" y="0"/>
                    <a:pt x="1407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
            <p:cNvSpPr/>
            <p:nvPr/>
          </p:nvSpPr>
          <p:spPr>
            <a:xfrm>
              <a:off x="4182235" y="-14263"/>
              <a:ext cx="74356" cy="43455"/>
            </a:xfrm>
            <a:custGeom>
              <a:avLst/>
              <a:gdLst/>
              <a:ahLst/>
              <a:cxnLst/>
              <a:rect l="l" t="t" r="r" b="b"/>
              <a:pathLst>
                <a:path w="2322" h="1357" extrusionOk="0">
                  <a:moveTo>
                    <a:pt x="317" y="0"/>
                  </a:moveTo>
                  <a:cubicBezTo>
                    <a:pt x="160" y="0"/>
                    <a:pt x="1" y="140"/>
                    <a:pt x="75" y="341"/>
                  </a:cubicBezTo>
                  <a:cubicBezTo>
                    <a:pt x="287" y="955"/>
                    <a:pt x="866" y="1356"/>
                    <a:pt x="1516" y="1356"/>
                  </a:cubicBezTo>
                  <a:cubicBezTo>
                    <a:pt x="1693" y="1356"/>
                    <a:pt x="1870" y="1321"/>
                    <a:pt x="2048" y="1262"/>
                  </a:cubicBezTo>
                  <a:cubicBezTo>
                    <a:pt x="2321" y="1157"/>
                    <a:pt x="2220" y="771"/>
                    <a:pt x="1969" y="771"/>
                  </a:cubicBezTo>
                  <a:cubicBezTo>
                    <a:pt x="1939" y="771"/>
                    <a:pt x="1905" y="777"/>
                    <a:pt x="1870" y="789"/>
                  </a:cubicBezTo>
                  <a:cubicBezTo>
                    <a:pt x="1752" y="833"/>
                    <a:pt x="1631" y="854"/>
                    <a:pt x="1512" y="854"/>
                  </a:cubicBezTo>
                  <a:cubicBezTo>
                    <a:pt x="1088" y="854"/>
                    <a:pt x="695" y="588"/>
                    <a:pt x="547" y="163"/>
                  </a:cubicBezTo>
                  <a:cubicBezTo>
                    <a:pt x="503" y="49"/>
                    <a:pt x="411" y="0"/>
                    <a:pt x="31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
            <p:cNvSpPr/>
            <p:nvPr/>
          </p:nvSpPr>
          <p:spPr>
            <a:xfrm>
              <a:off x="3738980" y="137107"/>
              <a:ext cx="52997" cy="68368"/>
            </a:xfrm>
            <a:custGeom>
              <a:avLst/>
              <a:gdLst/>
              <a:ahLst/>
              <a:cxnLst/>
              <a:rect l="l" t="t" r="r" b="b"/>
              <a:pathLst>
                <a:path w="1655" h="2135" extrusionOk="0">
                  <a:moveTo>
                    <a:pt x="1133" y="0"/>
                  </a:moveTo>
                  <a:cubicBezTo>
                    <a:pt x="980" y="0"/>
                    <a:pt x="827" y="133"/>
                    <a:pt x="887" y="327"/>
                  </a:cubicBezTo>
                  <a:cubicBezTo>
                    <a:pt x="1088" y="859"/>
                    <a:pt x="804" y="1461"/>
                    <a:pt x="261" y="1650"/>
                  </a:cubicBezTo>
                  <a:cubicBezTo>
                    <a:pt x="1" y="1745"/>
                    <a:pt x="72" y="2134"/>
                    <a:pt x="355" y="2134"/>
                  </a:cubicBezTo>
                  <a:cubicBezTo>
                    <a:pt x="379" y="2134"/>
                    <a:pt x="414" y="2134"/>
                    <a:pt x="438" y="2123"/>
                  </a:cubicBezTo>
                  <a:cubicBezTo>
                    <a:pt x="1241" y="1827"/>
                    <a:pt x="1655" y="953"/>
                    <a:pt x="1359" y="150"/>
                  </a:cubicBezTo>
                  <a:cubicBezTo>
                    <a:pt x="1312" y="45"/>
                    <a:pt x="1222" y="0"/>
                    <a:pt x="113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
            <p:cNvSpPr/>
            <p:nvPr/>
          </p:nvSpPr>
          <p:spPr>
            <a:xfrm>
              <a:off x="3588827" y="83758"/>
              <a:ext cx="140739" cy="111502"/>
            </a:xfrm>
            <a:custGeom>
              <a:avLst/>
              <a:gdLst/>
              <a:ahLst/>
              <a:cxnLst/>
              <a:rect l="l" t="t" r="r" b="b"/>
              <a:pathLst>
                <a:path w="4395" h="3482" extrusionOk="0">
                  <a:moveTo>
                    <a:pt x="2918" y="0"/>
                  </a:moveTo>
                  <a:cubicBezTo>
                    <a:pt x="2769" y="0"/>
                    <a:pt x="2617" y="26"/>
                    <a:pt x="2469" y="79"/>
                  </a:cubicBezTo>
                  <a:lnTo>
                    <a:pt x="0" y="977"/>
                  </a:lnTo>
                  <a:cubicBezTo>
                    <a:pt x="118" y="1568"/>
                    <a:pt x="284" y="2170"/>
                    <a:pt x="496" y="2749"/>
                  </a:cubicBezTo>
                  <a:cubicBezTo>
                    <a:pt x="579" y="2997"/>
                    <a:pt x="685" y="3233"/>
                    <a:pt x="792" y="3481"/>
                  </a:cubicBezTo>
                  <a:lnTo>
                    <a:pt x="3367" y="2548"/>
                  </a:lnTo>
                  <a:cubicBezTo>
                    <a:pt x="4052" y="2300"/>
                    <a:pt x="4395" y="1544"/>
                    <a:pt x="4146" y="871"/>
                  </a:cubicBezTo>
                  <a:cubicBezTo>
                    <a:pt x="3961" y="334"/>
                    <a:pt x="3457" y="0"/>
                    <a:pt x="291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 name="Google Shape;197;p2"/>
          <p:cNvGrpSpPr/>
          <p:nvPr/>
        </p:nvGrpSpPr>
        <p:grpSpPr>
          <a:xfrm>
            <a:off x="3596384" y="4857322"/>
            <a:ext cx="752048" cy="285513"/>
            <a:chOff x="3596384" y="4857322"/>
            <a:chExt cx="752048" cy="285513"/>
          </a:xfrm>
        </p:grpSpPr>
        <p:sp>
          <p:nvSpPr>
            <p:cNvPr id="198" name="Google Shape;198;p2"/>
            <p:cNvSpPr/>
            <p:nvPr/>
          </p:nvSpPr>
          <p:spPr>
            <a:xfrm>
              <a:off x="3596384" y="4857322"/>
              <a:ext cx="752048" cy="285513"/>
            </a:xfrm>
            <a:custGeom>
              <a:avLst/>
              <a:gdLst/>
              <a:ahLst/>
              <a:cxnLst/>
              <a:rect l="l" t="t" r="r" b="b"/>
              <a:pathLst>
                <a:path w="23485" h="8916" extrusionOk="0">
                  <a:moveTo>
                    <a:pt x="11743" y="1"/>
                  </a:moveTo>
                  <a:cubicBezTo>
                    <a:pt x="11598" y="1"/>
                    <a:pt x="11452" y="3"/>
                    <a:pt x="11306" y="8"/>
                  </a:cubicBezTo>
                  <a:cubicBezTo>
                    <a:pt x="6001" y="209"/>
                    <a:pt x="1430" y="3800"/>
                    <a:pt x="0" y="8915"/>
                  </a:cubicBezTo>
                  <a:lnTo>
                    <a:pt x="23485" y="8915"/>
                  </a:lnTo>
                  <a:cubicBezTo>
                    <a:pt x="23414" y="8644"/>
                    <a:pt x="23331" y="8348"/>
                    <a:pt x="23225" y="8065"/>
                  </a:cubicBezTo>
                  <a:cubicBezTo>
                    <a:pt x="21479" y="3217"/>
                    <a:pt x="16873" y="1"/>
                    <a:pt x="11743" y="1"/>
                  </a:cubicBezTo>
                  <a:close/>
                </a:path>
              </a:pathLst>
            </a:custGeom>
            <a:solidFill>
              <a:srgbClr val="FFD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
            <p:cNvSpPr/>
            <p:nvPr/>
          </p:nvSpPr>
          <p:spPr>
            <a:xfrm>
              <a:off x="4001148" y="5047503"/>
              <a:ext cx="140739" cy="95331"/>
            </a:xfrm>
            <a:custGeom>
              <a:avLst/>
              <a:gdLst/>
              <a:ahLst/>
              <a:cxnLst/>
              <a:rect l="l" t="t" r="r" b="b"/>
              <a:pathLst>
                <a:path w="4395" h="2977" extrusionOk="0">
                  <a:moveTo>
                    <a:pt x="3270" y="0"/>
                  </a:moveTo>
                  <a:cubicBezTo>
                    <a:pt x="3177" y="0"/>
                    <a:pt x="3083" y="12"/>
                    <a:pt x="2989" y="35"/>
                  </a:cubicBezTo>
                  <a:cubicBezTo>
                    <a:pt x="2517" y="130"/>
                    <a:pt x="2139" y="496"/>
                    <a:pt x="2032" y="956"/>
                  </a:cubicBezTo>
                  <a:cubicBezTo>
                    <a:pt x="1813" y="797"/>
                    <a:pt x="1551" y="716"/>
                    <a:pt x="1289" y="716"/>
                  </a:cubicBezTo>
                  <a:cubicBezTo>
                    <a:pt x="1086" y="716"/>
                    <a:pt x="883" y="764"/>
                    <a:pt x="697" y="862"/>
                  </a:cubicBezTo>
                  <a:cubicBezTo>
                    <a:pt x="260" y="1075"/>
                    <a:pt x="0" y="1547"/>
                    <a:pt x="48" y="2031"/>
                  </a:cubicBezTo>
                  <a:cubicBezTo>
                    <a:pt x="95" y="2279"/>
                    <a:pt x="237" y="2504"/>
                    <a:pt x="438" y="2646"/>
                  </a:cubicBezTo>
                  <a:cubicBezTo>
                    <a:pt x="461" y="2669"/>
                    <a:pt x="485" y="2681"/>
                    <a:pt x="508" y="2693"/>
                  </a:cubicBezTo>
                  <a:lnTo>
                    <a:pt x="910" y="2976"/>
                  </a:lnTo>
                  <a:lnTo>
                    <a:pt x="3852" y="2976"/>
                  </a:lnTo>
                  <a:lnTo>
                    <a:pt x="4312" y="1311"/>
                  </a:lnTo>
                  <a:cubicBezTo>
                    <a:pt x="4312" y="1287"/>
                    <a:pt x="4324" y="1264"/>
                    <a:pt x="4324" y="1240"/>
                  </a:cubicBezTo>
                  <a:cubicBezTo>
                    <a:pt x="4395" y="992"/>
                    <a:pt x="4360" y="732"/>
                    <a:pt x="4230" y="519"/>
                  </a:cubicBezTo>
                  <a:cubicBezTo>
                    <a:pt x="4012" y="188"/>
                    <a:pt x="3649" y="0"/>
                    <a:pt x="3270"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
            <p:cNvSpPr/>
            <p:nvPr/>
          </p:nvSpPr>
          <p:spPr>
            <a:xfrm>
              <a:off x="4204299" y="5061849"/>
              <a:ext cx="143781" cy="80985"/>
            </a:xfrm>
            <a:custGeom>
              <a:avLst/>
              <a:gdLst/>
              <a:ahLst/>
              <a:cxnLst/>
              <a:rect l="l" t="t" r="r" b="b"/>
              <a:pathLst>
                <a:path w="4490" h="2529" extrusionOk="0">
                  <a:moveTo>
                    <a:pt x="3485" y="0"/>
                  </a:moveTo>
                  <a:lnTo>
                    <a:pt x="1016" y="886"/>
                  </a:lnTo>
                  <a:cubicBezTo>
                    <a:pt x="355" y="1135"/>
                    <a:pt x="0" y="1855"/>
                    <a:pt x="213" y="2528"/>
                  </a:cubicBezTo>
                  <a:lnTo>
                    <a:pt x="4229" y="2528"/>
                  </a:lnTo>
                  <a:lnTo>
                    <a:pt x="4489" y="2434"/>
                  </a:lnTo>
                  <a:cubicBezTo>
                    <a:pt x="4418" y="2174"/>
                    <a:pt x="4336" y="1926"/>
                    <a:pt x="4241" y="1678"/>
                  </a:cubicBezTo>
                  <a:cubicBezTo>
                    <a:pt x="4040" y="1099"/>
                    <a:pt x="3780" y="532"/>
                    <a:pt x="348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1" name="Google Shape;201;p2"/>
          <p:cNvGrpSpPr/>
          <p:nvPr/>
        </p:nvGrpSpPr>
        <p:grpSpPr>
          <a:xfrm>
            <a:off x="1138449" y="-580990"/>
            <a:ext cx="1391378" cy="1391346"/>
            <a:chOff x="836749" y="-640015"/>
            <a:chExt cx="1391378" cy="1391346"/>
          </a:xfrm>
        </p:grpSpPr>
        <p:sp>
          <p:nvSpPr>
            <p:cNvPr id="202" name="Google Shape;202;p2"/>
            <p:cNvSpPr/>
            <p:nvPr/>
          </p:nvSpPr>
          <p:spPr>
            <a:xfrm>
              <a:off x="836749" y="-640015"/>
              <a:ext cx="1391378" cy="1391346"/>
            </a:xfrm>
            <a:custGeom>
              <a:avLst/>
              <a:gdLst/>
              <a:ahLst/>
              <a:cxnLst/>
              <a:rect l="l" t="t" r="r" b="b"/>
              <a:pathLst>
                <a:path w="43450" h="43449" extrusionOk="0">
                  <a:moveTo>
                    <a:pt x="21725" y="0"/>
                  </a:moveTo>
                  <a:cubicBezTo>
                    <a:pt x="9735" y="0"/>
                    <a:pt x="1" y="9722"/>
                    <a:pt x="1" y="21724"/>
                  </a:cubicBezTo>
                  <a:cubicBezTo>
                    <a:pt x="1" y="33727"/>
                    <a:pt x="9735" y="43449"/>
                    <a:pt x="21725" y="43449"/>
                  </a:cubicBezTo>
                  <a:cubicBezTo>
                    <a:pt x="33728" y="43449"/>
                    <a:pt x="43450" y="33727"/>
                    <a:pt x="43450" y="21724"/>
                  </a:cubicBezTo>
                  <a:cubicBezTo>
                    <a:pt x="43450" y="9722"/>
                    <a:pt x="33728" y="0"/>
                    <a:pt x="217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
            <p:cNvSpPr/>
            <p:nvPr/>
          </p:nvSpPr>
          <p:spPr>
            <a:xfrm>
              <a:off x="1835435" y="288637"/>
              <a:ext cx="288299" cy="251633"/>
            </a:xfrm>
            <a:custGeom>
              <a:avLst/>
              <a:gdLst/>
              <a:ahLst/>
              <a:cxnLst/>
              <a:rect l="l" t="t" r="r" b="b"/>
              <a:pathLst>
                <a:path w="9003" h="7858" extrusionOk="0">
                  <a:moveTo>
                    <a:pt x="2653" y="1"/>
                  </a:moveTo>
                  <a:cubicBezTo>
                    <a:pt x="1940" y="1"/>
                    <a:pt x="1237" y="324"/>
                    <a:pt x="780" y="935"/>
                  </a:cubicBezTo>
                  <a:cubicBezTo>
                    <a:pt x="1" y="1974"/>
                    <a:pt x="213" y="3439"/>
                    <a:pt x="1253" y="4207"/>
                  </a:cubicBezTo>
                  <a:lnTo>
                    <a:pt x="6120" y="7857"/>
                  </a:lnTo>
                  <a:cubicBezTo>
                    <a:pt x="6770" y="7184"/>
                    <a:pt x="7372" y="6475"/>
                    <a:pt x="7939" y="5731"/>
                  </a:cubicBezTo>
                  <a:cubicBezTo>
                    <a:pt x="8317" y="5223"/>
                    <a:pt x="8672" y="4703"/>
                    <a:pt x="9002" y="4171"/>
                  </a:cubicBezTo>
                  <a:lnTo>
                    <a:pt x="4053" y="462"/>
                  </a:lnTo>
                  <a:cubicBezTo>
                    <a:pt x="3631" y="151"/>
                    <a:pt x="3140" y="1"/>
                    <a:pt x="2653"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
            <p:cNvSpPr/>
            <p:nvPr/>
          </p:nvSpPr>
          <p:spPr>
            <a:xfrm>
              <a:off x="926796" y="-407372"/>
              <a:ext cx="287530" cy="254034"/>
            </a:xfrm>
            <a:custGeom>
              <a:avLst/>
              <a:gdLst/>
              <a:ahLst/>
              <a:cxnLst/>
              <a:rect l="l" t="t" r="r" b="b"/>
              <a:pathLst>
                <a:path w="8979" h="7933" extrusionOk="0">
                  <a:moveTo>
                    <a:pt x="2717" y="0"/>
                  </a:moveTo>
                  <a:cubicBezTo>
                    <a:pt x="2304" y="461"/>
                    <a:pt x="1902" y="945"/>
                    <a:pt x="1512" y="1465"/>
                  </a:cubicBezTo>
                  <a:cubicBezTo>
                    <a:pt x="957" y="2209"/>
                    <a:pt x="461" y="2989"/>
                    <a:pt x="0" y="3792"/>
                  </a:cubicBezTo>
                  <a:lnTo>
                    <a:pt x="4879" y="7431"/>
                  </a:lnTo>
                  <a:cubicBezTo>
                    <a:pt x="5306" y="7769"/>
                    <a:pt x="5814" y="7932"/>
                    <a:pt x="6318" y="7932"/>
                  </a:cubicBezTo>
                  <a:cubicBezTo>
                    <a:pt x="7029" y="7932"/>
                    <a:pt x="7731" y="7608"/>
                    <a:pt x="8187" y="6993"/>
                  </a:cubicBezTo>
                  <a:cubicBezTo>
                    <a:pt x="8978" y="5942"/>
                    <a:pt x="8742" y="4454"/>
                    <a:pt x="7667" y="3686"/>
                  </a:cubicBezTo>
                  <a:lnTo>
                    <a:pt x="2717"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
            <p:cNvSpPr/>
            <p:nvPr/>
          </p:nvSpPr>
          <p:spPr>
            <a:xfrm>
              <a:off x="1293966" y="-247547"/>
              <a:ext cx="188196" cy="169975"/>
            </a:xfrm>
            <a:custGeom>
              <a:avLst/>
              <a:gdLst/>
              <a:ahLst/>
              <a:cxnLst/>
              <a:rect l="l" t="t" r="r" b="b"/>
              <a:pathLst>
                <a:path w="5877" h="5308" extrusionOk="0">
                  <a:moveTo>
                    <a:pt x="2882" y="1"/>
                  </a:moveTo>
                  <a:cubicBezTo>
                    <a:pt x="1382" y="1"/>
                    <a:pt x="0" y="1313"/>
                    <a:pt x="253" y="3030"/>
                  </a:cubicBezTo>
                  <a:cubicBezTo>
                    <a:pt x="456" y="4464"/>
                    <a:pt x="1662" y="5307"/>
                    <a:pt x="2891" y="5307"/>
                  </a:cubicBezTo>
                  <a:cubicBezTo>
                    <a:pt x="3668" y="5307"/>
                    <a:pt x="4453" y="4971"/>
                    <a:pt x="5002" y="4235"/>
                  </a:cubicBezTo>
                  <a:cubicBezTo>
                    <a:pt x="5876" y="3066"/>
                    <a:pt x="5628" y="1412"/>
                    <a:pt x="4459" y="538"/>
                  </a:cubicBezTo>
                  <a:cubicBezTo>
                    <a:pt x="3963" y="166"/>
                    <a:pt x="3415" y="1"/>
                    <a:pt x="288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
            <p:cNvSpPr/>
            <p:nvPr/>
          </p:nvSpPr>
          <p:spPr>
            <a:xfrm>
              <a:off x="1353528" y="-223242"/>
              <a:ext cx="56007" cy="50596"/>
            </a:xfrm>
            <a:custGeom>
              <a:avLst/>
              <a:gdLst/>
              <a:ahLst/>
              <a:cxnLst/>
              <a:rect l="l" t="t" r="r" b="b"/>
              <a:pathLst>
                <a:path w="1749" h="1580" extrusionOk="0">
                  <a:moveTo>
                    <a:pt x="859" y="0"/>
                  </a:moveTo>
                  <a:cubicBezTo>
                    <a:pt x="414" y="0"/>
                    <a:pt x="1" y="386"/>
                    <a:pt x="71" y="901"/>
                  </a:cubicBezTo>
                  <a:cubicBezTo>
                    <a:pt x="136" y="1329"/>
                    <a:pt x="496" y="1579"/>
                    <a:pt x="862" y="1579"/>
                  </a:cubicBezTo>
                  <a:cubicBezTo>
                    <a:pt x="1092" y="1579"/>
                    <a:pt x="1324" y="1481"/>
                    <a:pt x="1488" y="1267"/>
                  </a:cubicBezTo>
                  <a:cubicBezTo>
                    <a:pt x="1748" y="913"/>
                    <a:pt x="1677" y="417"/>
                    <a:pt x="1323" y="157"/>
                  </a:cubicBezTo>
                  <a:cubicBezTo>
                    <a:pt x="1178" y="49"/>
                    <a:pt x="1016" y="0"/>
                    <a:pt x="8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
            <p:cNvSpPr/>
            <p:nvPr/>
          </p:nvSpPr>
          <p:spPr>
            <a:xfrm>
              <a:off x="1691429" y="49429"/>
              <a:ext cx="187940" cy="169879"/>
            </a:xfrm>
            <a:custGeom>
              <a:avLst/>
              <a:gdLst/>
              <a:ahLst/>
              <a:cxnLst/>
              <a:rect l="l" t="t" r="r" b="b"/>
              <a:pathLst>
                <a:path w="5869" h="5305" extrusionOk="0">
                  <a:moveTo>
                    <a:pt x="2876" y="0"/>
                  </a:moveTo>
                  <a:cubicBezTo>
                    <a:pt x="1378" y="0"/>
                    <a:pt x="1" y="1312"/>
                    <a:pt x="245" y="3030"/>
                  </a:cubicBezTo>
                  <a:cubicBezTo>
                    <a:pt x="455" y="4465"/>
                    <a:pt x="1662" y="5304"/>
                    <a:pt x="2891" y="5304"/>
                  </a:cubicBezTo>
                  <a:cubicBezTo>
                    <a:pt x="3664" y="5304"/>
                    <a:pt x="4446" y="4972"/>
                    <a:pt x="4994" y="4246"/>
                  </a:cubicBezTo>
                  <a:cubicBezTo>
                    <a:pt x="5868" y="3065"/>
                    <a:pt x="5632" y="1411"/>
                    <a:pt x="4450" y="537"/>
                  </a:cubicBezTo>
                  <a:cubicBezTo>
                    <a:pt x="3955" y="166"/>
                    <a:pt x="3408" y="0"/>
                    <a:pt x="287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
            <p:cNvSpPr/>
            <p:nvPr/>
          </p:nvSpPr>
          <p:spPr>
            <a:xfrm>
              <a:off x="1750831" y="73702"/>
              <a:ext cx="55879" cy="50596"/>
            </a:xfrm>
            <a:custGeom>
              <a:avLst/>
              <a:gdLst/>
              <a:ahLst/>
              <a:cxnLst/>
              <a:rect l="l" t="t" r="r" b="b"/>
              <a:pathLst>
                <a:path w="1745" h="1580" extrusionOk="0">
                  <a:moveTo>
                    <a:pt x="861" y="1"/>
                  </a:moveTo>
                  <a:cubicBezTo>
                    <a:pt x="412" y="1"/>
                    <a:pt x="1" y="386"/>
                    <a:pt x="79" y="901"/>
                  </a:cubicBezTo>
                  <a:cubicBezTo>
                    <a:pt x="137" y="1330"/>
                    <a:pt x="495" y="1580"/>
                    <a:pt x="860" y="1580"/>
                  </a:cubicBezTo>
                  <a:cubicBezTo>
                    <a:pt x="1089" y="1580"/>
                    <a:pt x="1321" y="1481"/>
                    <a:pt x="1485" y="1267"/>
                  </a:cubicBezTo>
                  <a:cubicBezTo>
                    <a:pt x="1745" y="913"/>
                    <a:pt x="1674" y="417"/>
                    <a:pt x="1331" y="157"/>
                  </a:cubicBezTo>
                  <a:cubicBezTo>
                    <a:pt x="1183" y="49"/>
                    <a:pt x="1020" y="1"/>
                    <a:pt x="8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
            <p:cNvSpPr/>
            <p:nvPr/>
          </p:nvSpPr>
          <p:spPr>
            <a:xfrm>
              <a:off x="1269149" y="13980"/>
              <a:ext cx="361534" cy="274337"/>
            </a:xfrm>
            <a:custGeom>
              <a:avLst/>
              <a:gdLst/>
              <a:ahLst/>
              <a:cxnLst/>
              <a:rect l="l" t="t" r="r" b="b"/>
              <a:pathLst>
                <a:path w="11290" h="8567" extrusionOk="0">
                  <a:moveTo>
                    <a:pt x="2488" y="1"/>
                  </a:moveTo>
                  <a:cubicBezTo>
                    <a:pt x="2348" y="1"/>
                    <a:pt x="2208" y="67"/>
                    <a:pt x="2115" y="226"/>
                  </a:cubicBezTo>
                  <a:cubicBezTo>
                    <a:pt x="0" y="3948"/>
                    <a:pt x="2682" y="8567"/>
                    <a:pt x="6958" y="8567"/>
                  </a:cubicBezTo>
                  <a:cubicBezTo>
                    <a:pt x="8470" y="8567"/>
                    <a:pt x="9923" y="7952"/>
                    <a:pt x="10975" y="6854"/>
                  </a:cubicBezTo>
                  <a:cubicBezTo>
                    <a:pt x="11289" y="6530"/>
                    <a:pt x="10996" y="6091"/>
                    <a:pt x="10655" y="6091"/>
                  </a:cubicBezTo>
                  <a:cubicBezTo>
                    <a:pt x="10548" y="6091"/>
                    <a:pt x="10436" y="6135"/>
                    <a:pt x="10337" y="6239"/>
                  </a:cubicBezTo>
                  <a:cubicBezTo>
                    <a:pt x="9423" y="7186"/>
                    <a:pt x="8198" y="7672"/>
                    <a:pt x="6965" y="7672"/>
                  </a:cubicBezTo>
                  <a:cubicBezTo>
                    <a:pt x="5983" y="7672"/>
                    <a:pt x="4997" y="7364"/>
                    <a:pt x="4159" y="6735"/>
                  </a:cubicBezTo>
                  <a:cubicBezTo>
                    <a:pt x="2268" y="5330"/>
                    <a:pt x="1725" y="2731"/>
                    <a:pt x="2895" y="675"/>
                  </a:cubicBezTo>
                  <a:cubicBezTo>
                    <a:pt x="3097" y="319"/>
                    <a:pt x="2794" y="1"/>
                    <a:pt x="248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
            <p:cNvSpPr/>
            <p:nvPr/>
          </p:nvSpPr>
          <p:spPr>
            <a:xfrm>
              <a:off x="1367906" y="-342750"/>
              <a:ext cx="200141" cy="153292"/>
            </a:xfrm>
            <a:custGeom>
              <a:avLst/>
              <a:gdLst/>
              <a:ahLst/>
              <a:cxnLst/>
              <a:rect l="l" t="t" r="r" b="b"/>
              <a:pathLst>
                <a:path w="6250" h="4787" extrusionOk="0">
                  <a:moveTo>
                    <a:pt x="2053" y="1"/>
                  </a:moveTo>
                  <a:cubicBezTo>
                    <a:pt x="1481" y="1"/>
                    <a:pt x="891" y="134"/>
                    <a:pt x="319" y="427"/>
                  </a:cubicBezTo>
                  <a:cubicBezTo>
                    <a:pt x="1" y="530"/>
                    <a:pt x="225" y="1059"/>
                    <a:pt x="491" y="1059"/>
                  </a:cubicBezTo>
                  <a:cubicBezTo>
                    <a:pt x="531" y="1059"/>
                    <a:pt x="573" y="1046"/>
                    <a:pt x="614" y="1018"/>
                  </a:cubicBezTo>
                  <a:cubicBezTo>
                    <a:pt x="1086" y="778"/>
                    <a:pt x="1572" y="670"/>
                    <a:pt x="2043" y="670"/>
                  </a:cubicBezTo>
                  <a:cubicBezTo>
                    <a:pt x="3894" y="670"/>
                    <a:pt x="5513" y="2351"/>
                    <a:pt x="5127" y="4385"/>
                  </a:cubicBezTo>
                  <a:cubicBezTo>
                    <a:pt x="5091" y="4574"/>
                    <a:pt x="5209" y="4751"/>
                    <a:pt x="5386" y="4786"/>
                  </a:cubicBezTo>
                  <a:lnTo>
                    <a:pt x="5457" y="4786"/>
                  </a:lnTo>
                  <a:cubicBezTo>
                    <a:pt x="5611" y="4786"/>
                    <a:pt x="5753" y="4668"/>
                    <a:pt x="5788" y="4515"/>
                  </a:cubicBezTo>
                  <a:cubicBezTo>
                    <a:pt x="6249" y="2040"/>
                    <a:pt x="4290" y="1"/>
                    <a:pt x="205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
            <p:cNvSpPr/>
            <p:nvPr/>
          </p:nvSpPr>
          <p:spPr>
            <a:xfrm>
              <a:off x="1795727" y="-94832"/>
              <a:ext cx="199020" cy="153068"/>
            </a:xfrm>
            <a:custGeom>
              <a:avLst/>
              <a:gdLst/>
              <a:ahLst/>
              <a:cxnLst/>
              <a:rect l="l" t="t" r="r" b="b"/>
              <a:pathLst>
                <a:path w="6215" h="4780" extrusionOk="0">
                  <a:moveTo>
                    <a:pt x="2013" y="1"/>
                  </a:moveTo>
                  <a:cubicBezTo>
                    <a:pt x="1443" y="1"/>
                    <a:pt x="855" y="133"/>
                    <a:pt x="284" y="423"/>
                  </a:cubicBezTo>
                  <a:cubicBezTo>
                    <a:pt x="1" y="622"/>
                    <a:pt x="164" y="1035"/>
                    <a:pt x="460" y="1035"/>
                  </a:cubicBezTo>
                  <a:cubicBezTo>
                    <a:pt x="498" y="1035"/>
                    <a:pt x="538" y="1028"/>
                    <a:pt x="579" y="1014"/>
                  </a:cubicBezTo>
                  <a:cubicBezTo>
                    <a:pt x="1051" y="774"/>
                    <a:pt x="1537" y="665"/>
                    <a:pt x="2007" y="665"/>
                  </a:cubicBezTo>
                  <a:cubicBezTo>
                    <a:pt x="3856" y="665"/>
                    <a:pt x="5469" y="2346"/>
                    <a:pt x="5092" y="4380"/>
                  </a:cubicBezTo>
                  <a:cubicBezTo>
                    <a:pt x="5056" y="4569"/>
                    <a:pt x="5175" y="4747"/>
                    <a:pt x="5364" y="4770"/>
                  </a:cubicBezTo>
                  <a:cubicBezTo>
                    <a:pt x="5375" y="4776"/>
                    <a:pt x="5384" y="4779"/>
                    <a:pt x="5393" y="4779"/>
                  </a:cubicBezTo>
                  <a:cubicBezTo>
                    <a:pt x="5402" y="4779"/>
                    <a:pt x="5411" y="4776"/>
                    <a:pt x="5423" y="4770"/>
                  </a:cubicBezTo>
                  <a:cubicBezTo>
                    <a:pt x="5576" y="4770"/>
                    <a:pt x="5718" y="4664"/>
                    <a:pt x="5753" y="4510"/>
                  </a:cubicBezTo>
                  <a:cubicBezTo>
                    <a:pt x="6215" y="2034"/>
                    <a:pt x="4252" y="1"/>
                    <a:pt x="201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2" name="Google Shape;212;p2"/>
          <p:cNvGrpSpPr/>
          <p:nvPr/>
        </p:nvGrpSpPr>
        <p:grpSpPr>
          <a:xfrm>
            <a:off x="7010816" y="-428894"/>
            <a:ext cx="1125046" cy="985941"/>
            <a:chOff x="6952566" y="-423319"/>
            <a:chExt cx="1125046" cy="985941"/>
          </a:xfrm>
        </p:grpSpPr>
        <p:sp>
          <p:nvSpPr>
            <p:cNvPr id="213" name="Google Shape;213;p2"/>
            <p:cNvSpPr/>
            <p:nvPr/>
          </p:nvSpPr>
          <p:spPr>
            <a:xfrm>
              <a:off x="6952566" y="-423319"/>
              <a:ext cx="1125046" cy="985941"/>
            </a:xfrm>
            <a:custGeom>
              <a:avLst/>
              <a:gdLst/>
              <a:ahLst/>
              <a:cxnLst/>
              <a:rect l="l" t="t" r="r" b="b"/>
              <a:pathLst>
                <a:path w="35133" h="30789" extrusionOk="0">
                  <a:moveTo>
                    <a:pt x="17578" y="0"/>
                  </a:moveTo>
                  <a:cubicBezTo>
                    <a:pt x="11934" y="0"/>
                    <a:pt x="6501" y="3111"/>
                    <a:pt x="3804" y="8496"/>
                  </a:cubicBezTo>
                  <a:cubicBezTo>
                    <a:pt x="0" y="16103"/>
                    <a:pt x="3072" y="25353"/>
                    <a:pt x="10668" y="29157"/>
                  </a:cubicBezTo>
                  <a:cubicBezTo>
                    <a:pt x="12879" y="30264"/>
                    <a:pt x="15230" y="30789"/>
                    <a:pt x="17547" y="30789"/>
                  </a:cubicBezTo>
                  <a:cubicBezTo>
                    <a:pt x="23188" y="30789"/>
                    <a:pt x="28624" y="27678"/>
                    <a:pt x="31329" y="22293"/>
                  </a:cubicBezTo>
                  <a:cubicBezTo>
                    <a:pt x="35133" y="14698"/>
                    <a:pt x="32061" y="5448"/>
                    <a:pt x="24465" y="1632"/>
                  </a:cubicBezTo>
                  <a:cubicBezTo>
                    <a:pt x="22251" y="525"/>
                    <a:pt x="19897" y="0"/>
                    <a:pt x="17578" y="0"/>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
            <p:cNvSpPr/>
            <p:nvPr/>
          </p:nvSpPr>
          <p:spPr>
            <a:xfrm>
              <a:off x="7858547" y="-125926"/>
              <a:ext cx="140002" cy="125208"/>
            </a:xfrm>
            <a:custGeom>
              <a:avLst/>
              <a:gdLst/>
              <a:ahLst/>
              <a:cxnLst/>
              <a:rect l="l" t="t" r="r" b="b"/>
              <a:pathLst>
                <a:path w="4372" h="3910" extrusionOk="0">
                  <a:moveTo>
                    <a:pt x="3391" y="0"/>
                  </a:moveTo>
                  <a:lnTo>
                    <a:pt x="1348" y="685"/>
                  </a:lnTo>
                  <a:cubicBezTo>
                    <a:pt x="473" y="969"/>
                    <a:pt x="1" y="1902"/>
                    <a:pt x="296" y="2776"/>
                  </a:cubicBezTo>
                  <a:cubicBezTo>
                    <a:pt x="524" y="3469"/>
                    <a:pt x="1171" y="3910"/>
                    <a:pt x="1869" y="3910"/>
                  </a:cubicBezTo>
                  <a:cubicBezTo>
                    <a:pt x="2041" y="3910"/>
                    <a:pt x="2215" y="3883"/>
                    <a:pt x="2387" y="3828"/>
                  </a:cubicBezTo>
                  <a:lnTo>
                    <a:pt x="4372" y="3166"/>
                  </a:lnTo>
                  <a:cubicBezTo>
                    <a:pt x="4242" y="2516"/>
                    <a:pt x="4076" y="1878"/>
                    <a:pt x="3876" y="1252"/>
                  </a:cubicBezTo>
                  <a:cubicBezTo>
                    <a:pt x="3734" y="815"/>
                    <a:pt x="3568" y="402"/>
                    <a:pt x="339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
            <p:cNvSpPr/>
            <p:nvPr/>
          </p:nvSpPr>
          <p:spPr>
            <a:xfrm>
              <a:off x="7035408" y="158754"/>
              <a:ext cx="143012" cy="125016"/>
            </a:xfrm>
            <a:custGeom>
              <a:avLst/>
              <a:gdLst/>
              <a:ahLst/>
              <a:cxnLst/>
              <a:rect l="l" t="t" r="r" b="b"/>
              <a:pathLst>
                <a:path w="4466" h="3904" extrusionOk="0">
                  <a:moveTo>
                    <a:pt x="2607" y="0"/>
                  </a:moveTo>
                  <a:cubicBezTo>
                    <a:pt x="2420" y="0"/>
                    <a:pt x="2230" y="32"/>
                    <a:pt x="2044" y="100"/>
                  </a:cubicBezTo>
                  <a:lnTo>
                    <a:pt x="0" y="773"/>
                  </a:lnTo>
                  <a:cubicBezTo>
                    <a:pt x="107" y="1210"/>
                    <a:pt x="225" y="1636"/>
                    <a:pt x="366" y="2073"/>
                  </a:cubicBezTo>
                  <a:cubicBezTo>
                    <a:pt x="567" y="2699"/>
                    <a:pt x="815" y="3301"/>
                    <a:pt x="1099" y="3904"/>
                  </a:cubicBezTo>
                  <a:lnTo>
                    <a:pt x="3084" y="3242"/>
                  </a:lnTo>
                  <a:cubicBezTo>
                    <a:pt x="3981" y="2971"/>
                    <a:pt x="4466" y="2014"/>
                    <a:pt x="4170" y="1128"/>
                  </a:cubicBezTo>
                  <a:cubicBezTo>
                    <a:pt x="3947" y="439"/>
                    <a:pt x="3299" y="0"/>
                    <a:pt x="260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
            <p:cNvSpPr/>
            <p:nvPr/>
          </p:nvSpPr>
          <p:spPr>
            <a:xfrm>
              <a:off x="7426083" y="118502"/>
              <a:ext cx="251697" cy="153932"/>
            </a:xfrm>
            <a:custGeom>
              <a:avLst/>
              <a:gdLst/>
              <a:ahLst/>
              <a:cxnLst/>
              <a:rect l="l" t="t" r="r" b="b"/>
              <a:pathLst>
                <a:path w="7860" h="4807" extrusionOk="0">
                  <a:moveTo>
                    <a:pt x="7157" y="1"/>
                  </a:moveTo>
                  <a:cubicBezTo>
                    <a:pt x="7026" y="1"/>
                    <a:pt x="6894" y="100"/>
                    <a:pt x="6914" y="270"/>
                  </a:cubicBezTo>
                  <a:cubicBezTo>
                    <a:pt x="7257" y="1948"/>
                    <a:pt x="6288" y="3613"/>
                    <a:pt x="4658" y="4157"/>
                  </a:cubicBezTo>
                  <a:cubicBezTo>
                    <a:pt x="4302" y="4275"/>
                    <a:pt x="3939" y="4332"/>
                    <a:pt x="3582" y="4332"/>
                  </a:cubicBezTo>
                  <a:cubicBezTo>
                    <a:pt x="2303" y="4332"/>
                    <a:pt x="1096" y="3606"/>
                    <a:pt x="523" y="2396"/>
                  </a:cubicBezTo>
                  <a:cubicBezTo>
                    <a:pt x="475" y="2296"/>
                    <a:pt x="394" y="2254"/>
                    <a:pt x="313" y="2254"/>
                  </a:cubicBezTo>
                  <a:cubicBezTo>
                    <a:pt x="156" y="2254"/>
                    <a:pt x="0" y="2410"/>
                    <a:pt x="86" y="2597"/>
                  </a:cubicBezTo>
                  <a:cubicBezTo>
                    <a:pt x="736" y="3944"/>
                    <a:pt x="2094" y="4795"/>
                    <a:pt x="3595" y="4795"/>
                  </a:cubicBezTo>
                  <a:lnTo>
                    <a:pt x="3595" y="4806"/>
                  </a:lnTo>
                  <a:cubicBezTo>
                    <a:pt x="6028" y="4795"/>
                    <a:pt x="7859" y="2562"/>
                    <a:pt x="7387" y="176"/>
                  </a:cubicBezTo>
                  <a:cubicBezTo>
                    <a:pt x="7351" y="55"/>
                    <a:pt x="7254" y="1"/>
                    <a:pt x="71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
            <p:cNvSpPr/>
            <p:nvPr/>
          </p:nvSpPr>
          <p:spPr>
            <a:xfrm>
              <a:off x="7208266" y="-128680"/>
              <a:ext cx="153708" cy="83355"/>
            </a:xfrm>
            <a:custGeom>
              <a:avLst/>
              <a:gdLst/>
              <a:ahLst/>
              <a:cxnLst/>
              <a:rect l="l" t="t" r="r" b="b"/>
              <a:pathLst>
                <a:path w="4800" h="2603" extrusionOk="0">
                  <a:moveTo>
                    <a:pt x="2716" y="1"/>
                  </a:moveTo>
                  <a:cubicBezTo>
                    <a:pt x="1452" y="1"/>
                    <a:pt x="225" y="889"/>
                    <a:pt x="25" y="2331"/>
                  </a:cubicBezTo>
                  <a:cubicBezTo>
                    <a:pt x="1" y="2461"/>
                    <a:pt x="95" y="2579"/>
                    <a:pt x="225" y="2602"/>
                  </a:cubicBezTo>
                  <a:lnTo>
                    <a:pt x="261" y="2602"/>
                  </a:lnTo>
                  <a:cubicBezTo>
                    <a:pt x="379" y="2602"/>
                    <a:pt x="473" y="2520"/>
                    <a:pt x="497" y="2401"/>
                  </a:cubicBezTo>
                  <a:cubicBezTo>
                    <a:pt x="659" y="1207"/>
                    <a:pt x="1666" y="474"/>
                    <a:pt x="2707" y="474"/>
                  </a:cubicBezTo>
                  <a:cubicBezTo>
                    <a:pt x="3262" y="474"/>
                    <a:pt x="3826" y="682"/>
                    <a:pt x="4277" y="1137"/>
                  </a:cubicBezTo>
                  <a:cubicBezTo>
                    <a:pt x="4331" y="1197"/>
                    <a:pt x="4393" y="1222"/>
                    <a:pt x="4452" y="1222"/>
                  </a:cubicBezTo>
                  <a:cubicBezTo>
                    <a:pt x="4638" y="1222"/>
                    <a:pt x="4799" y="977"/>
                    <a:pt x="4620" y="807"/>
                  </a:cubicBezTo>
                  <a:cubicBezTo>
                    <a:pt x="4074" y="253"/>
                    <a:pt x="3390" y="1"/>
                    <a:pt x="27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
            <p:cNvSpPr/>
            <p:nvPr/>
          </p:nvSpPr>
          <p:spPr>
            <a:xfrm>
              <a:off x="7531725" y="-257634"/>
              <a:ext cx="153644" cy="83323"/>
            </a:xfrm>
            <a:custGeom>
              <a:avLst/>
              <a:gdLst/>
              <a:ahLst/>
              <a:cxnLst/>
              <a:rect l="l" t="t" r="r" b="b"/>
              <a:pathLst>
                <a:path w="4798" h="2602" extrusionOk="0">
                  <a:moveTo>
                    <a:pt x="2706" y="0"/>
                  </a:moveTo>
                  <a:cubicBezTo>
                    <a:pt x="1440" y="0"/>
                    <a:pt x="213" y="891"/>
                    <a:pt x="12" y="2341"/>
                  </a:cubicBezTo>
                  <a:cubicBezTo>
                    <a:pt x="0" y="2471"/>
                    <a:pt x="83" y="2589"/>
                    <a:pt x="213" y="2601"/>
                  </a:cubicBezTo>
                  <a:lnTo>
                    <a:pt x="248" y="2601"/>
                  </a:lnTo>
                  <a:cubicBezTo>
                    <a:pt x="366" y="2601"/>
                    <a:pt x="473" y="2518"/>
                    <a:pt x="485" y="2400"/>
                  </a:cubicBezTo>
                  <a:cubicBezTo>
                    <a:pt x="646" y="1208"/>
                    <a:pt x="1654" y="476"/>
                    <a:pt x="2696" y="476"/>
                  </a:cubicBezTo>
                  <a:cubicBezTo>
                    <a:pt x="3255" y="476"/>
                    <a:pt x="3823" y="686"/>
                    <a:pt x="4277" y="1148"/>
                  </a:cubicBezTo>
                  <a:cubicBezTo>
                    <a:pt x="4326" y="1203"/>
                    <a:pt x="4384" y="1226"/>
                    <a:pt x="4441" y="1226"/>
                  </a:cubicBezTo>
                  <a:cubicBezTo>
                    <a:pt x="4627" y="1226"/>
                    <a:pt x="4798" y="978"/>
                    <a:pt x="4607" y="805"/>
                  </a:cubicBezTo>
                  <a:cubicBezTo>
                    <a:pt x="4062" y="252"/>
                    <a:pt x="3379" y="0"/>
                    <a:pt x="27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
            <p:cNvSpPr/>
            <p:nvPr/>
          </p:nvSpPr>
          <p:spPr>
            <a:xfrm>
              <a:off x="7394412" y="-68509"/>
              <a:ext cx="175804" cy="71602"/>
            </a:xfrm>
            <a:custGeom>
              <a:avLst/>
              <a:gdLst/>
              <a:ahLst/>
              <a:cxnLst/>
              <a:rect l="l" t="t" r="r" b="b"/>
              <a:pathLst>
                <a:path w="5490" h="2236" extrusionOk="0">
                  <a:moveTo>
                    <a:pt x="4341" y="0"/>
                  </a:moveTo>
                  <a:cubicBezTo>
                    <a:pt x="2774" y="0"/>
                    <a:pt x="1255" y="608"/>
                    <a:pt x="118" y="1704"/>
                  </a:cubicBezTo>
                  <a:cubicBezTo>
                    <a:pt x="0" y="1834"/>
                    <a:pt x="0" y="2023"/>
                    <a:pt x="130" y="2153"/>
                  </a:cubicBezTo>
                  <a:cubicBezTo>
                    <a:pt x="189" y="2200"/>
                    <a:pt x="260" y="2235"/>
                    <a:pt x="343" y="2235"/>
                  </a:cubicBezTo>
                  <a:cubicBezTo>
                    <a:pt x="425" y="2235"/>
                    <a:pt x="508" y="2200"/>
                    <a:pt x="579" y="2141"/>
                  </a:cubicBezTo>
                  <a:cubicBezTo>
                    <a:pt x="1606" y="1165"/>
                    <a:pt x="2963" y="627"/>
                    <a:pt x="4371" y="627"/>
                  </a:cubicBezTo>
                  <a:cubicBezTo>
                    <a:pt x="4582" y="627"/>
                    <a:pt x="4796" y="640"/>
                    <a:pt x="5009" y="664"/>
                  </a:cubicBezTo>
                  <a:cubicBezTo>
                    <a:pt x="5024" y="666"/>
                    <a:pt x="5039" y="667"/>
                    <a:pt x="5053" y="667"/>
                  </a:cubicBezTo>
                  <a:cubicBezTo>
                    <a:pt x="5406" y="667"/>
                    <a:pt x="5490" y="129"/>
                    <a:pt x="5115" y="50"/>
                  </a:cubicBezTo>
                  <a:cubicBezTo>
                    <a:pt x="4857" y="17"/>
                    <a:pt x="4598" y="0"/>
                    <a:pt x="4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
            <p:cNvSpPr/>
            <p:nvPr/>
          </p:nvSpPr>
          <p:spPr>
            <a:xfrm>
              <a:off x="7128466" y="-56181"/>
              <a:ext cx="332554" cy="256949"/>
            </a:xfrm>
            <a:custGeom>
              <a:avLst/>
              <a:gdLst/>
              <a:ahLst/>
              <a:cxnLst/>
              <a:rect l="l" t="t" r="r" b="b"/>
              <a:pathLst>
                <a:path w="10385" h="8024" extrusionOk="0">
                  <a:moveTo>
                    <a:pt x="7597" y="1"/>
                  </a:moveTo>
                  <a:cubicBezTo>
                    <a:pt x="7413" y="1"/>
                    <a:pt x="7226" y="29"/>
                    <a:pt x="7041" y="90"/>
                  </a:cubicBezTo>
                  <a:lnTo>
                    <a:pt x="2564" y="1579"/>
                  </a:lnTo>
                  <a:lnTo>
                    <a:pt x="355" y="2311"/>
                  </a:lnTo>
                  <a:cubicBezTo>
                    <a:pt x="130" y="2394"/>
                    <a:pt x="0" y="2642"/>
                    <a:pt x="83" y="2866"/>
                  </a:cubicBezTo>
                  <a:lnTo>
                    <a:pt x="485" y="4095"/>
                  </a:lnTo>
                  <a:cubicBezTo>
                    <a:pt x="520" y="4178"/>
                    <a:pt x="579" y="4260"/>
                    <a:pt x="662" y="4319"/>
                  </a:cubicBezTo>
                  <a:lnTo>
                    <a:pt x="1867" y="5134"/>
                  </a:lnTo>
                  <a:lnTo>
                    <a:pt x="2422" y="6800"/>
                  </a:lnTo>
                  <a:cubicBezTo>
                    <a:pt x="2678" y="7549"/>
                    <a:pt x="3375" y="8024"/>
                    <a:pt x="4122" y="8024"/>
                  </a:cubicBezTo>
                  <a:cubicBezTo>
                    <a:pt x="4306" y="8024"/>
                    <a:pt x="4494" y="7995"/>
                    <a:pt x="4678" y="7934"/>
                  </a:cubicBezTo>
                  <a:lnTo>
                    <a:pt x="7809" y="6883"/>
                  </a:lnTo>
                  <a:cubicBezTo>
                    <a:pt x="9475" y="6328"/>
                    <a:pt x="10384" y="4520"/>
                    <a:pt x="9829" y="2855"/>
                  </a:cubicBezTo>
                  <a:lnTo>
                    <a:pt x="9297" y="1224"/>
                  </a:lnTo>
                  <a:cubicBezTo>
                    <a:pt x="9041" y="476"/>
                    <a:pt x="8345" y="1"/>
                    <a:pt x="759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
            <p:cNvSpPr/>
            <p:nvPr/>
          </p:nvSpPr>
          <p:spPr>
            <a:xfrm>
              <a:off x="7193535" y="-25920"/>
              <a:ext cx="237959" cy="196010"/>
            </a:xfrm>
            <a:custGeom>
              <a:avLst/>
              <a:gdLst/>
              <a:ahLst/>
              <a:cxnLst/>
              <a:rect l="l" t="t" r="r" b="b"/>
              <a:pathLst>
                <a:path w="7431" h="6121" extrusionOk="0">
                  <a:moveTo>
                    <a:pt x="5314" y="1"/>
                  </a:moveTo>
                  <a:cubicBezTo>
                    <a:pt x="5158" y="1"/>
                    <a:pt x="4999" y="26"/>
                    <a:pt x="4844" y="78"/>
                  </a:cubicBezTo>
                  <a:lnTo>
                    <a:pt x="591" y="1484"/>
                  </a:lnTo>
                  <a:cubicBezTo>
                    <a:pt x="213" y="1614"/>
                    <a:pt x="0" y="2028"/>
                    <a:pt x="130" y="2417"/>
                  </a:cubicBezTo>
                  <a:lnTo>
                    <a:pt x="650" y="3965"/>
                  </a:lnTo>
                  <a:lnTo>
                    <a:pt x="1063" y="5217"/>
                  </a:lnTo>
                  <a:cubicBezTo>
                    <a:pt x="1250" y="5769"/>
                    <a:pt x="1785" y="6120"/>
                    <a:pt x="2368" y="6120"/>
                  </a:cubicBezTo>
                  <a:cubicBezTo>
                    <a:pt x="2523" y="6120"/>
                    <a:pt x="2680" y="6096"/>
                    <a:pt x="2835" y="6044"/>
                  </a:cubicBezTo>
                  <a:lnTo>
                    <a:pt x="5340" y="5205"/>
                  </a:lnTo>
                  <a:cubicBezTo>
                    <a:pt x="6675" y="4756"/>
                    <a:pt x="7431" y="3374"/>
                    <a:pt x="7017" y="2122"/>
                  </a:cubicBezTo>
                  <a:lnTo>
                    <a:pt x="6616" y="894"/>
                  </a:lnTo>
                  <a:cubicBezTo>
                    <a:pt x="6430" y="345"/>
                    <a:pt x="5892" y="1"/>
                    <a:pt x="531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
            <p:cNvSpPr/>
            <p:nvPr/>
          </p:nvSpPr>
          <p:spPr>
            <a:xfrm>
              <a:off x="7193535" y="-7154"/>
              <a:ext cx="105930" cy="145670"/>
            </a:xfrm>
            <a:custGeom>
              <a:avLst/>
              <a:gdLst/>
              <a:ahLst/>
              <a:cxnLst/>
              <a:rect l="l" t="t" r="r" b="b"/>
              <a:pathLst>
                <a:path w="3308" h="4549" extrusionOk="0">
                  <a:moveTo>
                    <a:pt x="3308" y="0"/>
                  </a:moveTo>
                  <a:lnTo>
                    <a:pt x="591" y="898"/>
                  </a:lnTo>
                  <a:cubicBezTo>
                    <a:pt x="213" y="1028"/>
                    <a:pt x="0" y="1442"/>
                    <a:pt x="130" y="1831"/>
                  </a:cubicBezTo>
                  <a:lnTo>
                    <a:pt x="1028" y="4549"/>
                  </a:lnTo>
                  <a:lnTo>
                    <a:pt x="330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
            <p:cNvSpPr/>
            <p:nvPr/>
          </p:nvSpPr>
          <p:spPr>
            <a:xfrm>
              <a:off x="7310417" y="-12438"/>
              <a:ext cx="97252" cy="171384"/>
            </a:xfrm>
            <a:custGeom>
              <a:avLst/>
              <a:gdLst/>
              <a:ahLst/>
              <a:cxnLst/>
              <a:rect l="l" t="t" r="r" b="b"/>
              <a:pathLst>
                <a:path w="3037" h="5352" extrusionOk="0">
                  <a:moveTo>
                    <a:pt x="2682" y="0"/>
                  </a:moveTo>
                  <a:lnTo>
                    <a:pt x="1" y="5351"/>
                  </a:lnTo>
                  <a:lnTo>
                    <a:pt x="827" y="5068"/>
                  </a:lnTo>
                  <a:lnTo>
                    <a:pt x="3036" y="685"/>
                  </a:lnTo>
                  <a:lnTo>
                    <a:pt x="2966" y="473"/>
                  </a:lnTo>
                  <a:cubicBezTo>
                    <a:pt x="2907" y="295"/>
                    <a:pt x="2812" y="142"/>
                    <a:pt x="2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
            <p:cNvSpPr/>
            <p:nvPr/>
          </p:nvSpPr>
          <p:spPr>
            <a:xfrm>
              <a:off x="7378882" y="51095"/>
              <a:ext cx="48066" cy="83643"/>
            </a:xfrm>
            <a:custGeom>
              <a:avLst/>
              <a:gdLst/>
              <a:ahLst/>
              <a:cxnLst/>
              <a:rect l="l" t="t" r="r" b="b"/>
              <a:pathLst>
                <a:path w="1501" h="2612" extrusionOk="0">
                  <a:moveTo>
                    <a:pt x="1312" y="1"/>
                  </a:moveTo>
                  <a:lnTo>
                    <a:pt x="1" y="2611"/>
                  </a:lnTo>
                  <a:cubicBezTo>
                    <a:pt x="969" y="2080"/>
                    <a:pt x="1501" y="1028"/>
                    <a:pt x="13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
            <p:cNvSpPr/>
            <p:nvPr/>
          </p:nvSpPr>
          <p:spPr>
            <a:xfrm>
              <a:off x="7247621" y="-25984"/>
              <a:ext cx="121077" cy="195561"/>
            </a:xfrm>
            <a:custGeom>
              <a:avLst/>
              <a:gdLst/>
              <a:ahLst/>
              <a:cxnLst/>
              <a:rect l="l" t="t" r="r" b="b"/>
              <a:pathLst>
                <a:path w="3781" h="6107" extrusionOk="0">
                  <a:moveTo>
                    <a:pt x="3621" y="1"/>
                  </a:moveTo>
                  <a:cubicBezTo>
                    <a:pt x="3463" y="1"/>
                    <a:pt x="3305" y="27"/>
                    <a:pt x="3155" y="80"/>
                  </a:cubicBezTo>
                  <a:lnTo>
                    <a:pt x="2895" y="163"/>
                  </a:lnTo>
                  <a:lnTo>
                    <a:pt x="1" y="5952"/>
                  </a:lnTo>
                  <a:cubicBezTo>
                    <a:pt x="203" y="6058"/>
                    <a:pt x="434" y="6107"/>
                    <a:pt x="659" y="6107"/>
                  </a:cubicBezTo>
                  <a:cubicBezTo>
                    <a:pt x="684" y="6107"/>
                    <a:pt x="708" y="6106"/>
                    <a:pt x="733" y="6105"/>
                  </a:cubicBezTo>
                  <a:lnTo>
                    <a:pt x="3781" y="10"/>
                  </a:lnTo>
                  <a:cubicBezTo>
                    <a:pt x="3728" y="4"/>
                    <a:pt x="3674" y="1"/>
                    <a:pt x="3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
            <p:cNvSpPr/>
            <p:nvPr/>
          </p:nvSpPr>
          <p:spPr>
            <a:xfrm>
              <a:off x="7788962" y="-254304"/>
              <a:ext cx="118515" cy="100038"/>
            </a:xfrm>
            <a:custGeom>
              <a:avLst/>
              <a:gdLst/>
              <a:ahLst/>
              <a:cxnLst/>
              <a:rect l="l" t="t" r="r" b="b"/>
              <a:pathLst>
                <a:path w="3701" h="3124" extrusionOk="0">
                  <a:moveTo>
                    <a:pt x="3246" y="1"/>
                  </a:moveTo>
                  <a:cubicBezTo>
                    <a:pt x="3177" y="1"/>
                    <a:pt x="3104" y="27"/>
                    <a:pt x="3036" y="87"/>
                  </a:cubicBezTo>
                  <a:lnTo>
                    <a:pt x="154" y="2580"/>
                  </a:lnTo>
                  <a:cubicBezTo>
                    <a:pt x="24" y="2686"/>
                    <a:pt x="0" y="2887"/>
                    <a:pt x="118" y="3017"/>
                  </a:cubicBezTo>
                  <a:cubicBezTo>
                    <a:pt x="177" y="3088"/>
                    <a:pt x="260" y="3123"/>
                    <a:pt x="355" y="3123"/>
                  </a:cubicBezTo>
                  <a:cubicBezTo>
                    <a:pt x="426" y="3123"/>
                    <a:pt x="508" y="3099"/>
                    <a:pt x="567" y="3052"/>
                  </a:cubicBezTo>
                  <a:lnTo>
                    <a:pt x="3450" y="560"/>
                  </a:lnTo>
                  <a:cubicBezTo>
                    <a:pt x="3700" y="346"/>
                    <a:pt x="3498" y="1"/>
                    <a:pt x="324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
            <p:cNvSpPr/>
            <p:nvPr/>
          </p:nvSpPr>
          <p:spPr>
            <a:xfrm>
              <a:off x="7524136" y="-197112"/>
              <a:ext cx="302677" cy="265947"/>
            </a:xfrm>
            <a:custGeom>
              <a:avLst/>
              <a:gdLst/>
              <a:ahLst/>
              <a:cxnLst/>
              <a:rect l="l" t="t" r="r" b="b"/>
              <a:pathLst>
                <a:path w="9452" h="8305" extrusionOk="0">
                  <a:moveTo>
                    <a:pt x="8257" y="1"/>
                  </a:moveTo>
                  <a:cubicBezTo>
                    <a:pt x="8210" y="1"/>
                    <a:pt x="8163" y="9"/>
                    <a:pt x="8117" y="26"/>
                  </a:cubicBezTo>
                  <a:lnTo>
                    <a:pt x="5908" y="758"/>
                  </a:lnTo>
                  <a:lnTo>
                    <a:pt x="1430" y="2247"/>
                  </a:lnTo>
                  <a:cubicBezTo>
                    <a:pt x="497" y="2554"/>
                    <a:pt x="1" y="3570"/>
                    <a:pt x="308" y="4503"/>
                  </a:cubicBezTo>
                  <a:lnTo>
                    <a:pt x="852" y="6121"/>
                  </a:lnTo>
                  <a:cubicBezTo>
                    <a:pt x="1296" y="7455"/>
                    <a:pt x="2544" y="8305"/>
                    <a:pt x="3879" y="8305"/>
                  </a:cubicBezTo>
                  <a:cubicBezTo>
                    <a:pt x="4211" y="8305"/>
                    <a:pt x="4548" y="8252"/>
                    <a:pt x="4880" y="8141"/>
                  </a:cubicBezTo>
                  <a:lnTo>
                    <a:pt x="8022" y="7102"/>
                  </a:lnTo>
                  <a:cubicBezTo>
                    <a:pt x="8955" y="6795"/>
                    <a:pt x="9452" y="5791"/>
                    <a:pt x="9144" y="4857"/>
                  </a:cubicBezTo>
                  <a:lnTo>
                    <a:pt x="8589" y="3180"/>
                  </a:lnTo>
                  <a:lnTo>
                    <a:pt x="9074" y="1810"/>
                  </a:lnTo>
                  <a:cubicBezTo>
                    <a:pt x="9109" y="1715"/>
                    <a:pt x="9109" y="1609"/>
                    <a:pt x="9074" y="1526"/>
                  </a:cubicBezTo>
                  <a:lnTo>
                    <a:pt x="8672" y="298"/>
                  </a:lnTo>
                  <a:cubicBezTo>
                    <a:pt x="8606" y="119"/>
                    <a:pt x="8436" y="1"/>
                    <a:pt x="82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
            <p:cNvSpPr/>
            <p:nvPr/>
          </p:nvSpPr>
          <p:spPr>
            <a:xfrm>
              <a:off x="7555165" y="-150999"/>
              <a:ext cx="239881" cy="192263"/>
            </a:xfrm>
            <a:custGeom>
              <a:avLst/>
              <a:gdLst/>
              <a:ahLst/>
              <a:cxnLst/>
              <a:rect l="l" t="t" r="r" b="b"/>
              <a:pathLst>
                <a:path w="7491" h="6004" extrusionOk="0">
                  <a:moveTo>
                    <a:pt x="5634" y="1"/>
                  </a:moveTo>
                  <a:cubicBezTo>
                    <a:pt x="5556" y="1"/>
                    <a:pt x="5477" y="13"/>
                    <a:pt x="5399" y="39"/>
                  </a:cubicBezTo>
                  <a:lnTo>
                    <a:pt x="1158" y="1445"/>
                  </a:lnTo>
                  <a:cubicBezTo>
                    <a:pt x="414" y="1693"/>
                    <a:pt x="1" y="2472"/>
                    <a:pt x="225" y="3169"/>
                  </a:cubicBezTo>
                  <a:lnTo>
                    <a:pt x="639" y="4386"/>
                  </a:lnTo>
                  <a:cubicBezTo>
                    <a:pt x="964" y="5382"/>
                    <a:pt x="1927" y="6003"/>
                    <a:pt x="2968" y="6003"/>
                  </a:cubicBezTo>
                  <a:cubicBezTo>
                    <a:pt x="3249" y="6003"/>
                    <a:pt x="3535" y="5958"/>
                    <a:pt x="3816" y="5863"/>
                  </a:cubicBezTo>
                  <a:lnTo>
                    <a:pt x="6333" y="5036"/>
                  </a:lnTo>
                  <a:cubicBezTo>
                    <a:pt x="7077" y="4788"/>
                    <a:pt x="7490" y="4008"/>
                    <a:pt x="7266" y="3311"/>
                  </a:cubicBezTo>
                  <a:lnTo>
                    <a:pt x="6841" y="2059"/>
                  </a:lnTo>
                  <a:lnTo>
                    <a:pt x="6333" y="500"/>
                  </a:lnTo>
                  <a:cubicBezTo>
                    <a:pt x="6229" y="197"/>
                    <a:pt x="5943" y="1"/>
                    <a:pt x="56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
            <p:cNvSpPr/>
            <p:nvPr/>
          </p:nvSpPr>
          <p:spPr>
            <a:xfrm>
              <a:off x="7587316" y="-139920"/>
              <a:ext cx="111630" cy="172121"/>
            </a:xfrm>
            <a:custGeom>
              <a:avLst/>
              <a:gdLst/>
              <a:ahLst/>
              <a:cxnLst/>
              <a:rect l="l" t="t" r="r" b="b"/>
              <a:pathLst>
                <a:path w="3486" h="5375" extrusionOk="0">
                  <a:moveTo>
                    <a:pt x="3486" y="0"/>
                  </a:moveTo>
                  <a:lnTo>
                    <a:pt x="2163" y="437"/>
                  </a:lnTo>
                  <a:lnTo>
                    <a:pt x="1" y="4749"/>
                  </a:lnTo>
                  <a:cubicBezTo>
                    <a:pt x="213" y="5009"/>
                    <a:pt x="485" y="5221"/>
                    <a:pt x="792" y="5375"/>
                  </a:cubicBezTo>
                  <a:lnTo>
                    <a:pt x="34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
            <p:cNvSpPr/>
            <p:nvPr/>
          </p:nvSpPr>
          <p:spPr>
            <a:xfrm>
              <a:off x="7642555" y="-150519"/>
              <a:ext cx="113904" cy="191815"/>
            </a:xfrm>
            <a:custGeom>
              <a:avLst/>
              <a:gdLst/>
              <a:ahLst/>
              <a:cxnLst/>
              <a:rect l="l" t="t" r="r" b="b"/>
              <a:pathLst>
                <a:path w="3557" h="5990" extrusionOk="0">
                  <a:moveTo>
                    <a:pt x="2989" y="0"/>
                  </a:moveTo>
                  <a:lnTo>
                    <a:pt x="1" y="5978"/>
                  </a:lnTo>
                  <a:cubicBezTo>
                    <a:pt x="87" y="5986"/>
                    <a:pt x="174" y="5990"/>
                    <a:pt x="260" y="5990"/>
                  </a:cubicBezTo>
                  <a:cubicBezTo>
                    <a:pt x="434" y="5990"/>
                    <a:pt x="607" y="5974"/>
                    <a:pt x="780" y="5942"/>
                  </a:cubicBezTo>
                  <a:cubicBezTo>
                    <a:pt x="1702" y="4088"/>
                    <a:pt x="2635" y="2245"/>
                    <a:pt x="3556" y="402"/>
                  </a:cubicBezTo>
                  <a:cubicBezTo>
                    <a:pt x="3450" y="177"/>
                    <a:pt x="3237" y="24"/>
                    <a:pt x="29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
            <p:cNvSpPr/>
            <p:nvPr/>
          </p:nvSpPr>
          <p:spPr>
            <a:xfrm>
              <a:off x="7708009" y="-97554"/>
              <a:ext cx="68496" cy="124471"/>
            </a:xfrm>
            <a:custGeom>
              <a:avLst/>
              <a:gdLst/>
              <a:ahLst/>
              <a:cxnLst/>
              <a:rect l="l" t="t" r="r" b="b"/>
              <a:pathLst>
                <a:path w="2139" h="3887" extrusionOk="0">
                  <a:moveTo>
                    <a:pt x="1949" y="0"/>
                  </a:moveTo>
                  <a:lnTo>
                    <a:pt x="0" y="3887"/>
                  </a:lnTo>
                  <a:lnTo>
                    <a:pt x="0" y="3887"/>
                  </a:lnTo>
                  <a:lnTo>
                    <a:pt x="567" y="3698"/>
                  </a:lnTo>
                  <a:cubicBezTo>
                    <a:pt x="1087" y="2646"/>
                    <a:pt x="1607" y="1607"/>
                    <a:pt x="2138" y="579"/>
                  </a:cubicBezTo>
                  <a:lnTo>
                    <a:pt x="19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
            <p:cNvSpPr/>
            <p:nvPr/>
          </p:nvSpPr>
          <p:spPr>
            <a:xfrm>
              <a:off x="7554781" y="-112316"/>
              <a:ext cx="60939" cy="88926"/>
            </a:xfrm>
            <a:custGeom>
              <a:avLst/>
              <a:gdLst/>
              <a:ahLst/>
              <a:cxnLst/>
              <a:rect l="l" t="t" r="r" b="b"/>
              <a:pathLst>
                <a:path w="1903" h="2777" extrusionOk="0">
                  <a:moveTo>
                    <a:pt x="1903" y="0"/>
                  </a:moveTo>
                  <a:lnTo>
                    <a:pt x="1170" y="248"/>
                  </a:lnTo>
                  <a:cubicBezTo>
                    <a:pt x="426" y="497"/>
                    <a:pt x="1" y="1264"/>
                    <a:pt x="237" y="1961"/>
                  </a:cubicBezTo>
                  <a:lnTo>
                    <a:pt x="509" y="2776"/>
                  </a:lnTo>
                  <a:lnTo>
                    <a:pt x="19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3" name="Google Shape;233;p2"/>
          <p:cNvGrpSpPr/>
          <p:nvPr/>
        </p:nvGrpSpPr>
        <p:grpSpPr>
          <a:xfrm>
            <a:off x="951774" y="4308710"/>
            <a:ext cx="1334986" cy="1216247"/>
            <a:chOff x="951774" y="4308710"/>
            <a:chExt cx="1334986" cy="1216247"/>
          </a:xfrm>
        </p:grpSpPr>
        <p:sp>
          <p:nvSpPr>
            <p:cNvPr id="234" name="Google Shape;234;p2"/>
            <p:cNvSpPr/>
            <p:nvPr/>
          </p:nvSpPr>
          <p:spPr>
            <a:xfrm>
              <a:off x="951774" y="4308710"/>
              <a:ext cx="1334986" cy="1216247"/>
            </a:xfrm>
            <a:custGeom>
              <a:avLst/>
              <a:gdLst/>
              <a:ahLst/>
              <a:cxnLst/>
              <a:rect l="l" t="t" r="r" b="b"/>
              <a:pathLst>
                <a:path w="41689" h="37981" extrusionOk="0">
                  <a:moveTo>
                    <a:pt x="20849" y="1"/>
                  </a:moveTo>
                  <a:cubicBezTo>
                    <a:pt x="15989" y="1"/>
                    <a:pt x="11128" y="1856"/>
                    <a:pt x="7419" y="5565"/>
                  </a:cubicBezTo>
                  <a:cubicBezTo>
                    <a:pt x="0" y="12984"/>
                    <a:pt x="0" y="25009"/>
                    <a:pt x="7419" y="32416"/>
                  </a:cubicBezTo>
                  <a:cubicBezTo>
                    <a:pt x="11128" y="36126"/>
                    <a:pt x="15989" y="37980"/>
                    <a:pt x="20849" y="37980"/>
                  </a:cubicBezTo>
                  <a:cubicBezTo>
                    <a:pt x="25709" y="37980"/>
                    <a:pt x="30567" y="36126"/>
                    <a:pt x="34270" y="32416"/>
                  </a:cubicBezTo>
                  <a:cubicBezTo>
                    <a:pt x="41689" y="25009"/>
                    <a:pt x="41689" y="12984"/>
                    <a:pt x="34270" y="5565"/>
                  </a:cubicBezTo>
                  <a:cubicBezTo>
                    <a:pt x="30567" y="1856"/>
                    <a:pt x="25709" y="1"/>
                    <a:pt x="2084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
            <p:cNvSpPr/>
            <p:nvPr/>
          </p:nvSpPr>
          <p:spPr>
            <a:xfrm>
              <a:off x="1921703" y="4507314"/>
              <a:ext cx="224350" cy="192551"/>
            </a:xfrm>
            <a:custGeom>
              <a:avLst/>
              <a:gdLst/>
              <a:ahLst/>
              <a:cxnLst/>
              <a:rect l="l" t="t" r="r" b="b"/>
              <a:pathLst>
                <a:path w="7006" h="6013" extrusionOk="0">
                  <a:moveTo>
                    <a:pt x="4596" y="1"/>
                  </a:moveTo>
                  <a:lnTo>
                    <a:pt x="1193" y="2269"/>
                  </a:lnTo>
                  <a:cubicBezTo>
                    <a:pt x="260" y="2895"/>
                    <a:pt x="0" y="4159"/>
                    <a:pt x="626" y="5104"/>
                  </a:cubicBezTo>
                  <a:cubicBezTo>
                    <a:pt x="1021" y="5692"/>
                    <a:pt x="1669" y="6013"/>
                    <a:pt x="2331" y="6013"/>
                  </a:cubicBezTo>
                  <a:cubicBezTo>
                    <a:pt x="2719" y="6013"/>
                    <a:pt x="3112" y="5903"/>
                    <a:pt x="3461" y="5671"/>
                  </a:cubicBezTo>
                  <a:lnTo>
                    <a:pt x="7005" y="3308"/>
                  </a:lnTo>
                  <a:cubicBezTo>
                    <a:pt x="6805" y="2954"/>
                    <a:pt x="6592" y="2611"/>
                    <a:pt x="6356" y="2257"/>
                  </a:cubicBezTo>
                  <a:cubicBezTo>
                    <a:pt x="5836" y="1466"/>
                    <a:pt x="5245" y="710"/>
                    <a:pt x="459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
            <p:cNvSpPr/>
            <p:nvPr/>
          </p:nvSpPr>
          <p:spPr>
            <a:xfrm>
              <a:off x="1068656" y="5088650"/>
              <a:ext cx="223229" cy="197227"/>
            </a:xfrm>
            <a:custGeom>
              <a:avLst/>
              <a:gdLst/>
              <a:ahLst/>
              <a:cxnLst/>
              <a:rect l="l" t="t" r="r" b="b"/>
              <a:pathLst>
                <a:path w="6971" h="6159" extrusionOk="0">
                  <a:moveTo>
                    <a:pt x="4620" y="0"/>
                  </a:moveTo>
                  <a:cubicBezTo>
                    <a:pt x="4196" y="0"/>
                    <a:pt x="3768" y="132"/>
                    <a:pt x="3403" y="405"/>
                  </a:cubicBezTo>
                  <a:lnTo>
                    <a:pt x="3403" y="393"/>
                  </a:lnTo>
                  <a:lnTo>
                    <a:pt x="0" y="2662"/>
                  </a:lnTo>
                  <a:cubicBezTo>
                    <a:pt x="402" y="3536"/>
                    <a:pt x="875" y="4363"/>
                    <a:pt x="1406" y="5166"/>
                  </a:cubicBezTo>
                  <a:cubicBezTo>
                    <a:pt x="1631" y="5509"/>
                    <a:pt x="1879" y="5839"/>
                    <a:pt x="2127" y="6158"/>
                  </a:cubicBezTo>
                  <a:lnTo>
                    <a:pt x="5671" y="3796"/>
                  </a:lnTo>
                  <a:cubicBezTo>
                    <a:pt x="6675" y="3205"/>
                    <a:pt x="6970" y="1882"/>
                    <a:pt x="6320" y="913"/>
                  </a:cubicBezTo>
                  <a:cubicBezTo>
                    <a:pt x="5925" y="317"/>
                    <a:pt x="5277" y="0"/>
                    <a:pt x="46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
            <p:cNvSpPr/>
            <p:nvPr/>
          </p:nvSpPr>
          <p:spPr>
            <a:xfrm>
              <a:off x="1233219" y="4830389"/>
              <a:ext cx="256116" cy="240937"/>
            </a:xfrm>
            <a:custGeom>
              <a:avLst/>
              <a:gdLst/>
              <a:ahLst/>
              <a:cxnLst/>
              <a:rect l="l" t="t" r="r" b="b"/>
              <a:pathLst>
                <a:path w="7998" h="7524" extrusionOk="0">
                  <a:moveTo>
                    <a:pt x="1977" y="1"/>
                  </a:moveTo>
                  <a:cubicBezTo>
                    <a:pt x="1776" y="1"/>
                    <a:pt x="1591" y="173"/>
                    <a:pt x="1619" y="402"/>
                  </a:cubicBezTo>
                  <a:lnTo>
                    <a:pt x="1914" y="2658"/>
                  </a:lnTo>
                  <a:lnTo>
                    <a:pt x="213" y="4194"/>
                  </a:lnTo>
                  <a:cubicBezTo>
                    <a:pt x="0" y="4383"/>
                    <a:pt x="106" y="4749"/>
                    <a:pt x="390" y="4808"/>
                  </a:cubicBezTo>
                  <a:lnTo>
                    <a:pt x="2634" y="5222"/>
                  </a:lnTo>
                  <a:lnTo>
                    <a:pt x="3568" y="7313"/>
                  </a:lnTo>
                  <a:cubicBezTo>
                    <a:pt x="3629" y="7453"/>
                    <a:pt x="3759" y="7524"/>
                    <a:pt x="3890" y="7524"/>
                  </a:cubicBezTo>
                  <a:cubicBezTo>
                    <a:pt x="4013" y="7524"/>
                    <a:pt x="4137" y="7462"/>
                    <a:pt x="4206" y="7336"/>
                  </a:cubicBezTo>
                  <a:lnTo>
                    <a:pt x="5292" y="5340"/>
                  </a:lnTo>
                  <a:lnTo>
                    <a:pt x="7572" y="5104"/>
                  </a:lnTo>
                  <a:cubicBezTo>
                    <a:pt x="7868" y="5068"/>
                    <a:pt x="7998" y="4714"/>
                    <a:pt x="7785" y="4501"/>
                  </a:cubicBezTo>
                  <a:lnTo>
                    <a:pt x="6226" y="2835"/>
                  </a:lnTo>
                  <a:lnTo>
                    <a:pt x="6698" y="603"/>
                  </a:lnTo>
                  <a:cubicBezTo>
                    <a:pt x="6746" y="374"/>
                    <a:pt x="6563" y="176"/>
                    <a:pt x="6354" y="176"/>
                  </a:cubicBezTo>
                  <a:cubicBezTo>
                    <a:pt x="6304" y="176"/>
                    <a:pt x="6252" y="188"/>
                    <a:pt x="6202" y="213"/>
                  </a:cubicBezTo>
                  <a:lnTo>
                    <a:pt x="4135" y="1193"/>
                  </a:lnTo>
                  <a:lnTo>
                    <a:pt x="2150" y="47"/>
                  </a:lnTo>
                  <a:cubicBezTo>
                    <a:pt x="2094" y="16"/>
                    <a:pt x="2035" y="1"/>
                    <a:pt x="19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
            <p:cNvSpPr/>
            <p:nvPr/>
          </p:nvSpPr>
          <p:spPr>
            <a:xfrm>
              <a:off x="1611117" y="4578468"/>
              <a:ext cx="256148" cy="241322"/>
            </a:xfrm>
            <a:custGeom>
              <a:avLst/>
              <a:gdLst/>
              <a:ahLst/>
              <a:cxnLst/>
              <a:rect l="l" t="t" r="r" b="b"/>
              <a:pathLst>
                <a:path w="7999" h="7536" extrusionOk="0">
                  <a:moveTo>
                    <a:pt x="1977" y="0"/>
                  </a:moveTo>
                  <a:cubicBezTo>
                    <a:pt x="1777" y="0"/>
                    <a:pt x="1591" y="172"/>
                    <a:pt x="1619" y="401"/>
                  </a:cubicBezTo>
                  <a:lnTo>
                    <a:pt x="1914" y="2669"/>
                  </a:lnTo>
                  <a:lnTo>
                    <a:pt x="213" y="4193"/>
                  </a:lnTo>
                  <a:cubicBezTo>
                    <a:pt x="1" y="4394"/>
                    <a:pt x="95" y="4749"/>
                    <a:pt x="390" y="4808"/>
                  </a:cubicBezTo>
                  <a:lnTo>
                    <a:pt x="2635" y="5233"/>
                  </a:lnTo>
                  <a:lnTo>
                    <a:pt x="3568" y="7324"/>
                  </a:lnTo>
                  <a:cubicBezTo>
                    <a:pt x="3629" y="7464"/>
                    <a:pt x="3760" y="7535"/>
                    <a:pt x="3891" y="7535"/>
                  </a:cubicBezTo>
                  <a:cubicBezTo>
                    <a:pt x="4014" y="7535"/>
                    <a:pt x="4137" y="7473"/>
                    <a:pt x="4206" y="7347"/>
                  </a:cubicBezTo>
                  <a:lnTo>
                    <a:pt x="5305" y="5339"/>
                  </a:lnTo>
                  <a:lnTo>
                    <a:pt x="7573" y="5103"/>
                  </a:lnTo>
                  <a:cubicBezTo>
                    <a:pt x="7868" y="5079"/>
                    <a:pt x="7998" y="4725"/>
                    <a:pt x="7797" y="4512"/>
                  </a:cubicBezTo>
                  <a:lnTo>
                    <a:pt x="6226" y="2847"/>
                  </a:lnTo>
                  <a:lnTo>
                    <a:pt x="6699" y="614"/>
                  </a:lnTo>
                  <a:cubicBezTo>
                    <a:pt x="6747" y="374"/>
                    <a:pt x="6560" y="180"/>
                    <a:pt x="6349" y="180"/>
                  </a:cubicBezTo>
                  <a:cubicBezTo>
                    <a:pt x="6300" y="180"/>
                    <a:pt x="6251" y="190"/>
                    <a:pt x="6202" y="212"/>
                  </a:cubicBezTo>
                  <a:lnTo>
                    <a:pt x="4135" y="1193"/>
                  </a:lnTo>
                  <a:lnTo>
                    <a:pt x="2151" y="47"/>
                  </a:lnTo>
                  <a:cubicBezTo>
                    <a:pt x="2095" y="15"/>
                    <a:pt x="2035" y="0"/>
                    <a:pt x="19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
            <p:cNvSpPr/>
            <p:nvPr/>
          </p:nvSpPr>
          <p:spPr>
            <a:xfrm>
              <a:off x="1530164" y="4901863"/>
              <a:ext cx="345042" cy="280997"/>
            </a:xfrm>
            <a:custGeom>
              <a:avLst/>
              <a:gdLst/>
              <a:ahLst/>
              <a:cxnLst/>
              <a:rect l="l" t="t" r="r" b="b"/>
              <a:pathLst>
                <a:path w="10775" h="8775" extrusionOk="0">
                  <a:moveTo>
                    <a:pt x="8578" y="0"/>
                  </a:moveTo>
                  <a:cubicBezTo>
                    <a:pt x="8489" y="0"/>
                    <a:pt x="8404" y="23"/>
                    <a:pt x="8329" y="72"/>
                  </a:cubicBezTo>
                  <a:lnTo>
                    <a:pt x="284" y="5435"/>
                  </a:lnTo>
                  <a:cubicBezTo>
                    <a:pt x="12" y="5612"/>
                    <a:pt x="0" y="6049"/>
                    <a:pt x="272" y="6345"/>
                  </a:cubicBezTo>
                  <a:cubicBezTo>
                    <a:pt x="1785" y="8030"/>
                    <a:pt x="3408" y="8775"/>
                    <a:pt x="4935" y="8775"/>
                  </a:cubicBezTo>
                  <a:cubicBezTo>
                    <a:pt x="5924" y="8775"/>
                    <a:pt x="6872" y="8463"/>
                    <a:pt x="7726" y="7892"/>
                  </a:cubicBezTo>
                  <a:cubicBezTo>
                    <a:pt x="9912" y="6439"/>
                    <a:pt x="10774" y="3793"/>
                    <a:pt x="9179" y="414"/>
                  </a:cubicBezTo>
                  <a:cubicBezTo>
                    <a:pt x="9060" y="158"/>
                    <a:pt x="8810" y="0"/>
                    <a:pt x="8578"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
            <p:cNvSpPr/>
            <p:nvPr/>
          </p:nvSpPr>
          <p:spPr>
            <a:xfrm>
              <a:off x="1530164" y="4901863"/>
              <a:ext cx="304182" cy="222492"/>
            </a:xfrm>
            <a:custGeom>
              <a:avLst/>
              <a:gdLst/>
              <a:ahLst/>
              <a:cxnLst/>
              <a:rect l="l" t="t" r="r" b="b"/>
              <a:pathLst>
                <a:path w="9499" h="6948" extrusionOk="0">
                  <a:moveTo>
                    <a:pt x="8577" y="0"/>
                  </a:moveTo>
                  <a:cubicBezTo>
                    <a:pt x="8489" y="0"/>
                    <a:pt x="8404" y="23"/>
                    <a:pt x="8329" y="72"/>
                  </a:cubicBezTo>
                  <a:lnTo>
                    <a:pt x="272" y="5435"/>
                  </a:lnTo>
                  <a:cubicBezTo>
                    <a:pt x="12" y="5612"/>
                    <a:pt x="0" y="6049"/>
                    <a:pt x="272" y="6345"/>
                  </a:cubicBezTo>
                  <a:cubicBezTo>
                    <a:pt x="461" y="6569"/>
                    <a:pt x="662" y="6770"/>
                    <a:pt x="863" y="6947"/>
                  </a:cubicBezTo>
                  <a:lnTo>
                    <a:pt x="9498" y="1194"/>
                  </a:lnTo>
                  <a:cubicBezTo>
                    <a:pt x="9404" y="934"/>
                    <a:pt x="9297" y="674"/>
                    <a:pt x="9168" y="414"/>
                  </a:cubicBezTo>
                  <a:cubicBezTo>
                    <a:pt x="9056" y="158"/>
                    <a:pt x="8809" y="0"/>
                    <a:pt x="85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
            <p:cNvSpPr/>
            <p:nvPr/>
          </p:nvSpPr>
          <p:spPr>
            <a:xfrm>
              <a:off x="1647430" y="5042986"/>
              <a:ext cx="201678" cy="139842"/>
            </a:xfrm>
            <a:custGeom>
              <a:avLst/>
              <a:gdLst/>
              <a:ahLst/>
              <a:cxnLst/>
              <a:rect l="l" t="t" r="r" b="b"/>
              <a:pathLst>
                <a:path w="6298" h="4367" extrusionOk="0">
                  <a:moveTo>
                    <a:pt x="6297" y="0"/>
                  </a:moveTo>
                  <a:lnTo>
                    <a:pt x="1" y="4194"/>
                  </a:lnTo>
                  <a:cubicBezTo>
                    <a:pt x="431" y="4310"/>
                    <a:pt x="859" y="4367"/>
                    <a:pt x="1279" y="4367"/>
                  </a:cubicBezTo>
                  <a:cubicBezTo>
                    <a:pt x="2265" y="4367"/>
                    <a:pt x="3211" y="4057"/>
                    <a:pt x="4064" y="3485"/>
                  </a:cubicBezTo>
                  <a:cubicBezTo>
                    <a:pt x="5293" y="2670"/>
                    <a:pt x="6096" y="1489"/>
                    <a:pt x="629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2" name="Google Shape;242;p2"/>
          <p:cNvGrpSpPr/>
          <p:nvPr/>
        </p:nvGrpSpPr>
        <p:grpSpPr>
          <a:xfrm>
            <a:off x="812507" y="2434789"/>
            <a:ext cx="1035272" cy="943453"/>
            <a:chOff x="889714" y="2598292"/>
            <a:chExt cx="1330855" cy="1212820"/>
          </a:xfrm>
        </p:grpSpPr>
        <p:grpSp>
          <p:nvGrpSpPr>
            <p:cNvPr id="243" name="Google Shape;243;p2"/>
            <p:cNvGrpSpPr/>
            <p:nvPr/>
          </p:nvGrpSpPr>
          <p:grpSpPr>
            <a:xfrm>
              <a:off x="889714" y="2598292"/>
              <a:ext cx="1330855" cy="1212820"/>
              <a:chOff x="889714" y="2598292"/>
              <a:chExt cx="1330855" cy="1212820"/>
            </a:xfrm>
          </p:grpSpPr>
          <p:sp>
            <p:nvSpPr>
              <p:cNvPr id="244" name="Google Shape;244;p2"/>
              <p:cNvSpPr/>
              <p:nvPr/>
            </p:nvSpPr>
            <p:spPr>
              <a:xfrm>
                <a:off x="889714" y="2598292"/>
                <a:ext cx="1330855" cy="1212820"/>
              </a:xfrm>
              <a:custGeom>
                <a:avLst/>
                <a:gdLst/>
                <a:ahLst/>
                <a:cxnLst/>
                <a:rect l="l" t="t" r="r" b="b"/>
                <a:pathLst>
                  <a:path w="41560" h="37874" extrusionOk="0">
                    <a:moveTo>
                      <a:pt x="20776" y="1"/>
                    </a:moveTo>
                    <a:cubicBezTo>
                      <a:pt x="15931" y="1"/>
                      <a:pt x="11087" y="1849"/>
                      <a:pt x="7396" y="5547"/>
                    </a:cubicBezTo>
                    <a:cubicBezTo>
                      <a:pt x="1" y="12942"/>
                      <a:pt x="1" y="24932"/>
                      <a:pt x="7396" y="32327"/>
                    </a:cubicBezTo>
                    <a:cubicBezTo>
                      <a:pt x="11087" y="36025"/>
                      <a:pt x="15931" y="37874"/>
                      <a:pt x="20776" y="37874"/>
                    </a:cubicBezTo>
                    <a:cubicBezTo>
                      <a:pt x="25621" y="37874"/>
                      <a:pt x="30467" y="36025"/>
                      <a:pt x="34165" y="32327"/>
                    </a:cubicBezTo>
                    <a:cubicBezTo>
                      <a:pt x="41560" y="24932"/>
                      <a:pt x="41560" y="12942"/>
                      <a:pt x="34165" y="5547"/>
                    </a:cubicBezTo>
                    <a:cubicBezTo>
                      <a:pt x="30467" y="1849"/>
                      <a:pt x="25621" y="1"/>
                      <a:pt x="2077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
              <p:cNvSpPr/>
              <p:nvPr/>
            </p:nvSpPr>
            <p:spPr>
              <a:xfrm>
                <a:off x="1326277" y="3151321"/>
                <a:ext cx="541757" cy="324452"/>
              </a:xfrm>
              <a:custGeom>
                <a:avLst/>
                <a:gdLst/>
                <a:ahLst/>
                <a:cxnLst/>
                <a:rect l="l" t="t" r="r" b="b"/>
                <a:pathLst>
                  <a:path w="16918" h="10132" extrusionOk="0">
                    <a:moveTo>
                      <a:pt x="16487" y="0"/>
                    </a:moveTo>
                    <a:cubicBezTo>
                      <a:pt x="16328" y="0"/>
                      <a:pt x="16169" y="90"/>
                      <a:pt x="16113" y="291"/>
                    </a:cubicBezTo>
                    <a:cubicBezTo>
                      <a:pt x="15322" y="4083"/>
                      <a:pt x="13278" y="7048"/>
                      <a:pt x="10490" y="8430"/>
                    </a:cubicBezTo>
                    <a:cubicBezTo>
                      <a:pt x="9242" y="9044"/>
                      <a:pt x="7833" y="9349"/>
                      <a:pt x="6343" y="9349"/>
                    </a:cubicBezTo>
                    <a:cubicBezTo>
                      <a:pt x="4506" y="9349"/>
                      <a:pt x="2546" y="8884"/>
                      <a:pt x="614" y="7958"/>
                    </a:cubicBezTo>
                    <a:cubicBezTo>
                      <a:pt x="562" y="7931"/>
                      <a:pt x="505" y="7919"/>
                      <a:pt x="449" y="7919"/>
                    </a:cubicBezTo>
                    <a:cubicBezTo>
                      <a:pt x="304" y="7919"/>
                      <a:pt x="163" y="8002"/>
                      <a:pt x="95" y="8147"/>
                    </a:cubicBezTo>
                    <a:cubicBezTo>
                      <a:pt x="0" y="8336"/>
                      <a:pt x="83" y="8572"/>
                      <a:pt x="284" y="8666"/>
                    </a:cubicBezTo>
                    <a:cubicBezTo>
                      <a:pt x="2320" y="9639"/>
                      <a:pt x="4395" y="10131"/>
                      <a:pt x="6349" y="10131"/>
                    </a:cubicBezTo>
                    <a:cubicBezTo>
                      <a:pt x="7955" y="10131"/>
                      <a:pt x="9479" y="9799"/>
                      <a:pt x="10833" y="9127"/>
                    </a:cubicBezTo>
                    <a:cubicBezTo>
                      <a:pt x="13042" y="8040"/>
                      <a:pt x="14814" y="6044"/>
                      <a:pt x="15924" y="3469"/>
                    </a:cubicBezTo>
                    <a:cubicBezTo>
                      <a:pt x="16338" y="2500"/>
                      <a:pt x="16657" y="1484"/>
                      <a:pt x="16869" y="444"/>
                    </a:cubicBezTo>
                    <a:cubicBezTo>
                      <a:pt x="16917" y="166"/>
                      <a:pt x="16702" y="0"/>
                      <a:pt x="1648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
              <p:cNvSpPr/>
              <p:nvPr/>
            </p:nvSpPr>
            <p:spPr>
              <a:xfrm>
                <a:off x="1810361" y="3126760"/>
                <a:ext cx="98918" cy="52965"/>
              </a:xfrm>
              <a:custGeom>
                <a:avLst/>
                <a:gdLst/>
                <a:ahLst/>
                <a:cxnLst/>
                <a:rect l="l" t="t" r="r" b="b"/>
                <a:pathLst>
                  <a:path w="3089" h="1654" extrusionOk="0">
                    <a:moveTo>
                      <a:pt x="515" y="1"/>
                    </a:moveTo>
                    <a:cubicBezTo>
                      <a:pt x="257" y="1"/>
                      <a:pt x="0" y="255"/>
                      <a:pt x="158" y="562"/>
                    </a:cubicBezTo>
                    <a:cubicBezTo>
                      <a:pt x="502" y="1251"/>
                      <a:pt x="1200" y="1653"/>
                      <a:pt x="1923" y="1653"/>
                    </a:cubicBezTo>
                    <a:cubicBezTo>
                      <a:pt x="2216" y="1653"/>
                      <a:pt x="2513" y="1587"/>
                      <a:pt x="2792" y="1448"/>
                    </a:cubicBezTo>
                    <a:cubicBezTo>
                      <a:pt x="2875" y="1412"/>
                      <a:pt x="2934" y="1341"/>
                      <a:pt x="2981" y="1259"/>
                    </a:cubicBezTo>
                    <a:cubicBezTo>
                      <a:pt x="3088" y="985"/>
                      <a:pt x="2873" y="712"/>
                      <a:pt x="2615" y="712"/>
                    </a:cubicBezTo>
                    <a:cubicBezTo>
                      <a:pt x="2561" y="712"/>
                      <a:pt x="2505" y="724"/>
                      <a:pt x="2449" y="751"/>
                    </a:cubicBezTo>
                    <a:cubicBezTo>
                      <a:pt x="2277" y="837"/>
                      <a:pt x="2093" y="878"/>
                      <a:pt x="1913" y="878"/>
                    </a:cubicBezTo>
                    <a:cubicBezTo>
                      <a:pt x="1475" y="878"/>
                      <a:pt x="1055" y="637"/>
                      <a:pt x="855" y="219"/>
                    </a:cubicBezTo>
                    <a:cubicBezTo>
                      <a:pt x="776" y="65"/>
                      <a:pt x="645" y="1"/>
                      <a:pt x="51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
              <p:cNvSpPr/>
              <p:nvPr/>
            </p:nvSpPr>
            <p:spPr>
              <a:xfrm>
                <a:off x="1296784" y="3367537"/>
                <a:ext cx="61675" cy="93730"/>
              </a:xfrm>
              <a:custGeom>
                <a:avLst/>
                <a:gdLst/>
                <a:ahLst/>
                <a:cxnLst/>
                <a:rect l="l" t="t" r="r" b="b"/>
                <a:pathLst>
                  <a:path w="1926" h="2927" extrusionOk="0">
                    <a:moveTo>
                      <a:pt x="1310" y="0"/>
                    </a:moveTo>
                    <a:cubicBezTo>
                      <a:pt x="1048" y="0"/>
                      <a:pt x="784" y="267"/>
                      <a:pt x="957" y="580"/>
                    </a:cubicBezTo>
                    <a:cubicBezTo>
                      <a:pt x="1240" y="1170"/>
                      <a:pt x="1004" y="1879"/>
                      <a:pt x="413" y="2174"/>
                    </a:cubicBezTo>
                    <a:cubicBezTo>
                      <a:pt x="0" y="2366"/>
                      <a:pt x="197" y="2926"/>
                      <a:pt x="557" y="2926"/>
                    </a:cubicBezTo>
                    <a:cubicBezTo>
                      <a:pt x="619" y="2926"/>
                      <a:pt x="686" y="2910"/>
                      <a:pt x="756" y="2871"/>
                    </a:cubicBezTo>
                    <a:cubicBezTo>
                      <a:pt x="1181" y="2670"/>
                      <a:pt x="1512" y="2316"/>
                      <a:pt x="1689" y="1891"/>
                    </a:cubicBezTo>
                    <a:cubicBezTo>
                      <a:pt x="1925" y="1359"/>
                      <a:pt x="1913" y="757"/>
                      <a:pt x="1654" y="237"/>
                    </a:cubicBezTo>
                    <a:cubicBezTo>
                      <a:pt x="1578" y="69"/>
                      <a:pt x="1444" y="0"/>
                      <a:pt x="131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
              <p:cNvSpPr/>
              <p:nvPr/>
            </p:nvSpPr>
            <p:spPr>
              <a:xfrm>
                <a:off x="1904667" y="2904908"/>
                <a:ext cx="229665" cy="189285"/>
              </a:xfrm>
              <a:custGeom>
                <a:avLst/>
                <a:gdLst/>
                <a:ahLst/>
                <a:cxnLst/>
                <a:rect l="l" t="t" r="r" b="b"/>
                <a:pathLst>
                  <a:path w="7172" h="5911" extrusionOk="0">
                    <a:moveTo>
                      <a:pt x="5541" y="0"/>
                    </a:moveTo>
                    <a:lnTo>
                      <a:pt x="1371" y="2067"/>
                    </a:lnTo>
                    <a:cubicBezTo>
                      <a:pt x="390" y="2575"/>
                      <a:pt x="1" y="3780"/>
                      <a:pt x="497" y="4773"/>
                    </a:cubicBezTo>
                    <a:cubicBezTo>
                      <a:pt x="847" y="5490"/>
                      <a:pt x="1567" y="5911"/>
                      <a:pt x="2318" y="5911"/>
                    </a:cubicBezTo>
                    <a:cubicBezTo>
                      <a:pt x="2607" y="5911"/>
                      <a:pt x="2900" y="5849"/>
                      <a:pt x="3178" y="5718"/>
                    </a:cubicBezTo>
                    <a:lnTo>
                      <a:pt x="7171" y="3745"/>
                    </a:lnTo>
                    <a:cubicBezTo>
                      <a:pt x="6876" y="2788"/>
                      <a:pt x="6498" y="1855"/>
                      <a:pt x="6061" y="969"/>
                    </a:cubicBezTo>
                    <a:cubicBezTo>
                      <a:pt x="5895" y="638"/>
                      <a:pt x="5718" y="307"/>
                      <a:pt x="554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
              <p:cNvSpPr/>
              <p:nvPr/>
            </p:nvSpPr>
            <p:spPr>
              <a:xfrm>
                <a:off x="997150" y="3369266"/>
                <a:ext cx="236838" cy="187075"/>
              </a:xfrm>
              <a:custGeom>
                <a:avLst/>
                <a:gdLst/>
                <a:ahLst/>
                <a:cxnLst/>
                <a:rect l="l" t="t" r="r" b="b"/>
                <a:pathLst>
                  <a:path w="7396" h="5842" extrusionOk="0">
                    <a:moveTo>
                      <a:pt x="5080" y="1"/>
                    </a:moveTo>
                    <a:cubicBezTo>
                      <a:pt x="4774" y="1"/>
                      <a:pt x="4463" y="71"/>
                      <a:pt x="4171" y="218"/>
                    </a:cubicBezTo>
                    <a:lnTo>
                      <a:pt x="4171" y="207"/>
                    </a:lnTo>
                    <a:lnTo>
                      <a:pt x="1" y="2274"/>
                    </a:lnTo>
                    <a:cubicBezTo>
                      <a:pt x="154" y="2605"/>
                      <a:pt x="296" y="2935"/>
                      <a:pt x="450" y="3266"/>
                    </a:cubicBezTo>
                    <a:cubicBezTo>
                      <a:pt x="898" y="4164"/>
                      <a:pt x="1406" y="5026"/>
                      <a:pt x="1985" y="5841"/>
                    </a:cubicBezTo>
                    <a:lnTo>
                      <a:pt x="5978" y="3869"/>
                    </a:lnTo>
                    <a:cubicBezTo>
                      <a:pt x="6982" y="3361"/>
                      <a:pt x="7396" y="2144"/>
                      <a:pt x="6900" y="1128"/>
                    </a:cubicBezTo>
                    <a:cubicBezTo>
                      <a:pt x="6548" y="416"/>
                      <a:pt x="5827" y="1"/>
                      <a:pt x="508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
              <p:cNvSpPr/>
              <p:nvPr/>
            </p:nvSpPr>
            <p:spPr>
              <a:xfrm>
                <a:off x="1184513" y="3132652"/>
                <a:ext cx="221980" cy="153580"/>
              </a:xfrm>
              <a:custGeom>
                <a:avLst/>
                <a:gdLst/>
                <a:ahLst/>
                <a:cxnLst/>
                <a:rect l="l" t="t" r="r" b="b"/>
                <a:pathLst>
                  <a:path w="6932" h="4796" extrusionOk="0">
                    <a:moveTo>
                      <a:pt x="6444" y="1"/>
                    </a:moveTo>
                    <a:cubicBezTo>
                      <a:pt x="6222" y="1"/>
                      <a:pt x="5999" y="171"/>
                      <a:pt x="6057" y="472"/>
                    </a:cubicBezTo>
                    <a:cubicBezTo>
                      <a:pt x="6282" y="1795"/>
                      <a:pt x="5620" y="3107"/>
                      <a:pt x="4415" y="3709"/>
                    </a:cubicBezTo>
                    <a:cubicBezTo>
                      <a:pt x="3986" y="3919"/>
                      <a:pt x="3526" y="4022"/>
                      <a:pt x="3069" y="4022"/>
                    </a:cubicBezTo>
                    <a:cubicBezTo>
                      <a:pt x="2243" y="4022"/>
                      <a:pt x="1429" y="3687"/>
                      <a:pt x="836" y="3048"/>
                    </a:cubicBezTo>
                    <a:cubicBezTo>
                      <a:pt x="750" y="2962"/>
                      <a:pt x="655" y="2926"/>
                      <a:pt x="563" y="2926"/>
                    </a:cubicBezTo>
                    <a:cubicBezTo>
                      <a:pt x="261" y="2926"/>
                      <a:pt x="0" y="3313"/>
                      <a:pt x="281" y="3603"/>
                    </a:cubicBezTo>
                    <a:cubicBezTo>
                      <a:pt x="1037" y="4382"/>
                      <a:pt x="2055" y="4796"/>
                      <a:pt x="3093" y="4796"/>
                    </a:cubicBezTo>
                    <a:cubicBezTo>
                      <a:pt x="3659" y="4796"/>
                      <a:pt x="4231" y="4672"/>
                      <a:pt x="4770" y="4418"/>
                    </a:cubicBezTo>
                    <a:cubicBezTo>
                      <a:pt x="5561" y="4016"/>
                      <a:pt x="6187" y="3355"/>
                      <a:pt x="6542" y="2540"/>
                    </a:cubicBezTo>
                    <a:cubicBezTo>
                      <a:pt x="6837" y="1843"/>
                      <a:pt x="6932" y="1098"/>
                      <a:pt x="6825" y="354"/>
                    </a:cubicBezTo>
                    <a:cubicBezTo>
                      <a:pt x="6799" y="112"/>
                      <a:pt x="6622" y="1"/>
                      <a:pt x="644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
              <p:cNvSpPr/>
              <p:nvPr/>
            </p:nvSpPr>
            <p:spPr>
              <a:xfrm>
                <a:off x="1590398" y="2933024"/>
                <a:ext cx="222012" cy="152331"/>
              </a:xfrm>
              <a:custGeom>
                <a:avLst/>
                <a:gdLst/>
                <a:ahLst/>
                <a:cxnLst/>
                <a:rect l="l" t="t" r="r" b="b"/>
                <a:pathLst>
                  <a:path w="6933" h="4757" extrusionOk="0">
                    <a:moveTo>
                      <a:pt x="6450" y="1"/>
                    </a:moveTo>
                    <a:cubicBezTo>
                      <a:pt x="6241" y="1"/>
                      <a:pt x="6032" y="153"/>
                      <a:pt x="6058" y="422"/>
                    </a:cubicBezTo>
                    <a:cubicBezTo>
                      <a:pt x="6294" y="1757"/>
                      <a:pt x="5621" y="3080"/>
                      <a:pt x="4416" y="3670"/>
                    </a:cubicBezTo>
                    <a:cubicBezTo>
                      <a:pt x="3987" y="3885"/>
                      <a:pt x="3526" y="3988"/>
                      <a:pt x="3068" y="3988"/>
                    </a:cubicBezTo>
                    <a:cubicBezTo>
                      <a:pt x="2239" y="3988"/>
                      <a:pt x="1423" y="3648"/>
                      <a:pt x="837" y="3009"/>
                    </a:cubicBezTo>
                    <a:cubicBezTo>
                      <a:pt x="751" y="2923"/>
                      <a:pt x="655" y="2887"/>
                      <a:pt x="563" y="2887"/>
                    </a:cubicBezTo>
                    <a:cubicBezTo>
                      <a:pt x="261" y="2887"/>
                      <a:pt x="1" y="3274"/>
                      <a:pt x="281" y="3564"/>
                    </a:cubicBezTo>
                    <a:cubicBezTo>
                      <a:pt x="1030" y="4343"/>
                      <a:pt x="2051" y="4757"/>
                      <a:pt x="3087" y="4757"/>
                    </a:cubicBezTo>
                    <a:cubicBezTo>
                      <a:pt x="3653" y="4757"/>
                      <a:pt x="4224" y="4634"/>
                      <a:pt x="4759" y="4379"/>
                    </a:cubicBezTo>
                    <a:cubicBezTo>
                      <a:pt x="5550" y="3977"/>
                      <a:pt x="6188" y="3316"/>
                      <a:pt x="6530" y="2501"/>
                    </a:cubicBezTo>
                    <a:cubicBezTo>
                      <a:pt x="6826" y="1816"/>
                      <a:pt x="6932" y="1060"/>
                      <a:pt x="6826" y="315"/>
                    </a:cubicBezTo>
                    <a:cubicBezTo>
                      <a:pt x="6784" y="99"/>
                      <a:pt x="6617" y="1"/>
                      <a:pt x="645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
              <p:cNvSpPr/>
              <p:nvPr/>
            </p:nvSpPr>
            <p:spPr>
              <a:xfrm>
                <a:off x="1533302" y="2731858"/>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3" name="Google Shape;253;p2"/>
            <p:cNvSpPr/>
            <p:nvPr/>
          </p:nvSpPr>
          <p:spPr>
            <a:xfrm>
              <a:off x="1105738" y="2943623"/>
              <a:ext cx="175932" cy="116210"/>
            </a:xfrm>
            <a:custGeom>
              <a:avLst/>
              <a:gdLst/>
              <a:ahLst/>
              <a:cxnLst/>
              <a:rect l="l" t="t" r="r" b="b"/>
              <a:pathLst>
                <a:path w="5494" h="3629" extrusionOk="0">
                  <a:moveTo>
                    <a:pt x="3333" y="0"/>
                  </a:moveTo>
                  <a:cubicBezTo>
                    <a:pt x="1614" y="0"/>
                    <a:pt x="0" y="1359"/>
                    <a:pt x="0" y="3327"/>
                  </a:cubicBezTo>
                  <a:cubicBezTo>
                    <a:pt x="0" y="3528"/>
                    <a:pt x="148" y="3629"/>
                    <a:pt x="295" y="3629"/>
                  </a:cubicBezTo>
                  <a:cubicBezTo>
                    <a:pt x="443" y="3629"/>
                    <a:pt x="591" y="3528"/>
                    <a:pt x="591" y="3327"/>
                  </a:cubicBezTo>
                  <a:cubicBezTo>
                    <a:pt x="591" y="1704"/>
                    <a:pt x="1921" y="584"/>
                    <a:pt x="3341" y="584"/>
                  </a:cubicBezTo>
                  <a:cubicBezTo>
                    <a:pt x="3905" y="584"/>
                    <a:pt x="4483" y="761"/>
                    <a:pt x="4997" y="1154"/>
                  </a:cubicBezTo>
                  <a:cubicBezTo>
                    <a:pt x="5050" y="1192"/>
                    <a:pt x="5111" y="1211"/>
                    <a:pt x="5171" y="1211"/>
                  </a:cubicBezTo>
                  <a:cubicBezTo>
                    <a:pt x="5258" y="1211"/>
                    <a:pt x="5343" y="1172"/>
                    <a:pt x="5399" y="1095"/>
                  </a:cubicBezTo>
                  <a:cubicBezTo>
                    <a:pt x="5411" y="1083"/>
                    <a:pt x="5434" y="1059"/>
                    <a:pt x="5434" y="1036"/>
                  </a:cubicBezTo>
                  <a:cubicBezTo>
                    <a:pt x="5493" y="918"/>
                    <a:pt x="5446" y="764"/>
                    <a:pt x="5340" y="693"/>
                  </a:cubicBezTo>
                  <a:cubicBezTo>
                    <a:pt x="4717" y="216"/>
                    <a:pt x="4017" y="0"/>
                    <a:pt x="333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2"/>
          <p:cNvGrpSpPr/>
          <p:nvPr/>
        </p:nvGrpSpPr>
        <p:grpSpPr>
          <a:xfrm>
            <a:off x="6716496" y="4482371"/>
            <a:ext cx="1166676" cy="779451"/>
            <a:chOff x="6716496" y="4482371"/>
            <a:chExt cx="1166676" cy="779451"/>
          </a:xfrm>
        </p:grpSpPr>
        <p:sp>
          <p:nvSpPr>
            <p:cNvPr id="255" name="Google Shape;255;p2"/>
            <p:cNvSpPr/>
            <p:nvPr/>
          </p:nvSpPr>
          <p:spPr>
            <a:xfrm>
              <a:off x="6716496" y="4482371"/>
              <a:ext cx="1166676" cy="664179"/>
            </a:xfrm>
            <a:custGeom>
              <a:avLst/>
              <a:gdLst/>
              <a:ahLst/>
              <a:cxnLst/>
              <a:rect l="l" t="t" r="r" b="b"/>
              <a:pathLst>
                <a:path w="36433" h="20741" extrusionOk="0">
                  <a:moveTo>
                    <a:pt x="18819" y="1"/>
                  </a:moveTo>
                  <a:cubicBezTo>
                    <a:pt x="17327" y="1"/>
                    <a:pt x="15813" y="194"/>
                    <a:pt x="14307" y="599"/>
                  </a:cubicBezTo>
                  <a:cubicBezTo>
                    <a:pt x="5482" y="2962"/>
                    <a:pt x="1" y="11774"/>
                    <a:pt x="1773" y="20740"/>
                  </a:cubicBezTo>
                  <a:lnTo>
                    <a:pt x="35830" y="20740"/>
                  </a:lnTo>
                  <a:cubicBezTo>
                    <a:pt x="36433" y="17752"/>
                    <a:pt x="36232" y="14645"/>
                    <a:pt x="35240" y="11762"/>
                  </a:cubicBezTo>
                  <a:cubicBezTo>
                    <a:pt x="32790" y="4589"/>
                    <a:pt x="26080" y="1"/>
                    <a:pt x="1881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
            <p:cNvSpPr/>
            <p:nvPr/>
          </p:nvSpPr>
          <p:spPr>
            <a:xfrm>
              <a:off x="7630066" y="4813996"/>
              <a:ext cx="233828" cy="167221"/>
            </a:xfrm>
            <a:custGeom>
              <a:avLst/>
              <a:gdLst/>
              <a:ahLst/>
              <a:cxnLst/>
              <a:rect l="l" t="t" r="r" b="b"/>
              <a:pathLst>
                <a:path w="7302" h="5222" extrusionOk="0">
                  <a:moveTo>
                    <a:pt x="6155" y="1"/>
                  </a:moveTo>
                  <a:lnTo>
                    <a:pt x="1489" y="1584"/>
                  </a:lnTo>
                  <a:cubicBezTo>
                    <a:pt x="520" y="1926"/>
                    <a:pt x="1" y="2989"/>
                    <a:pt x="331" y="3958"/>
                  </a:cubicBezTo>
                  <a:cubicBezTo>
                    <a:pt x="596" y="4734"/>
                    <a:pt x="1323" y="5221"/>
                    <a:pt x="2105" y="5221"/>
                  </a:cubicBezTo>
                  <a:cubicBezTo>
                    <a:pt x="2300" y="5221"/>
                    <a:pt x="2499" y="5191"/>
                    <a:pt x="2694" y="5128"/>
                  </a:cubicBezTo>
                  <a:lnTo>
                    <a:pt x="7301" y="3568"/>
                  </a:lnTo>
                  <a:cubicBezTo>
                    <a:pt x="7148" y="2836"/>
                    <a:pt x="6959" y="2115"/>
                    <a:pt x="6722" y="1406"/>
                  </a:cubicBezTo>
                  <a:cubicBezTo>
                    <a:pt x="6545" y="922"/>
                    <a:pt x="6356" y="461"/>
                    <a:pt x="6155"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
            <p:cNvSpPr/>
            <p:nvPr/>
          </p:nvSpPr>
          <p:spPr>
            <a:xfrm>
              <a:off x="6850414" y="5116865"/>
              <a:ext cx="149097" cy="29685"/>
            </a:xfrm>
            <a:custGeom>
              <a:avLst/>
              <a:gdLst/>
              <a:ahLst/>
              <a:cxnLst/>
              <a:rect l="l" t="t" r="r" b="b"/>
              <a:pathLst>
                <a:path w="4656" h="927" extrusionOk="0">
                  <a:moveTo>
                    <a:pt x="3039" y="1"/>
                  </a:moveTo>
                  <a:cubicBezTo>
                    <a:pt x="2838" y="1"/>
                    <a:pt x="2634" y="33"/>
                    <a:pt x="2434" y="99"/>
                  </a:cubicBezTo>
                  <a:lnTo>
                    <a:pt x="1" y="926"/>
                  </a:lnTo>
                  <a:lnTo>
                    <a:pt x="4655" y="926"/>
                  </a:lnTo>
                  <a:cubicBezTo>
                    <a:pt x="4312" y="339"/>
                    <a:pt x="3692" y="1"/>
                    <a:pt x="3039"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
            <p:cNvSpPr/>
            <p:nvPr/>
          </p:nvSpPr>
          <p:spPr>
            <a:xfrm>
              <a:off x="7020646" y="4957521"/>
              <a:ext cx="164019" cy="135807"/>
            </a:xfrm>
            <a:custGeom>
              <a:avLst/>
              <a:gdLst/>
              <a:ahLst/>
              <a:cxnLst/>
              <a:rect l="l" t="t" r="r" b="b"/>
              <a:pathLst>
                <a:path w="5122" h="4241" extrusionOk="0">
                  <a:moveTo>
                    <a:pt x="2628" y="1"/>
                  </a:moveTo>
                  <a:cubicBezTo>
                    <a:pt x="2403" y="1"/>
                    <a:pt x="2175" y="37"/>
                    <a:pt x="1950" y="114"/>
                  </a:cubicBezTo>
                  <a:cubicBezTo>
                    <a:pt x="166" y="716"/>
                    <a:pt x="1" y="3174"/>
                    <a:pt x="1690" y="4012"/>
                  </a:cubicBezTo>
                  <a:cubicBezTo>
                    <a:pt x="2006" y="4169"/>
                    <a:pt x="2327" y="4240"/>
                    <a:pt x="2638" y="4240"/>
                  </a:cubicBezTo>
                  <a:cubicBezTo>
                    <a:pt x="3987" y="4240"/>
                    <a:pt x="5121" y="2899"/>
                    <a:pt x="4631" y="1449"/>
                  </a:cubicBezTo>
                  <a:cubicBezTo>
                    <a:pt x="4330" y="563"/>
                    <a:pt x="3510" y="1"/>
                    <a:pt x="262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
            <p:cNvSpPr/>
            <p:nvPr/>
          </p:nvSpPr>
          <p:spPr>
            <a:xfrm>
              <a:off x="7054301" y="4992522"/>
              <a:ext cx="48866" cy="40412"/>
            </a:xfrm>
            <a:custGeom>
              <a:avLst/>
              <a:gdLst/>
              <a:ahLst/>
              <a:cxnLst/>
              <a:rect l="l" t="t" r="r" b="b"/>
              <a:pathLst>
                <a:path w="1526" h="1262" extrusionOk="0">
                  <a:moveTo>
                    <a:pt x="789" y="0"/>
                  </a:moveTo>
                  <a:cubicBezTo>
                    <a:pt x="720" y="0"/>
                    <a:pt x="649" y="12"/>
                    <a:pt x="580" y="37"/>
                  </a:cubicBezTo>
                  <a:cubicBezTo>
                    <a:pt x="48" y="214"/>
                    <a:pt x="1" y="946"/>
                    <a:pt x="497" y="1195"/>
                  </a:cubicBezTo>
                  <a:cubicBezTo>
                    <a:pt x="591" y="1241"/>
                    <a:pt x="687" y="1261"/>
                    <a:pt x="780" y="1261"/>
                  </a:cubicBezTo>
                  <a:cubicBezTo>
                    <a:pt x="1185" y="1261"/>
                    <a:pt x="1525" y="860"/>
                    <a:pt x="1371" y="427"/>
                  </a:cubicBezTo>
                  <a:cubicBezTo>
                    <a:pt x="1287" y="166"/>
                    <a:pt x="1049" y="0"/>
                    <a:pt x="7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
            <p:cNvSpPr/>
            <p:nvPr/>
          </p:nvSpPr>
          <p:spPr>
            <a:xfrm>
              <a:off x="7395918" y="4829623"/>
              <a:ext cx="164051" cy="135647"/>
            </a:xfrm>
            <a:custGeom>
              <a:avLst/>
              <a:gdLst/>
              <a:ahLst/>
              <a:cxnLst/>
              <a:rect l="l" t="t" r="r" b="b"/>
              <a:pathLst>
                <a:path w="5123" h="4236" extrusionOk="0">
                  <a:moveTo>
                    <a:pt x="2636" y="1"/>
                  </a:moveTo>
                  <a:cubicBezTo>
                    <a:pt x="2408" y="1"/>
                    <a:pt x="2177" y="38"/>
                    <a:pt x="1949" y="115"/>
                  </a:cubicBezTo>
                  <a:cubicBezTo>
                    <a:pt x="166" y="718"/>
                    <a:pt x="0" y="3175"/>
                    <a:pt x="1690" y="4013"/>
                  </a:cubicBezTo>
                  <a:cubicBezTo>
                    <a:pt x="2002" y="4166"/>
                    <a:pt x="2320" y="4236"/>
                    <a:pt x="2628" y="4236"/>
                  </a:cubicBezTo>
                  <a:cubicBezTo>
                    <a:pt x="3981" y="4236"/>
                    <a:pt x="5122" y="2892"/>
                    <a:pt x="4631" y="1438"/>
                  </a:cubicBezTo>
                  <a:cubicBezTo>
                    <a:pt x="4340" y="555"/>
                    <a:pt x="3518" y="1"/>
                    <a:pt x="263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
            <p:cNvSpPr/>
            <p:nvPr/>
          </p:nvSpPr>
          <p:spPr>
            <a:xfrm>
              <a:off x="7429573" y="4864656"/>
              <a:ext cx="48930" cy="40412"/>
            </a:xfrm>
            <a:custGeom>
              <a:avLst/>
              <a:gdLst/>
              <a:ahLst/>
              <a:cxnLst/>
              <a:rect l="l" t="t" r="r" b="b"/>
              <a:pathLst>
                <a:path w="1528" h="1262" extrusionOk="0">
                  <a:moveTo>
                    <a:pt x="789" y="0"/>
                  </a:moveTo>
                  <a:cubicBezTo>
                    <a:pt x="720" y="0"/>
                    <a:pt x="649" y="12"/>
                    <a:pt x="580" y="37"/>
                  </a:cubicBezTo>
                  <a:cubicBezTo>
                    <a:pt x="48" y="214"/>
                    <a:pt x="1" y="947"/>
                    <a:pt x="497" y="1195"/>
                  </a:cubicBezTo>
                  <a:cubicBezTo>
                    <a:pt x="591" y="1241"/>
                    <a:pt x="687" y="1262"/>
                    <a:pt x="779" y="1262"/>
                  </a:cubicBezTo>
                  <a:cubicBezTo>
                    <a:pt x="1186" y="1262"/>
                    <a:pt x="1527" y="860"/>
                    <a:pt x="1383" y="427"/>
                  </a:cubicBezTo>
                  <a:cubicBezTo>
                    <a:pt x="1290" y="166"/>
                    <a:pt x="1049" y="0"/>
                    <a:pt x="7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
            <p:cNvSpPr/>
            <p:nvPr/>
          </p:nvSpPr>
          <p:spPr>
            <a:xfrm>
              <a:off x="7015869" y="4843040"/>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
            <p:cNvSpPr/>
            <p:nvPr/>
          </p:nvSpPr>
          <p:spPr>
            <a:xfrm>
              <a:off x="7396604" y="4709506"/>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
            <p:cNvSpPr/>
            <p:nvPr/>
          </p:nvSpPr>
          <p:spPr>
            <a:xfrm rot="-3583049">
              <a:off x="7211323" y="5001914"/>
              <a:ext cx="260018" cy="196294"/>
            </a:xfrm>
            <a:custGeom>
              <a:avLst/>
              <a:gdLst/>
              <a:ahLst/>
              <a:cxnLst/>
              <a:rect l="l" t="t" r="r" b="b"/>
              <a:pathLst>
                <a:path w="8120" h="6130" extrusionOk="0">
                  <a:moveTo>
                    <a:pt x="1782" y="0"/>
                  </a:moveTo>
                  <a:cubicBezTo>
                    <a:pt x="1687" y="0"/>
                    <a:pt x="1590" y="45"/>
                    <a:pt x="1524" y="152"/>
                  </a:cubicBezTo>
                  <a:cubicBezTo>
                    <a:pt x="0" y="2822"/>
                    <a:pt x="1926" y="6129"/>
                    <a:pt x="4997" y="6129"/>
                  </a:cubicBezTo>
                  <a:cubicBezTo>
                    <a:pt x="6084" y="6129"/>
                    <a:pt x="7124" y="5692"/>
                    <a:pt x="7880" y="4901"/>
                  </a:cubicBezTo>
                  <a:cubicBezTo>
                    <a:pt x="8120" y="4669"/>
                    <a:pt x="7904" y="4344"/>
                    <a:pt x="7657" y="4344"/>
                  </a:cubicBezTo>
                  <a:cubicBezTo>
                    <a:pt x="7576" y="4344"/>
                    <a:pt x="7492" y="4379"/>
                    <a:pt x="7419" y="4464"/>
                  </a:cubicBezTo>
                  <a:cubicBezTo>
                    <a:pt x="6762" y="5133"/>
                    <a:pt x="5887" y="5478"/>
                    <a:pt x="5008" y="5478"/>
                  </a:cubicBezTo>
                  <a:cubicBezTo>
                    <a:pt x="4305" y="5478"/>
                    <a:pt x="3599" y="5258"/>
                    <a:pt x="3001" y="4806"/>
                  </a:cubicBezTo>
                  <a:cubicBezTo>
                    <a:pt x="1642" y="3802"/>
                    <a:pt x="1252" y="1948"/>
                    <a:pt x="2079" y="471"/>
                  </a:cubicBezTo>
                  <a:cubicBezTo>
                    <a:pt x="2201" y="219"/>
                    <a:pt x="1993" y="0"/>
                    <a:pt x="178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5" name="Google Shape;265;p2"/>
          <p:cNvSpPr txBox="1">
            <a:spLocks noGrp="1"/>
          </p:cNvSpPr>
          <p:nvPr>
            <p:ph type="ctrTitle"/>
          </p:nvPr>
        </p:nvSpPr>
        <p:spPr>
          <a:xfrm>
            <a:off x="2492788" y="1091455"/>
            <a:ext cx="4169400" cy="2553600"/>
          </a:xfrm>
          <a:prstGeom prst="rect">
            <a:avLst/>
          </a:prstGeom>
        </p:spPr>
        <p:txBody>
          <a:bodyPr spcFirstLastPara="1" wrap="square" lIns="91425" tIns="91425" rIns="91425" bIns="91425" anchor="ctr" anchorCtr="0">
            <a:noAutofit/>
          </a:bodyPr>
          <a:lstStyle>
            <a:lvl1pPr lvl="0" algn="ctr">
              <a:spcBef>
                <a:spcPts val="0"/>
              </a:spcBef>
              <a:spcAft>
                <a:spcPts val="0"/>
              </a:spcAft>
              <a:buSzPts val="5200"/>
              <a:buNone/>
              <a:defRPr sz="46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66" name="Google Shape;266;p2"/>
          <p:cNvSpPr txBox="1">
            <a:spLocks noGrp="1"/>
          </p:cNvSpPr>
          <p:nvPr>
            <p:ph type="subTitle" idx="1"/>
          </p:nvPr>
        </p:nvSpPr>
        <p:spPr>
          <a:xfrm>
            <a:off x="2396325" y="3661892"/>
            <a:ext cx="4359300" cy="324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grpSp>
        <p:nvGrpSpPr>
          <p:cNvPr id="267" name="Google Shape;267;p2"/>
          <p:cNvGrpSpPr/>
          <p:nvPr/>
        </p:nvGrpSpPr>
        <p:grpSpPr>
          <a:xfrm>
            <a:off x="7122782" y="3511654"/>
            <a:ext cx="1040699" cy="912769"/>
            <a:chOff x="6816620" y="3288554"/>
            <a:chExt cx="1040699" cy="912769"/>
          </a:xfrm>
        </p:grpSpPr>
        <p:sp>
          <p:nvSpPr>
            <p:cNvPr id="268" name="Google Shape;268;p2"/>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7" name="Google Shape;277;p2"/>
          <p:cNvGrpSpPr/>
          <p:nvPr/>
        </p:nvGrpSpPr>
        <p:grpSpPr>
          <a:xfrm>
            <a:off x="2396326" y="4191532"/>
            <a:ext cx="832631" cy="832631"/>
            <a:chOff x="2494426" y="4007987"/>
            <a:chExt cx="998718" cy="998718"/>
          </a:xfrm>
        </p:grpSpPr>
        <p:sp>
          <p:nvSpPr>
            <p:cNvPr id="278" name="Google Shape;278;p2"/>
            <p:cNvSpPr/>
            <p:nvPr/>
          </p:nvSpPr>
          <p:spPr>
            <a:xfrm>
              <a:off x="2494426" y="4007987"/>
              <a:ext cx="998718" cy="998718"/>
            </a:xfrm>
            <a:custGeom>
              <a:avLst/>
              <a:gdLst/>
              <a:ahLst/>
              <a:cxnLst/>
              <a:rect l="l" t="t" r="r" b="b"/>
              <a:pathLst>
                <a:path w="31188" h="31188" extrusionOk="0">
                  <a:moveTo>
                    <a:pt x="15594" y="0"/>
                  </a:moveTo>
                  <a:cubicBezTo>
                    <a:pt x="6982" y="0"/>
                    <a:pt x="0" y="6982"/>
                    <a:pt x="0" y="15594"/>
                  </a:cubicBezTo>
                  <a:cubicBezTo>
                    <a:pt x="0" y="24206"/>
                    <a:pt x="6982" y="31187"/>
                    <a:pt x="15594" y="31187"/>
                  </a:cubicBezTo>
                  <a:cubicBezTo>
                    <a:pt x="24206" y="31187"/>
                    <a:pt x="31187" y="24206"/>
                    <a:pt x="31187" y="15594"/>
                  </a:cubicBezTo>
                  <a:cubicBezTo>
                    <a:pt x="31187" y="6982"/>
                    <a:pt x="24206" y="0"/>
                    <a:pt x="155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
            <p:cNvSpPr/>
            <p:nvPr/>
          </p:nvSpPr>
          <p:spPr>
            <a:xfrm>
              <a:off x="3211281" y="4674439"/>
              <a:ext cx="206577" cy="180575"/>
            </a:xfrm>
            <a:custGeom>
              <a:avLst/>
              <a:gdLst/>
              <a:ahLst/>
              <a:cxnLst/>
              <a:rect l="l" t="t" r="r" b="b"/>
              <a:pathLst>
                <a:path w="6451" h="5639" extrusionOk="0">
                  <a:moveTo>
                    <a:pt x="1904" y="0"/>
                  </a:moveTo>
                  <a:cubicBezTo>
                    <a:pt x="1391" y="0"/>
                    <a:pt x="886" y="234"/>
                    <a:pt x="556" y="677"/>
                  </a:cubicBezTo>
                  <a:cubicBezTo>
                    <a:pt x="0" y="1421"/>
                    <a:pt x="154" y="2472"/>
                    <a:pt x="898" y="3027"/>
                  </a:cubicBezTo>
                  <a:lnTo>
                    <a:pt x="4395" y="5638"/>
                  </a:lnTo>
                  <a:cubicBezTo>
                    <a:pt x="4856" y="5166"/>
                    <a:pt x="5293" y="4658"/>
                    <a:pt x="5694" y="4114"/>
                  </a:cubicBezTo>
                  <a:cubicBezTo>
                    <a:pt x="5966" y="3760"/>
                    <a:pt x="6214" y="3382"/>
                    <a:pt x="6450" y="2992"/>
                  </a:cubicBezTo>
                  <a:lnTo>
                    <a:pt x="2906" y="334"/>
                  </a:lnTo>
                  <a:cubicBezTo>
                    <a:pt x="2605" y="109"/>
                    <a:pt x="2253" y="0"/>
                    <a:pt x="190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
            <p:cNvSpPr/>
            <p:nvPr/>
          </p:nvSpPr>
          <p:spPr>
            <a:xfrm>
              <a:off x="2558727" y="4174824"/>
              <a:ext cx="205072" cy="181696"/>
            </a:xfrm>
            <a:custGeom>
              <a:avLst/>
              <a:gdLst/>
              <a:ahLst/>
              <a:cxnLst/>
              <a:rect l="l" t="t" r="r" b="b"/>
              <a:pathLst>
                <a:path w="6404" h="5674" extrusionOk="0">
                  <a:moveTo>
                    <a:pt x="1950" y="0"/>
                  </a:moveTo>
                  <a:cubicBezTo>
                    <a:pt x="1654" y="331"/>
                    <a:pt x="1359" y="685"/>
                    <a:pt x="1087" y="1051"/>
                  </a:cubicBezTo>
                  <a:cubicBezTo>
                    <a:pt x="698" y="1583"/>
                    <a:pt x="331" y="2138"/>
                    <a:pt x="1" y="2729"/>
                  </a:cubicBezTo>
                  <a:lnTo>
                    <a:pt x="3497" y="5340"/>
                  </a:lnTo>
                  <a:cubicBezTo>
                    <a:pt x="3799" y="5565"/>
                    <a:pt x="4151" y="5673"/>
                    <a:pt x="4500" y="5673"/>
                  </a:cubicBezTo>
                  <a:cubicBezTo>
                    <a:pt x="5012" y="5673"/>
                    <a:pt x="5518" y="5440"/>
                    <a:pt x="5848" y="4997"/>
                  </a:cubicBezTo>
                  <a:cubicBezTo>
                    <a:pt x="6403" y="4265"/>
                    <a:pt x="6250" y="3213"/>
                    <a:pt x="5506" y="2658"/>
                  </a:cubicBezTo>
                  <a:lnTo>
                    <a:pt x="195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
            <p:cNvSpPr/>
            <p:nvPr/>
          </p:nvSpPr>
          <p:spPr>
            <a:xfrm>
              <a:off x="2822496" y="4289593"/>
              <a:ext cx="134975" cy="122038"/>
            </a:xfrm>
            <a:custGeom>
              <a:avLst/>
              <a:gdLst/>
              <a:ahLst/>
              <a:cxnLst/>
              <a:rect l="l" t="t" r="r" b="b"/>
              <a:pathLst>
                <a:path w="4215" h="3811" extrusionOk="0">
                  <a:moveTo>
                    <a:pt x="2068" y="1"/>
                  </a:moveTo>
                  <a:cubicBezTo>
                    <a:pt x="991" y="1"/>
                    <a:pt x="0" y="943"/>
                    <a:pt x="175" y="2181"/>
                  </a:cubicBezTo>
                  <a:cubicBezTo>
                    <a:pt x="327" y="3208"/>
                    <a:pt x="1192" y="3810"/>
                    <a:pt x="2074" y="3810"/>
                  </a:cubicBezTo>
                  <a:cubicBezTo>
                    <a:pt x="2631" y="3810"/>
                    <a:pt x="3195" y="3570"/>
                    <a:pt x="3589" y="3043"/>
                  </a:cubicBezTo>
                  <a:cubicBezTo>
                    <a:pt x="4215" y="2204"/>
                    <a:pt x="4038" y="1023"/>
                    <a:pt x="3199" y="385"/>
                  </a:cubicBezTo>
                  <a:cubicBezTo>
                    <a:pt x="2843" y="119"/>
                    <a:pt x="2450" y="1"/>
                    <a:pt x="206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
            <p:cNvSpPr/>
            <p:nvPr/>
          </p:nvSpPr>
          <p:spPr>
            <a:xfrm>
              <a:off x="2864990" y="4307269"/>
              <a:ext cx="40284" cy="36314"/>
            </a:xfrm>
            <a:custGeom>
              <a:avLst/>
              <a:gdLst/>
              <a:ahLst/>
              <a:cxnLst/>
              <a:rect l="l" t="t" r="r" b="b"/>
              <a:pathLst>
                <a:path w="1258" h="1134" extrusionOk="0">
                  <a:moveTo>
                    <a:pt x="619" y="0"/>
                  </a:moveTo>
                  <a:cubicBezTo>
                    <a:pt x="295" y="0"/>
                    <a:pt x="0" y="283"/>
                    <a:pt x="53" y="648"/>
                  </a:cubicBezTo>
                  <a:cubicBezTo>
                    <a:pt x="103" y="953"/>
                    <a:pt x="364" y="1133"/>
                    <a:pt x="626" y="1133"/>
                  </a:cubicBezTo>
                  <a:cubicBezTo>
                    <a:pt x="790" y="1133"/>
                    <a:pt x="955" y="1063"/>
                    <a:pt x="1069" y="908"/>
                  </a:cubicBezTo>
                  <a:cubicBezTo>
                    <a:pt x="1258" y="648"/>
                    <a:pt x="1210" y="294"/>
                    <a:pt x="962" y="117"/>
                  </a:cubicBezTo>
                  <a:cubicBezTo>
                    <a:pt x="854" y="36"/>
                    <a:pt x="734" y="0"/>
                    <a:pt x="61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
            <p:cNvSpPr/>
            <p:nvPr/>
          </p:nvSpPr>
          <p:spPr>
            <a:xfrm>
              <a:off x="3107721" y="4502959"/>
              <a:ext cx="134623" cy="122006"/>
            </a:xfrm>
            <a:custGeom>
              <a:avLst/>
              <a:gdLst/>
              <a:ahLst/>
              <a:cxnLst/>
              <a:rect l="l" t="t" r="r" b="b"/>
              <a:pathLst>
                <a:path w="4204" h="3810" extrusionOk="0">
                  <a:moveTo>
                    <a:pt x="2068" y="0"/>
                  </a:moveTo>
                  <a:cubicBezTo>
                    <a:pt x="991" y="0"/>
                    <a:pt x="0" y="942"/>
                    <a:pt x="175" y="2180"/>
                  </a:cubicBezTo>
                  <a:cubicBezTo>
                    <a:pt x="327" y="3208"/>
                    <a:pt x="1188" y="3810"/>
                    <a:pt x="2066" y="3810"/>
                  </a:cubicBezTo>
                  <a:cubicBezTo>
                    <a:pt x="2621" y="3810"/>
                    <a:pt x="3183" y="3569"/>
                    <a:pt x="3577" y="3043"/>
                  </a:cubicBezTo>
                  <a:cubicBezTo>
                    <a:pt x="4203" y="2204"/>
                    <a:pt x="4038" y="1011"/>
                    <a:pt x="3199" y="385"/>
                  </a:cubicBezTo>
                  <a:cubicBezTo>
                    <a:pt x="2843" y="119"/>
                    <a:pt x="2450" y="0"/>
                    <a:pt x="20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
            <p:cNvSpPr/>
            <p:nvPr/>
          </p:nvSpPr>
          <p:spPr>
            <a:xfrm>
              <a:off x="3150214" y="4520251"/>
              <a:ext cx="40284" cy="36314"/>
            </a:xfrm>
            <a:custGeom>
              <a:avLst/>
              <a:gdLst/>
              <a:ahLst/>
              <a:cxnLst/>
              <a:rect l="l" t="t" r="r" b="b"/>
              <a:pathLst>
                <a:path w="1258" h="1134" extrusionOk="0">
                  <a:moveTo>
                    <a:pt x="619" y="0"/>
                  </a:moveTo>
                  <a:cubicBezTo>
                    <a:pt x="295" y="0"/>
                    <a:pt x="1" y="282"/>
                    <a:pt x="53" y="648"/>
                  </a:cubicBezTo>
                  <a:cubicBezTo>
                    <a:pt x="104" y="953"/>
                    <a:pt x="364" y="1133"/>
                    <a:pt x="626" y="1133"/>
                  </a:cubicBezTo>
                  <a:cubicBezTo>
                    <a:pt x="790" y="1133"/>
                    <a:pt x="955" y="1063"/>
                    <a:pt x="1069" y="908"/>
                  </a:cubicBezTo>
                  <a:cubicBezTo>
                    <a:pt x="1258" y="660"/>
                    <a:pt x="1210" y="306"/>
                    <a:pt x="962" y="117"/>
                  </a:cubicBezTo>
                  <a:cubicBezTo>
                    <a:pt x="854" y="36"/>
                    <a:pt x="735" y="0"/>
                    <a:pt x="61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
            <p:cNvSpPr/>
            <p:nvPr/>
          </p:nvSpPr>
          <p:spPr>
            <a:xfrm>
              <a:off x="2804628" y="4477885"/>
              <a:ext cx="260023" cy="196298"/>
            </a:xfrm>
            <a:custGeom>
              <a:avLst/>
              <a:gdLst/>
              <a:ahLst/>
              <a:cxnLst/>
              <a:rect l="l" t="t" r="r" b="b"/>
              <a:pathLst>
                <a:path w="8120" h="6130" extrusionOk="0">
                  <a:moveTo>
                    <a:pt x="1782" y="0"/>
                  </a:moveTo>
                  <a:cubicBezTo>
                    <a:pt x="1687" y="0"/>
                    <a:pt x="1590" y="45"/>
                    <a:pt x="1524" y="152"/>
                  </a:cubicBezTo>
                  <a:cubicBezTo>
                    <a:pt x="0" y="2822"/>
                    <a:pt x="1926" y="6129"/>
                    <a:pt x="4997" y="6129"/>
                  </a:cubicBezTo>
                  <a:cubicBezTo>
                    <a:pt x="6084" y="6129"/>
                    <a:pt x="7124" y="5692"/>
                    <a:pt x="7880" y="4901"/>
                  </a:cubicBezTo>
                  <a:cubicBezTo>
                    <a:pt x="8120" y="4669"/>
                    <a:pt x="7904" y="4344"/>
                    <a:pt x="7657" y="4344"/>
                  </a:cubicBezTo>
                  <a:cubicBezTo>
                    <a:pt x="7576" y="4344"/>
                    <a:pt x="7492" y="4379"/>
                    <a:pt x="7419" y="4464"/>
                  </a:cubicBezTo>
                  <a:cubicBezTo>
                    <a:pt x="6762" y="5133"/>
                    <a:pt x="5887" y="5478"/>
                    <a:pt x="5008" y="5478"/>
                  </a:cubicBezTo>
                  <a:cubicBezTo>
                    <a:pt x="4305" y="5478"/>
                    <a:pt x="3599" y="5258"/>
                    <a:pt x="3001" y="4806"/>
                  </a:cubicBezTo>
                  <a:cubicBezTo>
                    <a:pt x="1642" y="3802"/>
                    <a:pt x="1252" y="1948"/>
                    <a:pt x="2079" y="471"/>
                  </a:cubicBezTo>
                  <a:cubicBezTo>
                    <a:pt x="2201" y="219"/>
                    <a:pt x="1993" y="0"/>
                    <a:pt x="178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
            <p:cNvSpPr/>
            <p:nvPr/>
          </p:nvSpPr>
          <p:spPr>
            <a:xfrm>
              <a:off x="2873924" y="4221097"/>
              <a:ext cx="145190" cy="110350"/>
            </a:xfrm>
            <a:custGeom>
              <a:avLst/>
              <a:gdLst/>
              <a:ahLst/>
              <a:cxnLst/>
              <a:rect l="l" t="t" r="r" b="b"/>
              <a:pathLst>
                <a:path w="4534" h="3446" extrusionOk="0">
                  <a:moveTo>
                    <a:pt x="1511" y="0"/>
                  </a:moveTo>
                  <a:cubicBezTo>
                    <a:pt x="1102" y="0"/>
                    <a:pt x="679" y="95"/>
                    <a:pt x="270" y="303"/>
                  </a:cubicBezTo>
                  <a:cubicBezTo>
                    <a:pt x="0" y="423"/>
                    <a:pt x="127" y="780"/>
                    <a:pt x="352" y="780"/>
                  </a:cubicBezTo>
                  <a:cubicBezTo>
                    <a:pt x="393" y="780"/>
                    <a:pt x="437" y="768"/>
                    <a:pt x="482" y="740"/>
                  </a:cubicBezTo>
                  <a:cubicBezTo>
                    <a:pt x="824" y="567"/>
                    <a:pt x="1175" y="489"/>
                    <a:pt x="1515" y="489"/>
                  </a:cubicBezTo>
                  <a:cubicBezTo>
                    <a:pt x="2845" y="489"/>
                    <a:pt x="4001" y="1694"/>
                    <a:pt x="3719" y="3162"/>
                  </a:cubicBezTo>
                  <a:cubicBezTo>
                    <a:pt x="3696" y="3292"/>
                    <a:pt x="3790" y="3422"/>
                    <a:pt x="3920" y="3446"/>
                  </a:cubicBezTo>
                  <a:lnTo>
                    <a:pt x="3967" y="3446"/>
                  </a:lnTo>
                  <a:cubicBezTo>
                    <a:pt x="4074" y="3446"/>
                    <a:pt x="4180" y="3363"/>
                    <a:pt x="4204" y="3245"/>
                  </a:cubicBezTo>
                  <a:cubicBezTo>
                    <a:pt x="4533" y="1465"/>
                    <a:pt x="3121" y="0"/>
                    <a:pt x="1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
            <p:cNvSpPr/>
            <p:nvPr/>
          </p:nvSpPr>
          <p:spPr>
            <a:xfrm>
              <a:off x="3181148" y="4399270"/>
              <a:ext cx="144069" cy="109965"/>
            </a:xfrm>
            <a:custGeom>
              <a:avLst/>
              <a:gdLst/>
              <a:ahLst/>
              <a:cxnLst/>
              <a:rect l="l" t="t" r="r" b="b"/>
              <a:pathLst>
                <a:path w="4499" h="3434" extrusionOk="0">
                  <a:moveTo>
                    <a:pt x="1485" y="0"/>
                  </a:moveTo>
                  <a:cubicBezTo>
                    <a:pt x="1076" y="0"/>
                    <a:pt x="654" y="95"/>
                    <a:pt x="244" y="303"/>
                  </a:cubicBezTo>
                  <a:cubicBezTo>
                    <a:pt x="1" y="425"/>
                    <a:pt x="124" y="757"/>
                    <a:pt x="344" y="757"/>
                  </a:cubicBezTo>
                  <a:cubicBezTo>
                    <a:pt x="379" y="757"/>
                    <a:pt x="418" y="748"/>
                    <a:pt x="457" y="729"/>
                  </a:cubicBezTo>
                  <a:cubicBezTo>
                    <a:pt x="796" y="556"/>
                    <a:pt x="1145" y="477"/>
                    <a:pt x="1484" y="477"/>
                  </a:cubicBezTo>
                  <a:cubicBezTo>
                    <a:pt x="2809" y="477"/>
                    <a:pt x="3969" y="1682"/>
                    <a:pt x="3706" y="3150"/>
                  </a:cubicBezTo>
                  <a:cubicBezTo>
                    <a:pt x="3670" y="3280"/>
                    <a:pt x="3765" y="3410"/>
                    <a:pt x="3895" y="3434"/>
                  </a:cubicBezTo>
                  <a:lnTo>
                    <a:pt x="3942" y="3434"/>
                  </a:lnTo>
                  <a:cubicBezTo>
                    <a:pt x="4048" y="3434"/>
                    <a:pt x="4155" y="3351"/>
                    <a:pt x="4178" y="3233"/>
                  </a:cubicBezTo>
                  <a:cubicBezTo>
                    <a:pt x="4498" y="1463"/>
                    <a:pt x="3092" y="0"/>
                    <a:pt x="148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2"/>
          <p:cNvGrpSpPr/>
          <p:nvPr/>
        </p:nvGrpSpPr>
        <p:grpSpPr>
          <a:xfrm>
            <a:off x="941183" y="1351210"/>
            <a:ext cx="828486" cy="735173"/>
            <a:chOff x="7918333" y="3847522"/>
            <a:chExt cx="828486" cy="735173"/>
          </a:xfrm>
        </p:grpSpPr>
        <p:sp>
          <p:nvSpPr>
            <p:cNvPr id="289" name="Google Shape;289;p2"/>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2"/>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7" name="Google Shape;297;p2"/>
          <p:cNvGrpSpPr/>
          <p:nvPr/>
        </p:nvGrpSpPr>
        <p:grpSpPr>
          <a:xfrm>
            <a:off x="7439085" y="1076167"/>
            <a:ext cx="525468" cy="478759"/>
            <a:chOff x="30262" y="3461651"/>
            <a:chExt cx="1026705" cy="935441"/>
          </a:xfrm>
        </p:grpSpPr>
        <p:sp>
          <p:nvSpPr>
            <p:cNvPr id="298" name="Google Shape;298;p2"/>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2"/>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6"/>
        <p:cNvGrpSpPr/>
        <p:nvPr/>
      </p:nvGrpSpPr>
      <p:grpSpPr>
        <a:xfrm>
          <a:off x="0" y="0"/>
          <a:ext cx="0" cy="0"/>
          <a:chOff x="0" y="0"/>
          <a:chExt cx="0" cy="0"/>
        </a:xfrm>
      </p:grpSpPr>
      <p:grpSp>
        <p:nvGrpSpPr>
          <p:cNvPr id="307" name="Google Shape;307;p3"/>
          <p:cNvGrpSpPr/>
          <p:nvPr/>
        </p:nvGrpSpPr>
        <p:grpSpPr>
          <a:xfrm rot="-3047715">
            <a:off x="1318207" y="2"/>
            <a:ext cx="1391392" cy="1391360"/>
            <a:chOff x="836749" y="-640015"/>
            <a:chExt cx="1391378" cy="1391346"/>
          </a:xfrm>
        </p:grpSpPr>
        <p:sp>
          <p:nvSpPr>
            <p:cNvPr id="308" name="Google Shape;308;p3"/>
            <p:cNvSpPr/>
            <p:nvPr/>
          </p:nvSpPr>
          <p:spPr>
            <a:xfrm>
              <a:off x="836749" y="-640015"/>
              <a:ext cx="1391378" cy="1391346"/>
            </a:xfrm>
            <a:custGeom>
              <a:avLst/>
              <a:gdLst/>
              <a:ahLst/>
              <a:cxnLst/>
              <a:rect l="l" t="t" r="r" b="b"/>
              <a:pathLst>
                <a:path w="43450" h="43449" extrusionOk="0">
                  <a:moveTo>
                    <a:pt x="21725" y="0"/>
                  </a:moveTo>
                  <a:cubicBezTo>
                    <a:pt x="9735" y="0"/>
                    <a:pt x="1" y="9722"/>
                    <a:pt x="1" y="21724"/>
                  </a:cubicBezTo>
                  <a:cubicBezTo>
                    <a:pt x="1" y="33727"/>
                    <a:pt x="9735" y="43449"/>
                    <a:pt x="21725" y="43449"/>
                  </a:cubicBezTo>
                  <a:cubicBezTo>
                    <a:pt x="33728" y="43449"/>
                    <a:pt x="43450" y="33727"/>
                    <a:pt x="43450" y="21724"/>
                  </a:cubicBezTo>
                  <a:cubicBezTo>
                    <a:pt x="43450" y="9722"/>
                    <a:pt x="33728" y="0"/>
                    <a:pt x="217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
            <p:cNvSpPr/>
            <p:nvPr/>
          </p:nvSpPr>
          <p:spPr>
            <a:xfrm>
              <a:off x="1835435" y="288637"/>
              <a:ext cx="288299" cy="251633"/>
            </a:xfrm>
            <a:custGeom>
              <a:avLst/>
              <a:gdLst/>
              <a:ahLst/>
              <a:cxnLst/>
              <a:rect l="l" t="t" r="r" b="b"/>
              <a:pathLst>
                <a:path w="9003" h="7858" extrusionOk="0">
                  <a:moveTo>
                    <a:pt x="2653" y="1"/>
                  </a:moveTo>
                  <a:cubicBezTo>
                    <a:pt x="1940" y="1"/>
                    <a:pt x="1237" y="324"/>
                    <a:pt x="780" y="935"/>
                  </a:cubicBezTo>
                  <a:cubicBezTo>
                    <a:pt x="1" y="1974"/>
                    <a:pt x="213" y="3439"/>
                    <a:pt x="1253" y="4207"/>
                  </a:cubicBezTo>
                  <a:lnTo>
                    <a:pt x="6120" y="7857"/>
                  </a:lnTo>
                  <a:cubicBezTo>
                    <a:pt x="6770" y="7184"/>
                    <a:pt x="7372" y="6475"/>
                    <a:pt x="7939" y="5731"/>
                  </a:cubicBezTo>
                  <a:cubicBezTo>
                    <a:pt x="8317" y="5223"/>
                    <a:pt x="8672" y="4703"/>
                    <a:pt x="9002" y="4171"/>
                  </a:cubicBezTo>
                  <a:lnTo>
                    <a:pt x="4053" y="462"/>
                  </a:lnTo>
                  <a:cubicBezTo>
                    <a:pt x="3631" y="151"/>
                    <a:pt x="3140" y="1"/>
                    <a:pt x="2653"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
            <p:cNvSpPr/>
            <p:nvPr/>
          </p:nvSpPr>
          <p:spPr>
            <a:xfrm>
              <a:off x="926796" y="-407372"/>
              <a:ext cx="287530" cy="254034"/>
            </a:xfrm>
            <a:custGeom>
              <a:avLst/>
              <a:gdLst/>
              <a:ahLst/>
              <a:cxnLst/>
              <a:rect l="l" t="t" r="r" b="b"/>
              <a:pathLst>
                <a:path w="8979" h="7933" extrusionOk="0">
                  <a:moveTo>
                    <a:pt x="2717" y="0"/>
                  </a:moveTo>
                  <a:cubicBezTo>
                    <a:pt x="2304" y="461"/>
                    <a:pt x="1902" y="945"/>
                    <a:pt x="1512" y="1465"/>
                  </a:cubicBezTo>
                  <a:cubicBezTo>
                    <a:pt x="957" y="2209"/>
                    <a:pt x="461" y="2989"/>
                    <a:pt x="0" y="3792"/>
                  </a:cubicBezTo>
                  <a:lnTo>
                    <a:pt x="4879" y="7431"/>
                  </a:lnTo>
                  <a:cubicBezTo>
                    <a:pt x="5306" y="7769"/>
                    <a:pt x="5814" y="7932"/>
                    <a:pt x="6318" y="7932"/>
                  </a:cubicBezTo>
                  <a:cubicBezTo>
                    <a:pt x="7029" y="7932"/>
                    <a:pt x="7731" y="7608"/>
                    <a:pt x="8187" y="6993"/>
                  </a:cubicBezTo>
                  <a:cubicBezTo>
                    <a:pt x="8978" y="5942"/>
                    <a:pt x="8742" y="4454"/>
                    <a:pt x="7667" y="3686"/>
                  </a:cubicBezTo>
                  <a:lnTo>
                    <a:pt x="2717"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
            <p:cNvSpPr/>
            <p:nvPr/>
          </p:nvSpPr>
          <p:spPr>
            <a:xfrm>
              <a:off x="1293966" y="-247547"/>
              <a:ext cx="188196" cy="169975"/>
            </a:xfrm>
            <a:custGeom>
              <a:avLst/>
              <a:gdLst/>
              <a:ahLst/>
              <a:cxnLst/>
              <a:rect l="l" t="t" r="r" b="b"/>
              <a:pathLst>
                <a:path w="5877" h="5308" extrusionOk="0">
                  <a:moveTo>
                    <a:pt x="2882" y="1"/>
                  </a:moveTo>
                  <a:cubicBezTo>
                    <a:pt x="1382" y="1"/>
                    <a:pt x="0" y="1313"/>
                    <a:pt x="253" y="3030"/>
                  </a:cubicBezTo>
                  <a:cubicBezTo>
                    <a:pt x="456" y="4464"/>
                    <a:pt x="1662" y="5307"/>
                    <a:pt x="2891" y="5307"/>
                  </a:cubicBezTo>
                  <a:cubicBezTo>
                    <a:pt x="3668" y="5307"/>
                    <a:pt x="4453" y="4971"/>
                    <a:pt x="5002" y="4235"/>
                  </a:cubicBezTo>
                  <a:cubicBezTo>
                    <a:pt x="5876" y="3066"/>
                    <a:pt x="5628" y="1412"/>
                    <a:pt x="4459" y="538"/>
                  </a:cubicBezTo>
                  <a:cubicBezTo>
                    <a:pt x="3963" y="166"/>
                    <a:pt x="3415" y="1"/>
                    <a:pt x="288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
            <p:cNvSpPr/>
            <p:nvPr/>
          </p:nvSpPr>
          <p:spPr>
            <a:xfrm>
              <a:off x="1353528" y="-223242"/>
              <a:ext cx="56007" cy="50596"/>
            </a:xfrm>
            <a:custGeom>
              <a:avLst/>
              <a:gdLst/>
              <a:ahLst/>
              <a:cxnLst/>
              <a:rect l="l" t="t" r="r" b="b"/>
              <a:pathLst>
                <a:path w="1749" h="1580" extrusionOk="0">
                  <a:moveTo>
                    <a:pt x="859" y="0"/>
                  </a:moveTo>
                  <a:cubicBezTo>
                    <a:pt x="414" y="0"/>
                    <a:pt x="1" y="386"/>
                    <a:pt x="71" y="901"/>
                  </a:cubicBezTo>
                  <a:cubicBezTo>
                    <a:pt x="136" y="1329"/>
                    <a:pt x="496" y="1579"/>
                    <a:pt x="862" y="1579"/>
                  </a:cubicBezTo>
                  <a:cubicBezTo>
                    <a:pt x="1092" y="1579"/>
                    <a:pt x="1324" y="1481"/>
                    <a:pt x="1488" y="1267"/>
                  </a:cubicBezTo>
                  <a:cubicBezTo>
                    <a:pt x="1748" y="913"/>
                    <a:pt x="1677" y="417"/>
                    <a:pt x="1323" y="157"/>
                  </a:cubicBezTo>
                  <a:cubicBezTo>
                    <a:pt x="1178" y="49"/>
                    <a:pt x="1016" y="0"/>
                    <a:pt x="8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
            <p:cNvSpPr/>
            <p:nvPr/>
          </p:nvSpPr>
          <p:spPr>
            <a:xfrm>
              <a:off x="1691429" y="49429"/>
              <a:ext cx="187940" cy="169879"/>
            </a:xfrm>
            <a:custGeom>
              <a:avLst/>
              <a:gdLst/>
              <a:ahLst/>
              <a:cxnLst/>
              <a:rect l="l" t="t" r="r" b="b"/>
              <a:pathLst>
                <a:path w="5869" h="5305" extrusionOk="0">
                  <a:moveTo>
                    <a:pt x="2876" y="0"/>
                  </a:moveTo>
                  <a:cubicBezTo>
                    <a:pt x="1378" y="0"/>
                    <a:pt x="1" y="1312"/>
                    <a:pt x="245" y="3030"/>
                  </a:cubicBezTo>
                  <a:cubicBezTo>
                    <a:pt x="455" y="4465"/>
                    <a:pt x="1662" y="5304"/>
                    <a:pt x="2891" y="5304"/>
                  </a:cubicBezTo>
                  <a:cubicBezTo>
                    <a:pt x="3664" y="5304"/>
                    <a:pt x="4446" y="4972"/>
                    <a:pt x="4994" y="4246"/>
                  </a:cubicBezTo>
                  <a:cubicBezTo>
                    <a:pt x="5868" y="3065"/>
                    <a:pt x="5632" y="1411"/>
                    <a:pt x="4450" y="537"/>
                  </a:cubicBezTo>
                  <a:cubicBezTo>
                    <a:pt x="3955" y="166"/>
                    <a:pt x="3408" y="0"/>
                    <a:pt x="287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
            <p:cNvSpPr/>
            <p:nvPr/>
          </p:nvSpPr>
          <p:spPr>
            <a:xfrm>
              <a:off x="1750831" y="73702"/>
              <a:ext cx="55879" cy="50596"/>
            </a:xfrm>
            <a:custGeom>
              <a:avLst/>
              <a:gdLst/>
              <a:ahLst/>
              <a:cxnLst/>
              <a:rect l="l" t="t" r="r" b="b"/>
              <a:pathLst>
                <a:path w="1745" h="1580" extrusionOk="0">
                  <a:moveTo>
                    <a:pt x="861" y="1"/>
                  </a:moveTo>
                  <a:cubicBezTo>
                    <a:pt x="412" y="1"/>
                    <a:pt x="1" y="386"/>
                    <a:pt x="79" y="901"/>
                  </a:cubicBezTo>
                  <a:cubicBezTo>
                    <a:pt x="137" y="1330"/>
                    <a:pt x="495" y="1580"/>
                    <a:pt x="860" y="1580"/>
                  </a:cubicBezTo>
                  <a:cubicBezTo>
                    <a:pt x="1089" y="1580"/>
                    <a:pt x="1321" y="1481"/>
                    <a:pt x="1485" y="1267"/>
                  </a:cubicBezTo>
                  <a:cubicBezTo>
                    <a:pt x="1745" y="913"/>
                    <a:pt x="1674" y="417"/>
                    <a:pt x="1331" y="157"/>
                  </a:cubicBezTo>
                  <a:cubicBezTo>
                    <a:pt x="1183" y="49"/>
                    <a:pt x="1020" y="1"/>
                    <a:pt x="8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
            <p:cNvSpPr/>
            <p:nvPr/>
          </p:nvSpPr>
          <p:spPr>
            <a:xfrm>
              <a:off x="1269149" y="13980"/>
              <a:ext cx="361534" cy="274337"/>
            </a:xfrm>
            <a:custGeom>
              <a:avLst/>
              <a:gdLst/>
              <a:ahLst/>
              <a:cxnLst/>
              <a:rect l="l" t="t" r="r" b="b"/>
              <a:pathLst>
                <a:path w="11290" h="8567" extrusionOk="0">
                  <a:moveTo>
                    <a:pt x="2488" y="1"/>
                  </a:moveTo>
                  <a:cubicBezTo>
                    <a:pt x="2348" y="1"/>
                    <a:pt x="2208" y="67"/>
                    <a:pt x="2115" y="226"/>
                  </a:cubicBezTo>
                  <a:cubicBezTo>
                    <a:pt x="0" y="3948"/>
                    <a:pt x="2682" y="8567"/>
                    <a:pt x="6958" y="8567"/>
                  </a:cubicBezTo>
                  <a:cubicBezTo>
                    <a:pt x="8470" y="8567"/>
                    <a:pt x="9923" y="7952"/>
                    <a:pt x="10975" y="6854"/>
                  </a:cubicBezTo>
                  <a:cubicBezTo>
                    <a:pt x="11289" y="6530"/>
                    <a:pt x="10996" y="6091"/>
                    <a:pt x="10655" y="6091"/>
                  </a:cubicBezTo>
                  <a:cubicBezTo>
                    <a:pt x="10548" y="6091"/>
                    <a:pt x="10436" y="6135"/>
                    <a:pt x="10337" y="6239"/>
                  </a:cubicBezTo>
                  <a:cubicBezTo>
                    <a:pt x="9423" y="7186"/>
                    <a:pt x="8198" y="7672"/>
                    <a:pt x="6965" y="7672"/>
                  </a:cubicBezTo>
                  <a:cubicBezTo>
                    <a:pt x="5983" y="7672"/>
                    <a:pt x="4997" y="7364"/>
                    <a:pt x="4159" y="6735"/>
                  </a:cubicBezTo>
                  <a:cubicBezTo>
                    <a:pt x="2268" y="5330"/>
                    <a:pt x="1725" y="2731"/>
                    <a:pt x="2895" y="675"/>
                  </a:cubicBezTo>
                  <a:cubicBezTo>
                    <a:pt x="3097" y="319"/>
                    <a:pt x="2794" y="1"/>
                    <a:pt x="248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
            <p:cNvSpPr/>
            <p:nvPr/>
          </p:nvSpPr>
          <p:spPr>
            <a:xfrm>
              <a:off x="1367906" y="-342750"/>
              <a:ext cx="200141" cy="153292"/>
            </a:xfrm>
            <a:custGeom>
              <a:avLst/>
              <a:gdLst/>
              <a:ahLst/>
              <a:cxnLst/>
              <a:rect l="l" t="t" r="r" b="b"/>
              <a:pathLst>
                <a:path w="6250" h="4787" extrusionOk="0">
                  <a:moveTo>
                    <a:pt x="2053" y="1"/>
                  </a:moveTo>
                  <a:cubicBezTo>
                    <a:pt x="1481" y="1"/>
                    <a:pt x="891" y="134"/>
                    <a:pt x="319" y="427"/>
                  </a:cubicBezTo>
                  <a:cubicBezTo>
                    <a:pt x="1" y="530"/>
                    <a:pt x="225" y="1059"/>
                    <a:pt x="491" y="1059"/>
                  </a:cubicBezTo>
                  <a:cubicBezTo>
                    <a:pt x="531" y="1059"/>
                    <a:pt x="573" y="1046"/>
                    <a:pt x="614" y="1018"/>
                  </a:cubicBezTo>
                  <a:cubicBezTo>
                    <a:pt x="1086" y="778"/>
                    <a:pt x="1572" y="670"/>
                    <a:pt x="2043" y="670"/>
                  </a:cubicBezTo>
                  <a:cubicBezTo>
                    <a:pt x="3894" y="670"/>
                    <a:pt x="5513" y="2351"/>
                    <a:pt x="5127" y="4385"/>
                  </a:cubicBezTo>
                  <a:cubicBezTo>
                    <a:pt x="5091" y="4574"/>
                    <a:pt x="5209" y="4751"/>
                    <a:pt x="5386" y="4786"/>
                  </a:cubicBezTo>
                  <a:lnTo>
                    <a:pt x="5457" y="4786"/>
                  </a:lnTo>
                  <a:cubicBezTo>
                    <a:pt x="5611" y="4786"/>
                    <a:pt x="5753" y="4668"/>
                    <a:pt x="5788" y="4515"/>
                  </a:cubicBezTo>
                  <a:cubicBezTo>
                    <a:pt x="6249" y="2040"/>
                    <a:pt x="4290" y="1"/>
                    <a:pt x="205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
            <p:cNvSpPr/>
            <p:nvPr/>
          </p:nvSpPr>
          <p:spPr>
            <a:xfrm>
              <a:off x="1795727" y="-94832"/>
              <a:ext cx="199020" cy="153068"/>
            </a:xfrm>
            <a:custGeom>
              <a:avLst/>
              <a:gdLst/>
              <a:ahLst/>
              <a:cxnLst/>
              <a:rect l="l" t="t" r="r" b="b"/>
              <a:pathLst>
                <a:path w="6215" h="4780" extrusionOk="0">
                  <a:moveTo>
                    <a:pt x="2013" y="1"/>
                  </a:moveTo>
                  <a:cubicBezTo>
                    <a:pt x="1443" y="1"/>
                    <a:pt x="855" y="133"/>
                    <a:pt x="284" y="423"/>
                  </a:cubicBezTo>
                  <a:cubicBezTo>
                    <a:pt x="1" y="622"/>
                    <a:pt x="164" y="1035"/>
                    <a:pt x="460" y="1035"/>
                  </a:cubicBezTo>
                  <a:cubicBezTo>
                    <a:pt x="498" y="1035"/>
                    <a:pt x="538" y="1028"/>
                    <a:pt x="579" y="1014"/>
                  </a:cubicBezTo>
                  <a:cubicBezTo>
                    <a:pt x="1051" y="774"/>
                    <a:pt x="1537" y="665"/>
                    <a:pt x="2007" y="665"/>
                  </a:cubicBezTo>
                  <a:cubicBezTo>
                    <a:pt x="3856" y="665"/>
                    <a:pt x="5469" y="2346"/>
                    <a:pt x="5092" y="4380"/>
                  </a:cubicBezTo>
                  <a:cubicBezTo>
                    <a:pt x="5056" y="4569"/>
                    <a:pt x="5175" y="4747"/>
                    <a:pt x="5364" y="4770"/>
                  </a:cubicBezTo>
                  <a:cubicBezTo>
                    <a:pt x="5375" y="4776"/>
                    <a:pt x="5384" y="4779"/>
                    <a:pt x="5393" y="4779"/>
                  </a:cubicBezTo>
                  <a:cubicBezTo>
                    <a:pt x="5402" y="4779"/>
                    <a:pt x="5411" y="4776"/>
                    <a:pt x="5423" y="4770"/>
                  </a:cubicBezTo>
                  <a:cubicBezTo>
                    <a:pt x="5576" y="4770"/>
                    <a:pt x="5718" y="4664"/>
                    <a:pt x="5753" y="4510"/>
                  </a:cubicBezTo>
                  <a:cubicBezTo>
                    <a:pt x="6215" y="2034"/>
                    <a:pt x="4252" y="1"/>
                    <a:pt x="201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8" name="Google Shape;318;p3"/>
          <p:cNvGrpSpPr/>
          <p:nvPr/>
        </p:nvGrpSpPr>
        <p:grpSpPr>
          <a:xfrm>
            <a:off x="297313" y="1480059"/>
            <a:ext cx="1792374" cy="1583692"/>
            <a:chOff x="158480" y="1731379"/>
            <a:chExt cx="997981" cy="881740"/>
          </a:xfrm>
        </p:grpSpPr>
        <p:sp>
          <p:nvSpPr>
            <p:cNvPr id="319" name="Google Shape;319;p3"/>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2" name="Google Shape;332;p3"/>
          <p:cNvGrpSpPr/>
          <p:nvPr/>
        </p:nvGrpSpPr>
        <p:grpSpPr>
          <a:xfrm>
            <a:off x="528077" y="3417742"/>
            <a:ext cx="1330855" cy="1212820"/>
            <a:chOff x="528077" y="3417742"/>
            <a:chExt cx="1330855" cy="1212820"/>
          </a:xfrm>
        </p:grpSpPr>
        <p:grpSp>
          <p:nvGrpSpPr>
            <p:cNvPr id="333" name="Google Shape;333;p3"/>
            <p:cNvGrpSpPr/>
            <p:nvPr/>
          </p:nvGrpSpPr>
          <p:grpSpPr>
            <a:xfrm>
              <a:off x="528077" y="3417742"/>
              <a:ext cx="1330855" cy="1212820"/>
              <a:chOff x="889714" y="2598292"/>
              <a:chExt cx="1330855" cy="1212820"/>
            </a:xfrm>
          </p:grpSpPr>
          <p:sp>
            <p:nvSpPr>
              <p:cNvPr id="334" name="Google Shape;334;p3"/>
              <p:cNvSpPr/>
              <p:nvPr/>
            </p:nvSpPr>
            <p:spPr>
              <a:xfrm>
                <a:off x="889714" y="2598292"/>
                <a:ext cx="1330855" cy="1212820"/>
              </a:xfrm>
              <a:custGeom>
                <a:avLst/>
                <a:gdLst/>
                <a:ahLst/>
                <a:cxnLst/>
                <a:rect l="l" t="t" r="r" b="b"/>
                <a:pathLst>
                  <a:path w="41560" h="37874" extrusionOk="0">
                    <a:moveTo>
                      <a:pt x="20776" y="1"/>
                    </a:moveTo>
                    <a:cubicBezTo>
                      <a:pt x="15931" y="1"/>
                      <a:pt x="11087" y="1849"/>
                      <a:pt x="7396" y="5547"/>
                    </a:cubicBezTo>
                    <a:cubicBezTo>
                      <a:pt x="1" y="12942"/>
                      <a:pt x="1" y="24932"/>
                      <a:pt x="7396" y="32327"/>
                    </a:cubicBezTo>
                    <a:cubicBezTo>
                      <a:pt x="11087" y="36025"/>
                      <a:pt x="15931" y="37874"/>
                      <a:pt x="20776" y="37874"/>
                    </a:cubicBezTo>
                    <a:cubicBezTo>
                      <a:pt x="25621" y="37874"/>
                      <a:pt x="30467" y="36025"/>
                      <a:pt x="34165" y="32327"/>
                    </a:cubicBezTo>
                    <a:cubicBezTo>
                      <a:pt x="41560" y="24932"/>
                      <a:pt x="41560" y="12942"/>
                      <a:pt x="34165" y="5547"/>
                    </a:cubicBezTo>
                    <a:cubicBezTo>
                      <a:pt x="30467" y="1849"/>
                      <a:pt x="25621" y="1"/>
                      <a:pt x="2077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
              <p:cNvSpPr/>
              <p:nvPr/>
            </p:nvSpPr>
            <p:spPr>
              <a:xfrm>
                <a:off x="1326277" y="3151321"/>
                <a:ext cx="541757" cy="324452"/>
              </a:xfrm>
              <a:custGeom>
                <a:avLst/>
                <a:gdLst/>
                <a:ahLst/>
                <a:cxnLst/>
                <a:rect l="l" t="t" r="r" b="b"/>
                <a:pathLst>
                  <a:path w="16918" h="10132" extrusionOk="0">
                    <a:moveTo>
                      <a:pt x="16487" y="0"/>
                    </a:moveTo>
                    <a:cubicBezTo>
                      <a:pt x="16328" y="0"/>
                      <a:pt x="16169" y="90"/>
                      <a:pt x="16113" y="291"/>
                    </a:cubicBezTo>
                    <a:cubicBezTo>
                      <a:pt x="15322" y="4083"/>
                      <a:pt x="13278" y="7048"/>
                      <a:pt x="10490" y="8430"/>
                    </a:cubicBezTo>
                    <a:cubicBezTo>
                      <a:pt x="9242" y="9044"/>
                      <a:pt x="7833" y="9349"/>
                      <a:pt x="6343" y="9349"/>
                    </a:cubicBezTo>
                    <a:cubicBezTo>
                      <a:pt x="4506" y="9349"/>
                      <a:pt x="2546" y="8884"/>
                      <a:pt x="614" y="7958"/>
                    </a:cubicBezTo>
                    <a:cubicBezTo>
                      <a:pt x="562" y="7931"/>
                      <a:pt x="505" y="7919"/>
                      <a:pt x="449" y="7919"/>
                    </a:cubicBezTo>
                    <a:cubicBezTo>
                      <a:pt x="304" y="7919"/>
                      <a:pt x="163" y="8002"/>
                      <a:pt x="95" y="8147"/>
                    </a:cubicBezTo>
                    <a:cubicBezTo>
                      <a:pt x="0" y="8336"/>
                      <a:pt x="83" y="8572"/>
                      <a:pt x="284" y="8666"/>
                    </a:cubicBezTo>
                    <a:cubicBezTo>
                      <a:pt x="2320" y="9639"/>
                      <a:pt x="4395" y="10131"/>
                      <a:pt x="6349" y="10131"/>
                    </a:cubicBezTo>
                    <a:cubicBezTo>
                      <a:pt x="7955" y="10131"/>
                      <a:pt x="9479" y="9799"/>
                      <a:pt x="10833" y="9127"/>
                    </a:cubicBezTo>
                    <a:cubicBezTo>
                      <a:pt x="13042" y="8040"/>
                      <a:pt x="14814" y="6044"/>
                      <a:pt x="15924" y="3469"/>
                    </a:cubicBezTo>
                    <a:cubicBezTo>
                      <a:pt x="16338" y="2500"/>
                      <a:pt x="16657" y="1484"/>
                      <a:pt x="16869" y="444"/>
                    </a:cubicBezTo>
                    <a:cubicBezTo>
                      <a:pt x="16917" y="166"/>
                      <a:pt x="16702" y="0"/>
                      <a:pt x="1648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
              <p:cNvSpPr/>
              <p:nvPr/>
            </p:nvSpPr>
            <p:spPr>
              <a:xfrm>
                <a:off x="1810361" y="3126760"/>
                <a:ext cx="98918" cy="52965"/>
              </a:xfrm>
              <a:custGeom>
                <a:avLst/>
                <a:gdLst/>
                <a:ahLst/>
                <a:cxnLst/>
                <a:rect l="l" t="t" r="r" b="b"/>
                <a:pathLst>
                  <a:path w="3089" h="1654" extrusionOk="0">
                    <a:moveTo>
                      <a:pt x="515" y="1"/>
                    </a:moveTo>
                    <a:cubicBezTo>
                      <a:pt x="257" y="1"/>
                      <a:pt x="0" y="255"/>
                      <a:pt x="158" y="562"/>
                    </a:cubicBezTo>
                    <a:cubicBezTo>
                      <a:pt x="502" y="1251"/>
                      <a:pt x="1200" y="1653"/>
                      <a:pt x="1923" y="1653"/>
                    </a:cubicBezTo>
                    <a:cubicBezTo>
                      <a:pt x="2216" y="1653"/>
                      <a:pt x="2513" y="1587"/>
                      <a:pt x="2792" y="1448"/>
                    </a:cubicBezTo>
                    <a:cubicBezTo>
                      <a:pt x="2875" y="1412"/>
                      <a:pt x="2934" y="1341"/>
                      <a:pt x="2981" y="1259"/>
                    </a:cubicBezTo>
                    <a:cubicBezTo>
                      <a:pt x="3088" y="985"/>
                      <a:pt x="2873" y="712"/>
                      <a:pt x="2615" y="712"/>
                    </a:cubicBezTo>
                    <a:cubicBezTo>
                      <a:pt x="2561" y="712"/>
                      <a:pt x="2505" y="724"/>
                      <a:pt x="2449" y="751"/>
                    </a:cubicBezTo>
                    <a:cubicBezTo>
                      <a:pt x="2277" y="837"/>
                      <a:pt x="2093" y="878"/>
                      <a:pt x="1913" y="878"/>
                    </a:cubicBezTo>
                    <a:cubicBezTo>
                      <a:pt x="1475" y="878"/>
                      <a:pt x="1055" y="637"/>
                      <a:pt x="855" y="219"/>
                    </a:cubicBezTo>
                    <a:cubicBezTo>
                      <a:pt x="776" y="65"/>
                      <a:pt x="645" y="1"/>
                      <a:pt x="51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
              <p:cNvSpPr/>
              <p:nvPr/>
            </p:nvSpPr>
            <p:spPr>
              <a:xfrm>
                <a:off x="1296784" y="3367537"/>
                <a:ext cx="61675" cy="93730"/>
              </a:xfrm>
              <a:custGeom>
                <a:avLst/>
                <a:gdLst/>
                <a:ahLst/>
                <a:cxnLst/>
                <a:rect l="l" t="t" r="r" b="b"/>
                <a:pathLst>
                  <a:path w="1926" h="2927" extrusionOk="0">
                    <a:moveTo>
                      <a:pt x="1310" y="0"/>
                    </a:moveTo>
                    <a:cubicBezTo>
                      <a:pt x="1048" y="0"/>
                      <a:pt x="784" y="267"/>
                      <a:pt x="957" y="580"/>
                    </a:cubicBezTo>
                    <a:cubicBezTo>
                      <a:pt x="1240" y="1170"/>
                      <a:pt x="1004" y="1879"/>
                      <a:pt x="413" y="2174"/>
                    </a:cubicBezTo>
                    <a:cubicBezTo>
                      <a:pt x="0" y="2366"/>
                      <a:pt x="197" y="2926"/>
                      <a:pt x="557" y="2926"/>
                    </a:cubicBezTo>
                    <a:cubicBezTo>
                      <a:pt x="619" y="2926"/>
                      <a:pt x="686" y="2910"/>
                      <a:pt x="756" y="2871"/>
                    </a:cubicBezTo>
                    <a:cubicBezTo>
                      <a:pt x="1181" y="2670"/>
                      <a:pt x="1512" y="2316"/>
                      <a:pt x="1689" y="1891"/>
                    </a:cubicBezTo>
                    <a:cubicBezTo>
                      <a:pt x="1925" y="1359"/>
                      <a:pt x="1913" y="757"/>
                      <a:pt x="1654" y="237"/>
                    </a:cubicBezTo>
                    <a:cubicBezTo>
                      <a:pt x="1578" y="69"/>
                      <a:pt x="1444" y="0"/>
                      <a:pt x="131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
              <p:cNvSpPr/>
              <p:nvPr/>
            </p:nvSpPr>
            <p:spPr>
              <a:xfrm>
                <a:off x="1904667" y="2904908"/>
                <a:ext cx="229665" cy="189285"/>
              </a:xfrm>
              <a:custGeom>
                <a:avLst/>
                <a:gdLst/>
                <a:ahLst/>
                <a:cxnLst/>
                <a:rect l="l" t="t" r="r" b="b"/>
                <a:pathLst>
                  <a:path w="7172" h="5911" extrusionOk="0">
                    <a:moveTo>
                      <a:pt x="5541" y="0"/>
                    </a:moveTo>
                    <a:lnTo>
                      <a:pt x="1371" y="2067"/>
                    </a:lnTo>
                    <a:cubicBezTo>
                      <a:pt x="390" y="2575"/>
                      <a:pt x="1" y="3780"/>
                      <a:pt x="497" y="4773"/>
                    </a:cubicBezTo>
                    <a:cubicBezTo>
                      <a:pt x="847" y="5490"/>
                      <a:pt x="1567" y="5911"/>
                      <a:pt x="2318" y="5911"/>
                    </a:cubicBezTo>
                    <a:cubicBezTo>
                      <a:pt x="2607" y="5911"/>
                      <a:pt x="2900" y="5849"/>
                      <a:pt x="3178" y="5718"/>
                    </a:cubicBezTo>
                    <a:lnTo>
                      <a:pt x="7171" y="3745"/>
                    </a:lnTo>
                    <a:cubicBezTo>
                      <a:pt x="6876" y="2788"/>
                      <a:pt x="6498" y="1855"/>
                      <a:pt x="6061" y="969"/>
                    </a:cubicBezTo>
                    <a:cubicBezTo>
                      <a:pt x="5895" y="638"/>
                      <a:pt x="5718" y="307"/>
                      <a:pt x="554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
              <p:cNvSpPr/>
              <p:nvPr/>
            </p:nvSpPr>
            <p:spPr>
              <a:xfrm>
                <a:off x="997150" y="3369266"/>
                <a:ext cx="236838" cy="187075"/>
              </a:xfrm>
              <a:custGeom>
                <a:avLst/>
                <a:gdLst/>
                <a:ahLst/>
                <a:cxnLst/>
                <a:rect l="l" t="t" r="r" b="b"/>
                <a:pathLst>
                  <a:path w="7396" h="5842" extrusionOk="0">
                    <a:moveTo>
                      <a:pt x="5080" y="1"/>
                    </a:moveTo>
                    <a:cubicBezTo>
                      <a:pt x="4774" y="1"/>
                      <a:pt x="4463" y="71"/>
                      <a:pt x="4171" y="218"/>
                    </a:cubicBezTo>
                    <a:lnTo>
                      <a:pt x="4171" y="207"/>
                    </a:lnTo>
                    <a:lnTo>
                      <a:pt x="1" y="2274"/>
                    </a:lnTo>
                    <a:cubicBezTo>
                      <a:pt x="154" y="2605"/>
                      <a:pt x="296" y="2935"/>
                      <a:pt x="450" y="3266"/>
                    </a:cubicBezTo>
                    <a:cubicBezTo>
                      <a:pt x="898" y="4164"/>
                      <a:pt x="1406" y="5026"/>
                      <a:pt x="1985" y="5841"/>
                    </a:cubicBezTo>
                    <a:lnTo>
                      <a:pt x="5978" y="3869"/>
                    </a:lnTo>
                    <a:cubicBezTo>
                      <a:pt x="6982" y="3361"/>
                      <a:pt x="7396" y="2144"/>
                      <a:pt x="6900" y="1128"/>
                    </a:cubicBezTo>
                    <a:cubicBezTo>
                      <a:pt x="6548" y="416"/>
                      <a:pt x="5827" y="1"/>
                      <a:pt x="508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
              <p:cNvSpPr/>
              <p:nvPr/>
            </p:nvSpPr>
            <p:spPr>
              <a:xfrm>
                <a:off x="1184513" y="3132652"/>
                <a:ext cx="221980" cy="153580"/>
              </a:xfrm>
              <a:custGeom>
                <a:avLst/>
                <a:gdLst/>
                <a:ahLst/>
                <a:cxnLst/>
                <a:rect l="l" t="t" r="r" b="b"/>
                <a:pathLst>
                  <a:path w="6932" h="4796" extrusionOk="0">
                    <a:moveTo>
                      <a:pt x="6444" y="1"/>
                    </a:moveTo>
                    <a:cubicBezTo>
                      <a:pt x="6222" y="1"/>
                      <a:pt x="5999" y="171"/>
                      <a:pt x="6057" y="472"/>
                    </a:cubicBezTo>
                    <a:cubicBezTo>
                      <a:pt x="6282" y="1795"/>
                      <a:pt x="5620" y="3107"/>
                      <a:pt x="4415" y="3709"/>
                    </a:cubicBezTo>
                    <a:cubicBezTo>
                      <a:pt x="3986" y="3919"/>
                      <a:pt x="3526" y="4022"/>
                      <a:pt x="3069" y="4022"/>
                    </a:cubicBezTo>
                    <a:cubicBezTo>
                      <a:pt x="2243" y="4022"/>
                      <a:pt x="1429" y="3687"/>
                      <a:pt x="836" y="3048"/>
                    </a:cubicBezTo>
                    <a:cubicBezTo>
                      <a:pt x="750" y="2962"/>
                      <a:pt x="655" y="2926"/>
                      <a:pt x="563" y="2926"/>
                    </a:cubicBezTo>
                    <a:cubicBezTo>
                      <a:pt x="261" y="2926"/>
                      <a:pt x="0" y="3313"/>
                      <a:pt x="281" y="3603"/>
                    </a:cubicBezTo>
                    <a:cubicBezTo>
                      <a:pt x="1037" y="4382"/>
                      <a:pt x="2055" y="4796"/>
                      <a:pt x="3093" y="4796"/>
                    </a:cubicBezTo>
                    <a:cubicBezTo>
                      <a:pt x="3659" y="4796"/>
                      <a:pt x="4231" y="4672"/>
                      <a:pt x="4770" y="4418"/>
                    </a:cubicBezTo>
                    <a:cubicBezTo>
                      <a:pt x="5561" y="4016"/>
                      <a:pt x="6187" y="3355"/>
                      <a:pt x="6542" y="2540"/>
                    </a:cubicBezTo>
                    <a:cubicBezTo>
                      <a:pt x="6837" y="1843"/>
                      <a:pt x="6932" y="1098"/>
                      <a:pt x="6825" y="354"/>
                    </a:cubicBezTo>
                    <a:cubicBezTo>
                      <a:pt x="6799" y="112"/>
                      <a:pt x="6622" y="1"/>
                      <a:pt x="644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
              <p:cNvSpPr/>
              <p:nvPr/>
            </p:nvSpPr>
            <p:spPr>
              <a:xfrm>
                <a:off x="1590398" y="2933024"/>
                <a:ext cx="222012" cy="152331"/>
              </a:xfrm>
              <a:custGeom>
                <a:avLst/>
                <a:gdLst/>
                <a:ahLst/>
                <a:cxnLst/>
                <a:rect l="l" t="t" r="r" b="b"/>
                <a:pathLst>
                  <a:path w="6933" h="4757" extrusionOk="0">
                    <a:moveTo>
                      <a:pt x="6450" y="1"/>
                    </a:moveTo>
                    <a:cubicBezTo>
                      <a:pt x="6241" y="1"/>
                      <a:pt x="6032" y="153"/>
                      <a:pt x="6058" y="422"/>
                    </a:cubicBezTo>
                    <a:cubicBezTo>
                      <a:pt x="6294" y="1757"/>
                      <a:pt x="5621" y="3080"/>
                      <a:pt x="4416" y="3670"/>
                    </a:cubicBezTo>
                    <a:cubicBezTo>
                      <a:pt x="3987" y="3885"/>
                      <a:pt x="3526" y="3988"/>
                      <a:pt x="3068" y="3988"/>
                    </a:cubicBezTo>
                    <a:cubicBezTo>
                      <a:pt x="2239" y="3988"/>
                      <a:pt x="1423" y="3648"/>
                      <a:pt x="837" y="3009"/>
                    </a:cubicBezTo>
                    <a:cubicBezTo>
                      <a:pt x="751" y="2923"/>
                      <a:pt x="655" y="2887"/>
                      <a:pt x="563" y="2887"/>
                    </a:cubicBezTo>
                    <a:cubicBezTo>
                      <a:pt x="261" y="2887"/>
                      <a:pt x="1" y="3274"/>
                      <a:pt x="281" y="3564"/>
                    </a:cubicBezTo>
                    <a:cubicBezTo>
                      <a:pt x="1030" y="4343"/>
                      <a:pt x="2051" y="4757"/>
                      <a:pt x="3087" y="4757"/>
                    </a:cubicBezTo>
                    <a:cubicBezTo>
                      <a:pt x="3653" y="4757"/>
                      <a:pt x="4224" y="4634"/>
                      <a:pt x="4759" y="4379"/>
                    </a:cubicBezTo>
                    <a:cubicBezTo>
                      <a:pt x="5550" y="3977"/>
                      <a:pt x="6188" y="3316"/>
                      <a:pt x="6530" y="2501"/>
                    </a:cubicBezTo>
                    <a:cubicBezTo>
                      <a:pt x="6826" y="1816"/>
                      <a:pt x="6932" y="1060"/>
                      <a:pt x="6826" y="315"/>
                    </a:cubicBezTo>
                    <a:cubicBezTo>
                      <a:pt x="6784" y="99"/>
                      <a:pt x="6617" y="1"/>
                      <a:pt x="645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
              <p:cNvSpPr/>
              <p:nvPr/>
            </p:nvSpPr>
            <p:spPr>
              <a:xfrm>
                <a:off x="1533302" y="2731858"/>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3" name="Google Shape;343;p3"/>
            <p:cNvSpPr/>
            <p:nvPr/>
          </p:nvSpPr>
          <p:spPr>
            <a:xfrm>
              <a:off x="779865" y="3809883"/>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4" name="Google Shape;344;p3"/>
          <p:cNvSpPr txBox="1">
            <a:spLocks noGrp="1"/>
          </p:cNvSpPr>
          <p:nvPr>
            <p:ph type="title"/>
          </p:nvPr>
        </p:nvSpPr>
        <p:spPr>
          <a:xfrm>
            <a:off x="3011400" y="2163188"/>
            <a:ext cx="3121200" cy="1024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5500">
                <a:solidFill>
                  <a:schemeClr val="lt2"/>
                </a:solidFill>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345" name="Google Shape;345;p3"/>
          <p:cNvSpPr txBox="1">
            <a:spLocks noGrp="1"/>
          </p:cNvSpPr>
          <p:nvPr>
            <p:ph type="title" idx="2" hasCustomPrompt="1"/>
          </p:nvPr>
        </p:nvSpPr>
        <p:spPr>
          <a:xfrm>
            <a:off x="2865600" y="1026599"/>
            <a:ext cx="3412800" cy="102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7200">
                <a:solidFill>
                  <a:schemeClr val="lt2"/>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346" name="Google Shape;346;p3"/>
          <p:cNvSpPr txBox="1">
            <a:spLocks noGrp="1"/>
          </p:cNvSpPr>
          <p:nvPr>
            <p:ph type="subTitle" idx="1"/>
          </p:nvPr>
        </p:nvSpPr>
        <p:spPr>
          <a:xfrm>
            <a:off x="3104550" y="3265387"/>
            <a:ext cx="2934900" cy="584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47"/>
        <p:cNvGrpSpPr/>
        <p:nvPr/>
      </p:nvGrpSpPr>
      <p:grpSpPr>
        <a:xfrm>
          <a:off x="0" y="0"/>
          <a:ext cx="0" cy="0"/>
          <a:chOff x="0" y="0"/>
          <a:chExt cx="0" cy="0"/>
        </a:xfrm>
      </p:grpSpPr>
      <p:grpSp>
        <p:nvGrpSpPr>
          <p:cNvPr id="348" name="Google Shape;348;p4"/>
          <p:cNvGrpSpPr/>
          <p:nvPr/>
        </p:nvGrpSpPr>
        <p:grpSpPr>
          <a:xfrm>
            <a:off x="8167079" y="697785"/>
            <a:ext cx="525489" cy="512808"/>
            <a:chOff x="7998517" y="657985"/>
            <a:chExt cx="525489" cy="512808"/>
          </a:xfrm>
        </p:grpSpPr>
        <p:sp>
          <p:nvSpPr>
            <p:cNvPr id="349" name="Google Shape;349;p4"/>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4"/>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4"/>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4"/>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4"/>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4"/>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4"/>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4"/>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4"/>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4"/>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4"/>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4"/>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4"/>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4"/>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4"/>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4"/>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4"/>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4"/>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4"/>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4"/>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4"/>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0" name="Google Shape;370;p4"/>
          <p:cNvGrpSpPr/>
          <p:nvPr/>
        </p:nvGrpSpPr>
        <p:grpSpPr>
          <a:xfrm>
            <a:off x="8240208" y="3997285"/>
            <a:ext cx="828486" cy="735173"/>
            <a:chOff x="7918333" y="3847522"/>
            <a:chExt cx="828486" cy="735173"/>
          </a:xfrm>
        </p:grpSpPr>
        <p:sp>
          <p:nvSpPr>
            <p:cNvPr id="371" name="Google Shape;371;p4"/>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4"/>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4"/>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4"/>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4"/>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4"/>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4"/>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9" name="Google Shape;379;p4"/>
          <p:cNvGrpSpPr/>
          <p:nvPr/>
        </p:nvGrpSpPr>
        <p:grpSpPr>
          <a:xfrm>
            <a:off x="8895099" y="1012029"/>
            <a:ext cx="257653" cy="664691"/>
            <a:chOff x="8895099" y="1012029"/>
            <a:chExt cx="257653" cy="664691"/>
          </a:xfrm>
        </p:grpSpPr>
        <p:sp>
          <p:nvSpPr>
            <p:cNvPr id="380" name="Google Shape;380;p4"/>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4"/>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4"/>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4"/>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4"/>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5" name="Google Shape;385;p4"/>
          <p:cNvGrpSpPr/>
          <p:nvPr/>
        </p:nvGrpSpPr>
        <p:grpSpPr>
          <a:xfrm>
            <a:off x="8381944" y="2551729"/>
            <a:ext cx="959394" cy="1094113"/>
            <a:chOff x="8184632" y="2551892"/>
            <a:chExt cx="959394" cy="1094113"/>
          </a:xfrm>
        </p:grpSpPr>
        <p:sp>
          <p:nvSpPr>
            <p:cNvPr id="386" name="Google Shape;386;p4"/>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4"/>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4"/>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4"/>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4"/>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4"/>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4"/>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4"/>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4"/>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4"/>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6" name="Google Shape;396;p4"/>
          <p:cNvGrpSpPr/>
          <p:nvPr/>
        </p:nvGrpSpPr>
        <p:grpSpPr>
          <a:xfrm>
            <a:off x="8358256" y="1738655"/>
            <a:ext cx="785736" cy="696137"/>
            <a:chOff x="8066981" y="1564318"/>
            <a:chExt cx="785736" cy="696137"/>
          </a:xfrm>
        </p:grpSpPr>
        <p:sp>
          <p:nvSpPr>
            <p:cNvPr id="397" name="Google Shape;397;p4"/>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4"/>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4"/>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4"/>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4"/>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4"/>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4"/>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4"/>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4"/>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4"/>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4"/>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8" name="Google Shape;408;p4"/>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10" name="Google Shape;410;p4"/>
          <p:cNvSpPr txBox="1">
            <a:spLocks noGrp="1"/>
          </p:cNvSpPr>
          <p:nvPr>
            <p:ph type="body" idx="1"/>
          </p:nvPr>
        </p:nvSpPr>
        <p:spPr>
          <a:xfrm>
            <a:off x="720000" y="1152475"/>
            <a:ext cx="7704000" cy="3416400"/>
          </a:xfrm>
          <a:prstGeom prst="rect">
            <a:avLst/>
          </a:prstGeom>
        </p:spPr>
        <p:txBody>
          <a:bodyPr spcFirstLastPara="1" wrap="square" lIns="91425" tIns="91425" rIns="91425" bIns="91425" anchor="t" anchorCtr="0">
            <a:noAutofit/>
          </a:bodyPr>
          <a:lstStyle>
            <a:lvl1pPr marL="457200" lvl="0" indent="-317500" rtl="0">
              <a:lnSpc>
                <a:spcPct val="100000"/>
              </a:lnSpc>
              <a:spcBef>
                <a:spcPts val="0"/>
              </a:spcBef>
              <a:spcAft>
                <a:spcPts val="0"/>
              </a:spcAft>
              <a:buClr>
                <a:schemeClr val="accent1"/>
              </a:buClr>
              <a:buSzPts val="1400"/>
              <a:buChar char="●"/>
              <a:defRPr sz="1400">
                <a:solidFill>
                  <a:srgbClr val="434343"/>
                </a:solidFill>
              </a:defRPr>
            </a:lvl1pPr>
            <a:lvl2pPr marL="914400" lvl="1" indent="-317500" rtl="0">
              <a:lnSpc>
                <a:spcPct val="100000"/>
              </a:lnSpc>
              <a:spcBef>
                <a:spcPts val="1600"/>
              </a:spcBef>
              <a:spcAft>
                <a:spcPts val="0"/>
              </a:spcAft>
              <a:buClr>
                <a:srgbClr val="434343"/>
              </a:buClr>
              <a:buSzPts val="1400"/>
              <a:buFont typeface="Open Sans"/>
              <a:buChar char="○"/>
              <a:defRPr>
                <a:solidFill>
                  <a:srgbClr val="434343"/>
                </a:solidFill>
              </a:defRPr>
            </a:lvl2pPr>
            <a:lvl3pPr marL="1371600" lvl="2" indent="-317500" rtl="0">
              <a:lnSpc>
                <a:spcPct val="100000"/>
              </a:lnSpc>
              <a:spcBef>
                <a:spcPts val="1600"/>
              </a:spcBef>
              <a:spcAft>
                <a:spcPts val="0"/>
              </a:spcAft>
              <a:buClr>
                <a:srgbClr val="434343"/>
              </a:buClr>
              <a:buSzPts val="1400"/>
              <a:buFont typeface="Open Sans"/>
              <a:buChar char="■"/>
              <a:defRPr>
                <a:solidFill>
                  <a:srgbClr val="434343"/>
                </a:solidFill>
              </a:defRPr>
            </a:lvl3pPr>
            <a:lvl4pPr marL="1828800" lvl="3" indent="-317500" rtl="0">
              <a:lnSpc>
                <a:spcPct val="100000"/>
              </a:lnSpc>
              <a:spcBef>
                <a:spcPts val="1600"/>
              </a:spcBef>
              <a:spcAft>
                <a:spcPts val="0"/>
              </a:spcAft>
              <a:buClr>
                <a:srgbClr val="434343"/>
              </a:buClr>
              <a:buSzPts val="1400"/>
              <a:buFont typeface="Open Sans"/>
              <a:buChar char="●"/>
              <a:defRPr>
                <a:solidFill>
                  <a:srgbClr val="434343"/>
                </a:solidFill>
              </a:defRPr>
            </a:lvl4pPr>
            <a:lvl5pPr marL="2286000" lvl="4" indent="-317500" rtl="0">
              <a:lnSpc>
                <a:spcPct val="100000"/>
              </a:lnSpc>
              <a:spcBef>
                <a:spcPts val="1600"/>
              </a:spcBef>
              <a:spcAft>
                <a:spcPts val="0"/>
              </a:spcAft>
              <a:buClr>
                <a:srgbClr val="434343"/>
              </a:buClr>
              <a:buSzPts val="1400"/>
              <a:buFont typeface="Open Sans"/>
              <a:buChar char="○"/>
              <a:defRPr>
                <a:solidFill>
                  <a:srgbClr val="434343"/>
                </a:solidFill>
              </a:defRPr>
            </a:lvl5pPr>
            <a:lvl6pPr marL="2743200" lvl="5" indent="-317500" rtl="0">
              <a:lnSpc>
                <a:spcPct val="100000"/>
              </a:lnSpc>
              <a:spcBef>
                <a:spcPts val="1600"/>
              </a:spcBef>
              <a:spcAft>
                <a:spcPts val="0"/>
              </a:spcAft>
              <a:buClr>
                <a:srgbClr val="434343"/>
              </a:buClr>
              <a:buSzPts val="1400"/>
              <a:buFont typeface="Open Sans"/>
              <a:buChar char="■"/>
              <a:defRPr>
                <a:solidFill>
                  <a:srgbClr val="434343"/>
                </a:solidFill>
              </a:defRPr>
            </a:lvl6pPr>
            <a:lvl7pPr marL="3200400" lvl="6" indent="-317500" rtl="0">
              <a:lnSpc>
                <a:spcPct val="100000"/>
              </a:lnSpc>
              <a:spcBef>
                <a:spcPts val="1600"/>
              </a:spcBef>
              <a:spcAft>
                <a:spcPts val="0"/>
              </a:spcAft>
              <a:buClr>
                <a:srgbClr val="434343"/>
              </a:buClr>
              <a:buSzPts val="1400"/>
              <a:buFont typeface="Open Sans"/>
              <a:buChar char="●"/>
              <a:defRPr>
                <a:solidFill>
                  <a:srgbClr val="434343"/>
                </a:solidFill>
              </a:defRPr>
            </a:lvl7pPr>
            <a:lvl8pPr marL="3657600" lvl="7" indent="-317500" rtl="0">
              <a:lnSpc>
                <a:spcPct val="100000"/>
              </a:lnSpc>
              <a:spcBef>
                <a:spcPts val="1600"/>
              </a:spcBef>
              <a:spcAft>
                <a:spcPts val="0"/>
              </a:spcAft>
              <a:buClr>
                <a:srgbClr val="434343"/>
              </a:buClr>
              <a:buSzPts val="1400"/>
              <a:buFont typeface="Open Sans"/>
              <a:buChar char="○"/>
              <a:defRPr>
                <a:solidFill>
                  <a:srgbClr val="434343"/>
                </a:solidFill>
              </a:defRPr>
            </a:lvl8pPr>
            <a:lvl9pPr marL="4114800" lvl="8" indent="-317500" rtl="0">
              <a:lnSpc>
                <a:spcPct val="100000"/>
              </a:lnSpc>
              <a:spcBef>
                <a:spcPts val="1600"/>
              </a:spcBef>
              <a:spcAft>
                <a:spcPts val="1600"/>
              </a:spcAft>
              <a:buClr>
                <a:srgbClr val="434343"/>
              </a:buClr>
              <a:buSzPts val="1400"/>
              <a:buFont typeface="Open Sans"/>
              <a:buChar char="■"/>
              <a:defRPr>
                <a:solidFill>
                  <a:srgbClr val="434343"/>
                </a:solidFill>
              </a:defRPr>
            </a:lvl9pPr>
          </a:lstStyle>
          <a:p>
            <a:endParaRPr/>
          </a:p>
        </p:txBody>
      </p:sp>
      <p:grpSp>
        <p:nvGrpSpPr>
          <p:cNvPr id="411" name="Google Shape;411;p4"/>
          <p:cNvGrpSpPr/>
          <p:nvPr/>
        </p:nvGrpSpPr>
        <p:grpSpPr>
          <a:xfrm>
            <a:off x="-128277" y="3474926"/>
            <a:ext cx="1026705" cy="935441"/>
            <a:chOff x="30262" y="3461651"/>
            <a:chExt cx="1026705" cy="935441"/>
          </a:xfrm>
        </p:grpSpPr>
        <p:sp>
          <p:nvSpPr>
            <p:cNvPr id="412" name="Google Shape;412;p4"/>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4"/>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4"/>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4"/>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4"/>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4"/>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4"/>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4"/>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0" name="Google Shape;420;p4"/>
          <p:cNvGrpSpPr/>
          <p:nvPr/>
        </p:nvGrpSpPr>
        <p:grpSpPr>
          <a:xfrm>
            <a:off x="-29614" y="-95665"/>
            <a:ext cx="684353" cy="725246"/>
            <a:chOff x="-17100" y="-95665"/>
            <a:chExt cx="684353" cy="725246"/>
          </a:xfrm>
        </p:grpSpPr>
        <p:sp>
          <p:nvSpPr>
            <p:cNvPr id="421" name="Google Shape;421;p4"/>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4"/>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4"/>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4"/>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4"/>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6" name="Google Shape;426;p4"/>
          <p:cNvGrpSpPr/>
          <p:nvPr/>
        </p:nvGrpSpPr>
        <p:grpSpPr>
          <a:xfrm>
            <a:off x="-369934" y="1645854"/>
            <a:ext cx="997981" cy="881740"/>
            <a:chOff x="158480" y="1731379"/>
            <a:chExt cx="997981" cy="881740"/>
          </a:xfrm>
        </p:grpSpPr>
        <p:sp>
          <p:nvSpPr>
            <p:cNvPr id="427" name="Google Shape;427;p4"/>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4"/>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4"/>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4"/>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4"/>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4"/>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4"/>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4"/>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4"/>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4"/>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4"/>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4"/>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4"/>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0" name="Google Shape;440;p4"/>
          <p:cNvGrpSpPr/>
          <p:nvPr/>
        </p:nvGrpSpPr>
        <p:grpSpPr>
          <a:xfrm>
            <a:off x="470541" y="405009"/>
            <a:ext cx="692679" cy="652747"/>
            <a:chOff x="721756" y="911059"/>
            <a:chExt cx="692679" cy="652747"/>
          </a:xfrm>
        </p:grpSpPr>
        <p:sp>
          <p:nvSpPr>
            <p:cNvPr id="441" name="Google Shape;441;p4"/>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4"/>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4"/>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4"/>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4"/>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4"/>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4"/>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4"/>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4"/>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4"/>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1" name="Google Shape;451;p4"/>
          <p:cNvGrpSpPr/>
          <p:nvPr/>
        </p:nvGrpSpPr>
        <p:grpSpPr>
          <a:xfrm>
            <a:off x="-18343" y="810796"/>
            <a:ext cx="488872" cy="695337"/>
            <a:chOff x="-5828" y="810796"/>
            <a:chExt cx="488872" cy="695337"/>
          </a:xfrm>
        </p:grpSpPr>
        <p:sp>
          <p:nvSpPr>
            <p:cNvPr id="452" name="Google Shape;452;p4"/>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4"/>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4"/>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4"/>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4"/>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4"/>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4"/>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9" name="Google Shape;459;p4"/>
          <p:cNvGrpSpPr/>
          <p:nvPr/>
        </p:nvGrpSpPr>
        <p:grpSpPr>
          <a:xfrm>
            <a:off x="-9616" y="2667333"/>
            <a:ext cx="277315" cy="862910"/>
            <a:chOff x="2898" y="2667333"/>
            <a:chExt cx="277315" cy="862910"/>
          </a:xfrm>
        </p:grpSpPr>
        <p:sp>
          <p:nvSpPr>
            <p:cNvPr id="460" name="Google Shape;460;p4"/>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4"/>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2" name="Google Shape;462;p4"/>
          <p:cNvGrpSpPr/>
          <p:nvPr/>
        </p:nvGrpSpPr>
        <p:grpSpPr>
          <a:xfrm>
            <a:off x="-12514" y="4659199"/>
            <a:ext cx="635935" cy="483764"/>
            <a:chOff x="1" y="4659199"/>
            <a:chExt cx="635935" cy="483764"/>
          </a:xfrm>
        </p:grpSpPr>
        <p:sp>
          <p:nvSpPr>
            <p:cNvPr id="463" name="Google Shape;463;p4"/>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4"/>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4"/>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4"/>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4"/>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8" name="Google Shape;468;p4"/>
          <p:cNvGrpSpPr/>
          <p:nvPr/>
        </p:nvGrpSpPr>
        <p:grpSpPr>
          <a:xfrm>
            <a:off x="8570903" y="-114590"/>
            <a:ext cx="581465" cy="723709"/>
            <a:chOff x="8570903" y="-114590"/>
            <a:chExt cx="581465" cy="723709"/>
          </a:xfrm>
        </p:grpSpPr>
        <p:sp>
          <p:nvSpPr>
            <p:cNvPr id="469" name="Google Shape;469;p4"/>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4"/>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4"/>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4"/>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4"/>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4"/>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4"/>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50"/>
        <p:cNvGrpSpPr/>
        <p:nvPr/>
      </p:nvGrpSpPr>
      <p:grpSpPr>
        <a:xfrm>
          <a:off x="0" y="0"/>
          <a:ext cx="0" cy="0"/>
          <a:chOff x="0" y="0"/>
          <a:chExt cx="0" cy="0"/>
        </a:xfrm>
      </p:grpSpPr>
      <p:sp>
        <p:nvSpPr>
          <p:cNvPr id="651" name="Google Shape;651;p7"/>
          <p:cNvSpPr/>
          <p:nvPr/>
        </p:nvSpPr>
        <p:spPr>
          <a:xfrm>
            <a:off x="810875" y="574450"/>
            <a:ext cx="7522200" cy="3879300"/>
          </a:xfrm>
          <a:prstGeom prst="roundRect">
            <a:avLst>
              <a:gd name="adj" fmla="val 50000"/>
            </a:avLst>
          </a:prstGeom>
          <a:solidFill>
            <a:srgbClr val="FF9831">
              <a:alpha val="184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7"/>
          <p:cNvSpPr txBox="1">
            <a:spLocks noGrp="1"/>
          </p:cNvSpPr>
          <p:nvPr>
            <p:ph type="title"/>
          </p:nvPr>
        </p:nvSpPr>
        <p:spPr>
          <a:xfrm>
            <a:off x="2051974" y="1492500"/>
            <a:ext cx="5040000" cy="76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48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3" name="Google Shape;653;p7"/>
          <p:cNvSpPr txBox="1">
            <a:spLocks noGrp="1"/>
          </p:cNvSpPr>
          <p:nvPr>
            <p:ph type="subTitle" idx="1"/>
          </p:nvPr>
        </p:nvSpPr>
        <p:spPr>
          <a:xfrm>
            <a:off x="2051950" y="2327025"/>
            <a:ext cx="5040000" cy="1323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solidFill>
                  <a:schemeClr val="dk1"/>
                </a:solidFill>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654" name="Google Shape;654;p7"/>
          <p:cNvGrpSpPr/>
          <p:nvPr/>
        </p:nvGrpSpPr>
        <p:grpSpPr>
          <a:xfrm>
            <a:off x="8240208" y="3997285"/>
            <a:ext cx="828486" cy="735173"/>
            <a:chOff x="7918333" y="3847522"/>
            <a:chExt cx="828486" cy="735173"/>
          </a:xfrm>
        </p:grpSpPr>
        <p:sp>
          <p:nvSpPr>
            <p:cNvPr id="655" name="Google Shape;655;p7"/>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7"/>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7"/>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7"/>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7"/>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7"/>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7"/>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7"/>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63" name="Google Shape;663;p7"/>
          <p:cNvGrpSpPr/>
          <p:nvPr/>
        </p:nvGrpSpPr>
        <p:grpSpPr>
          <a:xfrm>
            <a:off x="8895099" y="1012029"/>
            <a:ext cx="257653" cy="664691"/>
            <a:chOff x="8895099" y="1012029"/>
            <a:chExt cx="257653" cy="664691"/>
          </a:xfrm>
        </p:grpSpPr>
        <p:sp>
          <p:nvSpPr>
            <p:cNvPr id="664" name="Google Shape;664;p7"/>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7"/>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7"/>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7"/>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7"/>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69" name="Google Shape;669;p7"/>
          <p:cNvGrpSpPr/>
          <p:nvPr/>
        </p:nvGrpSpPr>
        <p:grpSpPr>
          <a:xfrm>
            <a:off x="8381944" y="2551729"/>
            <a:ext cx="959394" cy="1094113"/>
            <a:chOff x="8184632" y="2551892"/>
            <a:chExt cx="959394" cy="1094113"/>
          </a:xfrm>
        </p:grpSpPr>
        <p:sp>
          <p:nvSpPr>
            <p:cNvPr id="670" name="Google Shape;670;p7"/>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7"/>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7"/>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7"/>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7"/>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7"/>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7"/>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7"/>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7"/>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7"/>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0" name="Google Shape;680;p7"/>
          <p:cNvGrpSpPr/>
          <p:nvPr/>
        </p:nvGrpSpPr>
        <p:grpSpPr>
          <a:xfrm>
            <a:off x="8358256" y="1738655"/>
            <a:ext cx="785736" cy="696137"/>
            <a:chOff x="8066981" y="1564318"/>
            <a:chExt cx="785736" cy="696137"/>
          </a:xfrm>
        </p:grpSpPr>
        <p:sp>
          <p:nvSpPr>
            <p:cNvPr id="681" name="Google Shape;681;p7"/>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7"/>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7"/>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7"/>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7"/>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7"/>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7"/>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7"/>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7"/>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7"/>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7"/>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2" name="Google Shape;692;p7"/>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93" name="Google Shape;693;p7"/>
          <p:cNvGrpSpPr/>
          <p:nvPr/>
        </p:nvGrpSpPr>
        <p:grpSpPr>
          <a:xfrm>
            <a:off x="-369934" y="-95665"/>
            <a:ext cx="1533154" cy="5238627"/>
            <a:chOff x="-357420" y="-95665"/>
            <a:chExt cx="1533154" cy="5238627"/>
          </a:xfrm>
        </p:grpSpPr>
        <p:grpSp>
          <p:nvGrpSpPr>
            <p:cNvPr id="694" name="Google Shape;694;p7"/>
            <p:cNvGrpSpPr/>
            <p:nvPr/>
          </p:nvGrpSpPr>
          <p:grpSpPr>
            <a:xfrm>
              <a:off x="-115763" y="3474926"/>
              <a:ext cx="1026705" cy="935441"/>
              <a:chOff x="30262" y="3461651"/>
              <a:chExt cx="1026705" cy="935441"/>
            </a:xfrm>
          </p:grpSpPr>
          <p:sp>
            <p:nvSpPr>
              <p:cNvPr id="695" name="Google Shape;695;p7"/>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7"/>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7"/>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7"/>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7"/>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7"/>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7"/>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7"/>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3" name="Google Shape;703;p7"/>
            <p:cNvGrpSpPr/>
            <p:nvPr/>
          </p:nvGrpSpPr>
          <p:grpSpPr>
            <a:xfrm>
              <a:off x="-17100" y="-95665"/>
              <a:ext cx="684353" cy="725246"/>
              <a:chOff x="-17100" y="-95665"/>
              <a:chExt cx="684353" cy="725246"/>
            </a:xfrm>
          </p:grpSpPr>
          <p:sp>
            <p:nvSpPr>
              <p:cNvPr id="704" name="Google Shape;704;p7"/>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7"/>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7"/>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7"/>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7"/>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09" name="Google Shape;709;p7"/>
            <p:cNvGrpSpPr/>
            <p:nvPr/>
          </p:nvGrpSpPr>
          <p:grpSpPr>
            <a:xfrm>
              <a:off x="-357420" y="1645854"/>
              <a:ext cx="997981" cy="881740"/>
              <a:chOff x="158480" y="1731379"/>
              <a:chExt cx="997981" cy="881740"/>
            </a:xfrm>
          </p:grpSpPr>
          <p:sp>
            <p:nvSpPr>
              <p:cNvPr id="710" name="Google Shape;710;p7"/>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7"/>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7"/>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7"/>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7"/>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7"/>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7"/>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7"/>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7"/>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7"/>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7"/>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7"/>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7"/>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3" name="Google Shape;723;p7"/>
            <p:cNvGrpSpPr/>
            <p:nvPr/>
          </p:nvGrpSpPr>
          <p:grpSpPr>
            <a:xfrm>
              <a:off x="483056" y="405009"/>
              <a:ext cx="692679" cy="652747"/>
              <a:chOff x="721756" y="911059"/>
              <a:chExt cx="692679" cy="652747"/>
            </a:xfrm>
          </p:grpSpPr>
          <p:sp>
            <p:nvSpPr>
              <p:cNvPr id="724" name="Google Shape;724;p7"/>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7"/>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7"/>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7"/>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7"/>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7"/>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7"/>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7"/>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7"/>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7"/>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34" name="Google Shape;734;p7"/>
            <p:cNvGrpSpPr/>
            <p:nvPr/>
          </p:nvGrpSpPr>
          <p:grpSpPr>
            <a:xfrm>
              <a:off x="-5828" y="810796"/>
              <a:ext cx="488872" cy="695337"/>
              <a:chOff x="-5828" y="810796"/>
              <a:chExt cx="488872" cy="695337"/>
            </a:xfrm>
          </p:grpSpPr>
          <p:sp>
            <p:nvSpPr>
              <p:cNvPr id="735" name="Google Shape;735;p7"/>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7"/>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7"/>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7"/>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7"/>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7"/>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7"/>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2" name="Google Shape;742;p7"/>
            <p:cNvGrpSpPr/>
            <p:nvPr/>
          </p:nvGrpSpPr>
          <p:grpSpPr>
            <a:xfrm>
              <a:off x="2898" y="2667333"/>
              <a:ext cx="277315" cy="862910"/>
              <a:chOff x="2898" y="2667333"/>
              <a:chExt cx="277315" cy="862910"/>
            </a:xfrm>
          </p:grpSpPr>
          <p:sp>
            <p:nvSpPr>
              <p:cNvPr id="743" name="Google Shape;743;p7"/>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7"/>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5" name="Google Shape;745;p7"/>
            <p:cNvGrpSpPr/>
            <p:nvPr/>
          </p:nvGrpSpPr>
          <p:grpSpPr>
            <a:xfrm>
              <a:off x="1" y="4659199"/>
              <a:ext cx="635935" cy="483764"/>
              <a:chOff x="1" y="4659199"/>
              <a:chExt cx="635935" cy="483764"/>
            </a:xfrm>
          </p:grpSpPr>
          <p:sp>
            <p:nvSpPr>
              <p:cNvPr id="746" name="Google Shape;746;p7"/>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7"/>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7"/>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7"/>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7"/>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51" name="Google Shape;751;p7"/>
          <p:cNvGrpSpPr/>
          <p:nvPr/>
        </p:nvGrpSpPr>
        <p:grpSpPr>
          <a:xfrm>
            <a:off x="8570903" y="-114590"/>
            <a:ext cx="581465" cy="723709"/>
            <a:chOff x="8570903" y="-114590"/>
            <a:chExt cx="581465" cy="723709"/>
          </a:xfrm>
        </p:grpSpPr>
        <p:sp>
          <p:nvSpPr>
            <p:cNvPr id="752" name="Google Shape;752;p7"/>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7"/>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7"/>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7"/>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7"/>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7"/>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7"/>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59"/>
        <p:cNvGrpSpPr/>
        <p:nvPr/>
      </p:nvGrpSpPr>
      <p:grpSpPr>
        <a:xfrm>
          <a:off x="0" y="0"/>
          <a:ext cx="0" cy="0"/>
          <a:chOff x="0" y="0"/>
          <a:chExt cx="0" cy="0"/>
        </a:xfrm>
      </p:grpSpPr>
      <p:sp>
        <p:nvSpPr>
          <p:cNvPr id="760" name="Google Shape;760;p8"/>
          <p:cNvSpPr/>
          <p:nvPr/>
        </p:nvSpPr>
        <p:spPr>
          <a:xfrm>
            <a:off x="2026799" y="26550"/>
            <a:ext cx="5090400" cy="5090400"/>
          </a:xfrm>
          <a:prstGeom prst="ellipse">
            <a:avLst/>
          </a:prstGeom>
          <a:solidFill>
            <a:srgbClr val="FFD000">
              <a:alpha val="324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1" name="Google Shape;761;p8"/>
          <p:cNvGrpSpPr/>
          <p:nvPr/>
        </p:nvGrpSpPr>
        <p:grpSpPr>
          <a:xfrm>
            <a:off x="1548185" y="3533246"/>
            <a:ext cx="1338412" cy="1219641"/>
            <a:chOff x="4785347" y="3786871"/>
            <a:chExt cx="1338412" cy="1219641"/>
          </a:xfrm>
        </p:grpSpPr>
        <p:sp>
          <p:nvSpPr>
            <p:cNvPr id="762" name="Google Shape;762;p8"/>
            <p:cNvSpPr/>
            <p:nvPr/>
          </p:nvSpPr>
          <p:spPr>
            <a:xfrm>
              <a:off x="4785347" y="3786871"/>
              <a:ext cx="1338412" cy="1219641"/>
            </a:xfrm>
            <a:custGeom>
              <a:avLst/>
              <a:gdLst/>
              <a:ahLst/>
              <a:cxnLst/>
              <a:rect l="l" t="t" r="r" b="b"/>
              <a:pathLst>
                <a:path w="41796" h="38087" extrusionOk="0">
                  <a:moveTo>
                    <a:pt x="20898" y="1"/>
                  </a:moveTo>
                  <a:cubicBezTo>
                    <a:pt x="16025" y="1"/>
                    <a:pt x="11152" y="1861"/>
                    <a:pt x="7431" y="5582"/>
                  </a:cubicBezTo>
                  <a:cubicBezTo>
                    <a:pt x="0" y="13013"/>
                    <a:pt x="0" y="25074"/>
                    <a:pt x="7431" y="32505"/>
                  </a:cubicBezTo>
                  <a:cubicBezTo>
                    <a:pt x="11152" y="36226"/>
                    <a:pt x="16025" y="38086"/>
                    <a:pt x="20898" y="38086"/>
                  </a:cubicBezTo>
                  <a:cubicBezTo>
                    <a:pt x="25771" y="38086"/>
                    <a:pt x="30644" y="36226"/>
                    <a:pt x="34365" y="32505"/>
                  </a:cubicBezTo>
                  <a:cubicBezTo>
                    <a:pt x="41795" y="25074"/>
                    <a:pt x="41795" y="13013"/>
                    <a:pt x="34365" y="5582"/>
                  </a:cubicBezTo>
                  <a:cubicBezTo>
                    <a:pt x="30644" y="1861"/>
                    <a:pt x="25771" y="1"/>
                    <a:pt x="2089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8"/>
            <p:cNvSpPr/>
            <p:nvPr/>
          </p:nvSpPr>
          <p:spPr>
            <a:xfrm>
              <a:off x="5739394" y="4571551"/>
              <a:ext cx="258005" cy="212341"/>
            </a:xfrm>
            <a:custGeom>
              <a:avLst/>
              <a:gdLst/>
              <a:ahLst/>
              <a:cxnLst/>
              <a:rect l="l" t="t" r="r" b="b"/>
              <a:pathLst>
                <a:path w="8057" h="6631" extrusionOk="0">
                  <a:moveTo>
                    <a:pt x="2346" y="1"/>
                  </a:moveTo>
                  <a:cubicBezTo>
                    <a:pt x="1664" y="1"/>
                    <a:pt x="996" y="340"/>
                    <a:pt x="603" y="960"/>
                  </a:cubicBezTo>
                  <a:cubicBezTo>
                    <a:pt x="0" y="1929"/>
                    <a:pt x="307" y="3216"/>
                    <a:pt x="1288" y="3807"/>
                  </a:cubicBezTo>
                  <a:lnTo>
                    <a:pt x="5812" y="6630"/>
                  </a:lnTo>
                  <a:cubicBezTo>
                    <a:pt x="6320" y="6004"/>
                    <a:pt x="6805" y="5343"/>
                    <a:pt x="7242" y="4657"/>
                  </a:cubicBezTo>
                  <a:cubicBezTo>
                    <a:pt x="7537" y="4185"/>
                    <a:pt x="7797" y="3701"/>
                    <a:pt x="8057" y="3204"/>
                  </a:cubicBezTo>
                  <a:lnTo>
                    <a:pt x="3461" y="334"/>
                  </a:lnTo>
                  <a:cubicBezTo>
                    <a:pt x="3117" y="108"/>
                    <a:pt x="2729" y="1"/>
                    <a:pt x="234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8"/>
            <p:cNvSpPr/>
            <p:nvPr/>
          </p:nvSpPr>
          <p:spPr>
            <a:xfrm>
              <a:off x="4900724" y="4029154"/>
              <a:ext cx="254611" cy="213302"/>
            </a:xfrm>
            <a:custGeom>
              <a:avLst/>
              <a:gdLst/>
              <a:ahLst/>
              <a:cxnLst/>
              <a:rect l="l" t="t" r="r" b="b"/>
              <a:pathLst>
                <a:path w="7951" h="6661" extrusionOk="0">
                  <a:moveTo>
                    <a:pt x="2103" y="1"/>
                  </a:moveTo>
                  <a:cubicBezTo>
                    <a:pt x="1784" y="450"/>
                    <a:pt x="1465" y="887"/>
                    <a:pt x="1170" y="1359"/>
                  </a:cubicBezTo>
                  <a:cubicBezTo>
                    <a:pt x="733" y="2056"/>
                    <a:pt x="343" y="2777"/>
                    <a:pt x="0" y="3521"/>
                  </a:cubicBezTo>
                  <a:lnTo>
                    <a:pt x="4525" y="6345"/>
                  </a:lnTo>
                  <a:cubicBezTo>
                    <a:pt x="4865" y="6559"/>
                    <a:pt x="5243" y="6661"/>
                    <a:pt x="5617" y="6661"/>
                  </a:cubicBezTo>
                  <a:cubicBezTo>
                    <a:pt x="6296" y="6661"/>
                    <a:pt x="6960" y="6324"/>
                    <a:pt x="7348" y="5707"/>
                  </a:cubicBezTo>
                  <a:cubicBezTo>
                    <a:pt x="7951" y="4738"/>
                    <a:pt x="7655" y="3474"/>
                    <a:pt x="6698" y="2883"/>
                  </a:cubicBezTo>
                  <a:lnTo>
                    <a:pt x="210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8"/>
            <p:cNvSpPr/>
            <p:nvPr/>
          </p:nvSpPr>
          <p:spPr>
            <a:xfrm>
              <a:off x="5231036" y="4128616"/>
              <a:ext cx="180030" cy="140034"/>
            </a:xfrm>
            <a:custGeom>
              <a:avLst/>
              <a:gdLst/>
              <a:ahLst/>
              <a:cxnLst/>
              <a:rect l="l" t="t" r="r" b="b"/>
              <a:pathLst>
                <a:path w="5622" h="4373" extrusionOk="0">
                  <a:moveTo>
                    <a:pt x="2520" y="1"/>
                  </a:moveTo>
                  <a:cubicBezTo>
                    <a:pt x="1603" y="1"/>
                    <a:pt x="706" y="464"/>
                    <a:pt x="199" y="1301"/>
                  </a:cubicBezTo>
                  <a:cubicBezTo>
                    <a:pt x="1" y="1615"/>
                    <a:pt x="271" y="1912"/>
                    <a:pt x="544" y="1912"/>
                  </a:cubicBezTo>
                  <a:cubicBezTo>
                    <a:pt x="661" y="1912"/>
                    <a:pt x="779" y="1858"/>
                    <a:pt x="861" y="1727"/>
                  </a:cubicBezTo>
                  <a:cubicBezTo>
                    <a:pt x="1225" y="1114"/>
                    <a:pt x="1873" y="777"/>
                    <a:pt x="2533" y="777"/>
                  </a:cubicBezTo>
                  <a:cubicBezTo>
                    <a:pt x="2880" y="777"/>
                    <a:pt x="3229" y="870"/>
                    <a:pt x="3542" y="1065"/>
                  </a:cubicBezTo>
                  <a:cubicBezTo>
                    <a:pt x="4464" y="1644"/>
                    <a:pt x="4735" y="2872"/>
                    <a:pt x="4133" y="3770"/>
                  </a:cubicBezTo>
                  <a:cubicBezTo>
                    <a:pt x="3967" y="4030"/>
                    <a:pt x="4156" y="4373"/>
                    <a:pt x="4464" y="4373"/>
                  </a:cubicBezTo>
                  <a:cubicBezTo>
                    <a:pt x="4594" y="4373"/>
                    <a:pt x="4724" y="4302"/>
                    <a:pt x="4794" y="4184"/>
                  </a:cubicBezTo>
                  <a:cubicBezTo>
                    <a:pt x="5621" y="2920"/>
                    <a:pt x="5243" y="1219"/>
                    <a:pt x="3956" y="415"/>
                  </a:cubicBezTo>
                  <a:cubicBezTo>
                    <a:pt x="3510" y="135"/>
                    <a:pt x="3012" y="1"/>
                    <a:pt x="252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8"/>
            <p:cNvSpPr/>
            <p:nvPr/>
          </p:nvSpPr>
          <p:spPr>
            <a:xfrm>
              <a:off x="5599487" y="4360138"/>
              <a:ext cx="179646" cy="139266"/>
            </a:xfrm>
            <a:custGeom>
              <a:avLst/>
              <a:gdLst/>
              <a:ahLst/>
              <a:cxnLst/>
              <a:rect l="l" t="t" r="r" b="b"/>
              <a:pathLst>
                <a:path w="5610" h="4349" extrusionOk="0">
                  <a:moveTo>
                    <a:pt x="2511" y="0"/>
                  </a:moveTo>
                  <a:cubicBezTo>
                    <a:pt x="1602" y="0"/>
                    <a:pt x="713" y="460"/>
                    <a:pt x="199" y="1289"/>
                  </a:cubicBezTo>
                  <a:cubicBezTo>
                    <a:pt x="1" y="1603"/>
                    <a:pt x="271" y="1900"/>
                    <a:pt x="544" y="1900"/>
                  </a:cubicBezTo>
                  <a:cubicBezTo>
                    <a:pt x="661" y="1900"/>
                    <a:pt x="779" y="1846"/>
                    <a:pt x="861" y="1714"/>
                  </a:cubicBezTo>
                  <a:cubicBezTo>
                    <a:pt x="1234" y="1184"/>
                    <a:pt x="1826" y="899"/>
                    <a:pt x="2431" y="899"/>
                  </a:cubicBezTo>
                  <a:cubicBezTo>
                    <a:pt x="2782" y="899"/>
                    <a:pt x="3138" y="995"/>
                    <a:pt x="3460" y="1195"/>
                  </a:cubicBezTo>
                  <a:cubicBezTo>
                    <a:pt x="4322" y="1738"/>
                    <a:pt x="4617" y="2860"/>
                    <a:pt x="4121" y="3746"/>
                  </a:cubicBezTo>
                  <a:cubicBezTo>
                    <a:pt x="4015" y="3935"/>
                    <a:pt x="4062" y="4172"/>
                    <a:pt x="4251" y="4290"/>
                  </a:cubicBezTo>
                  <a:cubicBezTo>
                    <a:pt x="4310" y="4325"/>
                    <a:pt x="4381" y="4349"/>
                    <a:pt x="4452" y="4349"/>
                  </a:cubicBezTo>
                  <a:cubicBezTo>
                    <a:pt x="4594" y="4349"/>
                    <a:pt x="4724" y="4290"/>
                    <a:pt x="4794" y="4172"/>
                  </a:cubicBezTo>
                  <a:cubicBezTo>
                    <a:pt x="5610" y="2907"/>
                    <a:pt x="5232" y="1218"/>
                    <a:pt x="3944" y="415"/>
                  </a:cubicBezTo>
                  <a:cubicBezTo>
                    <a:pt x="3497" y="134"/>
                    <a:pt x="3001" y="0"/>
                    <a:pt x="2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8"/>
            <p:cNvSpPr/>
            <p:nvPr/>
          </p:nvSpPr>
          <p:spPr>
            <a:xfrm>
              <a:off x="5339176" y="3968375"/>
              <a:ext cx="179518" cy="126265"/>
            </a:xfrm>
            <a:custGeom>
              <a:avLst/>
              <a:gdLst/>
              <a:ahLst/>
              <a:cxnLst/>
              <a:rect l="l" t="t" r="r" b="b"/>
              <a:pathLst>
                <a:path w="5606" h="3943" extrusionOk="0">
                  <a:moveTo>
                    <a:pt x="2063" y="0"/>
                  </a:moveTo>
                  <a:cubicBezTo>
                    <a:pt x="1480" y="0"/>
                    <a:pt x="881" y="157"/>
                    <a:pt x="319" y="505"/>
                  </a:cubicBezTo>
                  <a:cubicBezTo>
                    <a:pt x="1" y="659"/>
                    <a:pt x="178" y="1072"/>
                    <a:pt x="440" y="1072"/>
                  </a:cubicBezTo>
                  <a:cubicBezTo>
                    <a:pt x="499" y="1072"/>
                    <a:pt x="563" y="1051"/>
                    <a:pt x="626" y="1001"/>
                  </a:cubicBezTo>
                  <a:cubicBezTo>
                    <a:pt x="1088" y="716"/>
                    <a:pt x="1582" y="588"/>
                    <a:pt x="2062" y="588"/>
                  </a:cubicBezTo>
                  <a:cubicBezTo>
                    <a:pt x="3593" y="588"/>
                    <a:pt x="4988" y="1897"/>
                    <a:pt x="4808" y="3624"/>
                  </a:cubicBezTo>
                  <a:cubicBezTo>
                    <a:pt x="4796" y="3789"/>
                    <a:pt x="4914" y="3931"/>
                    <a:pt x="5068" y="3943"/>
                  </a:cubicBezTo>
                  <a:lnTo>
                    <a:pt x="5103" y="3943"/>
                  </a:lnTo>
                  <a:cubicBezTo>
                    <a:pt x="5257" y="3943"/>
                    <a:pt x="5375" y="3836"/>
                    <a:pt x="5398" y="3683"/>
                  </a:cubicBezTo>
                  <a:cubicBezTo>
                    <a:pt x="5605" y="1589"/>
                    <a:pt x="3918" y="0"/>
                    <a:pt x="206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8"/>
            <p:cNvSpPr/>
            <p:nvPr/>
          </p:nvSpPr>
          <p:spPr>
            <a:xfrm>
              <a:off x="5703112" y="4196471"/>
              <a:ext cx="179774" cy="126265"/>
            </a:xfrm>
            <a:custGeom>
              <a:avLst/>
              <a:gdLst/>
              <a:ahLst/>
              <a:cxnLst/>
              <a:rect l="l" t="t" r="r" b="b"/>
              <a:pathLst>
                <a:path w="5614" h="3943" extrusionOk="0">
                  <a:moveTo>
                    <a:pt x="2069" y="1"/>
                  </a:moveTo>
                  <a:cubicBezTo>
                    <a:pt x="1485" y="1"/>
                    <a:pt x="883" y="158"/>
                    <a:pt x="318" y="505"/>
                  </a:cubicBezTo>
                  <a:cubicBezTo>
                    <a:pt x="0" y="659"/>
                    <a:pt x="177" y="1073"/>
                    <a:pt x="439" y="1073"/>
                  </a:cubicBezTo>
                  <a:cubicBezTo>
                    <a:pt x="498" y="1073"/>
                    <a:pt x="562" y="1052"/>
                    <a:pt x="625" y="1001"/>
                  </a:cubicBezTo>
                  <a:cubicBezTo>
                    <a:pt x="1090" y="717"/>
                    <a:pt x="1585" y="588"/>
                    <a:pt x="2066" y="588"/>
                  </a:cubicBezTo>
                  <a:cubicBezTo>
                    <a:pt x="3599" y="588"/>
                    <a:pt x="4987" y="1897"/>
                    <a:pt x="4807" y="3624"/>
                  </a:cubicBezTo>
                  <a:cubicBezTo>
                    <a:pt x="4795" y="3789"/>
                    <a:pt x="4913" y="3931"/>
                    <a:pt x="5079" y="3943"/>
                  </a:cubicBezTo>
                  <a:lnTo>
                    <a:pt x="5102" y="3943"/>
                  </a:lnTo>
                  <a:cubicBezTo>
                    <a:pt x="5256" y="3943"/>
                    <a:pt x="5374" y="3837"/>
                    <a:pt x="5398" y="3683"/>
                  </a:cubicBezTo>
                  <a:cubicBezTo>
                    <a:pt x="5613" y="1589"/>
                    <a:pt x="3928" y="1"/>
                    <a:pt x="206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8"/>
            <p:cNvSpPr/>
            <p:nvPr/>
          </p:nvSpPr>
          <p:spPr>
            <a:xfrm>
              <a:off x="5122768" y="4317965"/>
              <a:ext cx="526994" cy="397143"/>
            </a:xfrm>
            <a:custGeom>
              <a:avLst/>
              <a:gdLst/>
              <a:ahLst/>
              <a:cxnLst/>
              <a:rect l="l" t="t" r="r" b="b"/>
              <a:pathLst>
                <a:path w="16457" h="12402" extrusionOk="0">
                  <a:moveTo>
                    <a:pt x="2225" y="0"/>
                  </a:moveTo>
                  <a:cubicBezTo>
                    <a:pt x="1663" y="0"/>
                    <a:pt x="1132" y="369"/>
                    <a:pt x="981" y="964"/>
                  </a:cubicBezTo>
                  <a:cubicBezTo>
                    <a:pt x="1" y="4827"/>
                    <a:pt x="1619" y="8879"/>
                    <a:pt x="4998" y="10993"/>
                  </a:cubicBezTo>
                  <a:cubicBezTo>
                    <a:pt x="6496" y="11937"/>
                    <a:pt x="8190" y="12401"/>
                    <a:pt x="9877" y="12401"/>
                  </a:cubicBezTo>
                  <a:cubicBezTo>
                    <a:pt x="11994" y="12401"/>
                    <a:pt x="14099" y="11670"/>
                    <a:pt x="15795" y="10237"/>
                  </a:cubicBezTo>
                  <a:cubicBezTo>
                    <a:pt x="16456" y="9682"/>
                    <a:pt x="16374" y="8643"/>
                    <a:pt x="15641" y="8182"/>
                  </a:cubicBezTo>
                  <a:lnTo>
                    <a:pt x="2907" y="196"/>
                  </a:lnTo>
                  <a:cubicBezTo>
                    <a:pt x="2690" y="62"/>
                    <a:pt x="2455" y="0"/>
                    <a:pt x="2225"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8"/>
            <p:cNvSpPr/>
            <p:nvPr/>
          </p:nvSpPr>
          <p:spPr>
            <a:xfrm>
              <a:off x="5185949" y="4319310"/>
              <a:ext cx="447546" cy="298258"/>
            </a:xfrm>
            <a:custGeom>
              <a:avLst/>
              <a:gdLst/>
              <a:ahLst/>
              <a:cxnLst/>
              <a:rect l="l" t="t" r="r" b="b"/>
              <a:pathLst>
                <a:path w="13976" h="9314" extrusionOk="0">
                  <a:moveTo>
                    <a:pt x="556" y="1"/>
                  </a:moveTo>
                  <a:lnTo>
                    <a:pt x="556" y="1"/>
                  </a:lnTo>
                  <a:cubicBezTo>
                    <a:pt x="0" y="922"/>
                    <a:pt x="284" y="2103"/>
                    <a:pt x="1194" y="2682"/>
                  </a:cubicBezTo>
                  <a:lnTo>
                    <a:pt x="11282" y="9014"/>
                  </a:lnTo>
                  <a:cubicBezTo>
                    <a:pt x="11607" y="9217"/>
                    <a:pt x="11970" y="9314"/>
                    <a:pt x="12329" y="9314"/>
                  </a:cubicBezTo>
                  <a:cubicBezTo>
                    <a:pt x="12973" y="9314"/>
                    <a:pt x="13604" y="9000"/>
                    <a:pt x="13975" y="8423"/>
                  </a:cubicBezTo>
                  <a:cubicBezTo>
                    <a:pt x="13893" y="8317"/>
                    <a:pt x="13798" y="8223"/>
                    <a:pt x="13680" y="8140"/>
                  </a:cubicBezTo>
                  <a:lnTo>
                    <a:pt x="934" y="154"/>
                  </a:lnTo>
                  <a:cubicBezTo>
                    <a:pt x="816" y="83"/>
                    <a:pt x="686" y="24"/>
                    <a:pt x="5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8"/>
            <p:cNvSpPr/>
            <p:nvPr/>
          </p:nvSpPr>
          <p:spPr>
            <a:xfrm>
              <a:off x="5121263" y="4521468"/>
              <a:ext cx="329512" cy="301044"/>
            </a:xfrm>
            <a:custGeom>
              <a:avLst/>
              <a:gdLst/>
              <a:ahLst/>
              <a:cxnLst/>
              <a:rect l="l" t="t" r="r" b="b"/>
              <a:pathLst>
                <a:path w="10290" h="9401" extrusionOk="0">
                  <a:moveTo>
                    <a:pt x="4442" y="1"/>
                  </a:moveTo>
                  <a:cubicBezTo>
                    <a:pt x="3664" y="1"/>
                    <a:pt x="2966" y="350"/>
                    <a:pt x="2422" y="1224"/>
                  </a:cubicBezTo>
                  <a:lnTo>
                    <a:pt x="1123" y="3280"/>
                  </a:lnTo>
                  <a:cubicBezTo>
                    <a:pt x="0" y="5087"/>
                    <a:pt x="544" y="7485"/>
                    <a:pt x="2351" y="8619"/>
                  </a:cubicBezTo>
                  <a:lnTo>
                    <a:pt x="2647" y="8808"/>
                  </a:lnTo>
                  <a:cubicBezTo>
                    <a:pt x="3290" y="9209"/>
                    <a:pt x="4003" y="9401"/>
                    <a:pt x="4708" y="9401"/>
                  </a:cubicBezTo>
                  <a:cubicBezTo>
                    <a:pt x="5998" y="9401"/>
                    <a:pt x="7257" y="8760"/>
                    <a:pt x="7998" y="7592"/>
                  </a:cubicBezTo>
                  <a:lnTo>
                    <a:pt x="9297" y="5536"/>
                  </a:lnTo>
                  <a:cubicBezTo>
                    <a:pt x="10290" y="3941"/>
                    <a:pt x="9498" y="2654"/>
                    <a:pt x="8069" y="1602"/>
                  </a:cubicBezTo>
                  <a:cubicBezTo>
                    <a:pt x="7907" y="1497"/>
                    <a:pt x="7721" y="1439"/>
                    <a:pt x="7538" y="1439"/>
                  </a:cubicBezTo>
                  <a:cubicBezTo>
                    <a:pt x="7494" y="1439"/>
                    <a:pt x="7450" y="1442"/>
                    <a:pt x="7407" y="1449"/>
                  </a:cubicBezTo>
                  <a:cubicBezTo>
                    <a:pt x="7390" y="1451"/>
                    <a:pt x="7372" y="1452"/>
                    <a:pt x="7354" y="1452"/>
                  </a:cubicBezTo>
                  <a:cubicBezTo>
                    <a:pt x="7266" y="1452"/>
                    <a:pt x="7181" y="1427"/>
                    <a:pt x="7112" y="1378"/>
                  </a:cubicBezTo>
                  <a:cubicBezTo>
                    <a:pt x="7017" y="1319"/>
                    <a:pt x="6947" y="1236"/>
                    <a:pt x="6911" y="1142"/>
                  </a:cubicBezTo>
                  <a:cubicBezTo>
                    <a:pt x="6840" y="917"/>
                    <a:pt x="6687" y="728"/>
                    <a:pt x="6486" y="610"/>
                  </a:cubicBezTo>
                  <a:cubicBezTo>
                    <a:pt x="5777" y="237"/>
                    <a:pt x="5082" y="1"/>
                    <a:pt x="4442"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8"/>
            <p:cNvSpPr/>
            <p:nvPr/>
          </p:nvSpPr>
          <p:spPr>
            <a:xfrm>
              <a:off x="5263251" y="4550832"/>
              <a:ext cx="103176" cy="133342"/>
            </a:xfrm>
            <a:custGeom>
              <a:avLst/>
              <a:gdLst/>
              <a:ahLst/>
              <a:cxnLst/>
              <a:rect l="l" t="t" r="r" b="b"/>
              <a:pathLst>
                <a:path w="3222" h="4164" extrusionOk="0">
                  <a:moveTo>
                    <a:pt x="2371" y="0"/>
                  </a:moveTo>
                  <a:lnTo>
                    <a:pt x="233" y="3402"/>
                  </a:lnTo>
                  <a:cubicBezTo>
                    <a:pt x="1" y="3792"/>
                    <a:pt x="332" y="4164"/>
                    <a:pt x="677" y="4164"/>
                  </a:cubicBezTo>
                  <a:cubicBezTo>
                    <a:pt x="824" y="4164"/>
                    <a:pt x="974" y="4096"/>
                    <a:pt x="1083" y="3934"/>
                  </a:cubicBezTo>
                  <a:lnTo>
                    <a:pt x="3221" y="532"/>
                  </a:lnTo>
                  <a:lnTo>
                    <a:pt x="2973" y="532"/>
                  </a:lnTo>
                  <a:cubicBezTo>
                    <a:pt x="2956" y="534"/>
                    <a:pt x="2938" y="535"/>
                    <a:pt x="2920" y="535"/>
                  </a:cubicBezTo>
                  <a:cubicBezTo>
                    <a:pt x="2832" y="535"/>
                    <a:pt x="2747" y="510"/>
                    <a:pt x="2678" y="461"/>
                  </a:cubicBezTo>
                  <a:cubicBezTo>
                    <a:pt x="2583" y="402"/>
                    <a:pt x="2513" y="319"/>
                    <a:pt x="2477" y="225"/>
                  </a:cubicBezTo>
                  <a:cubicBezTo>
                    <a:pt x="2442" y="154"/>
                    <a:pt x="2406" y="71"/>
                    <a:pt x="2371" y="0"/>
                  </a:cubicBez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73" name="Google Shape;773;p8"/>
          <p:cNvGrpSpPr/>
          <p:nvPr/>
        </p:nvGrpSpPr>
        <p:grpSpPr>
          <a:xfrm>
            <a:off x="6741865" y="1287326"/>
            <a:ext cx="874409" cy="791942"/>
            <a:chOff x="4555151" y="48351"/>
            <a:chExt cx="808440" cy="732194"/>
          </a:xfrm>
        </p:grpSpPr>
        <p:sp>
          <p:nvSpPr>
            <p:cNvPr id="774" name="Google Shape;774;p8"/>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8"/>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8"/>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8"/>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8"/>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8"/>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8"/>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8"/>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8"/>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8"/>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8"/>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8"/>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8"/>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8"/>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8"/>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8"/>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8"/>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8"/>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8"/>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8"/>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8"/>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5" name="Google Shape;795;p8"/>
          <p:cNvGrpSpPr/>
          <p:nvPr/>
        </p:nvGrpSpPr>
        <p:grpSpPr>
          <a:xfrm>
            <a:off x="1487887" y="439976"/>
            <a:ext cx="1026705" cy="935441"/>
            <a:chOff x="30262" y="3461651"/>
            <a:chExt cx="1026705" cy="935441"/>
          </a:xfrm>
        </p:grpSpPr>
        <p:sp>
          <p:nvSpPr>
            <p:cNvPr id="796" name="Google Shape;796;p8"/>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8"/>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8"/>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8"/>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8"/>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8"/>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8"/>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8"/>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4" name="Google Shape;804;p8"/>
          <p:cNvGrpSpPr/>
          <p:nvPr/>
        </p:nvGrpSpPr>
        <p:grpSpPr>
          <a:xfrm>
            <a:off x="5999588" y="3533259"/>
            <a:ext cx="1792374" cy="1583692"/>
            <a:chOff x="158480" y="1731379"/>
            <a:chExt cx="997981" cy="881740"/>
          </a:xfrm>
        </p:grpSpPr>
        <p:sp>
          <p:nvSpPr>
            <p:cNvPr id="805" name="Google Shape;805;p8"/>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8"/>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8"/>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8"/>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8"/>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8"/>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8"/>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8"/>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8"/>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8"/>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8"/>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8"/>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8"/>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18" name="Google Shape;818;p8"/>
          <p:cNvSpPr txBox="1">
            <a:spLocks noGrp="1"/>
          </p:cNvSpPr>
          <p:nvPr>
            <p:ph type="title"/>
          </p:nvPr>
        </p:nvSpPr>
        <p:spPr>
          <a:xfrm>
            <a:off x="2281200" y="1375425"/>
            <a:ext cx="4581600" cy="1583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94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19" name="Google Shape;819;p8"/>
          <p:cNvSpPr txBox="1">
            <a:spLocks noGrp="1"/>
          </p:cNvSpPr>
          <p:nvPr>
            <p:ph type="subTitle" idx="1"/>
          </p:nvPr>
        </p:nvSpPr>
        <p:spPr>
          <a:xfrm>
            <a:off x="3071250" y="2959125"/>
            <a:ext cx="30015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solidFill>
                  <a:schemeClr val="dk1"/>
                </a:solidFill>
              </a:defRPr>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820" name="Google Shape;820;p8"/>
          <p:cNvGrpSpPr/>
          <p:nvPr/>
        </p:nvGrpSpPr>
        <p:grpSpPr>
          <a:xfrm>
            <a:off x="8240208" y="3997285"/>
            <a:ext cx="828486" cy="735173"/>
            <a:chOff x="7918333" y="3847522"/>
            <a:chExt cx="828486" cy="735173"/>
          </a:xfrm>
        </p:grpSpPr>
        <p:sp>
          <p:nvSpPr>
            <p:cNvPr id="821" name="Google Shape;821;p8"/>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8"/>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8"/>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8"/>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8"/>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8"/>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8"/>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8"/>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29" name="Google Shape;829;p8"/>
          <p:cNvGrpSpPr/>
          <p:nvPr/>
        </p:nvGrpSpPr>
        <p:grpSpPr>
          <a:xfrm>
            <a:off x="8895099" y="1012029"/>
            <a:ext cx="257653" cy="664691"/>
            <a:chOff x="8895099" y="1012029"/>
            <a:chExt cx="257653" cy="664691"/>
          </a:xfrm>
        </p:grpSpPr>
        <p:sp>
          <p:nvSpPr>
            <p:cNvPr id="830" name="Google Shape;830;p8"/>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8"/>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8"/>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8"/>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8"/>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35" name="Google Shape;835;p8"/>
          <p:cNvGrpSpPr/>
          <p:nvPr/>
        </p:nvGrpSpPr>
        <p:grpSpPr>
          <a:xfrm>
            <a:off x="8381944" y="2551729"/>
            <a:ext cx="959394" cy="1094113"/>
            <a:chOff x="8184632" y="2551892"/>
            <a:chExt cx="959394" cy="1094113"/>
          </a:xfrm>
        </p:grpSpPr>
        <p:sp>
          <p:nvSpPr>
            <p:cNvPr id="836" name="Google Shape;836;p8"/>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8"/>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8"/>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8"/>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8"/>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8"/>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8"/>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8"/>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8"/>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8"/>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6" name="Google Shape;846;p8"/>
          <p:cNvGrpSpPr/>
          <p:nvPr/>
        </p:nvGrpSpPr>
        <p:grpSpPr>
          <a:xfrm>
            <a:off x="8358256" y="1738655"/>
            <a:ext cx="785736" cy="696137"/>
            <a:chOff x="8066981" y="1564318"/>
            <a:chExt cx="785736" cy="696137"/>
          </a:xfrm>
        </p:grpSpPr>
        <p:sp>
          <p:nvSpPr>
            <p:cNvPr id="847" name="Google Shape;847;p8"/>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8"/>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8"/>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8"/>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8"/>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8"/>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8"/>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8"/>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8"/>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8"/>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8"/>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58" name="Google Shape;858;p8"/>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9" name="Google Shape;859;p8"/>
          <p:cNvGrpSpPr/>
          <p:nvPr/>
        </p:nvGrpSpPr>
        <p:grpSpPr>
          <a:xfrm>
            <a:off x="-369934" y="-95665"/>
            <a:ext cx="1533154" cy="5238627"/>
            <a:chOff x="-357420" y="-95665"/>
            <a:chExt cx="1533154" cy="5238627"/>
          </a:xfrm>
        </p:grpSpPr>
        <p:grpSp>
          <p:nvGrpSpPr>
            <p:cNvPr id="860" name="Google Shape;860;p8"/>
            <p:cNvGrpSpPr/>
            <p:nvPr/>
          </p:nvGrpSpPr>
          <p:grpSpPr>
            <a:xfrm>
              <a:off x="-115763" y="3474926"/>
              <a:ext cx="1026705" cy="935441"/>
              <a:chOff x="30262" y="3461651"/>
              <a:chExt cx="1026705" cy="935441"/>
            </a:xfrm>
          </p:grpSpPr>
          <p:sp>
            <p:nvSpPr>
              <p:cNvPr id="861" name="Google Shape;861;p8"/>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8"/>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8"/>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8"/>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8"/>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8"/>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8"/>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8"/>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9" name="Google Shape;869;p8"/>
            <p:cNvGrpSpPr/>
            <p:nvPr/>
          </p:nvGrpSpPr>
          <p:grpSpPr>
            <a:xfrm>
              <a:off x="-17100" y="-95665"/>
              <a:ext cx="684353" cy="725246"/>
              <a:chOff x="-17100" y="-95665"/>
              <a:chExt cx="684353" cy="725246"/>
            </a:xfrm>
          </p:grpSpPr>
          <p:sp>
            <p:nvSpPr>
              <p:cNvPr id="870" name="Google Shape;870;p8"/>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8"/>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8"/>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8"/>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8"/>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5" name="Google Shape;875;p8"/>
            <p:cNvGrpSpPr/>
            <p:nvPr/>
          </p:nvGrpSpPr>
          <p:grpSpPr>
            <a:xfrm>
              <a:off x="-357420" y="1645854"/>
              <a:ext cx="997981" cy="881740"/>
              <a:chOff x="158480" y="1731379"/>
              <a:chExt cx="997981" cy="881740"/>
            </a:xfrm>
          </p:grpSpPr>
          <p:sp>
            <p:nvSpPr>
              <p:cNvPr id="876" name="Google Shape;876;p8"/>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8"/>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8"/>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8"/>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8"/>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8"/>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8"/>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8"/>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8"/>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8"/>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8"/>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8"/>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8"/>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89" name="Google Shape;889;p8"/>
            <p:cNvGrpSpPr/>
            <p:nvPr/>
          </p:nvGrpSpPr>
          <p:grpSpPr>
            <a:xfrm>
              <a:off x="483056" y="405009"/>
              <a:ext cx="692679" cy="652747"/>
              <a:chOff x="721756" y="911059"/>
              <a:chExt cx="692679" cy="652747"/>
            </a:xfrm>
          </p:grpSpPr>
          <p:sp>
            <p:nvSpPr>
              <p:cNvPr id="890" name="Google Shape;890;p8"/>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8"/>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8"/>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8"/>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8"/>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8"/>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8"/>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8"/>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8"/>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8"/>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0" name="Google Shape;900;p8"/>
            <p:cNvGrpSpPr/>
            <p:nvPr/>
          </p:nvGrpSpPr>
          <p:grpSpPr>
            <a:xfrm>
              <a:off x="-5828" y="810796"/>
              <a:ext cx="488872" cy="695337"/>
              <a:chOff x="-5828" y="810796"/>
              <a:chExt cx="488872" cy="695337"/>
            </a:xfrm>
          </p:grpSpPr>
          <p:sp>
            <p:nvSpPr>
              <p:cNvPr id="901" name="Google Shape;901;p8"/>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8"/>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8"/>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8"/>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8"/>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8"/>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8"/>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8" name="Google Shape;908;p8"/>
            <p:cNvGrpSpPr/>
            <p:nvPr/>
          </p:nvGrpSpPr>
          <p:grpSpPr>
            <a:xfrm>
              <a:off x="2898" y="2667333"/>
              <a:ext cx="277315" cy="862910"/>
              <a:chOff x="2898" y="2667333"/>
              <a:chExt cx="277315" cy="862910"/>
            </a:xfrm>
          </p:grpSpPr>
          <p:sp>
            <p:nvSpPr>
              <p:cNvPr id="909" name="Google Shape;909;p8"/>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8"/>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1" name="Google Shape;911;p8"/>
            <p:cNvGrpSpPr/>
            <p:nvPr/>
          </p:nvGrpSpPr>
          <p:grpSpPr>
            <a:xfrm>
              <a:off x="1" y="4659199"/>
              <a:ext cx="635935" cy="483764"/>
              <a:chOff x="1" y="4659199"/>
              <a:chExt cx="635935" cy="483764"/>
            </a:xfrm>
          </p:grpSpPr>
          <p:sp>
            <p:nvSpPr>
              <p:cNvPr id="912" name="Google Shape;912;p8"/>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8"/>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8"/>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8"/>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8"/>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17" name="Google Shape;917;p8"/>
          <p:cNvGrpSpPr/>
          <p:nvPr/>
        </p:nvGrpSpPr>
        <p:grpSpPr>
          <a:xfrm>
            <a:off x="8570903" y="-114590"/>
            <a:ext cx="581465" cy="723709"/>
            <a:chOff x="8570903" y="-114590"/>
            <a:chExt cx="581465" cy="723709"/>
          </a:xfrm>
        </p:grpSpPr>
        <p:sp>
          <p:nvSpPr>
            <p:cNvPr id="918" name="Google Shape;918;p8"/>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8"/>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8"/>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8"/>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8"/>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8"/>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8"/>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25"/>
        <p:cNvGrpSpPr/>
        <p:nvPr/>
      </p:nvGrpSpPr>
      <p:grpSpPr>
        <a:xfrm>
          <a:off x="0" y="0"/>
          <a:ext cx="0" cy="0"/>
          <a:chOff x="0" y="0"/>
          <a:chExt cx="0" cy="0"/>
        </a:xfrm>
      </p:grpSpPr>
      <p:sp>
        <p:nvSpPr>
          <p:cNvPr id="926" name="Google Shape;926;p9"/>
          <p:cNvSpPr/>
          <p:nvPr/>
        </p:nvSpPr>
        <p:spPr>
          <a:xfrm>
            <a:off x="810875" y="574450"/>
            <a:ext cx="7522200" cy="3879300"/>
          </a:xfrm>
          <a:prstGeom prst="roundRect">
            <a:avLst>
              <a:gd name="adj" fmla="val 50000"/>
            </a:avLst>
          </a:prstGeom>
          <a:solidFill>
            <a:srgbClr val="00C5BB">
              <a:alpha val="251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27" name="Google Shape;927;p9"/>
          <p:cNvGrpSpPr/>
          <p:nvPr/>
        </p:nvGrpSpPr>
        <p:grpSpPr>
          <a:xfrm>
            <a:off x="8570903" y="-114590"/>
            <a:ext cx="581465" cy="723709"/>
            <a:chOff x="8570903" y="-114590"/>
            <a:chExt cx="581465" cy="723709"/>
          </a:xfrm>
        </p:grpSpPr>
        <p:sp>
          <p:nvSpPr>
            <p:cNvPr id="928" name="Google Shape;928;p9"/>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9"/>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9"/>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9"/>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9"/>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9"/>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9"/>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5" name="Google Shape;935;p9"/>
          <p:cNvGrpSpPr/>
          <p:nvPr/>
        </p:nvGrpSpPr>
        <p:grpSpPr>
          <a:xfrm>
            <a:off x="8240208" y="3997285"/>
            <a:ext cx="828486" cy="735173"/>
            <a:chOff x="7918333" y="3847522"/>
            <a:chExt cx="828486" cy="735173"/>
          </a:xfrm>
        </p:grpSpPr>
        <p:sp>
          <p:nvSpPr>
            <p:cNvPr id="936" name="Google Shape;936;p9"/>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9"/>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9"/>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9"/>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9"/>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9"/>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9"/>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9"/>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4" name="Google Shape;944;p9"/>
          <p:cNvGrpSpPr/>
          <p:nvPr/>
        </p:nvGrpSpPr>
        <p:grpSpPr>
          <a:xfrm>
            <a:off x="8895099" y="1012029"/>
            <a:ext cx="257653" cy="664691"/>
            <a:chOff x="8895099" y="1012029"/>
            <a:chExt cx="257653" cy="664691"/>
          </a:xfrm>
        </p:grpSpPr>
        <p:sp>
          <p:nvSpPr>
            <p:cNvPr id="945" name="Google Shape;945;p9"/>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9"/>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9"/>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9"/>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9"/>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0" name="Google Shape;950;p9"/>
          <p:cNvGrpSpPr/>
          <p:nvPr/>
        </p:nvGrpSpPr>
        <p:grpSpPr>
          <a:xfrm>
            <a:off x="8381944" y="2551729"/>
            <a:ext cx="959394" cy="1094113"/>
            <a:chOff x="8184632" y="2551892"/>
            <a:chExt cx="959394" cy="1094113"/>
          </a:xfrm>
        </p:grpSpPr>
        <p:sp>
          <p:nvSpPr>
            <p:cNvPr id="951" name="Google Shape;951;p9"/>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9"/>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9"/>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9"/>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9"/>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9"/>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9"/>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9"/>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9"/>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9"/>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61" name="Google Shape;961;p9"/>
          <p:cNvGrpSpPr/>
          <p:nvPr/>
        </p:nvGrpSpPr>
        <p:grpSpPr>
          <a:xfrm>
            <a:off x="8358256" y="1738655"/>
            <a:ext cx="785736" cy="696137"/>
            <a:chOff x="8066981" y="1564318"/>
            <a:chExt cx="785736" cy="696137"/>
          </a:xfrm>
        </p:grpSpPr>
        <p:sp>
          <p:nvSpPr>
            <p:cNvPr id="962" name="Google Shape;962;p9"/>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9"/>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9"/>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9"/>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9"/>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9"/>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9"/>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9"/>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9"/>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9"/>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9"/>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3" name="Google Shape;973;p9"/>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74" name="Google Shape;974;p9"/>
          <p:cNvGrpSpPr/>
          <p:nvPr/>
        </p:nvGrpSpPr>
        <p:grpSpPr>
          <a:xfrm flipH="1">
            <a:off x="7002656" y="10"/>
            <a:ext cx="828486" cy="735173"/>
            <a:chOff x="7918333" y="3847522"/>
            <a:chExt cx="828486" cy="735173"/>
          </a:xfrm>
        </p:grpSpPr>
        <p:sp>
          <p:nvSpPr>
            <p:cNvPr id="975" name="Google Shape;975;p9"/>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9"/>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9"/>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9"/>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9"/>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9"/>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9"/>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9"/>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83" name="Google Shape;983;p9"/>
          <p:cNvGrpSpPr/>
          <p:nvPr/>
        </p:nvGrpSpPr>
        <p:grpSpPr>
          <a:xfrm rot="-3103205">
            <a:off x="1083144" y="3891662"/>
            <a:ext cx="1308372" cy="1327896"/>
            <a:chOff x="7813326" y="3683558"/>
            <a:chExt cx="1089145" cy="1105398"/>
          </a:xfrm>
        </p:grpSpPr>
        <p:sp>
          <p:nvSpPr>
            <p:cNvPr id="984" name="Google Shape;984;p9"/>
            <p:cNvSpPr/>
            <p:nvPr/>
          </p:nvSpPr>
          <p:spPr>
            <a:xfrm rot="-3124464">
              <a:off x="7943650" y="3868666"/>
              <a:ext cx="828497" cy="73518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9"/>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9"/>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9"/>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9"/>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9"/>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9"/>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9"/>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92" name="Google Shape;992;p9"/>
          <p:cNvSpPr txBox="1">
            <a:spLocks noGrp="1"/>
          </p:cNvSpPr>
          <p:nvPr>
            <p:ph type="title"/>
          </p:nvPr>
        </p:nvSpPr>
        <p:spPr>
          <a:xfrm>
            <a:off x="2727575" y="1110927"/>
            <a:ext cx="3688800" cy="2312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73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993" name="Google Shape;993;p9"/>
          <p:cNvSpPr txBox="1">
            <a:spLocks noGrp="1"/>
          </p:cNvSpPr>
          <p:nvPr>
            <p:ph type="subTitle" idx="1"/>
          </p:nvPr>
        </p:nvSpPr>
        <p:spPr>
          <a:xfrm>
            <a:off x="2391875" y="3630755"/>
            <a:ext cx="4360200" cy="35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7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994" name="Google Shape;994;p9"/>
          <p:cNvGrpSpPr/>
          <p:nvPr/>
        </p:nvGrpSpPr>
        <p:grpSpPr>
          <a:xfrm>
            <a:off x="-369934" y="-95665"/>
            <a:ext cx="1533154" cy="5238627"/>
            <a:chOff x="-357420" y="-95665"/>
            <a:chExt cx="1533154" cy="5238627"/>
          </a:xfrm>
        </p:grpSpPr>
        <p:grpSp>
          <p:nvGrpSpPr>
            <p:cNvPr id="995" name="Google Shape;995;p9"/>
            <p:cNvGrpSpPr/>
            <p:nvPr/>
          </p:nvGrpSpPr>
          <p:grpSpPr>
            <a:xfrm>
              <a:off x="-115763" y="3474926"/>
              <a:ext cx="1026705" cy="935441"/>
              <a:chOff x="30262" y="3461651"/>
              <a:chExt cx="1026705" cy="935441"/>
            </a:xfrm>
          </p:grpSpPr>
          <p:sp>
            <p:nvSpPr>
              <p:cNvPr id="996" name="Google Shape;996;p9"/>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9"/>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9"/>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9"/>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9"/>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9"/>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9"/>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9"/>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04" name="Google Shape;1004;p9"/>
            <p:cNvGrpSpPr/>
            <p:nvPr/>
          </p:nvGrpSpPr>
          <p:grpSpPr>
            <a:xfrm>
              <a:off x="-17100" y="-95665"/>
              <a:ext cx="684353" cy="725246"/>
              <a:chOff x="-17100" y="-95665"/>
              <a:chExt cx="684353" cy="725246"/>
            </a:xfrm>
          </p:grpSpPr>
          <p:sp>
            <p:nvSpPr>
              <p:cNvPr id="1005" name="Google Shape;1005;p9"/>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9"/>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9"/>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9"/>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9"/>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0" name="Google Shape;1010;p9"/>
            <p:cNvGrpSpPr/>
            <p:nvPr/>
          </p:nvGrpSpPr>
          <p:grpSpPr>
            <a:xfrm>
              <a:off x="-357420" y="1645854"/>
              <a:ext cx="997981" cy="881740"/>
              <a:chOff x="158480" y="1731379"/>
              <a:chExt cx="997981" cy="881740"/>
            </a:xfrm>
          </p:grpSpPr>
          <p:sp>
            <p:nvSpPr>
              <p:cNvPr id="1011" name="Google Shape;1011;p9"/>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9"/>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9"/>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9"/>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9"/>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9"/>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9"/>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9"/>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9"/>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9"/>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9"/>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9"/>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9"/>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4" name="Google Shape;1024;p9"/>
            <p:cNvGrpSpPr/>
            <p:nvPr/>
          </p:nvGrpSpPr>
          <p:grpSpPr>
            <a:xfrm>
              <a:off x="483056" y="405009"/>
              <a:ext cx="692679" cy="652747"/>
              <a:chOff x="721756" y="911059"/>
              <a:chExt cx="692679" cy="652747"/>
            </a:xfrm>
          </p:grpSpPr>
          <p:sp>
            <p:nvSpPr>
              <p:cNvPr id="1025" name="Google Shape;1025;p9"/>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9"/>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9"/>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9"/>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9"/>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9"/>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9"/>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9"/>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9"/>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9"/>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5" name="Google Shape;1035;p9"/>
            <p:cNvGrpSpPr/>
            <p:nvPr/>
          </p:nvGrpSpPr>
          <p:grpSpPr>
            <a:xfrm>
              <a:off x="-5828" y="810796"/>
              <a:ext cx="488872" cy="695337"/>
              <a:chOff x="-5828" y="810796"/>
              <a:chExt cx="488872" cy="695337"/>
            </a:xfrm>
          </p:grpSpPr>
          <p:sp>
            <p:nvSpPr>
              <p:cNvPr id="1036" name="Google Shape;1036;p9"/>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9"/>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9"/>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9"/>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9"/>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9"/>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9"/>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3" name="Google Shape;1043;p9"/>
            <p:cNvGrpSpPr/>
            <p:nvPr/>
          </p:nvGrpSpPr>
          <p:grpSpPr>
            <a:xfrm>
              <a:off x="2898" y="2667333"/>
              <a:ext cx="277315" cy="862910"/>
              <a:chOff x="2898" y="2667333"/>
              <a:chExt cx="277315" cy="862910"/>
            </a:xfrm>
          </p:grpSpPr>
          <p:sp>
            <p:nvSpPr>
              <p:cNvPr id="1044" name="Google Shape;1044;p9"/>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9"/>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6" name="Google Shape;1046;p9"/>
            <p:cNvGrpSpPr/>
            <p:nvPr/>
          </p:nvGrpSpPr>
          <p:grpSpPr>
            <a:xfrm>
              <a:off x="1" y="4659199"/>
              <a:ext cx="635935" cy="483764"/>
              <a:chOff x="1" y="4659199"/>
              <a:chExt cx="635935" cy="483764"/>
            </a:xfrm>
          </p:grpSpPr>
          <p:sp>
            <p:nvSpPr>
              <p:cNvPr id="1047" name="Google Shape;1047;p9"/>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9"/>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9"/>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9"/>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9"/>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52"/>
        <p:cNvGrpSpPr/>
        <p:nvPr/>
      </p:nvGrpSpPr>
      <p:grpSpPr>
        <a:xfrm>
          <a:off x="0" y="0"/>
          <a:ext cx="0" cy="0"/>
          <a:chOff x="0" y="0"/>
          <a:chExt cx="0" cy="0"/>
        </a:xfrm>
      </p:grpSpPr>
      <p:grpSp>
        <p:nvGrpSpPr>
          <p:cNvPr id="1053" name="Google Shape;1053;p10"/>
          <p:cNvGrpSpPr/>
          <p:nvPr/>
        </p:nvGrpSpPr>
        <p:grpSpPr>
          <a:xfrm rot="-4518134" flipH="1">
            <a:off x="8167106" y="4004418"/>
            <a:ext cx="525447" cy="512767"/>
            <a:chOff x="7998517" y="657985"/>
            <a:chExt cx="525489" cy="512808"/>
          </a:xfrm>
        </p:grpSpPr>
        <p:sp>
          <p:nvSpPr>
            <p:cNvPr id="1054" name="Google Shape;1054;p10"/>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10"/>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10"/>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10"/>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10"/>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10"/>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10"/>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10"/>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10"/>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10"/>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10"/>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10"/>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10"/>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10"/>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10"/>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10"/>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10"/>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10"/>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10"/>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10"/>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10"/>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5" name="Google Shape;1075;p10"/>
          <p:cNvGrpSpPr/>
          <p:nvPr/>
        </p:nvGrpSpPr>
        <p:grpSpPr>
          <a:xfrm>
            <a:off x="8194314" y="2687554"/>
            <a:ext cx="959394" cy="1094113"/>
            <a:chOff x="8184632" y="2551892"/>
            <a:chExt cx="959394" cy="1094113"/>
          </a:xfrm>
        </p:grpSpPr>
        <p:sp>
          <p:nvSpPr>
            <p:cNvPr id="1076" name="Google Shape;1076;p10"/>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10"/>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10"/>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10"/>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10"/>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10"/>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10"/>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10"/>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10"/>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10"/>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6" name="Google Shape;1086;p10"/>
          <p:cNvGrpSpPr/>
          <p:nvPr/>
        </p:nvGrpSpPr>
        <p:grpSpPr>
          <a:xfrm flipH="1">
            <a:off x="8491364" y="-95665"/>
            <a:ext cx="684353" cy="725246"/>
            <a:chOff x="-17100" y="-95665"/>
            <a:chExt cx="684353" cy="725246"/>
          </a:xfrm>
        </p:grpSpPr>
        <p:sp>
          <p:nvSpPr>
            <p:cNvPr id="1087" name="Google Shape;1087;p10"/>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10"/>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10"/>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10"/>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10"/>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92" name="Google Shape;1092;p10"/>
          <p:cNvGrpSpPr/>
          <p:nvPr/>
        </p:nvGrpSpPr>
        <p:grpSpPr>
          <a:xfrm flipH="1">
            <a:off x="8518056" y="1645854"/>
            <a:ext cx="997981" cy="881740"/>
            <a:chOff x="158480" y="1731379"/>
            <a:chExt cx="997981" cy="881740"/>
          </a:xfrm>
        </p:grpSpPr>
        <p:sp>
          <p:nvSpPr>
            <p:cNvPr id="1093" name="Google Shape;1093;p1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1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1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1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1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1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1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1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1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1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1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1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1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6" name="Google Shape;1106;p10"/>
          <p:cNvGrpSpPr/>
          <p:nvPr/>
        </p:nvGrpSpPr>
        <p:grpSpPr>
          <a:xfrm flipH="1">
            <a:off x="8675573" y="810796"/>
            <a:ext cx="488872" cy="695337"/>
            <a:chOff x="-5828" y="810796"/>
            <a:chExt cx="488872" cy="695337"/>
          </a:xfrm>
        </p:grpSpPr>
        <p:sp>
          <p:nvSpPr>
            <p:cNvPr id="1107" name="Google Shape;1107;p10"/>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10"/>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10"/>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10"/>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10"/>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10"/>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10"/>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4" name="Google Shape;1114;p10"/>
          <p:cNvGrpSpPr/>
          <p:nvPr/>
        </p:nvGrpSpPr>
        <p:grpSpPr>
          <a:xfrm flipH="1">
            <a:off x="8522681" y="4659199"/>
            <a:ext cx="635935" cy="483764"/>
            <a:chOff x="1" y="4659199"/>
            <a:chExt cx="635935" cy="483764"/>
          </a:xfrm>
        </p:grpSpPr>
        <p:sp>
          <p:nvSpPr>
            <p:cNvPr id="1115" name="Google Shape;1115;p10"/>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10"/>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10"/>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10"/>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10"/>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20" name="Google Shape;1120;p10"/>
          <p:cNvSpPr txBox="1">
            <a:spLocks noGrp="1"/>
          </p:cNvSpPr>
          <p:nvPr>
            <p:ph type="title"/>
          </p:nvPr>
        </p:nvSpPr>
        <p:spPr>
          <a:xfrm rot="1090218">
            <a:off x="4302571" y="1173376"/>
            <a:ext cx="4518627" cy="2366894"/>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36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251"/>
        <p:cNvGrpSpPr/>
        <p:nvPr/>
      </p:nvGrpSpPr>
      <p:grpSpPr>
        <a:xfrm>
          <a:off x="0" y="0"/>
          <a:ext cx="0" cy="0"/>
          <a:chOff x="0" y="0"/>
          <a:chExt cx="0" cy="0"/>
        </a:xfrm>
      </p:grpSpPr>
      <p:sp>
        <p:nvSpPr>
          <p:cNvPr id="1252" name="Google Shape;1252;p13"/>
          <p:cNvSpPr txBox="1">
            <a:spLocks noGrp="1"/>
          </p:cNvSpPr>
          <p:nvPr>
            <p:ph type="title"/>
          </p:nvPr>
        </p:nvSpPr>
        <p:spPr>
          <a:xfrm>
            <a:off x="1622594" y="1805200"/>
            <a:ext cx="2336400" cy="452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500">
                <a:solidFill>
                  <a:schemeClr val="l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53" name="Google Shape;1253;p13"/>
          <p:cNvSpPr txBox="1">
            <a:spLocks noGrp="1"/>
          </p:cNvSpPr>
          <p:nvPr>
            <p:ph type="title" idx="2" hasCustomPrompt="1"/>
          </p:nvPr>
        </p:nvSpPr>
        <p:spPr>
          <a:xfrm>
            <a:off x="2153144" y="1313275"/>
            <a:ext cx="1275300" cy="48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l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254" name="Google Shape;1254;p13"/>
          <p:cNvSpPr txBox="1">
            <a:spLocks noGrp="1"/>
          </p:cNvSpPr>
          <p:nvPr>
            <p:ph type="subTitle" idx="1"/>
          </p:nvPr>
        </p:nvSpPr>
        <p:spPr>
          <a:xfrm>
            <a:off x="1622594" y="2257450"/>
            <a:ext cx="23364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255" name="Google Shape;1255;p13"/>
          <p:cNvSpPr txBox="1">
            <a:spLocks noGrp="1"/>
          </p:cNvSpPr>
          <p:nvPr>
            <p:ph type="title" idx="3"/>
          </p:nvPr>
        </p:nvSpPr>
        <p:spPr>
          <a:xfrm>
            <a:off x="5191744" y="1805200"/>
            <a:ext cx="2336400" cy="452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5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56" name="Google Shape;1256;p13"/>
          <p:cNvSpPr txBox="1">
            <a:spLocks noGrp="1"/>
          </p:cNvSpPr>
          <p:nvPr>
            <p:ph type="title" idx="4" hasCustomPrompt="1"/>
          </p:nvPr>
        </p:nvSpPr>
        <p:spPr>
          <a:xfrm>
            <a:off x="5722294" y="1313275"/>
            <a:ext cx="1275300" cy="48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257" name="Google Shape;1257;p13"/>
          <p:cNvSpPr txBox="1">
            <a:spLocks noGrp="1"/>
          </p:cNvSpPr>
          <p:nvPr>
            <p:ph type="subTitle" idx="5"/>
          </p:nvPr>
        </p:nvSpPr>
        <p:spPr>
          <a:xfrm>
            <a:off x="5191744" y="2257450"/>
            <a:ext cx="23364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258" name="Google Shape;1258;p13"/>
          <p:cNvSpPr txBox="1">
            <a:spLocks noGrp="1"/>
          </p:cNvSpPr>
          <p:nvPr>
            <p:ph type="title" idx="6"/>
          </p:nvPr>
        </p:nvSpPr>
        <p:spPr>
          <a:xfrm>
            <a:off x="1622594" y="3594750"/>
            <a:ext cx="2336400" cy="452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500">
                <a:solidFill>
                  <a:schemeClr val="accent5"/>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59" name="Google Shape;1259;p13"/>
          <p:cNvSpPr txBox="1">
            <a:spLocks noGrp="1"/>
          </p:cNvSpPr>
          <p:nvPr>
            <p:ph type="title" idx="7" hasCustomPrompt="1"/>
          </p:nvPr>
        </p:nvSpPr>
        <p:spPr>
          <a:xfrm>
            <a:off x="2153144" y="3102675"/>
            <a:ext cx="1275300" cy="48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5"/>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260" name="Google Shape;1260;p13"/>
          <p:cNvSpPr txBox="1">
            <a:spLocks noGrp="1"/>
          </p:cNvSpPr>
          <p:nvPr>
            <p:ph type="subTitle" idx="8"/>
          </p:nvPr>
        </p:nvSpPr>
        <p:spPr>
          <a:xfrm>
            <a:off x="1622594" y="4046850"/>
            <a:ext cx="23364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261" name="Google Shape;1261;p13"/>
          <p:cNvSpPr txBox="1">
            <a:spLocks noGrp="1"/>
          </p:cNvSpPr>
          <p:nvPr>
            <p:ph type="title" idx="9"/>
          </p:nvPr>
        </p:nvSpPr>
        <p:spPr>
          <a:xfrm>
            <a:off x="5191744" y="3594750"/>
            <a:ext cx="2336400" cy="452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500">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62" name="Google Shape;1262;p13"/>
          <p:cNvSpPr txBox="1">
            <a:spLocks noGrp="1"/>
          </p:cNvSpPr>
          <p:nvPr>
            <p:ph type="title" idx="13" hasCustomPrompt="1"/>
          </p:nvPr>
        </p:nvSpPr>
        <p:spPr>
          <a:xfrm>
            <a:off x="5722294" y="3102675"/>
            <a:ext cx="1275300" cy="48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0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263" name="Google Shape;1263;p13"/>
          <p:cNvSpPr txBox="1">
            <a:spLocks noGrp="1"/>
          </p:cNvSpPr>
          <p:nvPr>
            <p:ph type="subTitle" idx="14"/>
          </p:nvPr>
        </p:nvSpPr>
        <p:spPr>
          <a:xfrm>
            <a:off x="5191744" y="4046850"/>
            <a:ext cx="2336400" cy="484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a:endParaRPr/>
          </a:p>
        </p:txBody>
      </p:sp>
      <p:sp>
        <p:nvSpPr>
          <p:cNvPr id="1264" name="Google Shape;1264;p13"/>
          <p:cNvSpPr txBox="1">
            <a:spLocks noGrp="1"/>
          </p:cNvSpPr>
          <p:nvPr>
            <p:ph type="title" idx="15"/>
          </p:nvPr>
        </p:nvSpPr>
        <p:spPr>
          <a:xfrm>
            <a:off x="713250" y="445025"/>
            <a:ext cx="77175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1265" name="Google Shape;1265;p13"/>
          <p:cNvGrpSpPr/>
          <p:nvPr/>
        </p:nvGrpSpPr>
        <p:grpSpPr>
          <a:xfrm>
            <a:off x="8895099" y="1012029"/>
            <a:ext cx="257653" cy="664691"/>
            <a:chOff x="8895099" y="1012029"/>
            <a:chExt cx="257653" cy="664691"/>
          </a:xfrm>
        </p:grpSpPr>
        <p:sp>
          <p:nvSpPr>
            <p:cNvPr id="1266" name="Google Shape;1266;p13"/>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13"/>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13"/>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13"/>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13"/>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1" name="Google Shape;1271;p13"/>
          <p:cNvGrpSpPr/>
          <p:nvPr/>
        </p:nvGrpSpPr>
        <p:grpSpPr>
          <a:xfrm>
            <a:off x="8381944" y="2551729"/>
            <a:ext cx="959394" cy="1094113"/>
            <a:chOff x="8184632" y="2551892"/>
            <a:chExt cx="959394" cy="1094113"/>
          </a:xfrm>
        </p:grpSpPr>
        <p:sp>
          <p:nvSpPr>
            <p:cNvPr id="1272" name="Google Shape;1272;p13"/>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13"/>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13"/>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13"/>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13"/>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13"/>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13"/>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13"/>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13"/>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13"/>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2" name="Google Shape;1282;p13"/>
          <p:cNvGrpSpPr/>
          <p:nvPr/>
        </p:nvGrpSpPr>
        <p:grpSpPr>
          <a:xfrm>
            <a:off x="-321102" y="-428894"/>
            <a:ext cx="9496819" cy="5571856"/>
            <a:chOff x="-321102" y="-428894"/>
            <a:chExt cx="9496819" cy="5571856"/>
          </a:xfrm>
        </p:grpSpPr>
        <p:grpSp>
          <p:nvGrpSpPr>
            <p:cNvPr id="1283" name="Google Shape;1283;p13"/>
            <p:cNvGrpSpPr/>
            <p:nvPr/>
          </p:nvGrpSpPr>
          <p:grpSpPr>
            <a:xfrm rot="-4518134" flipH="1">
              <a:off x="8167106" y="4004418"/>
              <a:ext cx="525447" cy="512767"/>
              <a:chOff x="7998517" y="657985"/>
              <a:chExt cx="525489" cy="512808"/>
            </a:xfrm>
          </p:grpSpPr>
          <p:sp>
            <p:nvSpPr>
              <p:cNvPr id="1284" name="Google Shape;1284;p13"/>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13"/>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13"/>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13"/>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13"/>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13"/>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13"/>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13"/>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13"/>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13"/>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13"/>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13"/>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13"/>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13"/>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13"/>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13"/>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13"/>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13"/>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13"/>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13"/>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13"/>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05" name="Google Shape;1305;p13"/>
            <p:cNvSpPr/>
            <p:nvPr/>
          </p:nvSpPr>
          <p:spPr>
            <a:xfrm flipH="1">
              <a:off x="-6265"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06" name="Google Shape;1306;p13"/>
            <p:cNvGrpSpPr/>
            <p:nvPr/>
          </p:nvGrpSpPr>
          <p:grpSpPr>
            <a:xfrm flipH="1">
              <a:off x="8491364" y="-95665"/>
              <a:ext cx="684353" cy="725246"/>
              <a:chOff x="-17100" y="-95665"/>
              <a:chExt cx="684353" cy="725246"/>
            </a:xfrm>
          </p:grpSpPr>
          <p:sp>
            <p:nvSpPr>
              <p:cNvPr id="1307" name="Google Shape;1307;p13"/>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13"/>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13"/>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13"/>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13"/>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2" name="Google Shape;1312;p13"/>
            <p:cNvGrpSpPr/>
            <p:nvPr/>
          </p:nvGrpSpPr>
          <p:grpSpPr>
            <a:xfrm flipH="1">
              <a:off x="8522681" y="4659199"/>
              <a:ext cx="635935" cy="483764"/>
              <a:chOff x="1" y="4659199"/>
              <a:chExt cx="635935" cy="483764"/>
            </a:xfrm>
          </p:grpSpPr>
          <p:sp>
            <p:nvSpPr>
              <p:cNvPr id="1313" name="Google Shape;1313;p13"/>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13"/>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315;p13"/>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13"/>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317;p13"/>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8" name="Google Shape;1318;p13"/>
            <p:cNvGrpSpPr/>
            <p:nvPr/>
          </p:nvGrpSpPr>
          <p:grpSpPr>
            <a:xfrm flipH="1">
              <a:off x="-6265" y="-114590"/>
              <a:ext cx="581465" cy="723709"/>
              <a:chOff x="8570903" y="-114590"/>
              <a:chExt cx="581465" cy="723709"/>
            </a:xfrm>
          </p:grpSpPr>
          <p:sp>
            <p:nvSpPr>
              <p:cNvPr id="1319" name="Google Shape;1319;p13"/>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13"/>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13"/>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13"/>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13"/>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13"/>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13"/>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26" name="Google Shape;1326;p13"/>
            <p:cNvGrpSpPr/>
            <p:nvPr/>
          </p:nvGrpSpPr>
          <p:grpSpPr>
            <a:xfrm flipH="1">
              <a:off x="364425" y="4008074"/>
              <a:ext cx="726402" cy="652796"/>
              <a:chOff x="6981284" y="2074039"/>
              <a:chExt cx="1107658" cy="995419"/>
            </a:xfrm>
          </p:grpSpPr>
          <p:grpSp>
            <p:nvGrpSpPr>
              <p:cNvPr id="1327" name="Google Shape;1327;p13"/>
              <p:cNvGrpSpPr/>
              <p:nvPr/>
            </p:nvGrpSpPr>
            <p:grpSpPr>
              <a:xfrm>
                <a:off x="6981284" y="2074039"/>
                <a:ext cx="1107658" cy="995419"/>
                <a:chOff x="6928484" y="2220726"/>
                <a:chExt cx="1107658" cy="995419"/>
              </a:xfrm>
            </p:grpSpPr>
            <p:sp>
              <p:nvSpPr>
                <p:cNvPr id="1328" name="Google Shape;1328;p13"/>
                <p:cNvSpPr/>
                <p:nvPr/>
              </p:nvSpPr>
              <p:spPr>
                <a:xfrm>
                  <a:off x="6928484" y="2220726"/>
                  <a:ext cx="1107658" cy="995419"/>
                </a:xfrm>
                <a:custGeom>
                  <a:avLst/>
                  <a:gdLst/>
                  <a:ahLst/>
                  <a:cxnLst/>
                  <a:rect l="l" t="t" r="r" b="b"/>
                  <a:pathLst>
                    <a:path w="34590" h="31085" extrusionOk="0">
                      <a:moveTo>
                        <a:pt x="17299" y="1"/>
                      </a:moveTo>
                      <a:cubicBezTo>
                        <a:pt x="15896" y="1"/>
                        <a:pt x="14470" y="192"/>
                        <a:pt x="13054" y="593"/>
                      </a:cubicBezTo>
                      <a:cubicBezTo>
                        <a:pt x="4796" y="2932"/>
                        <a:pt x="0" y="11520"/>
                        <a:pt x="2339" y="19778"/>
                      </a:cubicBezTo>
                      <a:cubicBezTo>
                        <a:pt x="4277" y="26619"/>
                        <a:pt x="10505" y="31085"/>
                        <a:pt x="17280" y="31085"/>
                      </a:cubicBezTo>
                      <a:cubicBezTo>
                        <a:pt x="18682" y="31085"/>
                        <a:pt x="20108" y="30893"/>
                        <a:pt x="21524" y="30492"/>
                      </a:cubicBezTo>
                      <a:cubicBezTo>
                        <a:pt x="29781" y="28165"/>
                        <a:pt x="34589" y="19565"/>
                        <a:pt x="32250" y="11308"/>
                      </a:cubicBezTo>
                      <a:cubicBezTo>
                        <a:pt x="30312" y="4466"/>
                        <a:pt x="24077" y="1"/>
                        <a:pt x="172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13"/>
                <p:cNvSpPr/>
                <p:nvPr/>
              </p:nvSpPr>
              <p:spPr>
                <a:xfrm>
                  <a:off x="7770548" y="2828257"/>
                  <a:ext cx="180863" cy="153292"/>
                </a:xfrm>
                <a:custGeom>
                  <a:avLst/>
                  <a:gdLst/>
                  <a:ahLst/>
                  <a:cxnLst/>
                  <a:rect l="l" t="t" r="r" b="b"/>
                  <a:pathLst>
                    <a:path w="5648" h="4787" extrusionOk="0">
                      <a:moveTo>
                        <a:pt x="1918" y="0"/>
                      </a:moveTo>
                      <a:cubicBezTo>
                        <a:pt x="1320" y="0"/>
                        <a:pt x="741" y="322"/>
                        <a:pt x="437" y="889"/>
                      </a:cubicBezTo>
                      <a:cubicBezTo>
                        <a:pt x="0" y="1704"/>
                        <a:pt x="308" y="2708"/>
                        <a:pt x="1123" y="3145"/>
                      </a:cubicBezTo>
                      <a:lnTo>
                        <a:pt x="4194" y="4787"/>
                      </a:lnTo>
                      <a:cubicBezTo>
                        <a:pt x="4371" y="4503"/>
                        <a:pt x="4537" y="4220"/>
                        <a:pt x="4702" y="3925"/>
                      </a:cubicBezTo>
                      <a:cubicBezTo>
                        <a:pt x="5068" y="3228"/>
                        <a:pt x="5387" y="2507"/>
                        <a:pt x="5647" y="1775"/>
                      </a:cubicBezTo>
                      <a:lnTo>
                        <a:pt x="2694" y="192"/>
                      </a:lnTo>
                      <a:cubicBezTo>
                        <a:pt x="2446" y="62"/>
                        <a:pt x="2180" y="0"/>
                        <a:pt x="191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13"/>
                <p:cNvSpPr/>
                <p:nvPr/>
              </p:nvSpPr>
              <p:spPr>
                <a:xfrm>
                  <a:off x="7265906" y="2447862"/>
                  <a:ext cx="207346" cy="201101"/>
                </a:xfrm>
                <a:custGeom>
                  <a:avLst/>
                  <a:gdLst/>
                  <a:ahLst/>
                  <a:cxnLst/>
                  <a:rect l="l" t="t" r="r" b="b"/>
                  <a:pathLst>
                    <a:path w="6475" h="6280" extrusionOk="0">
                      <a:moveTo>
                        <a:pt x="4555" y="0"/>
                      </a:moveTo>
                      <a:cubicBezTo>
                        <a:pt x="4497" y="0"/>
                        <a:pt x="4438" y="18"/>
                        <a:pt x="4383" y="57"/>
                      </a:cubicBezTo>
                      <a:lnTo>
                        <a:pt x="2859" y="1143"/>
                      </a:lnTo>
                      <a:lnTo>
                        <a:pt x="1099" y="505"/>
                      </a:lnTo>
                      <a:cubicBezTo>
                        <a:pt x="1068" y="496"/>
                        <a:pt x="1037" y="491"/>
                        <a:pt x="1007" y="491"/>
                      </a:cubicBezTo>
                      <a:cubicBezTo>
                        <a:pt x="821" y="491"/>
                        <a:pt x="672" y="668"/>
                        <a:pt x="733" y="872"/>
                      </a:cubicBezTo>
                      <a:lnTo>
                        <a:pt x="1288" y="2644"/>
                      </a:lnTo>
                      <a:lnTo>
                        <a:pt x="142" y="4120"/>
                      </a:lnTo>
                      <a:cubicBezTo>
                        <a:pt x="1" y="4309"/>
                        <a:pt x="130" y="4581"/>
                        <a:pt x="367" y="4593"/>
                      </a:cubicBezTo>
                      <a:lnTo>
                        <a:pt x="2245" y="4605"/>
                      </a:lnTo>
                      <a:lnTo>
                        <a:pt x="3296" y="6152"/>
                      </a:lnTo>
                      <a:cubicBezTo>
                        <a:pt x="3352" y="6239"/>
                        <a:pt x="3439" y="6279"/>
                        <a:pt x="3527" y="6279"/>
                      </a:cubicBezTo>
                      <a:cubicBezTo>
                        <a:pt x="3642" y="6279"/>
                        <a:pt x="3757" y="6209"/>
                        <a:pt x="3804" y="6081"/>
                      </a:cubicBezTo>
                      <a:lnTo>
                        <a:pt x="4395" y="4309"/>
                      </a:lnTo>
                      <a:lnTo>
                        <a:pt x="6191" y="3790"/>
                      </a:lnTo>
                      <a:cubicBezTo>
                        <a:pt x="6415" y="3719"/>
                        <a:pt x="6474" y="3423"/>
                        <a:pt x="6285" y="3282"/>
                      </a:cubicBezTo>
                      <a:lnTo>
                        <a:pt x="4785" y="2171"/>
                      </a:lnTo>
                      <a:lnTo>
                        <a:pt x="4844" y="305"/>
                      </a:lnTo>
                      <a:cubicBezTo>
                        <a:pt x="4844" y="124"/>
                        <a:pt x="4707" y="0"/>
                        <a:pt x="45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13"/>
                <p:cNvSpPr/>
                <p:nvPr/>
              </p:nvSpPr>
              <p:spPr>
                <a:xfrm>
                  <a:off x="7593496" y="2623217"/>
                  <a:ext cx="207346" cy="201101"/>
                </a:xfrm>
                <a:custGeom>
                  <a:avLst/>
                  <a:gdLst/>
                  <a:ahLst/>
                  <a:cxnLst/>
                  <a:rect l="l" t="t" r="r" b="b"/>
                  <a:pathLst>
                    <a:path w="6475" h="6280" extrusionOk="0">
                      <a:moveTo>
                        <a:pt x="4547" y="1"/>
                      </a:moveTo>
                      <a:cubicBezTo>
                        <a:pt x="4493" y="1"/>
                        <a:pt x="4436" y="16"/>
                        <a:pt x="4383" y="50"/>
                      </a:cubicBezTo>
                      <a:lnTo>
                        <a:pt x="2860" y="1137"/>
                      </a:lnTo>
                      <a:lnTo>
                        <a:pt x="1099" y="499"/>
                      </a:lnTo>
                      <a:cubicBezTo>
                        <a:pt x="1069" y="489"/>
                        <a:pt x="1040" y="485"/>
                        <a:pt x="1011" y="485"/>
                      </a:cubicBezTo>
                      <a:cubicBezTo>
                        <a:pt x="823" y="485"/>
                        <a:pt x="672" y="671"/>
                        <a:pt x="733" y="865"/>
                      </a:cubicBezTo>
                      <a:lnTo>
                        <a:pt x="1288" y="2649"/>
                      </a:lnTo>
                      <a:lnTo>
                        <a:pt x="143" y="4126"/>
                      </a:lnTo>
                      <a:cubicBezTo>
                        <a:pt x="1" y="4315"/>
                        <a:pt x="131" y="4586"/>
                        <a:pt x="367" y="4598"/>
                      </a:cubicBezTo>
                      <a:lnTo>
                        <a:pt x="2245" y="4610"/>
                      </a:lnTo>
                      <a:lnTo>
                        <a:pt x="3297" y="6157"/>
                      </a:lnTo>
                      <a:cubicBezTo>
                        <a:pt x="3353" y="6240"/>
                        <a:pt x="3444" y="6280"/>
                        <a:pt x="3533" y="6280"/>
                      </a:cubicBezTo>
                      <a:cubicBezTo>
                        <a:pt x="3650" y="6280"/>
                        <a:pt x="3765" y="6213"/>
                        <a:pt x="3805" y="6087"/>
                      </a:cubicBezTo>
                      <a:lnTo>
                        <a:pt x="4395" y="4315"/>
                      </a:lnTo>
                      <a:lnTo>
                        <a:pt x="6191" y="3795"/>
                      </a:lnTo>
                      <a:cubicBezTo>
                        <a:pt x="6427" y="3724"/>
                        <a:pt x="6474" y="3429"/>
                        <a:pt x="6285" y="3275"/>
                      </a:cubicBezTo>
                      <a:lnTo>
                        <a:pt x="4785" y="2165"/>
                      </a:lnTo>
                      <a:lnTo>
                        <a:pt x="4844" y="298"/>
                      </a:lnTo>
                      <a:cubicBezTo>
                        <a:pt x="4844" y="124"/>
                        <a:pt x="4702" y="1"/>
                        <a:pt x="45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13"/>
                <p:cNvSpPr/>
                <p:nvPr/>
              </p:nvSpPr>
              <p:spPr>
                <a:xfrm>
                  <a:off x="7282173" y="2721334"/>
                  <a:ext cx="286761" cy="220507"/>
                </a:xfrm>
                <a:custGeom>
                  <a:avLst/>
                  <a:gdLst/>
                  <a:ahLst/>
                  <a:cxnLst/>
                  <a:rect l="l" t="t" r="r" b="b"/>
                  <a:pathLst>
                    <a:path w="8955" h="6886" extrusionOk="0">
                      <a:moveTo>
                        <a:pt x="1526" y="1"/>
                      </a:moveTo>
                      <a:cubicBezTo>
                        <a:pt x="1328" y="1"/>
                        <a:pt x="1121" y="153"/>
                        <a:pt x="1040" y="388"/>
                      </a:cubicBezTo>
                      <a:cubicBezTo>
                        <a:pt x="1" y="3259"/>
                        <a:pt x="910" y="5350"/>
                        <a:pt x="2812" y="6366"/>
                      </a:cubicBezTo>
                      <a:cubicBezTo>
                        <a:pt x="3442" y="6704"/>
                        <a:pt x="4112" y="6885"/>
                        <a:pt x="4791" y="6885"/>
                      </a:cubicBezTo>
                      <a:cubicBezTo>
                        <a:pt x="6151" y="6885"/>
                        <a:pt x="7553" y="6161"/>
                        <a:pt x="8766" y="4523"/>
                      </a:cubicBezTo>
                      <a:cubicBezTo>
                        <a:pt x="8955" y="4263"/>
                        <a:pt x="8908" y="3909"/>
                        <a:pt x="8683" y="3779"/>
                      </a:cubicBezTo>
                      <a:lnTo>
                        <a:pt x="1702" y="46"/>
                      </a:lnTo>
                      <a:cubicBezTo>
                        <a:pt x="1646" y="15"/>
                        <a:pt x="1586" y="1"/>
                        <a:pt x="152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13"/>
                <p:cNvSpPr/>
                <p:nvPr/>
              </p:nvSpPr>
              <p:spPr>
                <a:xfrm>
                  <a:off x="7308656" y="2721334"/>
                  <a:ext cx="260279" cy="162258"/>
                </a:xfrm>
                <a:custGeom>
                  <a:avLst/>
                  <a:gdLst/>
                  <a:ahLst/>
                  <a:cxnLst/>
                  <a:rect l="l" t="t" r="r" b="b"/>
                  <a:pathLst>
                    <a:path w="8128" h="5067" extrusionOk="0">
                      <a:moveTo>
                        <a:pt x="699" y="1"/>
                      </a:moveTo>
                      <a:cubicBezTo>
                        <a:pt x="501" y="1"/>
                        <a:pt x="294" y="153"/>
                        <a:pt x="213" y="388"/>
                      </a:cubicBezTo>
                      <a:cubicBezTo>
                        <a:pt x="130" y="613"/>
                        <a:pt x="59" y="837"/>
                        <a:pt x="0" y="1050"/>
                      </a:cubicBezTo>
                      <a:lnTo>
                        <a:pt x="7490" y="5066"/>
                      </a:lnTo>
                      <a:cubicBezTo>
                        <a:pt x="7644" y="4889"/>
                        <a:pt x="7785" y="4712"/>
                        <a:pt x="7939" y="4523"/>
                      </a:cubicBezTo>
                      <a:cubicBezTo>
                        <a:pt x="8128" y="4263"/>
                        <a:pt x="8092" y="3909"/>
                        <a:pt x="7856" y="3779"/>
                      </a:cubicBezTo>
                      <a:lnTo>
                        <a:pt x="875" y="46"/>
                      </a:lnTo>
                      <a:cubicBezTo>
                        <a:pt x="819" y="15"/>
                        <a:pt x="759" y="1"/>
                        <a:pt x="69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13"/>
                <p:cNvSpPr/>
                <p:nvPr/>
              </p:nvSpPr>
              <p:spPr>
                <a:xfrm>
                  <a:off x="7305261" y="2840042"/>
                  <a:ext cx="174779" cy="101255"/>
                </a:xfrm>
                <a:custGeom>
                  <a:avLst/>
                  <a:gdLst/>
                  <a:ahLst/>
                  <a:cxnLst/>
                  <a:rect l="l" t="t" r="r" b="b"/>
                  <a:pathLst>
                    <a:path w="5458" h="3162" extrusionOk="0">
                      <a:moveTo>
                        <a:pt x="0" y="1"/>
                      </a:moveTo>
                      <a:lnTo>
                        <a:pt x="0" y="1"/>
                      </a:lnTo>
                      <a:cubicBezTo>
                        <a:pt x="482" y="1910"/>
                        <a:pt x="2197" y="3162"/>
                        <a:pt x="4056" y="3162"/>
                      </a:cubicBezTo>
                      <a:cubicBezTo>
                        <a:pt x="4520" y="3162"/>
                        <a:pt x="4993" y="3084"/>
                        <a:pt x="5458" y="2919"/>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35" name="Google Shape;1335;p13"/>
              <p:cNvSpPr/>
              <p:nvPr/>
            </p:nvSpPr>
            <p:spPr>
              <a:xfrm rot="-268389">
                <a:off x="7058190" y="2322094"/>
                <a:ext cx="185026" cy="151307"/>
              </a:xfrm>
              <a:custGeom>
                <a:avLst/>
                <a:gdLst/>
                <a:ahLst/>
                <a:cxnLst/>
                <a:rect l="l" t="t" r="r" b="b"/>
                <a:pathLst>
                  <a:path w="5778" h="4725" extrusionOk="0">
                    <a:moveTo>
                      <a:pt x="1702" y="1"/>
                    </a:moveTo>
                    <a:cubicBezTo>
                      <a:pt x="1241" y="627"/>
                      <a:pt x="816" y="1288"/>
                      <a:pt x="449" y="1985"/>
                    </a:cubicBezTo>
                    <a:cubicBezTo>
                      <a:pt x="284" y="2281"/>
                      <a:pt x="142" y="2576"/>
                      <a:pt x="0" y="2883"/>
                    </a:cubicBezTo>
                    <a:lnTo>
                      <a:pt x="3072" y="4525"/>
                    </a:lnTo>
                    <a:cubicBezTo>
                      <a:pt x="3324" y="4660"/>
                      <a:pt x="3594" y="4724"/>
                      <a:pt x="3861" y="4724"/>
                    </a:cubicBezTo>
                    <a:cubicBezTo>
                      <a:pt x="4459" y="4724"/>
                      <a:pt x="5038" y="4403"/>
                      <a:pt x="5340" y="3840"/>
                    </a:cubicBezTo>
                    <a:cubicBezTo>
                      <a:pt x="5777" y="3025"/>
                      <a:pt x="5470" y="2009"/>
                      <a:pt x="4655" y="1572"/>
                    </a:cubicBezTo>
                    <a:lnTo>
                      <a:pt x="4655" y="1584"/>
                    </a:lnTo>
                    <a:lnTo>
                      <a:pt x="1702"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36" name="Google Shape;1336;p13"/>
            <p:cNvGrpSpPr/>
            <p:nvPr/>
          </p:nvGrpSpPr>
          <p:grpSpPr>
            <a:xfrm flipH="1">
              <a:off x="1010240" y="-428894"/>
              <a:ext cx="1125046" cy="985941"/>
              <a:chOff x="6952566" y="-423319"/>
              <a:chExt cx="1125046" cy="985941"/>
            </a:xfrm>
          </p:grpSpPr>
          <p:sp>
            <p:nvSpPr>
              <p:cNvPr id="1337" name="Google Shape;1337;p13"/>
              <p:cNvSpPr/>
              <p:nvPr/>
            </p:nvSpPr>
            <p:spPr>
              <a:xfrm>
                <a:off x="6952566" y="-423319"/>
                <a:ext cx="1125046" cy="985941"/>
              </a:xfrm>
              <a:custGeom>
                <a:avLst/>
                <a:gdLst/>
                <a:ahLst/>
                <a:cxnLst/>
                <a:rect l="l" t="t" r="r" b="b"/>
                <a:pathLst>
                  <a:path w="35133" h="30789" extrusionOk="0">
                    <a:moveTo>
                      <a:pt x="17578" y="0"/>
                    </a:moveTo>
                    <a:cubicBezTo>
                      <a:pt x="11934" y="0"/>
                      <a:pt x="6501" y="3111"/>
                      <a:pt x="3804" y="8496"/>
                    </a:cubicBezTo>
                    <a:cubicBezTo>
                      <a:pt x="0" y="16103"/>
                      <a:pt x="3072" y="25353"/>
                      <a:pt x="10668" y="29157"/>
                    </a:cubicBezTo>
                    <a:cubicBezTo>
                      <a:pt x="12879" y="30264"/>
                      <a:pt x="15230" y="30789"/>
                      <a:pt x="17547" y="30789"/>
                    </a:cubicBezTo>
                    <a:cubicBezTo>
                      <a:pt x="23188" y="30789"/>
                      <a:pt x="28624" y="27678"/>
                      <a:pt x="31329" y="22293"/>
                    </a:cubicBezTo>
                    <a:cubicBezTo>
                      <a:pt x="35133" y="14698"/>
                      <a:pt x="32061" y="5448"/>
                      <a:pt x="24465" y="1632"/>
                    </a:cubicBezTo>
                    <a:cubicBezTo>
                      <a:pt x="22251" y="525"/>
                      <a:pt x="19897" y="0"/>
                      <a:pt x="175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13"/>
              <p:cNvSpPr/>
              <p:nvPr/>
            </p:nvSpPr>
            <p:spPr>
              <a:xfrm>
                <a:off x="7858547" y="-125926"/>
                <a:ext cx="140002" cy="125208"/>
              </a:xfrm>
              <a:custGeom>
                <a:avLst/>
                <a:gdLst/>
                <a:ahLst/>
                <a:cxnLst/>
                <a:rect l="l" t="t" r="r" b="b"/>
                <a:pathLst>
                  <a:path w="4372" h="3910" extrusionOk="0">
                    <a:moveTo>
                      <a:pt x="3391" y="0"/>
                    </a:moveTo>
                    <a:lnTo>
                      <a:pt x="1348" y="685"/>
                    </a:lnTo>
                    <a:cubicBezTo>
                      <a:pt x="473" y="969"/>
                      <a:pt x="1" y="1902"/>
                      <a:pt x="296" y="2776"/>
                    </a:cubicBezTo>
                    <a:cubicBezTo>
                      <a:pt x="524" y="3469"/>
                      <a:pt x="1171" y="3910"/>
                      <a:pt x="1869" y="3910"/>
                    </a:cubicBezTo>
                    <a:cubicBezTo>
                      <a:pt x="2041" y="3910"/>
                      <a:pt x="2215" y="3883"/>
                      <a:pt x="2387" y="3828"/>
                    </a:cubicBezTo>
                    <a:lnTo>
                      <a:pt x="4372" y="3166"/>
                    </a:lnTo>
                    <a:cubicBezTo>
                      <a:pt x="4242" y="2516"/>
                      <a:pt x="4076" y="1878"/>
                      <a:pt x="3876" y="1252"/>
                    </a:cubicBezTo>
                    <a:cubicBezTo>
                      <a:pt x="3734" y="815"/>
                      <a:pt x="3568" y="402"/>
                      <a:pt x="339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13"/>
              <p:cNvSpPr/>
              <p:nvPr/>
            </p:nvSpPr>
            <p:spPr>
              <a:xfrm>
                <a:off x="7035408" y="158754"/>
                <a:ext cx="143012" cy="125016"/>
              </a:xfrm>
              <a:custGeom>
                <a:avLst/>
                <a:gdLst/>
                <a:ahLst/>
                <a:cxnLst/>
                <a:rect l="l" t="t" r="r" b="b"/>
                <a:pathLst>
                  <a:path w="4466" h="3904" extrusionOk="0">
                    <a:moveTo>
                      <a:pt x="2607" y="0"/>
                    </a:moveTo>
                    <a:cubicBezTo>
                      <a:pt x="2420" y="0"/>
                      <a:pt x="2230" y="32"/>
                      <a:pt x="2044" y="100"/>
                    </a:cubicBezTo>
                    <a:lnTo>
                      <a:pt x="0" y="773"/>
                    </a:lnTo>
                    <a:cubicBezTo>
                      <a:pt x="107" y="1210"/>
                      <a:pt x="225" y="1636"/>
                      <a:pt x="366" y="2073"/>
                    </a:cubicBezTo>
                    <a:cubicBezTo>
                      <a:pt x="567" y="2699"/>
                      <a:pt x="815" y="3301"/>
                      <a:pt x="1099" y="3904"/>
                    </a:cubicBezTo>
                    <a:lnTo>
                      <a:pt x="3084" y="3242"/>
                    </a:lnTo>
                    <a:cubicBezTo>
                      <a:pt x="3981" y="2971"/>
                      <a:pt x="4466" y="2014"/>
                      <a:pt x="4170" y="1128"/>
                    </a:cubicBezTo>
                    <a:cubicBezTo>
                      <a:pt x="3947" y="439"/>
                      <a:pt x="3299" y="0"/>
                      <a:pt x="260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13"/>
              <p:cNvSpPr/>
              <p:nvPr/>
            </p:nvSpPr>
            <p:spPr>
              <a:xfrm>
                <a:off x="7426083" y="118502"/>
                <a:ext cx="251697" cy="153932"/>
              </a:xfrm>
              <a:custGeom>
                <a:avLst/>
                <a:gdLst/>
                <a:ahLst/>
                <a:cxnLst/>
                <a:rect l="l" t="t" r="r" b="b"/>
                <a:pathLst>
                  <a:path w="7860" h="4807" extrusionOk="0">
                    <a:moveTo>
                      <a:pt x="7157" y="1"/>
                    </a:moveTo>
                    <a:cubicBezTo>
                      <a:pt x="7026" y="1"/>
                      <a:pt x="6894" y="100"/>
                      <a:pt x="6914" y="270"/>
                    </a:cubicBezTo>
                    <a:cubicBezTo>
                      <a:pt x="7257" y="1948"/>
                      <a:pt x="6288" y="3613"/>
                      <a:pt x="4658" y="4157"/>
                    </a:cubicBezTo>
                    <a:cubicBezTo>
                      <a:pt x="4302" y="4275"/>
                      <a:pt x="3939" y="4332"/>
                      <a:pt x="3582" y="4332"/>
                    </a:cubicBezTo>
                    <a:cubicBezTo>
                      <a:pt x="2303" y="4332"/>
                      <a:pt x="1096" y="3606"/>
                      <a:pt x="523" y="2396"/>
                    </a:cubicBezTo>
                    <a:cubicBezTo>
                      <a:pt x="475" y="2296"/>
                      <a:pt x="394" y="2254"/>
                      <a:pt x="313" y="2254"/>
                    </a:cubicBezTo>
                    <a:cubicBezTo>
                      <a:pt x="156" y="2254"/>
                      <a:pt x="0" y="2410"/>
                      <a:pt x="86" y="2597"/>
                    </a:cubicBezTo>
                    <a:cubicBezTo>
                      <a:pt x="736" y="3944"/>
                      <a:pt x="2094" y="4795"/>
                      <a:pt x="3595" y="4795"/>
                    </a:cubicBezTo>
                    <a:lnTo>
                      <a:pt x="3595" y="4806"/>
                    </a:lnTo>
                    <a:cubicBezTo>
                      <a:pt x="6028" y="4795"/>
                      <a:pt x="7859" y="2562"/>
                      <a:pt x="7387" y="176"/>
                    </a:cubicBezTo>
                    <a:cubicBezTo>
                      <a:pt x="7351" y="55"/>
                      <a:pt x="7254" y="1"/>
                      <a:pt x="71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13"/>
              <p:cNvSpPr/>
              <p:nvPr/>
            </p:nvSpPr>
            <p:spPr>
              <a:xfrm>
                <a:off x="7208266" y="-128680"/>
                <a:ext cx="153708" cy="83355"/>
              </a:xfrm>
              <a:custGeom>
                <a:avLst/>
                <a:gdLst/>
                <a:ahLst/>
                <a:cxnLst/>
                <a:rect l="l" t="t" r="r" b="b"/>
                <a:pathLst>
                  <a:path w="4800" h="2603" extrusionOk="0">
                    <a:moveTo>
                      <a:pt x="2716" y="1"/>
                    </a:moveTo>
                    <a:cubicBezTo>
                      <a:pt x="1452" y="1"/>
                      <a:pt x="225" y="889"/>
                      <a:pt x="25" y="2331"/>
                    </a:cubicBezTo>
                    <a:cubicBezTo>
                      <a:pt x="1" y="2461"/>
                      <a:pt x="95" y="2579"/>
                      <a:pt x="225" y="2602"/>
                    </a:cubicBezTo>
                    <a:lnTo>
                      <a:pt x="261" y="2602"/>
                    </a:lnTo>
                    <a:cubicBezTo>
                      <a:pt x="379" y="2602"/>
                      <a:pt x="473" y="2520"/>
                      <a:pt x="497" y="2401"/>
                    </a:cubicBezTo>
                    <a:cubicBezTo>
                      <a:pt x="659" y="1207"/>
                      <a:pt x="1666" y="474"/>
                      <a:pt x="2707" y="474"/>
                    </a:cubicBezTo>
                    <a:cubicBezTo>
                      <a:pt x="3262" y="474"/>
                      <a:pt x="3826" y="682"/>
                      <a:pt x="4277" y="1137"/>
                    </a:cubicBezTo>
                    <a:cubicBezTo>
                      <a:pt x="4331" y="1197"/>
                      <a:pt x="4393" y="1222"/>
                      <a:pt x="4452" y="1222"/>
                    </a:cubicBezTo>
                    <a:cubicBezTo>
                      <a:pt x="4638" y="1222"/>
                      <a:pt x="4799" y="977"/>
                      <a:pt x="4620" y="807"/>
                    </a:cubicBezTo>
                    <a:cubicBezTo>
                      <a:pt x="4074" y="253"/>
                      <a:pt x="3390" y="1"/>
                      <a:pt x="27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13"/>
              <p:cNvSpPr/>
              <p:nvPr/>
            </p:nvSpPr>
            <p:spPr>
              <a:xfrm>
                <a:off x="7531725" y="-257634"/>
                <a:ext cx="153644" cy="83323"/>
              </a:xfrm>
              <a:custGeom>
                <a:avLst/>
                <a:gdLst/>
                <a:ahLst/>
                <a:cxnLst/>
                <a:rect l="l" t="t" r="r" b="b"/>
                <a:pathLst>
                  <a:path w="4798" h="2602" extrusionOk="0">
                    <a:moveTo>
                      <a:pt x="2706" y="0"/>
                    </a:moveTo>
                    <a:cubicBezTo>
                      <a:pt x="1440" y="0"/>
                      <a:pt x="213" y="891"/>
                      <a:pt x="12" y="2341"/>
                    </a:cubicBezTo>
                    <a:cubicBezTo>
                      <a:pt x="0" y="2471"/>
                      <a:pt x="83" y="2589"/>
                      <a:pt x="213" y="2601"/>
                    </a:cubicBezTo>
                    <a:lnTo>
                      <a:pt x="248" y="2601"/>
                    </a:lnTo>
                    <a:cubicBezTo>
                      <a:pt x="366" y="2601"/>
                      <a:pt x="473" y="2518"/>
                      <a:pt x="485" y="2400"/>
                    </a:cubicBezTo>
                    <a:cubicBezTo>
                      <a:pt x="646" y="1208"/>
                      <a:pt x="1654" y="476"/>
                      <a:pt x="2696" y="476"/>
                    </a:cubicBezTo>
                    <a:cubicBezTo>
                      <a:pt x="3255" y="476"/>
                      <a:pt x="3823" y="686"/>
                      <a:pt x="4277" y="1148"/>
                    </a:cubicBezTo>
                    <a:cubicBezTo>
                      <a:pt x="4326" y="1203"/>
                      <a:pt x="4384" y="1226"/>
                      <a:pt x="4441" y="1226"/>
                    </a:cubicBezTo>
                    <a:cubicBezTo>
                      <a:pt x="4627" y="1226"/>
                      <a:pt x="4798" y="978"/>
                      <a:pt x="4607" y="805"/>
                    </a:cubicBezTo>
                    <a:cubicBezTo>
                      <a:pt x="4062" y="252"/>
                      <a:pt x="3379" y="0"/>
                      <a:pt x="27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13"/>
              <p:cNvSpPr/>
              <p:nvPr/>
            </p:nvSpPr>
            <p:spPr>
              <a:xfrm>
                <a:off x="7394412" y="-68509"/>
                <a:ext cx="175804" cy="71602"/>
              </a:xfrm>
              <a:custGeom>
                <a:avLst/>
                <a:gdLst/>
                <a:ahLst/>
                <a:cxnLst/>
                <a:rect l="l" t="t" r="r" b="b"/>
                <a:pathLst>
                  <a:path w="5490" h="2236" extrusionOk="0">
                    <a:moveTo>
                      <a:pt x="4341" y="0"/>
                    </a:moveTo>
                    <a:cubicBezTo>
                      <a:pt x="2774" y="0"/>
                      <a:pt x="1255" y="608"/>
                      <a:pt x="118" y="1704"/>
                    </a:cubicBezTo>
                    <a:cubicBezTo>
                      <a:pt x="0" y="1834"/>
                      <a:pt x="0" y="2023"/>
                      <a:pt x="130" y="2153"/>
                    </a:cubicBezTo>
                    <a:cubicBezTo>
                      <a:pt x="189" y="2200"/>
                      <a:pt x="260" y="2235"/>
                      <a:pt x="343" y="2235"/>
                    </a:cubicBezTo>
                    <a:cubicBezTo>
                      <a:pt x="425" y="2235"/>
                      <a:pt x="508" y="2200"/>
                      <a:pt x="579" y="2141"/>
                    </a:cubicBezTo>
                    <a:cubicBezTo>
                      <a:pt x="1606" y="1165"/>
                      <a:pt x="2963" y="627"/>
                      <a:pt x="4371" y="627"/>
                    </a:cubicBezTo>
                    <a:cubicBezTo>
                      <a:pt x="4582" y="627"/>
                      <a:pt x="4796" y="640"/>
                      <a:pt x="5009" y="664"/>
                    </a:cubicBezTo>
                    <a:cubicBezTo>
                      <a:pt x="5024" y="666"/>
                      <a:pt x="5039" y="667"/>
                      <a:pt x="5053" y="667"/>
                    </a:cubicBezTo>
                    <a:cubicBezTo>
                      <a:pt x="5406" y="667"/>
                      <a:pt x="5490" y="129"/>
                      <a:pt x="5115" y="50"/>
                    </a:cubicBezTo>
                    <a:cubicBezTo>
                      <a:pt x="4857" y="17"/>
                      <a:pt x="4598" y="0"/>
                      <a:pt x="4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13"/>
              <p:cNvSpPr/>
              <p:nvPr/>
            </p:nvSpPr>
            <p:spPr>
              <a:xfrm>
                <a:off x="7128466" y="-56181"/>
                <a:ext cx="332554" cy="256949"/>
              </a:xfrm>
              <a:custGeom>
                <a:avLst/>
                <a:gdLst/>
                <a:ahLst/>
                <a:cxnLst/>
                <a:rect l="l" t="t" r="r" b="b"/>
                <a:pathLst>
                  <a:path w="10385" h="8024" extrusionOk="0">
                    <a:moveTo>
                      <a:pt x="7597" y="1"/>
                    </a:moveTo>
                    <a:cubicBezTo>
                      <a:pt x="7413" y="1"/>
                      <a:pt x="7226" y="29"/>
                      <a:pt x="7041" y="90"/>
                    </a:cubicBezTo>
                    <a:lnTo>
                      <a:pt x="2564" y="1579"/>
                    </a:lnTo>
                    <a:lnTo>
                      <a:pt x="355" y="2311"/>
                    </a:lnTo>
                    <a:cubicBezTo>
                      <a:pt x="130" y="2394"/>
                      <a:pt x="0" y="2642"/>
                      <a:pt x="83" y="2866"/>
                    </a:cubicBezTo>
                    <a:lnTo>
                      <a:pt x="485" y="4095"/>
                    </a:lnTo>
                    <a:cubicBezTo>
                      <a:pt x="520" y="4178"/>
                      <a:pt x="579" y="4260"/>
                      <a:pt x="662" y="4319"/>
                    </a:cubicBezTo>
                    <a:lnTo>
                      <a:pt x="1867" y="5134"/>
                    </a:lnTo>
                    <a:lnTo>
                      <a:pt x="2422" y="6800"/>
                    </a:lnTo>
                    <a:cubicBezTo>
                      <a:pt x="2678" y="7549"/>
                      <a:pt x="3375" y="8024"/>
                      <a:pt x="4122" y="8024"/>
                    </a:cubicBezTo>
                    <a:cubicBezTo>
                      <a:pt x="4306" y="8024"/>
                      <a:pt x="4494" y="7995"/>
                      <a:pt x="4678" y="7934"/>
                    </a:cubicBezTo>
                    <a:lnTo>
                      <a:pt x="7809" y="6883"/>
                    </a:lnTo>
                    <a:cubicBezTo>
                      <a:pt x="9475" y="6328"/>
                      <a:pt x="10384" y="4520"/>
                      <a:pt x="9829" y="2855"/>
                    </a:cubicBezTo>
                    <a:lnTo>
                      <a:pt x="9297" y="1224"/>
                    </a:lnTo>
                    <a:cubicBezTo>
                      <a:pt x="9041" y="476"/>
                      <a:pt x="8345" y="1"/>
                      <a:pt x="759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13"/>
              <p:cNvSpPr/>
              <p:nvPr/>
            </p:nvSpPr>
            <p:spPr>
              <a:xfrm>
                <a:off x="7193535" y="-25920"/>
                <a:ext cx="237959" cy="196010"/>
              </a:xfrm>
              <a:custGeom>
                <a:avLst/>
                <a:gdLst/>
                <a:ahLst/>
                <a:cxnLst/>
                <a:rect l="l" t="t" r="r" b="b"/>
                <a:pathLst>
                  <a:path w="7431" h="6121" extrusionOk="0">
                    <a:moveTo>
                      <a:pt x="5314" y="1"/>
                    </a:moveTo>
                    <a:cubicBezTo>
                      <a:pt x="5158" y="1"/>
                      <a:pt x="4999" y="26"/>
                      <a:pt x="4844" y="78"/>
                    </a:cubicBezTo>
                    <a:lnTo>
                      <a:pt x="591" y="1484"/>
                    </a:lnTo>
                    <a:cubicBezTo>
                      <a:pt x="213" y="1614"/>
                      <a:pt x="0" y="2028"/>
                      <a:pt x="130" y="2417"/>
                    </a:cubicBezTo>
                    <a:lnTo>
                      <a:pt x="650" y="3965"/>
                    </a:lnTo>
                    <a:lnTo>
                      <a:pt x="1063" y="5217"/>
                    </a:lnTo>
                    <a:cubicBezTo>
                      <a:pt x="1250" y="5769"/>
                      <a:pt x="1785" y="6120"/>
                      <a:pt x="2368" y="6120"/>
                    </a:cubicBezTo>
                    <a:cubicBezTo>
                      <a:pt x="2523" y="6120"/>
                      <a:pt x="2680" y="6096"/>
                      <a:pt x="2835" y="6044"/>
                    </a:cubicBezTo>
                    <a:lnTo>
                      <a:pt x="5340" y="5205"/>
                    </a:lnTo>
                    <a:cubicBezTo>
                      <a:pt x="6675" y="4756"/>
                      <a:pt x="7431" y="3374"/>
                      <a:pt x="7017" y="2122"/>
                    </a:cubicBezTo>
                    <a:lnTo>
                      <a:pt x="6616" y="894"/>
                    </a:lnTo>
                    <a:cubicBezTo>
                      <a:pt x="6430" y="345"/>
                      <a:pt x="5892" y="1"/>
                      <a:pt x="531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13"/>
              <p:cNvSpPr/>
              <p:nvPr/>
            </p:nvSpPr>
            <p:spPr>
              <a:xfrm>
                <a:off x="7193535" y="-7154"/>
                <a:ext cx="105930" cy="145670"/>
              </a:xfrm>
              <a:custGeom>
                <a:avLst/>
                <a:gdLst/>
                <a:ahLst/>
                <a:cxnLst/>
                <a:rect l="l" t="t" r="r" b="b"/>
                <a:pathLst>
                  <a:path w="3308" h="4549" extrusionOk="0">
                    <a:moveTo>
                      <a:pt x="3308" y="0"/>
                    </a:moveTo>
                    <a:lnTo>
                      <a:pt x="591" y="898"/>
                    </a:lnTo>
                    <a:cubicBezTo>
                      <a:pt x="213" y="1028"/>
                      <a:pt x="0" y="1442"/>
                      <a:pt x="130" y="1831"/>
                    </a:cubicBezTo>
                    <a:lnTo>
                      <a:pt x="1028" y="4549"/>
                    </a:lnTo>
                    <a:lnTo>
                      <a:pt x="330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13"/>
              <p:cNvSpPr/>
              <p:nvPr/>
            </p:nvSpPr>
            <p:spPr>
              <a:xfrm>
                <a:off x="7310417" y="-12438"/>
                <a:ext cx="97252" cy="171384"/>
              </a:xfrm>
              <a:custGeom>
                <a:avLst/>
                <a:gdLst/>
                <a:ahLst/>
                <a:cxnLst/>
                <a:rect l="l" t="t" r="r" b="b"/>
                <a:pathLst>
                  <a:path w="3037" h="5352" extrusionOk="0">
                    <a:moveTo>
                      <a:pt x="2682" y="0"/>
                    </a:moveTo>
                    <a:lnTo>
                      <a:pt x="1" y="5351"/>
                    </a:lnTo>
                    <a:lnTo>
                      <a:pt x="827" y="5068"/>
                    </a:lnTo>
                    <a:lnTo>
                      <a:pt x="3036" y="685"/>
                    </a:lnTo>
                    <a:lnTo>
                      <a:pt x="2966" y="473"/>
                    </a:lnTo>
                    <a:cubicBezTo>
                      <a:pt x="2907" y="295"/>
                      <a:pt x="2812" y="142"/>
                      <a:pt x="2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13"/>
              <p:cNvSpPr/>
              <p:nvPr/>
            </p:nvSpPr>
            <p:spPr>
              <a:xfrm>
                <a:off x="7378882" y="51095"/>
                <a:ext cx="48066" cy="83643"/>
              </a:xfrm>
              <a:custGeom>
                <a:avLst/>
                <a:gdLst/>
                <a:ahLst/>
                <a:cxnLst/>
                <a:rect l="l" t="t" r="r" b="b"/>
                <a:pathLst>
                  <a:path w="1501" h="2612" extrusionOk="0">
                    <a:moveTo>
                      <a:pt x="1312" y="1"/>
                    </a:moveTo>
                    <a:lnTo>
                      <a:pt x="1" y="2611"/>
                    </a:lnTo>
                    <a:cubicBezTo>
                      <a:pt x="969" y="2080"/>
                      <a:pt x="1501" y="1028"/>
                      <a:pt x="13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13"/>
              <p:cNvSpPr/>
              <p:nvPr/>
            </p:nvSpPr>
            <p:spPr>
              <a:xfrm>
                <a:off x="7247621" y="-25984"/>
                <a:ext cx="121077" cy="195561"/>
              </a:xfrm>
              <a:custGeom>
                <a:avLst/>
                <a:gdLst/>
                <a:ahLst/>
                <a:cxnLst/>
                <a:rect l="l" t="t" r="r" b="b"/>
                <a:pathLst>
                  <a:path w="3781" h="6107" extrusionOk="0">
                    <a:moveTo>
                      <a:pt x="3621" y="1"/>
                    </a:moveTo>
                    <a:cubicBezTo>
                      <a:pt x="3463" y="1"/>
                      <a:pt x="3305" y="27"/>
                      <a:pt x="3155" y="80"/>
                    </a:cubicBezTo>
                    <a:lnTo>
                      <a:pt x="2895" y="163"/>
                    </a:lnTo>
                    <a:lnTo>
                      <a:pt x="1" y="5952"/>
                    </a:lnTo>
                    <a:cubicBezTo>
                      <a:pt x="203" y="6058"/>
                      <a:pt x="434" y="6107"/>
                      <a:pt x="659" y="6107"/>
                    </a:cubicBezTo>
                    <a:cubicBezTo>
                      <a:pt x="684" y="6107"/>
                      <a:pt x="708" y="6106"/>
                      <a:pt x="733" y="6105"/>
                    </a:cubicBezTo>
                    <a:lnTo>
                      <a:pt x="3781" y="10"/>
                    </a:lnTo>
                    <a:cubicBezTo>
                      <a:pt x="3728" y="4"/>
                      <a:pt x="3674" y="1"/>
                      <a:pt x="3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13"/>
              <p:cNvSpPr/>
              <p:nvPr/>
            </p:nvSpPr>
            <p:spPr>
              <a:xfrm>
                <a:off x="7788962" y="-254304"/>
                <a:ext cx="118515" cy="100038"/>
              </a:xfrm>
              <a:custGeom>
                <a:avLst/>
                <a:gdLst/>
                <a:ahLst/>
                <a:cxnLst/>
                <a:rect l="l" t="t" r="r" b="b"/>
                <a:pathLst>
                  <a:path w="3701" h="3124" extrusionOk="0">
                    <a:moveTo>
                      <a:pt x="3246" y="1"/>
                    </a:moveTo>
                    <a:cubicBezTo>
                      <a:pt x="3177" y="1"/>
                      <a:pt x="3104" y="27"/>
                      <a:pt x="3036" y="87"/>
                    </a:cubicBezTo>
                    <a:lnTo>
                      <a:pt x="154" y="2580"/>
                    </a:lnTo>
                    <a:cubicBezTo>
                      <a:pt x="24" y="2686"/>
                      <a:pt x="0" y="2887"/>
                      <a:pt x="118" y="3017"/>
                    </a:cubicBezTo>
                    <a:cubicBezTo>
                      <a:pt x="177" y="3088"/>
                      <a:pt x="260" y="3123"/>
                      <a:pt x="355" y="3123"/>
                    </a:cubicBezTo>
                    <a:cubicBezTo>
                      <a:pt x="426" y="3123"/>
                      <a:pt x="508" y="3099"/>
                      <a:pt x="567" y="3052"/>
                    </a:cubicBezTo>
                    <a:lnTo>
                      <a:pt x="3450" y="560"/>
                    </a:lnTo>
                    <a:cubicBezTo>
                      <a:pt x="3700" y="346"/>
                      <a:pt x="3498" y="1"/>
                      <a:pt x="324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13"/>
              <p:cNvSpPr/>
              <p:nvPr/>
            </p:nvSpPr>
            <p:spPr>
              <a:xfrm>
                <a:off x="7524136" y="-197112"/>
                <a:ext cx="302677" cy="265947"/>
              </a:xfrm>
              <a:custGeom>
                <a:avLst/>
                <a:gdLst/>
                <a:ahLst/>
                <a:cxnLst/>
                <a:rect l="l" t="t" r="r" b="b"/>
                <a:pathLst>
                  <a:path w="9452" h="8305" extrusionOk="0">
                    <a:moveTo>
                      <a:pt x="8257" y="1"/>
                    </a:moveTo>
                    <a:cubicBezTo>
                      <a:pt x="8210" y="1"/>
                      <a:pt x="8163" y="9"/>
                      <a:pt x="8117" y="26"/>
                    </a:cubicBezTo>
                    <a:lnTo>
                      <a:pt x="5908" y="758"/>
                    </a:lnTo>
                    <a:lnTo>
                      <a:pt x="1430" y="2247"/>
                    </a:lnTo>
                    <a:cubicBezTo>
                      <a:pt x="497" y="2554"/>
                      <a:pt x="1" y="3570"/>
                      <a:pt x="308" y="4503"/>
                    </a:cubicBezTo>
                    <a:lnTo>
                      <a:pt x="852" y="6121"/>
                    </a:lnTo>
                    <a:cubicBezTo>
                      <a:pt x="1296" y="7455"/>
                      <a:pt x="2544" y="8305"/>
                      <a:pt x="3879" y="8305"/>
                    </a:cubicBezTo>
                    <a:cubicBezTo>
                      <a:pt x="4211" y="8305"/>
                      <a:pt x="4548" y="8252"/>
                      <a:pt x="4880" y="8141"/>
                    </a:cubicBezTo>
                    <a:lnTo>
                      <a:pt x="8022" y="7102"/>
                    </a:lnTo>
                    <a:cubicBezTo>
                      <a:pt x="8955" y="6795"/>
                      <a:pt x="9452" y="5791"/>
                      <a:pt x="9144" y="4857"/>
                    </a:cubicBezTo>
                    <a:lnTo>
                      <a:pt x="8589" y="3180"/>
                    </a:lnTo>
                    <a:lnTo>
                      <a:pt x="9074" y="1810"/>
                    </a:lnTo>
                    <a:cubicBezTo>
                      <a:pt x="9109" y="1715"/>
                      <a:pt x="9109" y="1609"/>
                      <a:pt x="9074" y="1526"/>
                    </a:cubicBezTo>
                    <a:lnTo>
                      <a:pt x="8672" y="298"/>
                    </a:lnTo>
                    <a:cubicBezTo>
                      <a:pt x="8606" y="119"/>
                      <a:pt x="8436" y="1"/>
                      <a:pt x="82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13"/>
              <p:cNvSpPr/>
              <p:nvPr/>
            </p:nvSpPr>
            <p:spPr>
              <a:xfrm>
                <a:off x="7555165" y="-150999"/>
                <a:ext cx="239881" cy="192263"/>
              </a:xfrm>
              <a:custGeom>
                <a:avLst/>
                <a:gdLst/>
                <a:ahLst/>
                <a:cxnLst/>
                <a:rect l="l" t="t" r="r" b="b"/>
                <a:pathLst>
                  <a:path w="7491" h="6004" extrusionOk="0">
                    <a:moveTo>
                      <a:pt x="5634" y="1"/>
                    </a:moveTo>
                    <a:cubicBezTo>
                      <a:pt x="5556" y="1"/>
                      <a:pt x="5477" y="13"/>
                      <a:pt x="5399" y="39"/>
                    </a:cubicBezTo>
                    <a:lnTo>
                      <a:pt x="1158" y="1445"/>
                    </a:lnTo>
                    <a:cubicBezTo>
                      <a:pt x="414" y="1693"/>
                      <a:pt x="1" y="2472"/>
                      <a:pt x="225" y="3169"/>
                    </a:cubicBezTo>
                    <a:lnTo>
                      <a:pt x="639" y="4386"/>
                    </a:lnTo>
                    <a:cubicBezTo>
                      <a:pt x="964" y="5382"/>
                      <a:pt x="1927" y="6003"/>
                      <a:pt x="2968" y="6003"/>
                    </a:cubicBezTo>
                    <a:cubicBezTo>
                      <a:pt x="3249" y="6003"/>
                      <a:pt x="3535" y="5958"/>
                      <a:pt x="3816" y="5863"/>
                    </a:cubicBezTo>
                    <a:lnTo>
                      <a:pt x="6333" y="5036"/>
                    </a:lnTo>
                    <a:cubicBezTo>
                      <a:pt x="7077" y="4788"/>
                      <a:pt x="7490" y="4008"/>
                      <a:pt x="7266" y="3311"/>
                    </a:cubicBezTo>
                    <a:lnTo>
                      <a:pt x="6841" y="2059"/>
                    </a:lnTo>
                    <a:lnTo>
                      <a:pt x="6333" y="500"/>
                    </a:lnTo>
                    <a:cubicBezTo>
                      <a:pt x="6229" y="197"/>
                      <a:pt x="5943" y="1"/>
                      <a:pt x="56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13"/>
              <p:cNvSpPr/>
              <p:nvPr/>
            </p:nvSpPr>
            <p:spPr>
              <a:xfrm>
                <a:off x="7587316" y="-139920"/>
                <a:ext cx="111630" cy="172121"/>
              </a:xfrm>
              <a:custGeom>
                <a:avLst/>
                <a:gdLst/>
                <a:ahLst/>
                <a:cxnLst/>
                <a:rect l="l" t="t" r="r" b="b"/>
                <a:pathLst>
                  <a:path w="3486" h="5375" extrusionOk="0">
                    <a:moveTo>
                      <a:pt x="3486" y="0"/>
                    </a:moveTo>
                    <a:lnTo>
                      <a:pt x="2163" y="437"/>
                    </a:lnTo>
                    <a:lnTo>
                      <a:pt x="1" y="4749"/>
                    </a:lnTo>
                    <a:cubicBezTo>
                      <a:pt x="213" y="5009"/>
                      <a:pt x="485" y="5221"/>
                      <a:pt x="792" y="5375"/>
                    </a:cubicBezTo>
                    <a:lnTo>
                      <a:pt x="34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13"/>
              <p:cNvSpPr/>
              <p:nvPr/>
            </p:nvSpPr>
            <p:spPr>
              <a:xfrm>
                <a:off x="7642555" y="-150519"/>
                <a:ext cx="113904" cy="191815"/>
              </a:xfrm>
              <a:custGeom>
                <a:avLst/>
                <a:gdLst/>
                <a:ahLst/>
                <a:cxnLst/>
                <a:rect l="l" t="t" r="r" b="b"/>
                <a:pathLst>
                  <a:path w="3557" h="5990" extrusionOk="0">
                    <a:moveTo>
                      <a:pt x="2989" y="0"/>
                    </a:moveTo>
                    <a:lnTo>
                      <a:pt x="1" y="5978"/>
                    </a:lnTo>
                    <a:cubicBezTo>
                      <a:pt x="87" y="5986"/>
                      <a:pt x="174" y="5990"/>
                      <a:pt x="260" y="5990"/>
                    </a:cubicBezTo>
                    <a:cubicBezTo>
                      <a:pt x="434" y="5990"/>
                      <a:pt x="607" y="5974"/>
                      <a:pt x="780" y="5942"/>
                    </a:cubicBezTo>
                    <a:cubicBezTo>
                      <a:pt x="1702" y="4088"/>
                      <a:pt x="2635" y="2245"/>
                      <a:pt x="3556" y="402"/>
                    </a:cubicBezTo>
                    <a:cubicBezTo>
                      <a:pt x="3450" y="177"/>
                      <a:pt x="3237" y="24"/>
                      <a:pt x="29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13"/>
              <p:cNvSpPr/>
              <p:nvPr/>
            </p:nvSpPr>
            <p:spPr>
              <a:xfrm>
                <a:off x="7708009" y="-97554"/>
                <a:ext cx="68496" cy="124471"/>
              </a:xfrm>
              <a:custGeom>
                <a:avLst/>
                <a:gdLst/>
                <a:ahLst/>
                <a:cxnLst/>
                <a:rect l="l" t="t" r="r" b="b"/>
                <a:pathLst>
                  <a:path w="2139" h="3887" extrusionOk="0">
                    <a:moveTo>
                      <a:pt x="1949" y="0"/>
                    </a:moveTo>
                    <a:lnTo>
                      <a:pt x="0" y="3887"/>
                    </a:lnTo>
                    <a:lnTo>
                      <a:pt x="0" y="3887"/>
                    </a:lnTo>
                    <a:lnTo>
                      <a:pt x="567" y="3698"/>
                    </a:lnTo>
                    <a:cubicBezTo>
                      <a:pt x="1087" y="2646"/>
                      <a:pt x="1607" y="1607"/>
                      <a:pt x="2138" y="579"/>
                    </a:cubicBezTo>
                    <a:lnTo>
                      <a:pt x="19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13"/>
              <p:cNvSpPr/>
              <p:nvPr/>
            </p:nvSpPr>
            <p:spPr>
              <a:xfrm>
                <a:off x="7554781" y="-112316"/>
                <a:ext cx="60939" cy="88926"/>
              </a:xfrm>
              <a:custGeom>
                <a:avLst/>
                <a:gdLst/>
                <a:ahLst/>
                <a:cxnLst/>
                <a:rect l="l" t="t" r="r" b="b"/>
                <a:pathLst>
                  <a:path w="1903" h="2777" extrusionOk="0">
                    <a:moveTo>
                      <a:pt x="1903" y="0"/>
                    </a:moveTo>
                    <a:lnTo>
                      <a:pt x="1170" y="248"/>
                    </a:lnTo>
                    <a:cubicBezTo>
                      <a:pt x="426" y="497"/>
                      <a:pt x="1" y="1264"/>
                      <a:pt x="237" y="1961"/>
                    </a:cubicBezTo>
                    <a:lnTo>
                      <a:pt x="509" y="2776"/>
                    </a:lnTo>
                    <a:lnTo>
                      <a:pt x="19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7" name="Google Shape;1357;p13"/>
            <p:cNvGrpSpPr/>
            <p:nvPr/>
          </p:nvGrpSpPr>
          <p:grpSpPr>
            <a:xfrm flipH="1">
              <a:off x="-321102" y="2939514"/>
              <a:ext cx="1035272" cy="943453"/>
              <a:chOff x="889714" y="2598292"/>
              <a:chExt cx="1330855" cy="1212820"/>
            </a:xfrm>
          </p:grpSpPr>
          <p:grpSp>
            <p:nvGrpSpPr>
              <p:cNvPr id="1358" name="Google Shape;1358;p13"/>
              <p:cNvGrpSpPr/>
              <p:nvPr/>
            </p:nvGrpSpPr>
            <p:grpSpPr>
              <a:xfrm>
                <a:off x="889714" y="2598292"/>
                <a:ext cx="1330855" cy="1212820"/>
                <a:chOff x="889714" y="2598292"/>
                <a:chExt cx="1330855" cy="1212820"/>
              </a:xfrm>
            </p:grpSpPr>
            <p:sp>
              <p:nvSpPr>
                <p:cNvPr id="1359" name="Google Shape;1359;p13"/>
                <p:cNvSpPr/>
                <p:nvPr/>
              </p:nvSpPr>
              <p:spPr>
                <a:xfrm>
                  <a:off x="889714" y="2598292"/>
                  <a:ext cx="1330855" cy="1212820"/>
                </a:xfrm>
                <a:custGeom>
                  <a:avLst/>
                  <a:gdLst/>
                  <a:ahLst/>
                  <a:cxnLst/>
                  <a:rect l="l" t="t" r="r" b="b"/>
                  <a:pathLst>
                    <a:path w="41560" h="37874" extrusionOk="0">
                      <a:moveTo>
                        <a:pt x="20776" y="1"/>
                      </a:moveTo>
                      <a:cubicBezTo>
                        <a:pt x="15931" y="1"/>
                        <a:pt x="11087" y="1849"/>
                        <a:pt x="7396" y="5547"/>
                      </a:cubicBezTo>
                      <a:cubicBezTo>
                        <a:pt x="1" y="12942"/>
                        <a:pt x="1" y="24932"/>
                        <a:pt x="7396" y="32327"/>
                      </a:cubicBezTo>
                      <a:cubicBezTo>
                        <a:pt x="11087" y="36025"/>
                        <a:pt x="15931" y="37874"/>
                        <a:pt x="20776" y="37874"/>
                      </a:cubicBezTo>
                      <a:cubicBezTo>
                        <a:pt x="25621" y="37874"/>
                        <a:pt x="30467" y="36025"/>
                        <a:pt x="34165" y="32327"/>
                      </a:cubicBezTo>
                      <a:cubicBezTo>
                        <a:pt x="41560" y="24932"/>
                        <a:pt x="41560" y="12942"/>
                        <a:pt x="34165" y="5547"/>
                      </a:cubicBezTo>
                      <a:cubicBezTo>
                        <a:pt x="30467" y="1849"/>
                        <a:pt x="25621" y="1"/>
                        <a:pt x="2077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13"/>
                <p:cNvSpPr/>
                <p:nvPr/>
              </p:nvSpPr>
              <p:spPr>
                <a:xfrm>
                  <a:off x="1326277" y="3151321"/>
                  <a:ext cx="541757" cy="324452"/>
                </a:xfrm>
                <a:custGeom>
                  <a:avLst/>
                  <a:gdLst/>
                  <a:ahLst/>
                  <a:cxnLst/>
                  <a:rect l="l" t="t" r="r" b="b"/>
                  <a:pathLst>
                    <a:path w="16918" h="10132" extrusionOk="0">
                      <a:moveTo>
                        <a:pt x="16487" y="0"/>
                      </a:moveTo>
                      <a:cubicBezTo>
                        <a:pt x="16328" y="0"/>
                        <a:pt x="16169" y="90"/>
                        <a:pt x="16113" y="291"/>
                      </a:cubicBezTo>
                      <a:cubicBezTo>
                        <a:pt x="15322" y="4083"/>
                        <a:pt x="13278" y="7048"/>
                        <a:pt x="10490" y="8430"/>
                      </a:cubicBezTo>
                      <a:cubicBezTo>
                        <a:pt x="9242" y="9044"/>
                        <a:pt x="7833" y="9349"/>
                        <a:pt x="6343" y="9349"/>
                      </a:cubicBezTo>
                      <a:cubicBezTo>
                        <a:pt x="4506" y="9349"/>
                        <a:pt x="2546" y="8884"/>
                        <a:pt x="614" y="7958"/>
                      </a:cubicBezTo>
                      <a:cubicBezTo>
                        <a:pt x="562" y="7931"/>
                        <a:pt x="505" y="7919"/>
                        <a:pt x="449" y="7919"/>
                      </a:cubicBezTo>
                      <a:cubicBezTo>
                        <a:pt x="304" y="7919"/>
                        <a:pt x="163" y="8002"/>
                        <a:pt x="95" y="8147"/>
                      </a:cubicBezTo>
                      <a:cubicBezTo>
                        <a:pt x="0" y="8336"/>
                        <a:pt x="83" y="8572"/>
                        <a:pt x="284" y="8666"/>
                      </a:cubicBezTo>
                      <a:cubicBezTo>
                        <a:pt x="2320" y="9639"/>
                        <a:pt x="4395" y="10131"/>
                        <a:pt x="6349" y="10131"/>
                      </a:cubicBezTo>
                      <a:cubicBezTo>
                        <a:pt x="7955" y="10131"/>
                        <a:pt x="9479" y="9799"/>
                        <a:pt x="10833" y="9127"/>
                      </a:cubicBezTo>
                      <a:cubicBezTo>
                        <a:pt x="13042" y="8040"/>
                        <a:pt x="14814" y="6044"/>
                        <a:pt x="15924" y="3469"/>
                      </a:cubicBezTo>
                      <a:cubicBezTo>
                        <a:pt x="16338" y="2500"/>
                        <a:pt x="16657" y="1484"/>
                        <a:pt x="16869" y="444"/>
                      </a:cubicBezTo>
                      <a:cubicBezTo>
                        <a:pt x="16917" y="166"/>
                        <a:pt x="16702" y="0"/>
                        <a:pt x="1648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13"/>
                <p:cNvSpPr/>
                <p:nvPr/>
              </p:nvSpPr>
              <p:spPr>
                <a:xfrm>
                  <a:off x="1810361" y="3126760"/>
                  <a:ext cx="98918" cy="52965"/>
                </a:xfrm>
                <a:custGeom>
                  <a:avLst/>
                  <a:gdLst/>
                  <a:ahLst/>
                  <a:cxnLst/>
                  <a:rect l="l" t="t" r="r" b="b"/>
                  <a:pathLst>
                    <a:path w="3089" h="1654" extrusionOk="0">
                      <a:moveTo>
                        <a:pt x="515" y="1"/>
                      </a:moveTo>
                      <a:cubicBezTo>
                        <a:pt x="257" y="1"/>
                        <a:pt x="0" y="255"/>
                        <a:pt x="158" y="562"/>
                      </a:cubicBezTo>
                      <a:cubicBezTo>
                        <a:pt x="502" y="1251"/>
                        <a:pt x="1200" y="1653"/>
                        <a:pt x="1923" y="1653"/>
                      </a:cubicBezTo>
                      <a:cubicBezTo>
                        <a:pt x="2216" y="1653"/>
                        <a:pt x="2513" y="1587"/>
                        <a:pt x="2792" y="1448"/>
                      </a:cubicBezTo>
                      <a:cubicBezTo>
                        <a:pt x="2875" y="1412"/>
                        <a:pt x="2934" y="1341"/>
                        <a:pt x="2981" y="1259"/>
                      </a:cubicBezTo>
                      <a:cubicBezTo>
                        <a:pt x="3088" y="985"/>
                        <a:pt x="2873" y="712"/>
                        <a:pt x="2615" y="712"/>
                      </a:cubicBezTo>
                      <a:cubicBezTo>
                        <a:pt x="2561" y="712"/>
                        <a:pt x="2505" y="724"/>
                        <a:pt x="2449" y="751"/>
                      </a:cubicBezTo>
                      <a:cubicBezTo>
                        <a:pt x="2277" y="837"/>
                        <a:pt x="2093" y="878"/>
                        <a:pt x="1913" y="878"/>
                      </a:cubicBezTo>
                      <a:cubicBezTo>
                        <a:pt x="1475" y="878"/>
                        <a:pt x="1055" y="637"/>
                        <a:pt x="855" y="219"/>
                      </a:cubicBezTo>
                      <a:cubicBezTo>
                        <a:pt x="776" y="65"/>
                        <a:pt x="645" y="1"/>
                        <a:pt x="51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13"/>
                <p:cNvSpPr/>
                <p:nvPr/>
              </p:nvSpPr>
              <p:spPr>
                <a:xfrm>
                  <a:off x="1296784" y="3367537"/>
                  <a:ext cx="61675" cy="93730"/>
                </a:xfrm>
                <a:custGeom>
                  <a:avLst/>
                  <a:gdLst/>
                  <a:ahLst/>
                  <a:cxnLst/>
                  <a:rect l="l" t="t" r="r" b="b"/>
                  <a:pathLst>
                    <a:path w="1926" h="2927" extrusionOk="0">
                      <a:moveTo>
                        <a:pt x="1310" y="0"/>
                      </a:moveTo>
                      <a:cubicBezTo>
                        <a:pt x="1048" y="0"/>
                        <a:pt x="784" y="267"/>
                        <a:pt x="957" y="580"/>
                      </a:cubicBezTo>
                      <a:cubicBezTo>
                        <a:pt x="1240" y="1170"/>
                        <a:pt x="1004" y="1879"/>
                        <a:pt x="413" y="2174"/>
                      </a:cubicBezTo>
                      <a:cubicBezTo>
                        <a:pt x="0" y="2366"/>
                        <a:pt x="197" y="2926"/>
                        <a:pt x="557" y="2926"/>
                      </a:cubicBezTo>
                      <a:cubicBezTo>
                        <a:pt x="619" y="2926"/>
                        <a:pt x="686" y="2910"/>
                        <a:pt x="756" y="2871"/>
                      </a:cubicBezTo>
                      <a:cubicBezTo>
                        <a:pt x="1181" y="2670"/>
                        <a:pt x="1512" y="2316"/>
                        <a:pt x="1689" y="1891"/>
                      </a:cubicBezTo>
                      <a:cubicBezTo>
                        <a:pt x="1925" y="1359"/>
                        <a:pt x="1913" y="757"/>
                        <a:pt x="1654" y="237"/>
                      </a:cubicBezTo>
                      <a:cubicBezTo>
                        <a:pt x="1578" y="69"/>
                        <a:pt x="1444" y="0"/>
                        <a:pt x="131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13"/>
                <p:cNvSpPr/>
                <p:nvPr/>
              </p:nvSpPr>
              <p:spPr>
                <a:xfrm>
                  <a:off x="1904667" y="2904908"/>
                  <a:ext cx="229665" cy="189285"/>
                </a:xfrm>
                <a:custGeom>
                  <a:avLst/>
                  <a:gdLst/>
                  <a:ahLst/>
                  <a:cxnLst/>
                  <a:rect l="l" t="t" r="r" b="b"/>
                  <a:pathLst>
                    <a:path w="7172" h="5911" extrusionOk="0">
                      <a:moveTo>
                        <a:pt x="5541" y="0"/>
                      </a:moveTo>
                      <a:lnTo>
                        <a:pt x="1371" y="2067"/>
                      </a:lnTo>
                      <a:cubicBezTo>
                        <a:pt x="390" y="2575"/>
                        <a:pt x="1" y="3780"/>
                        <a:pt x="497" y="4773"/>
                      </a:cubicBezTo>
                      <a:cubicBezTo>
                        <a:pt x="847" y="5490"/>
                        <a:pt x="1567" y="5911"/>
                        <a:pt x="2318" y="5911"/>
                      </a:cubicBezTo>
                      <a:cubicBezTo>
                        <a:pt x="2607" y="5911"/>
                        <a:pt x="2900" y="5849"/>
                        <a:pt x="3178" y="5718"/>
                      </a:cubicBezTo>
                      <a:lnTo>
                        <a:pt x="7171" y="3745"/>
                      </a:lnTo>
                      <a:cubicBezTo>
                        <a:pt x="6876" y="2788"/>
                        <a:pt x="6498" y="1855"/>
                        <a:pt x="6061" y="969"/>
                      </a:cubicBezTo>
                      <a:cubicBezTo>
                        <a:pt x="5895" y="638"/>
                        <a:pt x="5718" y="307"/>
                        <a:pt x="554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13"/>
                <p:cNvSpPr/>
                <p:nvPr/>
              </p:nvSpPr>
              <p:spPr>
                <a:xfrm>
                  <a:off x="997150" y="3369266"/>
                  <a:ext cx="236838" cy="187075"/>
                </a:xfrm>
                <a:custGeom>
                  <a:avLst/>
                  <a:gdLst/>
                  <a:ahLst/>
                  <a:cxnLst/>
                  <a:rect l="l" t="t" r="r" b="b"/>
                  <a:pathLst>
                    <a:path w="7396" h="5842" extrusionOk="0">
                      <a:moveTo>
                        <a:pt x="5080" y="1"/>
                      </a:moveTo>
                      <a:cubicBezTo>
                        <a:pt x="4774" y="1"/>
                        <a:pt x="4463" y="71"/>
                        <a:pt x="4171" y="218"/>
                      </a:cubicBezTo>
                      <a:lnTo>
                        <a:pt x="4171" y="207"/>
                      </a:lnTo>
                      <a:lnTo>
                        <a:pt x="1" y="2274"/>
                      </a:lnTo>
                      <a:cubicBezTo>
                        <a:pt x="154" y="2605"/>
                        <a:pt x="296" y="2935"/>
                        <a:pt x="450" y="3266"/>
                      </a:cubicBezTo>
                      <a:cubicBezTo>
                        <a:pt x="898" y="4164"/>
                        <a:pt x="1406" y="5026"/>
                        <a:pt x="1985" y="5841"/>
                      </a:cubicBezTo>
                      <a:lnTo>
                        <a:pt x="5978" y="3869"/>
                      </a:lnTo>
                      <a:cubicBezTo>
                        <a:pt x="6982" y="3361"/>
                        <a:pt x="7396" y="2144"/>
                        <a:pt x="6900" y="1128"/>
                      </a:cubicBezTo>
                      <a:cubicBezTo>
                        <a:pt x="6548" y="416"/>
                        <a:pt x="5827" y="1"/>
                        <a:pt x="508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13"/>
                <p:cNvSpPr/>
                <p:nvPr/>
              </p:nvSpPr>
              <p:spPr>
                <a:xfrm>
                  <a:off x="1184513" y="3132652"/>
                  <a:ext cx="221980" cy="153580"/>
                </a:xfrm>
                <a:custGeom>
                  <a:avLst/>
                  <a:gdLst/>
                  <a:ahLst/>
                  <a:cxnLst/>
                  <a:rect l="l" t="t" r="r" b="b"/>
                  <a:pathLst>
                    <a:path w="6932" h="4796" extrusionOk="0">
                      <a:moveTo>
                        <a:pt x="6444" y="1"/>
                      </a:moveTo>
                      <a:cubicBezTo>
                        <a:pt x="6222" y="1"/>
                        <a:pt x="5999" y="171"/>
                        <a:pt x="6057" y="472"/>
                      </a:cubicBezTo>
                      <a:cubicBezTo>
                        <a:pt x="6282" y="1795"/>
                        <a:pt x="5620" y="3107"/>
                        <a:pt x="4415" y="3709"/>
                      </a:cubicBezTo>
                      <a:cubicBezTo>
                        <a:pt x="3986" y="3919"/>
                        <a:pt x="3526" y="4022"/>
                        <a:pt x="3069" y="4022"/>
                      </a:cubicBezTo>
                      <a:cubicBezTo>
                        <a:pt x="2243" y="4022"/>
                        <a:pt x="1429" y="3687"/>
                        <a:pt x="836" y="3048"/>
                      </a:cubicBezTo>
                      <a:cubicBezTo>
                        <a:pt x="750" y="2962"/>
                        <a:pt x="655" y="2926"/>
                        <a:pt x="563" y="2926"/>
                      </a:cubicBezTo>
                      <a:cubicBezTo>
                        <a:pt x="261" y="2926"/>
                        <a:pt x="0" y="3313"/>
                        <a:pt x="281" y="3603"/>
                      </a:cubicBezTo>
                      <a:cubicBezTo>
                        <a:pt x="1037" y="4382"/>
                        <a:pt x="2055" y="4796"/>
                        <a:pt x="3093" y="4796"/>
                      </a:cubicBezTo>
                      <a:cubicBezTo>
                        <a:pt x="3659" y="4796"/>
                        <a:pt x="4231" y="4672"/>
                        <a:pt x="4770" y="4418"/>
                      </a:cubicBezTo>
                      <a:cubicBezTo>
                        <a:pt x="5561" y="4016"/>
                        <a:pt x="6187" y="3355"/>
                        <a:pt x="6542" y="2540"/>
                      </a:cubicBezTo>
                      <a:cubicBezTo>
                        <a:pt x="6837" y="1843"/>
                        <a:pt x="6932" y="1098"/>
                        <a:pt x="6825" y="354"/>
                      </a:cubicBezTo>
                      <a:cubicBezTo>
                        <a:pt x="6799" y="112"/>
                        <a:pt x="6622" y="1"/>
                        <a:pt x="644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13"/>
                <p:cNvSpPr/>
                <p:nvPr/>
              </p:nvSpPr>
              <p:spPr>
                <a:xfrm>
                  <a:off x="1590398" y="2933024"/>
                  <a:ext cx="222012" cy="152331"/>
                </a:xfrm>
                <a:custGeom>
                  <a:avLst/>
                  <a:gdLst/>
                  <a:ahLst/>
                  <a:cxnLst/>
                  <a:rect l="l" t="t" r="r" b="b"/>
                  <a:pathLst>
                    <a:path w="6933" h="4757" extrusionOk="0">
                      <a:moveTo>
                        <a:pt x="6450" y="1"/>
                      </a:moveTo>
                      <a:cubicBezTo>
                        <a:pt x="6241" y="1"/>
                        <a:pt x="6032" y="153"/>
                        <a:pt x="6058" y="422"/>
                      </a:cubicBezTo>
                      <a:cubicBezTo>
                        <a:pt x="6294" y="1757"/>
                        <a:pt x="5621" y="3080"/>
                        <a:pt x="4416" y="3670"/>
                      </a:cubicBezTo>
                      <a:cubicBezTo>
                        <a:pt x="3987" y="3885"/>
                        <a:pt x="3526" y="3988"/>
                        <a:pt x="3068" y="3988"/>
                      </a:cubicBezTo>
                      <a:cubicBezTo>
                        <a:pt x="2239" y="3988"/>
                        <a:pt x="1423" y="3648"/>
                        <a:pt x="837" y="3009"/>
                      </a:cubicBezTo>
                      <a:cubicBezTo>
                        <a:pt x="751" y="2923"/>
                        <a:pt x="655" y="2887"/>
                        <a:pt x="563" y="2887"/>
                      </a:cubicBezTo>
                      <a:cubicBezTo>
                        <a:pt x="261" y="2887"/>
                        <a:pt x="1" y="3274"/>
                        <a:pt x="281" y="3564"/>
                      </a:cubicBezTo>
                      <a:cubicBezTo>
                        <a:pt x="1030" y="4343"/>
                        <a:pt x="2051" y="4757"/>
                        <a:pt x="3087" y="4757"/>
                      </a:cubicBezTo>
                      <a:cubicBezTo>
                        <a:pt x="3653" y="4757"/>
                        <a:pt x="4224" y="4634"/>
                        <a:pt x="4759" y="4379"/>
                      </a:cubicBezTo>
                      <a:cubicBezTo>
                        <a:pt x="5550" y="3977"/>
                        <a:pt x="6188" y="3316"/>
                        <a:pt x="6530" y="2501"/>
                      </a:cubicBezTo>
                      <a:cubicBezTo>
                        <a:pt x="6826" y="1816"/>
                        <a:pt x="6932" y="1060"/>
                        <a:pt x="6826" y="315"/>
                      </a:cubicBezTo>
                      <a:cubicBezTo>
                        <a:pt x="6784" y="99"/>
                        <a:pt x="6617" y="1"/>
                        <a:pt x="645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13"/>
                <p:cNvSpPr/>
                <p:nvPr/>
              </p:nvSpPr>
              <p:spPr>
                <a:xfrm>
                  <a:off x="1533302" y="2731858"/>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68" name="Google Shape;1368;p13"/>
              <p:cNvSpPr/>
              <p:nvPr/>
            </p:nvSpPr>
            <p:spPr>
              <a:xfrm>
                <a:off x="1105738" y="2943623"/>
                <a:ext cx="175932" cy="116210"/>
              </a:xfrm>
              <a:custGeom>
                <a:avLst/>
                <a:gdLst/>
                <a:ahLst/>
                <a:cxnLst/>
                <a:rect l="l" t="t" r="r" b="b"/>
                <a:pathLst>
                  <a:path w="5494" h="3629" extrusionOk="0">
                    <a:moveTo>
                      <a:pt x="3333" y="0"/>
                    </a:moveTo>
                    <a:cubicBezTo>
                      <a:pt x="1614" y="0"/>
                      <a:pt x="0" y="1359"/>
                      <a:pt x="0" y="3327"/>
                    </a:cubicBezTo>
                    <a:cubicBezTo>
                      <a:pt x="0" y="3528"/>
                      <a:pt x="148" y="3629"/>
                      <a:pt x="295" y="3629"/>
                    </a:cubicBezTo>
                    <a:cubicBezTo>
                      <a:pt x="443" y="3629"/>
                      <a:pt x="591" y="3528"/>
                      <a:pt x="591" y="3327"/>
                    </a:cubicBezTo>
                    <a:cubicBezTo>
                      <a:pt x="591" y="1704"/>
                      <a:pt x="1921" y="584"/>
                      <a:pt x="3341" y="584"/>
                    </a:cubicBezTo>
                    <a:cubicBezTo>
                      <a:pt x="3905" y="584"/>
                      <a:pt x="4483" y="761"/>
                      <a:pt x="4997" y="1154"/>
                    </a:cubicBezTo>
                    <a:cubicBezTo>
                      <a:pt x="5050" y="1192"/>
                      <a:pt x="5111" y="1211"/>
                      <a:pt x="5171" y="1211"/>
                    </a:cubicBezTo>
                    <a:cubicBezTo>
                      <a:pt x="5258" y="1211"/>
                      <a:pt x="5343" y="1172"/>
                      <a:pt x="5399" y="1095"/>
                    </a:cubicBezTo>
                    <a:cubicBezTo>
                      <a:pt x="5411" y="1083"/>
                      <a:pt x="5434" y="1059"/>
                      <a:pt x="5434" y="1036"/>
                    </a:cubicBezTo>
                    <a:cubicBezTo>
                      <a:pt x="5493" y="918"/>
                      <a:pt x="5446" y="764"/>
                      <a:pt x="5340" y="693"/>
                    </a:cubicBezTo>
                    <a:cubicBezTo>
                      <a:pt x="4717" y="216"/>
                      <a:pt x="4017" y="0"/>
                      <a:pt x="333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69" name="Google Shape;1369;p13"/>
            <p:cNvGrpSpPr/>
            <p:nvPr/>
          </p:nvGrpSpPr>
          <p:grpSpPr>
            <a:xfrm flipH="1">
              <a:off x="542282" y="706707"/>
              <a:ext cx="548553" cy="481121"/>
              <a:chOff x="6816620" y="3288554"/>
              <a:chExt cx="1040699" cy="912769"/>
            </a:xfrm>
          </p:grpSpPr>
          <p:sp>
            <p:nvSpPr>
              <p:cNvPr id="1370" name="Google Shape;1370;p13"/>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13"/>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13"/>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13"/>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13"/>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13"/>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13"/>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13"/>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13"/>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9" name="Google Shape;1379;p13"/>
            <p:cNvGrpSpPr/>
            <p:nvPr/>
          </p:nvGrpSpPr>
          <p:grpSpPr>
            <a:xfrm>
              <a:off x="-6271" y="810808"/>
              <a:ext cx="277315" cy="862910"/>
              <a:chOff x="2898" y="2667333"/>
              <a:chExt cx="277315" cy="862910"/>
            </a:xfrm>
          </p:grpSpPr>
          <p:sp>
            <p:nvSpPr>
              <p:cNvPr id="1380" name="Google Shape;1380;p13"/>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13"/>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2" name="Google Shape;1382;p13"/>
            <p:cNvGrpSpPr/>
            <p:nvPr/>
          </p:nvGrpSpPr>
          <p:grpSpPr>
            <a:xfrm flipH="1">
              <a:off x="83593" y="1973773"/>
              <a:ext cx="548569" cy="499806"/>
              <a:chOff x="30262" y="3461651"/>
              <a:chExt cx="1026705" cy="935441"/>
            </a:xfrm>
          </p:grpSpPr>
          <p:sp>
            <p:nvSpPr>
              <p:cNvPr id="1383" name="Google Shape;1383;p13"/>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13"/>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13"/>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13"/>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13"/>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13"/>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13"/>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13"/>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1" name="Google Shape;1391;p13"/>
            <p:cNvGrpSpPr/>
            <p:nvPr/>
          </p:nvGrpSpPr>
          <p:grpSpPr>
            <a:xfrm flipH="1">
              <a:off x="7921956" y="1069284"/>
              <a:ext cx="548590" cy="484692"/>
              <a:chOff x="158480" y="1731379"/>
              <a:chExt cx="997981" cy="881740"/>
            </a:xfrm>
          </p:grpSpPr>
          <p:sp>
            <p:nvSpPr>
              <p:cNvPr id="1392" name="Google Shape;1392;p13"/>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13"/>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13"/>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13"/>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13"/>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13"/>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13"/>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13"/>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13"/>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13"/>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13"/>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13"/>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13"/>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5" name="Google Shape;1405;p13"/>
            <p:cNvGrpSpPr/>
            <p:nvPr/>
          </p:nvGrpSpPr>
          <p:grpSpPr>
            <a:xfrm flipH="1">
              <a:off x="8175860" y="1689648"/>
              <a:ext cx="778963" cy="683208"/>
              <a:chOff x="6816620" y="3288554"/>
              <a:chExt cx="1040699" cy="912769"/>
            </a:xfrm>
          </p:grpSpPr>
          <p:sp>
            <p:nvSpPr>
              <p:cNvPr id="1406" name="Google Shape;1406;p13"/>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13"/>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13"/>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13"/>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13"/>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13"/>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13"/>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13"/>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13"/>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1" name="Shape 1464"/>
        <p:cNvGrpSpPr/>
        <p:nvPr/>
      </p:nvGrpSpPr>
      <p:grpSpPr>
        <a:xfrm>
          <a:off x="0" y="0"/>
          <a:ext cx="0" cy="0"/>
          <a:chOff x="0" y="0"/>
          <a:chExt cx="0" cy="0"/>
        </a:xfrm>
      </p:grpSpPr>
      <p:sp>
        <p:nvSpPr>
          <p:cNvPr id="1465" name="Google Shape;1465;p15"/>
          <p:cNvSpPr txBox="1">
            <a:spLocks noGrp="1"/>
          </p:cNvSpPr>
          <p:nvPr>
            <p:ph type="title"/>
          </p:nvPr>
        </p:nvSpPr>
        <p:spPr>
          <a:xfrm>
            <a:off x="714175" y="445025"/>
            <a:ext cx="7715700" cy="645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1466" name="Google Shape;1466;p15"/>
          <p:cNvGrpSpPr/>
          <p:nvPr/>
        </p:nvGrpSpPr>
        <p:grpSpPr>
          <a:xfrm>
            <a:off x="8895099" y="1012029"/>
            <a:ext cx="257653" cy="664691"/>
            <a:chOff x="8895099" y="1012029"/>
            <a:chExt cx="257653" cy="664691"/>
          </a:xfrm>
        </p:grpSpPr>
        <p:sp>
          <p:nvSpPr>
            <p:cNvPr id="1467" name="Google Shape;1467;p15"/>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15"/>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15"/>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15"/>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15"/>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72" name="Google Shape;1472;p15"/>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73" name="Google Shape;1473;p15"/>
          <p:cNvGrpSpPr/>
          <p:nvPr/>
        </p:nvGrpSpPr>
        <p:grpSpPr>
          <a:xfrm>
            <a:off x="-29614" y="-95665"/>
            <a:ext cx="684353" cy="725246"/>
            <a:chOff x="-17100" y="-95665"/>
            <a:chExt cx="684353" cy="725246"/>
          </a:xfrm>
        </p:grpSpPr>
        <p:sp>
          <p:nvSpPr>
            <p:cNvPr id="1474" name="Google Shape;1474;p15"/>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15"/>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15"/>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15"/>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15"/>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79" name="Google Shape;1479;p15"/>
          <p:cNvGrpSpPr/>
          <p:nvPr/>
        </p:nvGrpSpPr>
        <p:grpSpPr>
          <a:xfrm>
            <a:off x="-18343" y="810796"/>
            <a:ext cx="488872" cy="695337"/>
            <a:chOff x="-5828" y="810796"/>
            <a:chExt cx="488872" cy="695337"/>
          </a:xfrm>
        </p:grpSpPr>
        <p:sp>
          <p:nvSpPr>
            <p:cNvPr id="1480" name="Google Shape;1480;p15"/>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15"/>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15"/>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15"/>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15"/>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15"/>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15"/>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7" name="Google Shape;1487;p15"/>
          <p:cNvGrpSpPr/>
          <p:nvPr/>
        </p:nvGrpSpPr>
        <p:grpSpPr>
          <a:xfrm>
            <a:off x="-9616" y="2667333"/>
            <a:ext cx="277315" cy="862910"/>
            <a:chOff x="2898" y="2667333"/>
            <a:chExt cx="277315" cy="862910"/>
          </a:xfrm>
        </p:grpSpPr>
        <p:sp>
          <p:nvSpPr>
            <p:cNvPr id="1488" name="Google Shape;1488;p15"/>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15"/>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0" name="Google Shape;1490;p15"/>
          <p:cNvGrpSpPr/>
          <p:nvPr/>
        </p:nvGrpSpPr>
        <p:grpSpPr>
          <a:xfrm>
            <a:off x="-12514" y="4659199"/>
            <a:ext cx="635935" cy="483764"/>
            <a:chOff x="1" y="4659199"/>
            <a:chExt cx="635935" cy="483764"/>
          </a:xfrm>
        </p:grpSpPr>
        <p:sp>
          <p:nvSpPr>
            <p:cNvPr id="1491" name="Google Shape;1491;p15"/>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15"/>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15"/>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15"/>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15"/>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6" name="Google Shape;1496;p15"/>
          <p:cNvGrpSpPr/>
          <p:nvPr/>
        </p:nvGrpSpPr>
        <p:grpSpPr>
          <a:xfrm>
            <a:off x="8570903" y="-114590"/>
            <a:ext cx="581465" cy="723709"/>
            <a:chOff x="8570903" y="-114590"/>
            <a:chExt cx="581465" cy="723709"/>
          </a:xfrm>
        </p:grpSpPr>
        <p:sp>
          <p:nvSpPr>
            <p:cNvPr id="1497" name="Google Shape;1497;p15"/>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15"/>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15"/>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15"/>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15"/>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15"/>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15"/>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2">
  <p:cSld name="SECTION_HEADER_2">
    <p:spTree>
      <p:nvGrpSpPr>
        <p:cNvPr id="1" name="Shape 1504"/>
        <p:cNvGrpSpPr/>
        <p:nvPr/>
      </p:nvGrpSpPr>
      <p:grpSpPr>
        <a:xfrm>
          <a:off x="0" y="0"/>
          <a:ext cx="0" cy="0"/>
          <a:chOff x="0" y="0"/>
          <a:chExt cx="0" cy="0"/>
        </a:xfrm>
      </p:grpSpPr>
      <p:sp>
        <p:nvSpPr>
          <p:cNvPr id="1505" name="Google Shape;1505;p16"/>
          <p:cNvSpPr txBox="1">
            <a:spLocks noGrp="1"/>
          </p:cNvSpPr>
          <p:nvPr>
            <p:ph type="title"/>
          </p:nvPr>
        </p:nvSpPr>
        <p:spPr>
          <a:xfrm>
            <a:off x="3011400" y="2163188"/>
            <a:ext cx="3121200" cy="102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5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06" name="Google Shape;1506;p16"/>
          <p:cNvSpPr txBox="1">
            <a:spLocks noGrp="1"/>
          </p:cNvSpPr>
          <p:nvPr>
            <p:ph type="title" idx="2" hasCustomPrompt="1"/>
          </p:nvPr>
        </p:nvSpPr>
        <p:spPr>
          <a:xfrm>
            <a:off x="2865600" y="1026599"/>
            <a:ext cx="3412800" cy="102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7200">
                <a:solidFill>
                  <a:schemeClr val="accen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507" name="Google Shape;1507;p16"/>
          <p:cNvSpPr txBox="1">
            <a:spLocks noGrp="1"/>
          </p:cNvSpPr>
          <p:nvPr>
            <p:ph type="subTitle" idx="1"/>
          </p:nvPr>
        </p:nvSpPr>
        <p:spPr>
          <a:xfrm>
            <a:off x="3104550" y="3265387"/>
            <a:ext cx="2934900" cy="584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1508" name="Google Shape;1508;p16"/>
          <p:cNvGrpSpPr/>
          <p:nvPr/>
        </p:nvGrpSpPr>
        <p:grpSpPr>
          <a:xfrm>
            <a:off x="8167079" y="697785"/>
            <a:ext cx="525489" cy="512808"/>
            <a:chOff x="7998517" y="657985"/>
            <a:chExt cx="525489" cy="512808"/>
          </a:xfrm>
        </p:grpSpPr>
        <p:sp>
          <p:nvSpPr>
            <p:cNvPr id="1509" name="Google Shape;1509;p16"/>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16"/>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16"/>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16"/>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16"/>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16"/>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16"/>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16"/>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16"/>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16"/>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16"/>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16"/>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16"/>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16"/>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16"/>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16"/>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16"/>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16"/>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16"/>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16"/>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16"/>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0" name="Google Shape;1530;p16"/>
          <p:cNvGrpSpPr/>
          <p:nvPr/>
        </p:nvGrpSpPr>
        <p:grpSpPr>
          <a:xfrm>
            <a:off x="8240208" y="3997285"/>
            <a:ext cx="828486" cy="735173"/>
            <a:chOff x="7918333" y="3847522"/>
            <a:chExt cx="828486" cy="735173"/>
          </a:xfrm>
        </p:grpSpPr>
        <p:sp>
          <p:nvSpPr>
            <p:cNvPr id="1531" name="Google Shape;1531;p16"/>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16"/>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16"/>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16"/>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16"/>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16"/>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16"/>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16"/>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9" name="Google Shape;1539;p16"/>
          <p:cNvGrpSpPr/>
          <p:nvPr/>
        </p:nvGrpSpPr>
        <p:grpSpPr>
          <a:xfrm>
            <a:off x="8895099" y="1012029"/>
            <a:ext cx="257653" cy="664691"/>
            <a:chOff x="8895099" y="1012029"/>
            <a:chExt cx="257653" cy="664691"/>
          </a:xfrm>
        </p:grpSpPr>
        <p:sp>
          <p:nvSpPr>
            <p:cNvPr id="1540" name="Google Shape;1540;p16"/>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541;p16"/>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16"/>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16"/>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16"/>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5" name="Google Shape;1545;p16"/>
          <p:cNvGrpSpPr/>
          <p:nvPr/>
        </p:nvGrpSpPr>
        <p:grpSpPr>
          <a:xfrm>
            <a:off x="8381944" y="2551729"/>
            <a:ext cx="959394" cy="1094113"/>
            <a:chOff x="8184632" y="2551892"/>
            <a:chExt cx="959394" cy="1094113"/>
          </a:xfrm>
        </p:grpSpPr>
        <p:sp>
          <p:nvSpPr>
            <p:cNvPr id="1546" name="Google Shape;1546;p16"/>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16"/>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16"/>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16"/>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16"/>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16"/>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16"/>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16"/>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16"/>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16"/>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6" name="Google Shape;1556;p16"/>
          <p:cNvGrpSpPr/>
          <p:nvPr/>
        </p:nvGrpSpPr>
        <p:grpSpPr>
          <a:xfrm>
            <a:off x="8358256" y="1738655"/>
            <a:ext cx="785736" cy="696137"/>
            <a:chOff x="8066981" y="1564318"/>
            <a:chExt cx="785736" cy="696137"/>
          </a:xfrm>
        </p:grpSpPr>
        <p:sp>
          <p:nvSpPr>
            <p:cNvPr id="1557" name="Google Shape;1557;p16"/>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16"/>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16"/>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16"/>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16"/>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562;p16"/>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16"/>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16"/>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16"/>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16"/>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16"/>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68" name="Google Shape;1568;p16"/>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69" name="Google Shape;1569;p16"/>
          <p:cNvGrpSpPr/>
          <p:nvPr/>
        </p:nvGrpSpPr>
        <p:grpSpPr>
          <a:xfrm>
            <a:off x="-128277" y="3474926"/>
            <a:ext cx="1026705" cy="935441"/>
            <a:chOff x="30262" y="3461651"/>
            <a:chExt cx="1026705" cy="935441"/>
          </a:xfrm>
        </p:grpSpPr>
        <p:sp>
          <p:nvSpPr>
            <p:cNvPr id="1570" name="Google Shape;1570;p16"/>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16"/>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16"/>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16"/>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16"/>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16"/>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16"/>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16"/>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8" name="Google Shape;1578;p16"/>
          <p:cNvGrpSpPr/>
          <p:nvPr/>
        </p:nvGrpSpPr>
        <p:grpSpPr>
          <a:xfrm>
            <a:off x="-29614" y="-95665"/>
            <a:ext cx="684353" cy="725246"/>
            <a:chOff x="-17100" y="-95665"/>
            <a:chExt cx="684353" cy="725246"/>
          </a:xfrm>
        </p:grpSpPr>
        <p:sp>
          <p:nvSpPr>
            <p:cNvPr id="1579" name="Google Shape;1579;p16"/>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16"/>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16"/>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16"/>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16"/>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4" name="Google Shape;1584;p16"/>
          <p:cNvGrpSpPr/>
          <p:nvPr/>
        </p:nvGrpSpPr>
        <p:grpSpPr>
          <a:xfrm>
            <a:off x="-369934" y="1645854"/>
            <a:ext cx="997981" cy="881740"/>
            <a:chOff x="158480" y="1731379"/>
            <a:chExt cx="997981" cy="881740"/>
          </a:xfrm>
        </p:grpSpPr>
        <p:sp>
          <p:nvSpPr>
            <p:cNvPr id="1585" name="Google Shape;1585;p16"/>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16"/>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16"/>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16"/>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16"/>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16"/>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591;p16"/>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16"/>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16"/>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16"/>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16"/>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16"/>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16"/>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8" name="Google Shape;1598;p16"/>
          <p:cNvGrpSpPr/>
          <p:nvPr/>
        </p:nvGrpSpPr>
        <p:grpSpPr>
          <a:xfrm>
            <a:off x="470541" y="405009"/>
            <a:ext cx="692679" cy="652747"/>
            <a:chOff x="721756" y="911059"/>
            <a:chExt cx="692679" cy="652747"/>
          </a:xfrm>
        </p:grpSpPr>
        <p:sp>
          <p:nvSpPr>
            <p:cNvPr id="1599" name="Google Shape;1599;p16"/>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16"/>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16"/>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16"/>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16"/>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16"/>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16"/>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16"/>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16"/>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16"/>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9" name="Google Shape;1609;p16"/>
          <p:cNvGrpSpPr/>
          <p:nvPr/>
        </p:nvGrpSpPr>
        <p:grpSpPr>
          <a:xfrm>
            <a:off x="-18343" y="810796"/>
            <a:ext cx="488872" cy="695337"/>
            <a:chOff x="-5828" y="810796"/>
            <a:chExt cx="488872" cy="695337"/>
          </a:xfrm>
        </p:grpSpPr>
        <p:sp>
          <p:nvSpPr>
            <p:cNvPr id="1610" name="Google Shape;1610;p16"/>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16"/>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16"/>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16"/>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16"/>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615;p16"/>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16"/>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7" name="Google Shape;1617;p16"/>
          <p:cNvGrpSpPr/>
          <p:nvPr/>
        </p:nvGrpSpPr>
        <p:grpSpPr>
          <a:xfrm>
            <a:off x="-9616" y="2667333"/>
            <a:ext cx="277315" cy="862910"/>
            <a:chOff x="2898" y="2667333"/>
            <a:chExt cx="277315" cy="862910"/>
          </a:xfrm>
        </p:grpSpPr>
        <p:sp>
          <p:nvSpPr>
            <p:cNvPr id="1618" name="Google Shape;1618;p16"/>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16"/>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0" name="Google Shape;1620;p16"/>
          <p:cNvGrpSpPr/>
          <p:nvPr/>
        </p:nvGrpSpPr>
        <p:grpSpPr>
          <a:xfrm>
            <a:off x="-12514" y="4659199"/>
            <a:ext cx="635935" cy="483764"/>
            <a:chOff x="1" y="4659199"/>
            <a:chExt cx="635935" cy="483764"/>
          </a:xfrm>
        </p:grpSpPr>
        <p:sp>
          <p:nvSpPr>
            <p:cNvPr id="1621" name="Google Shape;1621;p16"/>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622;p16"/>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623;p16"/>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624;p16"/>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625;p16"/>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26" name="Google Shape;1626;p16"/>
          <p:cNvGrpSpPr/>
          <p:nvPr/>
        </p:nvGrpSpPr>
        <p:grpSpPr>
          <a:xfrm>
            <a:off x="8570903" y="-114590"/>
            <a:ext cx="581465" cy="723709"/>
            <a:chOff x="8570903" y="-114590"/>
            <a:chExt cx="581465" cy="723709"/>
          </a:xfrm>
        </p:grpSpPr>
        <p:sp>
          <p:nvSpPr>
            <p:cNvPr id="1627" name="Google Shape;1627;p16"/>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 name="Google Shape;1628;p16"/>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629;p16"/>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630;p16"/>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631;p16"/>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16"/>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 name="Google Shape;1633;p16"/>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1634"/>
        <p:cNvGrpSpPr/>
        <p:nvPr/>
      </p:nvGrpSpPr>
      <p:grpSpPr>
        <a:xfrm>
          <a:off x="0" y="0"/>
          <a:ext cx="0" cy="0"/>
          <a:chOff x="0" y="0"/>
          <a:chExt cx="0" cy="0"/>
        </a:xfrm>
      </p:grpSpPr>
      <p:sp>
        <p:nvSpPr>
          <p:cNvPr id="1635" name="Google Shape;1635;p17"/>
          <p:cNvSpPr/>
          <p:nvPr/>
        </p:nvSpPr>
        <p:spPr>
          <a:xfrm>
            <a:off x="810875" y="574450"/>
            <a:ext cx="7522200" cy="3879300"/>
          </a:xfrm>
          <a:prstGeom prst="roundRect">
            <a:avLst>
              <a:gd name="adj" fmla="val 50000"/>
            </a:avLst>
          </a:prstGeom>
          <a:solidFill>
            <a:srgbClr val="00C5BB">
              <a:alpha val="251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36" name="Google Shape;1636;p17"/>
          <p:cNvGrpSpPr/>
          <p:nvPr/>
        </p:nvGrpSpPr>
        <p:grpSpPr>
          <a:xfrm>
            <a:off x="5886650" y="3588681"/>
            <a:ext cx="1957659" cy="1717010"/>
            <a:chOff x="6816620" y="3288554"/>
            <a:chExt cx="1040699" cy="912769"/>
          </a:xfrm>
        </p:grpSpPr>
        <p:sp>
          <p:nvSpPr>
            <p:cNvPr id="1637" name="Google Shape;1637;p17"/>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17"/>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17"/>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17"/>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 name="Google Shape;1641;p17"/>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 name="Google Shape;1642;p17"/>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 name="Google Shape;1643;p17"/>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 name="Google Shape;1644;p17"/>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645;p17"/>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46" name="Google Shape;1646;p17"/>
          <p:cNvGrpSpPr/>
          <p:nvPr/>
        </p:nvGrpSpPr>
        <p:grpSpPr>
          <a:xfrm rot="-3047715">
            <a:off x="1602132" y="-160023"/>
            <a:ext cx="1391392" cy="1391360"/>
            <a:chOff x="836749" y="-640015"/>
            <a:chExt cx="1391378" cy="1391346"/>
          </a:xfrm>
        </p:grpSpPr>
        <p:sp>
          <p:nvSpPr>
            <p:cNvPr id="1647" name="Google Shape;1647;p17"/>
            <p:cNvSpPr/>
            <p:nvPr/>
          </p:nvSpPr>
          <p:spPr>
            <a:xfrm>
              <a:off x="836749" y="-640015"/>
              <a:ext cx="1391378" cy="1391346"/>
            </a:xfrm>
            <a:custGeom>
              <a:avLst/>
              <a:gdLst/>
              <a:ahLst/>
              <a:cxnLst/>
              <a:rect l="l" t="t" r="r" b="b"/>
              <a:pathLst>
                <a:path w="43450" h="43449" extrusionOk="0">
                  <a:moveTo>
                    <a:pt x="21725" y="0"/>
                  </a:moveTo>
                  <a:cubicBezTo>
                    <a:pt x="9735" y="0"/>
                    <a:pt x="1" y="9722"/>
                    <a:pt x="1" y="21724"/>
                  </a:cubicBezTo>
                  <a:cubicBezTo>
                    <a:pt x="1" y="33727"/>
                    <a:pt x="9735" y="43449"/>
                    <a:pt x="21725" y="43449"/>
                  </a:cubicBezTo>
                  <a:cubicBezTo>
                    <a:pt x="33728" y="43449"/>
                    <a:pt x="43450" y="33727"/>
                    <a:pt x="43450" y="21724"/>
                  </a:cubicBezTo>
                  <a:cubicBezTo>
                    <a:pt x="43450" y="9722"/>
                    <a:pt x="33728" y="0"/>
                    <a:pt x="2172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648;p17"/>
            <p:cNvSpPr/>
            <p:nvPr/>
          </p:nvSpPr>
          <p:spPr>
            <a:xfrm>
              <a:off x="1835435" y="288637"/>
              <a:ext cx="288299" cy="251633"/>
            </a:xfrm>
            <a:custGeom>
              <a:avLst/>
              <a:gdLst/>
              <a:ahLst/>
              <a:cxnLst/>
              <a:rect l="l" t="t" r="r" b="b"/>
              <a:pathLst>
                <a:path w="9003" h="7858" extrusionOk="0">
                  <a:moveTo>
                    <a:pt x="2653" y="1"/>
                  </a:moveTo>
                  <a:cubicBezTo>
                    <a:pt x="1940" y="1"/>
                    <a:pt x="1237" y="324"/>
                    <a:pt x="780" y="935"/>
                  </a:cubicBezTo>
                  <a:cubicBezTo>
                    <a:pt x="1" y="1974"/>
                    <a:pt x="213" y="3439"/>
                    <a:pt x="1253" y="4207"/>
                  </a:cubicBezTo>
                  <a:lnTo>
                    <a:pt x="6120" y="7857"/>
                  </a:lnTo>
                  <a:cubicBezTo>
                    <a:pt x="6770" y="7184"/>
                    <a:pt x="7372" y="6475"/>
                    <a:pt x="7939" y="5731"/>
                  </a:cubicBezTo>
                  <a:cubicBezTo>
                    <a:pt x="8317" y="5223"/>
                    <a:pt x="8672" y="4703"/>
                    <a:pt x="9002" y="4171"/>
                  </a:cubicBezTo>
                  <a:lnTo>
                    <a:pt x="4053" y="462"/>
                  </a:lnTo>
                  <a:cubicBezTo>
                    <a:pt x="3631" y="151"/>
                    <a:pt x="3140" y="1"/>
                    <a:pt x="2653"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649;p17"/>
            <p:cNvSpPr/>
            <p:nvPr/>
          </p:nvSpPr>
          <p:spPr>
            <a:xfrm>
              <a:off x="926796" y="-407372"/>
              <a:ext cx="287530" cy="254034"/>
            </a:xfrm>
            <a:custGeom>
              <a:avLst/>
              <a:gdLst/>
              <a:ahLst/>
              <a:cxnLst/>
              <a:rect l="l" t="t" r="r" b="b"/>
              <a:pathLst>
                <a:path w="8979" h="7933" extrusionOk="0">
                  <a:moveTo>
                    <a:pt x="2717" y="0"/>
                  </a:moveTo>
                  <a:cubicBezTo>
                    <a:pt x="2304" y="461"/>
                    <a:pt x="1902" y="945"/>
                    <a:pt x="1512" y="1465"/>
                  </a:cubicBezTo>
                  <a:cubicBezTo>
                    <a:pt x="957" y="2209"/>
                    <a:pt x="461" y="2989"/>
                    <a:pt x="0" y="3792"/>
                  </a:cubicBezTo>
                  <a:lnTo>
                    <a:pt x="4879" y="7431"/>
                  </a:lnTo>
                  <a:cubicBezTo>
                    <a:pt x="5306" y="7769"/>
                    <a:pt x="5814" y="7932"/>
                    <a:pt x="6318" y="7932"/>
                  </a:cubicBezTo>
                  <a:cubicBezTo>
                    <a:pt x="7029" y="7932"/>
                    <a:pt x="7731" y="7608"/>
                    <a:pt x="8187" y="6993"/>
                  </a:cubicBezTo>
                  <a:cubicBezTo>
                    <a:pt x="8978" y="5942"/>
                    <a:pt x="8742" y="4454"/>
                    <a:pt x="7667" y="3686"/>
                  </a:cubicBezTo>
                  <a:lnTo>
                    <a:pt x="2717"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17"/>
            <p:cNvSpPr/>
            <p:nvPr/>
          </p:nvSpPr>
          <p:spPr>
            <a:xfrm>
              <a:off x="1293966" y="-247547"/>
              <a:ext cx="188196" cy="169975"/>
            </a:xfrm>
            <a:custGeom>
              <a:avLst/>
              <a:gdLst/>
              <a:ahLst/>
              <a:cxnLst/>
              <a:rect l="l" t="t" r="r" b="b"/>
              <a:pathLst>
                <a:path w="5877" h="5308" extrusionOk="0">
                  <a:moveTo>
                    <a:pt x="2882" y="1"/>
                  </a:moveTo>
                  <a:cubicBezTo>
                    <a:pt x="1382" y="1"/>
                    <a:pt x="0" y="1313"/>
                    <a:pt x="253" y="3030"/>
                  </a:cubicBezTo>
                  <a:cubicBezTo>
                    <a:pt x="456" y="4464"/>
                    <a:pt x="1662" y="5307"/>
                    <a:pt x="2891" y="5307"/>
                  </a:cubicBezTo>
                  <a:cubicBezTo>
                    <a:pt x="3668" y="5307"/>
                    <a:pt x="4453" y="4971"/>
                    <a:pt x="5002" y="4235"/>
                  </a:cubicBezTo>
                  <a:cubicBezTo>
                    <a:pt x="5876" y="3066"/>
                    <a:pt x="5628" y="1412"/>
                    <a:pt x="4459" y="538"/>
                  </a:cubicBezTo>
                  <a:cubicBezTo>
                    <a:pt x="3963" y="166"/>
                    <a:pt x="3415" y="1"/>
                    <a:pt x="288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17"/>
            <p:cNvSpPr/>
            <p:nvPr/>
          </p:nvSpPr>
          <p:spPr>
            <a:xfrm>
              <a:off x="1353528" y="-223242"/>
              <a:ext cx="56007" cy="50596"/>
            </a:xfrm>
            <a:custGeom>
              <a:avLst/>
              <a:gdLst/>
              <a:ahLst/>
              <a:cxnLst/>
              <a:rect l="l" t="t" r="r" b="b"/>
              <a:pathLst>
                <a:path w="1749" h="1580" extrusionOk="0">
                  <a:moveTo>
                    <a:pt x="859" y="0"/>
                  </a:moveTo>
                  <a:cubicBezTo>
                    <a:pt x="414" y="0"/>
                    <a:pt x="1" y="386"/>
                    <a:pt x="71" y="901"/>
                  </a:cubicBezTo>
                  <a:cubicBezTo>
                    <a:pt x="136" y="1329"/>
                    <a:pt x="496" y="1579"/>
                    <a:pt x="862" y="1579"/>
                  </a:cubicBezTo>
                  <a:cubicBezTo>
                    <a:pt x="1092" y="1579"/>
                    <a:pt x="1324" y="1481"/>
                    <a:pt x="1488" y="1267"/>
                  </a:cubicBezTo>
                  <a:cubicBezTo>
                    <a:pt x="1748" y="913"/>
                    <a:pt x="1677" y="417"/>
                    <a:pt x="1323" y="157"/>
                  </a:cubicBezTo>
                  <a:cubicBezTo>
                    <a:pt x="1178" y="49"/>
                    <a:pt x="1016" y="0"/>
                    <a:pt x="8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 name="Google Shape;1652;p17"/>
            <p:cNvSpPr/>
            <p:nvPr/>
          </p:nvSpPr>
          <p:spPr>
            <a:xfrm>
              <a:off x="1691429" y="49429"/>
              <a:ext cx="187940" cy="169879"/>
            </a:xfrm>
            <a:custGeom>
              <a:avLst/>
              <a:gdLst/>
              <a:ahLst/>
              <a:cxnLst/>
              <a:rect l="l" t="t" r="r" b="b"/>
              <a:pathLst>
                <a:path w="5869" h="5305" extrusionOk="0">
                  <a:moveTo>
                    <a:pt x="2876" y="0"/>
                  </a:moveTo>
                  <a:cubicBezTo>
                    <a:pt x="1378" y="0"/>
                    <a:pt x="1" y="1312"/>
                    <a:pt x="245" y="3030"/>
                  </a:cubicBezTo>
                  <a:cubicBezTo>
                    <a:pt x="455" y="4465"/>
                    <a:pt x="1662" y="5304"/>
                    <a:pt x="2891" y="5304"/>
                  </a:cubicBezTo>
                  <a:cubicBezTo>
                    <a:pt x="3664" y="5304"/>
                    <a:pt x="4446" y="4972"/>
                    <a:pt x="4994" y="4246"/>
                  </a:cubicBezTo>
                  <a:cubicBezTo>
                    <a:pt x="5868" y="3065"/>
                    <a:pt x="5632" y="1411"/>
                    <a:pt x="4450" y="537"/>
                  </a:cubicBezTo>
                  <a:cubicBezTo>
                    <a:pt x="3955" y="166"/>
                    <a:pt x="3408" y="0"/>
                    <a:pt x="287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17"/>
            <p:cNvSpPr/>
            <p:nvPr/>
          </p:nvSpPr>
          <p:spPr>
            <a:xfrm>
              <a:off x="1750831" y="73702"/>
              <a:ext cx="55879" cy="50596"/>
            </a:xfrm>
            <a:custGeom>
              <a:avLst/>
              <a:gdLst/>
              <a:ahLst/>
              <a:cxnLst/>
              <a:rect l="l" t="t" r="r" b="b"/>
              <a:pathLst>
                <a:path w="1745" h="1580" extrusionOk="0">
                  <a:moveTo>
                    <a:pt x="861" y="1"/>
                  </a:moveTo>
                  <a:cubicBezTo>
                    <a:pt x="412" y="1"/>
                    <a:pt x="1" y="386"/>
                    <a:pt x="79" y="901"/>
                  </a:cubicBezTo>
                  <a:cubicBezTo>
                    <a:pt x="137" y="1330"/>
                    <a:pt x="495" y="1580"/>
                    <a:pt x="860" y="1580"/>
                  </a:cubicBezTo>
                  <a:cubicBezTo>
                    <a:pt x="1089" y="1580"/>
                    <a:pt x="1321" y="1481"/>
                    <a:pt x="1485" y="1267"/>
                  </a:cubicBezTo>
                  <a:cubicBezTo>
                    <a:pt x="1745" y="913"/>
                    <a:pt x="1674" y="417"/>
                    <a:pt x="1331" y="157"/>
                  </a:cubicBezTo>
                  <a:cubicBezTo>
                    <a:pt x="1183" y="49"/>
                    <a:pt x="1020" y="1"/>
                    <a:pt x="8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17"/>
            <p:cNvSpPr/>
            <p:nvPr/>
          </p:nvSpPr>
          <p:spPr>
            <a:xfrm>
              <a:off x="1269149" y="13980"/>
              <a:ext cx="361534" cy="274337"/>
            </a:xfrm>
            <a:custGeom>
              <a:avLst/>
              <a:gdLst/>
              <a:ahLst/>
              <a:cxnLst/>
              <a:rect l="l" t="t" r="r" b="b"/>
              <a:pathLst>
                <a:path w="11290" h="8567" extrusionOk="0">
                  <a:moveTo>
                    <a:pt x="2488" y="1"/>
                  </a:moveTo>
                  <a:cubicBezTo>
                    <a:pt x="2348" y="1"/>
                    <a:pt x="2208" y="67"/>
                    <a:pt x="2115" y="226"/>
                  </a:cubicBezTo>
                  <a:cubicBezTo>
                    <a:pt x="0" y="3948"/>
                    <a:pt x="2682" y="8567"/>
                    <a:pt x="6958" y="8567"/>
                  </a:cubicBezTo>
                  <a:cubicBezTo>
                    <a:pt x="8470" y="8567"/>
                    <a:pt x="9923" y="7952"/>
                    <a:pt x="10975" y="6854"/>
                  </a:cubicBezTo>
                  <a:cubicBezTo>
                    <a:pt x="11289" y="6530"/>
                    <a:pt x="10996" y="6091"/>
                    <a:pt x="10655" y="6091"/>
                  </a:cubicBezTo>
                  <a:cubicBezTo>
                    <a:pt x="10548" y="6091"/>
                    <a:pt x="10436" y="6135"/>
                    <a:pt x="10337" y="6239"/>
                  </a:cubicBezTo>
                  <a:cubicBezTo>
                    <a:pt x="9423" y="7186"/>
                    <a:pt x="8198" y="7672"/>
                    <a:pt x="6965" y="7672"/>
                  </a:cubicBezTo>
                  <a:cubicBezTo>
                    <a:pt x="5983" y="7672"/>
                    <a:pt x="4997" y="7364"/>
                    <a:pt x="4159" y="6735"/>
                  </a:cubicBezTo>
                  <a:cubicBezTo>
                    <a:pt x="2268" y="5330"/>
                    <a:pt x="1725" y="2731"/>
                    <a:pt x="2895" y="675"/>
                  </a:cubicBezTo>
                  <a:cubicBezTo>
                    <a:pt x="3097" y="319"/>
                    <a:pt x="2794" y="1"/>
                    <a:pt x="248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17"/>
            <p:cNvSpPr/>
            <p:nvPr/>
          </p:nvSpPr>
          <p:spPr>
            <a:xfrm>
              <a:off x="1367906" y="-342750"/>
              <a:ext cx="200141" cy="153292"/>
            </a:xfrm>
            <a:custGeom>
              <a:avLst/>
              <a:gdLst/>
              <a:ahLst/>
              <a:cxnLst/>
              <a:rect l="l" t="t" r="r" b="b"/>
              <a:pathLst>
                <a:path w="6250" h="4787" extrusionOk="0">
                  <a:moveTo>
                    <a:pt x="2053" y="1"/>
                  </a:moveTo>
                  <a:cubicBezTo>
                    <a:pt x="1481" y="1"/>
                    <a:pt x="891" y="134"/>
                    <a:pt x="319" y="427"/>
                  </a:cubicBezTo>
                  <a:cubicBezTo>
                    <a:pt x="1" y="530"/>
                    <a:pt x="225" y="1059"/>
                    <a:pt x="491" y="1059"/>
                  </a:cubicBezTo>
                  <a:cubicBezTo>
                    <a:pt x="531" y="1059"/>
                    <a:pt x="573" y="1046"/>
                    <a:pt x="614" y="1018"/>
                  </a:cubicBezTo>
                  <a:cubicBezTo>
                    <a:pt x="1086" y="778"/>
                    <a:pt x="1572" y="670"/>
                    <a:pt x="2043" y="670"/>
                  </a:cubicBezTo>
                  <a:cubicBezTo>
                    <a:pt x="3894" y="670"/>
                    <a:pt x="5513" y="2351"/>
                    <a:pt x="5127" y="4385"/>
                  </a:cubicBezTo>
                  <a:cubicBezTo>
                    <a:pt x="5091" y="4574"/>
                    <a:pt x="5209" y="4751"/>
                    <a:pt x="5386" y="4786"/>
                  </a:cubicBezTo>
                  <a:lnTo>
                    <a:pt x="5457" y="4786"/>
                  </a:lnTo>
                  <a:cubicBezTo>
                    <a:pt x="5611" y="4786"/>
                    <a:pt x="5753" y="4668"/>
                    <a:pt x="5788" y="4515"/>
                  </a:cubicBezTo>
                  <a:cubicBezTo>
                    <a:pt x="6249" y="2040"/>
                    <a:pt x="4290" y="1"/>
                    <a:pt x="205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17"/>
            <p:cNvSpPr/>
            <p:nvPr/>
          </p:nvSpPr>
          <p:spPr>
            <a:xfrm>
              <a:off x="1795727" y="-94832"/>
              <a:ext cx="199020" cy="153068"/>
            </a:xfrm>
            <a:custGeom>
              <a:avLst/>
              <a:gdLst/>
              <a:ahLst/>
              <a:cxnLst/>
              <a:rect l="l" t="t" r="r" b="b"/>
              <a:pathLst>
                <a:path w="6215" h="4780" extrusionOk="0">
                  <a:moveTo>
                    <a:pt x="2013" y="1"/>
                  </a:moveTo>
                  <a:cubicBezTo>
                    <a:pt x="1443" y="1"/>
                    <a:pt x="855" y="133"/>
                    <a:pt x="284" y="423"/>
                  </a:cubicBezTo>
                  <a:cubicBezTo>
                    <a:pt x="1" y="622"/>
                    <a:pt x="164" y="1035"/>
                    <a:pt x="460" y="1035"/>
                  </a:cubicBezTo>
                  <a:cubicBezTo>
                    <a:pt x="498" y="1035"/>
                    <a:pt x="538" y="1028"/>
                    <a:pt x="579" y="1014"/>
                  </a:cubicBezTo>
                  <a:cubicBezTo>
                    <a:pt x="1051" y="774"/>
                    <a:pt x="1537" y="665"/>
                    <a:pt x="2007" y="665"/>
                  </a:cubicBezTo>
                  <a:cubicBezTo>
                    <a:pt x="3856" y="665"/>
                    <a:pt x="5469" y="2346"/>
                    <a:pt x="5092" y="4380"/>
                  </a:cubicBezTo>
                  <a:cubicBezTo>
                    <a:pt x="5056" y="4569"/>
                    <a:pt x="5175" y="4747"/>
                    <a:pt x="5364" y="4770"/>
                  </a:cubicBezTo>
                  <a:cubicBezTo>
                    <a:pt x="5375" y="4776"/>
                    <a:pt x="5384" y="4779"/>
                    <a:pt x="5393" y="4779"/>
                  </a:cubicBezTo>
                  <a:cubicBezTo>
                    <a:pt x="5402" y="4779"/>
                    <a:pt x="5411" y="4776"/>
                    <a:pt x="5423" y="4770"/>
                  </a:cubicBezTo>
                  <a:cubicBezTo>
                    <a:pt x="5576" y="4770"/>
                    <a:pt x="5718" y="4664"/>
                    <a:pt x="5753" y="4510"/>
                  </a:cubicBezTo>
                  <a:cubicBezTo>
                    <a:pt x="6215" y="2034"/>
                    <a:pt x="4252" y="1"/>
                    <a:pt x="201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7" name="Google Shape;1657;p17"/>
          <p:cNvGrpSpPr/>
          <p:nvPr/>
        </p:nvGrpSpPr>
        <p:grpSpPr>
          <a:xfrm rot="2564800">
            <a:off x="5230882" y="145718"/>
            <a:ext cx="1174278" cy="1040471"/>
            <a:chOff x="8066981" y="1564318"/>
            <a:chExt cx="785736" cy="696137"/>
          </a:xfrm>
        </p:grpSpPr>
        <p:sp>
          <p:nvSpPr>
            <p:cNvPr id="1658" name="Google Shape;1658;p17"/>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17"/>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17"/>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17"/>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17"/>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17"/>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17"/>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17"/>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17"/>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17"/>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17"/>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69" name="Google Shape;1669;p17"/>
          <p:cNvGrpSpPr/>
          <p:nvPr/>
        </p:nvGrpSpPr>
        <p:grpSpPr>
          <a:xfrm>
            <a:off x="1420234" y="3930295"/>
            <a:ext cx="929469" cy="847034"/>
            <a:chOff x="528077" y="3417742"/>
            <a:chExt cx="1330855" cy="1212820"/>
          </a:xfrm>
        </p:grpSpPr>
        <p:grpSp>
          <p:nvGrpSpPr>
            <p:cNvPr id="1670" name="Google Shape;1670;p17"/>
            <p:cNvGrpSpPr/>
            <p:nvPr/>
          </p:nvGrpSpPr>
          <p:grpSpPr>
            <a:xfrm>
              <a:off x="528077" y="3417742"/>
              <a:ext cx="1330855" cy="1212820"/>
              <a:chOff x="889714" y="2598292"/>
              <a:chExt cx="1330855" cy="1212820"/>
            </a:xfrm>
          </p:grpSpPr>
          <p:sp>
            <p:nvSpPr>
              <p:cNvPr id="1671" name="Google Shape;1671;p17"/>
              <p:cNvSpPr/>
              <p:nvPr/>
            </p:nvSpPr>
            <p:spPr>
              <a:xfrm>
                <a:off x="889714" y="2598292"/>
                <a:ext cx="1330855" cy="1212820"/>
              </a:xfrm>
              <a:custGeom>
                <a:avLst/>
                <a:gdLst/>
                <a:ahLst/>
                <a:cxnLst/>
                <a:rect l="l" t="t" r="r" b="b"/>
                <a:pathLst>
                  <a:path w="41560" h="37874" extrusionOk="0">
                    <a:moveTo>
                      <a:pt x="20776" y="1"/>
                    </a:moveTo>
                    <a:cubicBezTo>
                      <a:pt x="15931" y="1"/>
                      <a:pt x="11087" y="1849"/>
                      <a:pt x="7396" y="5547"/>
                    </a:cubicBezTo>
                    <a:cubicBezTo>
                      <a:pt x="1" y="12942"/>
                      <a:pt x="1" y="24932"/>
                      <a:pt x="7396" y="32327"/>
                    </a:cubicBezTo>
                    <a:cubicBezTo>
                      <a:pt x="11087" y="36025"/>
                      <a:pt x="15931" y="37874"/>
                      <a:pt x="20776" y="37874"/>
                    </a:cubicBezTo>
                    <a:cubicBezTo>
                      <a:pt x="25621" y="37874"/>
                      <a:pt x="30467" y="36025"/>
                      <a:pt x="34165" y="32327"/>
                    </a:cubicBezTo>
                    <a:cubicBezTo>
                      <a:pt x="41560" y="24932"/>
                      <a:pt x="41560" y="12942"/>
                      <a:pt x="34165" y="5547"/>
                    </a:cubicBezTo>
                    <a:cubicBezTo>
                      <a:pt x="30467" y="1849"/>
                      <a:pt x="25621" y="1"/>
                      <a:pt x="2077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17"/>
              <p:cNvSpPr/>
              <p:nvPr/>
            </p:nvSpPr>
            <p:spPr>
              <a:xfrm>
                <a:off x="1326277" y="3151321"/>
                <a:ext cx="541757" cy="324452"/>
              </a:xfrm>
              <a:custGeom>
                <a:avLst/>
                <a:gdLst/>
                <a:ahLst/>
                <a:cxnLst/>
                <a:rect l="l" t="t" r="r" b="b"/>
                <a:pathLst>
                  <a:path w="16918" h="10132" extrusionOk="0">
                    <a:moveTo>
                      <a:pt x="16487" y="0"/>
                    </a:moveTo>
                    <a:cubicBezTo>
                      <a:pt x="16328" y="0"/>
                      <a:pt x="16169" y="90"/>
                      <a:pt x="16113" y="291"/>
                    </a:cubicBezTo>
                    <a:cubicBezTo>
                      <a:pt x="15322" y="4083"/>
                      <a:pt x="13278" y="7048"/>
                      <a:pt x="10490" y="8430"/>
                    </a:cubicBezTo>
                    <a:cubicBezTo>
                      <a:pt x="9242" y="9044"/>
                      <a:pt x="7833" y="9349"/>
                      <a:pt x="6343" y="9349"/>
                    </a:cubicBezTo>
                    <a:cubicBezTo>
                      <a:pt x="4506" y="9349"/>
                      <a:pt x="2546" y="8884"/>
                      <a:pt x="614" y="7958"/>
                    </a:cubicBezTo>
                    <a:cubicBezTo>
                      <a:pt x="562" y="7931"/>
                      <a:pt x="505" y="7919"/>
                      <a:pt x="449" y="7919"/>
                    </a:cubicBezTo>
                    <a:cubicBezTo>
                      <a:pt x="304" y="7919"/>
                      <a:pt x="163" y="8002"/>
                      <a:pt x="95" y="8147"/>
                    </a:cubicBezTo>
                    <a:cubicBezTo>
                      <a:pt x="0" y="8336"/>
                      <a:pt x="83" y="8572"/>
                      <a:pt x="284" y="8666"/>
                    </a:cubicBezTo>
                    <a:cubicBezTo>
                      <a:pt x="2320" y="9639"/>
                      <a:pt x="4395" y="10131"/>
                      <a:pt x="6349" y="10131"/>
                    </a:cubicBezTo>
                    <a:cubicBezTo>
                      <a:pt x="7955" y="10131"/>
                      <a:pt x="9479" y="9799"/>
                      <a:pt x="10833" y="9127"/>
                    </a:cubicBezTo>
                    <a:cubicBezTo>
                      <a:pt x="13042" y="8040"/>
                      <a:pt x="14814" y="6044"/>
                      <a:pt x="15924" y="3469"/>
                    </a:cubicBezTo>
                    <a:cubicBezTo>
                      <a:pt x="16338" y="2500"/>
                      <a:pt x="16657" y="1484"/>
                      <a:pt x="16869" y="444"/>
                    </a:cubicBezTo>
                    <a:cubicBezTo>
                      <a:pt x="16917" y="166"/>
                      <a:pt x="16702" y="0"/>
                      <a:pt x="1648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17"/>
              <p:cNvSpPr/>
              <p:nvPr/>
            </p:nvSpPr>
            <p:spPr>
              <a:xfrm>
                <a:off x="1810361" y="3126760"/>
                <a:ext cx="98918" cy="52965"/>
              </a:xfrm>
              <a:custGeom>
                <a:avLst/>
                <a:gdLst/>
                <a:ahLst/>
                <a:cxnLst/>
                <a:rect l="l" t="t" r="r" b="b"/>
                <a:pathLst>
                  <a:path w="3089" h="1654" extrusionOk="0">
                    <a:moveTo>
                      <a:pt x="515" y="1"/>
                    </a:moveTo>
                    <a:cubicBezTo>
                      <a:pt x="257" y="1"/>
                      <a:pt x="0" y="255"/>
                      <a:pt x="158" y="562"/>
                    </a:cubicBezTo>
                    <a:cubicBezTo>
                      <a:pt x="502" y="1251"/>
                      <a:pt x="1200" y="1653"/>
                      <a:pt x="1923" y="1653"/>
                    </a:cubicBezTo>
                    <a:cubicBezTo>
                      <a:pt x="2216" y="1653"/>
                      <a:pt x="2513" y="1587"/>
                      <a:pt x="2792" y="1448"/>
                    </a:cubicBezTo>
                    <a:cubicBezTo>
                      <a:pt x="2875" y="1412"/>
                      <a:pt x="2934" y="1341"/>
                      <a:pt x="2981" y="1259"/>
                    </a:cubicBezTo>
                    <a:cubicBezTo>
                      <a:pt x="3088" y="985"/>
                      <a:pt x="2873" y="712"/>
                      <a:pt x="2615" y="712"/>
                    </a:cubicBezTo>
                    <a:cubicBezTo>
                      <a:pt x="2561" y="712"/>
                      <a:pt x="2505" y="724"/>
                      <a:pt x="2449" y="751"/>
                    </a:cubicBezTo>
                    <a:cubicBezTo>
                      <a:pt x="2277" y="837"/>
                      <a:pt x="2093" y="878"/>
                      <a:pt x="1913" y="878"/>
                    </a:cubicBezTo>
                    <a:cubicBezTo>
                      <a:pt x="1475" y="878"/>
                      <a:pt x="1055" y="637"/>
                      <a:pt x="855" y="219"/>
                    </a:cubicBezTo>
                    <a:cubicBezTo>
                      <a:pt x="776" y="65"/>
                      <a:pt x="645" y="1"/>
                      <a:pt x="51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17"/>
              <p:cNvSpPr/>
              <p:nvPr/>
            </p:nvSpPr>
            <p:spPr>
              <a:xfrm>
                <a:off x="1296784" y="3367537"/>
                <a:ext cx="61675" cy="93730"/>
              </a:xfrm>
              <a:custGeom>
                <a:avLst/>
                <a:gdLst/>
                <a:ahLst/>
                <a:cxnLst/>
                <a:rect l="l" t="t" r="r" b="b"/>
                <a:pathLst>
                  <a:path w="1926" h="2927" extrusionOk="0">
                    <a:moveTo>
                      <a:pt x="1310" y="0"/>
                    </a:moveTo>
                    <a:cubicBezTo>
                      <a:pt x="1048" y="0"/>
                      <a:pt x="784" y="267"/>
                      <a:pt x="957" y="580"/>
                    </a:cubicBezTo>
                    <a:cubicBezTo>
                      <a:pt x="1240" y="1170"/>
                      <a:pt x="1004" y="1879"/>
                      <a:pt x="413" y="2174"/>
                    </a:cubicBezTo>
                    <a:cubicBezTo>
                      <a:pt x="0" y="2366"/>
                      <a:pt x="197" y="2926"/>
                      <a:pt x="557" y="2926"/>
                    </a:cubicBezTo>
                    <a:cubicBezTo>
                      <a:pt x="619" y="2926"/>
                      <a:pt x="686" y="2910"/>
                      <a:pt x="756" y="2871"/>
                    </a:cubicBezTo>
                    <a:cubicBezTo>
                      <a:pt x="1181" y="2670"/>
                      <a:pt x="1512" y="2316"/>
                      <a:pt x="1689" y="1891"/>
                    </a:cubicBezTo>
                    <a:cubicBezTo>
                      <a:pt x="1925" y="1359"/>
                      <a:pt x="1913" y="757"/>
                      <a:pt x="1654" y="237"/>
                    </a:cubicBezTo>
                    <a:cubicBezTo>
                      <a:pt x="1578" y="69"/>
                      <a:pt x="1444" y="0"/>
                      <a:pt x="131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17"/>
              <p:cNvSpPr/>
              <p:nvPr/>
            </p:nvSpPr>
            <p:spPr>
              <a:xfrm>
                <a:off x="1904667" y="2904908"/>
                <a:ext cx="229665" cy="189285"/>
              </a:xfrm>
              <a:custGeom>
                <a:avLst/>
                <a:gdLst/>
                <a:ahLst/>
                <a:cxnLst/>
                <a:rect l="l" t="t" r="r" b="b"/>
                <a:pathLst>
                  <a:path w="7172" h="5911" extrusionOk="0">
                    <a:moveTo>
                      <a:pt x="5541" y="0"/>
                    </a:moveTo>
                    <a:lnTo>
                      <a:pt x="1371" y="2067"/>
                    </a:lnTo>
                    <a:cubicBezTo>
                      <a:pt x="390" y="2575"/>
                      <a:pt x="1" y="3780"/>
                      <a:pt x="497" y="4773"/>
                    </a:cubicBezTo>
                    <a:cubicBezTo>
                      <a:pt x="847" y="5490"/>
                      <a:pt x="1567" y="5911"/>
                      <a:pt x="2318" y="5911"/>
                    </a:cubicBezTo>
                    <a:cubicBezTo>
                      <a:pt x="2607" y="5911"/>
                      <a:pt x="2900" y="5849"/>
                      <a:pt x="3178" y="5718"/>
                    </a:cubicBezTo>
                    <a:lnTo>
                      <a:pt x="7171" y="3745"/>
                    </a:lnTo>
                    <a:cubicBezTo>
                      <a:pt x="6876" y="2788"/>
                      <a:pt x="6498" y="1855"/>
                      <a:pt x="6061" y="969"/>
                    </a:cubicBezTo>
                    <a:cubicBezTo>
                      <a:pt x="5895" y="638"/>
                      <a:pt x="5718" y="307"/>
                      <a:pt x="554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17"/>
              <p:cNvSpPr/>
              <p:nvPr/>
            </p:nvSpPr>
            <p:spPr>
              <a:xfrm>
                <a:off x="997150" y="3369266"/>
                <a:ext cx="236838" cy="187075"/>
              </a:xfrm>
              <a:custGeom>
                <a:avLst/>
                <a:gdLst/>
                <a:ahLst/>
                <a:cxnLst/>
                <a:rect l="l" t="t" r="r" b="b"/>
                <a:pathLst>
                  <a:path w="7396" h="5842" extrusionOk="0">
                    <a:moveTo>
                      <a:pt x="5080" y="1"/>
                    </a:moveTo>
                    <a:cubicBezTo>
                      <a:pt x="4774" y="1"/>
                      <a:pt x="4463" y="71"/>
                      <a:pt x="4171" y="218"/>
                    </a:cubicBezTo>
                    <a:lnTo>
                      <a:pt x="4171" y="207"/>
                    </a:lnTo>
                    <a:lnTo>
                      <a:pt x="1" y="2274"/>
                    </a:lnTo>
                    <a:cubicBezTo>
                      <a:pt x="154" y="2605"/>
                      <a:pt x="296" y="2935"/>
                      <a:pt x="450" y="3266"/>
                    </a:cubicBezTo>
                    <a:cubicBezTo>
                      <a:pt x="898" y="4164"/>
                      <a:pt x="1406" y="5026"/>
                      <a:pt x="1985" y="5841"/>
                    </a:cubicBezTo>
                    <a:lnTo>
                      <a:pt x="5978" y="3869"/>
                    </a:lnTo>
                    <a:cubicBezTo>
                      <a:pt x="6982" y="3361"/>
                      <a:pt x="7396" y="2144"/>
                      <a:pt x="6900" y="1128"/>
                    </a:cubicBezTo>
                    <a:cubicBezTo>
                      <a:pt x="6548" y="416"/>
                      <a:pt x="5827" y="1"/>
                      <a:pt x="508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17"/>
              <p:cNvSpPr/>
              <p:nvPr/>
            </p:nvSpPr>
            <p:spPr>
              <a:xfrm>
                <a:off x="1184513" y="3132652"/>
                <a:ext cx="221980" cy="153580"/>
              </a:xfrm>
              <a:custGeom>
                <a:avLst/>
                <a:gdLst/>
                <a:ahLst/>
                <a:cxnLst/>
                <a:rect l="l" t="t" r="r" b="b"/>
                <a:pathLst>
                  <a:path w="6932" h="4796" extrusionOk="0">
                    <a:moveTo>
                      <a:pt x="6444" y="1"/>
                    </a:moveTo>
                    <a:cubicBezTo>
                      <a:pt x="6222" y="1"/>
                      <a:pt x="5999" y="171"/>
                      <a:pt x="6057" y="472"/>
                    </a:cubicBezTo>
                    <a:cubicBezTo>
                      <a:pt x="6282" y="1795"/>
                      <a:pt x="5620" y="3107"/>
                      <a:pt x="4415" y="3709"/>
                    </a:cubicBezTo>
                    <a:cubicBezTo>
                      <a:pt x="3986" y="3919"/>
                      <a:pt x="3526" y="4022"/>
                      <a:pt x="3069" y="4022"/>
                    </a:cubicBezTo>
                    <a:cubicBezTo>
                      <a:pt x="2243" y="4022"/>
                      <a:pt x="1429" y="3687"/>
                      <a:pt x="836" y="3048"/>
                    </a:cubicBezTo>
                    <a:cubicBezTo>
                      <a:pt x="750" y="2962"/>
                      <a:pt x="655" y="2926"/>
                      <a:pt x="563" y="2926"/>
                    </a:cubicBezTo>
                    <a:cubicBezTo>
                      <a:pt x="261" y="2926"/>
                      <a:pt x="0" y="3313"/>
                      <a:pt x="281" y="3603"/>
                    </a:cubicBezTo>
                    <a:cubicBezTo>
                      <a:pt x="1037" y="4382"/>
                      <a:pt x="2055" y="4796"/>
                      <a:pt x="3093" y="4796"/>
                    </a:cubicBezTo>
                    <a:cubicBezTo>
                      <a:pt x="3659" y="4796"/>
                      <a:pt x="4231" y="4672"/>
                      <a:pt x="4770" y="4418"/>
                    </a:cubicBezTo>
                    <a:cubicBezTo>
                      <a:pt x="5561" y="4016"/>
                      <a:pt x="6187" y="3355"/>
                      <a:pt x="6542" y="2540"/>
                    </a:cubicBezTo>
                    <a:cubicBezTo>
                      <a:pt x="6837" y="1843"/>
                      <a:pt x="6932" y="1098"/>
                      <a:pt x="6825" y="354"/>
                    </a:cubicBezTo>
                    <a:cubicBezTo>
                      <a:pt x="6799" y="112"/>
                      <a:pt x="6622" y="1"/>
                      <a:pt x="644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17"/>
              <p:cNvSpPr/>
              <p:nvPr/>
            </p:nvSpPr>
            <p:spPr>
              <a:xfrm>
                <a:off x="1590398" y="2933024"/>
                <a:ext cx="222012" cy="152331"/>
              </a:xfrm>
              <a:custGeom>
                <a:avLst/>
                <a:gdLst/>
                <a:ahLst/>
                <a:cxnLst/>
                <a:rect l="l" t="t" r="r" b="b"/>
                <a:pathLst>
                  <a:path w="6933" h="4757" extrusionOk="0">
                    <a:moveTo>
                      <a:pt x="6450" y="1"/>
                    </a:moveTo>
                    <a:cubicBezTo>
                      <a:pt x="6241" y="1"/>
                      <a:pt x="6032" y="153"/>
                      <a:pt x="6058" y="422"/>
                    </a:cubicBezTo>
                    <a:cubicBezTo>
                      <a:pt x="6294" y="1757"/>
                      <a:pt x="5621" y="3080"/>
                      <a:pt x="4416" y="3670"/>
                    </a:cubicBezTo>
                    <a:cubicBezTo>
                      <a:pt x="3987" y="3885"/>
                      <a:pt x="3526" y="3988"/>
                      <a:pt x="3068" y="3988"/>
                    </a:cubicBezTo>
                    <a:cubicBezTo>
                      <a:pt x="2239" y="3988"/>
                      <a:pt x="1423" y="3648"/>
                      <a:pt x="837" y="3009"/>
                    </a:cubicBezTo>
                    <a:cubicBezTo>
                      <a:pt x="751" y="2923"/>
                      <a:pt x="655" y="2887"/>
                      <a:pt x="563" y="2887"/>
                    </a:cubicBezTo>
                    <a:cubicBezTo>
                      <a:pt x="261" y="2887"/>
                      <a:pt x="1" y="3274"/>
                      <a:pt x="281" y="3564"/>
                    </a:cubicBezTo>
                    <a:cubicBezTo>
                      <a:pt x="1030" y="4343"/>
                      <a:pt x="2051" y="4757"/>
                      <a:pt x="3087" y="4757"/>
                    </a:cubicBezTo>
                    <a:cubicBezTo>
                      <a:pt x="3653" y="4757"/>
                      <a:pt x="4224" y="4634"/>
                      <a:pt x="4759" y="4379"/>
                    </a:cubicBezTo>
                    <a:cubicBezTo>
                      <a:pt x="5550" y="3977"/>
                      <a:pt x="6188" y="3316"/>
                      <a:pt x="6530" y="2501"/>
                    </a:cubicBezTo>
                    <a:cubicBezTo>
                      <a:pt x="6826" y="1816"/>
                      <a:pt x="6932" y="1060"/>
                      <a:pt x="6826" y="315"/>
                    </a:cubicBezTo>
                    <a:cubicBezTo>
                      <a:pt x="6784" y="99"/>
                      <a:pt x="6617" y="1"/>
                      <a:pt x="645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17"/>
              <p:cNvSpPr/>
              <p:nvPr/>
            </p:nvSpPr>
            <p:spPr>
              <a:xfrm>
                <a:off x="1533302" y="2731858"/>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80" name="Google Shape;1680;p17"/>
            <p:cNvSpPr/>
            <p:nvPr/>
          </p:nvSpPr>
          <p:spPr>
            <a:xfrm>
              <a:off x="779865" y="3809883"/>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81" name="Google Shape;1681;p17"/>
          <p:cNvSpPr txBox="1">
            <a:spLocks noGrp="1"/>
          </p:cNvSpPr>
          <p:nvPr>
            <p:ph type="title"/>
          </p:nvPr>
        </p:nvSpPr>
        <p:spPr>
          <a:xfrm>
            <a:off x="2290050" y="3261900"/>
            <a:ext cx="4563900" cy="531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0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682" name="Google Shape;1682;p17"/>
          <p:cNvSpPr txBox="1">
            <a:spLocks noGrp="1"/>
          </p:cNvSpPr>
          <p:nvPr>
            <p:ph type="subTitle" idx="1"/>
          </p:nvPr>
        </p:nvSpPr>
        <p:spPr>
          <a:xfrm>
            <a:off x="1581775" y="1730700"/>
            <a:ext cx="5980200" cy="1455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1683" name="Google Shape;1683;p17"/>
          <p:cNvGrpSpPr/>
          <p:nvPr/>
        </p:nvGrpSpPr>
        <p:grpSpPr>
          <a:xfrm>
            <a:off x="7925325" y="3986923"/>
            <a:ext cx="826912" cy="733776"/>
            <a:chOff x="7918333" y="3847522"/>
            <a:chExt cx="828486" cy="735173"/>
          </a:xfrm>
        </p:grpSpPr>
        <p:sp>
          <p:nvSpPr>
            <p:cNvPr id="1684" name="Google Shape;1684;p17"/>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17"/>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17"/>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17"/>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17"/>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17"/>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17"/>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17"/>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2" name="Google Shape;1692;p17"/>
          <p:cNvGrpSpPr/>
          <p:nvPr/>
        </p:nvGrpSpPr>
        <p:grpSpPr>
          <a:xfrm>
            <a:off x="8167079" y="697785"/>
            <a:ext cx="525489" cy="512808"/>
            <a:chOff x="7998517" y="657985"/>
            <a:chExt cx="525489" cy="512808"/>
          </a:xfrm>
        </p:grpSpPr>
        <p:sp>
          <p:nvSpPr>
            <p:cNvPr id="1693" name="Google Shape;1693;p17"/>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17"/>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17"/>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17"/>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17"/>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17"/>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17"/>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17"/>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17"/>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17"/>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17"/>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17"/>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17"/>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17"/>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17"/>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17"/>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17"/>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17"/>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17"/>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17"/>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17"/>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14" name="Google Shape;1714;p17"/>
          <p:cNvGrpSpPr/>
          <p:nvPr/>
        </p:nvGrpSpPr>
        <p:grpSpPr>
          <a:xfrm>
            <a:off x="8240208" y="3997285"/>
            <a:ext cx="828486" cy="735173"/>
            <a:chOff x="7918333" y="3847522"/>
            <a:chExt cx="828486" cy="735173"/>
          </a:xfrm>
        </p:grpSpPr>
        <p:sp>
          <p:nvSpPr>
            <p:cNvPr id="1715" name="Google Shape;1715;p17"/>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17"/>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17"/>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17"/>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17"/>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17"/>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17"/>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17"/>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23" name="Google Shape;1723;p17"/>
          <p:cNvGrpSpPr/>
          <p:nvPr/>
        </p:nvGrpSpPr>
        <p:grpSpPr>
          <a:xfrm>
            <a:off x="8895099" y="1012029"/>
            <a:ext cx="257653" cy="664691"/>
            <a:chOff x="8895099" y="1012029"/>
            <a:chExt cx="257653" cy="664691"/>
          </a:xfrm>
        </p:grpSpPr>
        <p:sp>
          <p:nvSpPr>
            <p:cNvPr id="1724" name="Google Shape;1724;p17"/>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17"/>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17"/>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17"/>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17"/>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29" name="Google Shape;1729;p17"/>
          <p:cNvGrpSpPr/>
          <p:nvPr/>
        </p:nvGrpSpPr>
        <p:grpSpPr>
          <a:xfrm>
            <a:off x="8381944" y="2551729"/>
            <a:ext cx="959394" cy="1094113"/>
            <a:chOff x="8184632" y="2551892"/>
            <a:chExt cx="959394" cy="1094113"/>
          </a:xfrm>
        </p:grpSpPr>
        <p:sp>
          <p:nvSpPr>
            <p:cNvPr id="1730" name="Google Shape;1730;p17"/>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17"/>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17"/>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17"/>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17"/>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17"/>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17"/>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17"/>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17"/>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17"/>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0" name="Google Shape;1740;p17"/>
          <p:cNvGrpSpPr/>
          <p:nvPr/>
        </p:nvGrpSpPr>
        <p:grpSpPr>
          <a:xfrm>
            <a:off x="8358256" y="1738655"/>
            <a:ext cx="785736" cy="696137"/>
            <a:chOff x="8066981" y="1564318"/>
            <a:chExt cx="785736" cy="696137"/>
          </a:xfrm>
        </p:grpSpPr>
        <p:sp>
          <p:nvSpPr>
            <p:cNvPr id="1741" name="Google Shape;1741;p17"/>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17"/>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17"/>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17"/>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17"/>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17"/>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17"/>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17"/>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17"/>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17"/>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17"/>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52" name="Google Shape;1752;p17"/>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53" name="Google Shape;1753;p17"/>
          <p:cNvGrpSpPr/>
          <p:nvPr/>
        </p:nvGrpSpPr>
        <p:grpSpPr>
          <a:xfrm>
            <a:off x="-128277" y="3474926"/>
            <a:ext cx="1026705" cy="935441"/>
            <a:chOff x="30262" y="3461651"/>
            <a:chExt cx="1026705" cy="935441"/>
          </a:xfrm>
        </p:grpSpPr>
        <p:sp>
          <p:nvSpPr>
            <p:cNvPr id="1754" name="Google Shape;1754;p17"/>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17"/>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17"/>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17"/>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17"/>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17"/>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17"/>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17"/>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2" name="Google Shape;1762;p17"/>
          <p:cNvGrpSpPr/>
          <p:nvPr/>
        </p:nvGrpSpPr>
        <p:grpSpPr>
          <a:xfrm>
            <a:off x="-29614" y="-95665"/>
            <a:ext cx="684353" cy="725246"/>
            <a:chOff x="-17100" y="-95665"/>
            <a:chExt cx="684353" cy="725246"/>
          </a:xfrm>
        </p:grpSpPr>
        <p:sp>
          <p:nvSpPr>
            <p:cNvPr id="1763" name="Google Shape;1763;p17"/>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17"/>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17"/>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17"/>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17"/>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8" name="Google Shape;1768;p17"/>
          <p:cNvGrpSpPr/>
          <p:nvPr/>
        </p:nvGrpSpPr>
        <p:grpSpPr>
          <a:xfrm>
            <a:off x="-369934" y="1645854"/>
            <a:ext cx="997981" cy="881740"/>
            <a:chOff x="158480" y="1731379"/>
            <a:chExt cx="997981" cy="881740"/>
          </a:xfrm>
        </p:grpSpPr>
        <p:sp>
          <p:nvSpPr>
            <p:cNvPr id="1769" name="Google Shape;1769;p17"/>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17"/>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17"/>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772;p17"/>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17"/>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17"/>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17"/>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17"/>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777;p17"/>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17"/>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17"/>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17"/>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17"/>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2" name="Google Shape;1782;p17"/>
          <p:cNvGrpSpPr/>
          <p:nvPr/>
        </p:nvGrpSpPr>
        <p:grpSpPr>
          <a:xfrm>
            <a:off x="470541" y="405009"/>
            <a:ext cx="692679" cy="652747"/>
            <a:chOff x="721756" y="911059"/>
            <a:chExt cx="692679" cy="652747"/>
          </a:xfrm>
        </p:grpSpPr>
        <p:sp>
          <p:nvSpPr>
            <p:cNvPr id="1783" name="Google Shape;1783;p17"/>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17"/>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17"/>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17"/>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17"/>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17"/>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17"/>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17"/>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17"/>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17"/>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93" name="Google Shape;1793;p17"/>
          <p:cNvGrpSpPr/>
          <p:nvPr/>
        </p:nvGrpSpPr>
        <p:grpSpPr>
          <a:xfrm>
            <a:off x="-18343" y="810796"/>
            <a:ext cx="488872" cy="695337"/>
            <a:chOff x="-5828" y="810796"/>
            <a:chExt cx="488872" cy="695337"/>
          </a:xfrm>
        </p:grpSpPr>
        <p:sp>
          <p:nvSpPr>
            <p:cNvPr id="1794" name="Google Shape;1794;p17"/>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17"/>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17"/>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17"/>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17"/>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17"/>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17"/>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1" name="Google Shape;1801;p17"/>
          <p:cNvGrpSpPr/>
          <p:nvPr/>
        </p:nvGrpSpPr>
        <p:grpSpPr>
          <a:xfrm>
            <a:off x="-9616" y="2667333"/>
            <a:ext cx="277315" cy="862910"/>
            <a:chOff x="2898" y="2667333"/>
            <a:chExt cx="277315" cy="862910"/>
          </a:xfrm>
        </p:grpSpPr>
        <p:sp>
          <p:nvSpPr>
            <p:cNvPr id="1802" name="Google Shape;1802;p17"/>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17"/>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4" name="Google Shape;1804;p17"/>
          <p:cNvGrpSpPr/>
          <p:nvPr/>
        </p:nvGrpSpPr>
        <p:grpSpPr>
          <a:xfrm>
            <a:off x="-12514" y="4659199"/>
            <a:ext cx="635935" cy="483764"/>
            <a:chOff x="1" y="4659199"/>
            <a:chExt cx="635935" cy="483764"/>
          </a:xfrm>
        </p:grpSpPr>
        <p:sp>
          <p:nvSpPr>
            <p:cNvPr id="1805" name="Google Shape;1805;p17"/>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17"/>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17"/>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17"/>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17"/>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10" name="Google Shape;1810;p17"/>
          <p:cNvGrpSpPr/>
          <p:nvPr/>
        </p:nvGrpSpPr>
        <p:grpSpPr>
          <a:xfrm>
            <a:off x="8570903" y="-114590"/>
            <a:ext cx="581465" cy="723709"/>
            <a:chOff x="8570903" y="-114590"/>
            <a:chExt cx="581465" cy="723709"/>
          </a:xfrm>
        </p:grpSpPr>
        <p:sp>
          <p:nvSpPr>
            <p:cNvPr id="1811" name="Google Shape;1811;p17"/>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17"/>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17"/>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17"/>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17"/>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17"/>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17"/>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2078"/>
        <p:cNvGrpSpPr/>
        <p:nvPr/>
      </p:nvGrpSpPr>
      <p:grpSpPr>
        <a:xfrm>
          <a:off x="0" y="0"/>
          <a:ext cx="0" cy="0"/>
          <a:chOff x="0" y="0"/>
          <a:chExt cx="0" cy="0"/>
        </a:xfrm>
      </p:grpSpPr>
      <p:sp>
        <p:nvSpPr>
          <p:cNvPr id="2079" name="Google Shape;2079;p20"/>
          <p:cNvSpPr txBox="1">
            <a:spLocks noGrp="1"/>
          </p:cNvSpPr>
          <p:nvPr>
            <p:ph type="subTitle" idx="1"/>
          </p:nvPr>
        </p:nvSpPr>
        <p:spPr>
          <a:xfrm>
            <a:off x="980525" y="3321653"/>
            <a:ext cx="3285900" cy="35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Font typeface="Bebas Neue"/>
              <a:buNone/>
              <a:defRPr sz="2400">
                <a:solidFill>
                  <a:schemeClr val="lt2"/>
                </a:solidFill>
                <a:latin typeface="Ranchers"/>
                <a:ea typeface="Ranchers"/>
                <a:cs typeface="Ranchers"/>
                <a:sym typeface="Ranchers"/>
              </a:defRPr>
            </a:lvl1pPr>
            <a:lvl2pPr lvl="1" algn="ctr" rtl="0">
              <a:lnSpc>
                <a:spcPct val="100000"/>
              </a:lnSpc>
              <a:spcBef>
                <a:spcPts val="0"/>
              </a:spcBef>
              <a:spcAft>
                <a:spcPts val="0"/>
              </a:spcAft>
              <a:buSzPts val="1400"/>
              <a:buFont typeface="Bebas Neue"/>
              <a:buNone/>
              <a:defRPr>
                <a:latin typeface="Bebas Neue"/>
                <a:ea typeface="Bebas Neue"/>
                <a:cs typeface="Bebas Neue"/>
                <a:sym typeface="Bebas Neue"/>
              </a:defRPr>
            </a:lvl2pPr>
            <a:lvl3pPr lvl="2" algn="ctr" rtl="0">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rtl="0">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rtl="0">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rtl="0">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rtl="0">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rtl="0">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rtl="0">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2080" name="Google Shape;2080;p20"/>
          <p:cNvSpPr txBox="1">
            <a:spLocks noGrp="1"/>
          </p:cNvSpPr>
          <p:nvPr>
            <p:ph type="subTitle" idx="2"/>
          </p:nvPr>
        </p:nvSpPr>
        <p:spPr>
          <a:xfrm>
            <a:off x="4877600" y="3324078"/>
            <a:ext cx="3285900" cy="35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Font typeface="Bebas Neue"/>
              <a:buNone/>
              <a:defRPr sz="2400">
                <a:solidFill>
                  <a:schemeClr val="accent1"/>
                </a:solidFill>
                <a:latin typeface="Ranchers"/>
                <a:ea typeface="Ranchers"/>
                <a:cs typeface="Ranchers"/>
                <a:sym typeface="Ranchers"/>
              </a:defRPr>
            </a:lvl1pPr>
            <a:lvl2pPr lvl="1" algn="ctr" rtl="0">
              <a:lnSpc>
                <a:spcPct val="100000"/>
              </a:lnSpc>
              <a:spcBef>
                <a:spcPts val="0"/>
              </a:spcBef>
              <a:spcAft>
                <a:spcPts val="0"/>
              </a:spcAft>
              <a:buSzPts val="1400"/>
              <a:buFont typeface="Bebas Neue"/>
              <a:buNone/>
              <a:defRPr>
                <a:latin typeface="Bebas Neue"/>
                <a:ea typeface="Bebas Neue"/>
                <a:cs typeface="Bebas Neue"/>
                <a:sym typeface="Bebas Neue"/>
              </a:defRPr>
            </a:lvl2pPr>
            <a:lvl3pPr lvl="2" algn="ctr" rtl="0">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rtl="0">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rtl="0">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rtl="0">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rtl="0">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rtl="0">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rtl="0">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2081" name="Google Shape;2081;p20"/>
          <p:cNvSpPr txBox="1">
            <a:spLocks noGrp="1"/>
          </p:cNvSpPr>
          <p:nvPr>
            <p:ph type="subTitle" idx="3"/>
          </p:nvPr>
        </p:nvSpPr>
        <p:spPr>
          <a:xfrm>
            <a:off x="980525" y="3695396"/>
            <a:ext cx="3285900" cy="570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2082" name="Google Shape;2082;p20"/>
          <p:cNvSpPr txBox="1">
            <a:spLocks noGrp="1"/>
          </p:cNvSpPr>
          <p:nvPr>
            <p:ph type="subTitle" idx="4"/>
          </p:nvPr>
        </p:nvSpPr>
        <p:spPr>
          <a:xfrm>
            <a:off x="4877600" y="3693280"/>
            <a:ext cx="3285900" cy="570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2083" name="Google Shape;2083;p2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084" name="Google Shape;2084;p20"/>
          <p:cNvGrpSpPr/>
          <p:nvPr/>
        </p:nvGrpSpPr>
        <p:grpSpPr>
          <a:xfrm>
            <a:off x="8167079" y="697785"/>
            <a:ext cx="525489" cy="512808"/>
            <a:chOff x="7998517" y="657985"/>
            <a:chExt cx="525489" cy="512808"/>
          </a:xfrm>
        </p:grpSpPr>
        <p:sp>
          <p:nvSpPr>
            <p:cNvPr id="2085" name="Google Shape;2085;p20"/>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20"/>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20"/>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20"/>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9" name="Google Shape;2089;p20"/>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20"/>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20"/>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20"/>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20"/>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20"/>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20"/>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20"/>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20"/>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20"/>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20"/>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20"/>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20"/>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20"/>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20"/>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20"/>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20"/>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06" name="Google Shape;2106;p20"/>
          <p:cNvGrpSpPr/>
          <p:nvPr/>
        </p:nvGrpSpPr>
        <p:grpSpPr>
          <a:xfrm>
            <a:off x="8240208" y="3997285"/>
            <a:ext cx="828486" cy="735173"/>
            <a:chOff x="7918333" y="3847522"/>
            <a:chExt cx="828486" cy="735173"/>
          </a:xfrm>
        </p:grpSpPr>
        <p:sp>
          <p:nvSpPr>
            <p:cNvPr id="2107" name="Google Shape;2107;p20"/>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20"/>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20"/>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20"/>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20"/>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20"/>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20"/>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20"/>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15" name="Google Shape;2115;p20"/>
          <p:cNvGrpSpPr/>
          <p:nvPr/>
        </p:nvGrpSpPr>
        <p:grpSpPr>
          <a:xfrm>
            <a:off x="8895099" y="1012029"/>
            <a:ext cx="257653" cy="664691"/>
            <a:chOff x="8895099" y="1012029"/>
            <a:chExt cx="257653" cy="664691"/>
          </a:xfrm>
        </p:grpSpPr>
        <p:sp>
          <p:nvSpPr>
            <p:cNvPr id="2116" name="Google Shape;2116;p20"/>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20"/>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20"/>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20"/>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20"/>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21" name="Google Shape;2121;p20"/>
          <p:cNvGrpSpPr/>
          <p:nvPr/>
        </p:nvGrpSpPr>
        <p:grpSpPr>
          <a:xfrm>
            <a:off x="8381944" y="2551729"/>
            <a:ext cx="959394" cy="1094113"/>
            <a:chOff x="8184632" y="2551892"/>
            <a:chExt cx="959394" cy="1094113"/>
          </a:xfrm>
        </p:grpSpPr>
        <p:sp>
          <p:nvSpPr>
            <p:cNvPr id="2122" name="Google Shape;2122;p20"/>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20"/>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20"/>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20"/>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20"/>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20"/>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20"/>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20"/>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20"/>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20"/>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32" name="Google Shape;2132;p20"/>
          <p:cNvGrpSpPr/>
          <p:nvPr/>
        </p:nvGrpSpPr>
        <p:grpSpPr>
          <a:xfrm>
            <a:off x="8358256" y="1738655"/>
            <a:ext cx="785736" cy="696137"/>
            <a:chOff x="8066981" y="1564318"/>
            <a:chExt cx="785736" cy="696137"/>
          </a:xfrm>
        </p:grpSpPr>
        <p:sp>
          <p:nvSpPr>
            <p:cNvPr id="2133" name="Google Shape;2133;p20"/>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20"/>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20"/>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20"/>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20"/>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20"/>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20"/>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20"/>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20"/>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20"/>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20"/>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44" name="Google Shape;2144;p20"/>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45" name="Google Shape;2145;p20"/>
          <p:cNvGrpSpPr/>
          <p:nvPr/>
        </p:nvGrpSpPr>
        <p:grpSpPr>
          <a:xfrm>
            <a:off x="-128277" y="3474926"/>
            <a:ext cx="1026705" cy="935441"/>
            <a:chOff x="30262" y="3461651"/>
            <a:chExt cx="1026705" cy="935441"/>
          </a:xfrm>
        </p:grpSpPr>
        <p:sp>
          <p:nvSpPr>
            <p:cNvPr id="2146" name="Google Shape;2146;p20"/>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20"/>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20"/>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20"/>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20"/>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20"/>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20"/>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20"/>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54" name="Google Shape;2154;p20"/>
          <p:cNvGrpSpPr/>
          <p:nvPr/>
        </p:nvGrpSpPr>
        <p:grpSpPr>
          <a:xfrm>
            <a:off x="-29614" y="-95665"/>
            <a:ext cx="684353" cy="725246"/>
            <a:chOff x="-17100" y="-95665"/>
            <a:chExt cx="684353" cy="725246"/>
          </a:xfrm>
        </p:grpSpPr>
        <p:sp>
          <p:nvSpPr>
            <p:cNvPr id="2155" name="Google Shape;2155;p20"/>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20"/>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20"/>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20"/>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20"/>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60" name="Google Shape;2160;p20"/>
          <p:cNvGrpSpPr/>
          <p:nvPr/>
        </p:nvGrpSpPr>
        <p:grpSpPr>
          <a:xfrm>
            <a:off x="-369934" y="1645854"/>
            <a:ext cx="997981" cy="881740"/>
            <a:chOff x="158480" y="1731379"/>
            <a:chExt cx="997981" cy="881740"/>
          </a:xfrm>
        </p:grpSpPr>
        <p:sp>
          <p:nvSpPr>
            <p:cNvPr id="2161" name="Google Shape;2161;p2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2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2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2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2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2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2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2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2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2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2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2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2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74" name="Google Shape;2174;p20"/>
          <p:cNvGrpSpPr/>
          <p:nvPr/>
        </p:nvGrpSpPr>
        <p:grpSpPr>
          <a:xfrm>
            <a:off x="470541" y="405009"/>
            <a:ext cx="692679" cy="652747"/>
            <a:chOff x="721756" y="911059"/>
            <a:chExt cx="692679" cy="652747"/>
          </a:xfrm>
        </p:grpSpPr>
        <p:sp>
          <p:nvSpPr>
            <p:cNvPr id="2175" name="Google Shape;2175;p20"/>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20"/>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20"/>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20"/>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20"/>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20"/>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20"/>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20"/>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20"/>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20"/>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85" name="Google Shape;2185;p20"/>
          <p:cNvGrpSpPr/>
          <p:nvPr/>
        </p:nvGrpSpPr>
        <p:grpSpPr>
          <a:xfrm>
            <a:off x="-18343" y="810796"/>
            <a:ext cx="488872" cy="695337"/>
            <a:chOff x="-5828" y="810796"/>
            <a:chExt cx="488872" cy="695337"/>
          </a:xfrm>
        </p:grpSpPr>
        <p:sp>
          <p:nvSpPr>
            <p:cNvPr id="2186" name="Google Shape;2186;p20"/>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20"/>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20"/>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20"/>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20"/>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20"/>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20"/>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3" name="Google Shape;2193;p20"/>
          <p:cNvGrpSpPr/>
          <p:nvPr/>
        </p:nvGrpSpPr>
        <p:grpSpPr>
          <a:xfrm>
            <a:off x="-9616" y="2667333"/>
            <a:ext cx="277315" cy="862910"/>
            <a:chOff x="2898" y="2667333"/>
            <a:chExt cx="277315" cy="862910"/>
          </a:xfrm>
        </p:grpSpPr>
        <p:sp>
          <p:nvSpPr>
            <p:cNvPr id="2194" name="Google Shape;2194;p20"/>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20"/>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6" name="Google Shape;2196;p20"/>
          <p:cNvGrpSpPr/>
          <p:nvPr/>
        </p:nvGrpSpPr>
        <p:grpSpPr>
          <a:xfrm>
            <a:off x="-12514" y="4659199"/>
            <a:ext cx="635935" cy="483764"/>
            <a:chOff x="1" y="4659199"/>
            <a:chExt cx="635935" cy="483764"/>
          </a:xfrm>
        </p:grpSpPr>
        <p:sp>
          <p:nvSpPr>
            <p:cNvPr id="2197" name="Google Shape;2197;p20"/>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20"/>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20"/>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20"/>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20"/>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02" name="Google Shape;2202;p20"/>
          <p:cNvGrpSpPr/>
          <p:nvPr/>
        </p:nvGrpSpPr>
        <p:grpSpPr>
          <a:xfrm>
            <a:off x="8570903" y="-114590"/>
            <a:ext cx="581465" cy="723709"/>
            <a:chOff x="8570903" y="-114590"/>
            <a:chExt cx="581465" cy="723709"/>
          </a:xfrm>
        </p:grpSpPr>
        <p:sp>
          <p:nvSpPr>
            <p:cNvPr id="2203" name="Google Shape;2203;p20"/>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20"/>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20"/>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20"/>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20"/>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20"/>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20"/>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ext">
  <p:cSld name="ONE_COLUMN_TEXT_1">
    <p:spTree>
      <p:nvGrpSpPr>
        <p:cNvPr id="1" name="Shape 2210"/>
        <p:cNvGrpSpPr/>
        <p:nvPr/>
      </p:nvGrpSpPr>
      <p:grpSpPr>
        <a:xfrm>
          <a:off x="0" y="0"/>
          <a:ext cx="0" cy="0"/>
          <a:chOff x="0" y="0"/>
          <a:chExt cx="0" cy="0"/>
        </a:xfrm>
      </p:grpSpPr>
      <p:sp>
        <p:nvSpPr>
          <p:cNvPr id="2211" name="Google Shape;2211;p21"/>
          <p:cNvSpPr txBox="1">
            <a:spLocks noGrp="1"/>
          </p:cNvSpPr>
          <p:nvPr>
            <p:ph type="title"/>
          </p:nvPr>
        </p:nvSpPr>
        <p:spPr>
          <a:xfrm>
            <a:off x="714125" y="331772"/>
            <a:ext cx="7715700" cy="839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12" name="Google Shape;2212;p21"/>
          <p:cNvSpPr txBox="1">
            <a:spLocks noGrp="1"/>
          </p:cNvSpPr>
          <p:nvPr>
            <p:ph type="subTitle" idx="1"/>
          </p:nvPr>
        </p:nvSpPr>
        <p:spPr>
          <a:xfrm>
            <a:off x="1345450" y="1447050"/>
            <a:ext cx="6453000" cy="2958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Font typeface="Ranchers"/>
              <a:buAutoNum type="arabicPeriod"/>
              <a:defRPr sz="1600">
                <a:solidFill>
                  <a:schemeClr val="dk1"/>
                </a:solidFill>
              </a:defRPr>
            </a:lvl1pPr>
            <a:lvl2pPr lvl="1" algn="ctr" rtl="0">
              <a:lnSpc>
                <a:spcPct val="100000"/>
              </a:lnSpc>
              <a:spcBef>
                <a:spcPts val="1000"/>
              </a:spcBef>
              <a:spcAft>
                <a:spcPts val="0"/>
              </a:spcAft>
              <a:buSzPts val="1400"/>
              <a:buAutoNum type="alphaLcPeriod"/>
              <a:defRPr/>
            </a:lvl2pPr>
            <a:lvl3pPr lvl="2" algn="ctr" rtl="0">
              <a:lnSpc>
                <a:spcPct val="100000"/>
              </a:lnSpc>
              <a:spcBef>
                <a:spcPts val="1600"/>
              </a:spcBef>
              <a:spcAft>
                <a:spcPts val="0"/>
              </a:spcAft>
              <a:buSzPts val="1400"/>
              <a:buAutoNum type="romanLcPeriod"/>
              <a:defRPr/>
            </a:lvl3pPr>
            <a:lvl4pPr lvl="3" algn="ctr" rtl="0">
              <a:lnSpc>
                <a:spcPct val="100000"/>
              </a:lnSpc>
              <a:spcBef>
                <a:spcPts val="1600"/>
              </a:spcBef>
              <a:spcAft>
                <a:spcPts val="0"/>
              </a:spcAft>
              <a:buSzPts val="1400"/>
              <a:buAutoNum type="arabicPeriod"/>
              <a:defRPr/>
            </a:lvl4pPr>
            <a:lvl5pPr lvl="4" algn="ctr" rtl="0">
              <a:lnSpc>
                <a:spcPct val="100000"/>
              </a:lnSpc>
              <a:spcBef>
                <a:spcPts val="1600"/>
              </a:spcBef>
              <a:spcAft>
                <a:spcPts val="0"/>
              </a:spcAft>
              <a:buSzPts val="1400"/>
              <a:buAutoNum type="alphaLcPeriod"/>
              <a:defRPr/>
            </a:lvl5pPr>
            <a:lvl6pPr lvl="5" algn="ctr" rtl="0">
              <a:lnSpc>
                <a:spcPct val="100000"/>
              </a:lnSpc>
              <a:spcBef>
                <a:spcPts val="1600"/>
              </a:spcBef>
              <a:spcAft>
                <a:spcPts val="0"/>
              </a:spcAft>
              <a:buSzPts val="1400"/>
              <a:buAutoNum type="romanLcPeriod"/>
              <a:defRPr/>
            </a:lvl6pPr>
            <a:lvl7pPr lvl="6" algn="ctr" rtl="0">
              <a:lnSpc>
                <a:spcPct val="100000"/>
              </a:lnSpc>
              <a:spcBef>
                <a:spcPts val="1600"/>
              </a:spcBef>
              <a:spcAft>
                <a:spcPts val="0"/>
              </a:spcAft>
              <a:buSzPts val="1400"/>
              <a:buAutoNum type="arabicPeriod"/>
              <a:defRPr/>
            </a:lvl7pPr>
            <a:lvl8pPr lvl="7" algn="ctr" rtl="0">
              <a:lnSpc>
                <a:spcPct val="100000"/>
              </a:lnSpc>
              <a:spcBef>
                <a:spcPts val="1600"/>
              </a:spcBef>
              <a:spcAft>
                <a:spcPts val="0"/>
              </a:spcAft>
              <a:buSzPts val="1400"/>
              <a:buAutoNum type="alphaLcPeriod"/>
              <a:defRPr/>
            </a:lvl8pPr>
            <a:lvl9pPr lvl="8" algn="ctr" rtl="0">
              <a:lnSpc>
                <a:spcPct val="100000"/>
              </a:lnSpc>
              <a:spcBef>
                <a:spcPts val="1600"/>
              </a:spcBef>
              <a:spcAft>
                <a:spcPts val="1600"/>
              </a:spcAft>
              <a:buSzPts val="1400"/>
              <a:buAutoNum type="romanLcPeriod"/>
              <a:defRPr/>
            </a:lvl9pPr>
          </a:lstStyle>
          <a:p>
            <a:endParaRPr/>
          </a:p>
        </p:txBody>
      </p:sp>
      <p:grpSp>
        <p:nvGrpSpPr>
          <p:cNvPr id="2213" name="Google Shape;2213;p21"/>
          <p:cNvGrpSpPr/>
          <p:nvPr/>
        </p:nvGrpSpPr>
        <p:grpSpPr>
          <a:xfrm>
            <a:off x="-321102" y="-428894"/>
            <a:ext cx="9837139" cy="5571856"/>
            <a:chOff x="-321102" y="-428894"/>
            <a:chExt cx="9837139" cy="5571856"/>
          </a:xfrm>
        </p:grpSpPr>
        <p:grpSp>
          <p:nvGrpSpPr>
            <p:cNvPr id="2214" name="Google Shape;2214;p21"/>
            <p:cNvGrpSpPr/>
            <p:nvPr/>
          </p:nvGrpSpPr>
          <p:grpSpPr>
            <a:xfrm rot="-4518134" flipH="1">
              <a:off x="8167106" y="4004418"/>
              <a:ext cx="525447" cy="512767"/>
              <a:chOff x="7998517" y="657985"/>
              <a:chExt cx="525489" cy="512808"/>
            </a:xfrm>
          </p:grpSpPr>
          <p:sp>
            <p:nvSpPr>
              <p:cNvPr id="2215" name="Google Shape;2215;p21"/>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21"/>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1"/>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8" name="Google Shape;2218;p21"/>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9" name="Google Shape;2219;p21"/>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21"/>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21"/>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21"/>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21"/>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21"/>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21"/>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1"/>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1"/>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1"/>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1"/>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1"/>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1"/>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1"/>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21"/>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21"/>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1"/>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6" name="Google Shape;2236;p21"/>
            <p:cNvGrpSpPr/>
            <p:nvPr/>
          </p:nvGrpSpPr>
          <p:grpSpPr>
            <a:xfrm>
              <a:off x="8194314" y="2687554"/>
              <a:ext cx="959394" cy="1094113"/>
              <a:chOff x="8184632" y="2551892"/>
              <a:chExt cx="959394" cy="1094113"/>
            </a:xfrm>
          </p:grpSpPr>
          <p:sp>
            <p:nvSpPr>
              <p:cNvPr id="2237" name="Google Shape;2237;p21"/>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1"/>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1"/>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1"/>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1"/>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21"/>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21"/>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1"/>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1"/>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1"/>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47" name="Google Shape;2247;p21"/>
            <p:cNvSpPr/>
            <p:nvPr/>
          </p:nvSpPr>
          <p:spPr>
            <a:xfrm flipH="1">
              <a:off x="-6265"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48" name="Google Shape;2248;p21"/>
            <p:cNvGrpSpPr/>
            <p:nvPr/>
          </p:nvGrpSpPr>
          <p:grpSpPr>
            <a:xfrm flipH="1">
              <a:off x="8491364" y="-95665"/>
              <a:ext cx="684353" cy="725246"/>
              <a:chOff x="-17100" y="-95665"/>
              <a:chExt cx="684353" cy="725246"/>
            </a:xfrm>
          </p:grpSpPr>
          <p:sp>
            <p:nvSpPr>
              <p:cNvPr id="2249" name="Google Shape;2249;p21"/>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21"/>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21"/>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1"/>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1"/>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54" name="Google Shape;2254;p21"/>
            <p:cNvGrpSpPr/>
            <p:nvPr/>
          </p:nvGrpSpPr>
          <p:grpSpPr>
            <a:xfrm flipH="1">
              <a:off x="8518056" y="1645854"/>
              <a:ext cx="997981" cy="881740"/>
              <a:chOff x="158480" y="1731379"/>
              <a:chExt cx="997981" cy="881740"/>
            </a:xfrm>
          </p:grpSpPr>
          <p:sp>
            <p:nvSpPr>
              <p:cNvPr id="2255" name="Google Shape;2255;p21"/>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1"/>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1"/>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1"/>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21"/>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21"/>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1"/>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1"/>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1"/>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1"/>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21"/>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21"/>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1"/>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68" name="Google Shape;2268;p21"/>
            <p:cNvGrpSpPr/>
            <p:nvPr/>
          </p:nvGrpSpPr>
          <p:grpSpPr>
            <a:xfrm flipH="1">
              <a:off x="8675573" y="810796"/>
              <a:ext cx="488872" cy="695337"/>
              <a:chOff x="-5828" y="810796"/>
              <a:chExt cx="488872" cy="695337"/>
            </a:xfrm>
          </p:grpSpPr>
          <p:sp>
            <p:nvSpPr>
              <p:cNvPr id="2269" name="Google Shape;2269;p21"/>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21"/>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1"/>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21"/>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21"/>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1"/>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1"/>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6" name="Google Shape;2276;p21"/>
            <p:cNvGrpSpPr/>
            <p:nvPr/>
          </p:nvGrpSpPr>
          <p:grpSpPr>
            <a:xfrm flipH="1">
              <a:off x="8522681" y="4659199"/>
              <a:ext cx="635935" cy="483764"/>
              <a:chOff x="1" y="4659199"/>
              <a:chExt cx="635935" cy="483764"/>
            </a:xfrm>
          </p:grpSpPr>
          <p:sp>
            <p:nvSpPr>
              <p:cNvPr id="2277" name="Google Shape;2277;p21"/>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1"/>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1"/>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1"/>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1"/>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2" name="Google Shape;2282;p21"/>
            <p:cNvGrpSpPr/>
            <p:nvPr/>
          </p:nvGrpSpPr>
          <p:grpSpPr>
            <a:xfrm flipH="1">
              <a:off x="-6265" y="-114590"/>
              <a:ext cx="581465" cy="723709"/>
              <a:chOff x="8570903" y="-114590"/>
              <a:chExt cx="581465" cy="723709"/>
            </a:xfrm>
          </p:grpSpPr>
          <p:sp>
            <p:nvSpPr>
              <p:cNvPr id="2283" name="Google Shape;2283;p21"/>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1"/>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1"/>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21"/>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21"/>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1"/>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1"/>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90" name="Google Shape;2290;p21"/>
            <p:cNvGrpSpPr/>
            <p:nvPr/>
          </p:nvGrpSpPr>
          <p:grpSpPr>
            <a:xfrm flipH="1">
              <a:off x="364425" y="4008074"/>
              <a:ext cx="726402" cy="652796"/>
              <a:chOff x="6981284" y="2074039"/>
              <a:chExt cx="1107658" cy="995419"/>
            </a:xfrm>
          </p:grpSpPr>
          <p:grpSp>
            <p:nvGrpSpPr>
              <p:cNvPr id="2291" name="Google Shape;2291;p21"/>
              <p:cNvGrpSpPr/>
              <p:nvPr/>
            </p:nvGrpSpPr>
            <p:grpSpPr>
              <a:xfrm>
                <a:off x="6981284" y="2074039"/>
                <a:ext cx="1107658" cy="995419"/>
                <a:chOff x="6928484" y="2220726"/>
                <a:chExt cx="1107658" cy="995419"/>
              </a:xfrm>
            </p:grpSpPr>
            <p:sp>
              <p:nvSpPr>
                <p:cNvPr id="2292" name="Google Shape;2292;p21"/>
                <p:cNvSpPr/>
                <p:nvPr/>
              </p:nvSpPr>
              <p:spPr>
                <a:xfrm>
                  <a:off x="6928484" y="2220726"/>
                  <a:ext cx="1107658" cy="995419"/>
                </a:xfrm>
                <a:custGeom>
                  <a:avLst/>
                  <a:gdLst/>
                  <a:ahLst/>
                  <a:cxnLst/>
                  <a:rect l="l" t="t" r="r" b="b"/>
                  <a:pathLst>
                    <a:path w="34590" h="31085" extrusionOk="0">
                      <a:moveTo>
                        <a:pt x="17299" y="1"/>
                      </a:moveTo>
                      <a:cubicBezTo>
                        <a:pt x="15896" y="1"/>
                        <a:pt x="14470" y="192"/>
                        <a:pt x="13054" y="593"/>
                      </a:cubicBezTo>
                      <a:cubicBezTo>
                        <a:pt x="4796" y="2932"/>
                        <a:pt x="0" y="11520"/>
                        <a:pt x="2339" y="19778"/>
                      </a:cubicBezTo>
                      <a:cubicBezTo>
                        <a:pt x="4277" y="26619"/>
                        <a:pt x="10505" y="31085"/>
                        <a:pt x="17280" y="31085"/>
                      </a:cubicBezTo>
                      <a:cubicBezTo>
                        <a:pt x="18682" y="31085"/>
                        <a:pt x="20108" y="30893"/>
                        <a:pt x="21524" y="30492"/>
                      </a:cubicBezTo>
                      <a:cubicBezTo>
                        <a:pt x="29781" y="28165"/>
                        <a:pt x="34589" y="19565"/>
                        <a:pt x="32250" y="11308"/>
                      </a:cubicBezTo>
                      <a:cubicBezTo>
                        <a:pt x="30312" y="4466"/>
                        <a:pt x="24077" y="1"/>
                        <a:pt x="1729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1"/>
                <p:cNvSpPr/>
                <p:nvPr/>
              </p:nvSpPr>
              <p:spPr>
                <a:xfrm>
                  <a:off x="7770548" y="2828257"/>
                  <a:ext cx="180863" cy="153292"/>
                </a:xfrm>
                <a:custGeom>
                  <a:avLst/>
                  <a:gdLst/>
                  <a:ahLst/>
                  <a:cxnLst/>
                  <a:rect l="l" t="t" r="r" b="b"/>
                  <a:pathLst>
                    <a:path w="5648" h="4787" extrusionOk="0">
                      <a:moveTo>
                        <a:pt x="1918" y="0"/>
                      </a:moveTo>
                      <a:cubicBezTo>
                        <a:pt x="1320" y="0"/>
                        <a:pt x="741" y="322"/>
                        <a:pt x="437" y="889"/>
                      </a:cubicBezTo>
                      <a:cubicBezTo>
                        <a:pt x="0" y="1704"/>
                        <a:pt x="308" y="2708"/>
                        <a:pt x="1123" y="3145"/>
                      </a:cubicBezTo>
                      <a:lnTo>
                        <a:pt x="4194" y="4787"/>
                      </a:lnTo>
                      <a:cubicBezTo>
                        <a:pt x="4371" y="4503"/>
                        <a:pt x="4537" y="4220"/>
                        <a:pt x="4702" y="3925"/>
                      </a:cubicBezTo>
                      <a:cubicBezTo>
                        <a:pt x="5068" y="3228"/>
                        <a:pt x="5387" y="2507"/>
                        <a:pt x="5647" y="1775"/>
                      </a:cubicBezTo>
                      <a:lnTo>
                        <a:pt x="2694" y="192"/>
                      </a:lnTo>
                      <a:cubicBezTo>
                        <a:pt x="2446" y="62"/>
                        <a:pt x="2180" y="0"/>
                        <a:pt x="191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21"/>
                <p:cNvSpPr/>
                <p:nvPr/>
              </p:nvSpPr>
              <p:spPr>
                <a:xfrm>
                  <a:off x="7265906" y="2447862"/>
                  <a:ext cx="207346" cy="201101"/>
                </a:xfrm>
                <a:custGeom>
                  <a:avLst/>
                  <a:gdLst/>
                  <a:ahLst/>
                  <a:cxnLst/>
                  <a:rect l="l" t="t" r="r" b="b"/>
                  <a:pathLst>
                    <a:path w="6475" h="6280" extrusionOk="0">
                      <a:moveTo>
                        <a:pt x="4555" y="0"/>
                      </a:moveTo>
                      <a:cubicBezTo>
                        <a:pt x="4497" y="0"/>
                        <a:pt x="4438" y="18"/>
                        <a:pt x="4383" y="57"/>
                      </a:cubicBezTo>
                      <a:lnTo>
                        <a:pt x="2859" y="1143"/>
                      </a:lnTo>
                      <a:lnTo>
                        <a:pt x="1099" y="505"/>
                      </a:lnTo>
                      <a:cubicBezTo>
                        <a:pt x="1068" y="496"/>
                        <a:pt x="1037" y="491"/>
                        <a:pt x="1007" y="491"/>
                      </a:cubicBezTo>
                      <a:cubicBezTo>
                        <a:pt x="821" y="491"/>
                        <a:pt x="672" y="668"/>
                        <a:pt x="733" y="872"/>
                      </a:cubicBezTo>
                      <a:lnTo>
                        <a:pt x="1288" y="2644"/>
                      </a:lnTo>
                      <a:lnTo>
                        <a:pt x="142" y="4120"/>
                      </a:lnTo>
                      <a:cubicBezTo>
                        <a:pt x="1" y="4309"/>
                        <a:pt x="130" y="4581"/>
                        <a:pt x="367" y="4593"/>
                      </a:cubicBezTo>
                      <a:lnTo>
                        <a:pt x="2245" y="4605"/>
                      </a:lnTo>
                      <a:lnTo>
                        <a:pt x="3296" y="6152"/>
                      </a:lnTo>
                      <a:cubicBezTo>
                        <a:pt x="3352" y="6239"/>
                        <a:pt x="3439" y="6279"/>
                        <a:pt x="3527" y="6279"/>
                      </a:cubicBezTo>
                      <a:cubicBezTo>
                        <a:pt x="3642" y="6279"/>
                        <a:pt x="3757" y="6209"/>
                        <a:pt x="3804" y="6081"/>
                      </a:cubicBezTo>
                      <a:lnTo>
                        <a:pt x="4395" y="4309"/>
                      </a:lnTo>
                      <a:lnTo>
                        <a:pt x="6191" y="3790"/>
                      </a:lnTo>
                      <a:cubicBezTo>
                        <a:pt x="6415" y="3719"/>
                        <a:pt x="6474" y="3423"/>
                        <a:pt x="6285" y="3282"/>
                      </a:cubicBezTo>
                      <a:lnTo>
                        <a:pt x="4785" y="2171"/>
                      </a:lnTo>
                      <a:lnTo>
                        <a:pt x="4844" y="305"/>
                      </a:lnTo>
                      <a:cubicBezTo>
                        <a:pt x="4844" y="124"/>
                        <a:pt x="4707" y="0"/>
                        <a:pt x="45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21"/>
                <p:cNvSpPr/>
                <p:nvPr/>
              </p:nvSpPr>
              <p:spPr>
                <a:xfrm>
                  <a:off x="7593496" y="2623217"/>
                  <a:ext cx="207346" cy="201101"/>
                </a:xfrm>
                <a:custGeom>
                  <a:avLst/>
                  <a:gdLst/>
                  <a:ahLst/>
                  <a:cxnLst/>
                  <a:rect l="l" t="t" r="r" b="b"/>
                  <a:pathLst>
                    <a:path w="6475" h="6280" extrusionOk="0">
                      <a:moveTo>
                        <a:pt x="4547" y="1"/>
                      </a:moveTo>
                      <a:cubicBezTo>
                        <a:pt x="4493" y="1"/>
                        <a:pt x="4436" y="16"/>
                        <a:pt x="4383" y="50"/>
                      </a:cubicBezTo>
                      <a:lnTo>
                        <a:pt x="2860" y="1137"/>
                      </a:lnTo>
                      <a:lnTo>
                        <a:pt x="1099" y="499"/>
                      </a:lnTo>
                      <a:cubicBezTo>
                        <a:pt x="1069" y="489"/>
                        <a:pt x="1040" y="485"/>
                        <a:pt x="1011" y="485"/>
                      </a:cubicBezTo>
                      <a:cubicBezTo>
                        <a:pt x="823" y="485"/>
                        <a:pt x="672" y="671"/>
                        <a:pt x="733" y="865"/>
                      </a:cubicBezTo>
                      <a:lnTo>
                        <a:pt x="1288" y="2649"/>
                      </a:lnTo>
                      <a:lnTo>
                        <a:pt x="143" y="4126"/>
                      </a:lnTo>
                      <a:cubicBezTo>
                        <a:pt x="1" y="4315"/>
                        <a:pt x="131" y="4586"/>
                        <a:pt x="367" y="4598"/>
                      </a:cubicBezTo>
                      <a:lnTo>
                        <a:pt x="2245" y="4610"/>
                      </a:lnTo>
                      <a:lnTo>
                        <a:pt x="3297" y="6157"/>
                      </a:lnTo>
                      <a:cubicBezTo>
                        <a:pt x="3353" y="6240"/>
                        <a:pt x="3444" y="6280"/>
                        <a:pt x="3533" y="6280"/>
                      </a:cubicBezTo>
                      <a:cubicBezTo>
                        <a:pt x="3650" y="6280"/>
                        <a:pt x="3765" y="6213"/>
                        <a:pt x="3805" y="6087"/>
                      </a:cubicBezTo>
                      <a:lnTo>
                        <a:pt x="4395" y="4315"/>
                      </a:lnTo>
                      <a:lnTo>
                        <a:pt x="6191" y="3795"/>
                      </a:lnTo>
                      <a:cubicBezTo>
                        <a:pt x="6427" y="3724"/>
                        <a:pt x="6474" y="3429"/>
                        <a:pt x="6285" y="3275"/>
                      </a:cubicBezTo>
                      <a:lnTo>
                        <a:pt x="4785" y="2165"/>
                      </a:lnTo>
                      <a:lnTo>
                        <a:pt x="4844" y="298"/>
                      </a:lnTo>
                      <a:cubicBezTo>
                        <a:pt x="4844" y="124"/>
                        <a:pt x="4702" y="1"/>
                        <a:pt x="45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21"/>
                <p:cNvSpPr/>
                <p:nvPr/>
              </p:nvSpPr>
              <p:spPr>
                <a:xfrm>
                  <a:off x="7282173" y="2721334"/>
                  <a:ext cx="286761" cy="220507"/>
                </a:xfrm>
                <a:custGeom>
                  <a:avLst/>
                  <a:gdLst/>
                  <a:ahLst/>
                  <a:cxnLst/>
                  <a:rect l="l" t="t" r="r" b="b"/>
                  <a:pathLst>
                    <a:path w="8955" h="6886" extrusionOk="0">
                      <a:moveTo>
                        <a:pt x="1526" y="1"/>
                      </a:moveTo>
                      <a:cubicBezTo>
                        <a:pt x="1328" y="1"/>
                        <a:pt x="1121" y="153"/>
                        <a:pt x="1040" y="388"/>
                      </a:cubicBezTo>
                      <a:cubicBezTo>
                        <a:pt x="1" y="3259"/>
                        <a:pt x="910" y="5350"/>
                        <a:pt x="2812" y="6366"/>
                      </a:cubicBezTo>
                      <a:cubicBezTo>
                        <a:pt x="3442" y="6704"/>
                        <a:pt x="4112" y="6885"/>
                        <a:pt x="4791" y="6885"/>
                      </a:cubicBezTo>
                      <a:cubicBezTo>
                        <a:pt x="6151" y="6885"/>
                        <a:pt x="7553" y="6161"/>
                        <a:pt x="8766" y="4523"/>
                      </a:cubicBezTo>
                      <a:cubicBezTo>
                        <a:pt x="8955" y="4263"/>
                        <a:pt x="8908" y="3909"/>
                        <a:pt x="8683" y="3779"/>
                      </a:cubicBezTo>
                      <a:lnTo>
                        <a:pt x="1702" y="46"/>
                      </a:lnTo>
                      <a:cubicBezTo>
                        <a:pt x="1646" y="15"/>
                        <a:pt x="1586" y="1"/>
                        <a:pt x="152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1"/>
                <p:cNvSpPr/>
                <p:nvPr/>
              </p:nvSpPr>
              <p:spPr>
                <a:xfrm>
                  <a:off x="7308656" y="2721334"/>
                  <a:ext cx="260279" cy="162258"/>
                </a:xfrm>
                <a:custGeom>
                  <a:avLst/>
                  <a:gdLst/>
                  <a:ahLst/>
                  <a:cxnLst/>
                  <a:rect l="l" t="t" r="r" b="b"/>
                  <a:pathLst>
                    <a:path w="8128" h="5067" extrusionOk="0">
                      <a:moveTo>
                        <a:pt x="699" y="1"/>
                      </a:moveTo>
                      <a:cubicBezTo>
                        <a:pt x="501" y="1"/>
                        <a:pt x="294" y="153"/>
                        <a:pt x="213" y="388"/>
                      </a:cubicBezTo>
                      <a:cubicBezTo>
                        <a:pt x="130" y="613"/>
                        <a:pt x="59" y="837"/>
                        <a:pt x="0" y="1050"/>
                      </a:cubicBezTo>
                      <a:lnTo>
                        <a:pt x="7490" y="5066"/>
                      </a:lnTo>
                      <a:cubicBezTo>
                        <a:pt x="7644" y="4889"/>
                        <a:pt x="7785" y="4712"/>
                        <a:pt x="7939" y="4523"/>
                      </a:cubicBezTo>
                      <a:cubicBezTo>
                        <a:pt x="8128" y="4263"/>
                        <a:pt x="8092" y="3909"/>
                        <a:pt x="7856" y="3779"/>
                      </a:cubicBezTo>
                      <a:lnTo>
                        <a:pt x="875" y="46"/>
                      </a:lnTo>
                      <a:cubicBezTo>
                        <a:pt x="819" y="15"/>
                        <a:pt x="759" y="1"/>
                        <a:pt x="69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1"/>
                <p:cNvSpPr/>
                <p:nvPr/>
              </p:nvSpPr>
              <p:spPr>
                <a:xfrm>
                  <a:off x="7305261" y="2840042"/>
                  <a:ext cx="174779" cy="101255"/>
                </a:xfrm>
                <a:custGeom>
                  <a:avLst/>
                  <a:gdLst/>
                  <a:ahLst/>
                  <a:cxnLst/>
                  <a:rect l="l" t="t" r="r" b="b"/>
                  <a:pathLst>
                    <a:path w="5458" h="3162" extrusionOk="0">
                      <a:moveTo>
                        <a:pt x="0" y="1"/>
                      </a:moveTo>
                      <a:lnTo>
                        <a:pt x="0" y="1"/>
                      </a:lnTo>
                      <a:cubicBezTo>
                        <a:pt x="482" y="1910"/>
                        <a:pt x="2197" y="3162"/>
                        <a:pt x="4056" y="3162"/>
                      </a:cubicBezTo>
                      <a:cubicBezTo>
                        <a:pt x="4520" y="3162"/>
                        <a:pt x="4993" y="3084"/>
                        <a:pt x="5458" y="2919"/>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99" name="Google Shape;2299;p21"/>
              <p:cNvSpPr/>
              <p:nvPr/>
            </p:nvSpPr>
            <p:spPr>
              <a:xfrm rot="-268389">
                <a:off x="7058190" y="2322094"/>
                <a:ext cx="185026" cy="151307"/>
              </a:xfrm>
              <a:custGeom>
                <a:avLst/>
                <a:gdLst/>
                <a:ahLst/>
                <a:cxnLst/>
                <a:rect l="l" t="t" r="r" b="b"/>
                <a:pathLst>
                  <a:path w="5778" h="4725" extrusionOk="0">
                    <a:moveTo>
                      <a:pt x="1702" y="1"/>
                    </a:moveTo>
                    <a:cubicBezTo>
                      <a:pt x="1241" y="627"/>
                      <a:pt x="816" y="1288"/>
                      <a:pt x="449" y="1985"/>
                    </a:cubicBezTo>
                    <a:cubicBezTo>
                      <a:pt x="284" y="2281"/>
                      <a:pt x="142" y="2576"/>
                      <a:pt x="0" y="2883"/>
                    </a:cubicBezTo>
                    <a:lnTo>
                      <a:pt x="3072" y="4525"/>
                    </a:lnTo>
                    <a:cubicBezTo>
                      <a:pt x="3324" y="4660"/>
                      <a:pt x="3594" y="4724"/>
                      <a:pt x="3861" y="4724"/>
                    </a:cubicBezTo>
                    <a:cubicBezTo>
                      <a:pt x="4459" y="4724"/>
                      <a:pt x="5038" y="4403"/>
                      <a:pt x="5340" y="3840"/>
                    </a:cubicBezTo>
                    <a:cubicBezTo>
                      <a:pt x="5777" y="3025"/>
                      <a:pt x="5470" y="2009"/>
                      <a:pt x="4655" y="1572"/>
                    </a:cubicBezTo>
                    <a:lnTo>
                      <a:pt x="4655" y="1584"/>
                    </a:lnTo>
                    <a:lnTo>
                      <a:pt x="1702"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00" name="Google Shape;2300;p21"/>
            <p:cNvGrpSpPr/>
            <p:nvPr/>
          </p:nvGrpSpPr>
          <p:grpSpPr>
            <a:xfrm flipH="1">
              <a:off x="1010240" y="-428894"/>
              <a:ext cx="1125046" cy="985941"/>
              <a:chOff x="6952566" y="-423319"/>
              <a:chExt cx="1125046" cy="985941"/>
            </a:xfrm>
          </p:grpSpPr>
          <p:sp>
            <p:nvSpPr>
              <p:cNvPr id="2301" name="Google Shape;2301;p21"/>
              <p:cNvSpPr/>
              <p:nvPr/>
            </p:nvSpPr>
            <p:spPr>
              <a:xfrm>
                <a:off x="6952566" y="-423319"/>
                <a:ext cx="1125046" cy="985941"/>
              </a:xfrm>
              <a:custGeom>
                <a:avLst/>
                <a:gdLst/>
                <a:ahLst/>
                <a:cxnLst/>
                <a:rect l="l" t="t" r="r" b="b"/>
                <a:pathLst>
                  <a:path w="35133" h="30789" extrusionOk="0">
                    <a:moveTo>
                      <a:pt x="17578" y="0"/>
                    </a:moveTo>
                    <a:cubicBezTo>
                      <a:pt x="11934" y="0"/>
                      <a:pt x="6501" y="3111"/>
                      <a:pt x="3804" y="8496"/>
                    </a:cubicBezTo>
                    <a:cubicBezTo>
                      <a:pt x="0" y="16103"/>
                      <a:pt x="3072" y="25353"/>
                      <a:pt x="10668" y="29157"/>
                    </a:cubicBezTo>
                    <a:cubicBezTo>
                      <a:pt x="12879" y="30264"/>
                      <a:pt x="15230" y="30789"/>
                      <a:pt x="17547" y="30789"/>
                    </a:cubicBezTo>
                    <a:cubicBezTo>
                      <a:pt x="23188" y="30789"/>
                      <a:pt x="28624" y="27678"/>
                      <a:pt x="31329" y="22293"/>
                    </a:cubicBezTo>
                    <a:cubicBezTo>
                      <a:pt x="35133" y="14698"/>
                      <a:pt x="32061" y="5448"/>
                      <a:pt x="24465" y="1632"/>
                    </a:cubicBezTo>
                    <a:cubicBezTo>
                      <a:pt x="22251" y="525"/>
                      <a:pt x="19897" y="0"/>
                      <a:pt x="175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2" name="Google Shape;2302;p21"/>
              <p:cNvSpPr/>
              <p:nvPr/>
            </p:nvSpPr>
            <p:spPr>
              <a:xfrm>
                <a:off x="7858547" y="-125926"/>
                <a:ext cx="140002" cy="125208"/>
              </a:xfrm>
              <a:custGeom>
                <a:avLst/>
                <a:gdLst/>
                <a:ahLst/>
                <a:cxnLst/>
                <a:rect l="l" t="t" r="r" b="b"/>
                <a:pathLst>
                  <a:path w="4372" h="3910" extrusionOk="0">
                    <a:moveTo>
                      <a:pt x="3391" y="0"/>
                    </a:moveTo>
                    <a:lnTo>
                      <a:pt x="1348" y="685"/>
                    </a:lnTo>
                    <a:cubicBezTo>
                      <a:pt x="473" y="969"/>
                      <a:pt x="1" y="1902"/>
                      <a:pt x="296" y="2776"/>
                    </a:cubicBezTo>
                    <a:cubicBezTo>
                      <a:pt x="524" y="3469"/>
                      <a:pt x="1171" y="3910"/>
                      <a:pt x="1869" y="3910"/>
                    </a:cubicBezTo>
                    <a:cubicBezTo>
                      <a:pt x="2041" y="3910"/>
                      <a:pt x="2215" y="3883"/>
                      <a:pt x="2387" y="3828"/>
                    </a:cubicBezTo>
                    <a:lnTo>
                      <a:pt x="4372" y="3166"/>
                    </a:lnTo>
                    <a:cubicBezTo>
                      <a:pt x="4242" y="2516"/>
                      <a:pt x="4076" y="1878"/>
                      <a:pt x="3876" y="1252"/>
                    </a:cubicBezTo>
                    <a:cubicBezTo>
                      <a:pt x="3734" y="815"/>
                      <a:pt x="3568" y="402"/>
                      <a:pt x="339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3" name="Google Shape;2303;p21"/>
              <p:cNvSpPr/>
              <p:nvPr/>
            </p:nvSpPr>
            <p:spPr>
              <a:xfrm>
                <a:off x="7035408" y="158754"/>
                <a:ext cx="143012" cy="125016"/>
              </a:xfrm>
              <a:custGeom>
                <a:avLst/>
                <a:gdLst/>
                <a:ahLst/>
                <a:cxnLst/>
                <a:rect l="l" t="t" r="r" b="b"/>
                <a:pathLst>
                  <a:path w="4466" h="3904" extrusionOk="0">
                    <a:moveTo>
                      <a:pt x="2607" y="0"/>
                    </a:moveTo>
                    <a:cubicBezTo>
                      <a:pt x="2420" y="0"/>
                      <a:pt x="2230" y="32"/>
                      <a:pt x="2044" y="100"/>
                    </a:cubicBezTo>
                    <a:lnTo>
                      <a:pt x="0" y="773"/>
                    </a:lnTo>
                    <a:cubicBezTo>
                      <a:pt x="107" y="1210"/>
                      <a:pt x="225" y="1636"/>
                      <a:pt x="366" y="2073"/>
                    </a:cubicBezTo>
                    <a:cubicBezTo>
                      <a:pt x="567" y="2699"/>
                      <a:pt x="815" y="3301"/>
                      <a:pt x="1099" y="3904"/>
                    </a:cubicBezTo>
                    <a:lnTo>
                      <a:pt x="3084" y="3242"/>
                    </a:lnTo>
                    <a:cubicBezTo>
                      <a:pt x="3981" y="2971"/>
                      <a:pt x="4466" y="2014"/>
                      <a:pt x="4170" y="1128"/>
                    </a:cubicBezTo>
                    <a:cubicBezTo>
                      <a:pt x="3947" y="439"/>
                      <a:pt x="3299" y="0"/>
                      <a:pt x="260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4" name="Google Shape;2304;p21"/>
              <p:cNvSpPr/>
              <p:nvPr/>
            </p:nvSpPr>
            <p:spPr>
              <a:xfrm>
                <a:off x="7426083" y="118502"/>
                <a:ext cx="251697" cy="153932"/>
              </a:xfrm>
              <a:custGeom>
                <a:avLst/>
                <a:gdLst/>
                <a:ahLst/>
                <a:cxnLst/>
                <a:rect l="l" t="t" r="r" b="b"/>
                <a:pathLst>
                  <a:path w="7860" h="4807" extrusionOk="0">
                    <a:moveTo>
                      <a:pt x="7157" y="1"/>
                    </a:moveTo>
                    <a:cubicBezTo>
                      <a:pt x="7026" y="1"/>
                      <a:pt x="6894" y="100"/>
                      <a:pt x="6914" y="270"/>
                    </a:cubicBezTo>
                    <a:cubicBezTo>
                      <a:pt x="7257" y="1948"/>
                      <a:pt x="6288" y="3613"/>
                      <a:pt x="4658" y="4157"/>
                    </a:cubicBezTo>
                    <a:cubicBezTo>
                      <a:pt x="4302" y="4275"/>
                      <a:pt x="3939" y="4332"/>
                      <a:pt x="3582" y="4332"/>
                    </a:cubicBezTo>
                    <a:cubicBezTo>
                      <a:pt x="2303" y="4332"/>
                      <a:pt x="1096" y="3606"/>
                      <a:pt x="523" y="2396"/>
                    </a:cubicBezTo>
                    <a:cubicBezTo>
                      <a:pt x="475" y="2296"/>
                      <a:pt x="394" y="2254"/>
                      <a:pt x="313" y="2254"/>
                    </a:cubicBezTo>
                    <a:cubicBezTo>
                      <a:pt x="156" y="2254"/>
                      <a:pt x="0" y="2410"/>
                      <a:pt x="86" y="2597"/>
                    </a:cubicBezTo>
                    <a:cubicBezTo>
                      <a:pt x="736" y="3944"/>
                      <a:pt x="2094" y="4795"/>
                      <a:pt x="3595" y="4795"/>
                    </a:cubicBezTo>
                    <a:lnTo>
                      <a:pt x="3595" y="4806"/>
                    </a:lnTo>
                    <a:cubicBezTo>
                      <a:pt x="6028" y="4795"/>
                      <a:pt x="7859" y="2562"/>
                      <a:pt x="7387" y="176"/>
                    </a:cubicBezTo>
                    <a:cubicBezTo>
                      <a:pt x="7351" y="55"/>
                      <a:pt x="7254" y="1"/>
                      <a:pt x="71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5" name="Google Shape;2305;p21"/>
              <p:cNvSpPr/>
              <p:nvPr/>
            </p:nvSpPr>
            <p:spPr>
              <a:xfrm>
                <a:off x="7208266" y="-128680"/>
                <a:ext cx="153708" cy="83355"/>
              </a:xfrm>
              <a:custGeom>
                <a:avLst/>
                <a:gdLst/>
                <a:ahLst/>
                <a:cxnLst/>
                <a:rect l="l" t="t" r="r" b="b"/>
                <a:pathLst>
                  <a:path w="4800" h="2603" extrusionOk="0">
                    <a:moveTo>
                      <a:pt x="2716" y="1"/>
                    </a:moveTo>
                    <a:cubicBezTo>
                      <a:pt x="1452" y="1"/>
                      <a:pt x="225" y="889"/>
                      <a:pt x="25" y="2331"/>
                    </a:cubicBezTo>
                    <a:cubicBezTo>
                      <a:pt x="1" y="2461"/>
                      <a:pt x="95" y="2579"/>
                      <a:pt x="225" y="2602"/>
                    </a:cubicBezTo>
                    <a:lnTo>
                      <a:pt x="261" y="2602"/>
                    </a:lnTo>
                    <a:cubicBezTo>
                      <a:pt x="379" y="2602"/>
                      <a:pt x="473" y="2520"/>
                      <a:pt x="497" y="2401"/>
                    </a:cubicBezTo>
                    <a:cubicBezTo>
                      <a:pt x="659" y="1207"/>
                      <a:pt x="1666" y="474"/>
                      <a:pt x="2707" y="474"/>
                    </a:cubicBezTo>
                    <a:cubicBezTo>
                      <a:pt x="3262" y="474"/>
                      <a:pt x="3826" y="682"/>
                      <a:pt x="4277" y="1137"/>
                    </a:cubicBezTo>
                    <a:cubicBezTo>
                      <a:pt x="4331" y="1197"/>
                      <a:pt x="4393" y="1222"/>
                      <a:pt x="4452" y="1222"/>
                    </a:cubicBezTo>
                    <a:cubicBezTo>
                      <a:pt x="4638" y="1222"/>
                      <a:pt x="4799" y="977"/>
                      <a:pt x="4620" y="807"/>
                    </a:cubicBezTo>
                    <a:cubicBezTo>
                      <a:pt x="4074" y="253"/>
                      <a:pt x="3390" y="1"/>
                      <a:pt x="27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6" name="Google Shape;2306;p21"/>
              <p:cNvSpPr/>
              <p:nvPr/>
            </p:nvSpPr>
            <p:spPr>
              <a:xfrm>
                <a:off x="7531725" y="-257634"/>
                <a:ext cx="153644" cy="83323"/>
              </a:xfrm>
              <a:custGeom>
                <a:avLst/>
                <a:gdLst/>
                <a:ahLst/>
                <a:cxnLst/>
                <a:rect l="l" t="t" r="r" b="b"/>
                <a:pathLst>
                  <a:path w="4798" h="2602" extrusionOk="0">
                    <a:moveTo>
                      <a:pt x="2706" y="0"/>
                    </a:moveTo>
                    <a:cubicBezTo>
                      <a:pt x="1440" y="0"/>
                      <a:pt x="213" y="891"/>
                      <a:pt x="12" y="2341"/>
                    </a:cubicBezTo>
                    <a:cubicBezTo>
                      <a:pt x="0" y="2471"/>
                      <a:pt x="83" y="2589"/>
                      <a:pt x="213" y="2601"/>
                    </a:cubicBezTo>
                    <a:lnTo>
                      <a:pt x="248" y="2601"/>
                    </a:lnTo>
                    <a:cubicBezTo>
                      <a:pt x="366" y="2601"/>
                      <a:pt x="473" y="2518"/>
                      <a:pt x="485" y="2400"/>
                    </a:cubicBezTo>
                    <a:cubicBezTo>
                      <a:pt x="646" y="1208"/>
                      <a:pt x="1654" y="476"/>
                      <a:pt x="2696" y="476"/>
                    </a:cubicBezTo>
                    <a:cubicBezTo>
                      <a:pt x="3255" y="476"/>
                      <a:pt x="3823" y="686"/>
                      <a:pt x="4277" y="1148"/>
                    </a:cubicBezTo>
                    <a:cubicBezTo>
                      <a:pt x="4326" y="1203"/>
                      <a:pt x="4384" y="1226"/>
                      <a:pt x="4441" y="1226"/>
                    </a:cubicBezTo>
                    <a:cubicBezTo>
                      <a:pt x="4627" y="1226"/>
                      <a:pt x="4798" y="978"/>
                      <a:pt x="4607" y="805"/>
                    </a:cubicBezTo>
                    <a:cubicBezTo>
                      <a:pt x="4062" y="252"/>
                      <a:pt x="3379" y="0"/>
                      <a:pt x="27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7" name="Google Shape;2307;p21"/>
              <p:cNvSpPr/>
              <p:nvPr/>
            </p:nvSpPr>
            <p:spPr>
              <a:xfrm>
                <a:off x="7394412" y="-68509"/>
                <a:ext cx="175804" cy="71602"/>
              </a:xfrm>
              <a:custGeom>
                <a:avLst/>
                <a:gdLst/>
                <a:ahLst/>
                <a:cxnLst/>
                <a:rect l="l" t="t" r="r" b="b"/>
                <a:pathLst>
                  <a:path w="5490" h="2236" extrusionOk="0">
                    <a:moveTo>
                      <a:pt x="4341" y="0"/>
                    </a:moveTo>
                    <a:cubicBezTo>
                      <a:pt x="2774" y="0"/>
                      <a:pt x="1255" y="608"/>
                      <a:pt x="118" y="1704"/>
                    </a:cubicBezTo>
                    <a:cubicBezTo>
                      <a:pt x="0" y="1834"/>
                      <a:pt x="0" y="2023"/>
                      <a:pt x="130" y="2153"/>
                    </a:cubicBezTo>
                    <a:cubicBezTo>
                      <a:pt x="189" y="2200"/>
                      <a:pt x="260" y="2235"/>
                      <a:pt x="343" y="2235"/>
                    </a:cubicBezTo>
                    <a:cubicBezTo>
                      <a:pt x="425" y="2235"/>
                      <a:pt x="508" y="2200"/>
                      <a:pt x="579" y="2141"/>
                    </a:cubicBezTo>
                    <a:cubicBezTo>
                      <a:pt x="1606" y="1165"/>
                      <a:pt x="2963" y="627"/>
                      <a:pt x="4371" y="627"/>
                    </a:cubicBezTo>
                    <a:cubicBezTo>
                      <a:pt x="4582" y="627"/>
                      <a:pt x="4796" y="640"/>
                      <a:pt x="5009" y="664"/>
                    </a:cubicBezTo>
                    <a:cubicBezTo>
                      <a:pt x="5024" y="666"/>
                      <a:pt x="5039" y="667"/>
                      <a:pt x="5053" y="667"/>
                    </a:cubicBezTo>
                    <a:cubicBezTo>
                      <a:pt x="5406" y="667"/>
                      <a:pt x="5490" y="129"/>
                      <a:pt x="5115" y="50"/>
                    </a:cubicBezTo>
                    <a:cubicBezTo>
                      <a:pt x="4857" y="17"/>
                      <a:pt x="4598" y="0"/>
                      <a:pt x="4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8" name="Google Shape;2308;p21"/>
              <p:cNvSpPr/>
              <p:nvPr/>
            </p:nvSpPr>
            <p:spPr>
              <a:xfrm>
                <a:off x="7128466" y="-56181"/>
                <a:ext cx="332554" cy="256949"/>
              </a:xfrm>
              <a:custGeom>
                <a:avLst/>
                <a:gdLst/>
                <a:ahLst/>
                <a:cxnLst/>
                <a:rect l="l" t="t" r="r" b="b"/>
                <a:pathLst>
                  <a:path w="10385" h="8024" extrusionOk="0">
                    <a:moveTo>
                      <a:pt x="7597" y="1"/>
                    </a:moveTo>
                    <a:cubicBezTo>
                      <a:pt x="7413" y="1"/>
                      <a:pt x="7226" y="29"/>
                      <a:pt x="7041" y="90"/>
                    </a:cubicBezTo>
                    <a:lnTo>
                      <a:pt x="2564" y="1579"/>
                    </a:lnTo>
                    <a:lnTo>
                      <a:pt x="355" y="2311"/>
                    </a:lnTo>
                    <a:cubicBezTo>
                      <a:pt x="130" y="2394"/>
                      <a:pt x="0" y="2642"/>
                      <a:pt x="83" y="2866"/>
                    </a:cubicBezTo>
                    <a:lnTo>
                      <a:pt x="485" y="4095"/>
                    </a:lnTo>
                    <a:cubicBezTo>
                      <a:pt x="520" y="4178"/>
                      <a:pt x="579" y="4260"/>
                      <a:pt x="662" y="4319"/>
                    </a:cubicBezTo>
                    <a:lnTo>
                      <a:pt x="1867" y="5134"/>
                    </a:lnTo>
                    <a:lnTo>
                      <a:pt x="2422" y="6800"/>
                    </a:lnTo>
                    <a:cubicBezTo>
                      <a:pt x="2678" y="7549"/>
                      <a:pt x="3375" y="8024"/>
                      <a:pt x="4122" y="8024"/>
                    </a:cubicBezTo>
                    <a:cubicBezTo>
                      <a:pt x="4306" y="8024"/>
                      <a:pt x="4494" y="7995"/>
                      <a:pt x="4678" y="7934"/>
                    </a:cubicBezTo>
                    <a:lnTo>
                      <a:pt x="7809" y="6883"/>
                    </a:lnTo>
                    <a:cubicBezTo>
                      <a:pt x="9475" y="6328"/>
                      <a:pt x="10384" y="4520"/>
                      <a:pt x="9829" y="2855"/>
                    </a:cubicBezTo>
                    <a:lnTo>
                      <a:pt x="9297" y="1224"/>
                    </a:lnTo>
                    <a:cubicBezTo>
                      <a:pt x="9041" y="476"/>
                      <a:pt x="8345" y="1"/>
                      <a:pt x="759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9" name="Google Shape;2309;p21"/>
              <p:cNvSpPr/>
              <p:nvPr/>
            </p:nvSpPr>
            <p:spPr>
              <a:xfrm>
                <a:off x="7193535" y="-25920"/>
                <a:ext cx="237959" cy="196010"/>
              </a:xfrm>
              <a:custGeom>
                <a:avLst/>
                <a:gdLst/>
                <a:ahLst/>
                <a:cxnLst/>
                <a:rect l="l" t="t" r="r" b="b"/>
                <a:pathLst>
                  <a:path w="7431" h="6121" extrusionOk="0">
                    <a:moveTo>
                      <a:pt x="5314" y="1"/>
                    </a:moveTo>
                    <a:cubicBezTo>
                      <a:pt x="5158" y="1"/>
                      <a:pt x="4999" y="26"/>
                      <a:pt x="4844" y="78"/>
                    </a:cubicBezTo>
                    <a:lnTo>
                      <a:pt x="591" y="1484"/>
                    </a:lnTo>
                    <a:cubicBezTo>
                      <a:pt x="213" y="1614"/>
                      <a:pt x="0" y="2028"/>
                      <a:pt x="130" y="2417"/>
                    </a:cubicBezTo>
                    <a:lnTo>
                      <a:pt x="650" y="3965"/>
                    </a:lnTo>
                    <a:lnTo>
                      <a:pt x="1063" y="5217"/>
                    </a:lnTo>
                    <a:cubicBezTo>
                      <a:pt x="1250" y="5769"/>
                      <a:pt x="1785" y="6120"/>
                      <a:pt x="2368" y="6120"/>
                    </a:cubicBezTo>
                    <a:cubicBezTo>
                      <a:pt x="2523" y="6120"/>
                      <a:pt x="2680" y="6096"/>
                      <a:pt x="2835" y="6044"/>
                    </a:cubicBezTo>
                    <a:lnTo>
                      <a:pt x="5340" y="5205"/>
                    </a:lnTo>
                    <a:cubicBezTo>
                      <a:pt x="6675" y="4756"/>
                      <a:pt x="7431" y="3374"/>
                      <a:pt x="7017" y="2122"/>
                    </a:cubicBezTo>
                    <a:lnTo>
                      <a:pt x="6616" y="894"/>
                    </a:lnTo>
                    <a:cubicBezTo>
                      <a:pt x="6430" y="345"/>
                      <a:pt x="5892" y="1"/>
                      <a:pt x="531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0" name="Google Shape;2310;p21"/>
              <p:cNvSpPr/>
              <p:nvPr/>
            </p:nvSpPr>
            <p:spPr>
              <a:xfrm>
                <a:off x="7193535" y="-7154"/>
                <a:ext cx="105930" cy="145670"/>
              </a:xfrm>
              <a:custGeom>
                <a:avLst/>
                <a:gdLst/>
                <a:ahLst/>
                <a:cxnLst/>
                <a:rect l="l" t="t" r="r" b="b"/>
                <a:pathLst>
                  <a:path w="3308" h="4549" extrusionOk="0">
                    <a:moveTo>
                      <a:pt x="3308" y="0"/>
                    </a:moveTo>
                    <a:lnTo>
                      <a:pt x="591" y="898"/>
                    </a:lnTo>
                    <a:cubicBezTo>
                      <a:pt x="213" y="1028"/>
                      <a:pt x="0" y="1442"/>
                      <a:pt x="130" y="1831"/>
                    </a:cubicBezTo>
                    <a:lnTo>
                      <a:pt x="1028" y="4549"/>
                    </a:lnTo>
                    <a:lnTo>
                      <a:pt x="330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1" name="Google Shape;2311;p21"/>
              <p:cNvSpPr/>
              <p:nvPr/>
            </p:nvSpPr>
            <p:spPr>
              <a:xfrm>
                <a:off x="7310417" y="-12438"/>
                <a:ext cx="97252" cy="171384"/>
              </a:xfrm>
              <a:custGeom>
                <a:avLst/>
                <a:gdLst/>
                <a:ahLst/>
                <a:cxnLst/>
                <a:rect l="l" t="t" r="r" b="b"/>
                <a:pathLst>
                  <a:path w="3037" h="5352" extrusionOk="0">
                    <a:moveTo>
                      <a:pt x="2682" y="0"/>
                    </a:moveTo>
                    <a:lnTo>
                      <a:pt x="1" y="5351"/>
                    </a:lnTo>
                    <a:lnTo>
                      <a:pt x="827" y="5068"/>
                    </a:lnTo>
                    <a:lnTo>
                      <a:pt x="3036" y="685"/>
                    </a:lnTo>
                    <a:lnTo>
                      <a:pt x="2966" y="473"/>
                    </a:lnTo>
                    <a:cubicBezTo>
                      <a:pt x="2907" y="295"/>
                      <a:pt x="2812" y="142"/>
                      <a:pt x="2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2" name="Google Shape;2312;p21"/>
              <p:cNvSpPr/>
              <p:nvPr/>
            </p:nvSpPr>
            <p:spPr>
              <a:xfrm>
                <a:off x="7378882" y="51095"/>
                <a:ext cx="48066" cy="83643"/>
              </a:xfrm>
              <a:custGeom>
                <a:avLst/>
                <a:gdLst/>
                <a:ahLst/>
                <a:cxnLst/>
                <a:rect l="l" t="t" r="r" b="b"/>
                <a:pathLst>
                  <a:path w="1501" h="2612" extrusionOk="0">
                    <a:moveTo>
                      <a:pt x="1312" y="1"/>
                    </a:moveTo>
                    <a:lnTo>
                      <a:pt x="1" y="2611"/>
                    </a:lnTo>
                    <a:cubicBezTo>
                      <a:pt x="969" y="2080"/>
                      <a:pt x="1501" y="1028"/>
                      <a:pt x="13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3" name="Google Shape;2313;p21"/>
              <p:cNvSpPr/>
              <p:nvPr/>
            </p:nvSpPr>
            <p:spPr>
              <a:xfrm>
                <a:off x="7247621" y="-25984"/>
                <a:ext cx="121077" cy="195561"/>
              </a:xfrm>
              <a:custGeom>
                <a:avLst/>
                <a:gdLst/>
                <a:ahLst/>
                <a:cxnLst/>
                <a:rect l="l" t="t" r="r" b="b"/>
                <a:pathLst>
                  <a:path w="3781" h="6107" extrusionOk="0">
                    <a:moveTo>
                      <a:pt x="3621" y="1"/>
                    </a:moveTo>
                    <a:cubicBezTo>
                      <a:pt x="3463" y="1"/>
                      <a:pt x="3305" y="27"/>
                      <a:pt x="3155" y="80"/>
                    </a:cubicBezTo>
                    <a:lnTo>
                      <a:pt x="2895" y="163"/>
                    </a:lnTo>
                    <a:lnTo>
                      <a:pt x="1" y="5952"/>
                    </a:lnTo>
                    <a:cubicBezTo>
                      <a:pt x="203" y="6058"/>
                      <a:pt x="434" y="6107"/>
                      <a:pt x="659" y="6107"/>
                    </a:cubicBezTo>
                    <a:cubicBezTo>
                      <a:pt x="684" y="6107"/>
                      <a:pt x="708" y="6106"/>
                      <a:pt x="733" y="6105"/>
                    </a:cubicBezTo>
                    <a:lnTo>
                      <a:pt x="3781" y="10"/>
                    </a:lnTo>
                    <a:cubicBezTo>
                      <a:pt x="3728" y="4"/>
                      <a:pt x="3674" y="1"/>
                      <a:pt x="3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4" name="Google Shape;2314;p21"/>
              <p:cNvSpPr/>
              <p:nvPr/>
            </p:nvSpPr>
            <p:spPr>
              <a:xfrm>
                <a:off x="7788962" y="-254304"/>
                <a:ext cx="118515" cy="100038"/>
              </a:xfrm>
              <a:custGeom>
                <a:avLst/>
                <a:gdLst/>
                <a:ahLst/>
                <a:cxnLst/>
                <a:rect l="l" t="t" r="r" b="b"/>
                <a:pathLst>
                  <a:path w="3701" h="3124" extrusionOk="0">
                    <a:moveTo>
                      <a:pt x="3246" y="1"/>
                    </a:moveTo>
                    <a:cubicBezTo>
                      <a:pt x="3177" y="1"/>
                      <a:pt x="3104" y="27"/>
                      <a:pt x="3036" y="87"/>
                    </a:cubicBezTo>
                    <a:lnTo>
                      <a:pt x="154" y="2580"/>
                    </a:lnTo>
                    <a:cubicBezTo>
                      <a:pt x="24" y="2686"/>
                      <a:pt x="0" y="2887"/>
                      <a:pt x="118" y="3017"/>
                    </a:cubicBezTo>
                    <a:cubicBezTo>
                      <a:pt x="177" y="3088"/>
                      <a:pt x="260" y="3123"/>
                      <a:pt x="355" y="3123"/>
                    </a:cubicBezTo>
                    <a:cubicBezTo>
                      <a:pt x="426" y="3123"/>
                      <a:pt x="508" y="3099"/>
                      <a:pt x="567" y="3052"/>
                    </a:cubicBezTo>
                    <a:lnTo>
                      <a:pt x="3450" y="560"/>
                    </a:lnTo>
                    <a:cubicBezTo>
                      <a:pt x="3700" y="346"/>
                      <a:pt x="3498" y="1"/>
                      <a:pt x="324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5" name="Google Shape;2315;p21"/>
              <p:cNvSpPr/>
              <p:nvPr/>
            </p:nvSpPr>
            <p:spPr>
              <a:xfrm>
                <a:off x="7524136" y="-197112"/>
                <a:ext cx="302677" cy="265947"/>
              </a:xfrm>
              <a:custGeom>
                <a:avLst/>
                <a:gdLst/>
                <a:ahLst/>
                <a:cxnLst/>
                <a:rect l="l" t="t" r="r" b="b"/>
                <a:pathLst>
                  <a:path w="9452" h="8305" extrusionOk="0">
                    <a:moveTo>
                      <a:pt x="8257" y="1"/>
                    </a:moveTo>
                    <a:cubicBezTo>
                      <a:pt x="8210" y="1"/>
                      <a:pt x="8163" y="9"/>
                      <a:pt x="8117" y="26"/>
                    </a:cubicBezTo>
                    <a:lnTo>
                      <a:pt x="5908" y="758"/>
                    </a:lnTo>
                    <a:lnTo>
                      <a:pt x="1430" y="2247"/>
                    </a:lnTo>
                    <a:cubicBezTo>
                      <a:pt x="497" y="2554"/>
                      <a:pt x="1" y="3570"/>
                      <a:pt x="308" y="4503"/>
                    </a:cubicBezTo>
                    <a:lnTo>
                      <a:pt x="852" y="6121"/>
                    </a:lnTo>
                    <a:cubicBezTo>
                      <a:pt x="1296" y="7455"/>
                      <a:pt x="2544" y="8305"/>
                      <a:pt x="3879" y="8305"/>
                    </a:cubicBezTo>
                    <a:cubicBezTo>
                      <a:pt x="4211" y="8305"/>
                      <a:pt x="4548" y="8252"/>
                      <a:pt x="4880" y="8141"/>
                    </a:cubicBezTo>
                    <a:lnTo>
                      <a:pt x="8022" y="7102"/>
                    </a:lnTo>
                    <a:cubicBezTo>
                      <a:pt x="8955" y="6795"/>
                      <a:pt x="9452" y="5791"/>
                      <a:pt x="9144" y="4857"/>
                    </a:cubicBezTo>
                    <a:lnTo>
                      <a:pt x="8589" y="3180"/>
                    </a:lnTo>
                    <a:lnTo>
                      <a:pt x="9074" y="1810"/>
                    </a:lnTo>
                    <a:cubicBezTo>
                      <a:pt x="9109" y="1715"/>
                      <a:pt x="9109" y="1609"/>
                      <a:pt x="9074" y="1526"/>
                    </a:cubicBezTo>
                    <a:lnTo>
                      <a:pt x="8672" y="298"/>
                    </a:lnTo>
                    <a:cubicBezTo>
                      <a:pt x="8606" y="119"/>
                      <a:pt x="8436" y="1"/>
                      <a:pt x="82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6" name="Google Shape;2316;p21"/>
              <p:cNvSpPr/>
              <p:nvPr/>
            </p:nvSpPr>
            <p:spPr>
              <a:xfrm>
                <a:off x="7555165" y="-150999"/>
                <a:ext cx="239881" cy="192263"/>
              </a:xfrm>
              <a:custGeom>
                <a:avLst/>
                <a:gdLst/>
                <a:ahLst/>
                <a:cxnLst/>
                <a:rect l="l" t="t" r="r" b="b"/>
                <a:pathLst>
                  <a:path w="7491" h="6004" extrusionOk="0">
                    <a:moveTo>
                      <a:pt x="5634" y="1"/>
                    </a:moveTo>
                    <a:cubicBezTo>
                      <a:pt x="5556" y="1"/>
                      <a:pt x="5477" y="13"/>
                      <a:pt x="5399" y="39"/>
                    </a:cubicBezTo>
                    <a:lnTo>
                      <a:pt x="1158" y="1445"/>
                    </a:lnTo>
                    <a:cubicBezTo>
                      <a:pt x="414" y="1693"/>
                      <a:pt x="1" y="2472"/>
                      <a:pt x="225" y="3169"/>
                    </a:cubicBezTo>
                    <a:lnTo>
                      <a:pt x="639" y="4386"/>
                    </a:lnTo>
                    <a:cubicBezTo>
                      <a:pt x="964" y="5382"/>
                      <a:pt x="1927" y="6003"/>
                      <a:pt x="2968" y="6003"/>
                    </a:cubicBezTo>
                    <a:cubicBezTo>
                      <a:pt x="3249" y="6003"/>
                      <a:pt x="3535" y="5958"/>
                      <a:pt x="3816" y="5863"/>
                    </a:cubicBezTo>
                    <a:lnTo>
                      <a:pt x="6333" y="5036"/>
                    </a:lnTo>
                    <a:cubicBezTo>
                      <a:pt x="7077" y="4788"/>
                      <a:pt x="7490" y="4008"/>
                      <a:pt x="7266" y="3311"/>
                    </a:cubicBezTo>
                    <a:lnTo>
                      <a:pt x="6841" y="2059"/>
                    </a:lnTo>
                    <a:lnTo>
                      <a:pt x="6333" y="500"/>
                    </a:lnTo>
                    <a:cubicBezTo>
                      <a:pt x="6229" y="197"/>
                      <a:pt x="5943" y="1"/>
                      <a:pt x="56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7" name="Google Shape;2317;p21"/>
              <p:cNvSpPr/>
              <p:nvPr/>
            </p:nvSpPr>
            <p:spPr>
              <a:xfrm>
                <a:off x="7587316" y="-139920"/>
                <a:ext cx="111630" cy="172121"/>
              </a:xfrm>
              <a:custGeom>
                <a:avLst/>
                <a:gdLst/>
                <a:ahLst/>
                <a:cxnLst/>
                <a:rect l="l" t="t" r="r" b="b"/>
                <a:pathLst>
                  <a:path w="3486" h="5375" extrusionOk="0">
                    <a:moveTo>
                      <a:pt x="3486" y="0"/>
                    </a:moveTo>
                    <a:lnTo>
                      <a:pt x="2163" y="437"/>
                    </a:lnTo>
                    <a:lnTo>
                      <a:pt x="1" y="4749"/>
                    </a:lnTo>
                    <a:cubicBezTo>
                      <a:pt x="213" y="5009"/>
                      <a:pt x="485" y="5221"/>
                      <a:pt x="792" y="5375"/>
                    </a:cubicBezTo>
                    <a:lnTo>
                      <a:pt x="34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8" name="Google Shape;2318;p21"/>
              <p:cNvSpPr/>
              <p:nvPr/>
            </p:nvSpPr>
            <p:spPr>
              <a:xfrm>
                <a:off x="7642555" y="-150519"/>
                <a:ext cx="113904" cy="191815"/>
              </a:xfrm>
              <a:custGeom>
                <a:avLst/>
                <a:gdLst/>
                <a:ahLst/>
                <a:cxnLst/>
                <a:rect l="l" t="t" r="r" b="b"/>
                <a:pathLst>
                  <a:path w="3557" h="5990" extrusionOk="0">
                    <a:moveTo>
                      <a:pt x="2989" y="0"/>
                    </a:moveTo>
                    <a:lnTo>
                      <a:pt x="1" y="5978"/>
                    </a:lnTo>
                    <a:cubicBezTo>
                      <a:pt x="87" y="5986"/>
                      <a:pt x="174" y="5990"/>
                      <a:pt x="260" y="5990"/>
                    </a:cubicBezTo>
                    <a:cubicBezTo>
                      <a:pt x="434" y="5990"/>
                      <a:pt x="607" y="5974"/>
                      <a:pt x="780" y="5942"/>
                    </a:cubicBezTo>
                    <a:cubicBezTo>
                      <a:pt x="1702" y="4088"/>
                      <a:pt x="2635" y="2245"/>
                      <a:pt x="3556" y="402"/>
                    </a:cubicBezTo>
                    <a:cubicBezTo>
                      <a:pt x="3450" y="177"/>
                      <a:pt x="3237" y="24"/>
                      <a:pt x="29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9" name="Google Shape;2319;p21"/>
              <p:cNvSpPr/>
              <p:nvPr/>
            </p:nvSpPr>
            <p:spPr>
              <a:xfrm>
                <a:off x="7708009" y="-97554"/>
                <a:ext cx="68496" cy="124471"/>
              </a:xfrm>
              <a:custGeom>
                <a:avLst/>
                <a:gdLst/>
                <a:ahLst/>
                <a:cxnLst/>
                <a:rect l="l" t="t" r="r" b="b"/>
                <a:pathLst>
                  <a:path w="2139" h="3887" extrusionOk="0">
                    <a:moveTo>
                      <a:pt x="1949" y="0"/>
                    </a:moveTo>
                    <a:lnTo>
                      <a:pt x="0" y="3887"/>
                    </a:lnTo>
                    <a:lnTo>
                      <a:pt x="0" y="3887"/>
                    </a:lnTo>
                    <a:lnTo>
                      <a:pt x="567" y="3698"/>
                    </a:lnTo>
                    <a:cubicBezTo>
                      <a:pt x="1087" y="2646"/>
                      <a:pt x="1607" y="1607"/>
                      <a:pt x="2138" y="579"/>
                    </a:cubicBezTo>
                    <a:lnTo>
                      <a:pt x="19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0" name="Google Shape;2320;p21"/>
              <p:cNvSpPr/>
              <p:nvPr/>
            </p:nvSpPr>
            <p:spPr>
              <a:xfrm>
                <a:off x="7554781" y="-112316"/>
                <a:ext cx="60939" cy="88926"/>
              </a:xfrm>
              <a:custGeom>
                <a:avLst/>
                <a:gdLst/>
                <a:ahLst/>
                <a:cxnLst/>
                <a:rect l="l" t="t" r="r" b="b"/>
                <a:pathLst>
                  <a:path w="1903" h="2777" extrusionOk="0">
                    <a:moveTo>
                      <a:pt x="1903" y="0"/>
                    </a:moveTo>
                    <a:lnTo>
                      <a:pt x="1170" y="248"/>
                    </a:lnTo>
                    <a:cubicBezTo>
                      <a:pt x="426" y="497"/>
                      <a:pt x="1" y="1264"/>
                      <a:pt x="237" y="1961"/>
                    </a:cubicBezTo>
                    <a:lnTo>
                      <a:pt x="509" y="2776"/>
                    </a:lnTo>
                    <a:lnTo>
                      <a:pt x="19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21" name="Google Shape;2321;p21"/>
            <p:cNvGrpSpPr/>
            <p:nvPr/>
          </p:nvGrpSpPr>
          <p:grpSpPr>
            <a:xfrm flipH="1">
              <a:off x="-321102" y="2939514"/>
              <a:ext cx="1035272" cy="943453"/>
              <a:chOff x="889714" y="2598292"/>
              <a:chExt cx="1330855" cy="1212820"/>
            </a:xfrm>
          </p:grpSpPr>
          <p:grpSp>
            <p:nvGrpSpPr>
              <p:cNvPr id="2322" name="Google Shape;2322;p21"/>
              <p:cNvGrpSpPr/>
              <p:nvPr/>
            </p:nvGrpSpPr>
            <p:grpSpPr>
              <a:xfrm>
                <a:off x="889714" y="2598292"/>
                <a:ext cx="1330855" cy="1212820"/>
                <a:chOff x="889714" y="2598292"/>
                <a:chExt cx="1330855" cy="1212820"/>
              </a:xfrm>
            </p:grpSpPr>
            <p:sp>
              <p:nvSpPr>
                <p:cNvPr id="2323" name="Google Shape;2323;p21"/>
                <p:cNvSpPr/>
                <p:nvPr/>
              </p:nvSpPr>
              <p:spPr>
                <a:xfrm>
                  <a:off x="889714" y="2598292"/>
                  <a:ext cx="1330855" cy="1212820"/>
                </a:xfrm>
                <a:custGeom>
                  <a:avLst/>
                  <a:gdLst/>
                  <a:ahLst/>
                  <a:cxnLst/>
                  <a:rect l="l" t="t" r="r" b="b"/>
                  <a:pathLst>
                    <a:path w="41560" h="37874" extrusionOk="0">
                      <a:moveTo>
                        <a:pt x="20776" y="1"/>
                      </a:moveTo>
                      <a:cubicBezTo>
                        <a:pt x="15931" y="1"/>
                        <a:pt x="11087" y="1849"/>
                        <a:pt x="7396" y="5547"/>
                      </a:cubicBezTo>
                      <a:cubicBezTo>
                        <a:pt x="1" y="12942"/>
                        <a:pt x="1" y="24932"/>
                        <a:pt x="7396" y="32327"/>
                      </a:cubicBezTo>
                      <a:cubicBezTo>
                        <a:pt x="11087" y="36025"/>
                        <a:pt x="15931" y="37874"/>
                        <a:pt x="20776" y="37874"/>
                      </a:cubicBezTo>
                      <a:cubicBezTo>
                        <a:pt x="25621" y="37874"/>
                        <a:pt x="30467" y="36025"/>
                        <a:pt x="34165" y="32327"/>
                      </a:cubicBezTo>
                      <a:cubicBezTo>
                        <a:pt x="41560" y="24932"/>
                        <a:pt x="41560" y="12942"/>
                        <a:pt x="34165" y="5547"/>
                      </a:cubicBezTo>
                      <a:cubicBezTo>
                        <a:pt x="30467" y="1849"/>
                        <a:pt x="25621" y="1"/>
                        <a:pt x="2077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4" name="Google Shape;2324;p21"/>
                <p:cNvSpPr/>
                <p:nvPr/>
              </p:nvSpPr>
              <p:spPr>
                <a:xfrm>
                  <a:off x="1326277" y="3151321"/>
                  <a:ext cx="541757" cy="324452"/>
                </a:xfrm>
                <a:custGeom>
                  <a:avLst/>
                  <a:gdLst/>
                  <a:ahLst/>
                  <a:cxnLst/>
                  <a:rect l="l" t="t" r="r" b="b"/>
                  <a:pathLst>
                    <a:path w="16918" h="10132" extrusionOk="0">
                      <a:moveTo>
                        <a:pt x="16487" y="0"/>
                      </a:moveTo>
                      <a:cubicBezTo>
                        <a:pt x="16328" y="0"/>
                        <a:pt x="16169" y="90"/>
                        <a:pt x="16113" y="291"/>
                      </a:cubicBezTo>
                      <a:cubicBezTo>
                        <a:pt x="15322" y="4083"/>
                        <a:pt x="13278" y="7048"/>
                        <a:pt x="10490" y="8430"/>
                      </a:cubicBezTo>
                      <a:cubicBezTo>
                        <a:pt x="9242" y="9044"/>
                        <a:pt x="7833" y="9349"/>
                        <a:pt x="6343" y="9349"/>
                      </a:cubicBezTo>
                      <a:cubicBezTo>
                        <a:pt x="4506" y="9349"/>
                        <a:pt x="2546" y="8884"/>
                        <a:pt x="614" y="7958"/>
                      </a:cubicBezTo>
                      <a:cubicBezTo>
                        <a:pt x="562" y="7931"/>
                        <a:pt x="505" y="7919"/>
                        <a:pt x="449" y="7919"/>
                      </a:cubicBezTo>
                      <a:cubicBezTo>
                        <a:pt x="304" y="7919"/>
                        <a:pt x="163" y="8002"/>
                        <a:pt x="95" y="8147"/>
                      </a:cubicBezTo>
                      <a:cubicBezTo>
                        <a:pt x="0" y="8336"/>
                        <a:pt x="83" y="8572"/>
                        <a:pt x="284" y="8666"/>
                      </a:cubicBezTo>
                      <a:cubicBezTo>
                        <a:pt x="2320" y="9639"/>
                        <a:pt x="4395" y="10131"/>
                        <a:pt x="6349" y="10131"/>
                      </a:cubicBezTo>
                      <a:cubicBezTo>
                        <a:pt x="7955" y="10131"/>
                        <a:pt x="9479" y="9799"/>
                        <a:pt x="10833" y="9127"/>
                      </a:cubicBezTo>
                      <a:cubicBezTo>
                        <a:pt x="13042" y="8040"/>
                        <a:pt x="14814" y="6044"/>
                        <a:pt x="15924" y="3469"/>
                      </a:cubicBezTo>
                      <a:cubicBezTo>
                        <a:pt x="16338" y="2500"/>
                        <a:pt x="16657" y="1484"/>
                        <a:pt x="16869" y="444"/>
                      </a:cubicBezTo>
                      <a:cubicBezTo>
                        <a:pt x="16917" y="166"/>
                        <a:pt x="16702" y="0"/>
                        <a:pt x="1648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5" name="Google Shape;2325;p21"/>
                <p:cNvSpPr/>
                <p:nvPr/>
              </p:nvSpPr>
              <p:spPr>
                <a:xfrm>
                  <a:off x="1810361" y="3126760"/>
                  <a:ext cx="98918" cy="52965"/>
                </a:xfrm>
                <a:custGeom>
                  <a:avLst/>
                  <a:gdLst/>
                  <a:ahLst/>
                  <a:cxnLst/>
                  <a:rect l="l" t="t" r="r" b="b"/>
                  <a:pathLst>
                    <a:path w="3089" h="1654" extrusionOk="0">
                      <a:moveTo>
                        <a:pt x="515" y="1"/>
                      </a:moveTo>
                      <a:cubicBezTo>
                        <a:pt x="257" y="1"/>
                        <a:pt x="0" y="255"/>
                        <a:pt x="158" y="562"/>
                      </a:cubicBezTo>
                      <a:cubicBezTo>
                        <a:pt x="502" y="1251"/>
                        <a:pt x="1200" y="1653"/>
                        <a:pt x="1923" y="1653"/>
                      </a:cubicBezTo>
                      <a:cubicBezTo>
                        <a:pt x="2216" y="1653"/>
                        <a:pt x="2513" y="1587"/>
                        <a:pt x="2792" y="1448"/>
                      </a:cubicBezTo>
                      <a:cubicBezTo>
                        <a:pt x="2875" y="1412"/>
                        <a:pt x="2934" y="1341"/>
                        <a:pt x="2981" y="1259"/>
                      </a:cubicBezTo>
                      <a:cubicBezTo>
                        <a:pt x="3088" y="985"/>
                        <a:pt x="2873" y="712"/>
                        <a:pt x="2615" y="712"/>
                      </a:cubicBezTo>
                      <a:cubicBezTo>
                        <a:pt x="2561" y="712"/>
                        <a:pt x="2505" y="724"/>
                        <a:pt x="2449" y="751"/>
                      </a:cubicBezTo>
                      <a:cubicBezTo>
                        <a:pt x="2277" y="837"/>
                        <a:pt x="2093" y="878"/>
                        <a:pt x="1913" y="878"/>
                      </a:cubicBezTo>
                      <a:cubicBezTo>
                        <a:pt x="1475" y="878"/>
                        <a:pt x="1055" y="637"/>
                        <a:pt x="855" y="219"/>
                      </a:cubicBezTo>
                      <a:cubicBezTo>
                        <a:pt x="776" y="65"/>
                        <a:pt x="645" y="1"/>
                        <a:pt x="51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6" name="Google Shape;2326;p21"/>
                <p:cNvSpPr/>
                <p:nvPr/>
              </p:nvSpPr>
              <p:spPr>
                <a:xfrm>
                  <a:off x="1296784" y="3367537"/>
                  <a:ext cx="61675" cy="93730"/>
                </a:xfrm>
                <a:custGeom>
                  <a:avLst/>
                  <a:gdLst/>
                  <a:ahLst/>
                  <a:cxnLst/>
                  <a:rect l="l" t="t" r="r" b="b"/>
                  <a:pathLst>
                    <a:path w="1926" h="2927" extrusionOk="0">
                      <a:moveTo>
                        <a:pt x="1310" y="0"/>
                      </a:moveTo>
                      <a:cubicBezTo>
                        <a:pt x="1048" y="0"/>
                        <a:pt x="784" y="267"/>
                        <a:pt x="957" y="580"/>
                      </a:cubicBezTo>
                      <a:cubicBezTo>
                        <a:pt x="1240" y="1170"/>
                        <a:pt x="1004" y="1879"/>
                        <a:pt x="413" y="2174"/>
                      </a:cubicBezTo>
                      <a:cubicBezTo>
                        <a:pt x="0" y="2366"/>
                        <a:pt x="197" y="2926"/>
                        <a:pt x="557" y="2926"/>
                      </a:cubicBezTo>
                      <a:cubicBezTo>
                        <a:pt x="619" y="2926"/>
                        <a:pt x="686" y="2910"/>
                        <a:pt x="756" y="2871"/>
                      </a:cubicBezTo>
                      <a:cubicBezTo>
                        <a:pt x="1181" y="2670"/>
                        <a:pt x="1512" y="2316"/>
                        <a:pt x="1689" y="1891"/>
                      </a:cubicBezTo>
                      <a:cubicBezTo>
                        <a:pt x="1925" y="1359"/>
                        <a:pt x="1913" y="757"/>
                        <a:pt x="1654" y="237"/>
                      </a:cubicBezTo>
                      <a:cubicBezTo>
                        <a:pt x="1578" y="69"/>
                        <a:pt x="1444" y="0"/>
                        <a:pt x="131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7" name="Google Shape;2327;p21"/>
                <p:cNvSpPr/>
                <p:nvPr/>
              </p:nvSpPr>
              <p:spPr>
                <a:xfrm>
                  <a:off x="1904667" y="2904908"/>
                  <a:ext cx="229665" cy="189285"/>
                </a:xfrm>
                <a:custGeom>
                  <a:avLst/>
                  <a:gdLst/>
                  <a:ahLst/>
                  <a:cxnLst/>
                  <a:rect l="l" t="t" r="r" b="b"/>
                  <a:pathLst>
                    <a:path w="7172" h="5911" extrusionOk="0">
                      <a:moveTo>
                        <a:pt x="5541" y="0"/>
                      </a:moveTo>
                      <a:lnTo>
                        <a:pt x="1371" y="2067"/>
                      </a:lnTo>
                      <a:cubicBezTo>
                        <a:pt x="390" y="2575"/>
                        <a:pt x="1" y="3780"/>
                        <a:pt x="497" y="4773"/>
                      </a:cubicBezTo>
                      <a:cubicBezTo>
                        <a:pt x="847" y="5490"/>
                        <a:pt x="1567" y="5911"/>
                        <a:pt x="2318" y="5911"/>
                      </a:cubicBezTo>
                      <a:cubicBezTo>
                        <a:pt x="2607" y="5911"/>
                        <a:pt x="2900" y="5849"/>
                        <a:pt x="3178" y="5718"/>
                      </a:cubicBezTo>
                      <a:lnTo>
                        <a:pt x="7171" y="3745"/>
                      </a:lnTo>
                      <a:cubicBezTo>
                        <a:pt x="6876" y="2788"/>
                        <a:pt x="6498" y="1855"/>
                        <a:pt x="6061" y="969"/>
                      </a:cubicBezTo>
                      <a:cubicBezTo>
                        <a:pt x="5895" y="638"/>
                        <a:pt x="5718" y="307"/>
                        <a:pt x="554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8" name="Google Shape;2328;p21"/>
                <p:cNvSpPr/>
                <p:nvPr/>
              </p:nvSpPr>
              <p:spPr>
                <a:xfrm>
                  <a:off x="997150" y="3369266"/>
                  <a:ext cx="236838" cy="187075"/>
                </a:xfrm>
                <a:custGeom>
                  <a:avLst/>
                  <a:gdLst/>
                  <a:ahLst/>
                  <a:cxnLst/>
                  <a:rect l="l" t="t" r="r" b="b"/>
                  <a:pathLst>
                    <a:path w="7396" h="5842" extrusionOk="0">
                      <a:moveTo>
                        <a:pt x="5080" y="1"/>
                      </a:moveTo>
                      <a:cubicBezTo>
                        <a:pt x="4774" y="1"/>
                        <a:pt x="4463" y="71"/>
                        <a:pt x="4171" y="218"/>
                      </a:cubicBezTo>
                      <a:lnTo>
                        <a:pt x="4171" y="207"/>
                      </a:lnTo>
                      <a:lnTo>
                        <a:pt x="1" y="2274"/>
                      </a:lnTo>
                      <a:cubicBezTo>
                        <a:pt x="154" y="2605"/>
                        <a:pt x="296" y="2935"/>
                        <a:pt x="450" y="3266"/>
                      </a:cubicBezTo>
                      <a:cubicBezTo>
                        <a:pt x="898" y="4164"/>
                        <a:pt x="1406" y="5026"/>
                        <a:pt x="1985" y="5841"/>
                      </a:cubicBezTo>
                      <a:lnTo>
                        <a:pt x="5978" y="3869"/>
                      </a:lnTo>
                      <a:cubicBezTo>
                        <a:pt x="6982" y="3361"/>
                        <a:pt x="7396" y="2144"/>
                        <a:pt x="6900" y="1128"/>
                      </a:cubicBezTo>
                      <a:cubicBezTo>
                        <a:pt x="6548" y="416"/>
                        <a:pt x="5827" y="1"/>
                        <a:pt x="5080"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9" name="Google Shape;2329;p21"/>
                <p:cNvSpPr/>
                <p:nvPr/>
              </p:nvSpPr>
              <p:spPr>
                <a:xfrm>
                  <a:off x="1184513" y="3132652"/>
                  <a:ext cx="221980" cy="153580"/>
                </a:xfrm>
                <a:custGeom>
                  <a:avLst/>
                  <a:gdLst/>
                  <a:ahLst/>
                  <a:cxnLst/>
                  <a:rect l="l" t="t" r="r" b="b"/>
                  <a:pathLst>
                    <a:path w="6932" h="4796" extrusionOk="0">
                      <a:moveTo>
                        <a:pt x="6444" y="1"/>
                      </a:moveTo>
                      <a:cubicBezTo>
                        <a:pt x="6222" y="1"/>
                        <a:pt x="5999" y="171"/>
                        <a:pt x="6057" y="472"/>
                      </a:cubicBezTo>
                      <a:cubicBezTo>
                        <a:pt x="6282" y="1795"/>
                        <a:pt x="5620" y="3107"/>
                        <a:pt x="4415" y="3709"/>
                      </a:cubicBezTo>
                      <a:cubicBezTo>
                        <a:pt x="3986" y="3919"/>
                        <a:pt x="3526" y="4022"/>
                        <a:pt x="3069" y="4022"/>
                      </a:cubicBezTo>
                      <a:cubicBezTo>
                        <a:pt x="2243" y="4022"/>
                        <a:pt x="1429" y="3687"/>
                        <a:pt x="836" y="3048"/>
                      </a:cubicBezTo>
                      <a:cubicBezTo>
                        <a:pt x="750" y="2962"/>
                        <a:pt x="655" y="2926"/>
                        <a:pt x="563" y="2926"/>
                      </a:cubicBezTo>
                      <a:cubicBezTo>
                        <a:pt x="261" y="2926"/>
                        <a:pt x="0" y="3313"/>
                        <a:pt x="281" y="3603"/>
                      </a:cubicBezTo>
                      <a:cubicBezTo>
                        <a:pt x="1037" y="4382"/>
                        <a:pt x="2055" y="4796"/>
                        <a:pt x="3093" y="4796"/>
                      </a:cubicBezTo>
                      <a:cubicBezTo>
                        <a:pt x="3659" y="4796"/>
                        <a:pt x="4231" y="4672"/>
                        <a:pt x="4770" y="4418"/>
                      </a:cubicBezTo>
                      <a:cubicBezTo>
                        <a:pt x="5561" y="4016"/>
                        <a:pt x="6187" y="3355"/>
                        <a:pt x="6542" y="2540"/>
                      </a:cubicBezTo>
                      <a:cubicBezTo>
                        <a:pt x="6837" y="1843"/>
                        <a:pt x="6932" y="1098"/>
                        <a:pt x="6825" y="354"/>
                      </a:cubicBezTo>
                      <a:cubicBezTo>
                        <a:pt x="6799" y="112"/>
                        <a:pt x="6622" y="1"/>
                        <a:pt x="644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0" name="Google Shape;2330;p21"/>
                <p:cNvSpPr/>
                <p:nvPr/>
              </p:nvSpPr>
              <p:spPr>
                <a:xfrm>
                  <a:off x="1590398" y="2933024"/>
                  <a:ext cx="222012" cy="152331"/>
                </a:xfrm>
                <a:custGeom>
                  <a:avLst/>
                  <a:gdLst/>
                  <a:ahLst/>
                  <a:cxnLst/>
                  <a:rect l="l" t="t" r="r" b="b"/>
                  <a:pathLst>
                    <a:path w="6933" h="4757" extrusionOk="0">
                      <a:moveTo>
                        <a:pt x="6450" y="1"/>
                      </a:moveTo>
                      <a:cubicBezTo>
                        <a:pt x="6241" y="1"/>
                        <a:pt x="6032" y="153"/>
                        <a:pt x="6058" y="422"/>
                      </a:cubicBezTo>
                      <a:cubicBezTo>
                        <a:pt x="6294" y="1757"/>
                        <a:pt x="5621" y="3080"/>
                        <a:pt x="4416" y="3670"/>
                      </a:cubicBezTo>
                      <a:cubicBezTo>
                        <a:pt x="3987" y="3885"/>
                        <a:pt x="3526" y="3988"/>
                        <a:pt x="3068" y="3988"/>
                      </a:cubicBezTo>
                      <a:cubicBezTo>
                        <a:pt x="2239" y="3988"/>
                        <a:pt x="1423" y="3648"/>
                        <a:pt x="837" y="3009"/>
                      </a:cubicBezTo>
                      <a:cubicBezTo>
                        <a:pt x="751" y="2923"/>
                        <a:pt x="655" y="2887"/>
                        <a:pt x="563" y="2887"/>
                      </a:cubicBezTo>
                      <a:cubicBezTo>
                        <a:pt x="261" y="2887"/>
                        <a:pt x="1" y="3274"/>
                        <a:pt x="281" y="3564"/>
                      </a:cubicBezTo>
                      <a:cubicBezTo>
                        <a:pt x="1030" y="4343"/>
                        <a:pt x="2051" y="4757"/>
                        <a:pt x="3087" y="4757"/>
                      </a:cubicBezTo>
                      <a:cubicBezTo>
                        <a:pt x="3653" y="4757"/>
                        <a:pt x="4224" y="4634"/>
                        <a:pt x="4759" y="4379"/>
                      </a:cubicBezTo>
                      <a:cubicBezTo>
                        <a:pt x="5550" y="3977"/>
                        <a:pt x="6188" y="3316"/>
                        <a:pt x="6530" y="2501"/>
                      </a:cubicBezTo>
                      <a:cubicBezTo>
                        <a:pt x="6826" y="1816"/>
                        <a:pt x="6932" y="1060"/>
                        <a:pt x="6826" y="315"/>
                      </a:cubicBezTo>
                      <a:cubicBezTo>
                        <a:pt x="6784" y="99"/>
                        <a:pt x="6617" y="1"/>
                        <a:pt x="645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1" name="Google Shape;2331;p21"/>
                <p:cNvSpPr/>
                <p:nvPr/>
              </p:nvSpPr>
              <p:spPr>
                <a:xfrm>
                  <a:off x="1533302" y="2731858"/>
                  <a:ext cx="175836" cy="116242"/>
                </a:xfrm>
                <a:custGeom>
                  <a:avLst/>
                  <a:gdLst/>
                  <a:ahLst/>
                  <a:cxnLst/>
                  <a:rect l="l" t="t" r="r" b="b"/>
                  <a:pathLst>
                    <a:path w="5491" h="3630" extrusionOk="0">
                      <a:moveTo>
                        <a:pt x="3341" y="0"/>
                      </a:moveTo>
                      <a:cubicBezTo>
                        <a:pt x="1616" y="0"/>
                        <a:pt x="0" y="1366"/>
                        <a:pt x="9" y="3337"/>
                      </a:cubicBezTo>
                      <a:cubicBezTo>
                        <a:pt x="9" y="3532"/>
                        <a:pt x="156" y="3629"/>
                        <a:pt x="304" y="3629"/>
                      </a:cubicBezTo>
                      <a:cubicBezTo>
                        <a:pt x="452" y="3629"/>
                        <a:pt x="599" y="3532"/>
                        <a:pt x="599" y="3337"/>
                      </a:cubicBezTo>
                      <a:cubicBezTo>
                        <a:pt x="591" y="1705"/>
                        <a:pt x="1926" y="581"/>
                        <a:pt x="3344" y="581"/>
                      </a:cubicBezTo>
                      <a:cubicBezTo>
                        <a:pt x="3907" y="581"/>
                        <a:pt x="4484" y="759"/>
                        <a:pt x="4994" y="1151"/>
                      </a:cubicBezTo>
                      <a:cubicBezTo>
                        <a:pt x="5048" y="1191"/>
                        <a:pt x="5111" y="1210"/>
                        <a:pt x="5173" y="1210"/>
                      </a:cubicBezTo>
                      <a:cubicBezTo>
                        <a:pt x="5260" y="1210"/>
                        <a:pt x="5346" y="1173"/>
                        <a:pt x="5407" y="1104"/>
                      </a:cubicBezTo>
                      <a:cubicBezTo>
                        <a:pt x="5419" y="1081"/>
                        <a:pt x="5431" y="1057"/>
                        <a:pt x="5443" y="1045"/>
                      </a:cubicBezTo>
                      <a:cubicBezTo>
                        <a:pt x="5490" y="915"/>
                        <a:pt x="5455" y="773"/>
                        <a:pt x="5348" y="691"/>
                      </a:cubicBezTo>
                      <a:cubicBezTo>
                        <a:pt x="4725" y="215"/>
                        <a:pt x="4024" y="0"/>
                        <a:pt x="3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32" name="Google Shape;2332;p21"/>
              <p:cNvSpPr/>
              <p:nvPr/>
            </p:nvSpPr>
            <p:spPr>
              <a:xfrm>
                <a:off x="1105738" y="2943623"/>
                <a:ext cx="175932" cy="116210"/>
              </a:xfrm>
              <a:custGeom>
                <a:avLst/>
                <a:gdLst/>
                <a:ahLst/>
                <a:cxnLst/>
                <a:rect l="l" t="t" r="r" b="b"/>
                <a:pathLst>
                  <a:path w="5494" h="3629" extrusionOk="0">
                    <a:moveTo>
                      <a:pt x="3333" y="0"/>
                    </a:moveTo>
                    <a:cubicBezTo>
                      <a:pt x="1614" y="0"/>
                      <a:pt x="0" y="1359"/>
                      <a:pt x="0" y="3327"/>
                    </a:cubicBezTo>
                    <a:cubicBezTo>
                      <a:pt x="0" y="3528"/>
                      <a:pt x="148" y="3629"/>
                      <a:pt x="295" y="3629"/>
                    </a:cubicBezTo>
                    <a:cubicBezTo>
                      <a:pt x="443" y="3629"/>
                      <a:pt x="591" y="3528"/>
                      <a:pt x="591" y="3327"/>
                    </a:cubicBezTo>
                    <a:cubicBezTo>
                      <a:pt x="591" y="1704"/>
                      <a:pt x="1921" y="584"/>
                      <a:pt x="3341" y="584"/>
                    </a:cubicBezTo>
                    <a:cubicBezTo>
                      <a:pt x="3905" y="584"/>
                      <a:pt x="4483" y="761"/>
                      <a:pt x="4997" y="1154"/>
                    </a:cubicBezTo>
                    <a:cubicBezTo>
                      <a:pt x="5050" y="1192"/>
                      <a:pt x="5111" y="1211"/>
                      <a:pt x="5171" y="1211"/>
                    </a:cubicBezTo>
                    <a:cubicBezTo>
                      <a:pt x="5258" y="1211"/>
                      <a:pt x="5343" y="1172"/>
                      <a:pt x="5399" y="1095"/>
                    </a:cubicBezTo>
                    <a:cubicBezTo>
                      <a:pt x="5411" y="1083"/>
                      <a:pt x="5434" y="1059"/>
                      <a:pt x="5434" y="1036"/>
                    </a:cubicBezTo>
                    <a:cubicBezTo>
                      <a:pt x="5493" y="918"/>
                      <a:pt x="5446" y="764"/>
                      <a:pt x="5340" y="693"/>
                    </a:cubicBezTo>
                    <a:cubicBezTo>
                      <a:pt x="4717" y="216"/>
                      <a:pt x="4017" y="0"/>
                      <a:pt x="333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33" name="Google Shape;2333;p21"/>
            <p:cNvGrpSpPr/>
            <p:nvPr/>
          </p:nvGrpSpPr>
          <p:grpSpPr>
            <a:xfrm flipH="1">
              <a:off x="542282" y="706707"/>
              <a:ext cx="548553" cy="481121"/>
              <a:chOff x="6816620" y="3288554"/>
              <a:chExt cx="1040699" cy="912769"/>
            </a:xfrm>
          </p:grpSpPr>
          <p:sp>
            <p:nvSpPr>
              <p:cNvPr id="2334" name="Google Shape;2334;p21"/>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21"/>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21"/>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21"/>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21"/>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21"/>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21"/>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21"/>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21"/>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3" name="Google Shape;2343;p21"/>
            <p:cNvGrpSpPr/>
            <p:nvPr/>
          </p:nvGrpSpPr>
          <p:grpSpPr>
            <a:xfrm>
              <a:off x="-6271" y="810808"/>
              <a:ext cx="277315" cy="862910"/>
              <a:chOff x="2898" y="2667333"/>
              <a:chExt cx="277315" cy="862910"/>
            </a:xfrm>
          </p:grpSpPr>
          <p:sp>
            <p:nvSpPr>
              <p:cNvPr id="2344" name="Google Shape;2344;p21"/>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21"/>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6" name="Google Shape;2346;p21"/>
            <p:cNvGrpSpPr/>
            <p:nvPr/>
          </p:nvGrpSpPr>
          <p:grpSpPr>
            <a:xfrm flipH="1">
              <a:off x="83593" y="1973773"/>
              <a:ext cx="548569" cy="499806"/>
              <a:chOff x="30262" y="3461651"/>
              <a:chExt cx="1026705" cy="935441"/>
            </a:xfrm>
          </p:grpSpPr>
          <p:sp>
            <p:nvSpPr>
              <p:cNvPr id="2347" name="Google Shape;2347;p21"/>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21"/>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21"/>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21"/>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21"/>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21"/>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21"/>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21"/>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2970"/>
        <p:cNvGrpSpPr/>
        <p:nvPr/>
      </p:nvGrpSpPr>
      <p:grpSpPr>
        <a:xfrm>
          <a:off x="0" y="0"/>
          <a:ext cx="0" cy="0"/>
          <a:chOff x="0" y="0"/>
          <a:chExt cx="0" cy="0"/>
        </a:xfrm>
      </p:grpSpPr>
      <p:sp>
        <p:nvSpPr>
          <p:cNvPr id="2971" name="Google Shape;2971;p3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72" name="Google Shape;2972;p30"/>
          <p:cNvSpPr txBox="1">
            <a:spLocks noGrp="1"/>
          </p:cNvSpPr>
          <p:nvPr>
            <p:ph type="title" idx="2"/>
          </p:nvPr>
        </p:nvSpPr>
        <p:spPr>
          <a:xfrm>
            <a:off x="710366" y="3399598"/>
            <a:ext cx="2556300" cy="52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lt2"/>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2973" name="Google Shape;2973;p30"/>
          <p:cNvSpPr txBox="1">
            <a:spLocks noGrp="1"/>
          </p:cNvSpPr>
          <p:nvPr>
            <p:ph type="subTitle" idx="1"/>
          </p:nvPr>
        </p:nvSpPr>
        <p:spPr>
          <a:xfrm>
            <a:off x="710366" y="3833734"/>
            <a:ext cx="2556300" cy="77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2974" name="Google Shape;2974;p30"/>
          <p:cNvSpPr txBox="1">
            <a:spLocks noGrp="1"/>
          </p:cNvSpPr>
          <p:nvPr>
            <p:ph type="title" idx="3"/>
          </p:nvPr>
        </p:nvSpPr>
        <p:spPr>
          <a:xfrm>
            <a:off x="3293850" y="3032925"/>
            <a:ext cx="2556300" cy="52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2975" name="Google Shape;2975;p30"/>
          <p:cNvSpPr txBox="1">
            <a:spLocks noGrp="1"/>
          </p:cNvSpPr>
          <p:nvPr>
            <p:ph type="subTitle" idx="4"/>
          </p:nvPr>
        </p:nvSpPr>
        <p:spPr>
          <a:xfrm>
            <a:off x="3293850" y="3467050"/>
            <a:ext cx="2556300" cy="77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2976" name="Google Shape;2976;p30"/>
          <p:cNvSpPr txBox="1">
            <a:spLocks noGrp="1"/>
          </p:cNvSpPr>
          <p:nvPr>
            <p:ph type="title" idx="5"/>
          </p:nvPr>
        </p:nvSpPr>
        <p:spPr>
          <a:xfrm>
            <a:off x="5878805" y="3399598"/>
            <a:ext cx="2556300" cy="52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2"/>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2977" name="Google Shape;2977;p30"/>
          <p:cNvSpPr txBox="1">
            <a:spLocks noGrp="1"/>
          </p:cNvSpPr>
          <p:nvPr>
            <p:ph type="subTitle" idx="6"/>
          </p:nvPr>
        </p:nvSpPr>
        <p:spPr>
          <a:xfrm>
            <a:off x="5878800" y="3833723"/>
            <a:ext cx="2556300" cy="772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160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2978" name="Google Shape;2978;p30"/>
          <p:cNvGrpSpPr/>
          <p:nvPr/>
        </p:nvGrpSpPr>
        <p:grpSpPr>
          <a:xfrm>
            <a:off x="-6271" y="-428894"/>
            <a:ext cx="9522308" cy="5571856"/>
            <a:chOff x="-6271" y="-428894"/>
            <a:chExt cx="9522308" cy="5571856"/>
          </a:xfrm>
        </p:grpSpPr>
        <p:sp>
          <p:nvSpPr>
            <p:cNvPr id="2979" name="Google Shape;2979;p30"/>
            <p:cNvSpPr/>
            <p:nvPr/>
          </p:nvSpPr>
          <p:spPr>
            <a:xfrm flipH="1">
              <a:off x="-6265"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80" name="Google Shape;2980;p30"/>
            <p:cNvGrpSpPr/>
            <p:nvPr/>
          </p:nvGrpSpPr>
          <p:grpSpPr>
            <a:xfrm flipH="1">
              <a:off x="8491364" y="-95665"/>
              <a:ext cx="684353" cy="725246"/>
              <a:chOff x="-17100" y="-95665"/>
              <a:chExt cx="684353" cy="725246"/>
            </a:xfrm>
          </p:grpSpPr>
          <p:sp>
            <p:nvSpPr>
              <p:cNvPr id="2981" name="Google Shape;2981;p30"/>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30"/>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30"/>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30"/>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5" name="Google Shape;2985;p30"/>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86" name="Google Shape;2986;p30"/>
            <p:cNvGrpSpPr/>
            <p:nvPr/>
          </p:nvGrpSpPr>
          <p:grpSpPr>
            <a:xfrm flipH="1">
              <a:off x="8518056" y="1645854"/>
              <a:ext cx="997981" cy="881740"/>
              <a:chOff x="158480" y="1731379"/>
              <a:chExt cx="997981" cy="881740"/>
            </a:xfrm>
          </p:grpSpPr>
          <p:sp>
            <p:nvSpPr>
              <p:cNvPr id="2987" name="Google Shape;2987;p3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3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3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3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3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3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3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3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3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3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3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3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3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00" name="Google Shape;3000;p30"/>
            <p:cNvGrpSpPr/>
            <p:nvPr/>
          </p:nvGrpSpPr>
          <p:grpSpPr>
            <a:xfrm flipH="1">
              <a:off x="8675573" y="810796"/>
              <a:ext cx="488872" cy="695337"/>
              <a:chOff x="-5828" y="810796"/>
              <a:chExt cx="488872" cy="695337"/>
            </a:xfrm>
          </p:grpSpPr>
          <p:sp>
            <p:nvSpPr>
              <p:cNvPr id="3001" name="Google Shape;3001;p30"/>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2" name="Google Shape;3002;p30"/>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30"/>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30"/>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30"/>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30"/>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30"/>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08" name="Google Shape;3008;p30"/>
            <p:cNvGrpSpPr/>
            <p:nvPr/>
          </p:nvGrpSpPr>
          <p:grpSpPr>
            <a:xfrm flipH="1">
              <a:off x="8522681" y="4659199"/>
              <a:ext cx="635935" cy="483764"/>
              <a:chOff x="1" y="4659199"/>
              <a:chExt cx="635935" cy="483764"/>
            </a:xfrm>
          </p:grpSpPr>
          <p:sp>
            <p:nvSpPr>
              <p:cNvPr id="3009" name="Google Shape;3009;p30"/>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30"/>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30"/>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30"/>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30"/>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14" name="Google Shape;3014;p30"/>
            <p:cNvGrpSpPr/>
            <p:nvPr/>
          </p:nvGrpSpPr>
          <p:grpSpPr>
            <a:xfrm flipH="1">
              <a:off x="-6265" y="-114590"/>
              <a:ext cx="581465" cy="723709"/>
              <a:chOff x="8570903" y="-114590"/>
              <a:chExt cx="581465" cy="723709"/>
            </a:xfrm>
          </p:grpSpPr>
          <p:sp>
            <p:nvSpPr>
              <p:cNvPr id="3015" name="Google Shape;3015;p30"/>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30"/>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30"/>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30"/>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30"/>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30"/>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30"/>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22" name="Google Shape;3022;p30"/>
            <p:cNvGrpSpPr/>
            <p:nvPr/>
          </p:nvGrpSpPr>
          <p:grpSpPr>
            <a:xfrm flipH="1">
              <a:off x="1010240" y="-428894"/>
              <a:ext cx="1125046" cy="985941"/>
              <a:chOff x="6952566" y="-423319"/>
              <a:chExt cx="1125046" cy="985941"/>
            </a:xfrm>
          </p:grpSpPr>
          <p:sp>
            <p:nvSpPr>
              <p:cNvPr id="3023" name="Google Shape;3023;p30"/>
              <p:cNvSpPr/>
              <p:nvPr/>
            </p:nvSpPr>
            <p:spPr>
              <a:xfrm>
                <a:off x="6952566" y="-423319"/>
                <a:ext cx="1125046" cy="985941"/>
              </a:xfrm>
              <a:custGeom>
                <a:avLst/>
                <a:gdLst/>
                <a:ahLst/>
                <a:cxnLst/>
                <a:rect l="l" t="t" r="r" b="b"/>
                <a:pathLst>
                  <a:path w="35133" h="30789" extrusionOk="0">
                    <a:moveTo>
                      <a:pt x="17578" y="0"/>
                    </a:moveTo>
                    <a:cubicBezTo>
                      <a:pt x="11934" y="0"/>
                      <a:pt x="6501" y="3111"/>
                      <a:pt x="3804" y="8496"/>
                    </a:cubicBezTo>
                    <a:cubicBezTo>
                      <a:pt x="0" y="16103"/>
                      <a:pt x="3072" y="25353"/>
                      <a:pt x="10668" y="29157"/>
                    </a:cubicBezTo>
                    <a:cubicBezTo>
                      <a:pt x="12879" y="30264"/>
                      <a:pt x="15230" y="30789"/>
                      <a:pt x="17547" y="30789"/>
                    </a:cubicBezTo>
                    <a:cubicBezTo>
                      <a:pt x="23188" y="30789"/>
                      <a:pt x="28624" y="27678"/>
                      <a:pt x="31329" y="22293"/>
                    </a:cubicBezTo>
                    <a:cubicBezTo>
                      <a:pt x="35133" y="14698"/>
                      <a:pt x="32061" y="5448"/>
                      <a:pt x="24465" y="1632"/>
                    </a:cubicBezTo>
                    <a:cubicBezTo>
                      <a:pt x="22251" y="525"/>
                      <a:pt x="19897" y="0"/>
                      <a:pt x="175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30"/>
              <p:cNvSpPr/>
              <p:nvPr/>
            </p:nvSpPr>
            <p:spPr>
              <a:xfrm>
                <a:off x="7858547" y="-125926"/>
                <a:ext cx="140002" cy="125208"/>
              </a:xfrm>
              <a:custGeom>
                <a:avLst/>
                <a:gdLst/>
                <a:ahLst/>
                <a:cxnLst/>
                <a:rect l="l" t="t" r="r" b="b"/>
                <a:pathLst>
                  <a:path w="4372" h="3910" extrusionOk="0">
                    <a:moveTo>
                      <a:pt x="3391" y="0"/>
                    </a:moveTo>
                    <a:lnTo>
                      <a:pt x="1348" y="685"/>
                    </a:lnTo>
                    <a:cubicBezTo>
                      <a:pt x="473" y="969"/>
                      <a:pt x="1" y="1902"/>
                      <a:pt x="296" y="2776"/>
                    </a:cubicBezTo>
                    <a:cubicBezTo>
                      <a:pt x="524" y="3469"/>
                      <a:pt x="1171" y="3910"/>
                      <a:pt x="1869" y="3910"/>
                    </a:cubicBezTo>
                    <a:cubicBezTo>
                      <a:pt x="2041" y="3910"/>
                      <a:pt x="2215" y="3883"/>
                      <a:pt x="2387" y="3828"/>
                    </a:cubicBezTo>
                    <a:lnTo>
                      <a:pt x="4372" y="3166"/>
                    </a:lnTo>
                    <a:cubicBezTo>
                      <a:pt x="4242" y="2516"/>
                      <a:pt x="4076" y="1878"/>
                      <a:pt x="3876" y="1252"/>
                    </a:cubicBezTo>
                    <a:cubicBezTo>
                      <a:pt x="3734" y="815"/>
                      <a:pt x="3568" y="402"/>
                      <a:pt x="3391"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30"/>
              <p:cNvSpPr/>
              <p:nvPr/>
            </p:nvSpPr>
            <p:spPr>
              <a:xfrm>
                <a:off x="7035408" y="158754"/>
                <a:ext cx="143012" cy="125016"/>
              </a:xfrm>
              <a:custGeom>
                <a:avLst/>
                <a:gdLst/>
                <a:ahLst/>
                <a:cxnLst/>
                <a:rect l="l" t="t" r="r" b="b"/>
                <a:pathLst>
                  <a:path w="4466" h="3904" extrusionOk="0">
                    <a:moveTo>
                      <a:pt x="2607" y="0"/>
                    </a:moveTo>
                    <a:cubicBezTo>
                      <a:pt x="2420" y="0"/>
                      <a:pt x="2230" y="32"/>
                      <a:pt x="2044" y="100"/>
                    </a:cubicBezTo>
                    <a:lnTo>
                      <a:pt x="0" y="773"/>
                    </a:lnTo>
                    <a:cubicBezTo>
                      <a:pt x="107" y="1210"/>
                      <a:pt x="225" y="1636"/>
                      <a:pt x="366" y="2073"/>
                    </a:cubicBezTo>
                    <a:cubicBezTo>
                      <a:pt x="567" y="2699"/>
                      <a:pt x="815" y="3301"/>
                      <a:pt x="1099" y="3904"/>
                    </a:cubicBezTo>
                    <a:lnTo>
                      <a:pt x="3084" y="3242"/>
                    </a:lnTo>
                    <a:cubicBezTo>
                      <a:pt x="3981" y="2971"/>
                      <a:pt x="4466" y="2014"/>
                      <a:pt x="4170" y="1128"/>
                    </a:cubicBezTo>
                    <a:cubicBezTo>
                      <a:pt x="3947" y="439"/>
                      <a:pt x="3299" y="0"/>
                      <a:pt x="260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30"/>
              <p:cNvSpPr/>
              <p:nvPr/>
            </p:nvSpPr>
            <p:spPr>
              <a:xfrm>
                <a:off x="7426083" y="118502"/>
                <a:ext cx="251697" cy="153932"/>
              </a:xfrm>
              <a:custGeom>
                <a:avLst/>
                <a:gdLst/>
                <a:ahLst/>
                <a:cxnLst/>
                <a:rect l="l" t="t" r="r" b="b"/>
                <a:pathLst>
                  <a:path w="7860" h="4807" extrusionOk="0">
                    <a:moveTo>
                      <a:pt x="7157" y="1"/>
                    </a:moveTo>
                    <a:cubicBezTo>
                      <a:pt x="7026" y="1"/>
                      <a:pt x="6894" y="100"/>
                      <a:pt x="6914" y="270"/>
                    </a:cubicBezTo>
                    <a:cubicBezTo>
                      <a:pt x="7257" y="1948"/>
                      <a:pt x="6288" y="3613"/>
                      <a:pt x="4658" y="4157"/>
                    </a:cubicBezTo>
                    <a:cubicBezTo>
                      <a:pt x="4302" y="4275"/>
                      <a:pt x="3939" y="4332"/>
                      <a:pt x="3582" y="4332"/>
                    </a:cubicBezTo>
                    <a:cubicBezTo>
                      <a:pt x="2303" y="4332"/>
                      <a:pt x="1096" y="3606"/>
                      <a:pt x="523" y="2396"/>
                    </a:cubicBezTo>
                    <a:cubicBezTo>
                      <a:pt x="475" y="2296"/>
                      <a:pt x="394" y="2254"/>
                      <a:pt x="313" y="2254"/>
                    </a:cubicBezTo>
                    <a:cubicBezTo>
                      <a:pt x="156" y="2254"/>
                      <a:pt x="0" y="2410"/>
                      <a:pt x="86" y="2597"/>
                    </a:cubicBezTo>
                    <a:cubicBezTo>
                      <a:pt x="736" y="3944"/>
                      <a:pt x="2094" y="4795"/>
                      <a:pt x="3595" y="4795"/>
                    </a:cubicBezTo>
                    <a:lnTo>
                      <a:pt x="3595" y="4806"/>
                    </a:lnTo>
                    <a:cubicBezTo>
                      <a:pt x="6028" y="4795"/>
                      <a:pt x="7859" y="2562"/>
                      <a:pt x="7387" y="176"/>
                    </a:cubicBezTo>
                    <a:cubicBezTo>
                      <a:pt x="7351" y="55"/>
                      <a:pt x="7254" y="1"/>
                      <a:pt x="71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30"/>
              <p:cNvSpPr/>
              <p:nvPr/>
            </p:nvSpPr>
            <p:spPr>
              <a:xfrm>
                <a:off x="7208266" y="-128680"/>
                <a:ext cx="153708" cy="83355"/>
              </a:xfrm>
              <a:custGeom>
                <a:avLst/>
                <a:gdLst/>
                <a:ahLst/>
                <a:cxnLst/>
                <a:rect l="l" t="t" r="r" b="b"/>
                <a:pathLst>
                  <a:path w="4800" h="2603" extrusionOk="0">
                    <a:moveTo>
                      <a:pt x="2716" y="1"/>
                    </a:moveTo>
                    <a:cubicBezTo>
                      <a:pt x="1452" y="1"/>
                      <a:pt x="225" y="889"/>
                      <a:pt x="25" y="2331"/>
                    </a:cubicBezTo>
                    <a:cubicBezTo>
                      <a:pt x="1" y="2461"/>
                      <a:pt x="95" y="2579"/>
                      <a:pt x="225" y="2602"/>
                    </a:cubicBezTo>
                    <a:lnTo>
                      <a:pt x="261" y="2602"/>
                    </a:lnTo>
                    <a:cubicBezTo>
                      <a:pt x="379" y="2602"/>
                      <a:pt x="473" y="2520"/>
                      <a:pt x="497" y="2401"/>
                    </a:cubicBezTo>
                    <a:cubicBezTo>
                      <a:pt x="659" y="1207"/>
                      <a:pt x="1666" y="474"/>
                      <a:pt x="2707" y="474"/>
                    </a:cubicBezTo>
                    <a:cubicBezTo>
                      <a:pt x="3262" y="474"/>
                      <a:pt x="3826" y="682"/>
                      <a:pt x="4277" y="1137"/>
                    </a:cubicBezTo>
                    <a:cubicBezTo>
                      <a:pt x="4331" y="1197"/>
                      <a:pt x="4393" y="1222"/>
                      <a:pt x="4452" y="1222"/>
                    </a:cubicBezTo>
                    <a:cubicBezTo>
                      <a:pt x="4638" y="1222"/>
                      <a:pt x="4799" y="977"/>
                      <a:pt x="4620" y="807"/>
                    </a:cubicBezTo>
                    <a:cubicBezTo>
                      <a:pt x="4074" y="253"/>
                      <a:pt x="3390" y="1"/>
                      <a:pt x="27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30"/>
              <p:cNvSpPr/>
              <p:nvPr/>
            </p:nvSpPr>
            <p:spPr>
              <a:xfrm>
                <a:off x="7531725" y="-257634"/>
                <a:ext cx="153644" cy="83323"/>
              </a:xfrm>
              <a:custGeom>
                <a:avLst/>
                <a:gdLst/>
                <a:ahLst/>
                <a:cxnLst/>
                <a:rect l="l" t="t" r="r" b="b"/>
                <a:pathLst>
                  <a:path w="4798" h="2602" extrusionOk="0">
                    <a:moveTo>
                      <a:pt x="2706" y="0"/>
                    </a:moveTo>
                    <a:cubicBezTo>
                      <a:pt x="1440" y="0"/>
                      <a:pt x="213" y="891"/>
                      <a:pt x="12" y="2341"/>
                    </a:cubicBezTo>
                    <a:cubicBezTo>
                      <a:pt x="0" y="2471"/>
                      <a:pt x="83" y="2589"/>
                      <a:pt x="213" y="2601"/>
                    </a:cubicBezTo>
                    <a:lnTo>
                      <a:pt x="248" y="2601"/>
                    </a:lnTo>
                    <a:cubicBezTo>
                      <a:pt x="366" y="2601"/>
                      <a:pt x="473" y="2518"/>
                      <a:pt x="485" y="2400"/>
                    </a:cubicBezTo>
                    <a:cubicBezTo>
                      <a:pt x="646" y="1208"/>
                      <a:pt x="1654" y="476"/>
                      <a:pt x="2696" y="476"/>
                    </a:cubicBezTo>
                    <a:cubicBezTo>
                      <a:pt x="3255" y="476"/>
                      <a:pt x="3823" y="686"/>
                      <a:pt x="4277" y="1148"/>
                    </a:cubicBezTo>
                    <a:cubicBezTo>
                      <a:pt x="4326" y="1203"/>
                      <a:pt x="4384" y="1226"/>
                      <a:pt x="4441" y="1226"/>
                    </a:cubicBezTo>
                    <a:cubicBezTo>
                      <a:pt x="4627" y="1226"/>
                      <a:pt x="4798" y="978"/>
                      <a:pt x="4607" y="805"/>
                    </a:cubicBezTo>
                    <a:cubicBezTo>
                      <a:pt x="4062" y="252"/>
                      <a:pt x="3379" y="0"/>
                      <a:pt x="27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30"/>
              <p:cNvSpPr/>
              <p:nvPr/>
            </p:nvSpPr>
            <p:spPr>
              <a:xfrm>
                <a:off x="7394412" y="-68509"/>
                <a:ext cx="175804" cy="71602"/>
              </a:xfrm>
              <a:custGeom>
                <a:avLst/>
                <a:gdLst/>
                <a:ahLst/>
                <a:cxnLst/>
                <a:rect l="l" t="t" r="r" b="b"/>
                <a:pathLst>
                  <a:path w="5490" h="2236" extrusionOk="0">
                    <a:moveTo>
                      <a:pt x="4341" y="0"/>
                    </a:moveTo>
                    <a:cubicBezTo>
                      <a:pt x="2774" y="0"/>
                      <a:pt x="1255" y="608"/>
                      <a:pt x="118" y="1704"/>
                    </a:cubicBezTo>
                    <a:cubicBezTo>
                      <a:pt x="0" y="1834"/>
                      <a:pt x="0" y="2023"/>
                      <a:pt x="130" y="2153"/>
                    </a:cubicBezTo>
                    <a:cubicBezTo>
                      <a:pt x="189" y="2200"/>
                      <a:pt x="260" y="2235"/>
                      <a:pt x="343" y="2235"/>
                    </a:cubicBezTo>
                    <a:cubicBezTo>
                      <a:pt x="425" y="2235"/>
                      <a:pt x="508" y="2200"/>
                      <a:pt x="579" y="2141"/>
                    </a:cubicBezTo>
                    <a:cubicBezTo>
                      <a:pt x="1606" y="1165"/>
                      <a:pt x="2963" y="627"/>
                      <a:pt x="4371" y="627"/>
                    </a:cubicBezTo>
                    <a:cubicBezTo>
                      <a:pt x="4582" y="627"/>
                      <a:pt x="4796" y="640"/>
                      <a:pt x="5009" y="664"/>
                    </a:cubicBezTo>
                    <a:cubicBezTo>
                      <a:pt x="5024" y="666"/>
                      <a:pt x="5039" y="667"/>
                      <a:pt x="5053" y="667"/>
                    </a:cubicBezTo>
                    <a:cubicBezTo>
                      <a:pt x="5406" y="667"/>
                      <a:pt x="5490" y="129"/>
                      <a:pt x="5115" y="50"/>
                    </a:cubicBezTo>
                    <a:cubicBezTo>
                      <a:pt x="4857" y="17"/>
                      <a:pt x="4598" y="0"/>
                      <a:pt x="43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30"/>
              <p:cNvSpPr/>
              <p:nvPr/>
            </p:nvSpPr>
            <p:spPr>
              <a:xfrm>
                <a:off x="7128466" y="-56181"/>
                <a:ext cx="332554" cy="256949"/>
              </a:xfrm>
              <a:custGeom>
                <a:avLst/>
                <a:gdLst/>
                <a:ahLst/>
                <a:cxnLst/>
                <a:rect l="l" t="t" r="r" b="b"/>
                <a:pathLst>
                  <a:path w="10385" h="8024" extrusionOk="0">
                    <a:moveTo>
                      <a:pt x="7597" y="1"/>
                    </a:moveTo>
                    <a:cubicBezTo>
                      <a:pt x="7413" y="1"/>
                      <a:pt x="7226" y="29"/>
                      <a:pt x="7041" y="90"/>
                    </a:cubicBezTo>
                    <a:lnTo>
                      <a:pt x="2564" y="1579"/>
                    </a:lnTo>
                    <a:lnTo>
                      <a:pt x="355" y="2311"/>
                    </a:lnTo>
                    <a:cubicBezTo>
                      <a:pt x="130" y="2394"/>
                      <a:pt x="0" y="2642"/>
                      <a:pt x="83" y="2866"/>
                    </a:cubicBezTo>
                    <a:lnTo>
                      <a:pt x="485" y="4095"/>
                    </a:lnTo>
                    <a:cubicBezTo>
                      <a:pt x="520" y="4178"/>
                      <a:pt x="579" y="4260"/>
                      <a:pt x="662" y="4319"/>
                    </a:cubicBezTo>
                    <a:lnTo>
                      <a:pt x="1867" y="5134"/>
                    </a:lnTo>
                    <a:lnTo>
                      <a:pt x="2422" y="6800"/>
                    </a:lnTo>
                    <a:cubicBezTo>
                      <a:pt x="2678" y="7549"/>
                      <a:pt x="3375" y="8024"/>
                      <a:pt x="4122" y="8024"/>
                    </a:cubicBezTo>
                    <a:cubicBezTo>
                      <a:pt x="4306" y="8024"/>
                      <a:pt x="4494" y="7995"/>
                      <a:pt x="4678" y="7934"/>
                    </a:cubicBezTo>
                    <a:lnTo>
                      <a:pt x="7809" y="6883"/>
                    </a:lnTo>
                    <a:cubicBezTo>
                      <a:pt x="9475" y="6328"/>
                      <a:pt x="10384" y="4520"/>
                      <a:pt x="9829" y="2855"/>
                    </a:cubicBezTo>
                    <a:lnTo>
                      <a:pt x="9297" y="1224"/>
                    </a:lnTo>
                    <a:cubicBezTo>
                      <a:pt x="9041" y="476"/>
                      <a:pt x="8345" y="1"/>
                      <a:pt x="759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30"/>
              <p:cNvSpPr/>
              <p:nvPr/>
            </p:nvSpPr>
            <p:spPr>
              <a:xfrm>
                <a:off x="7193535" y="-25920"/>
                <a:ext cx="237959" cy="196010"/>
              </a:xfrm>
              <a:custGeom>
                <a:avLst/>
                <a:gdLst/>
                <a:ahLst/>
                <a:cxnLst/>
                <a:rect l="l" t="t" r="r" b="b"/>
                <a:pathLst>
                  <a:path w="7431" h="6121" extrusionOk="0">
                    <a:moveTo>
                      <a:pt x="5314" y="1"/>
                    </a:moveTo>
                    <a:cubicBezTo>
                      <a:pt x="5158" y="1"/>
                      <a:pt x="4999" y="26"/>
                      <a:pt x="4844" y="78"/>
                    </a:cubicBezTo>
                    <a:lnTo>
                      <a:pt x="591" y="1484"/>
                    </a:lnTo>
                    <a:cubicBezTo>
                      <a:pt x="213" y="1614"/>
                      <a:pt x="0" y="2028"/>
                      <a:pt x="130" y="2417"/>
                    </a:cubicBezTo>
                    <a:lnTo>
                      <a:pt x="650" y="3965"/>
                    </a:lnTo>
                    <a:lnTo>
                      <a:pt x="1063" y="5217"/>
                    </a:lnTo>
                    <a:cubicBezTo>
                      <a:pt x="1250" y="5769"/>
                      <a:pt x="1785" y="6120"/>
                      <a:pt x="2368" y="6120"/>
                    </a:cubicBezTo>
                    <a:cubicBezTo>
                      <a:pt x="2523" y="6120"/>
                      <a:pt x="2680" y="6096"/>
                      <a:pt x="2835" y="6044"/>
                    </a:cubicBezTo>
                    <a:lnTo>
                      <a:pt x="5340" y="5205"/>
                    </a:lnTo>
                    <a:cubicBezTo>
                      <a:pt x="6675" y="4756"/>
                      <a:pt x="7431" y="3374"/>
                      <a:pt x="7017" y="2122"/>
                    </a:cubicBezTo>
                    <a:lnTo>
                      <a:pt x="6616" y="894"/>
                    </a:lnTo>
                    <a:cubicBezTo>
                      <a:pt x="6430" y="345"/>
                      <a:pt x="5892" y="1"/>
                      <a:pt x="531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30"/>
              <p:cNvSpPr/>
              <p:nvPr/>
            </p:nvSpPr>
            <p:spPr>
              <a:xfrm>
                <a:off x="7193535" y="-7154"/>
                <a:ext cx="105930" cy="145670"/>
              </a:xfrm>
              <a:custGeom>
                <a:avLst/>
                <a:gdLst/>
                <a:ahLst/>
                <a:cxnLst/>
                <a:rect l="l" t="t" r="r" b="b"/>
                <a:pathLst>
                  <a:path w="3308" h="4549" extrusionOk="0">
                    <a:moveTo>
                      <a:pt x="3308" y="0"/>
                    </a:moveTo>
                    <a:lnTo>
                      <a:pt x="591" y="898"/>
                    </a:lnTo>
                    <a:cubicBezTo>
                      <a:pt x="213" y="1028"/>
                      <a:pt x="0" y="1442"/>
                      <a:pt x="130" y="1831"/>
                    </a:cubicBezTo>
                    <a:lnTo>
                      <a:pt x="1028" y="4549"/>
                    </a:lnTo>
                    <a:lnTo>
                      <a:pt x="330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30"/>
              <p:cNvSpPr/>
              <p:nvPr/>
            </p:nvSpPr>
            <p:spPr>
              <a:xfrm>
                <a:off x="7310417" y="-12438"/>
                <a:ext cx="97252" cy="171384"/>
              </a:xfrm>
              <a:custGeom>
                <a:avLst/>
                <a:gdLst/>
                <a:ahLst/>
                <a:cxnLst/>
                <a:rect l="l" t="t" r="r" b="b"/>
                <a:pathLst>
                  <a:path w="3037" h="5352" extrusionOk="0">
                    <a:moveTo>
                      <a:pt x="2682" y="0"/>
                    </a:moveTo>
                    <a:lnTo>
                      <a:pt x="1" y="5351"/>
                    </a:lnTo>
                    <a:lnTo>
                      <a:pt x="827" y="5068"/>
                    </a:lnTo>
                    <a:lnTo>
                      <a:pt x="3036" y="685"/>
                    </a:lnTo>
                    <a:lnTo>
                      <a:pt x="2966" y="473"/>
                    </a:lnTo>
                    <a:cubicBezTo>
                      <a:pt x="2907" y="295"/>
                      <a:pt x="2812" y="142"/>
                      <a:pt x="2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30"/>
              <p:cNvSpPr/>
              <p:nvPr/>
            </p:nvSpPr>
            <p:spPr>
              <a:xfrm>
                <a:off x="7378882" y="51095"/>
                <a:ext cx="48066" cy="83643"/>
              </a:xfrm>
              <a:custGeom>
                <a:avLst/>
                <a:gdLst/>
                <a:ahLst/>
                <a:cxnLst/>
                <a:rect l="l" t="t" r="r" b="b"/>
                <a:pathLst>
                  <a:path w="1501" h="2612" extrusionOk="0">
                    <a:moveTo>
                      <a:pt x="1312" y="1"/>
                    </a:moveTo>
                    <a:lnTo>
                      <a:pt x="1" y="2611"/>
                    </a:lnTo>
                    <a:cubicBezTo>
                      <a:pt x="969" y="2080"/>
                      <a:pt x="1501" y="1028"/>
                      <a:pt x="13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30"/>
              <p:cNvSpPr/>
              <p:nvPr/>
            </p:nvSpPr>
            <p:spPr>
              <a:xfrm>
                <a:off x="7247621" y="-25984"/>
                <a:ext cx="121077" cy="195561"/>
              </a:xfrm>
              <a:custGeom>
                <a:avLst/>
                <a:gdLst/>
                <a:ahLst/>
                <a:cxnLst/>
                <a:rect l="l" t="t" r="r" b="b"/>
                <a:pathLst>
                  <a:path w="3781" h="6107" extrusionOk="0">
                    <a:moveTo>
                      <a:pt x="3621" y="1"/>
                    </a:moveTo>
                    <a:cubicBezTo>
                      <a:pt x="3463" y="1"/>
                      <a:pt x="3305" y="27"/>
                      <a:pt x="3155" y="80"/>
                    </a:cubicBezTo>
                    <a:lnTo>
                      <a:pt x="2895" y="163"/>
                    </a:lnTo>
                    <a:lnTo>
                      <a:pt x="1" y="5952"/>
                    </a:lnTo>
                    <a:cubicBezTo>
                      <a:pt x="203" y="6058"/>
                      <a:pt x="434" y="6107"/>
                      <a:pt x="659" y="6107"/>
                    </a:cubicBezTo>
                    <a:cubicBezTo>
                      <a:pt x="684" y="6107"/>
                      <a:pt x="708" y="6106"/>
                      <a:pt x="733" y="6105"/>
                    </a:cubicBezTo>
                    <a:lnTo>
                      <a:pt x="3781" y="10"/>
                    </a:lnTo>
                    <a:cubicBezTo>
                      <a:pt x="3728" y="4"/>
                      <a:pt x="3674" y="1"/>
                      <a:pt x="36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30"/>
              <p:cNvSpPr/>
              <p:nvPr/>
            </p:nvSpPr>
            <p:spPr>
              <a:xfrm>
                <a:off x="7788962" y="-254304"/>
                <a:ext cx="118515" cy="100038"/>
              </a:xfrm>
              <a:custGeom>
                <a:avLst/>
                <a:gdLst/>
                <a:ahLst/>
                <a:cxnLst/>
                <a:rect l="l" t="t" r="r" b="b"/>
                <a:pathLst>
                  <a:path w="3701" h="3124" extrusionOk="0">
                    <a:moveTo>
                      <a:pt x="3246" y="1"/>
                    </a:moveTo>
                    <a:cubicBezTo>
                      <a:pt x="3177" y="1"/>
                      <a:pt x="3104" y="27"/>
                      <a:pt x="3036" y="87"/>
                    </a:cubicBezTo>
                    <a:lnTo>
                      <a:pt x="154" y="2580"/>
                    </a:lnTo>
                    <a:cubicBezTo>
                      <a:pt x="24" y="2686"/>
                      <a:pt x="0" y="2887"/>
                      <a:pt x="118" y="3017"/>
                    </a:cubicBezTo>
                    <a:cubicBezTo>
                      <a:pt x="177" y="3088"/>
                      <a:pt x="260" y="3123"/>
                      <a:pt x="355" y="3123"/>
                    </a:cubicBezTo>
                    <a:cubicBezTo>
                      <a:pt x="426" y="3123"/>
                      <a:pt x="508" y="3099"/>
                      <a:pt x="567" y="3052"/>
                    </a:cubicBezTo>
                    <a:lnTo>
                      <a:pt x="3450" y="560"/>
                    </a:lnTo>
                    <a:cubicBezTo>
                      <a:pt x="3700" y="346"/>
                      <a:pt x="3498" y="1"/>
                      <a:pt x="324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30"/>
              <p:cNvSpPr/>
              <p:nvPr/>
            </p:nvSpPr>
            <p:spPr>
              <a:xfrm>
                <a:off x="7524136" y="-197112"/>
                <a:ext cx="302677" cy="265947"/>
              </a:xfrm>
              <a:custGeom>
                <a:avLst/>
                <a:gdLst/>
                <a:ahLst/>
                <a:cxnLst/>
                <a:rect l="l" t="t" r="r" b="b"/>
                <a:pathLst>
                  <a:path w="9452" h="8305" extrusionOk="0">
                    <a:moveTo>
                      <a:pt x="8257" y="1"/>
                    </a:moveTo>
                    <a:cubicBezTo>
                      <a:pt x="8210" y="1"/>
                      <a:pt x="8163" y="9"/>
                      <a:pt x="8117" y="26"/>
                    </a:cubicBezTo>
                    <a:lnTo>
                      <a:pt x="5908" y="758"/>
                    </a:lnTo>
                    <a:lnTo>
                      <a:pt x="1430" y="2247"/>
                    </a:lnTo>
                    <a:cubicBezTo>
                      <a:pt x="497" y="2554"/>
                      <a:pt x="1" y="3570"/>
                      <a:pt x="308" y="4503"/>
                    </a:cubicBezTo>
                    <a:lnTo>
                      <a:pt x="852" y="6121"/>
                    </a:lnTo>
                    <a:cubicBezTo>
                      <a:pt x="1296" y="7455"/>
                      <a:pt x="2544" y="8305"/>
                      <a:pt x="3879" y="8305"/>
                    </a:cubicBezTo>
                    <a:cubicBezTo>
                      <a:pt x="4211" y="8305"/>
                      <a:pt x="4548" y="8252"/>
                      <a:pt x="4880" y="8141"/>
                    </a:cubicBezTo>
                    <a:lnTo>
                      <a:pt x="8022" y="7102"/>
                    </a:lnTo>
                    <a:cubicBezTo>
                      <a:pt x="8955" y="6795"/>
                      <a:pt x="9452" y="5791"/>
                      <a:pt x="9144" y="4857"/>
                    </a:cubicBezTo>
                    <a:lnTo>
                      <a:pt x="8589" y="3180"/>
                    </a:lnTo>
                    <a:lnTo>
                      <a:pt x="9074" y="1810"/>
                    </a:lnTo>
                    <a:cubicBezTo>
                      <a:pt x="9109" y="1715"/>
                      <a:pt x="9109" y="1609"/>
                      <a:pt x="9074" y="1526"/>
                    </a:cubicBezTo>
                    <a:lnTo>
                      <a:pt x="8672" y="298"/>
                    </a:lnTo>
                    <a:cubicBezTo>
                      <a:pt x="8606" y="119"/>
                      <a:pt x="8436" y="1"/>
                      <a:pt x="825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30"/>
              <p:cNvSpPr/>
              <p:nvPr/>
            </p:nvSpPr>
            <p:spPr>
              <a:xfrm>
                <a:off x="7555165" y="-150999"/>
                <a:ext cx="239881" cy="192263"/>
              </a:xfrm>
              <a:custGeom>
                <a:avLst/>
                <a:gdLst/>
                <a:ahLst/>
                <a:cxnLst/>
                <a:rect l="l" t="t" r="r" b="b"/>
                <a:pathLst>
                  <a:path w="7491" h="6004" extrusionOk="0">
                    <a:moveTo>
                      <a:pt x="5634" y="1"/>
                    </a:moveTo>
                    <a:cubicBezTo>
                      <a:pt x="5556" y="1"/>
                      <a:pt x="5477" y="13"/>
                      <a:pt x="5399" y="39"/>
                    </a:cubicBezTo>
                    <a:lnTo>
                      <a:pt x="1158" y="1445"/>
                    </a:lnTo>
                    <a:cubicBezTo>
                      <a:pt x="414" y="1693"/>
                      <a:pt x="1" y="2472"/>
                      <a:pt x="225" y="3169"/>
                    </a:cubicBezTo>
                    <a:lnTo>
                      <a:pt x="639" y="4386"/>
                    </a:lnTo>
                    <a:cubicBezTo>
                      <a:pt x="964" y="5382"/>
                      <a:pt x="1927" y="6003"/>
                      <a:pt x="2968" y="6003"/>
                    </a:cubicBezTo>
                    <a:cubicBezTo>
                      <a:pt x="3249" y="6003"/>
                      <a:pt x="3535" y="5958"/>
                      <a:pt x="3816" y="5863"/>
                    </a:cubicBezTo>
                    <a:lnTo>
                      <a:pt x="6333" y="5036"/>
                    </a:lnTo>
                    <a:cubicBezTo>
                      <a:pt x="7077" y="4788"/>
                      <a:pt x="7490" y="4008"/>
                      <a:pt x="7266" y="3311"/>
                    </a:cubicBezTo>
                    <a:lnTo>
                      <a:pt x="6841" y="2059"/>
                    </a:lnTo>
                    <a:lnTo>
                      <a:pt x="6333" y="500"/>
                    </a:lnTo>
                    <a:cubicBezTo>
                      <a:pt x="6229" y="197"/>
                      <a:pt x="5943" y="1"/>
                      <a:pt x="56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9" name="Google Shape;3039;p30"/>
              <p:cNvSpPr/>
              <p:nvPr/>
            </p:nvSpPr>
            <p:spPr>
              <a:xfrm>
                <a:off x="7587316" y="-139920"/>
                <a:ext cx="111630" cy="172121"/>
              </a:xfrm>
              <a:custGeom>
                <a:avLst/>
                <a:gdLst/>
                <a:ahLst/>
                <a:cxnLst/>
                <a:rect l="l" t="t" r="r" b="b"/>
                <a:pathLst>
                  <a:path w="3486" h="5375" extrusionOk="0">
                    <a:moveTo>
                      <a:pt x="3486" y="0"/>
                    </a:moveTo>
                    <a:lnTo>
                      <a:pt x="2163" y="437"/>
                    </a:lnTo>
                    <a:lnTo>
                      <a:pt x="1" y="4749"/>
                    </a:lnTo>
                    <a:cubicBezTo>
                      <a:pt x="213" y="5009"/>
                      <a:pt x="485" y="5221"/>
                      <a:pt x="792" y="5375"/>
                    </a:cubicBezTo>
                    <a:lnTo>
                      <a:pt x="34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0" name="Google Shape;3040;p30"/>
              <p:cNvSpPr/>
              <p:nvPr/>
            </p:nvSpPr>
            <p:spPr>
              <a:xfrm>
                <a:off x="7642555" y="-150519"/>
                <a:ext cx="113904" cy="191815"/>
              </a:xfrm>
              <a:custGeom>
                <a:avLst/>
                <a:gdLst/>
                <a:ahLst/>
                <a:cxnLst/>
                <a:rect l="l" t="t" r="r" b="b"/>
                <a:pathLst>
                  <a:path w="3557" h="5990" extrusionOk="0">
                    <a:moveTo>
                      <a:pt x="2989" y="0"/>
                    </a:moveTo>
                    <a:lnTo>
                      <a:pt x="1" y="5978"/>
                    </a:lnTo>
                    <a:cubicBezTo>
                      <a:pt x="87" y="5986"/>
                      <a:pt x="174" y="5990"/>
                      <a:pt x="260" y="5990"/>
                    </a:cubicBezTo>
                    <a:cubicBezTo>
                      <a:pt x="434" y="5990"/>
                      <a:pt x="607" y="5974"/>
                      <a:pt x="780" y="5942"/>
                    </a:cubicBezTo>
                    <a:cubicBezTo>
                      <a:pt x="1702" y="4088"/>
                      <a:pt x="2635" y="2245"/>
                      <a:pt x="3556" y="402"/>
                    </a:cubicBezTo>
                    <a:cubicBezTo>
                      <a:pt x="3450" y="177"/>
                      <a:pt x="3237" y="24"/>
                      <a:pt x="29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1" name="Google Shape;3041;p30"/>
              <p:cNvSpPr/>
              <p:nvPr/>
            </p:nvSpPr>
            <p:spPr>
              <a:xfrm>
                <a:off x="7708009" y="-97554"/>
                <a:ext cx="68496" cy="124471"/>
              </a:xfrm>
              <a:custGeom>
                <a:avLst/>
                <a:gdLst/>
                <a:ahLst/>
                <a:cxnLst/>
                <a:rect l="l" t="t" r="r" b="b"/>
                <a:pathLst>
                  <a:path w="2139" h="3887" extrusionOk="0">
                    <a:moveTo>
                      <a:pt x="1949" y="0"/>
                    </a:moveTo>
                    <a:lnTo>
                      <a:pt x="0" y="3887"/>
                    </a:lnTo>
                    <a:lnTo>
                      <a:pt x="0" y="3887"/>
                    </a:lnTo>
                    <a:lnTo>
                      <a:pt x="567" y="3698"/>
                    </a:lnTo>
                    <a:cubicBezTo>
                      <a:pt x="1087" y="2646"/>
                      <a:pt x="1607" y="1607"/>
                      <a:pt x="2138" y="579"/>
                    </a:cubicBezTo>
                    <a:lnTo>
                      <a:pt x="19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2" name="Google Shape;3042;p30"/>
              <p:cNvSpPr/>
              <p:nvPr/>
            </p:nvSpPr>
            <p:spPr>
              <a:xfrm>
                <a:off x="7554781" y="-112316"/>
                <a:ext cx="60939" cy="88926"/>
              </a:xfrm>
              <a:custGeom>
                <a:avLst/>
                <a:gdLst/>
                <a:ahLst/>
                <a:cxnLst/>
                <a:rect l="l" t="t" r="r" b="b"/>
                <a:pathLst>
                  <a:path w="1903" h="2777" extrusionOk="0">
                    <a:moveTo>
                      <a:pt x="1903" y="0"/>
                    </a:moveTo>
                    <a:lnTo>
                      <a:pt x="1170" y="248"/>
                    </a:lnTo>
                    <a:cubicBezTo>
                      <a:pt x="426" y="497"/>
                      <a:pt x="1" y="1264"/>
                      <a:pt x="237" y="1961"/>
                    </a:cubicBezTo>
                    <a:lnTo>
                      <a:pt x="509" y="2776"/>
                    </a:lnTo>
                    <a:lnTo>
                      <a:pt x="19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43" name="Google Shape;3043;p30"/>
            <p:cNvGrpSpPr/>
            <p:nvPr/>
          </p:nvGrpSpPr>
          <p:grpSpPr>
            <a:xfrm flipH="1">
              <a:off x="542282" y="706707"/>
              <a:ext cx="548553" cy="481121"/>
              <a:chOff x="6816620" y="3288554"/>
              <a:chExt cx="1040699" cy="912769"/>
            </a:xfrm>
          </p:grpSpPr>
          <p:sp>
            <p:nvSpPr>
              <p:cNvPr id="3044" name="Google Shape;3044;p3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5" name="Google Shape;3045;p3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6" name="Google Shape;3046;p3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7" name="Google Shape;3047;p3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8" name="Google Shape;3048;p3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9" name="Google Shape;3049;p3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0" name="Google Shape;3050;p3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1" name="Google Shape;3051;p3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2" name="Google Shape;3052;p3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53" name="Google Shape;3053;p30"/>
            <p:cNvGrpSpPr/>
            <p:nvPr/>
          </p:nvGrpSpPr>
          <p:grpSpPr>
            <a:xfrm>
              <a:off x="-6271" y="810808"/>
              <a:ext cx="277315" cy="862910"/>
              <a:chOff x="2898" y="2667333"/>
              <a:chExt cx="277315" cy="862910"/>
            </a:xfrm>
          </p:grpSpPr>
          <p:sp>
            <p:nvSpPr>
              <p:cNvPr id="3054" name="Google Shape;3054;p30"/>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5" name="Google Shape;3055;p30"/>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56" name="Google Shape;3056;p30"/>
            <p:cNvGrpSpPr/>
            <p:nvPr/>
          </p:nvGrpSpPr>
          <p:grpSpPr>
            <a:xfrm flipH="1">
              <a:off x="83593" y="1973773"/>
              <a:ext cx="548569" cy="499806"/>
              <a:chOff x="30262" y="3461651"/>
              <a:chExt cx="1026705" cy="935441"/>
            </a:xfrm>
          </p:grpSpPr>
          <p:sp>
            <p:nvSpPr>
              <p:cNvPr id="3057" name="Google Shape;3057;p30"/>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8" name="Google Shape;3058;p30"/>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9" name="Google Shape;3059;p30"/>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0" name="Google Shape;3060;p30"/>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1" name="Google Shape;3061;p30"/>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2" name="Google Shape;3062;p30"/>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3" name="Google Shape;3063;p30"/>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4" name="Google Shape;3064;p30"/>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3241"/>
        <p:cNvGrpSpPr/>
        <p:nvPr/>
      </p:nvGrpSpPr>
      <p:grpSpPr>
        <a:xfrm>
          <a:off x="0" y="0"/>
          <a:ext cx="0" cy="0"/>
          <a:chOff x="0" y="0"/>
          <a:chExt cx="0" cy="0"/>
        </a:xfrm>
      </p:grpSpPr>
      <p:sp>
        <p:nvSpPr>
          <p:cNvPr id="3242" name="Google Shape;3242;p33"/>
          <p:cNvSpPr txBox="1">
            <a:spLocks noGrp="1"/>
          </p:cNvSpPr>
          <p:nvPr>
            <p:ph type="title"/>
          </p:nvPr>
        </p:nvSpPr>
        <p:spPr>
          <a:xfrm>
            <a:off x="719976" y="44502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43" name="Google Shape;3243;p33"/>
          <p:cNvSpPr txBox="1">
            <a:spLocks noGrp="1"/>
          </p:cNvSpPr>
          <p:nvPr>
            <p:ph type="title" idx="2"/>
          </p:nvPr>
        </p:nvSpPr>
        <p:spPr>
          <a:xfrm>
            <a:off x="719976" y="1682850"/>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lt2"/>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44" name="Google Shape;3244;p33"/>
          <p:cNvSpPr txBox="1">
            <a:spLocks noGrp="1"/>
          </p:cNvSpPr>
          <p:nvPr>
            <p:ph type="subTitle" idx="1"/>
          </p:nvPr>
        </p:nvSpPr>
        <p:spPr>
          <a:xfrm>
            <a:off x="719976" y="2040775"/>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245" name="Google Shape;3245;p33"/>
          <p:cNvSpPr txBox="1">
            <a:spLocks noGrp="1"/>
          </p:cNvSpPr>
          <p:nvPr>
            <p:ph type="title" idx="3"/>
          </p:nvPr>
        </p:nvSpPr>
        <p:spPr>
          <a:xfrm>
            <a:off x="3419247" y="1682850"/>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1"/>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46" name="Google Shape;3246;p33"/>
          <p:cNvSpPr txBox="1">
            <a:spLocks noGrp="1"/>
          </p:cNvSpPr>
          <p:nvPr>
            <p:ph type="subTitle" idx="4"/>
          </p:nvPr>
        </p:nvSpPr>
        <p:spPr>
          <a:xfrm>
            <a:off x="3419247" y="2040775"/>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247" name="Google Shape;3247;p33"/>
          <p:cNvSpPr txBox="1">
            <a:spLocks noGrp="1"/>
          </p:cNvSpPr>
          <p:nvPr>
            <p:ph type="title" idx="5"/>
          </p:nvPr>
        </p:nvSpPr>
        <p:spPr>
          <a:xfrm>
            <a:off x="719976" y="3127825"/>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3"/>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48" name="Google Shape;3248;p33"/>
          <p:cNvSpPr txBox="1">
            <a:spLocks noGrp="1"/>
          </p:cNvSpPr>
          <p:nvPr>
            <p:ph type="subTitle" idx="6"/>
          </p:nvPr>
        </p:nvSpPr>
        <p:spPr>
          <a:xfrm>
            <a:off x="719976" y="3485750"/>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249" name="Google Shape;3249;p33"/>
          <p:cNvSpPr txBox="1">
            <a:spLocks noGrp="1"/>
          </p:cNvSpPr>
          <p:nvPr>
            <p:ph type="title" idx="7"/>
          </p:nvPr>
        </p:nvSpPr>
        <p:spPr>
          <a:xfrm>
            <a:off x="3419247" y="3127825"/>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4"/>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50" name="Google Shape;3250;p33"/>
          <p:cNvSpPr txBox="1">
            <a:spLocks noGrp="1"/>
          </p:cNvSpPr>
          <p:nvPr>
            <p:ph type="subTitle" idx="8"/>
          </p:nvPr>
        </p:nvSpPr>
        <p:spPr>
          <a:xfrm>
            <a:off x="3419247" y="3485750"/>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251" name="Google Shape;3251;p33"/>
          <p:cNvSpPr txBox="1">
            <a:spLocks noGrp="1"/>
          </p:cNvSpPr>
          <p:nvPr>
            <p:ph type="title" idx="9"/>
          </p:nvPr>
        </p:nvSpPr>
        <p:spPr>
          <a:xfrm>
            <a:off x="6118524" y="1682850"/>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2"/>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52" name="Google Shape;3252;p33"/>
          <p:cNvSpPr txBox="1">
            <a:spLocks noGrp="1"/>
          </p:cNvSpPr>
          <p:nvPr>
            <p:ph type="subTitle" idx="13"/>
          </p:nvPr>
        </p:nvSpPr>
        <p:spPr>
          <a:xfrm>
            <a:off x="6118524" y="2040775"/>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3253" name="Google Shape;3253;p33"/>
          <p:cNvSpPr txBox="1">
            <a:spLocks noGrp="1"/>
          </p:cNvSpPr>
          <p:nvPr>
            <p:ph type="title" idx="14"/>
          </p:nvPr>
        </p:nvSpPr>
        <p:spPr>
          <a:xfrm>
            <a:off x="6118524" y="3127825"/>
            <a:ext cx="2305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a:solidFill>
                  <a:schemeClr val="accent5"/>
                </a:solidFill>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254" name="Google Shape;3254;p33"/>
          <p:cNvSpPr txBox="1">
            <a:spLocks noGrp="1"/>
          </p:cNvSpPr>
          <p:nvPr>
            <p:ph type="subTitle" idx="15"/>
          </p:nvPr>
        </p:nvSpPr>
        <p:spPr>
          <a:xfrm>
            <a:off x="6118524" y="3485750"/>
            <a:ext cx="2305500" cy="66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grpSp>
        <p:nvGrpSpPr>
          <p:cNvPr id="3255" name="Google Shape;3255;p33"/>
          <p:cNvGrpSpPr/>
          <p:nvPr/>
        </p:nvGrpSpPr>
        <p:grpSpPr>
          <a:xfrm>
            <a:off x="8240208" y="3997285"/>
            <a:ext cx="828486" cy="735173"/>
            <a:chOff x="7918333" y="3847522"/>
            <a:chExt cx="828486" cy="735173"/>
          </a:xfrm>
        </p:grpSpPr>
        <p:sp>
          <p:nvSpPr>
            <p:cNvPr id="3256" name="Google Shape;3256;p33"/>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7" name="Google Shape;3257;p33"/>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8" name="Google Shape;3258;p33"/>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9" name="Google Shape;3259;p33"/>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0" name="Google Shape;3260;p33"/>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1" name="Google Shape;3261;p33"/>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2" name="Google Shape;3262;p33"/>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3" name="Google Shape;3263;p33"/>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64" name="Google Shape;3264;p33"/>
          <p:cNvGrpSpPr/>
          <p:nvPr/>
        </p:nvGrpSpPr>
        <p:grpSpPr>
          <a:xfrm>
            <a:off x="8895099" y="1012029"/>
            <a:ext cx="257653" cy="664691"/>
            <a:chOff x="8895099" y="1012029"/>
            <a:chExt cx="257653" cy="664691"/>
          </a:xfrm>
        </p:grpSpPr>
        <p:sp>
          <p:nvSpPr>
            <p:cNvPr id="3265" name="Google Shape;3265;p33"/>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6" name="Google Shape;3266;p33"/>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7" name="Google Shape;3267;p33"/>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8" name="Google Shape;3268;p33"/>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9" name="Google Shape;3269;p33"/>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70" name="Google Shape;3270;p33"/>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71" name="Google Shape;3271;p33"/>
          <p:cNvGrpSpPr/>
          <p:nvPr/>
        </p:nvGrpSpPr>
        <p:grpSpPr>
          <a:xfrm>
            <a:off x="-29614" y="-95665"/>
            <a:ext cx="684353" cy="725246"/>
            <a:chOff x="-17100" y="-95665"/>
            <a:chExt cx="684353" cy="725246"/>
          </a:xfrm>
        </p:grpSpPr>
        <p:sp>
          <p:nvSpPr>
            <p:cNvPr id="3272" name="Google Shape;3272;p33"/>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3" name="Google Shape;3273;p33"/>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4" name="Google Shape;3274;p33"/>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5" name="Google Shape;3275;p33"/>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6" name="Google Shape;3276;p33"/>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77" name="Google Shape;3277;p33"/>
          <p:cNvGrpSpPr/>
          <p:nvPr/>
        </p:nvGrpSpPr>
        <p:grpSpPr>
          <a:xfrm>
            <a:off x="-369934" y="1645854"/>
            <a:ext cx="997981" cy="881740"/>
            <a:chOff x="158480" y="1731379"/>
            <a:chExt cx="997981" cy="881740"/>
          </a:xfrm>
        </p:grpSpPr>
        <p:sp>
          <p:nvSpPr>
            <p:cNvPr id="3278" name="Google Shape;3278;p33"/>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9" name="Google Shape;3279;p33"/>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0" name="Google Shape;3280;p33"/>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1" name="Google Shape;3281;p33"/>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2" name="Google Shape;3282;p33"/>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3" name="Google Shape;3283;p33"/>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4" name="Google Shape;3284;p33"/>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5" name="Google Shape;3285;p33"/>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6" name="Google Shape;3286;p33"/>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7" name="Google Shape;3287;p33"/>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8" name="Google Shape;3288;p33"/>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9" name="Google Shape;3289;p33"/>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0" name="Google Shape;3290;p33"/>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1" name="Google Shape;3291;p33"/>
          <p:cNvGrpSpPr/>
          <p:nvPr/>
        </p:nvGrpSpPr>
        <p:grpSpPr>
          <a:xfrm>
            <a:off x="470541" y="405009"/>
            <a:ext cx="692679" cy="652747"/>
            <a:chOff x="721756" y="911059"/>
            <a:chExt cx="692679" cy="652747"/>
          </a:xfrm>
        </p:grpSpPr>
        <p:sp>
          <p:nvSpPr>
            <p:cNvPr id="3292" name="Google Shape;3292;p33"/>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3" name="Google Shape;3293;p33"/>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4" name="Google Shape;3294;p33"/>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5" name="Google Shape;3295;p33"/>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6" name="Google Shape;3296;p33"/>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7" name="Google Shape;3297;p33"/>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8" name="Google Shape;3298;p33"/>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9" name="Google Shape;3299;p33"/>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0" name="Google Shape;3300;p33"/>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1" name="Google Shape;3301;p33"/>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02" name="Google Shape;3302;p33"/>
          <p:cNvGrpSpPr/>
          <p:nvPr/>
        </p:nvGrpSpPr>
        <p:grpSpPr>
          <a:xfrm>
            <a:off x="-18343" y="810796"/>
            <a:ext cx="488872" cy="695337"/>
            <a:chOff x="-5828" y="810796"/>
            <a:chExt cx="488872" cy="695337"/>
          </a:xfrm>
        </p:grpSpPr>
        <p:sp>
          <p:nvSpPr>
            <p:cNvPr id="3303" name="Google Shape;3303;p33"/>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4" name="Google Shape;3304;p33"/>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5" name="Google Shape;3305;p33"/>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6" name="Google Shape;3306;p33"/>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7" name="Google Shape;3307;p33"/>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8" name="Google Shape;3308;p33"/>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9" name="Google Shape;3309;p33"/>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10" name="Google Shape;3310;p33"/>
          <p:cNvGrpSpPr/>
          <p:nvPr/>
        </p:nvGrpSpPr>
        <p:grpSpPr>
          <a:xfrm>
            <a:off x="-12514" y="4659199"/>
            <a:ext cx="635935" cy="483764"/>
            <a:chOff x="1" y="4659199"/>
            <a:chExt cx="635935" cy="483764"/>
          </a:xfrm>
        </p:grpSpPr>
        <p:sp>
          <p:nvSpPr>
            <p:cNvPr id="3311" name="Google Shape;3311;p33"/>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2" name="Google Shape;3312;p33"/>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3" name="Google Shape;3313;p33"/>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4" name="Google Shape;3314;p33"/>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5" name="Google Shape;3315;p33"/>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16" name="Google Shape;3316;p33"/>
          <p:cNvGrpSpPr/>
          <p:nvPr/>
        </p:nvGrpSpPr>
        <p:grpSpPr>
          <a:xfrm>
            <a:off x="8570903" y="-114590"/>
            <a:ext cx="581465" cy="723709"/>
            <a:chOff x="8570903" y="-114590"/>
            <a:chExt cx="581465" cy="723709"/>
          </a:xfrm>
        </p:grpSpPr>
        <p:sp>
          <p:nvSpPr>
            <p:cNvPr id="3317" name="Google Shape;3317;p33"/>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8" name="Google Shape;3318;p33"/>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9" name="Google Shape;3319;p33"/>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0" name="Google Shape;3320;p33"/>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1" name="Google Shape;3321;p33"/>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2" name="Google Shape;3322;p33"/>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3" name="Google Shape;3323;p33"/>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3483"/>
        <p:cNvGrpSpPr/>
        <p:nvPr/>
      </p:nvGrpSpPr>
      <p:grpSpPr>
        <a:xfrm>
          <a:off x="0" y="0"/>
          <a:ext cx="0" cy="0"/>
          <a:chOff x="0" y="0"/>
          <a:chExt cx="0" cy="0"/>
        </a:xfrm>
      </p:grpSpPr>
      <p:sp>
        <p:nvSpPr>
          <p:cNvPr id="3484" name="Google Shape;3484;p35"/>
          <p:cNvSpPr/>
          <p:nvPr/>
        </p:nvSpPr>
        <p:spPr>
          <a:xfrm>
            <a:off x="728200" y="535650"/>
            <a:ext cx="3852000" cy="4072200"/>
          </a:xfrm>
          <a:prstGeom prst="roundRect">
            <a:avLst>
              <a:gd name="adj" fmla="val 50000"/>
            </a:avLst>
          </a:prstGeom>
          <a:solidFill>
            <a:srgbClr val="00C5BB">
              <a:alpha val="111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5" name="Google Shape;3485;p35"/>
          <p:cNvSpPr txBox="1">
            <a:spLocks noGrp="1"/>
          </p:cNvSpPr>
          <p:nvPr>
            <p:ph type="ctrTitle"/>
          </p:nvPr>
        </p:nvSpPr>
        <p:spPr>
          <a:xfrm>
            <a:off x="720125" y="1174350"/>
            <a:ext cx="3852000" cy="2794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85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486" name="Google Shape;3486;p35"/>
          <p:cNvSpPr txBox="1">
            <a:spLocks noGrp="1"/>
          </p:cNvSpPr>
          <p:nvPr>
            <p:ph type="subTitle" idx="1"/>
          </p:nvPr>
        </p:nvSpPr>
        <p:spPr>
          <a:xfrm>
            <a:off x="4577821" y="1174338"/>
            <a:ext cx="3852000" cy="136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3487" name="Google Shape;3487;p35"/>
          <p:cNvSpPr txBox="1"/>
          <p:nvPr/>
        </p:nvSpPr>
        <p:spPr>
          <a:xfrm>
            <a:off x="4577825" y="3317904"/>
            <a:ext cx="3852000" cy="813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a:solidFill>
                  <a:schemeClr val="accent6"/>
                </a:solidFill>
                <a:latin typeface="Raleway"/>
                <a:ea typeface="Raleway"/>
                <a:cs typeface="Raleway"/>
                <a:sym typeface="Raleway"/>
              </a:rPr>
              <a:t>CREDITS: This presentation template was created</a:t>
            </a:r>
            <a:r>
              <a:rPr lang="en" sz="1200" b="1">
                <a:solidFill>
                  <a:schemeClr val="accent6"/>
                </a:solidFill>
                <a:latin typeface="Raleway"/>
                <a:ea typeface="Raleway"/>
                <a:cs typeface="Raleway"/>
                <a:sym typeface="Raleway"/>
              </a:rPr>
              <a:t> </a:t>
            </a:r>
            <a:r>
              <a:rPr lang="en" sz="1200" b="1">
                <a:solidFill>
                  <a:schemeClr val="accent6"/>
                </a:solidFill>
                <a:uFill>
                  <a:noFill/>
                </a:uFill>
                <a:latin typeface="Raleway"/>
                <a:ea typeface="Raleway"/>
                <a:cs typeface="Raleway"/>
                <a:sym typeface="Raleway"/>
                <a:hlinkClick r:id="rId2">
                  <a:extLst>
                    <a:ext uri="{A12FA001-AC4F-418D-AE19-62706E023703}">
                      <ahyp:hlinkClr xmlns:ahyp="http://schemas.microsoft.com/office/drawing/2018/hyperlinkcolor" val="tx"/>
                    </a:ext>
                  </a:extLst>
                </a:hlinkClick>
              </a:rPr>
              <a:t>by Slidesgo,</a:t>
            </a:r>
            <a:r>
              <a:rPr lang="en" sz="1200" b="1">
                <a:solidFill>
                  <a:schemeClr val="accent6"/>
                </a:solidFill>
                <a:latin typeface="Raleway"/>
                <a:ea typeface="Raleway"/>
                <a:cs typeface="Raleway"/>
                <a:sym typeface="Raleway"/>
              </a:rPr>
              <a:t> </a:t>
            </a:r>
            <a:r>
              <a:rPr lang="en" sz="1200">
                <a:solidFill>
                  <a:schemeClr val="accent6"/>
                </a:solidFill>
                <a:latin typeface="Raleway"/>
                <a:ea typeface="Raleway"/>
                <a:cs typeface="Raleway"/>
                <a:sym typeface="Raleway"/>
              </a:rPr>
              <a:t>including icons</a:t>
            </a:r>
            <a:r>
              <a:rPr lang="en" sz="1200" b="1">
                <a:solidFill>
                  <a:schemeClr val="accent6"/>
                </a:solidFill>
                <a:latin typeface="Raleway"/>
                <a:ea typeface="Raleway"/>
                <a:cs typeface="Raleway"/>
                <a:sym typeface="Raleway"/>
              </a:rPr>
              <a:t> </a:t>
            </a:r>
            <a:r>
              <a:rPr lang="en" sz="1200" b="1">
                <a:solidFill>
                  <a:schemeClr val="accent6"/>
                </a:solidFill>
                <a:uFill>
                  <a:noFill/>
                </a:uFill>
                <a:latin typeface="Raleway"/>
                <a:ea typeface="Raleway"/>
                <a:cs typeface="Raleway"/>
                <a:sym typeface="Raleway"/>
                <a:hlinkClick r:id="rId3">
                  <a:extLst>
                    <a:ext uri="{A12FA001-AC4F-418D-AE19-62706E023703}">
                      <ahyp:hlinkClr xmlns:ahyp="http://schemas.microsoft.com/office/drawing/2018/hyperlinkcolor" val="tx"/>
                    </a:ext>
                  </a:extLst>
                </a:hlinkClick>
              </a:rPr>
              <a:t>by Flaticon,</a:t>
            </a:r>
            <a:r>
              <a:rPr lang="en" sz="1200" b="1">
                <a:solidFill>
                  <a:schemeClr val="accent6"/>
                </a:solidFill>
                <a:latin typeface="Raleway"/>
                <a:ea typeface="Raleway"/>
                <a:cs typeface="Raleway"/>
                <a:sym typeface="Raleway"/>
              </a:rPr>
              <a:t> i</a:t>
            </a:r>
            <a:r>
              <a:rPr lang="en" sz="1200">
                <a:solidFill>
                  <a:schemeClr val="accent6"/>
                </a:solidFill>
                <a:latin typeface="Raleway"/>
                <a:ea typeface="Raleway"/>
                <a:cs typeface="Raleway"/>
                <a:sym typeface="Raleway"/>
              </a:rPr>
              <a:t>nfographics &amp; images </a:t>
            </a:r>
            <a:r>
              <a:rPr lang="en" sz="1200" b="1">
                <a:solidFill>
                  <a:schemeClr val="accent6"/>
                </a:solidFill>
                <a:uFill>
                  <a:noFill/>
                </a:uFill>
                <a:latin typeface="Raleway"/>
                <a:ea typeface="Raleway"/>
                <a:cs typeface="Raleway"/>
                <a:sym typeface="Raleway"/>
                <a:hlinkClick r:id="rId4">
                  <a:extLst>
                    <a:ext uri="{A12FA001-AC4F-418D-AE19-62706E023703}">
                      <ahyp:hlinkClr xmlns:ahyp="http://schemas.microsoft.com/office/drawing/2018/hyperlinkcolor" val="tx"/>
                    </a:ext>
                  </a:extLst>
                </a:hlinkClick>
              </a:rPr>
              <a:t>by Freepik</a:t>
            </a:r>
            <a:r>
              <a:rPr lang="en" sz="1200" b="1">
                <a:solidFill>
                  <a:schemeClr val="accent6"/>
                </a:solidFill>
                <a:latin typeface="Raleway"/>
                <a:ea typeface="Raleway"/>
                <a:cs typeface="Raleway"/>
                <a:sym typeface="Raleway"/>
              </a:rPr>
              <a:t> </a:t>
            </a:r>
            <a:endParaRPr sz="1200" b="1">
              <a:solidFill>
                <a:schemeClr val="accent6"/>
              </a:solidFill>
              <a:latin typeface="Raleway"/>
              <a:ea typeface="Raleway"/>
              <a:cs typeface="Raleway"/>
              <a:sym typeface="Raleway"/>
            </a:endParaRPr>
          </a:p>
        </p:txBody>
      </p:sp>
      <p:grpSp>
        <p:nvGrpSpPr>
          <p:cNvPr id="3488" name="Google Shape;3488;p35"/>
          <p:cNvGrpSpPr/>
          <p:nvPr/>
        </p:nvGrpSpPr>
        <p:grpSpPr>
          <a:xfrm flipH="1">
            <a:off x="4118946" y="-605143"/>
            <a:ext cx="1291088" cy="1140795"/>
            <a:chOff x="158480" y="1731379"/>
            <a:chExt cx="997981" cy="881740"/>
          </a:xfrm>
        </p:grpSpPr>
        <p:sp>
          <p:nvSpPr>
            <p:cNvPr id="3489" name="Google Shape;3489;p35"/>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0" name="Google Shape;3490;p35"/>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1" name="Google Shape;3491;p35"/>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2" name="Google Shape;3492;p35"/>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3" name="Google Shape;3493;p35"/>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4" name="Google Shape;3494;p35"/>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5" name="Google Shape;3495;p35"/>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6" name="Google Shape;3496;p35"/>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7" name="Google Shape;3497;p35"/>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8" name="Google Shape;3498;p35"/>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9" name="Google Shape;3499;p35"/>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0" name="Google Shape;3500;p35"/>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1" name="Google Shape;3501;p35"/>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02" name="Google Shape;3502;p35"/>
          <p:cNvGrpSpPr/>
          <p:nvPr/>
        </p:nvGrpSpPr>
        <p:grpSpPr>
          <a:xfrm rot="-3047835">
            <a:off x="4349447" y="4488448"/>
            <a:ext cx="1132797" cy="1132859"/>
            <a:chOff x="836749" y="-640015"/>
            <a:chExt cx="1391378" cy="1391346"/>
          </a:xfrm>
        </p:grpSpPr>
        <p:sp>
          <p:nvSpPr>
            <p:cNvPr id="3503" name="Google Shape;3503;p35"/>
            <p:cNvSpPr/>
            <p:nvPr/>
          </p:nvSpPr>
          <p:spPr>
            <a:xfrm>
              <a:off x="836749" y="-640015"/>
              <a:ext cx="1391378" cy="1391346"/>
            </a:xfrm>
            <a:custGeom>
              <a:avLst/>
              <a:gdLst/>
              <a:ahLst/>
              <a:cxnLst/>
              <a:rect l="l" t="t" r="r" b="b"/>
              <a:pathLst>
                <a:path w="43450" h="43449" extrusionOk="0">
                  <a:moveTo>
                    <a:pt x="21725" y="0"/>
                  </a:moveTo>
                  <a:cubicBezTo>
                    <a:pt x="9735" y="0"/>
                    <a:pt x="1" y="9722"/>
                    <a:pt x="1" y="21724"/>
                  </a:cubicBezTo>
                  <a:cubicBezTo>
                    <a:pt x="1" y="33727"/>
                    <a:pt x="9735" y="43449"/>
                    <a:pt x="21725" y="43449"/>
                  </a:cubicBezTo>
                  <a:cubicBezTo>
                    <a:pt x="33728" y="43449"/>
                    <a:pt x="43450" y="33727"/>
                    <a:pt x="43450" y="21724"/>
                  </a:cubicBezTo>
                  <a:cubicBezTo>
                    <a:pt x="43450" y="9722"/>
                    <a:pt x="33728" y="0"/>
                    <a:pt x="2172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4" name="Google Shape;3504;p35"/>
            <p:cNvSpPr/>
            <p:nvPr/>
          </p:nvSpPr>
          <p:spPr>
            <a:xfrm>
              <a:off x="1835435" y="288637"/>
              <a:ext cx="288299" cy="251633"/>
            </a:xfrm>
            <a:custGeom>
              <a:avLst/>
              <a:gdLst/>
              <a:ahLst/>
              <a:cxnLst/>
              <a:rect l="l" t="t" r="r" b="b"/>
              <a:pathLst>
                <a:path w="9003" h="7858" extrusionOk="0">
                  <a:moveTo>
                    <a:pt x="2653" y="1"/>
                  </a:moveTo>
                  <a:cubicBezTo>
                    <a:pt x="1940" y="1"/>
                    <a:pt x="1237" y="324"/>
                    <a:pt x="780" y="935"/>
                  </a:cubicBezTo>
                  <a:cubicBezTo>
                    <a:pt x="1" y="1974"/>
                    <a:pt x="213" y="3439"/>
                    <a:pt x="1253" y="4207"/>
                  </a:cubicBezTo>
                  <a:lnTo>
                    <a:pt x="6120" y="7857"/>
                  </a:lnTo>
                  <a:cubicBezTo>
                    <a:pt x="6770" y="7184"/>
                    <a:pt x="7372" y="6475"/>
                    <a:pt x="7939" y="5731"/>
                  </a:cubicBezTo>
                  <a:cubicBezTo>
                    <a:pt x="8317" y="5223"/>
                    <a:pt x="8672" y="4703"/>
                    <a:pt x="9002" y="4171"/>
                  </a:cubicBezTo>
                  <a:lnTo>
                    <a:pt x="4053" y="462"/>
                  </a:lnTo>
                  <a:cubicBezTo>
                    <a:pt x="3631" y="151"/>
                    <a:pt x="3140" y="1"/>
                    <a:pt x="2653"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5" name="Google Shape;3505;p35"/>
            <p:cNvSpPr/>
            <p:nvPr/>
          </p:nvSpPr>
          <p:spPr>
            <a:xfrm>
              <a:off x="926796" y="-407372"/>
              <a:ext cx="287530" cy="254034"/>
            </a:xfrm>
            <a:custGeom>
              <a:avLst/>
              <a:gdLst/>
              <a:ahLst/>
              <a:cxnLst/>
              <a:rect l="l" t="t" r="r" b="b"/>
              <a:pathLst>
                <a:path w="8979" h="7933" extrusionOk="0">
                  <a:moveTo>
                    <a:pt x="2717" y="0"/>
                  </a:moveTo>
                  <a:cubicBezTo>
                    <a:pt x="2304" y="461"/>
                    <a:pt x="1902" y="945"/>
                    <a:pt x="1512" y="1465"/>
                  </a:cubicBezTo>
                  <a:cubicBezTo>
                    <a:pt x="957" y="2209"/>
                    <a:pt x="461" y="2989"/>
                    <a:pt x="0" y="3792"/>
                  </a:cubicBezTo>
                  <a:lnTo>
                    <a:pt x="4879" y="7431"/>
                  </a:lnTo>
                  <a:cubicBezTo>
                    <a:pt x="5306" y="7769"/>
                    <a:pt x="5814" y="7932"/>
                    <a:pt x="6318" y="7932"/>
                  </a:cubicBezTo>
                  <a:cubicBezTo>
                    <a:pt x="7029" y="7932"/>
                    <a:pt x="7731" y="7608"/>
                    <a:pt x="8187" y="6993"/>
                  </a:cubicBezTo>
                  <a:cubicBezTo>
                    <a:pt x="8978" y="5942"/>
                    <a:pt x="8742" y="4454"/>
                    <a:pt x="7667" y="3686"/>
                  </a:cubicBezTo>
                  <a:lnTo>
                    <a:pt x="2717"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6" name="Google Shape;3506;p35"/>
            <p:cNvSpPr/>
            <p:nvPr/>
          </p:nvSpPr>
          <p:spPr>
            <a:xfrm>
              <a:off x="1293966" y="-247547"/>
              <a:ext cx="188196" cy="169975"/>
            </a:xfrm>
            <a:custGeom>
              <a:avLst/>
              <a:gdLst/>
              <a:ahLst/>
              <a:cxnLst/>
              <a:rect l="l" t="t" r="r" b="b"/>
              <a:pathLst>
                <a:path w="5877" h="5308" extrusionOk="0">
                  <a:moveTo>
                    <a:pt x="2882" y="1"/>
                  </a:moveTo>
                  <a:cubicBezTo>
                    <a:pt x="1382" y="1"/>
                    <a:pt x="0" y="1313"/>
                    <a:pt x="253" y="3030"/>
                  </a:cubicBezTo>
                  <a:cubicBezTo>
                    <a:pt x="456" y="4464"/>
                    <a:pt x="1662" y="5307"/>
                    <a:pt x="2891" y="5307"/>
                  </a:cubicBezTo>
                  <a:cubicBezTo>
                    <a:pt x="3668" y="5307"/>
                    <a:pt x="4453" y="4971"/>
                    <a:pt x="5002" y="4235"/>
                  </a:cubicBezTo>
                  <a:cubicBezTo>
                    <a:pt x="5876" y="3066"/>
                    <a:pt x="5628" y="1412"/>
                    <a:pt x="4459" y="538"/>
                  </a:cubicBezTo>
                  <a:cubicBezTo>
                    <a:pt x="3963" y="166"/>
                    <a:pt x="3415" y="1"/>
                    <a:pt x="288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7" name="Google Shape;3507;p35"/>
            <p:cNvSpPr/>
            <p:nvPr/>
          </p:nvSpPr>
          <p:spPr>
            <a:xfrm>
              <a:off x="1353528" y="-223242"/>
              <a:ext cx="56007" cy="50596"/>
            </a:xfrm>
            <a:custGeom>
              <a:avLst/>
              <a:gdLst/>
              <a:ahLst/>
              <a:cxnLst/>
              <a:rect l="l" t="t" r="r" b="b"/>
              <a:pathLst>
                <a:path w="1749" h="1580" extrusionOk="0">
                  <a:moveTo>
                    <a:pt x="859" y="0"/>
                  </a:moveTo>
                  <a:cubicBezTo>
                    <a:pt x="414" y="0"/>
                    <a:pt x="1" y="386"/>
                    <a:pt x="71" y="901"/>
                  </a:cubicBezTo>
                  <a:cubicBezTo>
                    <a:pt x="136" y="1329"/>
                    <a:pt x="496" y="1579"/>
                    <a:pt x="862" y="1579"/>
                  </a:cubicBezTo>
                  <a:cubicBezTo>
                    <a:pt x="1092" y="1579"/>
                    <a:pt x="1324" y="1481"/>
                    <a:pt x="1488" y="1267"/>
                  </a:cubicBezTo>
                  <a:cubicBezTo>
                    <a:pt x="1748" y="913"/>
                    <a:pt x="1677" y="417"/>
                    <a:pt x="1323" y="157"/>
                  </a:cubicBezTo>
                  <a:cubicBezTo>
                    <a:pt x="1178" y="49"/>
                    <a:pt x="1016" y="0"/>
                    <a:pt x="8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8" name="Google Shape;3508;p35"/>
            <p:cNvSpPr/>
            <p:nvPr/>
          </p:nvSpPr>
          <p:spPr>
            <a:xfrm>
              <a:off x="1691429" y="49429"/>
              <a:ext cx="187940" cy="169879"/>
            </a:xfrm>
            <a:custGeom>
              <a:avLst/>
              <a:gdLst/>
              <a:ahLst/>
              <a:cxnLst/>
              <a:rect l="l" t="t" r="r" b="b"/>
              <a:pathLst>
                <a:path w="5869" h="5305" extrusionOk="0">
                  <a:moveTo>
                    <a:pt x="2876" y="0"/>
                  </a:moveTo>
                  <a:cubicBezTo>
                    <a:pt x="1378" y="0"/>
                    <a:pt x="1" y="1312"/>
                    <a:pt x="245" y="3030"/>
                  </a:cubicBezTo>
                  <a:cubicBezTo>
                    <a:pt x="455" y="4465"/>
                    <a:pt x="1662" y="5304"/>
                    <a:pt x="2891" y="5304"/>
                  </a:cubicBezTo>
                  <a:cubicBezTo>
                    <a:pt x="3664" y="5304"/>
                    <a:pt x="4446" y="4972"/>
                    <a:pt x="4994" y="4246"/>
                  </a:cubicBezTo>
                  <a:cubicBezTo>
                    <a:pt x="5868" y="3065"/>
                    <a:pt x="5632" y="1411"/>
                    <a:pt x="4450" y="537"/>
                  </a:cubicBezTo>
                  <a:cubicBezTo>
                    <a:pt x="3955" y="166"/>
                    <a:pt x="3408" y="0"/>
                    <a:pt x="287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9" name="Google Shape;3509;p35"/>
            <p:cNvSpPr/>
            <p:nvPr/>
          </p:nvSpPr>
          <p:spPr>
            <a:xfrm>
              <a:off x="1750831" y="73702"/>
              <a:ext cx="55879" cy="50596"/>
            </a:xfrm>
            <a:custGeom>
              <a:avLst/>
              <a:gdLst/>
              <a:ahLst/>
              <a:cxnLst/>
              <a:rect l="l" t="t" r="r" b="b"/>
              <a:pathLst>
                <a:path w="1745" h="1580" extrusionOk="0">
                  <a:moveTo>
                    <a:pt x="861" y="1"/>
                  </a:moveTo>
                  <a:cubicBezTo>
                    <a:pt x="412" y="1"/>
                    <a:pt x="1" y="386"/>
                    <a:pt x="79" y="901"/>
                  </a:cubicBezTo>
                  <a:cubicBezTo>
                    <a:pt x="137" y="1330"/>
                    <a:pt x="495" y="1580"/>
                    <a:pt x="860" y="1580"/>
                  </a:cubicBezTo>
                  <a:cubicBezTo>
                    <a:pt x="1089" y="1580"/>
                    <a:pt x="1321" y="1481"/>
                    <a:pt x="1485" y="1267"/>
                  </a:cubicBezTo>
                  <a:cubicBezTo>
                    <a:pt x="1745" y="913"/>
                    <a:pt x="1674" y="417"/>
                    <a:pt x="1331" y="157"/>
                  </a:cubicBezTo>
                  <a:cubicBezTo>
                    <a:pt x="1183" y="49"/>
                    <a:pt x="1020" y="1"/>
                    <a:pt x="8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0" name="Google Shape;3510;p35"/>
            <p:cNvSpPr/>
            <p:nvPr/>
          </p:nvSpPr>
          <p:spPr>
            <a:xfrm>
              <a:off x="1269149" y="13980"/>
              <a:ext cx="361534" cy="274337"/>
            </a:xfrm>
            <a:custGeom>
              <a:avLst/>
              <a:gdLst/>
              <a:ahLst/>
              <a:cxnLst/>
              <a:rect l="l" t="t" r="r" b="b"/>
              <a:pathLst>
                <a:path w="11290" h="8567" extrusionOk="0">
                  <a:moveTo>
                    <a:pt x="2488" y="1"/>
                  </a:moveTo>
                  <a:cubicBezTo>
                    <a:pt x="2348" y="1"/>
                    <a:pt x="2208" y="67"/>
                    <a:pt x="2115" y="226"/>
                  </a:cubicBezTo>
                  <a:cubicBezTo>
                    <a:pt x="0" y="3948"/>
                    <a:pt x="2682" y="8567"/>
                    <a:pt x="6958" y="8567"/>
                  </a:cubicBezTo>
                  <a:cubicBezTo>
                    <a:pt x="8470" y="8567"/>
                    <a:pt x="9923" y="7952"/>
                    <a:pt x="10975" y="6854"/>
                  </a:cubicBezTo>
                  <a:cubicBezTo>
                    <a:pt x="11289" y="6530"/>
                    <a:pt x="10996" y="6091"/>
                    <a:pt x="10655" y="6091"/>
                  </a:cubicBezTo>
                  <a:cubicBezTo>
                    <a:pt x="10548" y="6091"/>
                    <a:pt x="10436" y="6135"/>
                    <a:pt x="10337" y="6239"/>
                  </a:cubicBezTo>
                  <a:cubicBezTo>
                    <a:pt x="9423" y="7186"/>
                    <a:pt x="8198" y="7672"/>
                    <a:pt x="6965" y="7672"/>
                  </a:cubicBezTo>
                  <a:cubicBezTo>
                    <a:pt x="5983" y="7672"/>
                    <a:pt x="4997" y="7364"/>
                    <a:pt x="4159" y="6735"/>
                  </a:cubicBezTo>
                  <a:cubicBezTo>
                    <a:pt x="2268" y="5330"/>
                    <a:pt x="1725" y="2731"/>
                    <a:pt x="2895" y="675"/>
                  </a:cubicBezTo>
                  <a:cubicBezTo>
                    <a:pt x="3097" y="319"/>
                    <a:pt x="2794" y="1"/>
                    <a:pt x="248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1" name="Google Shape;3511;p35"/>
            <p:cNvSpPr/>
            <p:nvPr/>
          </p:nvSpPr>
          <p:spPr>
            <a:xfrm>
              <a:off x="1367906" y="-342750"/>
              <a:ext cx="200141" cy="153292"/>
            </a:xfrm>
            <a:custGeom>
              <a:avLst/>
              <a:gdLst/>
              <a:ahLst/>
              <a:cxnLst/>
              <a:rect l="l" t="t" r="r" b="b"/>
              <a:pathLst>
                <a:path w="6250" h="4787" extrusionOk="0">
                  <a:moveTo>
                    <a:pt x="2053" y="1"/>
                  </a:moveTo>
                  <a:cubicBezTo>
                    <a:pt x="1481" y="1"/>
                    <a:pt x="891" y="134"/>
                    <a:pt x="319" y="427"/>
                  </a:cubicBezTo>
                  <a:cubicBezTo>
                    <a:pt x="1" y="530"/>
                    <a:pt x="225" y="1059"/>
                    <a:pt x="491" y="1059"/>
                  </a:cubicBezTo>
                  <a:cubicBezTo>
                    <a:pt x="531" y="1059"/>
                    <a:pt x="573" y="1046"/>
                    <a:pt x="614" y="1018"/>
                  </a:cubicBezTo>
                  <a:cubicBezTo>
                    <a:pt x="1086" y="778"/>
                    <a:pt x="1572" y="670"/>
                    <a:pt x="2043" y="670"/>
                  </a:cubicBezTo>
                  <a:cubicBezTo>
                    <a:pt x="3894" y="670"/>
                    <a:pt x="5513" y="2351"/>
                    <a:pt x="5127" y="4385"/>
                  </a:cubicBezTo>
                  <a:cubicBezTo>
                    <a:pt x="5091" y="4574"/>
                    <a:pt x="5209" y="4751"/>
                    <a:pt x="5386" y="4786"/>
                  </a:cubicBezTo>
                  <a:lnTo>
                    <a:pt x="5457" y="4786"/>
                  </a:lnTo>
                  <a:cubicBezTo>
                    <a:pt x="5611" y="4786"/>
                    <a:pt x="5753" y="4668"/>
                    <a:pt x="5788" y="4515"/>
                  </a:cubicBezTo>
                  <a:cubicBezTo>
                    <a:pt x="6249" y="2040"/>
                    <a:pt x="4290" y="1"/>
                    <a:pt x="205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2" name="Google Shape;3512;p35"/>
            <p:cNvSpPr/>
            <p:nvPr/>
          </p:nvSpPr>
          <p:spPr>
            <a:xfrm>
              <a:off x="1795727" y="-94832"/>
              <a:ext cx="199020" cy="153068"/>
            </a:xfrm>
            <a:custGeom>
              <a:avLst/>
              <a:gdLst/>
              <a:ahLst/>
              <a:cxnLst/>
              <a:rect l="l" t="t" r="r" b="b"/>
              <a:pathLst>
                <a:path w="6215" h="4780" extrusionOk="0">
                  <a:moveTo>
                    <a:pt x="2013" y="1"/>
                  </a:moveTo>
                  <a:cubicBezTo>
                    <a:pt x="1443" y="1"/>
                    <a:pt x="855" y="133"/>
                    <a:pt x="284" y="423"/>
                  </a:cubicBezTo>
                  <a:cubicBezTo>
                    <a:pt x="1" y="622"/>
                    <a:pt x="164" y="1035"/>
                    <a:pt x="460" y="1035"/>
                  </a:cubicBezTo>
                  <a:cubicBezTo>
                    <a:pt x="498" y="1035"/>
                    <a:pt x="538" y="1028"/>
                    <a:pt x="579" y="1014"/>
                  </a:cubicBezTo>
                  <a:cubicBezTo>
                    <a:pt x="1051" y="774"/>
                    <a:pt x="1537" y="665"/>
                    <a:pt x="2007" y="665"/>
                  </a:cubicBezTo>
                  <a:cubicBezTo>
                    <a:pt x="3856" y="665"/>
                    <a:pt x="5469" y="2346"/>
                    <a:pt x="5092" y="4380"/>
                  </a:cubicBezTo>
                  <a:cubicBezTo>
                    <a:pt x="5056" y="4569"/>
                    <a:pt x="5175" y="4747"/>
                    <a:pt x="5364" y="4770"/>
                  </a:cubicBezTo>
                  <a:cubicBezTo>
                    <a:pt x="5375" y="4776"/>
                    <a:pt x="5384" y="4779"/>
                    <a:pt x="5393" y="4779"/>
                  </a:cubicBezTo>
                  <a:cubicBezTo>
                    <a:pt x="5402" y="4779"/>
                    <a:pt x="5411" y="4776"/>
                    <a:pt x="5423" y="4770"/>
                  </a:cubicBezTo>
                  <a:cubicBezTo>
                    <a:pt x="5576" y="4770"/>
                    <a:pt x="5718" y="4664"/>
                    <a:pt x="5753" y="4510"/>
                  </a:cubicBezTo>
                  <a:cubicBezTo>
                    <a:pt x="6215" y="2034"/>
                    <a:pt x="4252" y="1"/>
                    <a:pt x="201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13" name="Google Shape;3513;p35"/>
          <p:cNvGrpSpPr/>
          <p:nvPr/>
        </p:nvGrpSpPr>
        <p:grpSpPr>
          <a:xfrm>
            <a:off x="8240208" y="3997285"/>
            <a:ext cx="828486" cy="735173"/>
            <a:chOff x="7918333" y="3847522"/>
            <a:chExt cx="828486" cy="735173"/>
          </a:xfrm>
        </p:grpSpPr>
        <p:sp>
          <p:nvSpPr>
            <p:cNvPr id="3514" name="Google Shape;3514;p35"/>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5" name="Google Shape;3515;p35"/>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6" name="Google Shape;3516;p35"/>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7" name="Google Shape;3517;p35"/>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8" name="Google Shape;3518;p35"/>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9" name="Google Shape;3519;p35"/>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0" name="Google Shape;3520;p35"/>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1" name="Google Shape;3521;p35"/>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22" name="Google Shape;3522;p35"/>
          <p:cNvGrpSpPr/>
          <p:nvPr/>
        </p:nvGrpSpPr>
        <p:grpSpPr>
          <a:xfrm>
            <a:off x="8895099" y="1012029"/>
            <a:ext cx="257653" cy="664691"/>
            <a:chOff x="8895099" y="1012029"/>
            <a:chExt cx="257653" cy="664691"/>
          </a:xfrm>
        </p:grpSpPr>
        <p:sp>
          <p:nvSpPr>
            <p:cNvPr id="3523" name="Google Shape;3523;p35"/>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4" name="Google Shape;3524;p35"/>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5" name="Google Shape;3525;p35"/>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6" name="Google Shape;3526;p35"/>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7" name="Google Shape;3527;p35"/>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28" name="Google Shape;3528;p35"/>
          <p:cNvGrpSpPr/>
          <p:nvPr/>
        </p:nvGrpSpPr>
        <p:grpSpPr>
          <a:xfrm>
            <a:off x="8358256" y="1738655"/>
            <a:ext cx="785736" cy="696137"/>
            <a:chOff x="8066981" y="1564318"/>
            <a:chExt cx="785736" cy="696137"/>
          </a:xfrm>
        </p:grpSpPr>
        <p:sp>
          <p:nvSpPr>
            <p:cNvPr id="3529" name="Google Shape;3529;p35"/>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0" name="Google Shape;3530;p35"/>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1" name="Google Shape;3531;p35"/>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2" name="Google Shape;3532;p35"/>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3" name="Google Shape;3533;p35"/>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4" name="Google Shape;3534;p35"/>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5" name="Google Shape;3535;p35"/>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6" name="Google Shape;3536;p35"/>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7" name="Google Shape;3537;p35"/>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8" name="Google Shape;3538;p35"/>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9" name="Google Shape;3539;p35"/>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40" name="Google Shape;3540;p35"/>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41" name="Google Shape;3541;p35"/>
          <p:cNvGrpSpPr/>
          <p:nvPr/>
        </p:nvGrpSpPr>
        <p:grpSpPr>
          <a:xfrm>
            <a:off x="-128277" y="3474926"/>
            <a:ext cx="1026705" cy="935441"/>
            <a:chOff x="30262" y="3461651"/>
            <a:chExt cx="1026705" cy="935441"/>
          </a:xfrm>
        </p:grpSpPr>
        <p:sp>
          <p:nvSpPr>
            <p:cNvPr id="3542" name="Google Shape;3542;p35"/>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3" name="Google Shape;3543;p35"/>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4" name="Google Shape;3544;p35"/>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5" name="Google Shape;3545;p35"/>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6" name="Google Shape;3546;p35"/>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7" name="Google Shape;3547;p35"/>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8" name="Google Shape;3548;p35"/>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9" name="Google Shape;3549;p35"/>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0" name="Google Shape;3550;p35"/>
          <p:cNvGrpSpPr/>
          <p:nvPr/>
        </p:nvGrpSpPr>
        <p:grpSpPr>
          <a:xfrm>
            <a:off x="-29614" y="-95665"/>
            <a:ext cx="684353" cy="725246"/>
            <a:chOff x="-17100" y="-95665"/>
            <a:chExt cx="684353" cy="725246"/>
          </a:xfrm>
        </p:grpSpPr>
        <p:sp>
          <p:nvSpPr>
            <p:cNvPr id="3551" name="Google Shape;3551;p35"/>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2" name="Google Shape;3552;p35"/>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3" name="Google Shape;3553;p35"/>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4" name="Google Shape;3554;p35"/>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5" name="Google Shape;3555;p35"/>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56" name="Google Shape;3556;p35"/>
          <p:cNvGrpSpPr/>
          <p:nvPr/>
        </p:nvGrpSpPr>
        <p:grpSpPr>
          <a:xfrm>
            <a:off x="-369934" y="1645854"/>
            <a:ext cx="997981" cy="881740"/>
            <a:chOff x="158480" y="1731379"/>
            <a:chExt cx="997981" cy="881740"/>
          </a:xfrm>
        </p:grpSpPr>
        <p:sp>
          <p:nvSpPr>
            <p:cNvPr id="3557" name="Google Shape;3557;p35"/>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8" name="Google Shape;3558;p35"/>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9" name="Google Shape;3559;p35"/>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0" name="Google Shape;3560;p35"/>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1" name="Google Shape;3561;p35"/>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2" name="Google Shape;3562;p35"/>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3" name="Google Shape;3563;p35"/>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4" name="Google Shape;3564;p35"/>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5" name="Google Shape;3565;p35"/>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6" name="Google Shape;3566;p35"/>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7" name="Google Shape;3567;p35"/>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8" name="Google Shape;3568;p35"/>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9" name="Google Shape;3569;p35"/>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70" name="Google Shape;3570;p35"/>
          <p:cNvGrpSpPr/>
          <p:nvPr/>
        </p:nvGrpSpPr>
        <p:grpSpPr>
          <a:xfrm>
            <a:off x="-18343" y="810796"/>
            <a:ext cx="488872" cy="695337"/>
            <a:chOff x="-5828" y="810796"/>
            <a:chExt cx="488872" cy="695337"/>
          </a:xfrm>
        </p:grpSpPr>
        <p:sp>
          <p:nvSpPr>
            <p:cNvPr id="3571" name="Google Shape;3571;p35"/>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2" name="Google Shape;3572;p35"/>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3" name="Google Shape;3573;p35"/>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4" name="Google Shape;3574;p35"/>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5" name="Google Shape;3575;p35"/>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6" name="Google Shape;3576;p35"/>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7" name="Google Shape;3577;p35"/>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78" name="Google Shape;3578;p35"/>
          <p:cNvGrpSpPr/>
          <p:nvPr/>
        </p:nvGrpSpPr>
        <p:grpSpPr>
          <a:xfrm>
            <a:off x="-9616" y="2667333"/>
            <a:ext cx="277315" cy="862910"/>
            <a:chOff x="2898" y="2667333"/>
            <a:chExt cx="277315" cy="862910"/>
          </a:xfrm>
        </p:grpSpPr>
        <p:sp>
          <p:nvSpPr>
            <p:cNvPr id="3579" name="Google Shape;3579;p35"/>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0" name="Google Shape;3580;p35"/>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81" name="Google Shape;3581;p35"/>
          <p:cNvGrpSpPr/>
          <p:nvPr/>
        </p:nvGrpSpPr>
        <p:grpSpPr>
          <a:xfrm>
            <a:off x="-12514" y="4659199"/>
            <a:ext cx="635935" cy="483764"/>
            <a:chOff x="1" y="4659199"/>
            <a:chExt cx="635935" cy="483764"/>
          </a:xfrm>
        </p:grpSpPr>
        <p:sp>
          <p:nvSpPr>
            <p:cNvPr id="3582" name="Google Shape;3582;p35"/>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3" name="Google Shape;3583;p35"/>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4" name="Google Shape;3584;p35"/>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5" name="Google Shape;3585;p35"/>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6" name="Google Shape;3586;p35"/>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87" name="Google Shape;3587;p35"/>
          <p:cNvGrpSpPr/>
          <p:nvPr/>
        </p:nvGrpSpPr>
        <p:grpSpPr>
          <a:xfrm>
            <a:off x="8570903" y="-114590"/>
            <a:ext cx="581465" cy="723709"/>
            <a:chOff x="8570903" y="-114590"/>
            <a:chExt cx="581465" cy="723709"/>
          </a:xfrm>
        </p:grpSpPr>
        <p:sp>
          <p:nvSpPr>
            <p:cNvPr id="3588" name="Google Shape;3588;p35"/>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9" name="Google Shape;3589;p35"/>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0" name="Google Shape;3590;p35"/>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1" name="Google Shape;3591;p35"/>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2" name="Google Shape;3592;p35"/>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3" name="Google Shape;3593;p35"/>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4" name="Google Shape;3594;p35"/>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3595"/>
        <p:cNvGrpSpPr/>
        <p:nvPr/>
      </p:nvGrpSpPr>
      <p:grpSpPr>
        <a:xfrm>
          <a:off x="0" y="0"/>
          <a:ext cx="0" cy="0"/>
          <a:chOff x="0" y="0"/>
          <a:chExt cx="0" cy="0"/>
        </a:xfrm>
      </p:grpSpPr>
      <p:grpSp>
        <p:nvGrpSpPr>
          <p:cNvPr id="3596" name="Google Shape;3596;p36"/>
          <p:cNvGrpSpPr/>
          <p:nvPr/>
        </p:nvGrpSpPr>
        <p:grpSpPr>
          <a:xfrm>
            <a:off x="8240208" y="3997285"/>
            <a:ext cx="828486" cy="735173"/>
            <a:chOff x="7918333" y="3847522"/>
            <a:chExt cx="828486" cy="735173"/>
          </a:xfrm>
        </p:grpSpPr>
        <p:sp>
          <p:nvSpPr>
            <p:cNvPr id="3597" name="Google Shape;3597;p36"/>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8" name="Google Shape;3598;p36"/>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9" name="Google Shape;3599;p36"/>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0" name="Google Shape;3600;p36"/>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1" name="Google Shape;3601;p36"/>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2" name="Google Shape;3602;p36"/>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3" name="Google Shape;3603;p36"/>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4" name="Google Shape;3604;p36"/>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05" name="Google Shape;3605;p36"/>
          <p:cNvGrpSpPr/>
          <p:nvPr/>
        </p:nvGrpSpPr>
        <p:grpSpPr>
          <a:xfrm>
            <a:off x="8895099" y="1012029"/>
            <a:ext cx="257653" cy="664691"/>
            <a:chOff x="8895099" y="1012029"/>
            <a:chExt cx="257653" cy="664691"/>
          </a:xfrm>
        </p:grpSpPr>
        <p:sp>
          <p:nvSpPr>
            <p:cNvPr id="3606" name="Google Shape;3606;p36"/>
            <p:cNvSpPr/>
            <p:nvPr/>
          </p:nvSpPr>
          <p:spPr>
            <a:xfrm>
              <a:off x="8895099" y="1012029"/>
              <a:ext cx="257269" cy="664691"/>
            </a:xfrm>
            <a:custGeom>
              <a:avLst/>
              <a:gdLst/>
              <a:ahLst/>
              <a:cxnLst/>
              <a:rect l="l" t="t" r="r" b="b"/>
              <a:pathLst>
                <a:path w="8034" h="20757" extrusionOk="0">
                  <a:moveTo>
                    <a:pt x="8034" y="1"/>
                  </a:moveTo>
                  <a:cubicBezTo>
                    <a:pt x="3190" y="1466"/>
                    <a:pt x="1" y="6096"/>
                    <a:pt x="355" y="11152"/>
                  </a:cubicBezTo>
                  <a:cubicBezTo>
                    <a:pt x="674" y="15630"/>
                    <a:pt x="3734" y="19457"/>
                    <a:pt x="8034" y="20757"/>
                  </a:cubicBezTo>
                  <a:lnTo>
                    <a:pt x="8034"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7" name="Google Shape;3607;p36"/>
            <p:cNvSpPr/>
            <p:nvPr/>
          </p:nvSpPr>
          <p:spPr>
            <a:xfrm>
              <a:off x="9064562" y="1383490"/>
              <a:ext cx="88190" cy="84411"/>
            </a:xfrm>
            <a:custGeom>
              <a:avLst/>
              <a:gdLst/>
              <a:ahLst/>
              <a:cxnLst/>
              <a:rect l="l" t="t" r="r" b="b"/>
              <a:pathLst>
                <a:path w="2754" h="2636" extrusionOk="0">
                  <a:moveTo>
                    <a:pt x="1120" y="0"/>
                  </a:moveTo>
                  <a:cubicBezTo>
                    <a:pt x="1113" y="0"/>
                    <a:pt x="1106" y="1"/>
                    <a:pt x="1100" y="1"/>
                  </a:cubicBezTo>
                  <a:cubicBezTo>
                    <a:pt x="970" y="13"/>
                    <a:pt x="887" y="120"/>
                    <a:pt x="887" y="238"/>
                  </a:cubicBezTo>
                  <a:cubicBezTo>
                    <a:pt x="899" y="403"/>
                    <a:pt x="852" y="557"/>
                    <a:pt x="757" y="687"/>
                  </a:cubicBezTo>
                  <a:cubicBezTo>
                    <a:pt x="757" y="687"/>
                    <a:pt x="745" y="722"/>
                    <a:pt x="733" y="734"/>
                  </a:cubicBezTo>
                  <a:cubicBezTo>
                    <a:pt x="615" y="876"/>
                    <a:pt x="450" y="958"/>
                    <a:pt x="261" y="970"/>
                  </a:cubicBezTo>
                  <a:cubicBezTo>
                    <a:pt x="1" y="1005"/>
                    <a:pt x="13" y="1395"/>
                    <a:pt x="284" y="1407"/>
                  </a:cubicBezTo>
                  <a:lnTo>
                    <a:pt x="296" y="1407"/>
                  </a:lnTo>
                  <a:cubicBezTo>
                    <a:pt x="521" y="1395"/>
                    <a:pt x="733" y="1313"/>
                    <a:pt x="911" y="1171"/>
                  </a:cubicBezTo>
                  <a:cubicBezTo>
                    <a:pt x="1454" y="1750"/>
                    <a:pt x="2068" y="2234"/>
                    <a:pt x="2753" y="2636"/>
                  </a:cubicBezTo>
                  <a:lnTo>
                    <a:pt x="2753" y="2128"/>
                  </a:lnTo>
                  <a:cubicBezTo>
                    <a:pt x="2186" y="1762"/>
                    <a:pt x="1655" y="1324"/>
                    <a:pt x="1194" y="840"/>
                  </a:cubicBezTo>
                  <a:cubicBezTo>
                    <a:pt x="1300" y="639"/>
                    <a:pt x="1348" y="427"/>
                    <a:pt x="1336" y="214"/>
                  </a:cubicBezTo>
                  <a:cubicBezTo>
                    <a:pt x="1325" y="91"/>
                    <a:pt x="1229" y="0"/>
                    <a:pt x="112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8" name="Google Shape;3608;p36"/>
            <p:cNvSpPr/>
            <p:nvPr/>
          </p:nvSpPr>
          <p:spPr>
            <a:xfrm>
              <a:off x="8905699" y="1342949"/>
              <a:ext cx="126745" cy="80312"/>
            </a:xfrm>
            <a:custGeom>
              <a:avLst/>
              <a:gdLst/>
              <a:ahLst/>
              <a:cxnLst/>
              <a:rect l="l" t="t" r="r" b="b"/>
              <a:pathLst>
                <a:path w="3958" h="2508" extrusionOk="0">
                  <a:moveTo>
                    <a:pt x="2746" y="0"/>
                  </a:moveTo>
                  <a:cubicBezTo>
                    <a:pt x="2717" y="0"/>
                    <a:pt x="2688" y="1"/>
                    <a:pt x="2658" y="3"/>
                  </a:cubicBezTo>
                  <a:lnTo>
                    <a:pt x="0" y="192"/>
                  </a:lnTo>
                  <a:cubicBezTo>
                    <a:pt x="0" y="393"/>
                    <a:pt x="12" y="606"/>
                    <a:pt x="24" y="818"/>
                  </a:cubicBezTo>
                  <a:cubicBezTo>
                    <a:pt x="71" y="1386"/>
                    <a:pt x="154" y="1953"/>
                    <a:pt x="284" y="2508"/>
                  </a:cubicBezTo>
                  <a:lnTo>
                    <a:pt x="2824" y="2331"/>
                  </a:lnTo>
                  <a:cubicBezTo>
                    <a:pt x="3473" y="2283"/>
                    <a:pt x="3958" y="1728"/>
                    <a:pt x="3922" y="1078"/>
                  </a:cubicBezTo>
                  <a:cubicBezTo>
                    <a:pt x="3877" y="469"/>
                    <a:pt x="3358" y="0"/>
                    <a:pt x="2746"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9" name="Google Shape;3609;p36"/>
            <p:cNvSpPr/>
            <p:nvPr/>
          </p:nvSpPr>
          <p:spPr>
            <a:xfrm>
              <a:off x="9050216" y="1278904"/>
              <a:ext cx="102152" cy="55079"/>
            </a:xfrm>
            <a:custGeom>
              <a:avLst/>
              <a:gdLst/>
              <a:ahLst/>
              <a:cxnLst/>
              <a:rect l="l" t="t" r="r" b="b"/>
              <a:pathLst>
                <a:path w="3190" h="1720" extrusionOk="0">
                  <a:moveTo>
                    <a:pt x="270" y="1"/>
                  </a:moveTo>
                  <a:cubicBezTo>
                    <a:pt x="239" y="1"/>
                    <a:pt x="208" y="7"/>
                    <a:pt x="177" y="19"/>
                  </a:cubicBezTo>
                  <a:cubicBezTo>
                    <a:pt x="59" y="66"/>
                    <a:pt x="0" y="196"/>
                    <a:pt x="59" y="314"/>
                  </a:cubicBezTo>
                  <a:cubicBezTo>
                    <a:pt x="390" y="1153"/>
                    <a:pt x="1193" y="1708"/>
                    <a:pt x="2103" y="1720"/>
                  </a:cubicBezTo>
                  <a:lnTo>
                    <a:pt x="2256" y="1720"/>
                  </a:lnTo>
                  <a:cubicBezTo>
                    <a:pt x="2575" y="1696"/>
                    <a:pt x="2906" y="1602"/>
                    <a:pt x="3190" y="1425"/>
                  </a:cubicBezTo>
                  <a:lnTo>
                    <a:pt x="3190" y="881"/>
                  </a:lnTo>
                  <a:cubicBezTo>
                    <a:pt x="2918" y="1106"/>
                    <a:pt x="2575" y="1247"/>
                    <a:pt x="2221" y="1271"/>
                  </a:cubicBezTo>
                  <a:cubicBezTo>
                    <a:pt x="2193" y="1272"/>
                    <a:pt x="2164" y="1273"/>
                    <a:pt x="2136" y="1273"/>
                  </a:cubicBezTo>
                  <a:cubicBezTo>
                    <a:pt x="1402" y="1273"/>
                    <a:pt x="746" y="831"/>
                    <a:pt x="473" y="137"/>
                  </a:cubicBezTo>
                  <a:cubicBezTo>
                    <a:pt x="438" y="49"/>
                    <a:pt x="357" y="1"/>
                    <a:pt x="27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0" name="Google Shape;3610;p36"/>
            <p:cNvSpPr/>
            <p:nvPr/>
          </p:nvSpPr>
          <p:spPr>
            <a:xfrm>
              <a:off x="9047558" y="1126862"/>
              <a:ext cx="104810" cy="45600"/>
            </a:xfrm>
            <a:custGeom>
              <a:avLst/>
              <a:gdLst/>
              <a:ahLst/>
              <a:cxnLst/>
              <a:rect l="l" t="t" r="r" b="b"/>
              <a:pathLst>
                <a:path w="3273" h="1424" extrusionOk="0">
                  <a:moveTo>
                    <a:pt x="1809" y="1"/>
                  </a:moveTo>
                  <a:cubicBezTo>
                    <a:pt x="1761" y="1"/>
                    <a:pt x="1714" y="2"/>
                    <a:pt x="1666" y="6"/>
                  </a:cubicBezTo>
                  <a:cubicBezTo>
                    <a:pt x="945" y="53"/>
                    <a:pt x="308" y="514"/>
                    <a:pt x="36" y="1187"/>
                  </a:cubicBezTo>
                  <a:cubicBezTo>
                    <a:pt x="0" y="1270"/>
                    <a:pt x="48" y="1376"/>
                    <a:pt x="130" y="1412"/>
                  </a:cubicBezTo>
                  <a:cubicBezTo>
                    <a:pt x="154" y="1412"/>
                    <a:pt x="178" y="1424"/>
                    <a:pt x="189" y="1424"/>
                  </a:cubicBezTo>
                  <a:cubicBezTo>
                    <a:pt x="260" y="1424"/>
                    <a:pt x="319" y="1376"/>
                    <a:pt x="343" y="1317"/>
                  </a:cubicBezTo>
                  <a:cubicBezTo>
                    <a:pt x="608" y="674"/>
                    <a:pt x="1203" y="340"/>
                    <a:pt x="1801" y="340"/>
                  </a:cubicBezTo>
                  <a:cubicBezTo>
                    <a:pt x="2323" y="340"/>
                    <a:pt x="2846" y="594"/>
                    <a:pt x="3154" y="1116"/>
                  </a:cubicBezTo>
                  <a:cubicBezTo>
                    <a:pt x="3178" y="1164"/>
                    <a:pt x="3225" y="1187"/>
                    <a:pt x="3273" y="1187"/>
                  </a:cubicBezTo>
                  <a:lnTo>
                    <a:pt x="3273" y="715"/>
                  </a:lnTo>
                  <a:cubicBezTo>
                    <a:pt x="2913" y="257"/>
                    <a:pt x="2373" y="1"/>
                    <a:pt x="180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11" name="Google Shape;3611;p36"/>
          <p:cNvGrpSpPr/>
          <p:nvPr/>
        </p:nvGrpSpPr>
        <p:grpSpPr>
          <a:xfrm>
            <a:off x="8381944" y="2551729"/>
            <a:ext cx="959394" cy="1094113"/>
            <a:chOff x="8184632" y="2551892"/>
            <a:chExt cx="959394" cy="1094113"/>
          </a:xfrm>
        </p:grpSpPr>
        <p:sp>
          <p:nvSpPr>
            <p:cNvPr id="3612" name="Google Shape;3612;p36"/>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3" name="Google Shape;3613;p36"/>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4" name="Google Shape;3614;p36"/>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5" name="Google Shape;3615;p36"/>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6" name="Google Shape;3616;p36"/>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7" name="Google Shape;3617;p36"/>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8" name="Google Shape;3618;p36"/>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9" name="Google Shape;3619;p36"/>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0" name="Google Shape;3620;p36"/>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1" name="Google Shape;3621;p36"/>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22" name="Google Shape;3622;p36"/>
          <p:cNvGrpSpPr/>
          <p:nvPr/>
        </p:nvGrpSpPr>
        <p:grpSpPr>
          <a:xfrm>
            <a:off x="8358256" y="1738655"/>
            <a:ext cx="785736" cy="696137"/>
            <a:chOff x="8066981" y="1564318"/>
            <a:chExt cx="785736" cy="696137"/>
          </a:xfrm>
        </p:grpSpPr>
        <p:sp>
          <p:nvSpPr>
            <p:cNvPr id="3623" name="Google Shape;3623;p36"/>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4" name="Google Shape;3624;p36"/>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5" name="Google Shape;3625;p36"/>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6" name="Google Shape;3626;p36"/>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7" name="Google Shape;3627;p36"/>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8" name="Google Shape;3628;p36"/>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9" name="Google Shape;3629;p36"/>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0" name="Google Shape;3630;p36"/>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1" name="Google Shape;3631;p36"/>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2" name="Google Shape;3632;p36"/>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3" name="Google Shape;3633;p36"/>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34" name="Google Shape;3634;p36"/>
          <p:cNvSpPr/>
          <p:nvPr/>
        </p:nvSpPr>
        <p:spPr>
          <a:xfrm>
            <a:off x="8603822"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35" name="Google Shape;3635;p36"/>
          <p:cNvGrpSpPr/>
          <p:nvPr/>
        </p:nvGrpSpPr>
        <p:grpSpPr>
          <a:xfrm>
            <a:off x="-369934" y="-95665"/>
            <a:ext cx="1533154" cy="5238627"/>
            <a:chOff x="-357420" y="-95665"/>
            <a:chExt cx="1533154" cy="5238627"/>
          </a:xfrm>
        </p:grpSpPr>
        <p:grpSp>
          <p:nvGrpSpPr>
            <p:cNvPr id="3636" name="Google Shape;3636;p36"/>
            <p:cNvGrpSpPr/>
            <p:nvPr/>
          </p:nvGrpSpPr>
          <p:grpSpPr>
            <a:xfrm>
              <a:off x="-115763" y="3474926"/>
              <a:ext cx="1026705" cy="935441"/>
              <a:chOff x="30262" y="3461651"/>
              <a:chExt cx="1026705" cy="935441"/>
            </a:xfrm>
          </p:grpSpPr>
          <p:sp>
            <p:nvSpPr>
              <p:cNvPr id="3637" name="Google Shape;3637;p36"/>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8" name="Google Shape;3638;p36"/>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9" name="Google Shape;3639;p36"/>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rgbClr val="E542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0" name="Google Shape;3640;p36"/>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1" name="Google Shape;3641;p36"/>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2" name="Google Shape;3642;p36"/>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3" name="Google Shape;3643;p36"/>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4" name="Google Shape;3644;p36"/>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45" name="Google Shape;3645;p36"/>
            <p:cNvGrpSpPr/>
            <p:nvPr/>
          </p:nvGrpSpPr>
          <p:grpSpPr>
            <a:xfrm>
              <a:off x="-17100" y="-95665"/>
              <a:ext cx="684353" cy="725246"/>
              <a:chOff x="-17100" y="-95665"/>
              <a:chExt cx="684353" cy="725246"/>
            </a:xfrm>
          </p:grpSpPr>
          <p:sp>
            <p:nvSpPr>
              <p:cNvPr id="3646" name="Google Shape;3646;p36"/>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7" name="Google Shape;3647;p36"/>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8" name="Google Shape;3648;p36"/>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9" name="Google Shape;3649;p36"/>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0" name="Google Shape;3650;p36"/>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51" name="Google Shape;3651;p36"/>
            <p:cNvGrpSpPr/>
            <p:nvPr/>
          </p:nvGrpSpPr>
          <p:grpSpPr>
            <a:xfrm>
              <a:off x="-357420" y="1645854"/>
              <a:ext cx="997981" cy="881740"/>
              <a:chOff x="158480" y="1731379"/>
              <a:chExt cx="997981" cy="881740"/>
            </a:xfrm>
          </p:grpSpPr>
          <p:sp>
            <p:nvSpPr>
              <p:cNvPr id="3652" name="Google Shape;3652;p36"/>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3" name="Google Shape;3653;p36"/>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4" name="Google Shape;3654;p36"/>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5" name="Google Shape;3655;p36"/>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6" name="Google Shape;3656;p36"/>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7" name="Google Shape;3657;p36"/>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8" name="Google Shape;3658;p36"/>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9" name="Google Shape;3659;p36"/>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0" name="Google Shape;3660;p36"/>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1" name="Google Shape;3661;p36"/>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2" name="Google Shape;3662;p36"/>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3" name="Google Shape;3663;p36"/>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4" name="Google Shape;3664;p36"/>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65" name="Google Shape;3665;p36"/>
            <p:cNvGrpSpPr/>
            <p:nvPr/>
          </p:nvGrpSpPr>
          <p:grpSpPr>
            <a:xfrm>
              <a:off x="483056" y="405009"/>
              <a:ext cx="692679" cy="652747"/>
              <a:chOff x="721756" y="911059"/>
              <a:chExt cx="692679" cy="652747"/>
            </a:xfrm>
          </p:grpSpPr>
          <p:sp>
            <p:nvSpPr>
              <p:cNvPr id="3666" name="Google Shape;3666;p36"/>
              <p:cNvSpPr/>
              <p:nvPr/>
            </p:nvSpPr>
            <p:spPr>
              <a:xfrm>
                <a:off x="721756" y="911059"/>
                <a:ext cx="692679" cy="652747"/>
              </a:xfrm>
              <a:custGeom>
                <a:avLst/>
                <a:gdLst/>
                <a:ahLst/>
                <a:cxnLst/>
                <a:rect l="l" t="t" r="r" b="b"/>
                <a:pathLst>
                  <a:path w="21631" h="20384" extrusionOk="0">
                    <a:moveTo>
                      <a:pt x="10809" y="0"/>
                    </a:moveTo>
                    <a:cubicBezTo>
                      <a:pt x="5740" y="0"/>
                      <a:pt x="1341" y="3769"/>
                      <a:pt x="698" y="8928"/>
                    </a:cubicBezTo>
                    <a:cubicBezTo>
                      <a:pt x="1" y="14515"/>
                      <a:pt x="3970" y="19607"/>
                      <a:pt x="9558" y="20304"/>
                    </a:cubicBezTo>
                    <a:cubicBezTo>
                      <a:pt x="9987" y="20357"/>
                      <a:pt x="10413" y="20383"/>
                      <a:pt x="10834" y="20383"/>
                    </a:cubicBezTo>
                    <a:cubicBezTo>
                      <a:pt x="15901" y="20383"/>
                      <a:pt x="20290" y="16614"/>
                      <a:pt x="20934" y="11456"/>
                    </a:cubicBezTo>
                    <a:cubicBezTo>
                      <a:pt x="21631" y="5868"/>
                      <a:pt x="17673" y="777"/>
                      <a:pt x="12086" y="80"/>
                    </a:cubicBezTo>
                    <a:cubicBezTo>
                      <a:pt x="11656" y="26"/>
                      <a:pt x="11230" y="0"/>
                      <a:pt x="108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7" name="Google Shape;3667;p36"/>
              <p:cNvSpPr/>
              <p:nvPr/>
            </p:nvSpPr>
            <p:spPr>
              <a:xfrm>
                <a:off x="1245676" y="1048275"/>
                <a:ext cx="122998" cy="106731"/>
              </a:xfrm>
              <a:custGeom>
                <a:avLst/>
                <a:gdLst/>
                <a:ahLst/>
                <a:cxnLst/>
                <a:rect l="l" t="t" r="r" b="b"/>
                <a:pathLst>
                  <a:path w="3841" h="3333" extrusionOk="0">
                    <a:moveTo>
                      <a:pt x="2765" y="0"/>
                    </a:moveTo>
                    <a:lnTo>
                      <a:pt x="639" y="1323"/>
                    </a:lnTo>
                    <a:cubicBezTo>
                      <a:pt x="143" y="1654"/>
                      <a:pt x="1" y="2316"/>
                      <a:pt x="320" y="2824"/>
                    </a:cubicBezTo>
                    <a:cubicBezTo>
                      <a:pt x="530" y="3150"/>
                      <a:pt x="887" y="3333"/>
                      <a:pt x="1252" y="3333"/>
                    </a:cubicBezTo>
                    <a:cubicBezTo>
                      <a:pt x="1442" y="3333"/>
                      <a:pt x="1634" y="3283"/>
                      <a:pt x="1808" y="3178"/>
                    </a:cubicBezTo>
                    <a:lnTo>
                      <a:pt x="3840" y="1914"/>
                    </a:lnTo>
                    <a:cubicBezTo>
                      <a:pt x="3628" y="1418"/>
                      <a:pt x="3380" y="945"/>
                      <a:pt x="3096" y="485"/>
                    </a:cubicBezTo>
                    <a:cubicBezTo>
                      <a:pt x="2990" y="319"/>
                      <a:pt x="2872" y="154"/>
                      <a:pt x="2765"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8" name="Google Shape;3668;p36"/>
              <p:cNvSpPr/>
              <p:nvPr/>
            </p:nvSpPr>
            <p:spPr>
              <a:xfrm>
                <a:off x="782279" y="1346693"/>
                <a:ext cx="126393" cy="105610"/>
              </a:xfrm>
              <a:custGeom>
                <a:avLst/>
                <a:gdLst/>
                <a:ahLst/>
                <a:cxnLst/>
                <a:rect l="l" t="t" r="r" b="b"/>
                <a:pathLst>
                  <a:path w="3947" h="3298" extrusionOk="0">
                    <a:moveTo>
                      <a:pt x="2701" y="1"/>
                    </a:moveTo>
                    <a:cubicBezTo>
                      <a:pt x="2502" y="1"/>
                      <a:pt x="2299" y="55"/>
                      <a:pt x="2115" y="167"/>
                    </a:cubicBezTo>
                    <a:lnTo>
                      <a:pt x="1" y="1502"/>
                    </a:lnTo>
                    <a:cubicBezTo>
                      <a:pt x="95" y="1667"/>
                      <a:pt x="190" y="1833"/>
                      <a:pt x="296" y="2010"/>
                    </a:cubicBezTo>
                    <a:cubicBezTo>
                      <a:pt x="580" y="2459"/>
                      <a:pt x="899" y="2896"/>
                      <a:pt x="1253" y="3298"/>
                    </a:cubicBezTo>
                    <a:lnTo>
                      <a:pt x="3285" y="2022"/>
                    </a:lnTo>
                    <a:cubicBezTo>
                      <a:pt x="3793" y="1703"/>
                      <a:pt x="3946" y="1030"/>
                      <a:pt x="3627" y="510"/>
                    </a:cubicBezTo>
                    <a:cubicBezTo>
                      <a:pt x="3421" y="181"/>
                      <a:pt x="3066" y="1"/>
                      <a:pt x="270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9" name="Google Shape;3669;p36"/>
              <p:cNvSpPr/>
              <p:nvPr/>
            </p:nvSpPr>
            <p:spPr>
              <a:xfrm>
                <a:off x="870949" y="1208003"/>
                <a:ext cx="114897" cy="88030"/>
              </a:xfrm>
              <a:custGeom>
                <a:avLst/>
                <a:gdLst/>
                <a:ahLst/>
                <a:cxnLst/>
                <a:rect l="l" t="t" r="r" b="b"/>
                <a:pathLst>
                  <a:path w="3588" h="2749" extrusionOk="0">
                    <a:moveTo>
                      <a:pt x="3319" y="0"/>
                    </a:moveTo>
                    <a:cubicBezTo>
                      <a:pt x="3197" y="0"/>
                      <a:pt x="3073" y="98"/>
                      <a:pt x="3115" y="257"/>
                    </a:cubicBezTo>
                    <a:cubicBezTo>
                      <a:pt x="3443" y="1414"/>
                      <a:pt x="2522" y="2356"/>
                      <a:pt x="1528" y="2356"/>
                    </a:cubicBezTo>
                    <a:cubicBezTo>
                      <a:pt x="1161" y="2356"/>
                      <a:pt x="785" y="2228"/>
                      <a:pt x="457" y="1935"/>
                    </a:cubicBezTo>
                    <a:cubicBezTo>
                      <a:pt x="408" y="1888"/>
                      <a:pt x="356" y="1869"/>
                      <a:pt x="307" y="1869"/>
                    </a:cubicBezTo>
                    <a:cubicBezTo>
                      <a:pt x="133" y="1869"/>
                      <a:pt x="1" y="2115"/>
                      <a:pt x="185" y="2254"/>
                    </a:cubicBezTo>
                    <a:cubicBezTo>
                      <a:pt x="572" y="2580"/>
                      <a:pt x="1056" y="2749"/>
                      <a:pt x="1543" y="2749"/>
                    </a:cubicBezTo>
                    <a:cubicBezTo>
                      <a:pt x="1919" y="2749"/>
                      <a:pt x="2296" y="2648"/>
                      <a:pt x="2630" y="2443"/>
                    </a:cubicBezTo>
                    <a:cubicBezTo>
                      <a:pt x="3174" y="2100"/>
                      <a:pt x="3528" y="1509"/>
                      <a:pt x="3575" y="872"/>
                    </a:cubicBezTo>
                    <a:cubicBezTo>
                      <a:pt x="3587" y="635"/>
                      <a:pt x="3575" y="387"/>
                      <a:pt x="3516" y="163"/>
                    </a:cubicBezTo>
                    <a:cubicBezTo>
                      <a:pt x="3492" y="50"/>
                      <a:pt x="3406" y="0"/>
                      <a:pt x="33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0" name="Google Shape;3670;p36"/>
              <p:cNvSpPr/>
              <p:nvPr/>
            </p:nvSpPr>
            <p:spPr>
              <a:xfrm>
                <a:off x="1077686" y="1078633"/>
                <a:ext cx="114705" cy="88030"/>
              </a:xfrm>
              <a:custGeom>
                <a:avLst/>
                <a:gdLst/>
                <a:ahLst/>
                <a:cxnLst/>
                <a:rect l="l" t="t" r="r" b="b"/>
                <a:pathLst>
                  <a:path w="3582" h="2749" extrusionOk="0">
                    <a:moveTo>
                      <a:pt x="3307" y="0"/>
                    </a:moveTo>
                    <a:cubicBezTo>
                      <a:pt x="3185" y="0"/>
                      <a:pt x="3062" y="98"/>
                      <a:pt x="3097" y="257"/>
                    </a:cubicBezTo>
                    <a:cubicBezTo>
                      <a:pt x="3433" y="1404"/>
                      <a:pt x="2517" y="2349"/>
                      <a:pt x="1520" y="2349"/>
                    </a:cubicBezTo>
                    <a:cubicBezTo>
                      <a:pt x="1151" y="2349"/>
                      <a:pt x="771" y="2220"/>
                      <a:pt x="439" y="1923"/>
                    </a:cubicBezTo>
                    <a:cubicBezTo>
                      <a:pt x="395" y="1886"/>
                      <a:pt x="349" y="1871"/>
                      <a:pt x="305" y="1871"/>
                    </a:cubicBezTo>
                    <a:cubicBezTo>
                      <a:pt x="136" y="1871"/>
                      <a:pt x="1" y="2103"/>
                      <a:pt x="179" y="2254"/>
                    </a:cubicBezTo>
                    <a:cubicBezTo>
                      <a:pt x="566" y="2580"/>
                      <a:pt x="1047" y="2749"/>
                      <a:pt x="1530" y="2749"/>
                    </a:cubicBezTo>
                    <a:cubicBezTo>
                      <a:pt x="1903" y="2749"/>
                      <a:pt x="2278" y="2648"/>
                      <a:pt x="2613" y="2443"/>
                    </a:cubicBezTo>
                    <a:cubicBezTo>
                      <a:pt x="3168" y="2088"/>
                      <a:pt x="3510" y="1509"/>
                      <a:pt x="3558" y="860"/>
                    </a:cubicBezTo>
                    <a:cubicBezTo>
                      <a:pt x="3581" y="623"/>
                      <a:pt x="3558" y="387"/>
                      <a:pt x="3510" y="163"/>
                    </a:cubicBezTo>
                    <a:cubicBezTo>
                      <a:pt x="3481" y="50"/>
                      <a:pt x="3394" y="0"/>
                      <a:pt x="330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1" name="Google Shape;3671;p36"/>
              <p:cNvSpPr/>
              <p:nvPr/>
            </p:nvSpPr>
            <p:spPr>
              <a:xfrm>
                <a:off x="815230" y="1115619"/>
                <a:ext cx="93826" cy="68112"/>
              </a:xfrm>
              <a:custGeom>
                <a:avLst/>
                <a:gdLst/>
                <a:ahLst/>
                <a:cxnLst/>
                <a:rect l="l" t="t" r="r" b="b"/>
                <a:pathLst>
                  <a:path w="2930" h="2127" extrusionOk="0">
                    <a:moveTo>
                      <a:pt x="1896" y="0"/>
                    </a:moveTo>
                    <a:cubicBezTo>
                      <a:pt x="902" y="0"/>
                      <a:pt x="1" y="850"/>
                      <a:pt x="118" y="1973"/>
                    </a:cubicBezTo>
                    <a:cubicBezTo>
                      <a:pt x="129" y="2067"/>
                      <a:pt x="200" y="2126"/>
                      <a:pt x="295" y="2126"/>
                    </a:cubicBezTo>
                    <a:cubicBezTo>
                      <a:pt x="378" y="2114"/>
                      <a:pt x="448" y="2032"/>
                      <a:pt x="437" y="1949"/>
                    </a:cubicBezTo>
                    <a:cubicBezTo>
                      <a:pt x="347" y="1023"/>
                      <a:pt x="1092" y="322"/>
                      <a:pt x="1912" y="322"/>
                    </a:cubicBezTo>
                    <a:cubicBezTo>
                      <a:pt x="2169" y="322"/>
                      <a:pt x="2433" y="391"/>
                      <a:pt x="2681" y="543"/>
                    </a:cubicBezTo>
                    <a:cubicBezTo>
                      <a:pt x="2706" y="560"/>
                      <a:pt x="2734" y="568"/>
                      <a:pt x="2762" y="568"/>
                    </a:cubicBezTo>
                    <a:cubicBezTo>
                      <a:pt x="2813" y="568"/>
                      <a:pt x="2863" y="542"/>
                      <a:pt x="2894" y="496"/>
                    </a:cubicBezTo>
                    <a:cubicBezTo>
                      <a:pt x="2906" y="472"/>
                      <a:pt x="2917" y="449"/>
                      <a:pt x="2917" y="425"/>
                    </a:cubicBezTo>
                    <a:cubicBezTo>
                      <a:pt x="2929" y="354"/>
                      <a:pt x="2894" y="295"/>
                      <a:pt x="2835" y="272"/>
                    </a:cubicBezTo>
                    <a:cubicBezTo>
                      <a:pt x="2532" y="85"/>
                      <a:pt x="2209" y="0"/>
                      <a:pt x="189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2" name="Google Shape;3672;p36"/>
              <p:cNvSpPr/>
              <p:nvPr/>
            </p:nvSpPr>
            <p:spPr>
              <a:xfrm>
                <a:off x="1032759" y="979107"/>
                <a:ext cx="93410" cy="67728"/>
              </a:xfrm>
              <a:custGeom>
                <a:avLst/>
                <a:gdLst/>
                <a:ahLst/>
                <a:cxnLst/>
                <a:rect l="l" t="t" r="r" b="b"/>
                <a:pathLst>
                  <a:path w="2917" h="2115" extrusionOk="0">
                    <a:moveTo>
                      <a:pt x="1900" y="0"/>
                    </a:moveTo>
                    <a:cubicBezTo>
                      <a:pt x="904" y="0"/>
                      <a:pt x="0" y="856"/>
                      <a:pt x="117" y="1971"/>
                    </a:cubicBezTo>
                    <a:cubicBezTo>
                      <a:pt x="128" y="2058"/>
                      <a:pt x="198" y="2114"/>
                      <a:pt x="273" y="2114"/>
                    </a:cubicBezTo>
                    <a:cubicBezTo>
                      <a:pt x="280" y="2114"/>
                      <a:pt x="287" y="2114"/>
                      <a:pt x="294" y="2113"/>
                    </a:cubicBezTo>
                    <a:cubicBezTo>
                      <a:pt x="377" y="2113"/>
                      <a:pt x="448" y="2030"/>
                      <a:pt x="436" y="1948"/>
                    </a:cubicBezTo>
                    <a:cubicBezTo>
                      <a:pt x="346" y="1021"/>
                      <a:pt x="1092" y="321"/>
                      <a:pt x="1911" y="321"/>
                    </a:cubicBezTo>
                    <a:cubicBezTo>
                      <a:pt x="2168" y="321"/>
                      <a:pt x="2433" y="390"/>
                      <a:pt x="2681" y="542"/>
                    </a:cubicBezTo>
                    <a:cubicBezTo>
                      <a:pt x="2705" y="558"/>
                      <a:pt x="2732" y="566"/>
                      <a:pt x="2759" y="566"/>
                    </a:cubicBezTo>
                    <a:cubicBezTo>
                      <a:pt x="2811" y="566"/>
                      <a:pt x="2862" y="537"/>
                      <a:pt x="2893" y="483"/>
                    </a:cubicBezTo>
                    <a:cubicBezTo>
                      <a:pt x="2905" y="459"/>
                      <a:pt x="2917" y="435"/>
                      <a:pt x="2917" y="412"/>
                    </a:cubicBezTo>
                    <a:cubicBezTo>
                      <a:pt x="2917" y="353"/>
                      <a:pt x="2893" y="294"/>
                      <a:pt x="2834" y="270"/>
                    </a:cubicBezTo>
                    <a:cubicBezTo>
                      <a:pt x="2533" y="84"/>
                      <a:pt x="2212" y="0"/>
                      <a:pt x="190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3" name="Google Shape;3673;p36"/>
              <p:cNvSpPr/>
              <p:nvPr/>
            </p:nvSpPr>
            <p:spPr>
              <a:xfrm>
                <a:off x="1037242" y="1243997"/>
                <a:ext cx="172537" cy="162770"/>
              </a:xfrm>
              <a:custGeom>
                <a:avLst/>
                <a:gdLst/>
                <a:ahLst/>
                <a:cxnLst/>
                <a:rect l="l" t="t" r="r" b="b"/>
                <a:pathLst>
                  <a:path w="5388" h="5083" extrusionOk="0">
                    <a:moveTo>
                      <a:pt x="2356" y="1"/>
                    </a:moveTo>
                    <a:cubicBezTo>
                      <a:pt x="1981" y="1"/>
                      <a:pt x="1614" y="98"/>
                      <a:pt x="1288" y="303"/>
                    </a:cubicBezTo>
                    <a:cubicBezTo>
                      <a:pt x="225" y="976"/>
                      <a:pt x="1" y="2512"/>
                      <a:pt x="781" y="3752"/>
                    </a:cubicBezTo>
                    <a:cubicBezTo>
                      <a:pt x="1319" y="4600"/>
                      <a:pt x="2194" y="5082"/>
                      <a:pt x="3031" y="5082"/>
                    </a:cubicBezTo>
                    <a:cubicBezTo>
                      <a:pt x="3406" y="5082"/>
                      <a:pt x="3774" y="4985"/>
                      <a:pt x="4100" y="4780"/>
                    </a:cubicBezTo>
                    <a:cubicBezTo>
                      <a:pt x="5163" y="4118"/>
                      <a:pt x="5388" y="2583"/>
                      <a:pt x="4608" y="1342"/>
                    </a:cubicBezTo>
                    <a:cubicBezTo>
                      <a:pt x="4070" y="486"/>
                      <a:pt x="3193" y="1"/>
                      <a:pt x="235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4" name="Google Shape;3674;p36"/>
              <p:cNvSpPr/>
              <p:nvPr/>
            </p:nvSpPr>
            <p:spPr>
              <a:xfrm>
                <a:off x="1047073" y="1243901"/>
                <a:ext cx="100679" cy="71858"/>
              </a:xfrm>
              <a:custGeom>
                <a:avLst/>
                <a:gdLst/>
                <a:ahLst/>
                <a:cxnLst/>
                <a:rect l="l" t="t" r="r" b="b"/>
                <a:pathLst>
                  <a:path w="3144" h="2244" extrusionOk="0">
                    <a:moveTo>
                      <a:pt x="2049" y="0"/>
                    </a:moveTo>
                    <a:cubicBezTo>
                      <a:pt x="1675" y="0"/>
                      <a:pt x="1309" y="97"/>
                      <a:pt x="981" y="306"/>
                    </a:cubicBezTo>
                    <a:cubicBezTo>
                      <a:pt x="332" y="707"/>
                      <a:pt x="1" y="1452"/>
                      <a:pt x="13" y="2243"/>
                    </a:cubicBezTo>
                    <a:lnTo>
                      <a:pt x="3143" y="270"/>
                    </a:lnTo>
                    <a:cubicBezTo>
                      <a:pt x="2792" y="94"/>
                      <a:pt x="2417" y="0"/>
                      <a:pt x="20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5" name="Google Shape;3675;p36"/>
              <p:cNvSpPr/>
              <p:nvPr/>
            </p:nvSpPr>
            <p:spPr>
              <a:xfrm>
                <a:off x="1110637" y="1347493"/>
                <a:ext cx="88190" cy="59626"/>
              </a:xfrm>
              <a:custGeom>
                <a:avLst/>
                <a:gdLst/>
                <a:ahLst/>
                <a:cxnLst/>
                <a:rect l="l" t="t" r="r" b="b"/>
                <a:pathLst>
                  <a:path w="2754" h="1862" extrusionOk="0">
                    <a:moveTo>
                      <a:pt x="2753" y="0"/>
                    </a:moveTo>
                    <a:lnTo>
                      <a:pt x="1" y="1725"/>
                    </a:lnTo>
                    <a:cubicBezTo>
                      <a:pt x="243" y="1818"/>
                      <a:pt x="489" y="1861"/>
                      <a:pt x="729" y="1861"/>
                    </a:cubicBezTo>
                    <a:cubicBezTo>
                      <a:pt x="1744" y="1861"/>
                      <a:pt x="2658" y="1089"/>
                      <a:pt x="27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76" name="Google Shape;3676;p36"/>
            <p:cNvGrpSpPr/>
            <p:nvPr/>
          </p:nvGrpSpPr>
          <p:grpSpPr>
            <a:xfrm>
              <a:off x="-5828" y="810796"/>
              <a:ext cx="488872" cy="695337"/>
              <a:chOff x="-5828" y="810796"/>
              <a:chExt cx="488872" cy="695337"/>
            </a:xfrm>
          </p:grpSpPr>
          <p:sp>
            <p:nvSpPr>
              <p:cNvPr id="3677" name="Google Shape;3677;p36"/>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8" name="Google Shape;3678;p36"/>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9" name="Google Shape;3679;p36"/>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0" name="Google Shape;3680;p36"/>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1" name="Google Shape;3681;p36"/>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2" name="Google Shape;3682;p36"/>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3" name="Google Shape;3683;p36"/>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84" name="Google Shape;3684;p36"/>
            <p:cNvGrpSpPr/>
            <p:nvPr/>
          </p:nvGrpSpPr>
          <p:grpSpPr>
            <a:xfrm>
              <a:off x="2898" y="2667333"/>
              <a:ext cx="277315" cy="862910"/>
              <a:chOff x="2898" y="2667333"/>
              <a:chExt cx="277315" cy="862910"/>
            </a:xfrm>
          </p:grpSpPr>
          <p:sp>
            <p:nvSpPr>
              <p:cNvPr id="3685" name="Google Shape;3685;p36"/>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rgbClr val="FF56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6" name="Google Shape;3686;p36"/>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87" name="Google Shape;3687;p36"/>
            <p:cNvGrpSpPr/>
            <p:nvPr/>
          </p:nvGrpSpPr>
          <p:grpSpPr>
            <a:xfrm>
              <a:off x="1" y="4659199"/>
              <a:ext cx="635935" cy="483764"/>
              <a:chOff x="1" y="4659199"/>
              <a:chExt cx="635935" cy="483764"/>
            </a:xfrm>
          </p:grpSpPr>
          <p:sp>
            <p:nvSpPr>
              <p:cNvPr id="3688" name="Google Shape;3688;p36"/>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rgbClr val="B97D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9" name="Google Shape;3689;p36"/>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0" name="Google Shape;3690;p36"/>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1" name="Google Shape;3691;p36"/>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2" name="Google Shape;3692;p36"/>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93" name="Google Shape;3693;p36"/>
          <p:cNvGrpSpPr/>
          <p:nvPr/>
        </p:nvGrpSpPr>
        <p:grpSpPr>
          <a:xfrm>
            <a:off x="8570903" y="-114590"/>
            <a:ext cx="581465" cy="723709"/>
            <a:chOff x="8570903" y="-114590"/>
            <a:chExt cx="581465" cy="723709"/>
          </a:xfrm>
        </p:grpSpPr>
        <p:sp>
          <p:nvSpPr>
            <p:cNvPr id="3694" name="Google Shape;3694;p36"/>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5" name="Google Shape;3695;p36"/>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6" name="Google Shape;3696;p36"/>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7" name="Google Shape;3697;p36"/>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8" name="Google Shape;3698;p36"/>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9" name="Google Shape;3699;p36"/>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0" name="Google Shape;3700;p36"/>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1pPr>
            <a:lvl2pPr lvl="1"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2pPr>
            <a:lvl3pPr lvl="2"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3pPr>
            <a:lvl4pPr lvl="3"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4pPr>
            <a:lvl5pPr lvl="4"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5pPr>
            <a:lvl6pPr lvl="5"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6pPr>
            <a:lvl7pPr lvl="6"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7pPr>
            <a:lvl8pPr lvl="7"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8pPr>
            <a:lvl9pPr lvl="8" rtl="0">
              <a:spcBef>
                <a:spcPts val="0"/>
              </a:spcBef>
              <a:spcAft>
                <a:spcPts val="0"/>
              </a:spcAft>
              <a:buClr>
                <a:schemeClr val="accent6"/>
              </a:buClr>
              <a:buSzPts val="2800"/>
              <a:buFont typeface="Ranchers"/>
              <a:buNone/>
              <a:defRPr sz="2800">
                <a:solidFill>
                  <a:schemeClr val="accent6"/>
                </a:solidFill>
                <a:latin typeface="Ranchers"/>
                <a:ea typeface="Ranchers"/>
                <a:cs typeface="Ranchers"/>
                <a:sym typeface="Ranchers"/>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6"/>
              </a:buClr>
              <a:buSzPts val="1800"/>
              <a:buFont typeface="Raleway"/>
              <a:buChar char="●"/>
              <a:defRPr sz="1800">
                <a:solidFill>
                  <a:schemeClr val="accent6"/>
                </a:solidFill>
                <a:latin typeface="Raleway"/>
                <a:ea typeface="Raleway"/>
                <a:cs typeface="Raleway"/>
                <a:sym typeface="Raleway"/>
              </a:defRPr>
            </a:lvl1pPr>
            <a:lvl2pPr marL="914400" lvl="1"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2pPr>
            <a:lvl3pPr marL="1371600" lvl="2"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3pPr>
            <a:lvl4pPr marL="1828800" lvl="3"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4pPr>
            <a:lvl5pPr marL="2286000" lvl="4"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5pPr>
            <a:lvl6pPr marL="2743200" lvl="5"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6pPr>
            <a:lvl7pPr marL="3200400" lvl="6"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7pPr>
            <a:lvl8pPr marL="3657600" lvl="7" indent="-317500">
              <a:lnSpc>
                <a:spcPct val="100000"/>
              </a:lnSpc>
              <a:spcBef>
                <a:spcPts val="1600"/>
              </a:spcBef>
              <a:spcAft>
                <a:spcPts val="0"/>
              </a:spcAft>
              <a:buClr>
                <a:schemeClr val="accent6"/>
              </a:buClr>
              <a:buSzPts val="1400"/>
              <a:buFont typeface="Raleway"/>
              <a:buChar char="○"/>
              <a:defRPr>
                <a:solidFill>
                  <a:schemeClr val="accent6"/>
                </a:solidFill>
                <a:latin typeface="Raleway"/>
                <a:ea typeface="Raleway"/>
                <a:cs typeface="Raleway"/>
                <a:sym typeface="Raleway"/>
              </a:defRPr>
            </a:lvl8pPr>
            <a:lvl9pPr marL="4114800" lvl="8" indent="-317500">
              <a:lnSpc>
                <a:spcPct val="100000"/>
              </a:lnSpc>
              <a:spcBef>
                <a:spcPts val="1600"/>
              </a:spcBef>
              <a:spcAft>
                <a:spcPts val="1600"/>
              </a:spcAft>
              <a:buClr>
                <a:schemeClr val="accent6"/>
              </a:buClr>
              <a:buSzPts val="1400"/>
              <a:buFont typeface="Raleway"/>
              <a:buChar char="■"/>
              <a:defRPr>
                <a:solidFill>
                  <a:schemeClr val="accent6"/>
                </a:solidFill>
                <a:latin typeface="Raleway"/>
                <a:ea typeface="Raleway"/>
                <a:cs typeface="Raleway"/>
                <a:sym typeface="Raleway"/>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4" r:id="rId5"/>
    <p:sldLayoutId id="2147483655" r:id="rId6"/>
    <p:sldLayoutId id="2147483656" r:id="rId7"/>
    <p:sldLayoutId id="2147483659" r:id="rId8"/>
    <p:sldLayoutId id="2147483661" r:id="rId9"/>
    <p:sldLayoutId id="2147483662" r:id="rId10"/>
    <p:sldLayoutId id="2147483663" r:id="rId11"/>
    <p:sldLayoutId id="2147483666" r:id="rId12"/>
    <p:sldLayoutId id="2147483667" r:id="rId13"/>
    <p:sldLayoutId id="2147483676" r:id="rId14"/>
    <p:sldLayoutId id="2147483679" r:id="rId15"/>
    <p:sldLayoutId id="2147483681" r:id="rId16"/>
    <p:sldLayoutId id="2147483682" r:id="rId17"/>
  </p:sldLayoutIdLst>
  <p:transition spd="slow">
    <p:push dir="u"/>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slide" Target="slide30.xml"/><Relationship Id="rId5" Type="http://schemas.openxmlformats.org/officeDocument/2006/relationships/slide" Target="slide26.xml"/><Relationship Id="rId4" Type="http://schemas.openxmlformats.org/officeDocument/2006/relationships/slide" Target="slide13.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slide" Target="slide2.xml"/><Relationship Id="rId5" Type="http://schemas.openxmlformats.org/officeDocument/2006/relationships/image" Target="../media/image4.jpg"/><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1.xml"/><Relationship Id="rId1" Type="http://schemas.openxmlformats.org/officeDocument/2006/relationships/slideLayout" Target="../slideLayouts/slideLayout11.xml"/><Relationship Id="rId4" Type="http://schemas.openxmlformats.org/officeDocument/2006/relationships/hyperlink" Target="https://www.teacher-sa.com/showthread.php?t=42614" TargetMode="Externa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hyperlink" Target="https://www.health.harvard.edu/mind-and-mood/endorphins-the-brains-natural-pain-reliever" TargetMode="External"/></Relationships>
</file>

<file path=ppt/slides/_rels/slide2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hyperlink" Target="https://www.health.harvard.edu/mind-and-mood/oxytocin-the-love-hormone" TargetMode="External"/></Relationships>
</file>

<file path=ppt/slides/_rels/slide3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slide" Target="slide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slide" Target="slide2.xml"/><Relationship Id="rId5" Type="http://schemas.openxmlformats.org/officeDocument/2006/relationships/image" Target="../media/image4.jpg"/><Relationship Id="rId4" Type="http://schemas.openxmlformats.org/officeDocument/2006/relationships/image" Target="../media/image3.jpg"/></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708"/>
        <p:cNvGrpSpPr/>
        <p:nvPr/>
      </p:nvGrpSpPr>
      <p:grpSpPr>
        <a:xfrm>
          <a:off x="0" y="0"/>
          <a:ext cx="0" cy="0"/>
          <a:chOff x="0" y="0"/>
          <a:chExt cx="0" cy="0"/>
        </a:xfrm>
      </p:grpSpPr>
      <p:sp>
        <p:nvSpPr>
          <p:cNvPr id="3709" name="Google Shape;3709;p39"/>
          <p:cNvSpPr txBox="1">
            <a:spLocks noGrp="1"/>
          </p:cNvSpPr>
          <p:nvPr>
            <p:ph type="ctrTitle"/>
          </p:nvPr>
        </p:nvSpPr>
        <p:spPr>
          <a:xfrm>
            <a:off x="2403870" y="1395520"/>
            <a:ext cx="4169400" cy="2553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sz="6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هرمون </a:t>
            </a:r>
            <a:r>
              <a:rPr lang="en" sz="6600" b="1" dirty="0">
                <a:solidFill>
                  <a:schemeClr val="accent6"/>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br>
              <a:rPr lang="ar-KW" sz="6600" b="1" dirty="0">
                <a:solidFill>
                  <a:schemeClr val="accent6"/>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66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br>
              <a:rPr lang="ar-KW" sz="66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 sz="66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endParaRPr sz="6600" b="1" dirty="0">
              <a:solidFill>
                <a:schemeClr val="accen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6" name="文本框 3">
            <a:extLst>
              <a:ext uri="{FF2B5EF4-FFF2-40B4-BE49-F238E27FC236}">
                <a16:creationId xmlns:a16="http://schemas.microsoft.com/office/drawing/2014/main" id="{785B3140-9C0A-2707-6717-FEF565E9124B}"/>
              </a:ext>
            </a:extLst>
          </p:cNvPr>
          <p:cNvSpPr txBox="1"/>
          <p:nvPr/>
        </p:nvSpPr>
        <p:spPr>
          <a:xfrm>
            <a:off x="1408621" y="3288933"/>
            <a:ext cx="2214662" cy="338554"/>
          </a:xfrm>
          <a:prstGeom prst="rect">
            <a:avLst/>
          </a:prstGeom>
          <a:noFill/>
        </p:spPr>
        <p:txBody>
          <a:bodyPr wrap="square" rtlCol="0">
            <a:spAutoFit/>
          </a:bodyPr>
          <a:lstStyle/>
          <a:p>
            <a:pPr algn="r" rtl="1"/>
            <a:r>
              <a:rPr lang="ar-SA" altLang="zh-CN" sz="1600" b="1" dirty="0">
                <a:solidFill>
                  <a:srgbClr val="FF0000"/>
                </a:solidFill>
                <a:latin typeface="Calibri" panose="020F0502020204030204" pitchFamily="34" charset="0"/>
                <a:ea typeface="Calibri" panose="020F0502020204030204" pitchFamily="34" charset="0"/>
                <a:cs typeface="Calibri" panose="020F0502020204030204" pitchFamily="34" charset="0"/>
              </a:rPr>
              <a:t>الصف : </a:t>
            </a:r>
            <a:endParaRPr lang="zh-CN" altLang="en-US" sz="1600" b="1" dirty="0">
              <a:solidFill>
                <a:srgbClr val="FF0000"/>
              </a:solidFill>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7" name="文本框 3">
            <a:extLst>
              <a:ext uri="{FF2B5EF4-FFF2-40B4-BE49-F238E27FC236}">
                <a16:creationId xmlns:a16="http://schemas.microsoft.com/office/drawing/2014/main" id="{74AD1D9D-1FD1-B9FA-64BD-39EBBA36046B}"/>
              </a:ext>
            </a:extLst>
          </p:cNvPr>
          <p:cNvSpPr txBox="1"/>
          <p:nvPr/>
        </p:nvSpPr>
        <p:spPr>
          <a:xfrm>
            <a:off x="2348249" y="3386976"/>
            <a:ext cx="4447502" cy="400110"/>
          </a:xfrm>
          <a:prstGeom prst="rect">
            <a:avLst/>
          </a:prstGeom>
          <a:noFill/>
        </p:spPr>
        <p:txBody>
          <a:bodyPr wrap="square" rtlCol="0">
            <a:spAutoFit/>
          </a:bodyPr>
          <a:lstStyle/>
          <a:p>
            <a:pPr algn="r" rtl="1"/>
            <a:r>
              <a:rPr lang="ar-KW" altLang="zh-CN" sz="2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تقديم </a:t>
            </a:r>
            <a:r>
              <a:rPr lang="ar-KW" altLang="zh-CN" sz="2000" b="1" dirty="0" err="1">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المعلمة:أ</a:t>
            </a:r>
            <a:r>
              <a:rPr lang="ar-KW" altLang="zh-CN" sz="20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endParaRPr lang="zh-CN" altLang="en-US" sz="2000" b="1" dirty="0">
              <a:solidFill>
                <a:srgbClr val="FFC00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8" name="文本框 3">
            <a:extLst>
              <a:ext uri="{FF2B5EF4-FFF2-40B4-BE49-F238E27FC236}">
                <a16:creationId xmlns:a16="http://schemas.microsoft.com/office/drawing/2014/main" id="{E431C5B9-1356-743B-6071-DCD4A8472979}"/>
              </a:ext>
            </a:extLst>
          </p:cNvPr>
          <p:cNvSpPr txBox="1"/>
          <p:nvPr/>
        </p:nvSpPr>
        <p:spPr>
          <a:xfrm>
            <a:off x="353035" y="3901922"/>
            <a:ext cx="2661255" cy="338554"/>
          </a:xfrm>
          <a:prstGeom prst="rect">
            <a:avLst/>
          </a:prstGeom>
          <a:noFill/>
        </p:spPr>
        <p:txBody>
          <a:bodyPr wrap="square" rtlCol="0">
            <a:spAutoFit/>
          </a:bodyPr>
          <a:lstStyle/>
          <a:p>
            <a:pPr algn="r" rtl="1"/>
            <a:r>
              <a:rPr lang="ar-SA" altLang="zh-CN" sz="1600" b="1" dirty="0">
                <a:solidFill>
                  <a:srgbClr val="FF0000"/>
                </a:solidFill>
                <a:latin typeface="Calibri" panose="020F0502020204030204" pitchFamily="34" charset="0"/>
                <a:ea typeface="Calibri" panose="020F0502020204030204" pitchFamily="34" charset="0"/>
                <a:cs typeface="Calibri" panose="020F0502020204030204" pitchFamily="34" charset="0"/>
              </a:rPr>
              <a:t>التاريخ :</a:t>
            </a:r>
            <a:endParaRPr lang="zh-CN" altLang="en-US" sz="1600" b="1" dirty="0">
              <a:solidFill>
                <a:srgbClr val="FF0000"/>
              </a:solidFill>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9" name="文本框 3">
            <a:extLst>
              <a:ext uri="{FF2B5EF4-FFF2-40B4-BE49-F238E27FC236}">
                <a16:creationId xmlns:a16="http://schemas.microsoft.com/office/drawing/2014/main" id="{E3D11171-76E2-1B0D-1413-A978DC3ACE0E}"/>
              </a:ext>
            </a:extLst>
          </p:cNvPr>
          <p:cNvSpPr txBox="1"/>
          <p:nvPr/>
        </p:nvSpPr>
        <p:spPr>
          <a:xfrm>
            <a:off x="737242" y="3610566"/>
            <a:ext cx="2661255" cy="338554"/>
          </a:xfrm>
          <a:prstGeom prst="rect">
            <a:avLst/>
          </a:prstGeom>
          <a:noFill/>
        </p:spPr>
        <p:txBody>
          <a:bodyPr wrap="square" rtlCol="0">
            <a:spAutoFit/>
          </a:bodyPr>
          <a:lstStyle/>
          <a:p>
            <a:pPr algn="r" rtl="1"/>
            <a:r>
              <a:rPr lang="ar-SA" altLang="zh-CN" sz="1600" b="1" dirty="0">
                <a:solidFill>
                  <a:srgbClr val="FF0000"/>
                </a:solidFill>
                <a:latin typeface="Calibri" panose="020F0502020204030204" pitchFamily="34" charset="0"/>
                <a:ea typeface="Calibri" panose="020F0502020204030204" pitchFamily="34" charset="0"/>
                <a:cs typeface="Calibri" panose="020F0502020204030204" pitchFamily="34" charset="0"/>
              </a:rPr>
              <a:t>الحصة : </a:t>
            </a:r>
            <a:endParaRPr lang="zh-CN" altLang="en-US" sz="1600" b="1" dirty="0">
              <a:solidFill>
                <a:srgbClr val="FF0000"/>
              </a:solidFill>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09"/>
                                        </p:tgtEl>
                                        <p:attrNameLst>
                                          <p:attrName>style.visibility</p:attrName>
                                        </p:attrNameLst>
                                      </p:cBhvr>
                                      <p:to>
                                        <p:strVal val="visible"/>
                                      </p:to>
                                    </p:set>
                                    <p:animEffect transition="in" filter="fade">
                                      <p:cBhvr>
                                        <p:cTn id="7" dur="500"/>
                                        <p:tgtEl>
                                          <p:spTgt spid="370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anim calcmode="lin" valueType="num">
                                      <p:cBhvr>
                                        <p:cTn id="11" dur="1000" fill="hold"/>
                                        <p:tgtEl>
                                          <p:spTgt spid="6"/>
                                        </p:tgtEl>
                                        <p:attrNameLst>
                                          <p:attrName>ppt_x</p:attrName>
                                        </p:attrNameLst>
                                      </p:cBhvr>
                                      <p:tavLst>
                                        <p:tav tm="0">
                                          <p:val>
                                            <p:strVal val="#ppt_x"/>
                                          </p:val>
                                        </p:tav>
                                        <p:tav tm="100000">
                                          <p:val>
                                            <p:strVal val="#ppt_x"/>
                                          </p:val>
                                        </p:tav>
                                      </p:tavLst>
                                    </p:anim>
                                    <p:anim calcmode="lin" valueType="num">
                                      <p:cBhvr>
                                        <p:cTn id="12" dur="1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9" grpId="0"/>
      <p:bldP spid="6" grpId="0"/>
      <p:bldP spid="7" grpId="0"/>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20"/>
        <p:cNvGrpSpPr/>
        <p:nvPr/>
      </p:nvGrpSpPr>
      <p:grpSpPr>
        <a:xfrm>
          <a:off x="0" y="0"/>
          <a:ext cx="0" cy="0"/>
          <a:chOff x="0" y="0"/>
          <a:chExt cx="0" cy="0"/>
        </a:xfrm>
      </p:grpSpPr>
      <p:sp>
        <p:nvSpPr>
          <p:cNvPr id="3721" name="Google Shape;3721;p41"/>
          <p:cNvSpPr txBox="1">
            <a:spLocks noGrp="1"/>
          </p:cNvSpPr>
          <p:nvPr>
            <p:ph type="title"/>
          </p:nvPr>
        </p:nvSpPr>
        <p:spPr>
          <a:xfrm>
            <a:off x="3637248" y="2162288"/>
            <a:ext cx="2336400" cy="45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السعادة</a:t>
            </a:r>
            <a:endParaRP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22" name="Google Shape;3722;p41">
            <a:hlinkClick r:id="rId3" action="ppaction://hlinksldjump"/>
          </p:cNvPr>
          <p:cNvSpPr txBox="1">
            <a:spLocks noGrp="1"/>
          </p:cNvSpPr>
          <p:nvPr>
            <p:ph type="title" idx="2"/>
          </p:nvPr>
        </p:nvSpPr>
        <p:spPr>
          <a:xfrm>
            <a:off x="4167798" y="1586601"/>
            <a:ext cx="1275300"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rPr>
              <a:t>2</a:t>
            </a:r>
            <a:endParaRPr b="1" dirty="0">
              <a:effectLst>
                <a:outerShdw blurRad="38100" dist="38100" dir="2700000" algn="tl">
                  <a:srgbClr val="000000">
                    <a:alpha val="43137"/>
                  </a:srgbClr>
                </a:outerShdw>
              </a:effectLst>
            </a:endParaRPr>
          </a:p>
        </p:txBody>
      </p:sp>
      <p:sp>
        <p:nvSpPr>
          <p:cNvPr id="3724" name="Google Shape;3724;p41"/>
          <p:cNvSpPr txBox="1">
            <a:spLocks noGrp="1"/>
          </p:cNvSpPr>
          <p:nvPr>
            <p:ph type="title" idx="3"/>
          </p:nvPr>
        </p:nvSpPr>
        <p:spPr>
          <a:xfrm>
            <a:off x="5829394" y="2208071"/>
            <a:ext cx="2336400" cy="45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مقدمة</a:t>
            </a:r>
            <a:endParaRP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25" name="Google Shape;3725;p41">
            <a:hlinkClick r:id="rId4" action="ppaction://hlinksldjump"/>
          </p:cNvPr>
          <p:cNvSpPr txBox="1">
            <a:spLocks noGrp="1"/>
          </p:cNvSpPr>
          <p:nvPr>
            <p:ph type="title" idx="4"/>
          </p:nvPr>
        </p:nvSpPr>
        <p:spPr>
          <a:xfrm>
            <a:off x="6359944" y="1606027"/>
            <a:ext cx="1275300"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rPr>
              <a:t>1</a:t>
            </a:r>
            <a:endParaRPr b="1" dirty="0">
              <a:effectLst>
                <a:outerShdw blurRad="38100" dist="38100" dir="2700000" algn="tl">
                  <a:srgbClr val="000000">
                    <a:alpha val="43137"/>
                  </a:srgbClr>
                </a:outerShdw>
              </a:effectLst>
            </a:endParaRPr>
          </a:p>
        </p:txBody>
      </p:sp>
      <p:sp>
        <p:nvSpPr>
          <p:cNvPr id="3727" name="Google Shape;3727;p41"/>
          <p:cNvSpPr txBox="1">
            <a:spLocks noGrp="1"/>
          </p:cNvSpPr>
          <p:nvPr>
            <p:ph type="title" idx="6"/>
          </p:nvPr>
        </p:nvSpPr>
        <p:spPr>
          <a:xfrm>
            <a:off x="5881942" y="3676125"/>
            <a:ext cx="2336400" cy="45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متطلبات السعادة</a:t>
            </a:r>
            <a:endParaRP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28" name="Google Shape;3728;p41">
            <a:hlinkClick r:id="rId5" action="ppaction://hlinksldjump"/>
          </p:cNvPr>
          <p:cNvSpPr txBox="1">
            <a:spLocks noGrp="1"/>
          </p:cNvSpPr>
          <p:nvPr>
            <p:ph type="title" idx="7"/>
          </p:nvPr>
        </p:nvSpPr>
        <p:spPr>
          <a:xfrm>
            <a:off x="6264227" y="3038773"/>
            <a:ext cx="1275300"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rPr>
              <a:t>4</a:t>
            </a:r>
            <a:endParaRPr b="1" dirty="0">
              <a:effectLst>
                <a:outerShdw blurRad="38100" dist="38100" dir="2700000" algn="tl">
                  <a:srgbClr val="000000">
                    <a:alpha val="43137"/>
                  </a:srgbClr>
                </a:outerShdw>
              </a:effectLst>
            </a:endParaRPr>
          </a:p>
        </p:txBody>
      </p:sp>
      <p:sp>
        <p:nvSpPr>
          <p:cNvPr id="3730" name="Google Shape;3730;p41"/>
          <p:cNvSpPr txBox="1">
            <a:spLocks noGrp="1"/>
          </p:cNvSpPr>
          <p:nvPr>
            <p:ph type="title" idx="9"/>
          </p:nvPr>
        </p:nvSpPr>
        <p:spPr>
          <a:xfrm>
            <a:off x="945065" y="2152150"/>
            <a:ext cx="2336400" cy="45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السعادة</a:t>
            </a:r>
            <a:endParaRPr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31" name="Google Shape;3731;p41">
            <a:hlinkClick r:id="rId6" action="ppaction://hlinksldjump"/>
          </p:cNvPr>
          <p:cNvSpPr txBox="1">
            <a:spLocks noGrp="1"/>
          </p:cNvSpPr>
          <p:nvPr>
            <p:ph type="title" idx="13"/>
          </p:nvPr>
        </p:nvSpPr>
        <p:spPr>
          <a:xfrm>
            <a:off x="1515494" y="1621025"/>
            <a:ext cx="1275300" cy="48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b="1" dirty="0">
                <a:effectLst>
                  <a:outerShdw blurRad="38100" dist="38100" dir="2700000" algn="tl">
                    <a:srgbClr val="000000">
                      <a:alpha val="43137"/>
                    </a:srgbClr>
                  </a:outerShdw>
                </a:effectLst>
              </a:rPr>
              <a:t>3</a:t>
            </a:r>
            <a:endParaRPr b="1" dirty="0">
              <a:effectLst>
                <a:outerShdw blurRad="38100" dist="38100" dir="2700000" algn="tl">
                  <a:srgbClr val="000000">
                    <a:alpha val="43137"/>
                  </a:srgbClr>
                </a:outerShdw>
              </a:effectLst>
            </a:endParaRPr>
          </a:p>
        </p:txBody>
      </p:sp>
      <p:sp>
        <p:nvSpPr>
          <p:cNvPr id="3733" name="Google Shape;3733;p41"/>
          <p:cNvSpPr txBox="1">
            <a:spLocks noGrp="1"/>
          </p:cNvSpPr>
          <p:nvPr>
            <p:ph type="title" idx="15"/>
          </p:nvPr>
        </p:nvSpPr>
        <p:spPr>
          <a:xfrm>
            <a:off x="713250" y="445025"/>
            <a:ext cx="7717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اليوم</a:t>
            </a:r>
            <a:r>
              <a:rPr lang="en"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44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سنتعلم </a:t>
            </a:r>
            <a:r>
              <a:rPr lang="en"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ماذا </a:t>
            </a:r>
            <a:endParaRPr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35" name="Google Shape;3735;p41">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6" name="Google Shape;3736;p41">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724;p41">
            <a:extLst>
              <a:ext uri="{FF2B5EF4-FFF2-40B4-BE49-F238E27FC236}">
                <a16:creationId xmlns:a16="http://schemas.microsoft.com/office/drawing/2014/main" id="{BFEE0A2A-5B85-0C24-56AE-5DB4C50608AF}"/>
              </a:ext>
            </a:extLst>
          </p:cNvPr>
          <p:cNvSpPr txBox="1">
            <a:spLocks/>
          </p:cNvSpPr>
          <p:nvPr/>
        </p:nvSpPr>
        <p:spPr>
          <a:xfrm>
            <a:off x="3413729" y="3640817"/>
            <a:ext cx="2336400" cy="452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2400"/>
              <a:buFont typeface="Ranchers"/>
              <a:buNone/>
              <a:defRPr sz="2500" b="0" i="0" u="none" strike="noStrike" cap="none">
                <a:solidFill>
                  <a:schemeClr val="accent1"/>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9pPr>
          </a:lstStyle>
          <a:p>
            <a:r>
              <a:rPr lang="ar-KW"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هرمونات السعادة</a:t>
            </a:r>
          </a:p>
        </p:txBody>
      </p:sp>
      <p:sp>
        <p:nvSpPr>
          <p:cNvPr id="13" name="Google Shape;3725;p41">
            <a:hlinkClick r:id="rId4" action="ppaction://hlinksldjump"/>
            <a:extLst>
              <a:ext uri="{FF2B5EF4-FFF2-40B4-BE49-F238E27FC236}">
                <a16:creationId xmlns:a16="http://schemas.microsoft.com/office/drawing/2014/main" id="{37415F1D-79DB-D22A-1055-360081CE6D54}"/>
              </a:ext>
            </a:extLst>
          </p:cNvPr>
          <p:cNvSpPr txBox="1">
            <a:spLocks/>
          </p:cNvSpPr>
          <p:nvPr/>
        </p:nvSpPr>
        <p:spPr>
          <a:xfrm>
            <a:off x="3944279" y="3038773"/>
            <a:ext cx="1275300" cy="484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3000"/>
              <a:buFont typeface="Ranchers"/>
              <a:buNone/>
              <a:defRPr sz="3000" b="0" i="0" u="none" strike="noStrike" cap="none">
                <a:solidFill>
                  <a:schemeClr val="accent1"/>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9pPr>
          </a:lstStyle>
          <a:p>
            <a:r>
              <a:rPr lang="ar-KW" b="1" dirty="0">
                <a:solidFill>
                  <a:srgbClr val="FFC000"/>
                </a:solidFill>
                <a:effectLst>
                  <a:outerShdw blurRad="38100" dist="38100" dir="2700000" algn="tl">
                    <a:srgbClr val="000000">
                      <a:alpha val="43137"/>
                    </a:srgbClr>
                  </a:outerShdw>
                </a:effectLst>
              </a:rPr>
              <a:t>5</a:t>
            </a:r>
          </a:p>
        </p:txBody>
      </p:sp>
      <p:sp>
        <p:nvSpPr>
          <p:cNvPr id="14" name="Google Shape;3724;p41">
            <a:extLst>
              <a:ext uri="{FF2B5EF4-FFF2-40B4-BE49-F238E27FC236}">
                <a16:creationId xmlns:a16="http://schemas.microsoft.com/office/drawing/2014/main" id="{0D7F1CC7-3102-0A94-3811-C123FDD92D5D}"/>
              </a:ext>
            </a:extLst>
          </p:cNvPr>
          <p:cNvSpPr txBox="1">
            <a:spLocks/>
          </p:cNvSpPr>
          <p:nvPr/>
        </p:nvSpPr>
        <p:spPr>
          <a:xfrm>
            <a:off x="945065" y="3676125"/>
            <a:ext cx="2336400" cy="452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2400"/>
              <a:buFont typeface="Ranchers"/>
              <a:buNone/>
              <a:defRPr sz="2500" b="0" i="0" u="none" strike="noStrike" cap="none">
                <a:solidFill>
                  <a:schemeClr val="accent1"/>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2400"/>
              <a:buFont typeface="Ranchers"/>
              <a:buNone/>
              <a:defRPr sz="2400" b="0" i="0" u="none" strike="noStrike" cap="none">
                <a:solidFill>
                  <a:schemeClr val="accent6"/>
                </a:solidFill>
                <a:latin typeface="Ranchers"/>
                <a:ea typeface="Ranchers"/>
                <a:cs typeface="Ranchers"/>
                <a:sym typeface="Ranchers"/>
              </a:defRPr>
            </a:lvl9pPr>
          </a:lstStyle>
          <a:p>
            <a:r>
              <a:rPr lang="ar-KW"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عادات يومية تجعلك سعيداً</a:t>
            </a:r>
          </a:p>
        </p:txBody>
      </p:sp>
      <p:sp>
        <p:nvSpPr>
          <p:cNvPr id="15" name="Google Shape;3725;p41">
            <a:hlinkClick r:id="rId4" action="ppaction://hlinksldjump"/>
            <a:extLst>
              <a:ext uri="{FF2B5EF4-FFF2-40B4-BE49-F238E27FC236}">
                <a16:creationId xmlns:a16="http://schemas.microsoft.com/office/drawing/2014/main" id="{E485F0A2-06FE-D8D5-90E0-5192A190A37C}"/>
              </a:ext>
            </a:extLst>
          </p:cNvPr>
          <p:cNvSpPr txBox="1">
            <a:spLocks/>
          </p:cNvSpPr>
          <p:nvPr/>
        </p:nvSpPr>
        <p:spPr>
          <a:xfrm>
            <a:off x="1475615" y="3038773"/>
            <a:ext cx="1275300" cy="484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3000"/>
              <a:buFont typeface="Ranchers"/>
              <a:buNone/>
              <a:defRPr sz="3000" b="0" i="0" u="none" strike="noStrike" cap="none">
                <a:solidFill>
                  <a:schemeClr val="accent1"/>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3000"/>
              <a:buFont typeface="Ranchers"/>
              <a:buNone/>
              <a:defRPr sz="3000" b="0" i="0" u="none" strike="noStrike" cap="none">
                <a:solidFill>
                  <a:schemeClr val="accent6"/>
                </a:solidFill>
                <a:latin typeface="Ranchers"/>
                <a:ea typeface="Ranchers"/>
                <a:cs typeface="Ranchers"/>
                <a:sym typeface="Ranchers"/>
              </a:defRPr>
            </a:lvl9pPr>
          </a:lstStyle>
          <a:p>
            <a:r>
              <a:rPr lang="ar-KW" b="1" dirty="0">
                <a:solidFill>
                  <a:srgbClr val="7030A0"/>
                </a:solidFill>
                <a:effectLst>
                  <a:outerShdw blurRad="38100" dist="38100" dir="2700000" algn="tl">
                    <a:srgbClr val="000000">
                      <a:alpha val="43137"/>
                    </a:srgbClr>
                  </a:outerShdw>
                </a:effectLst>
              </a:rPr>
              <a:t>6</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725"/>
                                        </p:tgtEl>
                                        <p:attrNameLst>
                                          <p:attrName>style.visibility</p:attrName>
                                        </p:attrNameLst>
                                      </p:cBhvr>
                                      <p:to>
                                        <p:strVal val="visible"/>
                                      </p:to>
                                    </p:set>
                                    <p:anim calcmode="lin" valueType="num">
                                      <p:cBhvr additive="base">
                                        <p:cTn id="7" dur="1000"/>
                                        <p:tgtEl>
                                          <p:spTgt spid="3725"/>
                                        </p:tgtEl>
                                        <p:attrNameLst>
                                          <p:attrName>ppt_x</p:attrName>
                                        </p:attrNameLst>
                                      </p:cBhvr>
                                      <p:tavLst>
                                        <p:tav tm="0">
                                          <p:val>
                                            <p:strVal val="#ppt_x+1"/>
                                          </p:val>
                                        </p:tav>
                                        <p:tav tm="100000">
                                          <p:val>
                                            <p:strVal val="#ppt_x"/>
                                          </p:val>
                                        </p:tav>
                                      </p:tavLst>
                                    </p:anim>
                                  </p:childTnLst>
                                </p:cTn>
                              </p:par>
                              <p:par>
                                <p:cTn id="8" presetID="2" presetClass="entr" presetSubtype="2" fill="hold" nodeType="withEffect">
                                  <p:stCondLst>
                                    <p:cond delay="0"/>
                                  </p:stCondLst>
                                  <p:childTnLst>
                                    <p:set>
                                      <p:cBhvr>
                                        <p:cTn id="9" dur="1" fill="hold">
                                          <p:stCondLst>
                                            <p:cond delay="0"/>
                                          </p:stCondLst>
                                        </p:cTn>
                                        <p:tgtEl>
                                          <p:spTgt spid="3724"/>
                                        </p:tgtEl>
                                        <p:attrNameLst>
                                          <p:attrName>style.visibility</p:attrName>
                                        </p:attrNameLst>
                                      </p:cBhvr>
                                      <p:to>
                                        <p:strVal val="visible"/>
                                      </p:to>
                                    </p:set>
                                    <p:anim calcmode="lin" valueType="num">
                                      <p:cBhvr additive="base">
                                        <p:cTn id="10" dur="1000"/>
                                        <p:tgtEl>
                                          <p:spTgt spid="3724"/>
                                        </p:tgtEl>
                                        <p:attrNameLst>
                                          <p:attrName>ppt_x</p:attrName>
                                        </p:attrNameLst>
                                      </p:cBhvr>
                                      <p:tavLst>
                                        <p:tav tm="0">
                                          <p:val>
                                            <p:strVal val="#ppt_x+1"/>
                                          </p:val>
                                        </p:tav>
                                        <p:tav tm="100000">
                                          <p:val>
                                            <p:strVal val="#ppt_x"/>
                                          </p:val>
                                        </p:tav>
                                      </p:tavLst>
                                    </p:anim>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722"/>
                                        </p:tgtEl>
                                        <p:attrNameLst>
                                          <p:attrName>style.visibility</p:attrName>
                                        </p:attrNameLst>
                                      </p:cBhvr>
                                      <p:to>
                                        <p:strVal val="visible"/>
                                      </p:to>
                                    </p:set>
                                    <p:anim calcmode="lin" valueType="num">
                                      <p:cBhvr additive="base">
                                        <p:cTn id="14" dur="1000"/>
                                        <p:tgtEl>
                                          <p:spTgt spid="3722"/>
                                        </p:tgtEl>
                                        <p:attrNameLst>
                                          <p:attrName>ppt_x</p:attrName>
                                        </p:attrNameLst>
                                      </p:cBhvr>
                                      <p:tavLst>
                                        <p:tav tm="0">
                                          <p:val>
                                            <p:strVal val="#ppt_x-1"/>
                                          </p:val>
                                        </p:tav>
                                        <p:tav tm="100000">
                                          <p:val>
                                            <p:strVal val="#ppt_x"/>
                                          </p:val>
                                        </p:tav>
                                      </p:tavLst>
                                    </p:anim>
                                  </p:childTnLst>
                                </p:cTn>
                              </p:par>
                              <p:par>
                                <p:cTn id="15" presetID="2" presetClass="entr" presetSubtype="8" fill="hold" nodeType="withEffect">
                                  <p:stCondLst>
                                    <p:cond delay="0"/>
                                  </p:stCondLst>
                                  <p:childTnLst>
                                    <p:set>
                                      <p:cBhvr>
                                        <p:cTn id="16" dur="1" fill="hold">
                                          <p:stCondLst>
                                            <p:cond delay="0"/>
                                          </p:stCondLst>
                                        </p:cTn>
                                        <p:tgtEl>
                                          <p:spTgt spid="3721"/>
                                        </p:tgtEl>
                                        <p:attrNameLst>
                                          <p:attrName>style.visibility</p:attrName>
                                        </p:attrNameLst>
                                      </p:cBhvr>
                                      <p:to>
                                        <p:strVal val="visible"/>
                                      </p:to>
                                    </p:set>
                                    <p:anim calcmode="lin" valueType="num">
                                      <p:cBhvr additive="base">
                                        <p:cTn id="17" dur="1000"/>
                                        <p:tgtEl>
                                          <p:spTgt spid="3721"/>
                                        </p:tgtEl>
                                        <p:attrNameLst>
                                          <p:attrName>ppt_x</p:attrName>
                                        </p:attrNameLst>
                                      </p:cBhvr>
                                      <p:tavLst>
                                        <p:tav tm="0">
                                          <p:val>
                                            <p:strVal val="#ppt_x-1"/>
                                          </p:val>
                                        </p:tav>
                                        <p:tav tm="100000">
                                          <p:val>
                                            <p:strVal val="#ppt_x"/>
                                          </p:val>
                                        </p:tav>
                                      </p:tavLst>
                                    </p:anim>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731"/>
                                        </p:tgtEl>
                                        <p:attrNameLst>
                                          <p:attrName>style.visibility</p:attrName>
                                        </p:attrNameLst>
                                      </p:cBhvr>
                                      <p:to>
                                        <p:strVal val="visible"/>
                                      </p:to>
                                    </p:set>
                                    <p:anim calcmode="lin" valueType="num">
                                      <p:cBhvr additive="base">
                                        <p:cTn id="21" dur="1000"/>
                                        <p:tgtEl>
                                          <p:spTgt spid="3731"/>
                                        </p:tgtEl>
                                        <p:attrNameLst>
                                          <p:attrName>ppt_x</p:attrName>
                                        </p:attrNameLst>
                                      </p:cBhvr>
                                      <p:tavLst>
                                        <p:tav tm="0">
                                          <p:val>
                                            <p:strVal val="#ppt_x+1"/>
                                          </p:val>
                                        </p:tav>
                                        <p:tav tm="100000">
                                          <p:val>
                                            <p:strVal val="#ppt_x"/>
                                          </p:val>
                                        </p:tav>
                                      </p:tavLst>
                                    </p:anim>
                                  </p:childTnLst>
                                </p:cTn>
                              </p:par>
                              <p:par>
                                <p:cTn id="22" presetID="2" presetClass="entr" presetSubtype="2" fill="hold" nodeType="withEffect">
                                  <p:stCondLst>
                                    <p:cond delay="0"/>
                                  </p:stCondLst>
                                  <p:childTnLst>
                                    <p:set>
                                      <p:cBhvr>
                                        <p:cTn id="23" dur="1" fill="hold">
                                          <p:stCondLst>
                                            <p:cond delay="0"/>
                                          </p:stCondLst>
                                        </p:cTn>
                                        <p:tgtEl>
                                          <p:spTgt spid="3730"/>
                                        </p:tgtEl>
                                        <p:attrNameLst>
                                          <p:attrName>style.visibility</p:attrName>
                                        </p:attrNameLst>
                                      </p:cBhvr>
                                      <p:to>
                                        <p:strVal val="visible"/>
                                      </p:to>
                                    </p:set>
                                    <p:anim calcmode="lin" valueType="num">
                                      <p:cBhvr additive="base">
                                        <p:cTn id="24" dur="1000"/>
                                        <p:tgtEl>
                                          <p:spTgt spid="3730"/>
                                        </p:tgtEl>
                                        <p:attrNameLst>
                                          <p:attrName>ppt_x</p:attrName>
                                        </p:attrNameLst>
                                      </p:cBhvr>
                                      <p:tavLst>
                                        <p:tav tm="0">
                                          <p:val>
                                            <p:strVal val="#ppt_x+1"/>
                                          </p:val>
                                        </p:tav>
                                        <p:tav tm="100000">
                                          <p:val>
                                            <p:strVal val="#ppt_x"/>
                                          </p:val>
                                        </p:tav>
                                      </p:tavLst>
                                    </p:anim>
                                  </p:childTnLst>
                                </p:cTn>
                              </p:par>
                            </p:childTnLst>
                          </p:cTn>
                        </p:par>
                        <p:par>
                          <p:cTn id="25" fill="hold">
                            <p:stCondLst>
                              <p:cond delay="3000"/>
                            </p:stCondLst>
                            <p:childTnLst>
                              <p:par>
                                <p:cTn id="26" presetID="2" presetClass="entr" presetSubtype="8" fill="hold" nodeType="afterEffect">
                                  <p:stCondLst>
                                    <p:cond delay="0"/>
                                  </p:stCondLst>
                                  <p:childTnLst>
                                    <p:set>
                                      <p:cBhvr>
                                        <p:cTn id="27" dur="1" fill="hold">
                                          <p:stCondLst>
                                            <p:cond delay="0"/>
                                          </p:stCondLst>
                                        </p:cTn>
                                        <p:tgtEl>
                                          <p:spTgt spid="3728"/>
                                        </p:tgtEl>
                                        <p:attrNameLst>
                                          <p:attrName>style.visibility</p:attrName>
                                        </p:attrNameLst>
                                      </p:cBhvr>
                                      <p:to>
                                        <p:strVal val="visible"/>
                                      </p:to>
                                    </p:set>
                                    <p:anim calcmode="lin" valueType="num">
                                      <p:cBhvr additive="base">
                                        <p:cTn id="28" dur="1000"/>
                                        <p:tgtEl>
                                          <p:spTgt spid="3728"/>
                                        </p:tgtEl>
                                        <p:attrNameLst>
                                          <p:attrName>ppt_x</p:attrName>
                                        </p:attrNameLst>
                                      </p:cBhvr>
                                      <p:tavLst>
                                        <p:tav tm="0">
                                          <p:val>
                                            <p:strVal val="#ppt_x-1"/>
                                          </p:val>
                                        </p:tav>
                                        <p:tav tm="100000">
                                          <p:val>
                                            <p:strVal val="#ppt_x"/>
                                          </p:val>
                                        </p:tav>
                                      </p:tavLst>
                                    </p:anim>
                                  </p:childTnLst>
                                </p:cTn>
                              </p:par>
                              <p:par>
                                <p:cTn id="29" presetID="2" presetClass="entr" presetSubtype="8" fill="hold" nodeType="withEffect">
                                  <p:stCondLst>
                                    <p:cond delay="0"/>
                                  </p:stCondLst>
                                  <p:childTnLst>
                                    <p:set>
                                      <p:cBhvr>
                                        <p:cTn id="30" dur="1" fill="hold">
                                          <p:stCondLst>
                                            <p:cond delay="0"/>
                                          </p:stCondLst>
                                        </p:cTn>
                                        <p:tgtEl>
                                          <p:spTgt spid="3727"/>
                                        </p:tgtEl>
                                        <p:attrNameLst>
                                          <p:attrName>style.visibility</p:attrName>
                                        </p:attrNameLst>
                                      </p:cBhvr>
                                      <p:to>
                                        <p:strVal val="visible"/>
                                      </p:to>
                                    </p:set>
                                    <p:anim calcmode="lin" valueType="num">
                                      <p:cBhvr additive="base">
                                        <p:cTn id="31" dur="1000"/>
                                        <p:tgtEl>
                                          <p:spTgt spid="3727"/>
                                        </p:tgtEl>
                                        <p:attrNameLst>
                                          <p:attrName>ppt_x</p:attrName>
                                        </p:attrNameLst>
                                      </p:cBhvr>
                                      <p:tavLst>
                                        <p:tav tm="0">
                                          <p:val>
                                            <p:strVal val="#ppt_x-1"/>
                                          </p:val>
                                        </p:tav>
                                        <p:tav tm="100000">
                                          <p:val>
                                            <p:strVal val="#ppt_x"/>
                                          </p:val>
                                        </p:tav>
                                      </p:tavLst>
                                    </p:anim>
                                  </p:childTnLst>
                                </p:cTn>
                              </p:par>
                            </p:childTnLst>
                          </p:cTn>
                        </p:par>
                        <p:par>
                          <p:cTn id="32" fill="hold">
                            <p:stCondLst>
                              <p:cond delay="4000"/>
                            </p:stCondLst>
                            <p:childTnLst>
                              <p:par>
                                <p:cTn id="33" presetID="2" presetClass="entr" presetSubtype="2"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1000"/>
                                        <p:tgtEl>
                                          <p:spTgt spid="13"/>
                                        </p:tgtEl>
                                        <p:attrNameLst>
                                          <p:attrName>ppt_x</p:attrName>
                                        </p:attrNameLst>
                                      </p:cBhvr>
                                      <p:tavLst>
                                        <p:tav tm="0">
                                          <p:val>
                                            <p:strVal val="#ppt_x+1"/>
                                          </p:val>
                                        </p:tav>
                                        <p:tav tm="100000">
                                          <p:val>
                                            <p:strVal val="#ppt_x"/>
                                          </p:val>
                                        </p:tav>
                                      </p:tavLst>
                                    </p:anim>
                                  </p:childTnLst>
                                </p:cTn>
                              </p:par>
                              <p:par>
                                <p:cTn id="36" presetID="2" presetClass="entr" presetSubtype="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1000"/>
                                        <p:tgtEl>
                                          <p:spTgt spid="12"/>
                                        </p:tgtEl>
                                        <p:attrNameLst>
                                          <p:attrName>ppt_x</p:attrName>
                                        </p:attrNameLst>
                                      </p:cBhvr>
                                      <p:tavLst>
                                        <p:tav tm="0">
                                          <p:val>
                                            <p:strVal val="#ppt_x+1"/>
                                          </p:val>
                                        </p:tav>
                                        <p:tav tm="100000">
                                          <p:val>
                                            <p:strVal val="#ppt_x"/>
                                          </p:val>
                                        </p:tav>
                                      </p:tavLst>
                                    </p:anim>
                                  </p:childTnLst>
                                </p:cTn>
                              </p:par>
                            </p:childTnLst>
                          </p:cTn>
                        </p:par>
                        <p:par>
                          <p:cTn id="39" fill="hold">
                            <p:stCondLst>
                              <p:cond delay="5000"/>
                            </p:stCondLst>
                            <p:childTnLst>
                              <p:par>
                                <p:cTn id="40" presetID="2" presetClass="entr" presetSubtype="2"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1000"/>
                                        <p:tgtEl>
                                          <p:spTgt spid="15"/>
                                        </p:tgtEl>
                                        <p:attrNameLst>
                                          <p:attrName>ppt_x</p:attrName>
                                        </p:attrNameLst>
                                      </p:cBhvr>
                                      <p:tavLst>
                                        <p:tav tm="0">
                                          <p:val>
                                            <p:strVal val="#ppt_x+1"/>
                                          </p:val>
                                        </p:tav>
                                        <p:tav tm="100000">
                                          <p:val>
                                            <p:strVal val="#ppt_x"/>
                                          </p:val>
                                        </p:tav>
                                      </p:tavLst>
                                    </p:anim>
                                  </p:childTnLst>
                                </p:cTn>
                              </p:par>
                              <p:par>
                                <p:cTn id="43" presetID="2" presetClass="entr" presetSubtype="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1000"/>
                                        <p:tgtEl>
                                          <p:spTgt spid="1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931"/>
        <p:cNvGrpSpPr/>
        <p:nvPr/>
      </p:nvGrpSpPr>
      <p:grpSpPr>
        <a:xfrm>
          <a:off x="0" y="0"/>
          <a:ext cx="0" cy="0"/>
          <a:chOff x="0" y="0"/>
          <a:chExt cx="0" cy="0"/>
        </a:xfrm>
      </p:grpSpPr>
      <p:sp>
        <p:nvSpPr>
          <p:cNvPr id="3932" name="Google Shape;3932;p44"/>
          <p:cNvSpPr txBox="1">
            <a:spLocks noGrp="1"/>
          </p:cNvSpPr>
          <p:nvPr>
            <p:ph type="title"/>
          </p:nvPr>
        </p:nvSpPr>
        <p:spPr>
          <a:xfrm>
            <a:off x="2281200" y="1375425"/>
            <a:ext cx="4581600" cy="1583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5400" b="1" dirty="0">
                <a:latin typeface="Calibri" panose="020F0502020204030204" pitchFamily="34" charset="0"/>
                <a:ea typeface="Calibri" panose="020F0502020204030204" pitchFamily="34" charset="0"/>
                <a:cs typeface="Calibri" panose="020F0502020204030204" pitchFamily="34" charset="0"/>
              </a:rPr>
              <a:t>خبر أو حدث أو كلمة أسعدتك اليوم !</a:t>
            </a:r>
            <a:endParaRPr sz="5400" b="1" dirty="0">
              <a:solidFill>
                <a:schemeClr val="lt2"/>
              </a:solidFill>
              <a:latin typeface="Calibri" panose="020F0502020204030204" pitchFamily="34" charset="0"/>
              <a:ea typeface="Calibri" panose="020F0502020204030204" pitchFamily="34" charset="0"/>
              <a:cs typeface="Calibri" panose="020F0502020204030204" pitchFamily="34" charset="0"/>
            </a:endParaRPr>
          </a:p>
        </p:txBody>
      </p:sp>
      <p:sp>
        <p:nvSpPr>
          <p:cNvPr id="3935" name="Google Shape;3935;p44">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6" name="Google Shape;3936;p44">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8" name="Google Shape;3938;p44">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3932;p44">
            <a:extLst>
              <a:ext uri="{FF2B5EF4-FFF2-40B4-BE49-F238E27FC236}">
                <a16:creationId xmlns:a16="http://schemas.microsoft.com/office/drawing/2014/main" id="{70B65871-8C84-6C89-B4EF-988591D0595C}"/>
              </a:ext>
            </a:extLst>
          </p:cNvPr>
          <p:cNvSpPr txBox="1">
            <a:spLocks/>
          </p:cNvSpPr>
          <p:nvPr/>
        </p:nvSpPr>
        <p:spPr>
          <a:xfrm>
            <a:off x="4358311" y="380050"/>
            <a:ext cx="4581600" cy="1583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2800"/>
              <a:buFont typeface="Ranchers"/>
              <a:buNone/>
              <a:defRPr sz="9400" b="0" i="0" u="none" strike="noStrike" cap="none">
                <a:solidFill>
                  <a:schemeClr val="accent6"/>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9pPr>
          </a:lstStyle>
          <a:p>
            <a:r>
              <a:rPr lang="ar-KW" sz="5400" b="1" dirty="0">
                <a:solidFill>
                  <a:schemeClr val="tx2">
                    <a:lumMod val="75000"/>
                  </a:schemeClr>
                </a:solidFill>
                <a:latin typeface="Calibri" panose="020F0502020204030204" pitchFamily="34" charset="0"/>
                <a:ea typeface="Calibri" panose="020F0502020204030204" pitchFamily="34" charset="0"/>
                <a:cs typeface="Calibri" panose="020F0502020204030204" pitchFamily="34" charset="0"/>
              </a:rPr>
              <a:t>شاركينا ..</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32"/>
                                        </p:tgtEl>
                                        <p:attrNameLst>
                                          <p:attrName>style.visibility</p:attrName>
                                        </p:attrNameLst>
                                      </p:cBhvr>
                                      <p:to>
                                        <p:strVal val="visible"/>
                                      </p:to>
                                    </p:set>
                                    <p:animEffect transition="in" filter="fade">
                                      <p:cBhvr>
                                        <p:cTn id="7" dur="500"/>
                                        <p:tgtEl>
                                          <p:spTgt spid="39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F77FA5-EF22-B898-7477-6A871CA928EB}"/>
              </a:ext>
            </a:extLst>
          </p:cNvPr>
          <p:cNvSpPr>
            <a:spLocks noGrp="1"/>
          </p:cNvSpPr>
          <p:nvPr>
            <p:ph type="title"/>
          </p:nvPr>
        </p:nvSpPr>
        <p:spPr/>
        <p:txBody>
          <a:bodyPr/>
          <a:lstStyle/>
          <a:p>
            <a:endParaRPr lang="en-GB"/>
          </a:p>
        </p:txBody>
      </p:sp>
      <p:sp>
        <p:nvSpPr>
          <p:cNvPr id="3" name="عنوان فرعي 2">
            <a:extLst>
              <a:ext uri="{FF2B5EF4-FFF2-40B4-BE49-F238E27FC236}">
                <a16:creationId xmlns:a16="http://schemas.microsoft.com/office/drawing/2014/main" id="{E01BC0DD-8AA8-7C47-973D-A8A3D9F4E55A}"/>
              </a:ext>
            </a:extLst>
          </p:cNvPr>
          <p:cNvSpPr>
            <a:spLocks noGrp="1"/>
          </p:cNvSpPr>
          <p:nvPr>
            <p:ph type="subTitle" idx="1"/>
          </p:nvPr>
        </p:nvSpPr>
        <p:spPr/>
        <p:txBody>
          <a:bodyPr/>
          <a:lstStyle/>
          <a:p>
            <a:endParaRPr lang="en-GB"/>
          </a:p>
        </p:txBody>
      </p:sp>
      <p:pic>
        <p:nvPicPr>
          <p:cNvPr id="4" name="The Pursuit of Happiness. (Short Animated Movie)">
            <a:hlinkClick r:id="" action="ppaction://media"/>
            <a:extLst>
              <a:ext uri="{FF2B5EF4-FFF2-40B4-BE49-F238E27FC236}">
                <a16:creationId xmlns:a16="http://schemas.microsoft.com/office/drawing/2014/main" id="{F8C883B7-C07B-C57D-13CE-C6FC63C5380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25431502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0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26B410E4-A156-2734-8350-C2A6AD2CE0E6}"/>
              </a:ext>
            </a:extLst>
          </p:cNvPr>
          <p:cNvSpPr txBox="1"/>
          <p:nvPr/>
        </p:nvSpPr>
        <p:spPr>
          <a:xfrm>
            <a:off x="1732157" y="1159329"/>
            <a:ext cx="4832194" cy="2542363"/>
          </a:xfrm>
          <a:prstGeom prst="rect">
            <a:avLst/>
          </a:prstGeom>
          <a:noFill/>
        </p:spPr>
        <p:txBody>
          <a:bodyPr wrap="square">
            <a:spAutoFit/>
          </a:bodyPr>
          <a:lstStyle/>
          <a:p>
            <a:pPr algn="r" rtl="1">
              <a:lnSpc>
                <a:spcPct val="150000"/>
              </a:lnSpc>
            </a:pPr>
            <a:r>
              <a:rPr lang="ar-IQ"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الان فكر</a:t>
            </a:r>
            <a:r>
              <a:rPr lang="ar-KW"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ar-IQ"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واج</a:t>
            </a:r>
            <a:r>
              <a:rPr lang="ar-KW"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ar-IQ"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ب</a:t>
            </a:r>
            <a:r>
              <a:rPr lang="ar-KW"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ar-IQ" altLang="en-US" sz="1800" b="1" u="sng"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على هذه الاسئلة:</a:t>
            </a:r>
          </a:p>
          <a:p>
            <a:pPr algn="r" rtl="1">
              <a:lnSpc>
                <a:spcPct val="150000"/>
              </a:lnSpc>
              <a:buFontTx/>
              <a:buAutoNum type="arabicPeriod"/>
            </a:pPr>
            <a:r>
              <a:rPr lang="ar-IQ" altLang="en-US" sz="18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ما اسماء الاشخاص الخمسة الاغنى في العالم؟</a:t>
            </a:r>
          </a:p>
          <a:p>
            <a:pPr algn="r" rtl="1">
              <a:lnSpc>
                <a:spcPct val="150000"/>
              </a:lnSpc>
              <a:buFontTx/>
              <a:buAutoNum type="arabicPeriod"/>
            </a:pPr>
            <a:r>
              <a:rPr lang="ar-IQ" altLang="en-US" sz="18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ما اسماء ملكات جمال العالم للسنين الخمس الماضية؟</a:t>
            </a:r>
          </a:p>
          <a:p>
            <a:pPr algn="r" rtl="1">
              <a:lnSpc>
                <a:spcPct val="150000"/>
              </a:lnSpc>
              <a:buFontTx/>
              <a:buAutoNum type="arabicPeriod"/>
            </a:pPr>
            <a:r>
              <a:rPr lang="ar-IQ" altLang="en-US" sz="18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ما اسماء حملة جائزة نوبل للسنين العشر الماضية؟</a:t>
            </a:r>
          </a:p>
          <a:p>
            <a:pPr algn="r" rtl="1">
              <a:lnSpc>
                <a:spcPct val="150000"/>
              </a:lnSpc>
              <a:buFontTx/>
              <a:buAutoNum type="arabicPeriod"/>
            </a:pPr>
            <a:r>
              <a:rPr lang="ar-IQ" altLang="en-US" sz="18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ما اسماء حملة اوسكار افضل ممثل للسنين العشر الماضية؟</a:t>
            </a:r>
            <a:endParaRPr lang="en-GB" altLang="en-US" sz="1800" b="1" noProof="1">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7968103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26B410E4-A156-2734-8350-C2A6AD2CE0E6}"/>
              </a:ext>
            </a:extLst>
          </p:cNvPr>
          <p:cNvSpPr txBox="1"/>
          <p:nvPr/>
        </p:nvSpPr>
        <p:spPr>
          <a:xfrm>
            <a:off x="1315844" y="906518"/>
            <a:ext cx="6512311" cy="3330464"/>
          </a:xfrm>
          <a:prstGeom prst="rect">
            <a:avLst/>
          </a:prstGeom>
          <a:noFill/>
        </p:spPr>
        <p:txBody>
          <a:bodyPr wrap="square">
            <a:spAutoFit/>
          </a:bodyPr>
          <a:lstStyle/>
          <a:p>
            <a:pPr algn="ctr" rtl="1">
              <a:lnSpc>
                <a:spcPct val="150000"/>
              </a:lnSpc>
            </a:pPr>
            <a:r>
              <a:rPr lang="ar-IQ" altLang="en-US" sz="3600" b="1" dirty="0" err="1">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لاتستطيع</a:t>
            </a:r>
            <a:r>
              <a:rPr lang="ar-KW" altLang="en-US" sz="36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ين</a:t>
            </a:r>
            <a:r>
              <a:rPr lang="ar-IQ" altLang="en-US" sz="36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الاجابة؟</a:t>
            </a:r>
            <a:endParaRPr lang="en-GB" altLang="en-US" sz="36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ctr" rtl="1">
              <a:lnSpc>
                <a:spcPct val="150000"/>
              </a:lnSpc>
            </a:pPr>
            <a:r>
              <a:rPr lang="ar-IQ" altLang="en-US" sz="36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انها اسئلة صعبة اليس كذلك؟</a:t>
            </a:r>
            <a:endParaRPr lang="en-US" altLang="en-US" sz="36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ctr" rtl="1">
              <a:lnSpc>
                <a:spcPct val="150000"/>
              </a:lnSpc>
            </a:pPr>
            <a:r>
              <a:rPr lang="ar-IQ" altLang="en-US" sz="3600" b="1" dirty="0" err="1">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لاتخ</a:t>
            </a:r>
            <a:r>
              <a:rPr lang="ar-KW" altLang="en-US" sz="36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ا</a:t>
            </a:r>
            <a:r>
              <a:rPr lang="ar-IQ" altLang="en-US" sz="36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ف</a:t>
            </a:r>
            <a:r>
              <a:rPr lang="ar-KW" altLang="en-US" sz="36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en-GB" altLang="en-US" sz="3600" b="1" dirty="0">
                <a:solidFill>
                  <a:srgbClr val="7030A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a:t>
            </a:r>
          </a:p>
          <a:p>
            <a:pPr algn="ctr" rtl="1">
              <a:lnSpc>
                <a:spcPct val="150000"/>
              </a:lnSpc>
            </a:pPr>
            <a:r>
              <a:rPr lang="ar-IQ" altLang="en-US" sz="3200" b="1" dirty="0">
                <a:solidFill>
                  <a:srgbClr val="FF000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لا احد يتذكرهم جميعا</a:t>
            </a:r>
            <a:endParaRPr lang="en-US" altLang="en-US" sz="3200" b="1" dirty="0">
              <a:solidFill>
                <a:srgbClr val="FF000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460056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Effect transition="in" filter="fade">
                                      <p:cBhvr>
                                        <p:cTn id="11"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40"/>
        <p:cNvGrpSpPr/>
        <p:nvPr/>
      </p:nvGrpSpPr>
      <p:grpSpPr>
        <a:xfrm>
          <a:off x="0" y="0"/>
          <a:ext cx="0" cy="0"/>
          <a:chOff x="0" y="0"/>
          <a:chExt cx="0" cy="0"/>
        </a:xfrm>
      </p:grpSpPr>
      <p:sp>
        <p:nvSpPr>
          <p:cNvPr id="3744" name="Google Shape;3744;p42">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42">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42">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مربع نص 1">
            <a:extLst>
              <a:ext uri="{FF2B5EF4-FFF2-40B4-BE49-F238E27FC236}">
                <a16:creationId xmlns:a16="http://schemas.microsoft.com/office/drawing/2014/main" id="{3CABFFB1-613F-26D3-A2F6-71CD77111DB1}"/>
              </a:ext>
            </a:extLst>
          </p:cNvPr>
          <p:cNvSpPr txBox="1"/>
          <p:nvPr/>
        </p:nvSpPr>
        <p:spPr>
          <a:xfrm>
            <a:off x="1089102" y="795005"/>
            <a:ext cx="6965795" cy="2805063"/>
          </a:xfrm>
          <a:prstGeom prst="rect">
            <a:avLst/>
          </a:prstGeom>
          <a:noFill/>
        </p:spPr>
        <p:txBody>
          <a:bodyPr wrap="square">
            <a:spAutoFit/>
          </a:bodyPr>
          <a:lstStyle/>
          <a:p>
            <a:pPr algn="ct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الان اج</a:t>
            </a:r>
            <a:r>
              <a:rPr lang="ar-KW"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ب</a:t>
            </a:r>
            <a:r>
              <a:rPr lang="ar-KW"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ي</a:t>
            </a: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 عن هذه الاسئلة:</a:t>
            </a:r>
            <a:endParaRPr lang="en-US"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ct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1. اعط اسماء ثلاثة اساتذة اثروا عليك في حياتك الدراسية.</a:t>
            </a:r>
            <a:endParaRPr lang="en-GB" altLang="en-US" sz="2400" b="1" noProof="1">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ct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2. اعط اسماء ثلاثة اصدقاء وقفوا معك في وقت شدتك.</a:t>
            </a:r>
          </a:p>
          <a:p>
            <a:pPr algn="ct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3. فكر في بعض الاشخاص الذين جعلوك تفكر بانك شخص مميز.</a:t>
            </a:r>
          </a:p>
          <a:p>
            <a:pPr algn="ct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4. اعط اسماء خمسة اشخاص يعجبك قضاء وقتك معهم.</a:t>
            </a:r>
            <a:endParaRPr lang="en-GB" altLang="en-US" sz="2400" noProof="1">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46538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740"/>
        <p:cNvGrpSpPr/>
        <p:nvPr/>
      </p:nvGrpSpPr>
      <p:grpSpPr>
        <a:xfrm>
          <a:off x="0" y="0"/>
          <a:ext cx="0" cy="0"/>
          <a:chOff x="0" y="0"/>
          <a:chExt cx="0" cy="0"/>
        </a:xfrm>
      </p:grpSpPr>
      <p:sp>
        <p:nvSpPr>
          <p:cNvPr id="3744" name="Google Shape;3744;p42">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42">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42">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ext Box 5">
            <a:extLst>
              <a:ext uri="{FF2B5EF4-FFF2-40B4-BE49-F238E27FC236}">
                <a16:creationId xmlns:a16="http://schemas.microsoft.com/office/drawing/2014/main" id="{7B4F3A46-4201-DB4E-0A0B-BFF0FED37DA8}"/>
              </a:ext>
            </a:extLst>
          </p:cNvPr>
          <p:cNvSpPr txBox="1">
            <a:spLocks noChangeArrowheads="1"/>
          </p:cNvSpPr>
          <p:nvPr/>
        </p:nvSpPr>
        <p:spPr bwMode="auto">
          <a:xfrm>
            <a:off x="1145329" y="759057"/>
            <a:ext cx="6612788" cy="3359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lgn="r" rtl="1">
              <a:lnSpc>
                <a:spcPct val="150000"/>
              </a:lnSpc>
            </a:pPr>
            <a:r>
              <a:rPr lang="ar-IQ"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هذه الاسئلة أسهل من تلك، اليس كذلك؟</a:t>
            </a:r>
            <a:endParaRPr lang="en-US" altLang="en-US" sz="2400" b="1" dirty="0">
              <a:solidFill>
                <a:schemeClr val="accent6">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r" rtl="1">
              <a:lnSpc>
                <a:spcPct val="150000"/>
              </a:lnSpc>
            </a:pPr>
            <a:r>
              <a:rPr lang="ar-IQ" altLang="en-US" sz="2400" b="1" dirty="0">
                <a:solidFill>
                  <a:schemeClr val="accent5">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الاشخاص الذين يعنون لك شيئا في الحياة، لا أحد ينعتهم بأنهم الافضل في العالم، ولم يفوزوا بالجوائز وليسوا من اغنى اغنياء العالم.</a:t>
            </a:r>
            <a:endParaRPr lang="en-US" altLang="en-US" sz="2400" b="1" dirty="0">
              <a:solidFill>
                <a:schemeClr val="accent5">
                  <a:lumMod val="75000"/>
                </a:schemeClr>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a:p>
            <a:pPr algn="r" rtl="1">
              <a:lnSpc>
                <a:spcPct val="150000"/>
              </a:lnSpc>
            </a:pPr>
            <a:r>
              <a:rPr lang="ar-IQ" altLang="en-US" sz="2400" b="1" dirty="0">
                <a:solidFill>
                  <a:srgbClr val="FFC00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هؤلاء هم الذين يهتمون لك، ويعتنون بك، ويتحدون الظروف للوقوف الى جانبك وقت الحاجة.</a:t>
            </a:r>
            <a:endParaRPr lang="en-GB" altLang="en-US" sz="2400" b="1" noProof="1">
              <a:solidFill>
                <a:srgbClr val="FFC00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277346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751"/>
        <p:cNvGrpSpPr/>
        <p:nvPr/>
      </p:nvGrpSpPr>
      <p:grpSpPr>
        <a:xfrm>
          <a:off x="0" y="0"/>
          <a:ext cx="0" cy="0"/>
          <a:chOff x="0" y="0"/>
          <a:chExt cx="0" cy="0"/>
        </a:xfrm>
      </p:grpSpPr>
      <p:sp>
        <p:nvSpPr>
          <p:cNvPr id="3752" name="Google Shape;3752;p43"/>
          <p:cNvSpPr/>
          <p:nvPr/>
        </p:nvSpPr>
        <p:spPr>
          <a:xfrm>
            <a:off x="2032224" y="26475"/>
            <a:ext cx="5090400" cy="5090400"/>
          </a:xfrm>
          <a:prstGeom prst="ellipse">
            <a:avLst/>
          </a:prstGeom>
          <a:solidFill>
            <a:srgbClr val="FF80D1">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3" name="Google Shape;3753;p43"/>
          <p:cNvSpPr txBox="1">
            <a:spLocks noGrp="1"/>
          </p:cNvSpPr>
          <p:nvPr>
            <p:ph type="title"/>
          </p:nvPr>
        </p:nvSpPr>
        <p:spPr>
          <a:xfrm>
            <a:off x="2854469" y="1911124"/>
            <a:ext cx="3522213" cy="102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sz="9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endParaRPr sz="9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3756" name="Google Shape;3756;p43"/>
          <p:cNvGrpSpPr/>
          <p:nvPr/>
        </p:nvGrpSpPr>
        <p:grpSpPr>
          <a:xfrm>
            <a:off x="-230813" y="-114590"/>
            <a:ext cx="9746849" cy="5781502"/>
            <a:chOff x="-230813" y="-114590"/>
            <a:chExt cx="9746849" cy="5781502"/>
          </a:xfrm>
        </p:grpSpPr>
        <p:grpSp>
          <p:nvGrpSpPr>
            <p:cNvPr id="3757" name="Google Shape;3757;p43"/>
            <p:cNvGrpSpPr/>
            <p:nvPr/>
          </p:nvGrpSpPr>
          <p:grpSpPr>
            <a:xfrm rot="-4518134" flipH="1">
              <a:off x="8167106" y="4004418"/>
              <a:ext cx="525447" cy="512767"/>
              <a:chOff x="7998517" y="657985"/>
              <a:chExt cx="525489" cy="512808"/>
            </a:xfrm>
          </p:grpSpPr>
          <p:sp>
            <p:nvSpPr>
              <p:cNvPr id="3758" name="Google Shape;3758;p43"/>
              <p:cNvSpPr/>
              <p:nvPr/>
            </p:nvSpPr>
            <p:spPr>
              <a:xfrm>
                <a:off x="7998517" y="657985"/>
                <a:ext cx="525489" cy="512808"/>
              </a:xfrm>
              <a:custGeom>
                <a:avLst/>
                <a:gdLst/>
                <a:ahLst/>
                <a:cxnLst/>
                <a:rect l="l" t="t" r="r" b="b"/>
                <a:pathLst>
                  <a:path w="16410" h="16014" extrusionOk="0">
                    <a:moveTo>
                      <a:pt x="8207" y="0"/>
                    </a:moveTo>
                    <a:cubicBezTo>
                      <a:pt x="3952" y="0"/>
                      <a:pt x="409" y="3346"/>
                      <a:pt x="213" y="7640"/>
                    </a:cubicBezTo>
                    <a:cubicBezTo>
                      <a:pt x="1" y="12058"/>
                      <a:pt x="3427" y="15803"/>
                      <a:pt x="7845" y="16004"/>
                    </a:cubicBezTo>
                    <a:cubicBezTo>
                      <a:pt x="7975" y="16010"/>
                      <a:pt x="8105" y="16013"/>
                      <a:pt x="8234" y="16013"/>
                    </a:cubicBezTo>
                    <a:cubicBezTo>
                      <a:pt x="12481" y="16013"/>
                      <a:pt x="16014" y="12660"/>
                      <a:pt x="16208" y="8373"/>
                    </a:cubicBezTo>
                    <a:cubicBezTo>
                      <a:pt x="16409" y="3954"/>
                      <a:pt x="12995" y="210"/>
                      <a:pt x="8577" y="9"/>
                    </a:cubicBezTo>
                    <a:cubicBezTo>
                      <a:pt x="8453" y="3"/>
                      <a:pt x="8330" y="0"/>
                      <a:pt x="820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9" name="Google Shape;3759;p43"/>
              <p:cNvSpPr/>
              <p:nvPr/>
            </p:nvSpPr>
            <p:spPr>
              <a:xfrm>
                <a:off x="8387270" y="725969"/>
                <a:ext cx="84155" cy="72691"/>
              </a:xfrm>
              <a:custGeom>
                <a:avLst/>
                <a:gdLst/>
                <a:ahLst/>
                <a:cxnLst/>
                <a:rect l="l" t="t" r="r" b="b"/>
                <a:pathLst>
                  <a:path w="2628" h="2270" extrusionOk="0">
                    <a:moveTo>
                      <a:pt x="1493" y="0"/>
                    </a:moveTo>
                    <a:lnTo>
                      <a:pt x="666" y="756"/>
                    </a:lnTo>
                    <a:cubicBezTo>
                      <a:pt x="1" y="1357"/>
                      <a:pt x="565" y="2269"/>
                      <a:pt x="1250" y="2269"/>
                    </a:cubicBezTo>
                    <a:cubicBezTo>
                      <a:pt x="1440" y="2269"/>
                      <a:pt x="1639" y="2199"/>
                      <a:pt x="1824" y="2032"/>
                    </a:cubicBezTo>
                    <a:lnTo>
                      <a:pt x="2627" y="1288"/>
                    </a:lnTo>
                    <a:cubicBezTo>
                      <a:pt x="2426" y="1004"/>
                      <a:pt x="2214" y="745"/>
                      <a:pt x="1989" y="485"/>
                    </a:cubicBezTo>
                    <a:cubicBezTo>
                      <a:pt x="1824" y="319"/>
                      <a:pt x="1670" y="154"/>
                      <a:pt x="1493"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0" name="Google Shape;3760;p43"/>
              <p:cNvSpPr/>
              <p:nvPr/>
            </p:nvSpPr>
            <p:spPr>
              <a:xfrm>
                <a:off x="8057150" y="1037644"/>
                <a:ext cx="84924" cy="72307"/>
              </a:xfrm>
              <a:custGeom>
                <a:avLst/>
                <a:gdLst/>
                <a:ahLst/>
                <a:cxnLst/>
                <a:rect l="l" t="t" r="r" b="b"/>
                <a:pathLst>
                  <a:path w="2652" h="2258" extrusionOk="0">
                    <a:moveTo>
                      <a:pt x="1402" y="0"/>
                    </a:moveTo>
                    <a:cubicBezTo>
                      <a:pt x="1212" y="0"/>
                      <a:pt x="1013" y="71"/>
                      <a:pt x="828" y="238"/>
                    </a:cubicBezTo>
                    <a:lnTo>
                      <a:pt x="840" y="249"/>
                    </a:lnTo>
                    <a:lnTo>
                      <a:pt x="1" y="1006"/>
                    </a:lnTo>
                    <a:cubicBezTo>
                      <a:pt x="154" y="1183"/>
                      <a:pt x="284" y="1372"/>
                      <a:pt x="450" y="1537"/>
                    </a:cubicBezTo>
                    <a:cubicBezTo>
                      <a:pt x="674" y="1797"/>
                      <a:pt x="922" y="2033"/>
                      <a:pt x="1182" y="2258"/>
                    </a:cubicBezTo>
                    <a:lnTo>
                      <a:pt x="1985" y="1513"/>
                    </a:lnTo>
                    <a:cubicBezTo>
                      <a:pt x="2651" y="913"/>
                      <a:pt x="2087" y="0"/>
                      <a:pt x="140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1" name="Google Shape;3761;p43"/>
              <p:cNvSpPr/>
              <p:nvPr/>
            </p:nvSpPr>
            <p:spPr>
              <a:xfrm>
                <a:off x="8244674" y="907088"/>
                <a:ext cx="112879" cy="103721"/>
              </a:xfrm>
              <a:custGeom>
                <a:avLst/>
                <a:gdLst/>
                <a:ahLst/>
                <a:cxnLst/>
                <a:rect l="l" t="t" r="r" b="b"/>
                <a:pathLst>
                  <a:path w="3525" h="3239" extrusionOk="0">
                    <a:moveTo>
                      <a:pt x="2973" y="1"/>
                    </a:moveTo>
                    <a:cubicBezTo>
                      <a:pt x="2883" y="1"/>
                      <a:pt x="2794" y="109"/>
                      <a:pt x="2863" y="204"/>
                    </a:cubicBezTo>
                    <a:cubicBezTo>
                      <a:pt x="3371" y="936"/>
                      <a:pt x="3253" y="1917"/>
                      <a:pt x="2603" y="2507"/>
                    </a:cubicBezTo>
                    <a:cubicBezTo>
                      <a:pt x="2261" y="2819"/>
                      <a:pt x="1830" y="2976"/>
                      <a:pt x="1400" y="2976"/>
                    </a:cubicBezTo>
                    <a:cubicBezTo>
                      <a:pt x="1000" y="2976"/>
                      <a:pt x="601" y="2840"/>
                      <a:pt x="276" y="2566"/>
                    </a:cubicBezTo>
                    <a:cubicBezTo>
                      <a:pt x="247" y="2537"/>
                      <a:pt x="216" y="2526"/>
                      <a:pt x="186" y="2526"/>
                    </a:cubicBezTo>
                    <a:cubicBezTo>
                      <a:pt x="83" y="2526"/>
                      <a:pt x="0" y="2673"/>
                      <a:pt x="110" y="2755"/>
                    </a:cubicBezTo>
                    <a:cubicBezTo>
                      <a:pt x="498" y="3086"/>
                      <a:pt x="960" y="3239"/>
                      <a:pt x="1413" y="3239"/>
                    </a:cubicBezTo>
                    <a:cubicBezTo>
                      <a:pt x="2272" y="3239"/>
                      <a:pt x="3104" y="2691"/>
                      <a:pt x="3359" y="1763"/>
                    </a:cubicBezTo>
                    <a:cubicBezTo>
                      <a:pt x="3525" y="1184"/>
                      <a:pt x="3418" y="546"/>
                      <a:pt x="3064" y="50"/>
                    </a:cubicBezTo>
                    <a:cubicBezTo>
                      <a:pt x="3038" y="15"/>
                      <a:pt x="3005" y="1"/>
                      <a:pt x="29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2" name="Google Shape;3762;p43"/>
              <p:cNvSpPr/>
              <p:nvPr/>
            </p:nvSpPr>
            <p:spPr>
              <a:xfrm>
                <a:off x="8081135" y="862353"/>
                <a:ext cx="70994" cy="60298"/>
              </a:xfrm>
              <a:custGeom>
                <a:avLst/>
                <a:gdLst/>
                <a:ahLst/>
                <a:cxnLst/>
                <a:rect l="l" t="t" r="r" b="b"/>
                <a:pathLst>
                  <a:path w="2217" h="1883" extrusionOk="0">
                    <a:moveTo>
                      <a:pt x="1616" y="1"/>
                    </a:moveTo>
                    <a:cubicBezTo>
                      <a:pt x="731" y="1"/>
                      <a:pt x="0" y="859"/>
                      <a:pt x="268" y="1802"/>
                    </a:cubicBezTo>
                    <a:cubicBezTo>
                      <a:pt x="291" y="1857"/>
                      <a:pt x="338" y="1882"/>
                      <a:pt x="385" y="1882"/>
                    </a:cubicBezTo>
                    <a:cubicBezTo>
                      <a:pt x="456" y="1882"/>
                      <a:pt x="525" y="1824"/>
                      <a:pt x="504" y="1731"/>
                    </a:cubicBezTo>
                    <a:cubicBezTo>
                      <a:pt x="286" y="959"/>
                      <a:pt x="890" y="253"/>
                      <a:pt x="1612" y="253"/>
                    </a:cubicBezTo>
                    <a:cubicBezTo>
                      <a:pt x="1752" y="253"/>
                      <a:pt x="1896" y="279"/>
                      <a:pt x="2040" y="337"/>
                    </a:cubicBezTo>
                    <a:cubicBezTo>
                      <a:pt x="2055" y="342"/>
                      <a:pt x="2070" y="344"/>
                      <a:pt x="2085" y="344"/>
                    </a:cubicBezTo>
                    <a:cubicBezTo>
                      <a:pt x="2139" y="344"/>
                      <a:pt x="2187" y="312"/>
                      <a:pt x="2205" y="266"/>
                    </a:cubicBezTo>
                    <a:lnTo>
                      <a:pt x="2205" y="254"/>
                    </a:lnTo>
                    <a:cubicBezTo>
                      <a:pt x="2217" y="195"/>
                      <a:pt x="2193" y="136"/>
                      <a:pt x="2134" y="100"/>
                    </a:cubicBezTo>
                    <a:cubicBezTo>
                      <a:pt x="1960" y="32"/>
                      <a:pt x="1785" y="1"/>
                      <a:pt x="161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3" name="Google Shape;3763;p43"/>
              <p:cNvSpPr/>
              <p:nvPr/>
            </p:nvSpPr>
            <p:spPr>
              <a:xfrm>
                <a:off x="8207528" y="732982"/>
                <a:ext cx="71346" cy="60555"/>
              </a:xfrm>
              <a:custGeom>
                <a:avLst/>
                <a:gdLst/>
                <a:ahLst/>
                <a:cxnLst/>
                <a:rect l="l" t="t" r="r" b="b"/>
                <a:pathLst>
                  <a:path w="2228" h="1891" extrusionOk="0">
                    <a:moveTo>
                      <a:pt x="1625" y="1"/>
                    </a:moveTo>
                    <a:cubicBezTo>
                      <a:pt x="738" y="1"/>
                      <a:pt x="1" y="859"/>
                      <a:pt x="278" y="1801"/>
                    </a:cubicBezTo>
                    <a:cubicBezTo>
                      <a:pt x="292" y="1863"/>
                      <a:pt x="341" y="1890"/>
                      <a:pt x="391" y="1890"/>
                    </a:cubicBezTo>
                    <a:cubicBezTo>
                      <a:pt x="465" y="1890"/>
                      <a:pt x="543" y="1830"/>
                      <a:pt x="514" y="1731"/>
                    </a:cubicBezTo>
                    <a:cubicBezTo>
                      <a:pt x="287" y="958"/>
                      <a:pt x="889" y="253"/>
                      <a:pt x="1618" y="253"/>
                    </a:cubicBezTo>
                    <a:cubicBezTo>
                      <a:pt x="1759" y="253"/>
                      <a:pt x="1905" y="279"/>
                      <a:pt x="2050" y="337"/>
                    </a:cubicBezTo>
                    <a:cubicBezTo>
                      <a:pt x="2063" y="342"/>
                      <a:pt x="2076" y="344"/>
                      <a:pt x="2089" y="344"/>
                    </a:cubicBezTo>
                    <a:cubicBezTo>
                      <a:pt x="2138" y="344"/>
                      <a:pt x="2188" y="312"/>
                      <a:pt x="2216" y="266"/>
                    </a:cubicBezTo>
                    <a:lnTo>
                      <a:pt x="2216" y="254"/>
                    </a:lnTo>
                    <a:cubicBezTo>
                      <a:pt x="2227" y="195"/>
                      <a:pt x="2192" y="124"/>
                      <a:pt x="2145" y="100"/>
                    </a:cubicBezTo>
                    <a:cubicBezTo>
                      <a:pt x="1970" y="32"/>
                      <a:pt x="1795" y="1"/>
                      <a:pt x="162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4" name="Google Shape;3764;p43"/>
              <p:cNvSpPr/>
              <p:nvPr/>
            </p:nvSpPr>
            <p:spPr>
              <a:xfrm>
                <a:off x="8186905" y="840001"/>
                <a:ext cx="73267" cy="66255"/>
              </a:xfrm>
              <a:custGeom>
                <a:avLst/>
                <a:gdLst/>
                <a:ahLst/>
                <a:cxnLst/>
                <a:rect l="l" t="t" r="r" b="b"/>
                <a:pathLst>
                  <a:path w="2288" h="2069" extrusionOk="0">
                    <a:moveTo>
                      <a:pt x="2114" y="0"/>
                    </a:moveTo>
                    <a:cubicBezTo>
                      <a:pt x="2099" y="0"/>
                      <a:pt x="2084" y="2"/>
                      <a:pt x="2068" y="7"/>
                    </a:cubicBezTo>
                    <a:cubicBezTo>
                      <a:pt x="1147" y="279"/>
                      <a:pt x="402" y="952"/>
                      <a:pt x="36" y="1850"/>
                    </a:cubicBezTo>
                    <a:cubicBezTo>
                      <a:pt x="1" y="1932"/>
                      <a:pt x="48" y="2027"/>
                      <a:pt x="131" y="2062"/>
                    </a:cubicBezTo>
                    <a:cubicBezTo>
                      <a:pt x="147" y="2067"/>
                      <a:pt x="164" y="2069"/>
                      <a:pt x="180" y="2069"/>
                    </a:cubicBezTo>
                    <a:cubicBezTo>
                      <a:pt x="256" y="2069"/>
                      <a:pt x="324" y="2024"/>
                      <a:pt x="343" y="1956"/>
                    </a:cubicBezTo>
                    <a:cubicBezTo>
                      <a:pt x="674" y="1176"/>
                      <a:pt x="1336" y="574"/>
                      <a:pt x="2139" y="326"/>
                    </a:cubicBezTo>
                    <a:cubicBezTo>
                      <a:pt x="2198" y="302"/>
                      <a:pt x="2245" y="267"/>
                      <a:pt x="2257" y="208"/>
                    </a:cubicBezTo>
                    <a:cubicBezTo>
                      <a:pt x="2288" y="95"/>
                      <a:pt x="2212" y="0"/>
                      <a:pt x="211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5" name="Google Shape;3765;p43"/>
              <p:cNvSpPr/>
              <p:nvPr/>
            </p:nvSpPr>
            <p:spPr>
              <a:xfrm>
                <a:off x="8014528" y="979043"/>
                <a:ext cx="73300" cy="32343"/>
              </a:xfrm>
              <a:custGeom>
                <a:avLst/>
                <a:gdLst/>
                <a:ahLst/>
                <a:cxnLst/>
                <a:rect l="l" t="t" r="r" b="b"/>
                <a:pathLst>
                  <a:path w="2289" h="1010" extrusionOk="0">
                    <a:moveTo>
                      <a:pt x="2122" y="0"/>
                    </a:moveTo>
                    <a:cubicBezTo>
                      <a:pt x="2103" y="0"/>
                      <a:pt x="2083" y="4"/>
                      <a:pt x="2064" y="12"/>
                    </a:cubicBezTo>
                    <a:lnTo>
                      <a:pt x="198" y="686"/>
                    </a:lnTo>
                    <a:cubicBezTo>
                      <a:pt x="0" y="738"/>
                      <a:pt x="68" y="1009"/>
                      <a:pt x="240" y="1009"/>
                    </a:cubicBezTo>
                    <a:cubicBezTo>
                      <a:pt x="264" y="1009"/>
                      <a:pt x="289" y="1004"/>
                      <a:pt x="316" y="993"/>
                    </a:cubicBezTo>
                    <a:lnTo>
                      <a:pt x="2171" y="319"/>
                    </a:lnTo>
                    <a:cubicBezTo>
                      <a:pt x="2230" y="296"/>
                      <a:pt x="2265" y="260"/>
                      <a:pt x="2277" y="201"/>
                    </a:cubicBezTo>
                    <a:cubicBezTo>
                      <a:pt x="2289" y="178"/>
                      <a:pt x="2289" y="142"/>
                      <a:pt x="2277" y="107"/>
                    </a:cubicBezTo>
                    <a:cubicBezTo>
                      <a:pt x="2250" y="43"/>
                      <a:pt x="2187" y="0"/>
                      <a:pt x="212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6" name="Google Shape;3766;p43"/>
              <p:cNvSpPr/>
              <p:nvPr/>
            </p:nvSpPr>
            <p:spPr>
              <a:xfrm>
                <a:off x="8068902" y="882014"/>
                <a:ext cx="170616" cy="150954"/>
              </a:xfrm>
              <a:custGeom>
                <a:avLst/>
                <a:gdLst/>
                <a:ahLst/>
                <a:cxnLst/>
                <a:rect l="l" t="t" r="r" b="b"/>
                <a:pathLst>
                  <a:path w="5328" h="4714" extrusionOk="0">
                    <a:moveTo>
                      <a:pt x="3434" y="1"/>
                    </a:moveTo>
                    <a:cubicBezTo>
                      <a:pt x="3213" y="1"/>
                      <a:pt x="2990" y="81"/>
                      <a:pt x="2812" y="242"/>
                    </a:cubicBezTo>
                    <a:lnTo>
                      <a:pt x="992" y="1896"/>
                    </a:lnTo>
                    <a:lnTo>
                      <a:pt x="95" y="2711"/>
                    </a:lnTo>
                    <a:cubicBezTo>
                      <a:pt x="0" y="2794"/>
                      <a:pt x="0" y="2936"/>
                      <a:pt x="83" y="3030"/>
                    </a:cubicBezTo>
                    <a:lnTo>
                      <a:pt x="532" y="3527"/>
                    </a:lnTo>
                    <a:cubicBezTo>
                      <a:pt x="567" y="3562"/>
                      <a:pt x="614" y="3586"/>
                      <a:pt x="662" y="3597"/>
                    </a:cubicBezTo>
                    <a:lnTo>
                      <a:pt x="1406" y="3727"/>
                    </a:lnTo>
                    <a:lnTo>
                      <a:pt x="2020" y="4413"/>
                    </a:lnTo>
                    <a:cubicBezTo>
                      <a:pt x="2207" y="4612"/>
                      <a:pt x="2458" y="4713"/>
                      <a:pt x="2708" y="4713"/>
                    </a:cubicBezTo>
                    <a:cubicBezTo>
                      <a:pt x="2930" y="4713"/>
                      <a:pt x="3153" y="4633"/>
                      <a:pt x="3331" y="4472"/>
                    </a:cubicBezTo>
                    <a:lnTo>
                      <a:pt x="4607" y="3314"/>
                    </a:lnTo>
                    <a:cubicBezTo>
                      <a:pt x="5281" y="2688"/>
                      <a:pt x="5328" y="1648"/>
                      <a:pt x="4713" y="963"/>
                    </a:cubicBezTo>
                    <a:lnTo>
                      <a:pt x="4111" y="302"/>
                    </a:lnTo>
                    <a:cubicBezTo>
                      <a:pt x="3930" y="102"/>
                      <a:pt x="3683" y="1"/>
                      <a:pt x="343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7" name="Google Shape;3767;p43"/>
              <p:cNvSpPr/>
              <p:nvPr/>
            </p:nvSpPr>
            <p:spPr>
              <a:xfrm>
                <a:off x="8102174" y="898634"/>
                <a:ext cx="122230" cy="117362"/>
              </a:xfrm>
              <a:custGeom>
                <a:avLst/>
                <a:gdLst/>
                <a:ahLst/>
                <a:cxnLst/>
                <a:rect l="l" t="t" r="r" b="b"/>
                <a:pathLst>
                  <a:path w="3817" h="3665" extrusionOk="0">
                    <a:moveTo>
                      <a:pt x="2387" y="1"/>
                    </a:moveTo>
                    <a:cubicBezTo>
                      <a:pt x="2208" y="1"/>
                      <a:pt x="2030" y="69"/>
                      <a:pt x="1891" y="208"/>
                    </a:cubicBezTo>
                    <a:lnTo>
                      <a:pt x="166" y="1767"/>
                    </a:lnTo>
                    <a:cubicBezTo>
                      <a:pt x="12" y="1909"/>
                      <a:pt x="1" y="2157"/>
                      <a:pt x="142" y="2311"/>
                    </a:cubicBezTo>
                    <a:lnTo>
                      <a:pt x="709" y="2937"/>
                    </a:lnTo>
                    <a:lnTo>
                      <a:pt x="1170" y="3445"/>
                    </a:lnTo>
                    <a:cubicBezTo>
                      <a:pt x="1316" y="3591"/>
                      <a:pt x="1507" y="3665"/>
                      <a:pt x="1696" y="3665"/>
                    </a:cubicBezTo>
                    <a:cubicBezTo>
                      <a:pt x="1873" y="3665"/>
                      <a:pt x="2049" y="3600"/>
                      <a:pt x="2186" y="3468"/>
                    </a:cubicBezTo>
                    <a:lnTo>
                      <a:pt x="3214" y="2535"/>
                    </a:lnTo>
                    <a:cubicBezTo>
                      <a:pt x="3745" y="2039"/>
                      <a:pt x="3816" y="1224"/>
                      <a:pt x="3356" y="716"/>
                    </a:cubicBezTo>
                    <a:lnTo>
                      <a:pt x="2907" y="220"/>
                    </a:lnTo>
                    <a:cubicBezTo>
                      <a:pt x="2762" y="75"/>
                      <a:pt x="2574" y="1"/>
                      <a:pt x="238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8" name="Google Shape;3768;p43"/>
              <p:cNvSpPr/>
              <p:nvPr/>
            </p:nvSpPr>
            <p:spPr>
              <a:xfrm>
                <a:off x="8102174" y="923067"/>
                <a:ext cx="40508" cy="84764"/>
              </a:xfrm>
              <a:custGeom>
                <a:avLst/>
                <a:gdLst/>
                <a:ahLst/>
                <a:cxnLst/>
                <a:rect l="l" t="t" r="r" b="b"/>
                <a:pathLst>
                  <a:path w="1265" h="2647" extrusionOk="0">
                    <a:moveTo>
                      <a:pt x="1265" y="0"/>
                    </a:moveTo>
                    <a:lnTo>
                      <a:pt x="166" y="1004"/>
                    </a:lnTo>
                    <a:cubicBezTo>
                      <a:pt x="12" y="1146"/>
                      <a:pt x="1" y="1394"/>
                      <a:pt x="142" y="1548"/>
                    </a:cubicBezTo>
                    <a:lnTo>
                      <a:pt x="1146" y="2646"/>
                    </a:lnTo>
                    <a:lnTo>
                      <a:pt x="1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9" name="Google Shape;3769;p43"/>
              <p:cNvSpPr/>
              <p:nvPr/>
            </p:nvSpPr>
            <p:spPr>
              <a:xfrm>
                <a:off x="8182742" y="900363"/>
                <a:ext cx="14794" cy="99526"/>
              </a:xfrm>
              <a:custGeom>
                <a:avLst/>
                <a:gdLst/>
                <a:ahLst/>
                <a:cxnLst/>
                <a:rect l="l" t="t" r="r" b="b"/>
                <a:pathLst>
                  <a:path w="462" h="3108" extrusionOk="0">
                    <a:moveTo>
                      <a:pt x="154" y="0"/>
                    </a:moveTo>
                    <a:lnTo>
                      <a:pt x="1" y="3107"/>
                    </a:lnTo>
                    <a:lnTo>
                      <a:pt x="343" y="2800"/>
                    </a:lnTo>
                    <a:lnTo>
                      <a:pt x="462" y="248"/>
                    </a:lnTo>
                    <a:lnTo>
                      <a:pt x="391" y="166"/>
                    </a:lnTo>
                    <a:cubicBezTo>
                      <a:pt x="320" y="95"/>
                      <a:pt x="237" y="36"/>
                      <a:pt x="1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0" name="Google Shape;3770;p43"/>
              <p:cNvSpPr/>
              <p:nvPr/>
            </p:nvSpPr>
            <p:spPr>
              <a:xfrm>
                <a:off x="8210378" y="925309"/>
                <a:ext cx="12137" cy="48834"/>
              </a:xfrm>
              <a:custGeom>
                <a:avLst/>
                <a:gdLst/>
                <a:ahLst/>
                <a:cxnLst/>
                <a:rect l="l" t="t" r="r" b="b"/>
                <a:pathLst>
                  <a:path w="379" h="1525" extrusionOk="0">
                    <a:moveTo>
                      <a:pt x="71" y="1"/>
                    </a:moveTo>
                    <a:lnTo>
                      <a:pt x="0" y="1525"/>
                    </a:lnTo>
                    <a:cubicBezTo>
                      <a:pt x="343" y="1088"/>
                      <a:pt x="378" y="473"/>
                      <a:pt x="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1" name="Google Shape;3771;p43"/>
              <p:cNvSpPr/>
              <p:nvPr/>
            </p:nvSpPr>
            <p:spPr>
              <a:xfrm>
                <a:off x="8153986" y="899979"/>
                <a:ext cx="17837" cy="115889"/>
              </a:xfrm>
              <a:custGeom>
                <a:avLst/>
                <a:gdLst/>
                <a:ahLst/>
                <a:cxnLst/>
                <a:rect l="l" t="t" r="r" b="b"/>
                <a:pathLst>
                  <a:path w="557" h="3619" extrusionOk="0">
                    <a:moveTo>
                      <a:pt x="556" y="0"/>
                    </a:moveTo>
                    <a:lnTo>
                      <a:pt x="556" y="0"/>
                    </a:lnTo>
                    <a:cubicBezTo>
                      <a:pt x="438" y="24"/>
                      <a:pt x="344" y="83"/>
                      <a:pt x="261" y="166"/>
                    </a:cubicBezTo>
                    <a:lnTo>
                      <a:pt x="155" y="260"/>
                    </a:lnTo>
                    <a:lnTo>
                      <a:pt x="1" y="3615"/>
                    </a:lnTo>
                    <a:cubicBezTo>
                      <a:pt x="23" y="3617"/>
                      <a:pt x="44" y="3618"/>
                      <a:pt x="66" y="3618"/>
                    </a:cubicBezTo>
                    <a:cubicBezTo>
                      <a:pt x="174" y="3618"/>
                      <a:pt x="281" y="3594"/>
                      <a:pt x="379" y="3544"/>
                    </a:cubicBezTo>
                    <a:lnTo>
                      <a:pt x="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2" name="Google Shape;3772;p43"/>
              <p:cNvSpPr/>
              <p:nvPr/>
            </p:nvSpPr>
            <p:spPr>
              <a:xfrm>
                <a:off x="8341638" y="680209"/>
                <a:ext cx="39196" cy="67856"/>
              </a:xfrm>
              <a:custGeom>
                <a:avLst/>
                <a:gdLst/>
                <a:ahLst/>
                <a:cxnLst/>
                <a:rect l="l" t="t" r="r" b="b"/>
                <a:pathLst>
                  <a:path w="1224" h="2119" extrusionOk="0">
                    <a:moveTo>
                      <a:pt x="1029" y="1"/>
                    </a:moveTo>
                    <a:cubicBezTo>
                      <a:pt x="973" y="1"/>
                      <a:pt x="917" y="29"/>
                      <a:pt x="886" y="94"/>
                    </a:cubicBezTo>
                    <a:lnTo>
                      <a:pt x="36" y="1890"/>
                    </a:lnTo>
                    <a:cubicBezTo>
                      <a:pt x="0" y="1973"/>
                      <a:pt x="36" y="2067"/>
                      <a:pt x="118" y="2103"/>
                    </a:cubicBezTo>
                    <a:cubicBezTo>
                      <a:pt x="143" y="2113"/>
                      <a:pt x="169" y="2119"/>
                      <a:pt x="194" y="2119"/>
                    </a:cubicBezTo>
                    <a:cubicBezTo>
                      <a:pt x="253" y="2119"/>
                      <a:pt x="306" y="2090"/>
                      <a:pt x="331" y="2032"/>
                    </a:cubicBezTo>
                    <a:lnTo>
                      <a:pt x="1182" y="236"/>
                    </a:lnTo>
                    <a:cubicBezTo>
                      <a:pt x="1182" y="224"/>
                      <a:pt x="1193" y="213"/>
                      <a:pt x="1193" y="213"/>
                    </a:cubicBezTo>
                    <a:cubicBezTo>
                      <a:pt x="1223" y="85"/>
                      <a:pt x="1126" y="1"/>
                      <a:pt x="102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3" name="Google Shape;3773;p43"/>
              <p:cNvSpPr/>
              <p:nvPr/>
            </p:nvSpPr>
            <p:spPr>
              <a:xfrm>
                <a:off x="8233050" y="729171"/>
                <a:ext cx="158928" cy="161201"/>
              </a:xfrm>
              <a:custGeom>
                <a:avLst/>
                <a:gdLst/>
                <a:ahLst/>
                <a:cxnLst/>
                <a:rect l="l" t="t" r="r" b="b"/>
                <a:pathLst>
                  <a:path w="4963" h="5034" extrusionOk="0">
                    <a:moveTo>
                      <a:pt x="3273" y="0"/>
                    </a:moveTo>
                    <a:cubicBezTo>
                      <a:pt x="3219" y="0"/>
                      <a:pt x="3164" y="21"/>
                      <a:pt x="3120" y="66"/>
                    </a:cubicBezTo>
                    <a:lnTo>
                      <a:pt x="2234" y="869"/>
                    </a:lnTo>
                    <a:lnTo>
                      <a:pt x="414" y="2523"/>
                    </a:lnTo>
                    <a:cubicBezTo>
                      <a:pt x="36" y="2865"/>
                      <a:pt x="1" y="3456"/>
                      <a:pt x="344" y="3834"/>
                    </a:cubicBezTo>
                    <a:lnTo>
                      <a:pt x="946" y="4496"/>
                    </a:lnTo>
                    <a:cubicBezTo>
                      <a:pt x="1271" y="4852"/>
                      <a:pt x="1720" y="5033"/>
                      <a:pt x="2169" y="5033"/>
                    </a:cubicBezTo>
                    <a:cubicBezTo>
                      <a:pt x="2568" y="5033"/>
                      <a:pt x="2968" y="4891"/>
                      <a:pt x="3285" y="4602"/>
                    </a:cubicBezTo>
                    <a:lnTo>
                      <a:pt x="4561" y="3444"/>
                    </a:lnTo>
                    <a:cubicBezTo>
                      <a:pt x="4939" y="3102"/>
                      <a:pt x="4963" y="2523"/>
                      <a:pt x="4620" y="2145"/>
                    </a:cubicBezTo>
                    <a:lnTo>
                      <a:pt x="4006" y="1460"/>
                    </a:lnTo>
                    <a:lnTo>
                      <a:pt x="3947" y="704"/>
                    </a:lnTo>
                    <a:cubicBezTo>
                      <a:pt x="3947" y="656"/>
                      <a:pt x="3923" y="609"/>
                      <a:pt x="3888" y="574"/>
                    </a:cubicBezTo>
                    <a:lnTo>
                      <a:pt x="3439" y="78"/>
                    </a:lnTo>
                    <a:cubicBezTo>
                      <a:pt x="3395" y="27"/>
                      <a:pt x="3334" y="0"/>
                      <a:pt x="327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4" name="Google Shape;3774;p43"/>
              <p:cNvSpPr/>
              <p:nvPr/>
            </p:nvSpPr>
            <p:spPr>
              <a:xfrm>
                <a:off x="8250470" y="761738"/>
                <a:ext cx="124471" cy="114384"/>
              </a:xfrm>
              <a:custGeom>
                <a:avLst/>
                <a:gdLst/>
                <a:ahLst/>
                <a:cxnLst/>
                <a:rect l="l" t="t" r="r" b="b"/>
                <a:pathLst>
                  <a:path w="3887" h="3572" extrusionOk="0">
                    <a:moveTo>
                      <a:pt x="2319" y="1"/>
                    </a:moveTo>
                    <a:cubicBezTo>
                      <a:pt x="2227" y="1"/>
                      <a:pt x="2134" y="33"/>
                      <a:pt x="2056" y="100"/>
                    </a:cubicBezTo>
                    <a:lnTo>
                      <a:pt x="343" y="1671"/>
                    </a:lnTo>
                    <a:cubicBezTo>
                      <a:pt x="36" y="1931"/>
                      <a:pt x="0" y="2380"/>
                      <a:pt x="260" y="2687"/>
                    </a:cubicBezTo>
                    <a:lnTo>
                      <a:pt x="709" y="3183"/>
                    </a:lnTo>
                    <a:cubicBezTo>
                      <a:pt x="962" y="3442"/>
                      <a:pt x="1297" y="3572"/>
                      <a:pt x="1633" y="3572"/>
                    </a:cubicBezTo>
                    <a:cubicBezTo>
                      <a:pt x="1958" y="3572"/>
                      <a:pt x="2285" y="3451"/>
                      <a:pt x="2540" y="3207"/>
                    </a:cubicBezTo>
                    <a:lnTo>
                      <a:pt x="3556" y="2286"/>
                    </a:lnTo>
                    <a:cubicBezTo>
                      <a:pt x="3851" y="2026"/>
                      <a:pt x="3887" y="1565"/>
                      <a:pt x="3639" y="1270"/>
                    </a:cubicBezTo>
                    <a:lnTo>
                      <a:pt x="3166" y="762"/>
                    </a:lnTo>
                    <a:lnTo>
                      <a:pt x="2599" y="124"/>
                    </a:lnTo>
                    <a:cubicBezTo>
                      <a:pt x="2524" y="42"/>
                      <a:pt x="2422" y="1"/>
                      <a:pt x="231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5" name="Google Shape;3775;p43"/>
              <p:cNvSpPr/>
              <p:nvPr/>
            </p:nvSpPr>
            <p:spPr>
              <a:xfrm>
                <a:off x="8283741" y="775892"/>
                <a:ext cx="20847" cy="99910"/>
              </a:xfrm>
              <a:custGeom>
                <a:avLst/>
                <a:gdLst/>
                <a:ahLst/>
                <a:cxnLst/>
                <a:rect l="l" t="t" r="r" b="b"/>
                <a:pathLst>
                  <a:path w="651" h="3120" extrusionOk="0">
                    <a:moveTo>
                      <a:pt x="651" y="1"/>
                    </a:moveTo>
                    <a:lnTo>
                      <a:pt x="119" y="485"/>
                    </a:lnTo>
                    <a:cubicBezTo>
                      <a:pt x="72" y="1324"/>
                      <a:pt x="36" y="2151"/>
                      <a:pt x="1" y="2989"/>
                    </a:cubicBezTo>
                    <a:cubicBezTo>
                      <a:pt x="154" y="3072"/>
                      <a:pt x="332" y="3119"/>
                      <a:pt x="509" y="3119"/>
                    </a:cubicBezTo>
                    <a:lnTo>
                      <a:pt x="6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6" name="Google Shape;3776;p43"/>
              <p:cNvSpPr/>
              <p:nvPr/>
            </p:nvSpPr>
            <p:spPr>
              <a:xfrm>
                <a:off x="8315924" y="761834"/>
                <a:ext cx="16652" cy="112079"/>
              </a:xfrm>
              <a:custGeom>
                <a:avLst/>
                <a:gdLst/>
                <a:ahLst/>
                <a:cxnLst/>
                <a:rect l="l" t="t" r="r" b="b"/>
                <a:pathLst>
                  <a:path w="520" h="3500" extrusionOk="0">
                    <a:moveTo>
                      <a:pt x="260" y="1"/>
                    </a:moveTo>
                    <a:cubicBezTo>
                      <a:pt x="228" y="1"/>
                      <a:pt x="196" y="5"/>
                      <a:pt x="165" y="14"/>
                    </a:cubicBezTo>
                    <a:lnTo>
                      <a:pt x="0" y="3499"/>
                    </a:lnTo>
                    <a:cubicBezTo>
                      <a:pt x="130" y="3452"/>
                      <a:pt x="248" y="3393"/>
                      <a:pt x="366" y="3310"/>
                    </a:cubicBezTo>
                    <a:cubicBezTo>
                      <a:pt x="414" y="2235"/>
                      <a:pt x="461" y="1160"/>
                      <a:pt x="520" y="97"/>
                    </a:cubicBezTo>
                    <a:cubicBezTo>
                      <a:pt x="441" y="36"/>
                      <a:pt x="350" y="1"/>
                      <a:pt x="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7" name="Google Shape;3777;p43"/>
              <p:cNvSpPr/>
              <p:nvPr/>
            </p:nvSpPr>
            <p:spPr>
              <a:xfrm>
                <a:off x="8343912" y="780823"/>
                <a:ext cx="10247" cy="72275"/>
              </a:xfrm>
              <a:custGeom>
                <a:avLst/>
                <a:gdLst/>
                <a:ahLst/>
                <a:cxnLst/>
                <a:rect l="l" t="t" r="r" b="b"/>
                <a:pathLst>
                  <a:path w="320" h="2257" extrusionOk="0">
                    <a:moveTo>
                      <a:pt x="107" y="0"/>
                    </a:moveTo>
                    <a:lnTo>
                      <a:pt x="0" y="2257"/>
                    </a:lnTo>
                    <a:lnTo>
                      <a:pt x="236" y="2044"/>
                    </a:lnTo>
                    <a:cubicBezTo>
                      <a:pt x="260" y="1441"/>
                      <a:pt x="296" y="839"/>
                      <a:pt x="319" y="237"/>
                    </a:cubicBezTo>
                    <a:lnTo>
                      <a:pt x="10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8" name="Google Shape;3778;p43"/>
              <p:cNvSpPr/>
              <p:nvPr/>
            </p:nvSpPr>
            <p:spPr>
              <a:xfrm>
                <a:off x="8250470" y="806537"/>
                <a:ext cx="20462" cy="51844"/>
              </a:xfrm>
              <a:custGeom>
                <a:avLst/>
                <a:gdLst/>
                <a:ahLst/>
                <a:cxnLst/>
                <a:rect l="l" t="t" r="r" b="b"/>
                <a:pathLst>
                  <a:path w="639" h="1619" extrusionOk="0">
                    <a:moveTo>
                      <a:pt x="638" y="1"/>
                    </a:moveTo>
                    <a:lnTo>
                      <a:pt x="343" y="272"/>
                    </a:lnTo>
                    <a:cubicBezTo>
                      <a:pt x="36" y="532"/>
                      <a:pt x="0" y="981"/>
                      <a:pt x="260" y="1288"/>
                    </a:cubicBezTo>
                    <a:lnTo>
                      <a:pt x="556" y="1619"/>
                    </a:lnTo>
                    <a:cubicBezTo>
                      <a:pt x="579" y="1076"/>
                      <a:pt x="615" y="544"/>
                      <a:pt x="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79" name="Google Shape;3779;p43"/>
            <p:cNvGrpSpPr/>
            <p:nvPr/>
          </p:nvGrpSpPr>
          <p:grpSpPr>
            <a:xfrm>
              <a:off x="8194314" y="2687554"/>
              <a:ext cx="959394" cy="1094113"/>
              <a:chOff x="8184632" y="2551892"/>
              <a:chExt cx="959394" cy="1094113"/>
            </a:xfrm>
          </p:grpSpPr>
          <p:sp>
            <p:nvSpPr>
              <p:cNvPr id="3780" name="Google Shape;3780;p43"/>
              <p:cNvSpPr/>
              <p:nvPr/>
            </p:nvSpPr>
            <p:spPr>
              <a:xfrm>
                <a:off x="8184632" y="2551892"/>
                <a:ext cx="959394" cy="1094113"/>
              </a:xfrm>
              <a:custGeom>
                <a:avLst/>
                <a:gdLst/>
                <a:ahLst/>
                <a:cxnLst/>
                <a:rect l="l" t="t" r="r" b="b"/>
                <a:pathLst>
                  <a:path w="29960" h="34167" extrusionOk="0">
                    <a:moveTo>
                      <a:pt x="19449" y="0"/>
                    </a:moveTo>
                    <a:cubicBezTo>
                      <a:pt x="16144" y="0"/>
                      <a:pt x="12833" y="956"/>
                      <a:pt x="9948" y="2885"/>
                    </a:cubicBezTo>
                    <a:cubicBezTo>
                      <a:pt x="2104" y="8130"/>
                      <a:pt x="1" y="18738"/>
                      <a:pt x="5258" y="26582"/>
                    </a:cubicBezTo>
                    <a:cubicBezTo>
                      <a:pt x="8550" y="31505"/>
                      <a:pt x="13954" y="34167"/>
                      <a:pt x="19462" y="34167"/>
                    </a:cubicBezTo>
                    <a:cubicBezTo>
                      <a:pt x="22730" y="34167"/>
                      <a:pt x="26034" y="33230"/>
                      <a:pt x="28955" y="31272"/>
                    </a:cubicBezTo>
                    <a:cubicBezTo>
                      <a:pt x="29298" y="31048"/>
                      <a:pt x="29628" y="30799"/>
                      <a:pt x="29959" y="30540"/>
                    </a:cubicBezTo>
                    <a:lnTo>
                      <a:pt x="29959" y="3606"/>
                    </a:lnTo>
                    <a:cubicBezTo>
                      <a:pt x="26876" y="1210"/>
                      <a:pt x="23167" y="0"/>
                      <a:pt x="194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1" name="Google Shape;3781;p43"/>
              <p:cNvSpPr/>
              <p:nvPr/>
            </p:nvSpPr>
            <p:spPr>
              <a:xfrm>
                <a:off x="9098202" y="2836059"/>
                <a:ext cx="45824" cy="111246"/>
              </a:xfrm>
              <a:custGeom>
                <a:avLst/>
                <a:gdLst/>
                <a:ahLst/>
                <a:cxnLst/>
                <a:rect l="l" t="t" r="r" b="b"/>
                <a:pathLst>
                  <a:path w="1431" h="3474" extrusionOk="0">
                    <a:moveTo>
                      <a:pt x="1430" y="0"/>
                    </a:moveTo>
                    <a:lnTo>
                      <a:pt x="1064" y="236"/>
                    </a:lnTo>
                    <a:cubicBezTo>
                      <a:pt x="225" y="803"/>
                      <a:pt x="1" y="1949"/>
                      <a:pt x="556" y="2788"/>
                    </a:cubicBezTo>
                    <a:cubicBezTo>
                      <a:pt x="769" y="3107"/>
                      <a:pt x="1076" y="3343"/>
                      <a:pt x="1430" y="3473"/>
                    </a:cubicBezTo>
                    <a:lnTo>
                      <a:pt x="143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2" name="Google Shape;3782;p43"/>
              <p:cNvSpPr/>
              <p:nvPr/>
            </p:nvSpPr>
            <p:spPr>
              <a:xfrm>
                <a:off x="8336322" y="3292636"/>
                <a:ext cx="209619" cy="178205"/>
              </a:xfrm>
              <a:custGeom>
                <a:avLst/>
                <a:gdLst/>
                <a:ahLst/>
                <a:cxnLst/>
                <a:rect l="l" t="t" r="r" b="b"/>
                <a:pathLst>
                  <a:path w="6546" h="5565" extrusionOk="0">
                    <a:moveTo>
                      <a:pt x="4462" y="0"/>
                    </a:moveTo>
                    <a:cubicBezTo>
                      <a:pt x="4127" y="0"/>
                      <a:pt x="3789" y="92"/>
                      <a:pt x="3486" y="284"/>
                    </a:cubicBezTo>
                    <a:lnTo>
                      <a:pt x="1" y="2611"/>
                    </a:lnTo>
                    <a:cubicBezTo>
                      <a:pt x="166" y="2895"/>
                      <a:pt x="332" y="3178"/>
                      <a:pt x="521" y="3450"/>
                    </a:cubicBezTo>
                    <a:cubicBezTo>
                      <a:pt x="1017" y="4194"/>
                      <a:pt x="1572" y="4903"/>
                      <a:pt x="2186" y="5565"/>
                    </a:cubicBezTo>
                    <a:lnTo>
                      <a:pt x="5530" y="3344"/>
                    </a:lnTo>
                    <a:cubicBezTo>
                      <a:pt x="6345" y="2765"/>
                      <a:pt x="6545" y="1643"/>
                      <a:pt x="5990" y="816"/>
                    </a:cubicBezTo>
                    <a:cubicBezTo>
                      <a:pt x="5636" y="288"/>
                      <a:pt x="5054" y="0"/>
                      <a:pt x="446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3" name="Google Shape;3783;p43"/>
              <p:cNvSpPr/>
              <p:nvPr/>
            </p:nvSpPr>
            <p:spPr>
              <a:xfrm>
                <a:off x="8479527" y="3054165"/>
                <a:ext cx="198828" cy="150378"/>
              </a:xfrm>
              <a:custGeom>
                <a:avLst/>
                <a:gdLst/>
                <a:ahLst/>
                <a:cxnLst/>
                <a:rect l="l" t="t" r="r" b="b"/>
                <a:pathLst>
                  <a:path w="6209" h="4696" extrusionOk="0">
                    <a:moveTo>
                      <a:pt x="5447" y="0"/>
                    </a:moveTo>
                    <a:cubicBezTo>
                      <a:pt x="5234" y="0"/>
                      <a:pt x="5020" y="179"/>
                      <a:pt x="5098" y="454"/>
                    </a:cubicBezTo>
                    <a:cubicBezTo>
                      <a:pt x="5464" y="1612"/>
                      <a:pt x="5027" y="2876"/>
                      <a:pt x="4011" y="3549"/>
                    </a:cubicBezTo>
                    <a:cubicBezTo>
                      <a:pt x="3552" y="3857"/>
                      <a:pt x="3023" y="4010"/>
                      <a:pt x="2496" y="4010"/>
                    </a:cubicBezTo>
                    <a:cubicBezTo>
                      <a:pt x="1870" y="4010"/>
                      <a:pt x="1245" y="3795"/>
                      <a:pt x="739" y="3372"/>
                    </a:cubicBezTo>
                    <a:cubicBezTo>
                      <a:pt x="662" y="3310"/>
                      <a:pt x="583" y="3284"/>
                      <a:pt x="509" y="3284"/>
                    </a:cubicBezTo>
                    <a:cubicBezTo>
                      <a:pt x="217" y="3284"/>
                      <a:pt x="0" y="3692"/>
                      <a:pt x="302" y="3927"/>
                    </a:cubicBezTo>
                    <a:cubicBezTo>
                      <a:pt x="939" y="4424"/>
                      <a:pt x="1719" y="4695"/>
                      <a:pt x="2522" y="4695"/>
                    </a:cubicBezTo>
                    <a:cubicBezTo>
                      <a:pt x="2541" y="4696"/>
                      <a:pt x="2559" y="4696"/>
                      <a:pt x="2578" y="4696"/>
                    </a:cubicBezTo>
                    <a:cubicBezTo>
                      <a:pt x="3221" y="4696"/>
                      <a:pt x="3861" y="4496"/>
                      <a:pt x="4401" y="4128"/>
                    </a:cubicBezTo>
                    <a:cubicBezTo>
                      <a:pt x="5653" y="3278"/>
                      <a:pt x="6208" y="1718"/>
                      <a:pt x="5783" y="265"/>
                    </a:cubicBezTo>
                    <a:cubicBezTo>
                      <a:pt x="5731" y="80"/>
                      <a:pt x="5589" y="0"/>
                      <a:pt x="54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4" name="Google Shape;3784;p43"/>
              <p:cNvSpPr/>
              <p:nvPr/>
            </p:nvSpPr>
            <p:spPr>
              <a:xfrm>
                <a:off x="8820214" y="2826645"/>
                <a:ext cx="197451" cy="150922"/>
              </a:xfrm>
              <a:custGeom>
                <a:avLst/>
                <a:gdLst/>
                <a:ahLst/>
                <a:cxnLst/>
                <a:rect l="l" t="t" r="r" b="b"/>
                <a:pathLst>
                  <a:path w="6166" h="4713" extrusionOk="0">
                    <a:moveTo>
                      <a:pt x="5408" y="0"/>
                    </a:moveTo>
                    <a:cubicBezTo>
                      <a:pt x="5193" y="0"/>
                      <a:pt x="4975" y="183"/>
                      <a:pt x="5067" y="460"/>
                    </a:cubicBezTo>
                    <a:cubicBezTo>
                      <a:pt x="5433" y="1617"/>
                      <a:pt x="4984" y="2881"/>
                      <a:pt x="3968" y="3555"/>
                    </a:cubicBezTo>
                    <a:cubicBezTo>
                      <a:pt x="3509" y="3863"/>
                      <a:pt x="2981" y="4015"/>
                      <a:pt x="2453" y="4015"/>
                    </a:cubicBezTo>
                    <a:cubicBezTo>
                      <a:pt x="1827" y="4015"/>
                      <a:pt x="1202" y="3801"/>
                      <a:pt x="696" y="3377"/>
                    </a:cubicBezTo>
                    <a:cubicBezTo>
                      <a:pt x="629" y="3334"/>
                      <a:pt x="562" y="3316"/>
                      <a:pt x="498" y="3316"/>
                    </a:cubicBezTo>
                    <a:cubicBezTo>
                      <a:pt x="212" y="3316"/>
                      <a:pt x="0" y="3691"/>
                      <a:pt x="271" y="3933"/>
                    </a:cubicBezTo>
                    <a:cubicBezTo>
                      <a:pt x="897" y="4429"/>
                      <a:pt x="1677" y="4701"/>
                      <a:pt x="2480" y="4712"/>
                    </a:cubicBezTo>
                    <a:cubicBezTo>
                      <a:pt x="3153" y="4712"/>
                      <a:pt x="3803" y="4511"/>
                      <a:pt x="4370" y="4145"/>
                    </a:cubicBezTo>
                    <a:cubicBezTo>
                      <a:pt x="5610" y="3283"/>
                      <a:pt x="6166" y="1724"/>
                      <a:pt x="5740" y="271"/>
                    </a:cubicBezTo>
                    <a:cubicBezTo>
                      <a:pt x="5693" y="82"/>
                      <a:pt x="5551" y="0"/>
                      <a:pt x="54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5" name="Google Shape;3785;p43"/>
              <p:cNvSpPr/>
              <p:nvPr/>
            </p:nvSpPr>
            <p:spPr>
              <a:xfrm>
                <a:off x="8379585" y="2904716"/>
                <a:ext cx="160048" cy="115985"/>
              </a:xfrm>
              <a:custGeom>
                <a:avLst/>
                <a:gdLst/>
                <a:ahLst/>
                <a:cxnLst/>
                <a:rect l="l" t="t" r="r" b="b"/>
                <a:pathLst>
                  <a:path w="4998" h="3622" extrusionOk="0">
                    <a:moveTo>
                      <a:pt x="3227" y="0"/>
                    </a:moveTo>
                    <a:cubicBezTo>
                      <a:pt x="1527" y="0"/>
                      <a:pt x="1" y="1486"/>
                      <a:pt x="257" y="3397"/>
                    </a:cubicBezTo>
                    <a:cubicBezTo>
                      <a:pt x="268" y="3527"/>
                      <a:pt x="387" y="3621"/>
                      <a:pt x="516" y="3621"/>
                    </a:cubicBezTo>
                    <a:lnTo>
                      <a:pt x="552" y="3621"/>
                    </a:lnTo>
                    <a:cubicBezTo>
                      <a:pt x="694" y="3597"/>
                      <a:pt x="800" y="3467"/>
                      <a:pt x="776" y="3326"/>
                    </a:cubicBezTo>
                    <a:cubicBezTo>
                      <a:pt x="575" y="1751"/>
                      <a:pt x="1835" y="524"/>
                      <a:pt x="3236" y="524"/>
                    </a:cubicBezTo>
                    <a:cubicBezTo>
                      <a:pt x="3644" y="524"/>
                      <a:pt x="4063" y="628"/>
                      <a:pt x="4462" y="857"/>
                    </a:cubicBezTo>
                    <a:cubicBezTo>
                      <a:pt x="4513" y="890"/>
                      <a:pt x="4564" y="905"/>
                      <a:pt x="4611" y="905"/>
                    </a:cubicBezTo>
                    <a:cubicBezTo>
                      <a:pt x="4847" y="905"/>
                      <a:pt x="4997" y="546"/>
                      <a:pt x="4722" y="408"/>
                    </a:cubicBezTo>
                    <a:cubicBezTo>
                      <a:pt x="4236" y="127"/>
                      <a:pt x="3724" y="0"/>
                      <a:pt x="322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6" name="Google Shape;3786;p43"/>
              <p:cNvSpPr/>
              <p:nvPr/>
            </p:nvSpPr>
            <p:spPr>
              <a:xfrm>
                <a:off x="8737468" y="2665091"/>
                <a:ext cx="159984" cy="116146"/>
              </a:xfrm>
              <a:custGeom>
                <a:avLst/>
                <a:gdLst/>
                <a:ahLst/>
                <a:cxnLst/>
                <a:rect l="l" t="t" r="r" b="b"/>
                <a:pathLst>
                  <a:path w="4996" h="3627" extrusionOk="0">
                    <a:moveTo>
                      <a:pt x="3222" y="1"/>
                    </a:moveTo>
                    <a:cubicBezTo>
                      <a:pt x="1524" y="1"/>
                      <a:pt x="0" y="1493"/>
                      <a:pt x="256" y="3402"/>
                    </a:cubicBezTo>
                    <a:cubicBezTo>
                      <a:pt x="268" y="3532"/>
                      <a:pt x="386" y="3626"/>
                      <a:pt x="516" y="3626"/>
                    </a:cubicBezTo>
                    <a:lnTo>
                      <a:pt x="539" y="3626"/>
                    </a:lnTo>
                    <a:cubicBezTo>
                      <a:pt x="681" y="3603"/>
                      <a:pt x="787" y="3473"/>
                      <a:pt x="776" y="3331"/>
                    </a:cubicBezTo>
                    <a:cubicBezTo>
                      <a:pt x="556" y="1758"/>
                      <a:pt x="1816" y="525"/>
                      <a:pt x="3224" y="525"/>
                    </a:cubicBezTo>
                    <a:cubicBezTo>
                      <a:pt x="3635" y="525"/>
                      <a:pt x="4058" y="630"/>
                      <a:pt x="4461" y="862"/>
                    </a:cubicBezTo>
                    <a:cubicBezTo>
                      <a:pt x="4514" y="898"/>
                      <a:pt x="4566" y="914"/>
                      <a:pt x="4614" y="914"/>
                    </a:cubicBezTo>
                    <a:cubicBezTo>
                      <a:pt x="4848" y="914"/>
                      <a:pt x="4995" y="550"/>
                      <a:pt x="4721" y="413"/>
                    </a:cubicBezTo>
                    <a:cubicBezTo>
                      <a:pt x="4234" y="129"/>
                      <a:pt x="3720" y="1"/>
                      <a:pt x="322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7" name="Google Shape;3787;p43"/>
              <p:cNvSpPr/>
              <p:nvPr/>
            </p:nvSpPr>
            <p:spPr>
              <a:xfrm>
                <a:off x="8760012" y="3107386"/>
                <a:ext cx="288683" cy="271839"/>
              </a:xfrm>
              <a:custGeom>
                <a:avLst/>
                <a:gdLst/>
                <a:ahLst/>
                <a:cxnLst/>
                <a:rect l="l" t="t" r="r" b="b"/>
                <a:pathLst>
                  <a:path w="9015" h="8489" extrusionOk="0">
                    <a:moveTo>
                      <a:pt x="3931" y="0"/>
                    </a:moveTo>
                    <a:cubicBezTo>
                      <a:pt x="3264" y="0"/>
                      <a:pt x="2613" y="182"/>
                      <a:pt x="2044" y="564"/>
                    </a:cubicBezTo>
                    <a:cubicBezTo>
                      <a:pt x="308" y="1722"/>
                      <a:pt x="1" y="4321"/>
                      <a:pt x="1359" y="6353"/>
                    </a:cubicBezTo>
                    <a:cubicBezTo>
                      <a:pt x="2273" y="7720"/>
                      <a:pt x="3712" y="8488"/>
                      <a:pt x="5084" y="8488"/>
                    </a:cubicBezTo>
                    <a:cubicBezTo>
                      <a:pt x="5751" y="8488"/>
                      <a:pt x="6402" y="8306"/>
                      <a:pt x="6971" y="7924"/>
                    </a:cubicBezTo>
                    <a:cubicBezTo>
                      <a:pt x="8707" y="6766"/>
                      <a:pt x="9014" y="4167"/>
                      <a:pt x="7656" y="2135"/>
                    </a:cubicBezTo>
                    <a:cubicBezTo>
                      <a:pt x="6742" y="768"/>
                      <a:pt x="5303" y="0"/>
                      <a:pt x="3931"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8" name="Google Shape;3788;p43"/>
              <p:cNvSpPr/>
              <p:nvPr/>
            </p:nvSpPr>
            <p:spPr>
              <a:xfrm>
                <a:off x="8774774" y="3107930"/>
                <a:ext cx="167221" cy="123447"/>
              </a:xfrm>
              <a:custGeom>
                <a:avLst/>
                <a:gdLst/>
                <a:ahLst/>
                <a:cxnLst/>
                <a:rect l="l" t="t" r="r" b="b"/>
                <a:pathLst>
                  <a:path w="5222" h="3855" extrusionOk="0">
                    <a:moveTo>
                      <a:pt x="3469" y="1"/>
                    </a:moveTo>
                    <a:cubicBezTo>
                      <a:pt x="2806" y="1"/>
                      <a:pt x="2159" y="178"/>
                      <a:pt x="1595" y="547"/>
                    </a:cubicBezTo>
                    <a:cubicBezTo>
                      <a:pt x="520" y="1256"/>
                      <a:pt x="0" y="2520"/>
                      <a:pt x="60" y="3855"/>
                    </a:cubicBezTo>
                    <a:lnTo>
                      <a:pt x="5222" y="406"/>
                    </a:lnTo>
                    <a:cubicBezTo>
                      <a:pt x="4656" y="139"/>
                      <a:pt x="4057" y="1"/>
                      <a:pt x="34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9" name="Google Shape;3789;p43"/>
              <p:cNvSpPr/>
              <p:nvPr/>
            </p:nvSpPr>
            <p:spPr>
              <a:xfrm>
                <a:off x="8886757" y="3277137"/>
                <a:ext cx="144902" cy="102504"/>
              </a:xfrm>
              <a:custGeom>
                <a:avLst/>
                <a:gdLst/>
                <a:ahLst/>
                <a:cxnLst/>
                <a:rect l="l" t="t" r="r" b="b"/>
                <a:pathLst>
                  <a:path w="4525" h="3201" extrusionOk="0">
                    <a:moveTo>
                      <a:pt x="4525" y="0"/>
                    </a:moveTo>
                    <a:lnTo>
                      <a:pt x="0" y="3025"/>
                    </a:lnTo>
                    <a:cubicBezTo>
                      <a:pt x="380" y="3141"/>
                      <a:pt x="767" y="3201"/>
                      <a:pt x="1148" y="3201"/>
                    </a:cubicBezTo>
                    <a:cubicBezTo>
                      <a:pt x="1809" y="3201"/>
                      <a:pt x="2455" y="3021"/>
                      <a:pt x="3024" y="2647"/>
                    </a:cubicBezTo>
                    <a:cubicBezTo>
                      <a:pt x="3910" y="2044"/>
                      <a:pt x="4418" y="1075"/>
                      <a:pt x="45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90" name="Google Shape;3790;p43"/>
            <p:cNvSpPr/>
            <p:nvPr/>
          </p:nvSpPr>
          <p:spPr>
            <a:xfrm flipH="1">
              <a:off x="-6265" y="4660864"/>
              <a:ext cx="548545" cy="481971"/>
            </a:xfrm>
            <a:custGeom>
              <a:avLst/>
              <a:gdLst/>
              <a:ahLst/>
              <a:cxnLst/>
              <a:rect l="l" t="t" r="r" b="b"/>
              <a:pathLst>
                <a:path w="17130" h="15051" extrusionOk="0">
                  <a:moveTo>
                    <a:pt x="17130" y="0"/>
                  </a:moveTo>
                  <a:cubicBezTo>
                    <a:pt x="13798" y="237"/>
                    <a:pt x="10585" y="1359"/>
                    <a:pt x="7833" y="3261"/>
                  </a:cubicBezTo>
                  <a:cubicBezTo>
                    <a:pt x="3781" y="6013"/>
                    <a:pt x="969" y="10254"/>
                    <a:pt x="0" y="15050"/>
                  </a:cubicBezTo>
                  <a:lnTo>
                    <a:pt x="17130" y="15050"/>
                  </a:lnTo>
                  <a:lnTo>
                    <a:pt x="171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91" name="Google Shape;3791;p43"/>
            <p:cNvGrpSpPr/>
            <p:nvPr/>
          </p:nvGrpSpPr>
          <p:grpSpPr>
            <a:xfrm flipH="1">
              <a:off x="8491364" y="-95665"/>
              <a:ext cx="684353" cy="725246"/>
              <a:chOff x="-17100" y="-95665"/>
              <a:chExt cx="684353" cy="725246"/>
            </a:xfrm>
          </p:grpSpPr>
          <p:sp>
            <p:nvSpPr>
              <p:cNvPr id="3792" name="Google Shape;3792;p43"/>
              <p:cNvSpPr/>
              <p:nvPr/>
            </p:nvSpPr>
            <p:spPr>
              <a:xfrm>
                <a:off x="-17100" y="-95665"/>
                <a:ext cx="684353" cy="725246"/>
              </a:xfrm>
              <a:custGeom>
                <a:avLst/>
                <a:gdLst/>
                <a:ahLst/>
                <a:cxnLst/>
                <a:rect l="l" t="t" r="r" b="b"/>
                <a:pathLst>
                  <a:path w="21371" h="22648" extrusionOk="0">
                    <a:moveTo>
                      <a:pt x="0" y="0"/>
                    </a:moveTo>
                    <a:lnTo>
                      <a:pt x="0" y="22599"/>
                    </a:lnTo>
                    <a:cubicBezTo>
                      <a:pt x="454" y="22631"/>
                      <a:pt x="908" y="22648"/>
                      <a:pt x="1360" y="22648"/>
                    </a:cubicBezTo>
                    <a:cubicBezTo>
                      <a:pt x="5159" y="22648"/>
                      <a:pt x="8881" y="21504"/>
                      <a:pt x="12026" y="19350"/>
                    </a:cubicBezTo>
                    <a:cubicBezTo>
                      <a:pt x="18287" y="15050"/>
                      <a:pt x="21370" y="7431"/>
                      <a:pt x="198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3" name="Google Shape;3793;p43"/>
              <p:cNvSpPr/>
              <p:nvPr/>
            </p:nvSpPr>
            <p:spPr>
              <a:xfrm>
                <a:off x="-17100" y="-63834"/>
                <a:ext cx="375304" cy="403932"/>
              </a:xfrm>
              <a:custGeom>
                <a:avLst/>
                <a:gdLst/>
                <a:ahLst/>
                <a:cxnLst/>
                <a:rect l="l" t="t" r="r" b="b"/>
                <a:pathLst>
                  <a:path w="11720" h="12614" extrusionOk="0">
                    <a:moveTo>
                      <a:pt x="9372" y="1"/>
                    </a:moveTo>
                    <a:cubicBezTo>
                      <a:pt x="9129" y="1"/>
                      <a:pt x="8881" y="71"/>
                      <a:pt x="8659" y="223"/>
                    </a:cubicBezTo>
                    <a:lnTo>
                      <a:pt x="0" y="6165"/>
                    </a:lnTo>
                    <a:lnTo>
                      <a:pt x="0" y="12414"/>
                    </a:lnTo>
                    <a:cubicBezTo>
                      <a:pt x="626" y="12548"/>
                      <a:pt x="1258" y="12613"/>
                      <a:pt x="1886" y="12613"/>
                    </a:cubicBezTo>
                    <a:cubicBezTo>
                      <a:pt x="3702" y="12613"/>
                      <a:pt x="5490" y="12065"/>
                      <a:pt x="7017" y="11020"/>
                    </a:cubicBezTo>
                    <a:cubicBezTo>
                      <a:pt x="10278" y="8787"/>
                      <a:pt x="11719" y="4700"/>
                      <a:pt x="10585" y="908"/>
                    </a:cubicBezTo>
                    <a:cubicBezTo>
                      <a:pt x="10415" y="340"/>
                      <a:pt x="9904" y="1"/>
                      <a:pt x="937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4" name="Google Shape;3794;p43"/>
              <p:cNvSpPr/>
              <p:nvPr/>
            </p:nvSpPr>
            <p:spPr>
              <a:xfrm>
                <a:off x="-17100" y="93973"/>
                <a:ext cx="347284" cy="246125"/>
              </a:xfrm>
              <a:custGeom>
                <a:avLst/>
                <a:gdLst/>
                <a:ahLst/>
                <a:cxnLst/>
                <a:rect l="l" t="t" r="r" b="b"/>
                <a:pathLst>
                  <a:path w="10845" h="7686" extrusionOk="0">
                    <a:moveTo>
                      <a:pt x="10058" y="1"/>
                    </a:moveTo>
                    <a:cubicBezTo>
                      <a:pt x="8895" y="1"/>
                      <a:pt x="7757" y="359"/>
                      <a:pt x="6793" y="1024"/>
                    </a:cubicBezTo>
                    <a:cubicBezTo>
                      <a:pt x="6025" y="1556"/>
                      <a:pt x="5387" y="2253"/>
                      <a:pt x="4938" y="3068"/>
                    </a:cubicBezTo>
                    <a:cubicBezTo>
                      <a:pt x="4017" y="3186"/>
                      <a:pt x="3131" y="3529"/>
                      <a:pt x="2363" y="4060"/>
                    </a:cubicBezTo>
                    <a:cubicBezTo>
                      <a:pt x="1170" y="4864"/>
                      <a:pt x="319" y="6080"/>
                      <a:pt x="0" y="7486"/>
                    </a:cubicBezTo>
                    <a:cubicBezTo>
                      <a:pt x="626" y="7620"/>
                      <a:pt x="1258" y="7685"/>
                      <a:pt x="1886" y="7685"/>
                    </a:cubicBezTo>
                    <a:cubicBezTo>
                      <a:pt x="3702" y="7685"/>
                      <a:pt x="5490" y="7137"/>
                      <a:pt x="7017" y="6092"/>
                    </a:cubicBezTo>
                    <a:cubicBezTo>
                      <a:pt x="9061" y="4698"/>
                      <a:pt x="10443" y="2513"/>
                      <a:pt x="10845" y="56"/>
                    </a:cubicBezTo>
                    <a:cubicBezTo>
                      <a:pt x="10582" y="19"/>
                      <a:pt x="10319" y="1"/>
                      <a:pt x="10058"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5" name="Google Shape;3795;p43"/>
              <p:cNvSpPr/>
              <p:nvPr/>
            </p:nvSpPr>
            <p:spPr>
              <a:xfrm>
                <a:off x="-17100" y="-61625"/>
                <a:ext cx="307960" cy="272383"/>
              </a:xfrm>
              <a:custGeom>
                <a:avLst/>
                <a:gdLst/>
                <a:ahLst/>
                <a:cxnLst/>
                <a:rect l="l" t="t" r="r" b="b"/>
                <a:pathLst>
                  <a:path w="9617" h="8506" extrusionOk="0">
                    <a:moveTo>
                      <a:pt x="9026" y="0"/>
                    </a:moveTo>
                    <a:lnTo>
                      <a:pt x="9026" y="0"/>
                    </a:lnTo>
                    <a:cubicBezTo>
                      <a:pt x="8896" y="36"/>
                      <a:pt x="8766" y="83"/>
                      <a:pt x="8659" y="166"/>
                    </a:cubicBezTo>
                    <a:lnTo>
                      <a:pt x="0" y="6096"/>
                    </a:lnTo>
                    <a:lnTo>
                      <a:pt x="0" y="8506"/>
                    </a:lnTo>
                    <a:lnTo>
                      <a:pt x="8506" y="2682"/>
                    </a:lnTo>
                    <a:cubicBezTo>
                      <a:pt x="9380" y="2079"/>
                      <a:pt x="9616" y="886"/>
                      <a:pt x="90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6" name="Google Shape;3796;p43"/>
              <p:cNvSpPr/>
              <p:nvPr/>
            </p:nvSpPr>
            <p:spPr>
              <a:xfrm>
                <a:off x="16556" y="129390"/>
                <a:ext cx="306071" cy="210804"/>
              </a:xfrm>
              <a:custGeom>
                <a:avLst/>
                <a:gdLst/>
                <a:ahLst/>
                <a:cxnLst/>
                <a:rect l="l" t="t" r="r" b="b"/>
                <a:pathLst>
                  <a:path w="9558" h="6583" extrusionOk="0">
                    <a:moveTo>
                      <a:pt x="9558" y="1"/>
                    </a:moveTo>
                    <a:lnTo>
                      <a:pt x="1" y="6545"/>
                    </a:lnTo>
                    <a:cubicBezTo>
                      <a:pt x="276" y="6570"/>
                      <a:pt x="550" y="6582"/>
                      <a:pt x="822" y="6582"/>
                    </a:cubicBezTo>
                    <a:cubicBezTo>
                      <a:pt x="4845" y="6582"/>
                      <a:pt x="8440" y="3929"/>
                      <a:pt x="95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797" name="Google Shape;3797;p43"/>
            <p:cNvGrpSpPr/>
            <p:nvPr/>
          </p:nvGrpSpPr>
          <p:grpSpPr>
            <a:xfrm flipH="1">
              <a:off x="8518056" y="1645854"/>
              <a:ext cx="997981" cy="881740"/>
              <a:chOff x="158480" y="1731379"/>
              <a:chExt cx="997981" cy="881740"/>
            </a:xfrm>
          </p:grpSpPr>
          <p:sp>
            <p:nvSpPr>
              <p:cNvPr id="3798" name="Google Shape;3798;p43"/>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9" name="Google Shape;3799;p43"/>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0" name="Google Shape;3800;p43"/>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1" name="Google Shape;3801;p43"/>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2" name="Google Shape;3802;p43"/>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3" name="Google Shape;3803;p43"/>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4" name="Google Shape;3804;p43"/>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5" name="Google Shape;3805;p43"/>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6" name="Google Shape;3806;p43"/>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7" name="Google Shape;3807;p43"/>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8" name="Google Shape;3808;p43"/>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9" name="Google Shape;3809;p43"/>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0" name="Google Shape;3810;p43"/>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11" name="Google Shape;3811;p43"/>
            <p:cNvGrpSpPr/>
            <p:nvPr/>
          </p:nvGrpSpPr>
          <p:grpSpPr>
            <a:xfrm flipH="1">
              <a:off x="8675573" y="810796"/>
              <a:ext cx="488872" cy="695337"/>
              <a:chOff x="-5828" y="810796"/>
              <a:chExt cx="488872" cy="695337"/>
            </a:xfrm>
          </p:grpSpPr>
          <p:sp>
            <p:nvSpPr>
              <p:cNvPr id="3812" name="Google Shape;3812;p43"/>
              <p:cNvSpPr/>
              <p:nvPr/>
            </p:nvSpPr>
            <p:spPr>
              <a:xfrm>
                <a:off x="-5828" y="810796"/>
                <a:ext cx="481586" cy="695337"/>
              </a:xfrm>
              <a:custGeom>
                <a:avLst/>
                <a:gdLst/>
                <a:ahLst/>
                <a:cxnLst/>
                <a:rect l="l" t="t" r="r" b="b"/>
                <a:pathLst>
                  <a:path w="15039" h="21714" extrusionOk="0">
                    <a:moveTo>
                      <a:pt x="3193" y="0"/>
                    </a:moveTo>
                    <a:cubicBezTo>
                      <a:pt x="2140" y="0"/>
                      <a:pt x="1066" y="155"/>
                      <a:pt x="1" y="482"/>
                    </a:cubicBezTo>
                    <a:lnTo>
                      <a:pt x="1" y="21238"/>
                    </a:lnTo>
                    <a:cubicBezTo>
                      <a:pt x="1023" y="21553"/>
                      <a:pt x="2091" y="21714"/>
                      <a:pt x="3162" y="21714"/>
                    </a:cubicBezTo>
                    <a:cubicBezTo>
                      <a:pt x="3416" y="21714"/>
                      <a:pt x="3669" y="21705"/>
                      <a:pt x="3923" y="21686"/>
                    </a:cubicBezTo>
                    <a:cubicBezTo>
                      <a:pt x="10396" y="21249"/>
                      <a:pt x="15039" y="15260"/>
                      <a:pt x="13858" y="8881"/>
                    </a:cubicBezTo>
                    <a:cubicBezTo>
                      <a:pt x="12879" y="3598"/>
                      <a:pt x="8271" y="0"/>
                      <a:pt x="3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3" name="Google Shape;3813;p43"/>
              <p:cNvSpPr/>
              <p:nvPr/>
            </p:nvSpPr>
            <p:spPr>
              <a:xfrm>
                <a:off x="-5828" y="1175725"/>
                <a:ext cx="297745" cy="135871"/>
              </a:xfrm>
              <a:custGeom>
                <a:avLst/>
                <a:gdLst/>
                <a:ahLst/>
                <a:cxnLst/>
                <a:rect l="l" t="t" r="r" b="b"/>
                <a:pathLst>
                  <a:path w="9298" h="4243" extrusionOk="0">
                    <a:moveTo>
                      <a:pt x="8101" y="0"/>
                    </a:moveTo>
                    <a:cubicBezTo>
                      <a:pt x="8094" y="0"/>
                      <a:pt x="8088" y="1"/>
                      <a:pt x="8081" y="1"/>
                    </a:cubicBezTo>
                    <a:cubicBezTo>
                      <a:pt x="7951" y="13"/>
                      <a:pt x="7856" y="119"/>
                      <a:pt x="7868" y="237"/>
                    </a:cubicBezTo>
                    <a:cubicBezTo>
                      <a:pt x="7880" y="462"/>
                      <a:pt x="7963" y="663"/>
                      <a:pt x="8093" y="840"/>
                    </a:cubicBezTo>
                    <a:cubicBezTo>
                      <a:pt x="6864" y="2588"/>
                      <a:pt x="5187" y="3663"/>
                      <a:pt x="3462" y="3781"/>
                    </a:cubicBezTo>
                    <a:cubicBezTo>
                      <a:pt x="3351" y="3789"/>
                      <a:pt x="3240" y="3793"/>
                      <a:pt x="3129" y="3793"/>
                    </a:cubicBezTo>
                    <a:cubicBezTo>
                      <a:pt x="2077" y="3793"/>
                      <a:pt x="1005" y="3443"/>
                      <a:pt x="1" y="2813"/>
                    </a:cubicBezTo>
                    <a:lnTo>
                      <a:pt x="1" y="3333"/>
                    </a:lnTo>
                    <a:cubicBezTo>
                      <a:pt x="946" y="3911"/>
                      <a:pt x="2021" y="4219"/>
                      <a:pt x="3119" y="4242"/>
                    </a:cubicBezTo>
                    <a:cubicBezTo>
                      <a:pt x="3237" y="4242"/>
                      <a:pt x="3367" y="4230"/>
                      <a:pt x="3497" y="4219"/>
                    </a:cubicBezTo>
                    <a:cubicBezTo>
                      <a:pt x="5340" y="4089"/>
                      <a:pt x="7124" y="2966"/>
                      <a:pt x="8435" y="1135"/>
                    </a:cubicBezTo>
                    <a:cubicBezTo>
                      <a:pt x="8601" y="1230"/>
                      <a:pt x="8802" y="1289"/>
                      <a:pt x="8991" y="1289"/>
                    </a:cubicBezTo>
                    <a:lnTo>
                      <a:pt x="9073" y="1289"/>
                    </a:lnTo>
                    <a:cubicBezTo>
                      <a:pt x="9203" y="1277"/>
                      <a:pt x="9298" y="1171"/>
                      <a:pt x="9286" y="1041"/>
                    </a:cubicBezTo>
                    <a:cubicBezTo>
                      <a:pt x="9275" y="929"/>
                      <a:pt x="9179" y="839"/>
                      <a:pt x="9060" y="839"/>
                    </a:cubicBezTo>
                    <a:cubicBezTo>
                      <a:pt x="9052" y="839"/>
                      <a:pt x="9045" y="839"/>
                      <a:pt x="9038" y="840"/>
                    </a:cubicBezTo>
                    <a:cubicBezTo>
                      <a:pt x="9024" y="841"/>
                      <a:pt x="9010" y="841"/>
                      <a:pt x="8996" y="841"/>
                    </a:cubicBezTo>
                    <a:cubicBezTo>
                      <a:pt x="8847" y="841"/>
                      <a:pt x="8708" y="784"/>
                      <a:pt x="8589" y="686"/>
                    </a:cubicBezTo>
                    <a:cubicBezTo>
                      <a:pt x="8565" y="663"/>
                      <a:pt x="8542" y="639"/>
                      <a:pt x="8518" y="627"/>
                    </a:cubicBezTo>
                    <a:lnTo>
                      <a:pt x="8506" y="627"/>
                    </a:lnTo>
                    <a:cubicBezTo>
                      <a:pt x="8400" y="509"/>
                      <a:pt x="8329" y="367"/>
                      <a:pt x="8317" y="214"/>
                    </a:cubicBezTo>
                    <a:cubicBezTo>
                      <a:pt x="8306" y="91"/>
                      <a:pt x="8211" y="0"/>
                      <a:pt x="810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4" name="Google Shape;3814;p43"/>
              <p:cNvSpPr/>
              <p:nvPr/>
            </p:nvSpPr>
            <p:spPr>
              <a:xfrm>
                <a:off x="355178" y="1114466"/>
                <a:ext cx="127866" cy="80697"/>
              </a:xfrm>
              <a:custGeom>
                <a:avLst/>
                <a:gdLst/>
                <a:ahLst/>
                <a:cxnLst/>
                <a:rect l="l" t="t" r="r" b="b"/>
                <a:pathLst>
                  <a:path w="3993" h="2520" extrusionOk="0">
                    <a:moveTo>
                      <a:pt x="3887" y="0"/>
                    </a:moveTo>
                    <a:lnTo>
                      <a:pt x="1229" y="189"/>
                    </a:lnTo>
                    <a:cubicBezTo>
                      <a:pt x="1222" y="189"/>
                      <a:pt x="1215" y="189"/>
                      <a:pt x="1208" y="189"/>
                    </a:cubicBezTo>
                    <a:cubicBezTo>
                      <a:pt x="533" y="189"/>
                      <a:pt x="1" y="763"/>
                      <a:pt x="47" y="1430"/>
                    </a:cubicBezTo>
                    <a:cubicBezTo>
                      <a:pt x="90" y="2053"/>
                      <a:pt x="611" y="2519"/>
                      <a:pt x="1212" y="2519"/>
                    </a:cubicBezTo>
                    <a:cubicBezTo>
                      <a:pt x="1272" y="2519"/>
                      <a:pt x="1333" y="2515"/>
                      <a:pt x="1394" y="2505"/>
                    </a:cubicBezTo>
                    <a:lnTo>
                      <a:pt x="3946" y="2328"/>
                    </a:lnTo>
                    <a:cubicBezTo>
                      <a:pt x="3993" y="1749"/>
                      <a:pt x="3993" y="1182"/>
                      <a:pt x="3958" y="603"/>
                    </a:cubicBezTo>
                    <a:cubicBezTo>
                      <a:pt x="3934" y="402"/>
                      <a:pt x="3922" y="189"/>
                      <a:pt x="388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5" name="Google Shape;3815;p43"/>
              <p:cNvSpPr/>
              <p:nvPr/>
            </p:nvSpPr>
            <p:spPr>
              <a:xfrm>
                <a:off x="-5828" y="1084973"/>
                <a:ext cx="34232" cy="53734"/>
              </a:xfrm>
              <a:custGeom>
                <a:avLst/>
                <a:gdLst/>
                <a:ahLst/>
                <a:cxnLst/>
                <a:rect l="l" t="t" r="r" b="b"/>
                <a:pathLst>
                  <a:path w="1069" h="1678" extrusionOk="0">
                    <a:moveTo>
                      <a:pt x="819" y="0"/>
                    </a:moveTo>
                    <a:cubicBezTo>
                      <a:pt x="734" y="0"/>
                      <a:pt x="649" y="47"/>
                      <a:pt x="615" y="154"/>
                    </a:cubicBezTo>
                    <a:cubicBezTo>
                      <a:pt x="520" y="532"/>
                      <a:pt x="308" y="874"/>
                      <a:pt x="1" y="1134"/>
                    </a:cubicBezTo>
                    <a:lnTo>
                      <a:pt x="1" y="1678"/>
                    </a:lnTo>
                    <a:cubicBezTo>
                      <a:pt x="520" y="1359"/>
                      <a:pt x="898" y="851"/>
                      <a:pt x="1040" y="260"/>
                    </a:cubicBezTo>
                    <a:cubicBezTo>
                      <a:pt x="1068" y="99"/>
                      <a:pt x="943" y="0"/>
                      <a:pt x="81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6" name="Google Shape;3816;p43"/>
              <p:cNvSpPr/>
              <p:nvPr/>
            </p:nvSpPr>
            <p:spPr>
              <a:xfrm>
                <a:off x="151178" y="1066816"/>
                <a:ext cx="136352" cy="63180"/>
              </a:xfrm>
              <a:custGeom>
                <a:avLst/>
                <a:gdLst/>
                <a:ahLst/>
                <a:cxnLst/>
                <a:rect l="l" t="t" r="r" b="b"/>
                <a:pathLst>
                  <a:path w="4258" h="1973" extrusionOk="0">
                    <a:moveTo>
                      <a:pt x="4006" y="0"/>
                    </a:moveTo>
                    <a:cubicBezTo>
                      <a:pt x="3919" y="0"/>
                      <a:pt x="3831" y="47"/>
                      <a:pt x="3792" y="154"/>
                    </a:cubicBezTo>
                    <a:cubicBezTo>
                      <a:pt x="3592" y="1048"/>
                      <a:pt x="2843" y="1515"/>
                      <a:pt x="2092" y="1515"/>
                    </a:cubicBezTo>
                    <a:cubicBezTo>
                      <a:pt x="1425" y="1515"/>
                      <a:pt x="756" y="1145"/>
                      <a:pt x="473" y="378"/>
                    </a:cubicBezTo>
                    <a:cubicBezTo>
                      <a:pt x="437" y="297"/>
                      <a:pt x="346" y="243"/>
                      <a:pt x="258" y="243"/>
                    </a:cubicBezTo>
                    <a:cubicBezTo>
                      <a:pt x="230" y="243"/>
                      <a:pt x="203" y="249"/>
                      <a:pt x="177" y="260"/>
                    </a:cubicBezTo>
                    <a:cubicBezTo>
                      <a:pt x="59" y="307"/>
                      <a:pt x="0" y="437"/>
                      <a:pt x="47" y="555"/>
                    </a:cubicBezTo>
                    <a:cubicBezTo>
                      <a:pt x="390" y="1394"/>
                      <a:pt x="1193" y="1961"/>
                      <a:pt x="2103" y="1973"/>
                    </a:cubicBezTo>
                    <a:cubicBezTo>
                      <a:pt x="2134" y="1973"/>
                      <a:pt x="2166" y="1968"/>
                      <a:pt x="2197" y="1968"/>
                    </a:cubicBezTo>
                    <a:cubicBezTo>
                      <a:pt x="2213" y="1968"/>
                      <a:pt x="2229" y="1969"/>
                      <a:pt x="2245" y="1973"/>
                    </a:cubicBezTo>
                    <a:cubicBezTo>
                      <a:pt x="3213" y="1890"/>
                      <a:pt x="4005" y="1205"/>
                      <a:pt x="4229" y="260"/>
                    </a:cubicBezTo>
                    <a:cubicBezTo>
                      <a:pt x="4257" y="99"/>
                      <a:pt x="4132" y="0"/>
                      <a:pt x="400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7" name="Google Shape;3817;p43"/>
              <p:cNvSpPr/>
              <p:nvPr/>
            </p:nvSpPr>
            <p:spPr>
              <a:xfrm>
                <a:off x="-5828" y="963544"/>
                <a:ext cx="6853" cy="15691"/>
              </a:xfrm>
              <a:custGeom>
                <a:avLst/>
                <a:gdLst/>
                <a:ahLst/>
                <a:cxnLst/>
                <a:rect l="l" t="t" r="r" b="b"/>
                <a:pathLst>
                  <a:path w="214" h="490" extrusionOk="0">
                    <a:moveTo>
                      <a:pt x="1" y="0"/>
                    </a:moveTo>
                    <a:lnTo>
                      <a:pt x="1" y="484"/>
                    </a:lnTo>
                    <a:cubicBezTo>
                      <a:pt x="11" y="488"/>
                      <a:pt x="21" y="489"/>
                      <a:pt x="32" y="489"/>
                    </a:cubicBezTo>
                    <a:cubicBezTo>
                      <a:pt x="57" y="489"/>
                      <a:pt x="82" y="481"/>
                      <a:pt x="107" y="473"/>
                    </a:cubicBezTo>
                    <a:cubicBezTo>
                      <a:pt x="190" y="425"/>
                      <a:pt x="213" y="319"/>
                      <a:pt x="166" y="248"/>
                    </a:cubicBezTo>
                    <a:cubicBezTo>
                      <a:pt x="119" y="165"/>
                      <a:pt x="60" y="83"/>
                      <a:pt x="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8" name="Google Shape;3818;p43"/>
              <p:cNvSpPr/>
              <p:nvPr/>
            </p:nvSpPr>
            <p:spPr>
              <a:xfrm>
                <a:off x="162130" y="921722"/>
                <a:ext cx="112847" cy="45248"/>
              </a:xfrm>
              <a:custGeom>
                <a:avLst/>
                <a:gdLst/>
                <a:ahLst/>
                <a:cxnLst/>
                <a:rect l="l" t="t" r="r" b="b"/>
                <a:pathLst>
                  <a:path w="3524" h="1413" extrusionOk="0">
                    <a:moveTo>
                      <a:pt x="1808" y="0"/>
                    </a:moveTo>
                    <a:cubicBezTo>
                      <a:pt x="1082" y="0"/>
                      <a:pt x="358" y="405"/>
                      <a:pt x="36" y="1188"/>
                    </a:cubicBezTo>
                    <a:cubicBezTo>
                      <a:pt x="1" y="1271"/>
                      <a:pt x="48" y="1365"/>
                      <a:pt x="131" y="1401"/>
                    </a:cubicBezTo>
                    <a:cubicBezTo>
                      <a:pt x="154" y="1412"/>
                      <a:pt x="178" y="1412"/>
                      <a:pt x="190" y="1412"/>
                    </a:cubicBezTo>
                    <a:cubicBezTo>
                      <a:pt x="261" y="1412"/>
                      <a:pt x="320" y="1377"/>
                      <a:pt x="343" y="1318"/>
                    </a:cubicBezTo>
                    <a:cubicBezTo>
                      <a:pt x="608" y="674"/>
                      <a:pt x="1204" y="341"/>
                      <a:pt x="1802" y="341"/>
                    </a:cubicBezTo>
                    <a:cubicBezTo>
                      <a:pt x="2323" y="341"/>
                      <a:pt x="2847" y="594"/>
                      <a:pt x="3155" y="1117"/>
                    </a:cubicBezTo>
                    <a:cubicBezTo>
                      <a:pt x="3188" y="1176"/>
                      <a:pt x="3239" y="1200"/>
                      <a:pt x="3291" y="1200"/>
                    </a:cubicBezTo>
                    <a:cubicBezTo>
                      <a:pt x="3406" y="1200"/>
                      <a:pt x="3524" y="1078"/>
                      <a:pt x="3450" y="940"/>
                    </a:cubicBezTo>
                    <a:cubicBezTo>
                      <a:pt x="3076" y="307"/>
                      <a:pt x="2441" y="0"/>
                      <a:pt x="18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19" name="Google Shape;3819;p43"/>
            <p:cNvGrpSpPr/>
            <p:nvPr/>
          </p:nvGrpSpPr>
          <p:grpSpPr>
            <a:xfrm flipH="1">
              <a:off x="8522681" y="4659199"/>
              <a:ext cx="635935" cy="483764"/>
              <a:chOff x="1" y="4659199"/>
              <a:chExt cx="635935" cy="483764"/>
            </a:xfrm>
          </p:grpSpPr>
          <p:sp>
            <p:nvSpPr>
              <p:cNvPr id="3820" name="Google Shape;3820;p43"/>
              <p:cNvSpPr/>
              <p:nvPr/>
            </p:nvSpPr>
            <p:spPr>
              <a:xfrm>
                <a:off x="1" y="4659199"/>
                <a:ext cx="635935" cy="483636"/>
              </a:xfrm>
              <a:custGeom>
                <a:avLst/>
                <a:gdLst/>
                <a:ahLst/>
                <a:cxnLst/>
                <a:rect l="l" t="t" r="r" b="b"/>
                <a:pathLst>
                  <a:path w="19859" h="15103" extrusionOk="0">
                    <a:moveTo>
                      <a:pt x="1395" y="1"/>
                    </a:moveTo>
                    <a:cubicBezTo>
                      <a:pt x="932" y="1"/>
                      <a:pt x="466" y="18"/>
                      <a:pt x="0" y="52"/>
                    </a:cubicBezTo>
                    <a:lnTo>
                      <a:pt x="0" y="15102"/>
                    </a:lnTo>
                    <a:lnTo>
                      <a:pt x="19858" y="15102"/>
                    </a:lnTo>
                    <a:cubicBezTo>
                      <a:pt x="19362" y="12634"/>
                      <a:pt x="18370" y="10283"/>
                      <a:pt x="16940" y="8204"/>
                    </a:cubicBezTo>
                    <a:cubicBezTo>
                      <a:pt x="13412" y="3049"/>
                      <a:pt x="7584" y="1"/>
                      <a:pt x="13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1" name="Google Shape;3821;p43"/>
              <p:cNvSpPr/>
              <p:nvPr/>
            </p:nvSpPr>
            <p:spPr>
              <a:xfrm>
                <a:off x="331754" y="4879898"/>
                <a:ext cx="250064" cy="215896"/>
              </a:xfrm>
              <a:custGeom>
                <a:avLst/>
                <a:gdLst/>
                <a:ahLst/>
                <a:cxnLst/>
                <a:rect l="l" t="t" r="r" b="b"/>
                <a:pathLst>
                  <a:path w="7809" h="6742" extrusionOk="0">
                    <a:moveTo>
                      <a:pt x="5588" y="0"/>
                    </a:moveTo>
                    <a:lnTo>
                      <a:pt x="1158" y="3036"/>
                    </a:lnTo>
                    <a:cubicBezTo>
                      <a:pt x="236" y="3674"/>
                      <a:pt x="0" y="4938"/>
                      <a:pt x="626" y="5860"/>
                    </a:cubicBezTo>
                    <a:cubicBezTo>
                      <a:pt x="1023" y="6433"/>
                      <a:pt x="1663" y="6741"/>
                      <a:pt x="2311" y="6741"/>
                    </a:cubicBezTo>
                    <a:cubicBezTo>
                      <a:pt x="2705" y="6741"/>
                      <a:pt x="3102" y="6628"/>
                      <a:pt x="3450" y="6391"/>
                    </a:cubicBezTo>
                    <a:lnTo>
                      <a:pt x="7809" y="3403"/>
                    </a:lnTo>
                    <a:cubicBezTo>
                      <a:pt x="7443" y="2682"/>
                      <a:pt x="7029" y="1985"/>
                      <a:pt x="6580" y="1312"/>
                    </a:cubicBezTo>
                    <a:cubicBezTo>
                      <a:pt x="6261" y="851"/>
                      <a:pt x="5930" y="414"/>
                      <a:pt x="558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2" name="Google Shape;3822;p43"/>
              <p:cNvSpPr/>
              <p:nvPr/>
            </p:nvSpPr>
            <p:spPr>
              <a:xfrm>
                <a:off x="76022" y="4995467"/>
                <a:ext cx="190950" cy="147496"/>
              </a:xfrm>
              <a:custGeom>
                <a:avLst/>
                <a:gdLst/>
                <a:ahLst/>
                <a:cxnLst/>
                <a:rect l="l" t="t" r="r" b="b"/>
                <a:pathLst>
                  <a:path w="5963" h="4606" extrusionOk="0">
                    <a:moveTo>
                      <a:pt x="2989" y="1"/>
                    </a:moveTo>
                    <a:cubicBezTo>
                      <a:pt x="2540" y="1"/>
                      <a:pt x="2086" y="133"/>
                      <a:pt x="1690" y="408"/>
                    </a:cubicBezTo>
                    <a:cubicBezTo>
                      <a:pt x="0" y="1565"/>
                      <a:pt x="556" y="4188"/>
                      <a:pt x="2576" y="4566"/>
                    </a:cubicBezTo>
                    <a:cubicBezTo>
                      <a:pt x="2723" y="4593"/>
                      <a:pt x="2868" y="4606"/>
                      <a:pt x="3008" y="4606"/>
                    </a:cubicBezTo>
                    <a:cubicBezTo>
                      <a:pt x="4785" y="4606"/>
                      <a:pt x="5963" y="2564"/>
                      <a:pt x="4879" y="998"/>
                    </a:cubicBezTo>
                    <a:cubicBezTo>
                      <a:pt x="4434" y="348"/>
                      <a:pt x="3717" y="1"/>
                      <a:pt x="298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3" name="Google Shape;3823;p43"/>
              <p:cNvSpPr/>
              <p:nvPr/>
            </p:nvSpPr>
            <p:spPr>
              <a:xfrm>
                <a:off x="112336" y="5041419"/>
                <a:ext cx="57064" cy="43967"/>
              </a:xfrm>
              <a:custGeom>
                <a:avLst/>
                <a:gdLst/>
                <a:ahLst/>
                <a:cxnLst/>
                <a:rect l="l" t="t" r="r" b="b"/>
                <a:pathLst>
                  <a:path w="1782" h="1373" extrusionOk="0">
                    <a:moveTo>
                      <a:pt x="898" y="0"/>
                    </a:moveTo>
                    <a:cubicBezTo>
                      <a:pt x="764" y="0"/>
                      <a:pt x="629" y="38"/>
                      <a:pt x="508" y="119"/>
                    </a:cubicBezTo>
                    <a:cubicBezTo>
                      <a:pt x="1" y="461"/>
                      <a:pt x="166" y="1253"/>
                      <a:pt x="768" y="1359"/>
                    </a:cubicBezTo>
                    <a:cubicBezTo>
                      <a:pt x="816" y="1368"/>
                      <a:pt x="862" y="1373"/>
                      <a:pt x="907" y="1373"/>
                    </a:cubicBezTo>
                    <a:cubicBezTo>
                      <a:pt x="1435" y="1373"/>
                      <a:pt x="1781" y="764"/>
                      <a:pt x="1465" y="296"/>
                    </a:cubicBezTo>
                    <a:cubicBezTo>
                      <a:pt x="1333" y="105"/>
                      <a:pt x="1118" y="0"/>
                      <a:pt x="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4" name="Google Shape;3824;p43"/>
              <p:cNvSpPr/>
              <p:nvPr/>
            </p:nvSpPr>
            <p:spPr>
              <a:xfrm>
                <a:off x="11081" y="4895909"/>
                <a:ext cx="174010" cy="129275"/>
              </a:xfrm>
              <a:custGeom>
                <a:avLst/>
                <a:gdLst/>
                <a:ahLst/>
                <a:cxnLst/>
                <a:rect l="l" t="t" r="r" b="b"/>
                <a:pathLst>
                  <a:path w="5434" h="4037" extrusionOk="0">
                    <a:moveTo>
                      <a:pt x="3577" y="1"/>
                    </a:moveTo>
                    <a:cubicBezTo>
                      <a:pt x="1688" y="1"/>
                      <a:pt x="0" y="1673"/>
                      <a:pt x="304" y="3789"/>
                    </a:cubicBezTo>
                    <a:cubicBezTo>
                      <a:pt x="327" y="3930"/>
                      <a:pt x="445" y="4037"/>
                      <a:pt x="587" y="4037"/>
                    </a:cubicBezTo>
                    <a:lnTo>
                      <a:pt x="634" y="4037"/>
                    </a:lnTo>
                    <a:cubicBezTo>
                      <a:pt x="788" y="4013"/>
                      <a:pt x="894" y="3859"/>
                      <a:pt x="883" y="3706"/>
                    </a:cubicBezTo>
                    <a:cubicBezTo>
                      <a:pt x="625" y="1959"/>
                      <a:pt x="2014" y="584"/>
                      <a:pt x="3572" y="584"/>
                    </a:cubicBezTo>
                    <a:cubicBezTo>
                      <a:pt x="4016" y="584"/>
                      <a:pt x="4474" y="695"/>
                      <a:pt x="4911" y="942"/>
                    </a:cubicBezTo>
                    <a:cubicBezTo>
                      <a:pt x="4949" y="956"/>
                      <a:pt x="4985" y="962"/>
                      <a:pt x="5020" y="962"/>
                    </a:cubicBezTo>
                    <a:cubicBezTo>
                      <a:pt x="5279" y="962"/>
                      <a:pt x="5434" y="611"/>
                      <a:pt x="5194" y="434"/>
                    </a:cubicBezTo>
                    <a:cubicBezTo>
                      <a:pt x="4667" y="136"/>
                      <a:pt x="4114" y="1"/>
                      <a:pt x="3577"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25" name="Google Shape;3825;p43"/>
            <p:cNvGrpSpPr/>
            <p:nvPr/>
          </p:nvGrpSpPr>
          <p:grpSpPr>
            <a:xfrm flipH="1">
              <a:off x="-6265" y="-114590"/>
              <a:ext cx="581465" cy="723709"/>
              <a:chOff x="8570903" y="-114590"/>
              <a:chExt cx="581465" cy="723709"/>
            </a:xfrm>
          </p:grpSpPr>
          <p:sp>
            <p:nvSpPr>
              <p:cNvPr id="3826" name="Google Shape;3826;p43"/>
              <p:cNvSpPr/>
              <p:nvPr/>
            </p:nvSpPr>
            <p:spPr>
              <a:xfrm>
                <a:off x="8570903" y="-114590"/>
                <a:ext cx="581465" cy="723709"/>
              </a:xfrm>
              <a:custGeom>
                <a:avLst/>
                <a:gdLst/>
                <a:ahLst/>
                <a:cxnLst/>
                <a:rect l="l" t="t" r="r" b="b"/>
                <a:pathLst>
                  <a:path w="18158" h="22600" extrusionOk="0">
                    <a:moveTo>
                      <a:pt x="1028" y="0"/>
                    </a:moveTo>
                    <a:cubicBezTo>
                      <a:pt x="1" y="5009"/>
                      <a:pt x="1052" y="10219"/>
                      <a:pt x="3946" y="14436"/>
                    </a:cubicBezTo>
                    <a:cubicBezTo>
                      <a:pt x="7195" y="19185"/>
                      <a:pt x="12428" y="22186"/>
                      <a:pt x="18158" y="22599"/>
                    </a:cubicBezTo>
                    <a:lnTo>
                      <a:pt x="1815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7" name="Google Shape;3827;p43"/>
              <p:cNvSpPr/>
              <p:nvPr/>
            </p:nvSpPr>
            <p:spPr>
              <a:xfrm>
                <a:off x="8669629" y="194619"/>
                <a:ext cx="252754" cy="214359"/>
              </a:xfrm>
              <a:custGeom>
                <a:avLst/>
                <a:gdLst/>
                <a:ahLst/>
                <a:cxnLst/>
                <a:rect l="l" t="t" r="r" b="b"/>
                <a:pathLst>
                  <a:path w="7893" h="6694" extrusionOk="0">
                    <a:moveTo>
                      <a:pt x="5569" y="0"/>
                    </a:moveTo>
                    <a:cubicBezTo>
                      <a:pt x="5176" y="0"/>
                      <a:pt x="4779" y="114"/>
                      <a:pt x="4431" y="350"/>
                    </a:cubicBezTo>
                    <a:lnTo>
                      <a:pt x="1" y="3386"/>
                    </a:lnTo>
                    <a:cubicBezTo>
                      <a:pt x="273" y="3859"/>
                      <a:pt x="556" y="4331"/>
                      <a:pt x="863" y="4780"/>
                    </a:cubicBezTo>
                    <a:cubicBezTo>
                      <a:pt x="1324" y="5454"/>
                      <a:pt x="1820" y="6091"/>
                      <a:pt x="2364" y="6694"/>
                    </a:cubicBezTo>
                    <a:lnTo>
                      <a:pt x="6723" y="3705"/>
                    </a:lnTo>
                    <a:cubicBezTo>
                      <a:pt x="7656" y="3067"/>
                      <a:pt x="7892" y="1803"/>
                      <a:pt x="7254" y="882"/>
                    </a:cubicBezTo>
                    <a:cubicBezTo>
                      <a:pt x="6857" y="308"/>
                      <a:pt x="6218" y="0"/>
                      <a:pt x="556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8" name="Google Shape;3828;p43"/>
              <p:cNvSpPr/>
              <p:nvPr/>
            </p:nvSpPr>
            <p:spPr>
              <a:xfrm>
                <a:off x="8872779" y="-18394"/>
                <a:ext cx="190566" cy="147303"/>
              </a:xfrm>
              <a:custGeom>
                <a:avLst/>
                <a:gdLst/>
                <a:ahLst/>
                <a:cxnLst/>
                <a:rect l="l" t="t" r="r" b="b"/>
                <a:pathLst>
                  <a:path w="5951" h="4600" extrusionOk="0">
                    <a:moveTo>
                      <a:pt x="2984" y="1"/>
                    </a:moveTo>
                    <a:cubicBezTo>
                      <a:pt x="2536" y="1"/>
                      <a:pt x="2084" y="130"/>
                      <a:pt x="1690" y="399"/>
                    </a:cubicBezTo>
                    <a:cubicBezTo>
                      <a:pt x="1" y="1568"/>
                      <a:pt x="556" y="4191"/>
                      <a:pt x="2564" y="4557"/>
                    </a:cubicBezTo>
                    <a:cubicBezTo>
                      <a:pt x="2716" y="4585"/>
                      <a:pt x="2864" y="4599"/>
                      <a:pt x="3009" y="4599"/>
                    </a:cubicBezTo>
                    <a:cubicBezTo>
                      <a:pt x="4779" y="4599"/>
                      <a:pt x="5951" y="2563"/>
                      <a:pt x="4891" y="1001"/>
                    </a:cubicBezTo>
                    <a:cubicBezTo>
                      <a:pt x="4444" y="348"/>
                      <a:pt x="3718" y="1"/>
                      <a:pt x="298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9" name="Google Shape;3829;p43"/>
              <p:cNvSpPr/>
              <p:nvPr/>
            </p:nvSpPr>
            <p:spPr>
              <a:xfrm>
                <a:off x="8909477" y="27654"/>
                <a:ext cx="56744" cy="43903"/>
              </a:xfrm>
              <a:custGeom>
                <a:avLst/>
                <a:gdLst/>
                <a:ahLst/>
                <a:cxnLst/>
                <a:rect l="l" t="t" r="r" b="b"/>
                <a:pathLst>
                  <a:path w="1772" h="1371" extrusionOk="0">
                    <a:moveTo>
                      <a:pt x="886" y="0"/>
                    </a:moveTo>
                    <a:cubicBezTo>
                      <a:pt x="752" y="0"/>
                      <a:pt x="617" y="38"/>
                      <a:pt x="497" y="118"/>
                    </a:cubicBezTo>
                    <a:cubicBezTo>
                      <a:pt x="1" y="461"/>
                      <a:pt x="166" y="1241"/>
                      <a:pt x="768" y="1359"/>
                    </a:cubicBezTo>
                    <a:cubicBezTo>
                      <a:pt x="811" y="1366"/>
                      <a:pt x="853" y="1370"/>
                      <a:pt x="894" y="1370"/>
                    </a:cubicBezTo>
                    <a:cubicBezTo>
                      <a:pt x="1418" y="1370"/>
                      <a:pt x="1771" y="767"/>
                      <a:pt x="1454" y="296"/>
                    </a:cubicBezTo>
                    <a:cubicBezTo>
                      <a:pt x="1321" y="104"/>
                      <a:pt x="1106" y="0"/>
                      <a:pt x="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0" name="Google Shape;3830;p43"/>
              <p:cNvSpPr/>
              <p:nvPr/>
            </p:nvSpPr>
            <p:spPr>
              <a:xfrm>
                <a:off x="9011981" y="114659"/>
                <a:ext cx="140387" cy="200141"/>
              </a:xfrm>
              <a:custGeom>
                <a:avLst/>
                <a:gdLst/>
                <a:ahLst/>
                <a:cxnLst/>
                <a:rect l="l" t="t" r="r" b="b"/>
                <a:pathLst>
                  <a:path w="4384" h="6250" extrusionOk="0">
                    <a:moveTo>
                      <a:pt x="4384" y="0"/>
                    </a:moveTo>
                    <a:lnTo>
                      <a:pt x="745" y="2493"/>
                    </a:lnTo>
                    <a:cubicBezTo>
                      <a:pt x="36" y="2977"/>
                      <a:pt x="1" y="4017"/>
                      <a:pt x="674" y="4548"/>
                    </a:cubicBezTo>
                    <a:cubicBezTo>
                      <a:pt x="1773" y="5387"/>
                      <a:pt x="3037" y="5966"/>
                      <a:pt x="4384" y="6249"/>
                    </a:cubicBezTo>
                    <a:lnTo>
                      <a:pt x="4384" y="0"/>
                    </a:ln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1" name="Google Shape;3831;p43"/>
              <p:cNvSpPr/>
              <p:nvPr/>
            </p:nvSpPr>
            <p:spPr>
              <a:xfrm>
                <a:off x="9026359" y="114659"/>
                <a:ext cx="126009" cy="115409"/>
              </a:xfrm>
              <a:custGeom>
                <a:avLst/>
                <a:gdLst/>
                <a:ahLst/>
                <a:cxnLst/>
                <a:rect l="l" t="t" r="r" b="b"/>
                <a:pathLst>
                  <a:path w="3935" h="3604" extrusionOk="0">
                    <a:moveTo>
                      <a:pt x="3935" y="0"/>
                    </a:moveTo>
                    <a:lnTo>
                      <a:pt x="296" y="2493"/>
                    </a:lnTo>
                    <a:cubicBezTo>
                      <a:pt x="178" y="2576"/>
                      <a:pt x="84" y="2670"/>
                      <a:pt x="1" y="2788"/>
                    </a:cubicBezTo>
                    <a:cubicBezTo>
                      <a:pt x="379" y="3319"/>
                      <a:pt x="976" y="3604"/>
                      <a:pt x="1583" y="3604"/>
                    </a:cubicBezTo>
                    <a:cubicBezTo>
                      <a:pt x="1963" y="3604"/>
                      <a:pt x="2346" y="3492"/>
                      <a:pt x="2682" y="3261"/>
                    </a:cubicBezTo>
                    <a:lnTo>
                      <a:pt x="3935" y="2410"/>
                    </a:lnTo>
                    <a:lnTo>
                      <a:pt x="39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2" name="Google Shape;3832;p43"/>
              <p:cNvSpPr/>
              <p:nvPr/>
            </p:nvSpPr>
            <p:spPr>
              <a:xfrm>
                <a:off x="8816036" y="-114590"/>
                <a:ext cx="170039" cy="122966"/>
              </a:xfrm>
              <a:custGeom>
                <a:avLst/>
                <a:gdLst/>
                <a:ahLst/>
                <a:cxnLst/>
                <a:rect l="l" t="t" r="r" b="b"/>
                <a:pathLst>
                  <a:path w="5310" h="3840" extrusionOk="0">
                    <a:moveTo>
                      <a:pt x="2363" y="0"/>
                    </a:moveTo>
                    <a:cubicBezTo>
                      <a:pt x="2092" y="95"/>
                      <a:pt x="1832" y="225"/>
                      <a:pt x="1595" y="390"/>
                    </a:cubicBezTo>
                    <a:cubicBezTo>
                      <a:pt x="544" y="1099"/>
                      <a:pt x="1" y="2339"/>
                      <a:pt x="178" y="3592"/>
                    </a:cubicBezTo>
                    <a:cubicBezTo>
                      <a:pt x="201" y="3733"/>
                      <a:pt x="331" y="3840"/>
                      <a:pt x="473" y="3840"/>
                    </a:cubicBezTo>
                    <a:lnTo>
                      <a:pt x="520" y="3840"/>
                    </a:lnTo>
                    <a:cubicBezTo>
                      <a:pt x="674" y="3816"/>
                      <a:pt x="780" y="3663"/>
                      <a:pt x="769" y="3509"/>
                    </a:cubicBezTo>
                    <a:cubicBezTo>
                      <a:pt x="511" y="1762"/>
                      <a:pt x="1900" y="387"/>
                      <a:pt x="3458" y="387"/>
                    </a:cubicBezTo>
                    <a:cubicBezTo>
                      <a:pt x="3902" y="387"/>
                      <a:pt x="4360" y="499"/>
                      <a:pt x="4797" y="745"/>
                    </a:cubicBezTo>
                    <a:cubicBezTo>
                      <a:pt x="4835" y="759"/>
                      <a:pt x="4871" y="765"/>
                      <a:pt x="4906" y="765"/>
                    </a:cubicBezTo>
                    <a:cubicBezTo>
                      <a:pt x="5162" y="765"/>
                      <a:pt x="5309" y="414"/>
                      <a:pt x="5080" y="237"/>
                    </a:cubicBezTo>
                    <a:cubicBezTo>
                      <a:pt x="4915" y="142"/>
                      <a:pt x="4738" y="60"/>
                      <a:pt x="4549"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33" name="Google Shape;3833;p43"/>
            <p:cNvGrpSpPr/>
            <p:nvPr/>
          </p:nvGrpSpPr>
          <p:grpSpPr>
            <a:xfrm flipH="1">
              <a:off x="-230813" y="3004649"/>
              <a:ext cx="726402" cy="652796"/>
              <a:chOff x="6981284" y="2074039"/>
              <a:chExt cx="1107658" cy="995419"/>
            </a:xfrm>
          </p:grpSpPr>
          <p:grpSp>
            <p:nvGrpSpPr>
              <p:cNvPr id="3834" name="Google Shape;3834;p43"/>
              <p:cNvGrpSpPr/>
              <p:nvPr/>
            </p:nvGrpSpPr>
            <p:grpSpPr>
              <a:xfrm>
                <a:off x="6981284" y="2074039"/>
                <a:ext cx="1107658" cy="995419"/>
                <a:chOff x="6928484" y="2220726"/>
                <a:chExt cx="1107658" cy="995419"/>
              </a:xfrm>
            </p:grpSpPr>
            <p:sp>
              <p:nvSpPr>
                <p:cNvPr id="3835" name="Google Shape;3835;p43"/>
                <p:cNvSpPr/>
                <p:nvPr/>
              </p:nvSpPr>
              <p:spPr>
                <a:xfrm>
                  <a:off x="6928484" y="2220726"/>
                  <a:ext cx="1107658" cy="995419"/>
                </a:xfrm>
                <a:custGeom>
                  <a:avLst/>
                  <a:gdLst/>
                  <a:ahLst/>
                  <a:cxnLst/>
                  <a:rect l="l" t="t" r="r" b="b"/>
                  <a:pathLst>
                    <a:path w="34590" h="31085" extrusionOk="0">
                      <a:moveTo>
                        <a:pt x="17299" y="1"/>
                      </a:moveTo>
                      <a:cubicBezTo>
                        <a:pt x="15896" y="1"/>
                        <a:pt x="14470" y="192"/>
                        <a:pt x="13054" y="593"/>
                      </a:cubicBezTo>
                      <a:cubicBezTo>
                        <a:pt x="4796" y="2932"/>
                        <a:pt x="0" y="11520"/>
                        <a:pt x="2339" y="19778"/>
                      </a:cubicBezTo>
                      <a:cubicBezTo>
                        <a:pt x="4277" y="26619"/>
                        <a:pt x="10505" y="31085"/>
                        <a:pt x="17280" y="31085"/>
                      </a:cubicBezTo>
                      <a:cubicBezTo>
                        <a:pt x="18682" y="31085"/>
                        <a:pt x="20108" y="30893"/>
                        <a:pt x="21524" y="30492"/>
                      </a:cubicBezTo>
                      <a:cubicBezTo>
                        <a:pt x="29781" y="28165"/>
                        <a:pt x="34589" y="19565"/>
                        <a:pt x="32250" y="11308"/>
                      </a:cubicBezTo>
                      <a:cubicBezTo>
                        <a:pt x="30312" y="4466"/>
                        <a:pt x="24077" y="1"/>
                        <a:pt x="1729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6" name="Google Shape;3836;p43"/>
                <p:cNvSpPr/>
                <p:nvPr/>
              </p:nvSpPr>
              <p:spPr>
                <a:xfrm>
                  <a:off x="7770548" y="2828257"/>
                  <a:ext cx="180863" cy="153292"/>
                </a:xfrm>
                <a:custGeom>
                  <a:avLst/>
                  <a:gdLst/>
                  <a:ahLst/>
                  <a:cxnLst/>
                  <a:rect l="l" t="t" r="r" b="b"/>
                  <a:pathLst>
                    <a:path w="5648" h="4787" extrusionOk="0">
                      <a:moveTo>
                        <a:pt x="1918" y="0"/>
                      </a:moveTo>
                      <a:cubicBezTo>
                        <a:pt x="1320" y="0"/>
                        <a:pt x="741" y="322"/>
                        <a:pt x="437" y="889"/>
                      </a:cubicBezTo>
                      <a:cubicBezTo>
                        <a:pt x="0" y="1704"/>
                        <a:pt x="308" y="2708"/>
                        <a:pt x="1123" y="3145"/>
                      </a:cubicBezTo>
                      <a:lnTo>
                        <a:pt x="4194" y="4787"/>
                      </a:lnTo>
                      <a:cubicBezTo>
                        <a:pt x="4371" y="4503"/>
                        <a:pt x="4537" y="4220"/>
                        <a:pt x="4702" y="3925"/>
                      </a:cubicBezTo>
                      <a:cubicBezTo>
                        <a:pt x="5068" y="3228"/>
                        <a:pt x="5387" y="2507"/>
                        <a:pt x="5647" y="1775"/>
                      </a:cubicBezTo>
                      <a:lnTo>
                        <a:pt x="2694" y="192"/>
                      </a:lnTo>
                      <a:cubicBezTo>
                        <a:pt x="2446" y="62"/>
                        <a:pt x="2180" y="0"/>
                        <a:pt x="1918"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7" name="Google Shape;3837;p43"/>
                <p:cNvSpPr/>
                <p:nvPr/>
              </p:nvSpPr>
              <p:spPr>
                <a:xfrm>
                  <a:off x="7265906" y="2447862"/>
                  <a:ext cx="207346" cy="201101"/>
                </a:xfrm>
                <a:custGeom>
                  <a:avLst/>
                  <a:gdLst/>
                  <a:ahLst/>
                  <a:cxnLst/>
                  <a:rect l="l" t="t" r="r" b="b"/>
                  <a:pathLst>
                    <a:path w="6475" h="6280" extrusionOk="0">
                      <a:moveTo>
                        <a:pt x="4555" y="0"/>
                      </a:moveTo>
                      <a:cubicBezTo>
                        <a:pt x="4497" y="0"/>
                        <a:pt x="4438" y="18"/>
                        <a:pt x="4383" y="57"/>
                      </a:cubicBezTo>
                      <a:lnTo>
                        <a:pt x="2859" y="1143"/>
                      </a:lnTo>
                      <a:lnTo>
                        <a:pt x="1099" y="505"/>
                      </a:lnTo>
                      <a:cubicBezTo>
                        <a:pt x="1068" y="496"/>
                        <a:pt x="1037" y="491"/>
                        <a:pt x="1007" y="491"/>
                      </a:cubicBezTo>
                      <a:cubicBezTo>
                        <a:pt x="821" y="491"/>
                        <a:pt x="672" y="668"/>
                        <a:pt x="733" y="872"/>
                      </a:cubicBezTo>
                      <a:lnTo>
                        <a:pt x="1288" y="2644"/>
                      </a:lnTo>
                      <a:lnTo>
                        <a:pt x="142" y="4120"/>
                      </a:lnTo>
                      <a:cubicBezTo>
                        <a:pt x="1" y="4309"/>
                        <a:pt x="130" y="4581"/>
                        <a:pt x="367" y="4593"/>
                      </a:cubicBezTo>
                      <a:lnTo>
                        <a:pt x="2245" y="4605"/>
                      </a:lnTo>
                      <a:lnTo>
                        <a:pt x="3296" y="6152"/>
                      </a:lnTo>
                      <a:cubicBezTo>
                        <a:pt x="3352" y="6239"/>
                        <a:pt x="3439" y="6279"/>
                        <a:pt x="3527" y="6279"/>
                      </a:cubicBezTo>
                      <a:cubicBezTo>
                        <a:pt x="3642" y="6279"/>
                        <a:pt x="3757" y="6209"/>
                        <a:pt x="3804" y="6081"/>
                      </a:cubicBezTo>
                      <a:lnTo>
                        <a:pt x="4395" y="4309"/>
                      </a:lnTo>
                      <a:lnTo>
                        <a:pt x="6191" y="3790"/>
                      </a:lnTo>
                      <a:cubicBezTo>
                        <a:pt x="6415" y="3719"/>
                        <a:pt x="6474" y="3423"/>
                        <a:pt x="6285" y="3282"/>
                      </a:cubicBezTo>
                      <a:lnTo>
                        <a:pt x="4785" y="2171"/>
                      </a:lnTo>
                      <a:lnTo>
                        <a:pt x="4844" y="305"/>
                      </a:lnTo>
                      <a:cubicBezTo>
                        <a:pt x="4844" y="124"/>
                        <a:pt x="4707" y="0"/>
                        <a:pt x="45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8" name="Google Shape;3838;p43"/>
                <p:cNvSpPr/>
                <p:nvPr/>
              </p:nvSpPr>
              <p:spPr>
                <a:xfrm>
                  <a:off x="7593496" y="2623217"/>
                  <a:ext cx="207346" cy="201101"/>
                </a:xfrm>
                <a:custGeom>
                  <a:avLst/>
                  <a:gdLst/>
                  <a:ahLst/>
                  <a:cxnLst/>
                  <a:rect l="l" t="t" r="r" b="b"/>
                  <a:pathLst>
                    <a:path w="6475" h="6280" extrusionOk="0">
                      <a:moveTo>
                        <a:pt x="4547" y="1"/>
                      </a:moveTo>
                      <a:cubicBezTo>
                        <a:pt x="4493" y="1"/>
                        <a:pt x="4436" y="16"/>
                        <a:pt x="4383" y="50"/>
                      </a:cubicBezTo>
                      <a:lnTo>
                        <a:pt x="2860" y="1137"/>
                      </a:lnTo>
                      <a:lnTo>
                        <a:pt x="1099" y="499"/>
                      </a:lnTo>
                      <a:cubicBezTo>
                        <a:pt x="1069" y="489"/>
                        <a:pt x="1040" y="485"/>
                        <a:pt x="1011" y="485"/>
                      </a:cubicBezTo>
                      <a:cubicBezTo>
                        <a:pt x="823" y="485"/>
                        <a:pt x="672" y="671"/>
                        <a:pt x="733" y="865"/>
                      </a:cubicBezTo>
                      <a:lnTo>
                        <a:pt x="1288" y="2649"/>
                      </a:lnTo>
                      <a:lnTo>
                        <a:pt x="143" y="4126"/>
                      </a:lnTo>
                      <a:cubicBezTo>
                        <a:pt x="1" y="4315"/>
                        <a:pt x="131" y="4586"/>
                        <a:pt x="367" y="4598"/>
                      </a:cubicBezTo>
                      <a:lnTo>
                        <a:pt x="2245" y="4610"/>
                      </a:lnTo>
                      <a:lnTo>
                        <a:pt x="3297" y="6157"/>
                      </a:lnTo>
                      <a:cubicBezTo>
                        <a:pt x="3353" y="6240"/>
                        <a:pt x="3444" y="6280"/>
                        <a:pt x="3533" y="6280"/>
                      </a:cubicBezTo>
                      <a:cubicBezTo>
                        <a:pt x="3650" y="6280"/>
                        <a:pt x="3765" y="6213"/>
                        <a:pt x="3805" y="6087"/>
                      </a:cubicBezTo>
                      <a:lnTo>
                        <a:pt x="4395" y="4315"/>
                      </a:lnTo>
                      <a:lnTo>
                        <a:pt x="6191" y="3795"/>
                      </a:lnTo>
                      <a:cubicBezTo>
                        <a:pt x="6427" y="3724"/>
                        <a:pt x="6474" y="3429"/>
                        <a:pt x="6285" y="3275"/>
                      </a:cubicBezTo>
                      <a:lnTo>
                        <a:pt x="4785" y="2165"/>
                      </a:lnTo>
                      <a:lnTo>
                        <a:pt x="4844" y="298"/>
                      </a:lnTo>
                      <a:cubicBezTo>
                        <a:pt x="4844" y="124"/>
                        <a:pt x="4702" y="1"/>
                        <a:pt x="45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9" name="Google Shape;3839;p43"/>
                <p:cNvSpPr/>
                <p:nvPr/>
              </p:nvSpPr>
              <p:spPr>
                <a:xfrm>
                  <a:off x="7282173" y="2721334"/>
                  <a:ext cx="286761" cy="220507"/>
                </a:xfrm>
                <a:custGeom>
                  <a:avLst/>
                  <a:gdLst/>
                  <a:ahLst/>
                  <a:cxnLst/>
                  <a:rect l="l" t="t" r="r" b="b"/>
                  <a:pathLst>
                    <a:path w="8955" h="6886" extrusionOk="0">
                      <a:moveTo>
                        <a:pt x="1526" y="1"/>
                      </a:moveTo>
                      <a:cubicBezTo>
                        <a:pt x="1328" y="1"/>
                        <a:pt x="1121" y="153"/>
                        <a:pt x="1040" y="388"/>
                      </a:cubicBezTo>
                      <a:cubicBezTo>
                        <a:pt x="1" y="3259"/>
                        <a:pt x="910" y="5350"/>
                        <a:pt x="2812" y="6366"/>
                      </a:cubicBezTo>
                      <a:cubicBezTo>
                        <a:pt x="3442" y="6704"/>
                        <a:pt x="4112" y="6885"/>
                        <a:pt x="4791" y="6885"/>
                      </a:cubicBezTo>
                      <a:cubicBezTo>
                        <a:pt x="6151" y="6885"/>
                        <a:pt x="7553" y="6161"/>
                        <a:pt x="8766" y="4523"/>
                      </a:cubicBezTo>
                      <a:cubicBezTo>
                        <a:pt x="8955" y="4263"/>
                        <a:pt x="8908" y="3909"/>
                        <a:pt x="8683" y="3779"/>
                      </a:cubicBezTo>
                      <a:lnTo>
                        <a:pt x="1702" y="46"/>
                      </a:lnTo>
                      <a:cubicBezTo>
                        <a:pt x="1646" y="15"/>
                        <a:pt x="1586" y="1"/>
                        <a:pt x="1526"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0" name="Google Shape;3840;p43"/>
                <p:cNvSpPr/>
                <p:nvPr/>
              </p:nvSpPr>
              <p:spPr>
                <a:xfrm>
                  <a:off x="7308656" y="2721334"/>
                  <a:ext cx="260279" cy="162258"/>
                </a:xfrm>
                <a:custGeom>
                  <a:avLst/>
                  <a:gdLst/>
                  <a:ahLst/>
                  <a:cxnLst/>
                  <a:rect l="l" t="t" r="r" b="b"/>
                  <a:pathLst>
                    <a:path w="8128" h="5067" extrusionOk="0">
                      <a:moveTo>
                        <a:pt x="699" y="1"/>
                      </a:moveTo>
                      <a:cubicBezTo>
                        <a:pt x="501" y="1"/>
                        <a:pt x="294" y="153"/>
                        <a:pt x="213" y="388"/>
                      </a:cubicBezTo>
                      <a:cubicBezTo>
                        <a:pt x="130" y="613"/>
                        <a:pt x="59" y="837"/>
                        <a:pt x="0" y="1050"/>
                      </a:cubicBezTo>
                      <a:lnTo>
                        <a:pt x="7490" y="5066"/>
                      </a:lnTo>
                      <a:cubicBezTo>
                        <a:pt x="7644" y="4889"/>
                        <a:pt x="7785" y="4712"/>
                        <a:pt x="7939" y="4523"/>
                      </a:cubicBezTo>
                      <a:cubicBezTo>
                        <a:pt x="8128" y="4263"/>
                        <a:pt x="8092" y="3909"/>
                        <a:pt x="7856" y="3779"/>
                      </a:cubicBezTo>
                      <a:lnTo>
                        <a:pt x="875" y="46"/>
                      </a:lnTo>
                      <a:cubicBezTo>
                        <a:pt x="819" y="15"/>
                        <a:pt x="759" y="1"/>
                        <a:pt x="69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1" name="Google Shape;3841;p43"/>
                <p:cNvSpPr/>
                <p:nvPr/>
              </p:nvSpPr>
              <p:spPr>
                <a:xfrm>
                  <a:off x="7305261" y="2840042"/>
                  <a:ext cx="174779" cy="101255"/>
                </a:xfrm>
                <a:custGeom>
                  <a:avLst/>
                  <a:gdLst/>
                  <a:ahLst/>
                  <a:cxnLst/>
                  <a:rect l="l" t="t" r="r" b="b"/>
                  <a:pathLst>
                    <a:path w="5458" h="3162" extrusionOk="0">
                      <a:moveTo>
                        <a:pt x="0" y="1"/>
                      </a:moveTo>
                      <a:lnTo>
                        <a:pt x="0" y="1"/>
                      </a:lnTo>
                      <a:cubicBezTo>
                        <a:pt x="482" y="1910"/>
                        <a:pt x="2197" y="3162"/>
                        <a:pt x="4056" y="3162"/>
                      </a:cubicBezTo>
                      <a:cubicBezTo>
                        <a:pt x="4520" y="3162"/>
                        <a:pt x="4993" y="3084"/>
                        <a:pt x="5458" y="2919"/>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42" name="Google Shape;3842;p43"/>
              <p:cNvSpPr/>
              <p:nvPr/>
            </p:nvSpPr>
            <p:spPr>
              <a:xfrm rot="-268389">
                <a:off x="7058190" y="2322094"/>
                <a:ext cx="185026" cy="151307"/>
              </a:xfrm>
              <a:custGeom>
                <a:avLst/>
                <a:gdLst/>
                <a:ahLst/>
                <a:cxnLst/>
                <a:rect l="l" t="t" r="r" b="b"/>
                <a:pathLst>
                  <a:path w="5778" h="4725" extrusionOk="0">
                    <a:moveTo>
                      <a:pt x="1702" y="1"/>
                    </a:moveTo>
                    <a:cubicBezTo>
                      <a:pt x="1241" y="627"/>
                      <a:pt x="816" y="1288"/>
                      <a:pt x="449" y="1985"/>
                    </a:cubicBezTo>
                    <a:cubicBezTo>
                      <a:pt x="284" y="2281"/>
                      <a:pt x="142" y="2576"/>
                      <a:pt x="0" y="2883"/>
                    </a:cubicBezTo>
                    <a:lnTo>
                      <a:pt x="3072" y="4525"/>
                    </a:lnTo>
                    <a:cubicBezTo>
                      <a:pt x="3324" y="4660"/>
                      <a:pt x="3594" y="4724"/>
                      <a:pt x="3861" y="4724"/>
                    </a:cubicBezTo>
                    <a:cubicBezTo>
                      <a:pt x="4459" y="4724"/>
                      <a:pt x="5038" y="4403"/>
                      <a:pt x="5340" y="3840"/>
                    </a:cubicBezTo>
                    <a:cubicBezTo>
                      <a:pt x="5777" y="3025"/>
                      <a:pt x="5470" y="2009"/>
                      <a:pt x="4655" y="1572"/>
                    </a:cubicBezTo>
                    <a:lnTo>
                      <a:pt x="4655" y="1584"/>
                    </a:lnTo>
                    <a:lnTo>
                      <a:pt x="1702"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43" name="Google Shape;3843;p43"/>
            <p:cNvGrpSpPr/>
            <p:nvPr/>
          </p:nvGrpSpPr>
          <p:grpSpPr>
            <a:xfrm flipH="1">
              <a:off x="542282" y="706707"/>
              <a:ext cx="548553" cy="481121"/>
              <a:chOff x="6816620" y="3288554"/>
              <a:chExt cx="1040699" cy="912769"/>
            </a:xfrm>
          </p:grpSpPr>
          <p:sp>
            <p:nvSpPr>
              <p:cNvPr id="3844" name="Google Shape;3844;p43"/>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5" name="Google Shape;3845;p43"/>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6" name="Google Shape;3846;p43"/>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7" name="Google Shape;3847;p43"/>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8" name="Google Shape;3848;p43"/>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9" name="Google Shape;3849;p43"/>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0" name="Google Shape;3850;p43"/>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1" name="Google Shape;3851;p43"/>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2" name="Google Shape;3852;p43"/>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53" name="Google Shape;3853;p43"/>
            <p:cNvGrpSpPr/>
            <p:nvPr/>
          </p:nvGrpSpPr>
          <p:grpSpPr>
            <a:xfrm>
              <a:off x="-6271" y="810808"/>
              <a:ext cx="277315" cy="862910"/>
              <a:chOff x="2898" y="2667333"/>
              <a:chExt cx="277315" cy="862910"/>
            </a:xfrm>
          </p:grpSpPr>
          <p:sp>
            <p:nvSpPr>
              <p:cNvPr id="3854" name="Google Shape;3854;p43"/>
              <p:cNvSpPr/>
              <p:nvPr/>
            </p:nvSpPr>
            <p:spPr>
              <a:xfrm>
                <a:off x="2898" y="2667333"/>
                <a:ext cx="277315" cy="862910"/>
              </a:xfrm>
              <a:custGeom>
                <a:avLst/>
                <a:gdLst/>
                <a:ahLst/>
                <a:cxnLst/>
                <a:rect l="l" t="t" r="r" b="b"/>
                <a:pathLst>
                  <a:path w="8660" h="26947" extrusionOk="0">
                    <a:moveTo>
                      <a:pt x="1" y="1"/>
                    </a:moveTo>
                    <a:lnTo>
                      <a:pt x="1" y="26946"/>
                    </a:lnTo>
                    <a:cubicBezTo>
                      <a:pt x="7053" y="21441"/>
                      <a:pt x="8660" y="11412"/>
                      <a:pt x="3687" y="3982"/>
                    </a:cubicBezTo>
                    <a:cubicBezTo>
                      <a:pt x="2671" y="2458"/>
                      <a:pt x="1430" y="1123"/>
                      <a:pt x="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5" name="Google Shape;3855;p43"/>
              <p:cNvSpPr/>
              <p:nvPr/>
            </p:nvSpPr>
            <p:spPr>
              <a:xfrm>
                <a:off x="2898" y="2768716"/>
                <a:ext cx="160817" cy="182752"/>
              </a:xfrm>
              <a:custGeom>
                <a:avLst/>
                <a:gdLst/>
                <a:ahLst/>
                <a:cxnLst/>
                <a:rect l="l" t="t" r="r" b="b"/>
                <a:pathLst>
                  <a:path w="5022" h="5707" extrusionOk="0">
                    <a:moveTo>
                      <a:pt x="3120" y="0"/>
                    </a:moveTo>
                    <a:lnTo>
                      <a:pt x="1" y="2103"/>
                    </a:lnTo>
                    <a:lnTo>
                      <a:pt x="1" y="5576"/>
                    </a:lnTo>
                    <a:cubicBezTo>
                      <a:pt x="217" y="5664"/>
                      <a:pt x="444" y="5706"/>
                      <a:pt x="669" y="5706"/>
                    </a:cubicBezTo>
                    <a:cubicBezTo>
                      <a:pt x="1024" y="5706"/>
                      <a:pt x="1375" y="5601"/>
                      <a:pt x="1678" y="5399"/>
                    </a:cubicBezTo>
                    <a:lnTo>
                      <a:pt x="5022" y="3166"/>
                    </a:lnTo>
                    <a:cubicBezTo>
                      <a:pt x="4643" y="2339"/>
                      <a:pt x="4195" y="1560"/>
                      <a:pt x="3698" y="804"/>
                    </a:cubicBezTo>
                    <a:cubicBezTo>
                      <a:pt x="3509" y="532"/>
                      <a:pt x="3320" y="260"/>
                      <a:pt x="312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56" name="Google Shape;3856;p43"/>
            <p:cNvGrpSpPr/>
            <p:nvPr/>
          </p:nvGrpSpPr>
          <p:grpSpPr>
            <a:xfrm>
              <a:off x="5842988" y="3417743"/>
              <a:ext cx="1586338" cy="1391334"/>
              <a:chOff x="6816620" y="3288554"/>
              <a:chExt cx="1040699" cy="912769"/>
            </a:xfrm>
          </p:grpSpPr>
          <p:sp>
            <p:nvSpPr>
              <p:cNvPr id="3857" name="Google Shape;3857;p43"/>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8" name="Google Shape;3858;p43"/>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9" name="Google Shape;3859;p43"/>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0" name="Google Shape;3860;p43"/>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1" name="Google Shape;3861;p43"/>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2" name="Google Shape;3862;p43"/>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3" name="Google Shape;3863;p43"/>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4" name="Google Shape;3864;p43"/>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5" name="Google Shape;3865;p43"/>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66" name="Google Shape;3866;p43"/>
            <p:cNvGrpSpPr/>
            <p:nvPr/>
          </p:nvGrpSpPr>
          <p:grpSpPr>
            <a:xfrm>
              <a:off x="3959222" y="4447271"/>
              <a:ext cx="1338412" cy="1219641"/>
              <a:chOff x="4785347" y="3786871"/>
              <a:chExt cx="1338412" cy="1219641"/>
            </a:xfrm>
          </p:grpSpPr>
          <p:sp>
            <p:nvSpPr>
              <p:cNvPr id="3867" name="Google Shape;3867;p43"/>
              <p:cNvSpPr/>
              <p:nvPr/>
            </p:nvSpPr>
            <p:spPr>
              <a:xfrm>
                <a:off x="4785347" y="3786871"/>
                <a:ext cx="1338412" cy="1219641"/>
              </a:xfrm>
              <a:custGeom>
                <a:avLst/>
                <a:gdLst/>
                <a:ahLst/>
                <a:cxnLst/>
                <a:rect l="l" t="t" r="r" b="b"/>
                <a:pathLst>
                  <a:path w="41796" h="38087" extrusionOk="0">
                    <a:moveTo>
                      <a:pt x="20898" y="1"/>
                    </a:moveTo>
                    <a:cubicBezTo>
                      <a:pt x="16025" y="1"/>
                      <a:pt x="11152" y="1861"/>
                      <a:pt x="7431" y="5582"/>
                    </a:cubicBezTo>
                    <a:cubicBezTo>
                      <a:pt x="0" y="13013"/>
                      <a:pt x="0" y="25074"/>
                      <a:pt x="7431" y="32505"/>
                    </a:cubicBezTo>
                    <a:cubicBezTo>
                      <a:pt x="11152" y="36226"/>
                      <a:pt x="16025" y="38086"/>
                      <a:pt x="20898" y="38086"/>
                    </a:cubicBezTo>
                    <a:cubicBezTo>
                      <a:pt x="25771" y="38086"/>
                      <a:pt x="30644" y="36226"/>
                      <a:pt x="34365" y="32505"/>
                    </a:cubicBezTo>
                    <a:cubicBezTo>
                      <a:pt x="41795" y="25074"/>
                      <a:pt x="41795" y="13013"/>
                      <a:pt x="34365" y="5582"/>
                    </a:cubicBezTo>
                    <a:cubicBezTo>
                      <a:pt x="30644" y="1861"/>
                      <a:pt x="25771" y="1"/>
                      <a:pt x="2089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8" name="Google Shape;3868;p43"/>
              <p:cNvSpPr/>
              <p:nvPr/>
            </p:nvSpPr>
            <p:spPr>
              <a:xfrm>
                <a:off x="5739394" y="4571551"/>
                <a:ext cx="258005" cy="212341"/>
              </a:xfrm>
              <a:custGeom>
                <a:avLst/>
                <a:gdLst/>
                <a:ahLst/>
                <a:cxnLst/>
                <a:rect l="l" t="t" r="r" b="b"/>
                <a:pathLst>
                  <a:path w="8057" h="6631" extrusionOk="0">
                    <a:moveTo>
                      <a:pt x="2346" y="1"/>
                    </a:moveTo>
                    <a:cubicBezTo>
                      <a:pt x="1664" y="1"/>
                      <a:pt x="996" y="340"/>
                      <a:pt x="603" y="960"/>
                    </a:cubicBezTo>
                    <a:cubicBezTo>
                      <a:pt x="0" y="1929"/>
                      <a:pt x="307" y="3216"/>
                      <a:pt x="1288" y="3807"/>
                    </a:cubicBezTo>
                    <a:lnTo>
                      <a:pt x="5812" y="6630"/>
                    </a:lnTo>
                    <a:cubicBezTo>
                      <a:pt x="6320" y="6004"/>
                      <a:pt x="6805" y="5343"/>
                      <a:pt x="7242" y="4657"/>
                    </a:cubicBezTo>
                    <a:cubicBezTo>
                      <a:pt x="7537" y="4185"/>
                      <a:pt x="7797" y="3701"/>
                      <a:pt x="8057" y="3204"/>
                    </a:cubicBezTo>
                    <a:lnTo>
                      <a:pt x="3461" y="334"/>
                    </a:lnTo>
                    <a:cubicBezTo>
                      <a:pt x="3117" y="108"/>
                      <a:pt x="2729" y="1"/>
                      <a:pt x="234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9" name="Google Shape;3869;p43"/>
              <p:cNvSpPr/>
              <p:nvPr/>
            </p:nvSpPr>
            <p:spPr>
              <a:xfrm>
                <a:off x="4900724" y="4029154"/>
                <a:ext cx="254611" cy="213302"/>
              </a:xfrm>
              <a:custGeom>
                <a:avLst/>
                <a:gdLst/>
                <a:ahLst/>
                <a:cxnLst/>
                <a:rect l="l" t="t" r="r" b="b"/>
                <a:pathLst>
                  <a:path w="7951" h="6661" extrusionOk="0">
                    <a:moveTo>
                      <a:pt x="2103" y="1"/>
                    </a:moveTo>
                    <a:cubicBezTo>
                      <a:pt x="1784" y="450"/>
                      <a:pt x="1465" y="887"/>
                      <a:pt x="1170" y="1359"/>
                    </a:cubicBezTo>
                    <a:cubicBezTo>
                      <a:pt x="733" y="2056"/>
                      <a:pt x="343" y="2777"/>
                      <a:pt x="0" y="3521"/>
                    </a:cubicBezTo>
                    <a:lnTo>
                      <a:pt x="4525" y="6345"/>
                    </a:lnTo>
                    <a:cubicBezTo>
                      <a:pt x="4865" y="6559"/>
                      <a:pt x="5243" y="6661"/>
                      <a:pt x="5617" y="6661"/>
                    </a:cubicBezTo>
                    <a:cubicBezTo>
                      <a:pt x="6296" y="6661"/>
                      <a:pt x="6960" y="6324"/>
                      <a:pt x="7348" y="5707"/>
                    </a:cubicBezTo>
                    <a:cubicBezTo>
                      <a:pt x="7951" y="4738"/>
                      <a:pt x="7655" y="3474"/>
                      <a:pt x="6698" y="2883"/>
                    </a:cubicBezTo>
                    <a:lnTo>
                      <a:pt x="210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0" name="Google Shape;3870;p43"/>
              <p:cNvSpPr/>
              <p:nvPr/>
            </p:nvSpPr>
            <p:spPr>
              <a:xfrm>
                <a:off x="5231036" y="4128616"/>
                <a:ext cx="180030" cy="140034"/>
              </a:xfrm>
              <a:custGeom>
                <a:avLst/>
                <a:gdLst/>
                <a:ahLst/>
                <a:cxnLst/>
                <a:rect l="l" t="t" r="r" b="b"/>
                <a:pathLst>
                  <a:path w="5622" h="4373" extrusionOk="0">
                    <a:moveTo>
                      <a:pt x="2520" y="1"/>
                    </a:moveTo>
                    <a:cubicBezTo>
                      <a:pt x="1603" y="1"/>
                      <a:pt x="706" y="464"/>
                      <a:pt x="199" y="1301"/>
                    </a:cubicBezTo>
                    <a:cubicBezTo>
                      <a:pt x="1" y="1615"/>
                      <a:pt x="271" y="1912"/>
                      <a:pt x="544" y="1912"/>
                    </a:cubicBezTo>
                    <a:cubicBezTo>
                      <a:pt x="661" y="1912"/>
                      <a:pt x="779" y="1858"/>
                      <a:pt x="861" y="1727"/>
                    </a:cubicBezTo>
                    <a:cubicBezTo>
                      <a:pt x="1225" y="1114"/>
                      <a:pt x="1873" y="777"/>
                      <a:pt x="2533" y="777"/>
                    </a:cubicBezTo>
                    <a:cubicBezTo>
                      <a:pt x="2880" y="777"/>
                      <a:pt x="3229" y="870"/>
                      <a:pt x="3542" y="1065"/>
                    </a:cubicBezTo>
                    <a:cubicBezTo>
                      <a:pt x="4464" y="1644"/>
                      <a:pt x="4735" y="2872"/>
                      <a:pt x="4133" y="3770"/>
                    </a:cubicBezTo>
                    <a:cubicBezTo>
                      <a:pt x="3967" y="4030"/>
                      <a:pt x="4156" y="4373"/>
                      <a:pt x="4464" y="4373"/>
                    </a:cubicBezTo>
                    <a:cubicBezTo>
                      <a:pt x="4594" y="4373"/>
                      <a:pt x="4724" y="4302"/>
                      <a:pt x="4794" y="4184"/>
                    </a:cubicBezTo>
                    <a:cubicBezTo>
                      <a:pt x="5621" y="2920"/>
                      <a:pt x="5243" y="1219"/>
                      <a:pt x="3956" y="415"/>
                    </a:cubicBezTo>
                    <a:cubicBezTo>
                      <a:pt x="3510" y="135"/>
                      <a:pt x="3012" y="1"/>
                      <a:pt x="252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1" name="Google Shape;3871;p43"/>
              <p:cNvSpPr/>
              <p:nvPr/>
            </p:nvSpPr>
            <p:spPr>
              <a:xfrm>
                <a:off x="5599487" y="4360138"/>
                <a:ext cx="179646" cy="139266"/>
              </a:xfrm>
              <a:custGeom>
                <a:avLst/>
                <a:gdLst/>
                <a:ahLst/>
                <a:cxnLst/>
                <a:rect l="l" t="t" r="r" b="b"/>
                <a:pathLst>
                  <a:path w="5610" h="4349" extrusionOk="0">
                    <a:moveTo>
                      <a:pt x="2511" y="0"/>
                    </a:moveTo>
                    <a:cubicBezTo>
                      <a:pt x="1602" y="0"/>
                      <a:pt x="713" y="460"/>
                      <a:pt x="199" y="1289"/>
                    </a:cubicBezTo>
                    <a:cubicBezTo>
                      <a:pt x="1" y="1603"/>
                      <a:pt x="271" y="1900"/>
                      <a:pt x="544" y="1900"/>
                    </a:cubicBezTo>
                    <a:cubicBezTo>
                      <a:pt x="661" y="1900"/>
                      <a:pt x="779" y="1846"/>
                      <a:pt x="861" y="1714"/>
                    </a:cubicBezTo>
                    <a:cubicBezTo>
                      <a:pt x="1234" y="1184"/>
                      <a:pt x="1826" y="899"/>
                      <a:pt x="2431" y="899"/>
                    </a:cubicBezTo>
                    <a:cubicBezTo>
                      <a:pt x="2782" y="899"/>
                      <a:pt x="3138" y="995"/>
                      <a:pt x="3460" y="1195"/>
                    </a:cubicBezTo>
                    <a:cubicBezTo>
                      <a:pt x="4322" y="1738"/>
                      <a:pt x="4617" y="2860"/>
                      <a:pt x="4121" y="3746"/>
                    </a:cubicBezTo>
                    <a:cubicBezTo>
                      <a:pt x="4015" y="3935"/>
                      <a:pt x="4062" y="4172"/>
                      <a:pt x="4251" y="4290"/>
                    </a:cubicBezTo>
                    <a:cubicBezTo>
                      <a:pt x="4310" y="4325"/>
                      <a:pt x="4381" y="4349"/>
                      <a:pt x="4452" y="4349"/>
                    </a:cubicBezTo>
                    <a:cubicBezTo>
                      <a:pt x="4594" y="4349"/>
                      <a:pt x="4724" y="4290"/>
                      <a:pt x="4794" y="4172"/>
                    </a:cubicBezTo>
                    <a:cubicBezTo>
                      <a:pt x="5610" y="2907"/>
                      <a:pt x="5232" y="1218"/>
                      <a:pt x="3944" y="415"/>
                    </a:cubicBezTo>
                    <a:cubicBezTo>
                      <a:pt x="3497" y="134"/>
                      <a:pt x="3001" y="0"/>
                      <a:pt x="2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2" name="Google Shape;3872;p43"/>
              <p:cNvSpPr/>
              <p:nvPr/>
            </p:nvSpPr>
            <p:spPr>
              <a:xfrm>
                <a:off x="5339176" y="3968375"/>
                <a:ext cx="179518" cy="126265"/>
              </a:xfrm>
              <a:custGeom>
                <a:avLst/>
                <a:gdLst/>
                <a:ahLst/>
                <a:cxnLst/>
                <a:rect l="l" t="t" r="r" b="b"/>
                <a:pathLst>
                  <a:path w="5606" h="3943" extrusionOk="0">
                    <a:moveTo>
                      <a:pt x="2063" y="0"/>
                    </a:moveTo>
                    <a:cubicBezTo>
                      <a:pt x="1480" y="0"/>
                      <a:pt x="881" y="157"/>
                      <a:pt x="319" y="505"/>
                    </a:cubicBezTo>
                    <a:cubicBezTo>
                      <a:pt x="1" y="659"/>
                      <a:pt x="178" y="1072"/>
                      <a:pt x="440" y="1072"/>
                    </a:cubicBezTo>
                    <a:cubicBezTo>
                      <a:pt x="499" y="1072"/>
                      <a:pt x="563" y="1051"/>
                      <a:pt x="626" y="1001"/>
                    </a:cubicBezTo>
                    <a:cubicBezTo>
                      <a:pt x="1088" y="716"/>
                      <a:pt x="1582" y="588"/>
                      <a:pt x="2062" y="588"/>
                    </a:cubicBezTo>
                    <a:cubicBezTo>
                      <a:pt x="3593" y="588"/>
                      <a:pt x="4988" y="1897"/>
                      <a:pt x="4808" y="3624"/>
                    </a:cubicBezTo>
                    <a:cubicBezTo>
                      <a:pt x="4796" y="3789"/>
                      <a:pt x="4914" y="3931"/>
                      <a:pt x="5068" y="3943"/>
                    </a:cubicBezTo>
                    <a:lnTo>
                      <a:pt x="5103" y="3943"/>
                    </a:lnTo>
                    <a:cubicBezTo>
                      <a:pt x="5257" y="3943"/>
                      <a:pt x="5375" y="3836"/>
                      <a:pt x="5398" y="3683"/>
                    </a:cubicBezTo>
                    <a:cubicBezTo>
                      <a:pt x="5605" y="1589"/>
                      <a:pt x="3918" y="0"/>
                      <a:pt x="206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3" name="Google Shape;3873;p43"/>
              <p:cNvSpPr/>
              <p:nvPr/>
            </p:nvSpPr>
            <p:spPr>
              <a:xfrm>
                <a:off x="5703112" y="4196471"/>
                <a:ext cx="179774" cy="126265"/>
              </a:xfrm>
              <a:custGeom>
                <a:avLst/>
                <a:gdLst/>
                <a:ahLst/>
                <a:cxnLst/>
                <a:rect l="l" t="t" r="r" b="b"/>
                <a:pathLst>
                  <a:path w="5614" h="3943" extrusionOk="0">
                    <a:moveTo>
                      <a:pt x="2069" y="1"/>
                    </a:moveTo>
                    <a:cubicBezTo>
                      <a:pt x="1485" y="1"/>
                      <a:pt x="883" y="158"/>
                      <a:pt x="318" y="505"/>
                    </a:cubicBezTo>
                    <a:cubicBezTo>
                      <a:pt x="0" y="659"/>
                      <a:pt x="177" y="1073"/>
                      <a:pt x="439" y="1073"/>
                    </a:cubicBezTo>
                    <a:cubicBezTo>
                      <a:pt x="498" y="1073"/>
                      <a:pt x="562" y="1052"/>
                      <a:pt x="625" y="1001"/>
                    </a:cubicBezTo>
                    <a:cubicBezTo>
                      <a:pt x="1090" y="717"/>
                      <a:pt x="1585" y="588"/>
                      <a:pt x="2066" y="588"/>
                    </a:cubicBezTo>
                    <a:cubicBezTo>
                      <a:pt x="3599" y="588"/>
                      <a:pt x="4987" y="1897"/>
                      <a:pt x="4807" y="3624"/>
                    </a:cubicBezTo>
                    <a:cubicBezTo>
                      <a:pt x="4795" y="3789"/>
                      <a:pt x="4913" y="3931"/>
                      <a:pt x="5079" y="3943"/>
                    </a:cubicBezTo>
                    <a:lnTo>
                      <a:pt x="5102" y="3943"/>
                    </a:lnTo>
                    <a:cubicBezTo>
                      <a:pt x="5256" y="3943"/>
                      <a:pt x="5374" y="3837"/>
                      <a:pt x="5398" y="3683"/>
                    </a:cubicBezTo>
                    <a:cubicBezTo>
                      <a:pt x="5613" y="1589"/>
                      <a:pt x="3928" y="1"/>
                      <a:pt x="206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4" name="Google Shape;3874;p43"/>
              <p:cNvSpPr/>
              <p:nvPr/>
            </p:nvSpPr>
            <p:spPr>
              <a:xfrm>
                <a:off x="5122768" y="4317965"/>
                <a:ext cx="526994" cy="397143"/>
              </a:xfrm>
              <a:custGeom>
                <a:avLst/>
                <a:gdLst/>
                <a:ahLst/>
                <a:cxnLst/>
                <a:rect l="l" t="t" r="r" b="b"/>
                <a:pathLst>
                  <a:path w="16457" h="12402" extrusionOk="0">
                    <a:moveTo>
                      <a:pt x="2225" y="0"/>
                    </a:moveTo>
                    <a:cubicBezTo>
                      <a:pt x="1663" y="0"/>
                      <a:pt x="1132" y="369"/>
                      <a:pt x="981" y="964"/>
                    </a:cubicBezTo>
                    <a:cubicBezTo>
                      <a:pt x="1" y="4827"/>
                      <a:pt x="1619" y="8879"/>
                      <a:pt x="4998" y="10993"/>
                    </a:cubicBezTo>
                    <a:cubicBezTo>
                      <a:pt x="6496" y="11937"/>
                      <a:pt x="8190" y="12401"/>
                      <a:pt x="9877" y="12401"/>
                    </a:cubicBezTo>
                    <a:cubicBezTo>
                      <a:pt x="11994" y="12401"/>
                      <a:pt x="14099" y="11670"/>
                      <a:pt x="15795" y="10237"/>
                    </a:cubicBezTo>
                    <a:cubicBezTo>
                      <a:pt x="16456" y="9682"/>
                      <a:pt x="16374" y="8643"/>
                      <a:pt x="15641" y="8182"/>
                    </a:cubicBezTo>
                    <a:lnTo>
                      <a:pt x="2907" y="196"/>
                    </a:lnTo>
                    <a:cubicBezTo>
                      <a:pt x="2690" y="62"/>
                      <a:pt x="2455" y="0"/>
                      <a:pt x="2225"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5" name="Google Shape;3875;p43"/>
              <p:cNvSpPr/>
              <p:nvPr/>
            </p:nvSpPr>
            <p:spPr>
              <a:xfrm>
                <a:off x="5185949" y="4319310"/>
                <a:ext cx="447546" cy="298258"/>
              </a:xfrm>
              <a:custGeom>
                <a:avLst/>
                <a:gdLst/>
                <a:ahLst/>
                <a:cxnLst/>
                <a:rect l="l" t="t" r="r" b="b"/>
                <a:pathLst>
                  <a:path w="13976" h="9314" extrusionOk="0">
                    <a:moveTo>
                      <a:pt x="556" y="1"/>
                    </a:moveTo>
                    <a:lnTo>
                      <a:pt x="556" y="1"/>
                    </a:lnTo>
                    <a:cubicBezTo>
                      <a:pt x="0" y="922"/>
                      <a:pt x="284" y="2103"/>
                      <a:pt x="1194" y="2682"/>
                    </a:cubicBezTo>
                    <a:lnTo>
                      <a:pt x="11282" y="9014"/>
                    </a:lnTo>
                    <a:cubicBezTo>
                      <a:pt x="11607" y="9217"/>
                      <a:pt x="11970" y="9314"/>
                      <a:pt x="12329" y="9314"/>
                    </a:cubicBezTo>
                    <a:cubicBezTo>
                      <a:pt x="12973" y="9314"/>
                      <a:pt x="13604" y="9000"/>
                      <a:pt x="13975" y="8423"/>
                    </a:cubicBezTo>
                    <a:cubicBezTo>
                      <a:pt x="13893" y="8317"/>
                      <a:pt x="13798" y="8223"/>
                      <a:pt x="13680" y="8140"/>
                    </a:cubicBezTo>
                    <a:lnTo>
                      <a:pt x="934" y="154"/>
                    </a:lnTo>
                    <a:cubicBezTo>
                      <a:pt x="816" y="83"/>
                      <a:pt x="686" y="24"/>
                      <a:pt x="5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6" name="Google Shape;3876;p43"/>
              <p:cNvSpPr/>
              <p:nvPr/>
            </p:nvSpPr>
            <p:spPr>
              <a:xfrm>
                <a:off x="5121263" y="4521468"/>
                <a:ext cx="329512" cy="301044"/>
              </a:xfrm>
              <a:custGeom>
                <a:avLst/>
                <a:gdLst/>
                <a:ahLst/>
                <a:cxnLst/>
                <a:rect l="l" t="t" r="r" b="b"/>
                <a:pathLst>
                  <a:path w="10290" h="9401" extrusionOk="0">
                    <a:moveTo>
                      <a:pt x="4442" y="1"/>
                    </a:moveTo>
                    <a:cubicBezTo>
                      <a:pt x="3664" y="1"/>
                      <a:pt x="2966" y="350"/>
                      <a:pt x="2422" y="1224"/>
                    </a:cubicBezTo>
                    <a:lnTo>
                      <a:pt x="1123" y="3280"/>
                    </a:lnTo>
                    <a:cubicBezTo>
                      <a:pt x="0" y="5087"/>
                      <a:pt x="544" y="7485"/>
                      <a:pt x="2351" y="8619"/>
                    </a:cubicBezTo>
                    <a:lnTo>
                      <a:pt x="2647" y="8808"/>
                    </a:lnTo>
                    <a:cubicBezTo>
                      <a:pt x="3290" y="9209"/>
                      <a:pt x="4003" y="9401"/>
                      <a:pt x="4708" y="9401"/>
                    </a:cubicBezTo>
                    <a:cubicBezTo>
                      <a:pt x="5998" y="9401"/>
                      <a:pt x="7257" y="8760"/>
                      <a:pt x="7998" y="7592"/>
                    </a:cubicBezTo>
                    <a:lnTo>
                      <a:pt x="9297" y="5536"/>
                    </a:lnTo>
                    <a:cubicBezTo>
                      <a:pt x="10290" y="3941"/>
                      <a:pt x="9498" y="2654"/>
                      <a:pt x="8069" y="1602"/>
                    </a:cubicBezTo>
                    <a:cubicBezTo>
                      <a:pt x="7907" y="1497"/>
                      <a:pt x="7721" y="1439"/>
                      <a:pt x="7538" y="1439"/>
                    </a:cubicBezTo>
                    <a:cubicBezTo>
                      <a:pt x="7494" y="1439"/>
                      <a:pt x="7450" y="1442"/>
                      <a:pt x="7407" y="1449"/>
                    </a:cubicBezTo>
                    <a:cubicBezTo>
                      <a:pt x="7390" y="1451"/>
                      <a:pt x="7372" y="1452"/>
                      <a:pt x="7354" y="1452"/>
                    </a:cubicBezTo>
                    <a:cubicBezTo>
                      <a:pt x="7266" y="1452"/>
                      <a:pt x="7181" y="1427"/>
                      <a:pt x="7112" y="1378"/>
                    </a:cubicBezTo>
                    <a:cubicBezTo>
                      <a:pt x="7017" y="1319"/>
                      <a:pt x="6947" y="1236"/>
                      <a:pt x="6911" y="1142"/>
                    </a:cubicBezTo>
                    <a:cubicBezTo>
                      <a:pt x="6840" y="917"/>
                      <a:pt x="6687" y="728"/>
                      <a:pt x="6486" y="610"/>
                    </a:cubicBezTo>
                    <a:cubicBezTo>
                      <a:pt x="5777" y="237"/>
                      <a:pt x="5082" y="1"/>
                      <a:pt x="4442"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7" name="Google Shape;3877;p43"/>
              <p:cNvSpPr/>
              <p:nvPr/>
            </p:nvSpPr>
            <p:spPr>
              <a:xfrm>
                <a:off x="5263251" y="4550832"/>
                <a:ext cx="103176" cy="133342"/>
              </a:xfrm>
              <a:custGeom>
                <a:avLst/>
                <a:gdLst/>
                <a:ahLst/>
                <a:cxnLst/>
                <a:rect l="l" t="t" r="r" b="b"/>
                <a:pathLst>
                  <a:path w="3222" h="4164" extrusionOk="0">
                    <a:moveTo>
                      <a:pt x="2371" y="0"/>
                    </a:moveTo>
                    <a:lnTo>
                      <a:pt x="233" y="3402"/>
                    </a:lnTo>
                    <a:cubicBezTo>
                      <a:pt x="1" y="3792"/>
                      <a:pt x="332" y="4164"/>
                      <a:pt x="677" y="4164"/>
                    </a:cubicBezTo>
                    <a:cubicBezTo>
                      <a:pt x="824" y="4164"/>
                      <a:pt x="974" y="4096"/>
                      <a:pt x="1083" y="3934"/>
                    </a:cubicBezTo>
                    <a:lnTo>
                      <a:pt x="3221" y="532"/>
                    </a:lnTo>
                    <a:lnTo>
                      <a:pt x="2973" y="532"/>
                    </a:lnTo>
                    <a:cubicBezTo>
                      <a:pt x="2956" y="534"/>
                      <a:pt x="2938" y="535"/>
                      <a:pt x="2920" y="535"/>
                    </a:cubicBezTo>
                    <a:cubicBezTo>
                      <a:pt x="2832" y="535"/>
                      <a:pt x="2747" y="510"/>
                      <a:pt x="2678" y="461"/>
                    </a:cubicBezTo>
                    <a:cubicBezTo>
                      <a:pt x="2583" y="402"/>
                      <a:pt x="2513" y="319"/>
                      <a:pt x="2477" y="225"/>
                    </a:cubicBezTo>
                    <a:cubicBezTo>
                      <a:pt x="2442" y="154"/>
                      <a:pt x="2406" y="71"/>
                      <a:pt x="2371" y="0"/>
                    </a:cubicBez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78" name="Google Shape;3878;p43"/>
            <p:cNvGrpSpPr/>
            <p:nvPr/>
          </p:nvGrpSpPr>
          <p:grpSpPr>
            <a:xfrm>
              <a:off x="5541700" y="21837"/>
              <a:ext cx="1330854" cy="1205339"/>
              <a:chOff x="4555151" y="48351"/>
              <a:chExt cx="808440" cy="732194"/>
            </a:xfrm>
          </p:grpSpPr>
          <p:sp>
            <p:nvSpPr>
              <p:cNvPr id="3879" name="Google Shape;3879;p43"/>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0" name="Google Shape;3880;p43"/>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1" name="Google Shape;3881;p43"/>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2" name="Google Shape;3882;p43"/>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3" name="Google Shape;3883;p43"/>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4" name="Google Shape;3884;p43"/>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5" name="Google Shape;3885;p43"/>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6" name="Google Shape;3886;p43"/>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7" name="Google Shape;3887;p43"/>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8" name="Google Shape;3888;p43"/>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9" name="Google Shape;3889;p43"/>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0" name="Google Shape;3890;p43"/>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1" name="Google Shape;3891;p43"/>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2" name="Google Shape;3892;p43"/>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3" name="Google Shape;3893;p43"/>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4" name="Google Shape;3894;p43"/>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5" name="Google Shape;3895;p43"/>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6" name="Google Shape;3896;p43"/>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7" name="Google Shape;3897;p43"/>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8" name="Google Shape;3898;p43"/>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9" name="Google Shape;3899;p43"/>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00" name="Google Shape;3900;p43"/>
            <p:cNvGrpSpPr/>
            <p:nvPr/>
          </p:nvGrpSpPr>
          <p:grpSpPr>
            <a:xfrm>
              <a:off x="2089676" y="3995962"/>
              <a:ext cx="998718" cy="998718"/>
              <a:chOff x="2494426" y="4007987"/>
              <a:chExt cx="998718" cy="998718"/>
            </a:xfrm>
          </p:grpSpPr>
          <p:sp>
            <p:nvSpPr>
              <p:cNvPr id="3901" name="Google Shape;3901;p43"/>
              <p:cNvSpPr/>
              <p:nvPr/>
            </p:nvSpPr>
            <p:spPr>
              <a:xfrm>
                <a:off x="2494426" y="4007987"/>
                <a:ext cx="998718" cy="998718"/>
              </a:xfrm>
              <a:custGeom>
                <a:avLst/>
                <a:gdLst/>
                <a:ahLst/>
                <a:cxnLst/>
                <a:rect l="l" t="t" r="r" b="b"/>
                <a:pathLst>
                  <a:path w="31188" h="31188" extrusionOk="0">
                    <a:moveTo>
                      <a:pt x="15594" y="0"/>
                    </a:moveTo>
                    <a:cubicBezTo>
                      <a:pt x="6982" y="0"/>
                      <a:pt x="0" y="6982"/>
                      <a:pt x="0" y="15594"/>
                    </a:cubicBezTo>
                    <a:cubicBezTo>
                      <a:pt x="0" y="24206"/>
                      <a:pt x="6982" y="31187"/>
                      <a:pt x="15594" y="31187"/>
                    </a:cubicBezTo>
                    <a:cubicBezTo>
                      <a:pt x="24206" y="31187"/>
                      <a:pt x="31187" y="24206"/>
                      <a:pt x="31187" y="15594"/>
                    </a:cubicBezTo>
                    <a:cubicBezTo>
                      <a:pt x="31187" y="6982"/>
                      <a:pt x="24206" y="0"/>
                      <a:pt x="155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2" name="Google Shape;3902;p43"/>
              <p:cNvSpPr/>
              <p:nvPr/>
            </p:nvSpPr>
            <p:spPr>
              <a:xfrm>
                <a:off x="3211281" y="4674439"/>
                <a:ext cx="206577" cy="180575"/>
              </a:xfrm>
              <a:custGeom>
                <a:avLst/>
                <a:gdLst/>
                <a:ahLst/>
                <a:cxnLst/>
                <a:rect l="l" t="t" r="r" b="b"/>
                <a:pathLst>
                  <a:path w="6451" h="5639" extrusionOk="0">
                    <a:moveTo>
                      <a:pt x="1904" y="0"/>
                    </a:moveTo>
                    <a:cubicBezTo>
                      <a:pt x="1391" y="0"/>
                      <a:pt x="886" y="234"/>
                      <a:pt x="556" y="677"/>
                    </a:cubicBezTo>
                    <a:cubicBezTo>
                      <a:pt x="0" y="1421"/>
                      <a:pt x="154" y="2472"/>
                      <a:pt x="898" y="3027"/>
                    </a:cubicBezTo>
                    <a:lnTo>
                      <a:pt x="4395" y="5638"/>
                    </a:lnTo>
                    <a:cubicBezTo>
                      <a:pt x="4856" y="5166"/>
                      <a:pt x="5293" y="4658"/>
                      <a:pt x="5694" y="4114"/>
                    </a:cubicBezTo>
                    <a:cubicBezTo>
                      <a:pt x="5966" y="3760"/>
                      <a:pt x="6214" y="3382"/>
                      <a:pt x="6450" y="2992"/>
                    </a:cubicBezTo>
                    <a:lnTo>
                      <a:pt x="2906" y="334"/>
                    </a:lnTo>
                    <a:cubicBezTo>
                      <a:pt x="2605" y="109"/>
                      <a:pt x="2253" y="0"/>
                      <a:pt x="190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3" name="Google Shape;3903;p43"/>
              <p:cNvSpPr/>
              <p:nvPr/>
            </p:nvSpPr>
            <p:spPr>
              <a:xfrm>
                <a:off x="2558727" y="4174824"/>
                <a:ext cx="205072" cy="181696"/>
              </a:xfrm>
              <a:custGeom>
                <a:avLst/>
                <a:gdLst/>
                <a:ahLst/>
                <a:cxnLst/>
                <a:rect l="l" t="t" r="r" b="b"/>
                <a:pathLst>
                  <a:path w="6404" h="5674" extrusionOk="0">
                    <a:moveTo>
                      <a:pt x="1950" y="0"/>
                    </a:moveTo>
                    <a:cubicBezTo>
                      <a:pt x="1654" y="331"/>
                      <a:pt x="1359" y="685"/>
                      <a:pt x="1087" y="1051"/>
                    </a:cubicBezTo>
                    <a:cubicBezTo>
                      <a:pt x="698" y="1583"/>
                      <a:pt x="331" y="2138"/>
                      <a:pt x="1" y="2729"/>
                    </a:cubicBezTo>
                    <a:lnTo>
                      <a:pt x="3497" y="5340"/>
                    </a:lnTo>
                    <a:cubicBezTo>
                      <a:pt x="3799" y="5565"/>
                      <a:pt x="4151" y="5673"/>
                      <a:pt x="4500" y="5673"/>
                    </a:cubicBezTo>
                    <a:cubicBezTo>
                      <a:pt x="5012" y="5673"/>
                      <a:pt x="5518" y="5440"/>
                      <a:pt x="5848" y="4997"/>
                    </a:cubicBezTo>
                    <a:cubicBezTo>
                      <a:pt x="6403" y="4265"/>
                      <a:pt x="6250" y="3213"/>
                      <a:pt x="5506" y="2658"/>
                    </a:cubicBezTo>
                    <a:lnTo>
                      <a:pt x="1950"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4" name="Google Shape;3904;p43"/>
              <p:cNvSpPr/>
              <p:nvPr/>
            </p:nvSpPr>
            <p:spPr>
              <a:xfrm>
                <a:off x="2822496" y="4289593"/>
                <a:ext cx="134975" cy="122038"/>
              </a:xfrm>
              <a:custGeom>
                <a:avLst/>
                <a:gdLst/>
                <a:ahLst/>
                <a:cxnLst/>
                <a:rect l="l" t="t" r="r" b="b"/>
                <a:pathLst>
                  <a:path w="4215" h="3811" extrusionOk="0">
                    <a:moveTo>
                      <a:pt x="2068" y="1"/>
                    </a:moveTo>
                    <a:cubicBezTo>
                      <a:pt x="991" y="1"/>
                      <a:pt x="0" y="943"/>
                      <a:pt x="175" y="2181"/>
                    </a:cubicBezTo>
                    <a:cubicBezTo>
                      <a:pt x="327" y="3208"/>
                      <a:pt x="1192" y="3810"/>
                      <a:pt x="2074" y="3810"/>
                    </a:cubicBezTo>
                    <a:cubicBezTo>
                      <a:pt x="2631" y="3810"/>
                      <a:pt x="3195" y="3570"/>
                      <a:pt x="3589" y="3043"/>
                    </a:cubicBezTo>
                    <a:cubicBezTo>
                      <a:pt x="4215" y="2204"/>
                      <a:pt x="4038" y="1023"/>
                      <a:pt x="3199" y="385"/>
                    </a:cubicBezTo>
                    <a:cubicBezTo>
                      <a:pt x="2843" y="119"/>
                      <a:pt x="2450" y="1"/>
                      <a:pt x="2068"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5" name="Google Shape;3905;p43"/>
              <p:cNvSpPr/>
              <p:nvPr/>
            </p:nvSpPr>
            <p:spPr>
              <a:xfrm>
                <a:off x="2864990" y="4307269"/>
                <a:ext cx="40284" cy="36314"/>
              </a:xfrm>
              <a:custGeom>
                <a:avLst/>
                <a:gdLst/>
                <a:ahLst/>
                <a:cxnLst/>
                <a:rect l="l" t="t" r="r" b="b"/>
                <a:pathLst>
                  <a:path w="1258" h="1134" extrusionOk="0">
                    <a:moveTo>
                      <a:pt x="619" y="0"/>
                    </a:moveTo>
                    <a:cubicBezTo>
                      <a:pt x="295" y="0"/>
                      <a:pt x="0" y="283"/>
                      <a:pt x="53" y="648"/>
                    </a:cubicBezTo>
                    <a:cubicBezTo>
                      <a:pt x="103" y="953"/>
                      <a:pt x="364" y="1133"/>
                      <a:pt x="626" y="1133"/>
                    </a:cubicBezTo>
                    <a:cubicBezTo>
                      <a:pt x="790" y="1133"/>
                      <a:pt x="955" y="1063"/>
                      <a:pt x="1069" y="908"/>
                    </a:cubicBezTo>
                    <a:cubicBezTo>
                      <a:pt x="1258" y="648"/>
                      <a:pt x="1210" y="294"/>
                      <a:pt x="962" y="117"/>
                    </a:cubicBezTo>
                    <a:cubicBezTo>
                      <a:pt x="854" y="36"/>
                      <a:pt x="734" y="0"/>
                      <a:pt x="61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6" name="Google Shape;3906;p43"/>
              <p:cNvSpPr/>
              <p:nvPr/>
            </p:nvSpPr>
            <p:spPr>
              <a:xfrm>
                <a:off x="3107721" y="4502959"/>
                <a:ext cx="134623" cy="122006"/>
              </a:xfrm>
              <a:custGeom>
                <a:avLst/>
                <a:gdLst/>
                <a:ahLst/>
                <a:cxnLst/>
                <a:rect l="l" t="t" r="r" b="b"/>
                <a:pathLst>
                  <a:path w="4204" h="3810" extrusionOk="0">
                    <a:moveTo>
                      <a:pt x="2068" y="0"/>
                    </a:moveTo>
                    <a:cubicBezTo>
                      <a:pt x="991" y="0"/>
                      <a:pt x="0" y="942"/>
                      <a:pt x="175" y="2180"/>
                    </a:cubicBezTo>
                    <a:cubicBezTo>
                      <a:pt x="327" y="3208"/>
                      <a:pt x="1188" y="3810"/>
                      <a:pt x="2066" y="3810"/>
                    </a:cubicBezTo>
                    <a:cubicBezTo>
                      <a:pt x="2621" y="3810"/>
                      <a:pt x="3183" y="3569"/>
                      <a:pt x="3577" y="3043"/>
                    </a:cubicBezTo>
                    <a:cubicBezTo>
                      <a:pt x="4203" y="2204"/>
                      <a:pt x="4038" y="1011"/>
                      <a:pt x="3199" y="385"/>
                    </a:cubicBezTo>
                    <a:cubicBezTo>
                      <a:pt x="2843" y="119"/>
                      <a:pt x="2450" y="0"/>
                      <a:pt x="20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7" name="Google Shape;3907;p43"/>
              <p:cNvSpPr/>
              <p:nvPr/>
            </p:nvSpPr>
            <p:spPr>
              <a:xfrm>
                <a:off x="3150214" y="4520251"/>
                <a:ext cx="40284" cy="36314"/>
              </a:xfrm>
              <a:custGeom>
                <a:avLst/>
                <a:gdLst/>
                <a:ahLst/>
                <a:cxnLst/>
                <a:rect l="l" t="t" r="r" b="b"/>
                <a:pathLst>
                  <a:path w="1258" h="1134" extrusionOk="0">
                    <a:moveTo>
                      <a:pt x="619" y="0"/>
                    </a:moveTo>
                    <a:cubicBezTo>
                      <a:pt x="295" y="0"/>
                      <a:pt x="1" y="282"/>
                      <a:pt x="53" y="648"/>
                    </a:cubicBezTo>
                    <a:cubicBezTo>
                      <a:pt x="104" y="953"/>
                      <a:pt x="364" y="1133"/>
                      <a:pt x="626" y="1133"/>
                    </a:cubicBezTo>
                    <a:cubicBezTo>
                      <a:pt x="790" y="1133"/>
                      <a:pt x="955" y="1063"/>
                      <a:pt x="1069" y="908"/>
                    </a:cubicBezTo>
                    <a:cubicBezTo>
                      <a:pt x="1258" y="660"/>
                      <a:pt x="1210" y="306"/>
                      <a:pt x="962" y="117"/>
                    </a:cubicBezTo>
                    <a:cubicBezTo>
                      <a:pt x="854" y="36"/>
                      <a:pt x="735" y="0"/>
                      <a:pt x="61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8" name="Google Shape;3908;p43"/>
              <p:cNvSpPr/>
              <p:nvPr/>
            </p:nvSpPr>
            <p:spPr>
              <a:xfrm>
                <a:off x="2804628" y="4477885"/>
                <a:ext cx="260023" cy="196298"/>
              </a:xfrm>
              <a:custGeom>
                <a:avLst/>
                <a:gdLst/>
                <a:ahLst/>
                <a:cxnLst/>
                <a:rect l="l" t="t" r="r" b="b"/>
                <a:pathLst>
                  <a:path w="8120" h="6130" extrusionOk="0">
                    <a:moveTo>
                      <a:pt x="1782" y="0"/>
                    </a:moveTo>
                    <a:cubicBezTo>
                      <a:pt x="1687" y="0"/>
                      <a:pt x="1590" y="45"/>
                      <a:pt x="1524" y="152"/>
                    </a:cubicBezTo>
                    <a:cubicBezTo>
                      <a:pt x="0" y="2822"/>
                      <a:pt x="1926" y="6129"/>
                      <a:pt x="4997" y="6129"/>
                    </a:cubicBezTo>
                    <a:cubicBezTo>
                      <a:pt x="6084" y="6129"/>
                      <a:pt x="7124" y="5692"/>
                      <a:pt x="7880" y="4901"/>
                    </a:cubicBezTo>
                    <a:cubicBezTo>
                      <a:pt x="8120" y="4669"/>
                      <a:pt x="7904" y="4344"/>
                      <a:pt x="7657" y="4344"/>
                    </a:cubicBezTo>
                    <a:cubicBezTo>
                      <a:pt x="7576" y="4344"/>
                      <a:pt x="7492" y="4379"/>
                      <a:pt x="7419" y="4464"/>
                    </a:cubicBezTo>
                    <a:cubicBezTo>
                      <a:pt x="6762" y="5133"/>
                      <a:pt x="5887" y="5478"/>
                      <a:pt x="5008" y="5478"/>
                    </a:cubicBezTo>
                    <a:cubicBezTo>
                      <a:pt x="4305" y="5478"/>
                      <a:pt x="3599" y="5258"/>
                      <a:pt x="3001" y="4806"/>
                    </a:cubicBezTo>
                    <a:cubicBezTo>
                      <a:pt x="1642" y="3802"/>
                      <a:pt x="1252" y="1948"/>
                      <a:pt x="2079" y="471"/>
                    </a:cubicBezTo>
                    <a:cubicBezTo>
                      <a:pt x="2201" y="219"/>
                      <a:pt x="1993" y="0"/>
                      <a:pt x="178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9" name="Google Shape;3909;p43"/>
              <p:cNvSpPr/>
              <p:nvPr/>
            </p:nvSpPr>
            <p:spPr>
              <a:xfrm>
                <a:off x="2873924" y="4221097"/>
                <a:ext cx="145190" cy="110350"/>
              </a:xfrm>
              <a:custGeom>
                <a:avLst/>
                <a:gdLst/>
                <a:ahLst/>
                <a:cxnLst/>
                <a:rect l="l" t="t" r="r" b="b"/>
                <a:pathLst>
                  <a:path w="4534" h="3446" extrusionOk="0">
                    <a:moveTo>
                      <a:pt x="1511" y="0"/>
                    </a:moveTo>
                    <a:cubicBezTo>
                      <a:pt x="1102" y="0"/>
                      <a:pt x="679" y="95"/>
                      <a:pt x="270" y="303"/>
                    </a:cubicBezTo>
                    <a:cubicBezTo>
                      <a:pt x="0" y="423"/>
                      <a:pt x="127" y="780"/>
                      <a:pt x="352" y="780"/>
                    </a:cubicBezTo>
                    <a:cubicBezTo>
                      <a:pt x="393" y="780"/>
                      <a:pt x="437" y="768"/>
                      <a:pt x="482" y="740"/>
                    </a:cubicBezTo>
                    <a:cubicBezTo>
                      <a:pt x="824" y="567"/>
                      <a:pt x="1175" y="489"/>
                      <a:pt x="1515" y="489"/>
                    </a:cubicBezTo>
                    <a:cubicBezTo>
                      <a:pt x="2845" y="489"/>
                      <a:pt x="4001" y="1694"/>
                      <a:pt x="3719" y="3162"/>
                    </a:cubicBezTo>
                    <a:cubicBezTo>
                      <a:pt x="3696" y="3292"/>
                      <a:pt x="3790" y="3422"/>
                      <a:pt x="3920" y="3446"/>
                    </a:cubicBezTo>
                    <a:lnTo>
                      <a:pt x="3967" y="3446"/>
                    </a:lnTo>
                    <a:cubicBezTo>
                      <a:pt x="4074" y="3446"/>
                      <a:pt x="4180" y="3363"/>
                      <a:pt x="4204" y="3245"/>
                    </a:cubicBezTo>
                    <a:cubicBezTo>
                      <a:pt x="4533" y="1465"/>
                      <a:pt x="3121" y="0"/>
                      <a:pt x="1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0" name="Google Shape;3910;p43"/>
              <p:cNvSpPr/>
              <p:nvPr/>
            </p:nvSpPr>
            <p:spPr>
              <a:xfrm>
                <a:off x="3181148" y="4399270"/>
                <a:ext cx="144069" cy="109965"/>
              </a:xfrm>
              <a:custGeom>
                <a:avLst/>
                <a:gdLst/>
                <a:ahLst/>
                <a:cxnLst/>
                <a:rect l="l" t="t" r="r" b="b"/>
                <a:pathLst>
                  <a:path w="4499" h="3434" extrusionOk="0">
                    <a:moveTo>
                      <a:pt x="1485" y="0"/>
                    </a:moveTo>
                    <a:cubicBezTo>
                      <a:pt x="1076" y="0"/>
                      <a:pt x="654" y="95"/>
                      <a:pt x="244" y="303"/>
                    </a:cubicBezTo>
                    <a:cubicBezTo>
                      <a:pt x="1" y="425"/>
                      <a:pt x="124" y="757"/>
                      <a:pt x="344" y="757"/>
                    </a:cubicBezTo>
                    <a:cubicBezTo>
                      <a:pt x="379" y="757"/>
                      <a:pt x="418" y="748"/>
                      <a:pt x="457" y="729"/>
                    </a:cubicBezTo>
                    <a:cubicBezTo>
                      <a:pt x="796" y="556"/>
                      <a:pt x="1145" y="477"/>
                      <a:pt x="1484" y="477"/>
                    </a:cubicBezTo>
                    <a:cubicBezTo>
                      <a:pt x="2809" y="477"/>
                      <a:pt x="3969" y="1682"/>
                      <a:pt x="3706" y="3150"/>
                    </a:cubicBezTo>
                    <a:cubicBezTo>
                      <a:pt x="3670" y="3280"/>
                      <a:pt x="3765" y="3410"/>
                      <a:pt x="3895" y="3434"/>
                    </a:cubicBezTo>
                    <a:lnTo>
                      <a:pt x="3942" y="3434"/>
                    </a:lnTo>
                    <a:cubicBezTo>
                      <a:pt x="4048" y="3434"/>
                      <a:pt x="4155" y="3351"/>
                      <a:pt x="4178" y="3233"/>
                    </a:cubicBezTo>
                    <a:cubicBezTo>
                      <a:pt x="4498" y="1463"/>
                      <a:pt x="3092" y="0"/>
                      <a:pt x="148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11" name="Google Shape;3911;p43"/>
            <p:cNvGrpSpPr/>
            <p:nvPr/>
          </p:nvGrpSpPr>
          <p:grpSpPr>
            <a:xfrm>
              <a:off x="6772637" y="1472320"/>
              <a:ext cx="1338423" cy="1185870"/>
              <a:chOff x="8066981" y="1564318"/>
              <a:chExt cx="785736" cy="696137"/>
            </a:xfrm>
          </p:grpSpPr>
          <p:sp>
            <p:nvSpPr>
              <p:cNvPr id="3912" name="Google Shape;3912;p43"/>
              <p:cNvSpPr/>
              <p:nvPr/>
            </p:nvSpPr>
            <p:spPr>
              <a:xfrm>
                <a:off x="8066981" y="1564318"/>
                <a:ext cx="785736" cy="696137"/>
              </a:xfrm>
              <a:custGeom>
                <a:avLst/>
                <a:gdLst/>
                <a:ahLst/>
                <a:cxnLst/>
                <a:rect l="l" t="t" r="r" b="b"/>
                <a:pathLst>
                  <a:path w="24537" h="21739" extrusionOk="0">
                    <a:moveTo>
                      <a:pt x="12274" y="1"/>
                    </a:moveTo>
                    <a:cubicBezTo>
                      <a:pt x="9039" y="1"/>
                      <a:pt x="5839" y="1441"/>
                      <a:pt x="3698" y="4192"/>
                    </a:cubicBezTo>
                    <a:cubicBezTo>
                      <a:pt x="1" y="8929"/>
                      <a:pt x="852" y="15757"/>
                      <a:pt x="5589" y="19443"/>
                    </a:cubicBezTo>
                    <a:cubicBezTo>
                      <a:pt x="7576" y="20989"/>
                      <a:pt x="9931" y="21739"/>
                      <a:pt x="12268" y="21739"/>
                    </a:cubicBezTo>
                    <a:cubicBezTo>
                      <a:pt x="15501" y="21739"/>
                      <a:pt x="18700" y="20303"/>
                      <a:pt x="20839" y="17553"/>
                    </a:cubicBezTo>
                    <a:cubicBezTo>
                      <a:pt x="24537" y="12816"/>
                      <a:pt x="23686" y="5988"/>
                      <a:pt x="18949" y="2302"/>
                    </a:cubicBezTo>
                    <a:cubicBezTo>
                      <a:pt x="16963" y="752"/>
                      <a:pt x="14609" y="1"/>
                      <a:pt x="1227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3" name="Google Shape;3913;p43"/>
              <p:cNvSpPr/>
              <p:nvPr/>
            </p:nvSpPr>
            <p:spPr>
              <a:xfrm>
                <a:off x="8638583" y="1721997"/>
                <a:ext cx="146439" cy="117266"/>
              </a:xfrm>
              <a:custGeom>
                <a:avLst/>
                <a:gdLst/>
                <a:ahLst/>
                <a:cxnLst/>
                <a:rect l="l" t="t" r="r" b="b"/>
                <a:pathLst>
                  <a:path w="4573" h="3662" extrusionOk="0">
                    <a:moveTo>
                      <a:pt x="3509" y="0"/>
                    </a:moveTo>
                    <a:lnTo>
                      <a:pt x="792" y="1453"/>
                    </a:lnTo>
                    <a:cubicBezTo>
                      <a:pt x="213" y="1761"/>
                      <a:pt x="1" y="2469"/>
                      <a:pt x="308" y="3048"/>
                    </a:cubicBezTo>
                    <a:cubicBezTo>
                      <a:pt x="520" y="3439"/>
                      <a:pt x="922" y="3661"/>
                      <a:pt x="1341" y="3661"/>
                    </a:cubicBezTo>
                    <a:cubicBezTo>
                      <a:pt x="1530" y="3661"/>
                      <a:pt x="1723" y="3616"/>
                      <a:pt x="1903" y="3521"/>
                    </a:cubicBezTo>
                    <a:lnTo>
                      <a:pt x="4572" y="2091"/>
                    </a:lnTo>
                    <a:cubicBezTo>
                      <a:pt x="4419" y="1654"/>
                      <a:pt x="4218" y="1217"/>
                      <a:pt x="4005" y="816"/>
                    </a:cubicBezTo>
                    <a:cubicBezTo>
                      <a:pt x="3852" y="532"/>
                      <a:pt x="3686" y="260"/>
                      <a:pt x="3509"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4" name="Google Shape;3914;p43"/>
              <p:cNvSpPr/>
              <p:nvPr/>
            </p:nvSpPr>
            <p:spPr>
              <a:xfrm>
                <a:off x="8140377" y="1998319"/>
                <a:ext cx="148328" cy="117138"/>
              </a:xfrm>
              <a:custGeom>
                <a:avLst/>
                <a:gdLst/>
                <a:ahLst/>
                <a:cxnLst/>
                <a:rect l="l" t="t" r="r" b="b"/>
                <a:pathLst>
                  <a:path w="4632" h="3658" extrusionOk="0">
                    <a:moveTo>
                      <a:pt x="3282" y="0"/>
                    </a:moveTo>
                    <a:cubicBezTo>
                      <a:pt x="3091" y="0"/>
                      <a:pt x="2897" y="48"/>
                      <a:pt x="2718" y="149"/>
                    </a:cubicBezTo>
                    <a:lnTo>
                      <a:pt x="2718" y="160"/>
                    </a:lnTo>
                    <a:lnTo>
                      <a:pt x="1" y="1613"/>
                    </a:lnTo>
                    <a:cubicBezTo>
                      <a:pt x="119" y="1909"/>
                      <a:pt x="261" y="2192"/>
                      <a:pt x="402" y="2476"/>
                    </a:cubicBezTo>
                    <a:cubicBezTo>
                      <a:pt x="627" y="2877"/>
                      <a:pt x="875" y="3279"/>
                      <a:pt x="1147" y="3657"/>
                    </a:cubicBezTo>
                    <a:lnTo>
                      <a:pt x="3828" y="2216"/>
                    </a:lnTo>
                    <a:cubicBezTo>
                      <a:pt x="4407" y="1909"/>
                      <a:pt x="4631" y="1200"/>
                      <a:pt x="4313" y="621"/>
                    </a:cubicBezTo>
                    <a:cubicBezTo>
                      <a:pt x="4102" y="225"/>
                      <a:pt x="3698" y="0"/>
                      <a:pt x="3282"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5" name="Google Shape;3915;p43"/>
              <p:cNvSpPr/>
              <p:nvPr/>
            </p:nvSpPr>
            <p:spPr>
              <a:xfrm>
                <a:off x="8274295" y="1884383"/>
                <a:ext cx="101415" cy="75957"/>
              </a:xfrm>
              <a:custGeom>
                <a:avLst/>
                <a:gdLst/>
                <a:ahLst/>
                <a:cxnLst/>
                <a:rect l="l" t="t" r="r" b="b"/>
                <a:pathLst>
                  <a:path w="3167" h="2372" extrusionOk="0">
                    <a:moveTo>
                      <a:pt x="1760" y="1"/>
                    </a:moveTo>
                    <a:cubicBezTo>
                      <a:pt x="1513" y="1"/>
                      <a:pt x="1262" y="60"/>
                      <a:pt x="1028" y="186"/>
                    </a:cubicBezTo>
                    <a:cubicBezTo>
                      <a:pt x="284" y="576"/>
                      <a:pt x="1" y="1498"/>
                      <a:pt x="379" y="2254"/>
                    </a:cubicBezTo>
                    <a:cubicBezTo>
                      <a:pt x="414" y="2324"/>
                      <a:pt x="497" y="2372"/>
                      <a:pt x="579" y="2372"/>
                    </a:cubicBezTo>
                    <a:cubicBezTo>
                      <a:pt x="745" y="2360"/>
                      <a:pt x="863" y="2183"/>
                      <a:pt x="780" y="2041"/>
                    </a:cubicBezTo>
                    <a:cubicBezTo>
                      <a:pt x="473" y="1498"/>
                      <a:pt x="674" y="812"/>
                      <a:pt x="1217" y="529"/>
                    </a:cubicBezTo>
                    <a:cubicBezTo>
                      <a:pt x="1384" y="439"/>
                      <a:pt x="1562" y="396"/>
                      <a:pt x="1738" y="396"/>
                    </a:cubicBezTo>
                    <a:cubicBezTo>
                      <a:pt x="2136" y="396"/>
                      <a:pt x="2521" y="616"/>
                      <a:pt x="2718" y="1001"/>
                    </a:cubicBezTo>
                    <a:cubicBezTo>
                      <a:pt x="2759" y="1067"/>
                      <a:pt x="2834" y="1110"/>
                      <a:pt x="2912" y="1110"/>
                    </a:cubicBezTo>
                    <a:cubicBezTo>
                      <a:pt x="2946" y="1110"/>
                      <a:pt x="2981" y="1102"/>
                      <a:pt x="3013" y="1084"/>
                    </a:cubicBezTo>
                    <a:cubicBezTo>
                      <a:pt x="3119" y="1025"/>
                      <a:pt x="3167" y="895"/>
                      <a:pt x="3107" y="789"/>
                    </a:cubicBezTo>
                    <a:cubicBezTo>
                      <a:pt x="2824" y="286"/>
                      <a:pt x="2301" y="1"/>
                      <a:pt x="176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6" name="Google Shape;3916;p43"/>
              <p:cNvSpPr/>
              <p:nvPr/>
            </p:nvSpPr>
            <p:spPr>
              <a:xfrm>
                <a:off x="8491824" y="1765355"/>
                <a:ext cx="104457" cy="77334"/>
              </a:xfrm>
              <a:custGeom>
                <a:avLst/>
                <a:gdLst/>
                <a:ahLst/>
                <a:cxnLst/>
                <a:rect l="l" t="t" r="r" b="b"/>
                <a:pathLst>
                  <a:path w="3262" h="2415" extrusionOk="0">
                    <a:moveTo>
                      <a:pt x="1768" y="0"/>
                    </a:moveTo>
                    <a:cubicBezTo>
                      <a:pt x="1522" y="0"/>
                      <a:pt x="1272" y="59"/>
                      <a:pt x="1040" y="182"/>
                    </a:cubicBezTo>
                    <a:cubicBezTo>
                      <a:pt x="284" y="596"/>
                      <a:pt x="0" y="1541"/>
                      <a:pt x="414" y="2297"/>
                    </a:cubicBezTo>
                    <a:cubicBezTo>
                      <a:pt x="461" y="2368"/>
                      <a:pt x="532" y="2415"/>
                      <a:pt x="614" y="2415"/>
                    </a:cubicBezTo>
                    <a:cubicBezTo>
                      <a:pt x="780" y="2415"/>
                      <a:pt x="886" y="2238"/>
                      <a:pt x="815" y="2084"/>
                    </a:cubicBezTo>
                    <a:cubicBezTo>
                      <a:pt x="508" y="1552"/>
                      <a:pt x="709" y="867"/>
                      <a:pt x="1252" y="572"/>
                    </a:cubicBezTo>
                    <a:cubicBezTo>
                      <a:pt x="1419" y="482"/>
                      <a:pt x="1597" y="439"/>
                      <a:pt x="1773" y="439"/>
                    </a:cubicBezTo>
                    <a:cubicBezTo>
                      <a:pt x="2171" y="439"/>
                      <a:pt x="2556" y="659"/>
                      <a:pt x="2753" y="1044"/>
                    </a:cubicBezTo>
                    <a:cubicBezTo>
                      <a:pt x="2795" y="1141"/>
                      <a:pt x="2871" y="1181"/>
                      <a:pt x="2947" y="1181"/>
                    </a:cubicBezTo>
                    <a:cubicBezTo>
                      <a:pt x="3103" y="1181"/>
                      <a:pt x="3262" y="1014"/>
                      <a:pt x="3143" y="832"/>
                    </a:cubicBezTo>
                    <a:cubicBezTo>
                      <a:pt x="2864" y="300"/>
                      <a:pt x="2325" y="0"/>
                      <a:pt x="176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7" name="Google Shape;3917;p43"/>
              <p:cNvSpPr/>
              <p:nvPr/>
            </p:nvSpPr>
            <p:spPr>
              <a:xfrm>
                <a:off x="8224500" y="1784665"/>
                <a:ext cx="102504" cy="68624"/>
              </a:xfrm>
              <a:custGeom>
                <a:avLst/>
                <a:gdLst/>
                <a:ahLst/>
                <a:cxnLst/>
                <a:rect l="l" t="t" r="r" b="b"/>
                <a:pathLst>
                  <a:path w="3201" h="2143" extrusionOk="0">
                    <a:moveTo>
                      <a:pt x="1959" y="1"/>
                    </a:moveTo>
                    <a:cubicBezTo>
                      <a:pt x="945" y="1"/>
                      <a:pt x="0" y="830"/>
                      <a:pt x="44" y="1989"/>
                    </a:cubicBezTo>
                    <a:cubicBezTo>
                      <a:pt x="44" y="2072"/>
                      <a:pt x="114" y="2143"/>
                      <a:pt x="209" y="2143"/>
                    </a:cubicBezTo>
                    <a:lnTo>
                      <a:pt x="209" y="2131"/>
                    </a:lnTo>
                    <a:cubicBezTo>
                      <a:pt x="303" y="2131"/>
                      <a:pt x="374" y="2060"/>
                      <a:pt x="374" y="1965"/>
                    </a:cubicBezTo>
                    <a:cubicBezTo>
                      <a:pt x="340" y="1015"/>
                      <a:pt x="1121" y="336"/>
                      <a:pt x="1954" y="336"/>
                    </a:cubicBezTo>
                    <a:cubicBezTo>
                      <a:pt x="2260" y="336"/>
                      <a:pt x="2573" y="428"/>
                      <a:pt x="2855" y="631"/>
                    </a:cubicBezTo>
                    <a:cubicBezTo>
                      <a:pt x="2890" y="655"/>
                      <a:pt x="2925" y="665"/>
                      <a:pt x="2958" y="665"/>
                    </a:cubicBezTo>
                    <a:cubicBezTo>
                      <a:pt x="3101" y="665"/>
                      <a:pt x="3200" y="465"/>
                      <a:pt x="3056" y="359"/>
                    </a:cubicBezTo>
                    <a:cubicBezTo>
                      <a:pt x="2711" y="112"/>
                      <a:pt x="2330" y="1"/>
                      <a:pt x="195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8" name="Google Shape;3918;p43"/>
              <p:cNvSpPr/>
              <p:nvPr/>
            </p:nvSpPr>
            <p:spPr>
              <a:xfrm>
                <a:off x="8440491" y="1668711"/>
                <a:ext cx="103080" cy="68816"/>
              </a:xfrm>
              <a:custGeom>
                <a:avLst/>
                <a:gdLst/>
                <a:ahLst/>
                <a:cxnLst/>
                <a:rect l="l" t="t" r="r" b="b"/>
                <a:pathLst>
                  <a:path w="3219" h="2149" extrusionOk="0">
                    <a:moveTo>
                      <a:pt x="1961" y="0"/>
                    </a:moveTo>
                    <a:cubicBezTo>
                      <a:pt x="946" y="0"/>
                      <a:pt x="1" y="824"/>
                      <a:pt x="44" y="1983"/>
                    </a:cubicBezTo>
                    <a:cubicBezTo>
                      <a:pt x="44" y="2078"/>
                      <a:pt x="115" y="2149"/>
                      <a:pt x="209" y="2149"/>
                    </a:cubicBezTo>
                    <a:lnTo>
                      <a:pt x="209" y="2137"/>
                    </a:lnTo>
                    <a:cubicBezTo>
                      <a:pt x="304" y="2125"/>
                      <a:pt x="375" y="2054"/>
                      <a:pt x="375" y="1960"/>
                    </a:cubicBezTo>
                    <a:cubicBezTo>
                      <a:pt x="349" y="1012"/>
                      <a:pt x="1122" y="340"/>
                      <a:pt x="1950" y="340"/>
                    </a:cubicBezTo>
                    <a:cubicBezTo>
                      <a:pt x="2257" y="340"/>
                      <a:pt x="2571" y="432"/>
                      <a:pt x="2855" y="637"/>
                    </a:cubicBezTo>
                    <a:cubicBezTo>
                      <a:pt x="2892" y="666"/>
                      <a:pt x="2929" y="679"/>
                      <a:pt x="2964" y="679"/>
                    </a:cubicBezTo>
                    <a:cubicBezTo>
                      <a:pt x="3111" y="679"/>
                      <a:pt x="3218" y="458"/>
                      <a:pt x="3056" y="353"/>
                    </a:cubicBezTo>
                    <a:cubicBezTo>
                      <a:pt x="2712" y="110"/>
                      <a:pt x="2332" y="0"/>
                      <a:pt x="19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9" name="Google Shape;3919;p43"/>
              <p:cNvSpPr/>
              <p:nvPr/>
            </p:nvSpPr>
            <p:spPr>
              <a:xfrm>
                <a:off x="8340133" y="1877434"/>
                <a:ext cx="306039" cy="217433"/>
              </a:xfrm>
              <a:custGeom>
                <a:avLst/>
                <a:gdLst/>
                <a:ahLst/>
                <a:cxnLst/>
                <a:rect l="l" t="t" r="r" b="b"/>
                <a:pathLst>
                  <a:path w="9557" h="6790" extrusionOk="0">
                    <a:moveTo>
                      <a:pt x="8422" y="1"/>
                    </a:moveTo>
                    <a:cubicBezTo>
                      <a:pt x="8308" y="1"/>
                      <a:pt x="8191" y="27"/>
                      <a:pt x="8080" y="84"/>
                    </a:cubicBezTo>
                    <a:lnTo>
                      <a:pt x="520" y="4160"/>
                    </a:lnTo>
                    <a:cubicBezTo>
                      <a:pt x="83" y="4396"/>
                      <a:pt x="0" y="4975"/>
                      <a:pt x="354" y="5318"/>
                    </a:cubicBezTo>
                    <a:cubicBezTo>
                      <a:pt x="1351" y="6285"/>
                      <a:pt x="2666" y="6790"/>
                      <a:pt x="3996" y="6790"/>
                    </a:cubicBezTo>
                    <a:cubicBezTo>
                      <a:pt x="4842" y="6790"/>
                      <a:pt x="5693" y="6586"/>
                      <a:pt x="6474" y="6168"/>
                    </a:cubicBezTo>
                    <a:cubicBezTo>
                      <a:pt x="8470" y="5093"/>
                      <a:pt x="9557" y="2837"/>
                      <a:pt x="9144" y="592"/>
                    </a:cubicBezTo>
                    <a:cubicBezTo>
                      <a:pt x="9073" y="231"/>
                      <a:pt x="8759" y="1"/>
                      <a:pt x="8422"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0" name="Google Shape;3920;p43"/>
              <p:cNvSpPr/>
              <p:nvPr/>
            </p:nvSpPr>
            <p:spPr>
              <a:xfrm>
                <a:off x="8350700" y="1878234"/>
                <a:ext cx="264090" cy="155469"/>
              </a:xfrm>
              <a:custGeom>
                <a:avLst/>
                <a:gdLst/>
                <a:ahLst/>
                <a:cxnLst/>
                <a:rect l="l" t="t" r="r" b="b"/>
                <a:pathLst>
                  <a:path w="8247" h="4855" extrusionOk="0">
                    <a:moveTo>
                      <a:pt x="7975" y="0"/>
                    </a:moveTo>
                    <a:lnTo>
                      <a:pt x="7975" y="0"/>
                    </a:lnTo>
                    <a:cubicBezTo>
                      <a:pt x="7892" y="12"/>
                      <a:pt x="7821" y="36"/>
                      <a:pt x="7750" y="71"/>
                    </a:cubicBezTo>
                    <a:lnTo>
                      <a:pt x="190" y="4135"/>
                    </a:lnTo>
                    <a:cubicBezTo>
                      <a:pt x="119" y="4170"/>
                      <a:pt x="60" y="4218"/>
                      <a:pt x="1" y="4277"/>
                    </a:cubicBezTo>
                    <a:cubicBezTo>
                      <a:pt x="205" y="4645"/>
                      <a:pt x="591" y="4854"/>
                      <a:pt x="989" y="4854"/>
                    </a:cubicBezTo>
                    <a:cubicBezTo>
                      <a:pt x="1166" y="4854"/>
                      <a:pt x="1346" y="4813"/>
                      <a:pt x="1513" y="4726"/>
                    </a:cubicBezTo>
                    <a:lnTo>
                      <a:pt x="7502" y="1501"/>
                    </a:lnTo>
                    <a:cubicBezTo>
                      <a:pt x="8046" y="1205"/>
                      <a:pt x="8246" y="544"/>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1" name="Google Shape;3921;p43"/>
              <p:cNvSpPr/>
              <p:nvPr/>
            </p:nvSpPr>
            <p:spPr>
              <a:xfrm>
                <a:off x="8452852" y="1990793"/>
                <a:ext cx="186147" cy="171448"/>
              </a:xfrm>
              <a:custGeom>
                <a:avLst/>
                <a:gdLst/>
                <a:ahLst/>
                <a:cxnLst/>
                <a:rect l="l" t="t" r="r" b="b"/>
                <a:pathLst>
                  <a:path w="5813" h="5354" extrusionOk="0">
                    <a:moveTo>
                      <a:pt x="3380" y="1"/>
                    </a:moveTo>
                    <a:cubicBezTo>
                      <a:pt x="3041" y="1"/>
                      <a:pt x="2672" y="107"/>
                      <a:pt x="2292" y="277"/>
                    </a:cubicBezTo>
                    <a:cubicBezTo>
                      <a:pt x="2162" y="336"/>
                      <a:pt x="2080" y="431"/>
                      <a:pt x="2020" y="561"/>
                    </a:cubicBezTo>
                    <a:cubicBezTo>
                      <a:pt x="1997" y="608"/>
                      <a:pt x="1961" y="655"/>
                      <a:pt x="1902" y="691"/>
                    </a:cubicBezTo>
                    <a:cubicBezTo>
                      <a:pt x="1868" y="708"/>
                      <a:pt x="1827" y="719"/>
                      <a:pt x="1784" y="719"/>
                    </a:cubicBezTo>
                    <a:cubicBezTo>
                      <a:pt x="1769" y="719"/>
                      <a:pt x="1753" y="718"/>
                      <a:pt x="1737" y="714"/>
                    </a:cubicBezTo>
                    <a:cubicBezTo>
                      <a:pt x="1700" y="708"/>
                      <a:pt x="1665" y="705"/>
                      <a:pt x="1629" y="705"/>
                    </a:cubicBezTo>
                    <a:cubicBezTo>
                      <a:pt x="1529" y="705"/>
                      <a:pt x="1435" y="730"/>
                      <a:pt x="1347" y="773"/>
                    </a:cubicBezTo>
                    <a:cubicBezTo>
                      <a:pt x="497" y="1329"/>
                      <a:pt x="0" y="2026"/>
                      <a:pt x="497" y="2971"/>
                    </a:cubicBezTo>
                    <a:lnTo>
                      <a:pt x="1158" y="4187"/>
                    </a:lnTo>
                    <a:cubicBezTo>
                      <a:pt x="1559" y="4932"/>
                      <a:pt x="2329" y="5354"/>
                      <a:pt x="3122" y="5354"/>
                    </a:cubicBezTo>
                    <a:cubicBezTo>
                      <a:pt x="3473" y="5354"/>
                      <a:pt x="3829" y="5271"/>
                      <a:pt x="4159" y="5097"/>
                    </a:cubicBezTo>
                    <a:lnTo>
                      <a:pt x="4336" y="4991"/>
                    </a:lnTo>
                    <a:cubicBezTo>
                      <a:pt x="5411" y="4412"/>
                      <a:pt x="5813" y="3077"/>
                      <a:pt x="5234" y="2002"/>
                    </a:cubicBezTo>
                    <a:lnTo>
                      <a:pt x="4584" y="773"/>
                    </a:lnTo>
                    <a:cubicBezTo>
                      <a:pt x="4285" y="218"/>
                      <a:pt x="3864" y="1"/>
                      <a:pt x="3380"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2" name="Google Shape;3922;p43"/>
              <p:cNvSpPr/>
              <p:nvPr/>
            </p:nvSpPr>
            <p:spPr>
              <a:xfrm>
                <a:off x="8503928" y="2004947"/>
                <a:ext cx="54054" cy="77526"/>
              </a:xfrm>
              <a:custGeom>
                <a:avLst/>
                <a:gdLst/>
                <a:ahLst/>
                <a:cxnLst/>
                <a:rect l="l" t="t" r="r" b="b"/>
                <a:pathLst>
                  <a:path w="1688" h="2421" extrusionOk="0">
                    <a:moveTo>
                      <a:pt x="496" y="1"/>
                    </a:moveTo>
                    <a:cubicBezTo>
                      <a:pt x="473" y="36"/>
                      <a:pt x="449" y="72"/>
                      <a:pt x="425" y="119"/>
                    </a:cubicBezTo>
                    <a:cubicBezTo>
                      <a:pt x="402" y="166"/>
                      <a:pt x="366" y="213"/>
                      <a:pt x="307" y="237"/>
                    </a:cubicBezTo>
                    <a:cubicBezTo>
                      <a:pt x="272" y="264"/>
                      <a:pt x="230" y="277"/>
                      <a:pt x="186" y="277"/>
                    </a:cubicBezTo>
                    <a:cubicBezTo>
                      <a:pt x="172" y="277"/>
                      <a:pt x="157" y="275"/>
                      <a:pt x="142" y="272"/>
                    </a:cubicBezTo>
                    <a:cubicBezTo>
                      <a:pt x="95" y="261"/>
                      <a:pt x="47" y="261"/>
                      <a:pt x="0" y="261"/>
                    </a:cubicBezTo>
                    <a:lnTo>
                      <a:pt x="1087" y="2281"/>
                    </a:lnTo>
                    <a:cubicBezTo>
                      <a:pt x="1148" y="2379"/>
                      <a:pt x="1237" y="2421"/>
                      <a:pt x="1324" y="2421"/>
                    </a:cubicBezTo>
                    <a:cubicBezTo>
                      <a:pt x="1509" y="2421"/>
                      <a:pt x="1687" y="2237"/>
                      <a:pt x="1583" y="2021"/>
                    </a:cubicBezTo>
                    <a:lnTo>
                      <a:pt x="496" y="1"/>
                    </a:ln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924" name="Google Shape;3924;p43">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5" name="Google Shape;3925;p43">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7" name="Google Shape;3927;p43">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752"/>
                                        </p:tgtEl>
                                        <p:attrNameLst>
                                          <p:attrName>style.visibility</p:attrName>
                                        </p:attrNameLst>
                                      </p:cBhvr>
                                      <p:to>
                                        <p:strVal val="visible"/>
                                      </p:to>
                                    </p:set>
                                    <p:anim calcmode="lin" valueType="num">
                                      <p:cBhvr additive="base">
                                        <p:cTn id="7" dur="1000"/>
                                        <p:tgtEl>
                                          <p:spTgt spid="3752"/>
                                        </p:tgtEl>
                                        <p:attrNameLst>
                                          <p:attrName>ppt_w</p:attrName>
                                        </p:attrNameLst>
                                      </p:cBhvr>
                                      <p:tavLst>
                                        <p:tav tm="0">
                                          <p:val>
                                            <p:strVal val="0"/>
                                          </p:val>
                                        </p:tav>
                                        <p:tav tm="100000">
                                          <p:val>
                                            <p:strVal val="#ppt_w"/>
                                          </p:val>
                                        </p:tav>
                                      </p:tavLst>
                                    </p:anim>
                                    <p:anim calcmode="lin" valueType="num">
                                      <p:cBhvr additive="base">
                                        <p:cTn id="8" dur="1000"/>
                                        <p:tgtEl>
                                          <p:spTgt spid="3752"/>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40"/>
        <p:cNvGrpSpPr/>
        <p:nvPr/>
      </p:nvGrpSpPr>
      <p:grpSpPr>
        <a:xfrm>
          <a:off x="0" y="0"/>
          <a:ext cx="0" cy="0"/>
          <a:chOff x="0" y="0"/>
          <a:chExt cx="0" cy="0"/>
        </a:xfrm>
      </p:grpSpPr>
      <p:sp>
        <p:nvSpPr>
          <p:cNvPr id="3744" name="Google Shape;3744;p42">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42">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42">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مربع نص 6">
            <a:extLst>
              <a:ext uri="{FF2B5EF4-FFF2-40B4-BE49-F238E27FC236}">
                <a16:creationId xmlns:a16="http://schemas.microsoft.com/office/drawing/2014/main" id="{58A5451E-B1E7-9314-AE8F-3913CE843CE6}"/>
              </a:ext>
            </a:extLst>
          </p:cNvPr>
          <p:cNvSpPr txBox="1"/>
          <p:nvPr/>
        </p:nvSpPr>
        <p:spPr>
          <a:xfrm>
            <a:off x="1107689" y="1109990"/>
            <a:ext cx="6961973" cy="1318181"/>
          </a:xfrm>
          <a:prstGeom prst="rect">
            <a:avLst/>
          </a:prstGeom>
          <a:noFill/>
        </p:spPr>
        <p:txBody>
          <a:bodyPr wrap="square">
            <a:spAutoFit/>
          </a:bodyPr>
          <a:lstStyle/>
          <a:p>
            <a:pPr algn="ctr" rtl="1">
              <a:lnSpc>
                <a:spcPct val="150000"/>
              </a:lnSpc>
            </a:pPr>
            <a:r>
              <a:rPr lang="ar-IQ" altLang="en-US" sz="2800" b="1" dirty="0">
                <a:solidFill>
                  <a:srgbClr val="FF000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نحن نقنع انفسنا بان حياتنا ستصبح افضل بعد ان نتزوج، نستقبل طفلنا الاول، او طفلا اخر بعده.</a:t>
            </a:r>
            <a:endParaRPr lang="en-GB" altLang="en-US" sz="2800" noProof="1">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 Box 19">
            <a:extLst>
              <a:ext uri="{FF2B5EF4-FFF2-40B4-BE49-F238E27FC236}">
                <a16:creationId xmlns:a16="http://schemas.microsoft.com/office/drawing/2014/main" id="{291BF14A-A98C-27E8-266B-245DDA4BF575}"/>
              </a:ext>
            </a:extLst>
          </p:cNvPr>
          <p:cNvSpPr txBox="1">
            <a:spLocks noChangeArrowheads="1"/>
          </p:cNvSpPr>
          <p:nvPr/>
        </p:nvSpPr>
        <p:spPr bwMode="auto">
          <a:xfrm>
            <a:off x="921835" y="2571750"/>
            <a:ext cx="7040136" cy="1143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lgn="r" rtl="1">
              <a:lnSpc>
                <a:spcPct val="150000"/>
              </a:lnSpc>
            </a:pPr>
            <a:r>
              <a:rPr lang="ar-IQ" altLang="en-US" sz="24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ومن ثم نصاب </a:t>
            </a:r>
            <a:r>
              <a:rPr lang="ar-IQ" altLang="en-US" sz="2400" b="1" dirty="0" err="1">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بالاحباط</a:t>
            </a:r>
            <a:r>
              <a:rPr lang="ar-IQ" altLang="en-US" sz="24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لان اطفالنا مازالوا صغارا، ونؤمن بان الامور ستكون على </a:t>
            </a:r>
            <a:r>
              <a:rPr lang="ar-IQ" altLang="en-US" sz="2400" b="1" dirty="0" err="1">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مايرام</a:t>
            </a:r>
            <a:r>
              <a:rPr lang="ar-IQ" altLang="en-US" sz="24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بمجرد تقدم الاطفال بالسن.</a:t>
            </a:r>
            <a:endParaRPr lang="en-GB" altLang="en-US" sz="2400" b="1" noProof="1">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40"/>
        <p:cNvGrpSpPr/>
        <p:nvPr/>
      </p:nvGrpSpPr>
      <p:grpSpPr>
        <a:xfrm>
          <a:off x="0" y="0"/>
          <a:ext cx="0" cy="0"/>
          <a:chOff x="0" y="0"/>
          <a:chExt cx="0" cy="0"/>
        </a:xfrm>
      </p:grpSpPr>
      <p:sp>
        <p:nvSpPr>
          <p:cNvPr id="3744" name="Google Shape;3744;p42">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42">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42">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مربع نص 6">
            <a:extLst>
              <a:ext uri="{FF2B5EF4-FFF2-40B4-BE49-F238E27FC236}">
                <a16:creationId xmlns:a16="http://schemas.microsoft.com/office/drawing/2014/main" id="{58A5451E-B1E7-9314-AE8F-3913CE843CE6}"/>
              </a:ext>
            </a:extLst>
          </p:cNvPr>
          <p:cNvSpPr txBox="1"/>
          <p:nvPr/>
        </p:nvSpPr>
        <p:spPr>
          <a:xfrm>
            <a:off x="1107689" y="1109990"/>
            <a:ext cx="6961973" cy="1384995"/>
          </a:xfrm>
          <a:prstGeom prst="rect">
            <a:avLst/>
          </a:prstGeom>
          <a:noFill/>
        </p:spPr>
        <p:txBody>
          <a:bodyPr wrap="square">
            <a:spAutoFit/>
          </a:bodyPr>
          <a:lstStyle/>
          <a:p>
            <a:pPr algn="ctr" rtl="1"/>
            <a:r>
              <a:rPr lang="ar-IQ" altLang="en-US" sz="2800" b="1" dirty="0">
                <a:solidFill>
                  <a:srgbClr val="FF0000"/>
                </a:solidFill>
                <a:effectLst>
                  <a:outerShdw blurRad="38100" dist="38100" dir="2700000" algn="tl">
                    <a:srgbClr val="C0C0C0"/>
                  </a:outerShdw>
                </a:effectLst>
                <a:latin typeface="Verdana" panose="020B0604030504040204" pitchFamily="34" charset="0"/>
                <a:cs typeface="Arial" panose="020B0604020202020204" pitchFamily="34" charset="0"/>
              </a:rPr>
              <a:t>ومن ثم نحبط مرة اخرى لان اطفالنا قد وصلوا فترة المراهقة الان، ونبدأ بالاعتقاد باننا سوف نرتاح فور انتهاء هذه الفترة من حياتهم</a:t>
            </a:r>
            <a:endParaRPr lang="en-GB" altLang="en-US" sz="2800" noProof="1">
              <a:solidFill>
                <a:srgbClr val="FF0000"/>
              </a:solidFill>
              <a:latin typeface="Verdana" panose="020B0604030504040204" pitchFamily="34" charset="0"/>
              <a:cs typeface="Arial" panose="020B0604020202020204" pitchFamily="34" charset="0"/>
            </a:endParaRPr>
          </a:p>
        </p:txBody>
      </p:sp>
      <p:sp>
        <p:nvSpPr>
          <p:cNvPr id="8" name="Text Box 19">
            <a:extLst>
              <a:ext uri="{FF2B5EF4-FFF2-40B4-BE49-F238E27FC236}">
                <a16:creationId xmlns:a16="http://schemas.microsoft.com/office/drawing/2014/main" id="{291BF14A-A98C-27E8-266B-245DDA4BF575}"/>
              </a:ext>
            </a:extLst>
          </p:cNvPr>
          <p:cNvSpPr txBox="1">
            <a:spLocks noChangeArrowheads="1"/>
          </p:cNvSpPr>
          <p:nvPr/>
        </p:nvSpPr>
        <p:spPr bwMode="auto">
          <a:xfrm>
            <a:off x="906967" y="2765038"/>
            <a:ext cx="704013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lgn="r" rtl="1"/>
            <a:r>
              <a:rPr lang="ar-IQ" altLang="en-US" sz="2400" b="1" dirty="0">
                <a:solidFill>
                  <a:srgbClr val="0070C0"/>
                </a:solidFill>
                <a:effectLst>
                  <a:outerShdw blurRad="38100" dist="38100" dir="2700000" algn="tl">
                    <a:srgbClr val="C0C0C0"/>
                  </a:outerShdw>
                </a:effectLst>
                <a:latin typeface="Calibri" panose="020F0502020204030204" pitchFamily="34" charset="0"/>
                <a:ea typeface="Calibri" panose="020F0502020204030204" pitchFamily="34" charset="0"/>
                <a:cs typeface="Calibri" panose="020F0502020204030204" pitchFamily="34" charset="0"/>
              </a:rPr>
              <a:t>ومن ثم نخبر انفسنا باننا سوف نكون في حال افضل عندما نحصل على سيارة جديدة، ورحلة سفر واخيرا ان نتقاعد.</a:t>
            </a:r>
            <a:endParaRPr lang="en-GB" altLang="en-US" sz="2400" noProof="1">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195305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40"/>
        <p:cNvGrpSpPr/>
        <p:nvPr/>
      </p:nvGrpSpPr>
      <p:grpSpPr>
        <a:xfrm>
          <a:off x="0" y="0"/>
          <a:ext cx="0" cy="0"/>
          <a:chOff x="0" y="0"/>
          <a:chExt cx="0" cy="0"/>
        </a:xfrm>
      </p:grpSpPr>
      <p:sp>
        <p:nvSpPr>
          <p:cNvPr id="3744" name="Google Shape;3744;p42">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5" name="Google Shape;3745;p42">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7" name="Google Shape;3747;p42">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مربع نص 6">
            <a:extLst>
              <a:ext uri="{FF2B5EF4-FFF2-40B4-BE49-F238E27FC236}">
                <a16:creationId xmlns:a16="http://schemas.microsoft.com/office/drawing/2014/main" id="{58A5451E-B1E7-9314-AE8F-3913CE843CE6}"/>
              </a:ext>
            </a:extLst>
          </p:cNvPr>
          <p:cNvSpPr txBox="1"/>
          <p:nvPr/>
        </p:nvSpPr>
        <p:spPr>
          <a:xfrm>
            <a:off x="1107689" y="1191765"/>
            <a:ext cx="6961973" cy="2596480"/>
          </a:xfrm>
          <a:prstGeom prst="rect">
            <a:avLst/>
          </a:prstGeom>
          <a:noFill/>
        </p:spPr>
        <p:txBody>
          <a:bodyPr wrap="square">
            <a:spAutoFit/>
          </a:bodyPr>
          <a:lstStyle/>
          <a:p>
            <a:pPr algn="ctr" rtl="1">
              <a:lnSpc>
                <a:spcPct val="150000"/>
              </a:lnSpc>
            </a:pPr>
            <a:r>
              <a:rPr lang="ar-IQ"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الحقيقة انه لا</a:t>
            </a:r>
            <a:r>
              <a:rPr lang="ar-KW"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 </a:t>
            </a:r>
            <a:r>
              <a:rPr lang="ar-IQ"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يوجد وقت للعيش بسعادة أفضل من الان.</a:t>
            </a:r>
          </a:p>
          <a:p>
            <a:pPr algn="ctr" rtl="1">
              <a:lnSpc>
                <a:spcPct val="150000"/>
              </a:lnSpc>
            </a:pPr>
            <a:r>
              <a:rPr lang="ar-IQ" altLang="en-US" sz="2800" b="1" dirty="0">
                <a:solidFill>
                  <a:srgbClr val="FF0000"/>
                </a:solidFill>
                <a:effectLst>
                  <a:outerShdw blurRad="38100" dist="38100" dir="2700000" algn="tl">
                    <a:srgbClr val="C0C0C0"/>
                  </a:outerShdw>
                </a:effectLst>
                <a:latin typeface="Verdana" panose="020B0604030504040204" pitchFamily="34" charset="0"/>
                <a:cs typeface="Arial" panose="020B0604020202020204" pitchFamily="34" charset="0"/>
              </a:rPr>
              <a:t>فان لم يكن الان، فمتى اذن؟</a:t>
            </a:r>
            <a:endParaRPr lang="fr-FR" altLang="en-US" sz="2800" b="1" dirty="0">
              <a:solidFill>
                <a:srgbClr val="FF0000"/>
              </a:solidFill>
              <a:effectLst>
                <a:outerShdw blurRad="38100" dist="38100" dir="2700000" algn="tl">
                  <a:srgbClr val="C0C0C0"/>
                </a:outerShdw>
              </a:effectLst>
              <a:latin typeface="Verdana" panose="020B0604030504040204" pitchFamily="34" charset="0"/>
              <a:cs typeface="Arial" panose="020B0604020202020204" pitchFamily="34" charset="0"/>
            </a:endParaRPr>
          </a:p>
          <a:p>
            <a:pPr algn="ctr" rtl="1">
              <a:lnSpc>
                <a:spcPct val="150000"/>
              </a:lnSpc>
            </a:pPr>
            <a:r>
              <a:rPr lang="ar-IQ"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حياتك مملوءة دوما بالتحديات، ولذلك فمن الافضل ان تقرر </a:t>
            </a:r>
            <a:r>
              <a:rPr lang="ar-KW"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أن تعيشها</a:t>
            </a:r>
            <a:r>
              <a:rPr lang="ar-IQ" altLang="en-US" sz="2800" b="1" dirty="0">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rPr>
              <a:t> بسعادة أكبر على الرغم من كل التحديات.</a:t>
            </a:r>
            <a:endParaRPr lang="en-GB" altLang="en-US" sz="2800" b="1" noProof="1">
              <a:solidFill>
                <a:srgbClr val="7030A0"/>
              </a:solidFill>
              <a:effectLst>
                <a:outerShdw blurRad="38100" dist="38100" dir="2700000" algn="tl">
                  <a:srgbClr val="C0C0C0"/>
                </a:outerShdw>
              </a:effectLst>
              <a:latin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267170646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957352" y="1810059"/>
            <a:ext cx="3121200" cy="1024800"/>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السعادة</a:t>
            </a:r>
            <a:endParaRPr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14"/>
        <p:cNvGrpSpPr/>
        <p:nvPr/>
      </p:nvGrpSpPr>
      <p:grpSpPr>
        <a:xfrm>
          <a:off x="0" y="0"/>
          <a:ext cx="0" cy="0"/>
          <a:chOff x="0" y="0"/>
          <a:chExt cx="0" cy="0"/>
        </a:xfrm>
      </p:grpSpPr>
      <p:sp>
        <p:nvSpPr>
          <p:cNvPr id="3715" name="Google Shape;3715;p4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44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en"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a:t>
            </a:r>
            <a:endParaRPr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0" lvl="0" indent="0" algn="ctr" rtl="0">
              <a:spcBef>
                <a:spcPts val="0"/>
              </a:spcBef>
              <a:spcAft>
                <a:spcPts val="0"/>
              </a:spcAft>
              <a:buNone/>
            </a:pPr>
            <a:endParaRPr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16" name="Google Shape;3716;p40"/>
          <p:cNvSpPr txBox="1">
            <a:spLocks noGrp="1"/>
          </p:cNvSpPr>
          <p:nvPr>
            <p:ph type="body" idx="1"/>
          </p:nvPr>
        </p:nvSpPr>
        <p:spPr>
          <a:xfrm>
            <a:off x="720000" y="1531616"/>
            <a:ext cx="7704000" cy="1300794"/>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24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المعنى السيكولوجي "النفسي" لها هي حالة الرضا عن الذات، من خلال الرضا عن بعض الأفكار والمشاعر بالإضافة إلى تصالح الإنسان مع ذاته وقدرته على التعامل مع ضغوطات الحياة اليومية</a:t>
            </a:r>
            <a:endParaRPr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 name="Google Shape;3716;p40">
            <a:extLst>
              <a:ext uri="{FF2B5EF4-FFF2-40B4-BE49-F238E27FC236}">
                <a16:creationId xmlns:a16="http://schemas.microsoft.com/office/drawing/2014/main" id="{4C5451D7-6A7F-FD31-64C8-CF722B7ED3E4}"/>
              </a:ext>
            </a:extLst>
          </p:cNvPr>
          <p:cNvSpPr txBox="1">
            <a:spLocks/>
          </p:cNvSpPr>
          <p:nvPr/>
        </p:nvSpPr>
        <p:spPr>
          <a:xfrm>
            <a:off x="775756" y="3059333"/>
            <a:ext cx="7704000" cy="130079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accent1"/>
              </a:buClr>
              <a:buSzPts val="1400"/>
              <a:buFont typeface="Raleway"/>
              <a:buChar char="●"/>
              <a:defRPr sz="1400" b="0" i="0" u="none" strike="noStrike" cap="none">
                <a:solidFill>
                  <a:srgbClr val="434343"/>
                </a:solidFill>
                <a:latin typeface="Raleway"/>
                <a:ea typeface="Raleway"/>
                <a:cs typeface="Raleway"/>
                <a:sym typeface="Raleway"/>
              </a:defRPr>
            </a:lvl1pPr>
            <a:lvl2pPr marL="914400" marR="0" lvl="1"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2pPr>
            <a:lvl3pPr marL="1371600" marR="0" lvl="2"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3pPr>
            <a:lvl4pPr marL="1828800" marR="0" lvl="3"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4pPr>
            <a:lvl5pPr marL="2286000" marR="0" lvl="4"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5pPr>
            <a:lvl6pPr marL="2743200" marR="0" lvl="5"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6pPr>
            <a:lvl7pPr marL="3200400" marR="0" lvl="6"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7pPr>
            <a:lvl8pPr marL="3657600" marR="0" lvl="7" indent="-317500" algn="l" rtl="0">
              <a:lnSpc>
                <a:spcPct val="100000"/>
              </a:lnSpc>
              <a:spcBef>
                <a:spcPts val="1600"/>
              </a:spcBef>
              <a:spcAft>
                <a:spcPts val="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8pPr>
            <a:lvl9pPr marL="4114800" marR="0" lvl="8" indent="-317500" algn="l" rtl="0">
              <a:lnSpc>
                <a:spcPct val="100000"/>
              </a:lnSpc>
              <a:spcBef>
                <a:spcPts val="1600"/>
              </a:spcBef>
              <a:spcAft>
                <a:spcPts val="1600"/>
              </a:spcAft>
              <a:buClr>
                <a:srgbClr val="434343"/>
              </a:buClr>
              <a:buSzPts val="1400"/>
              <a:buFont typeface="Open Sans"/>
              <a:buChar char="■"/>
              <a:defRPr sz="1400" b="0" i="0" u="none" strike="noStrike" cap="none">
                <a:solidFill>
                  <a:srgbClr val="434343"/>
                </a:solidFill>
                <a:latin typeface="Raleway"/>
                <a:ea typeface="Raleway"/>
                <a:cs typeface="Raleway"/>
                <a:sym typeface="Raleway"/>
              </a:defRPr>
            </a:lvl9pPr>
          </a:lstStyle>
          <a:p>
            <a:pPr marL="0" indent="0" algn="ctr">
              <a:buFont typeface="Raleway"/>
              <a:buNone/>
            </a:pPr>
            <a:r>
              <a:rPr lang="ar-KW" sz="24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ونظر أفلاطون إلى </a:t>
            </a:r>
            <a:r>
              <a:rPr lang="ar-KW" sz="24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ar-KW" sz="24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على أنّها عبارة عن فضائل الأخلاق والنفس, كالحكمة والشجاعة والعدالة والعفة.</a:t>
            </a:r>
            <a:br>
              <a:rPr lang="ar-KW" sz="2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2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ar-KW" sz="1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714"/>
        <p:cNvGrpSpPr/>
        <p:nvPr/>
      </p:nvGrpSpPr>
      <p:grpSpPr>
        <a:xfrm>
          <a:off x="0" y="0"/>
          <a:ext cx="0" cy="0"/>
          <a:chOff x="0" y="0"/>
          <a:chExt cx="0" cy="0"/>
        </a:xfrm>
      </p:grpSpPr>
      <p:sp>
        <p:nvSpPr>
          <p:cNvPr id="3715" name="Google Shape;3715;p4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44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en"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a:t>
            </a:r>
            <a:endParaRPr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marL="0" lvl="0" indent="0" algn="ctr" rtl="0">
              <a:spcBef>
                <a:spcPts val="0"/>
              </a:spcBef>
              <a:spcAft>
                <a:spcPts val="0"/>
              </a:spcAft>
              <a:buNone/>
            </a:pPr>
            <a:endParaRPr sz="4400" b="1" dirty="0">
              <a:solidFill>
                <a:schemeClr val="accent5"/>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716" name="Google Shape;3716;p40"/>
          <p:cNvSpPr txBox="1">
            <a:spLocks noGrp="1"/>
          </p:cNvSpPr>
          <p:nvPr>
            <p:ph type="body" idx="1"/>
          </p:nvPr>
        </p:nvSpPr>
        <p:spPr>
          <a:xfrm>
            <a:off x="720000" y="1531616"/>
            <a:ext cx="7704000" cy="1300794"/>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ar-KW" sz="32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وعرّف أرسطو </a:t>
            </a:r>
            <a:r>
              <a:rPr lang="ar-KW" sz="32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ar-KW" sz="32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على أنّها هبة من الله وقسمها إلى خمسة أبعاد، وهي: الصحة البدنية، والحصول على الثروة وحسن تدبيرها واستثمارها، وتحقيق الأهداف والنجاحات العملية، وسلامة العقل والعقيدة، والسمعة الحسنة والسيرة الطيبة بين الناس.</a:t>
            </a:r>
            <a:br>
              <a:rPr lang="ar-KW" sz="32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32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8045275"/>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942"/>
        <p:cNvGrpSpPr/>
        <p:nvPr/>
      </p:nvGrpSpPr>
      <p:grpSpPr>
        <a:xfrm>
          <a:off x="0" y="0"/>
          <a:ext cx="0" cy="0"/>
          <a:chOff x="0" y="0"/>
          <a:chExt cx="0" cy="0"/>
        </a:xfrm>
      </p:grpSpPr>
      <p:sp>
        <p:nvSpPr>
          <p:cNvPr id="3943" name="Google Shape;3943;p45"/>
          <p:cNvSpPr/>
          <p:nvPr/>
        </p:nvSpPr>
        <p:spPr>
          <a:xfrm>
            <a:off x="5975517" y="2927999"/>
            <a:ext cx="1782600" cy="1782600"/>
          </a:xfrm>
          <a:prstGeom prst="ellipse">
            <a:avLst/>
          </a:prstGeom>
          <a:solidFill>
            <a:srgbClr val="FFD000">
              <a:alpha val="27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4" name="Google Shape;3944;p45"/>
          <p:cNvSpPr/>
          <p:nvPr/>
        </p:nvSpPr>
        <p:spPr>
          <a:xfrm>
            <a:off x="3559888" y="1987775"/>
            <a:ext cx="1782600" cy="1782600"/>
          </a:xfrm>
          <a:prstGeom prst="ellipse">
            <a:avLst/>
          </a:prstGeom>
          <a:solidFill>
            <a:srgbClr val="00C5BB">
              <a:alpha val="296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5" name="Google Shape;3945;p45"/>
          <p:cNvSpPr/>
          <p:nvPr/>
        </p:nvSpPr>
        <p:spPr>
          <a:xfrm>
            <a:off x="1197625" y="2569740"/>
            <a:ext cx="1782600" cy="1782600"/>
          </a:xfrm>
          <a:prstGeom prst="ellipse">
            <a:avLst/>
          </a:prstGeom>
          <a:solidFill>
            <a:srgbClr val="FF80D1">
              <a:alpha val="195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6" name="Google Shape;3946;p45"/>
          <p:cNvSpPr txBox="1">
            <a:spLocks noGrp="1"/>
          </p:cNvSpPr>
          <p:nvPr>
            <p:ph type="title"/>
          </p:nvPr>
        </p:nvSpPr>
        <p:spPr>
          <a:xfrm>
            <a:off x="812150" y="1075025"/>
            <a:ext cx="7704000" cy="572700"/>
          </a:xfrm>
          <a:prstGeom prst="rect">
            <a:avLst/>
          </a:prstGeom>
        </p:spPr>
        <p:txBody>
          <a:bodyPr spcFirstLastPara="1" wrap="square" lIns="91425" tIns="91425" rIns="91425" bIns="91425" anchor="t" anchorCtr="0">
            <a:noAutofit/>
          </a:bodyPr>
          <a:lstStyle/>
          <a:p>
            <a:pPr marL="0" lvl="0" indent="0" rtl="1">
              <a:spcBef>
                <a:spcPts val="0"/>
              </a:spcBef>
              <a:spcAft>
                <a:spcPts val="0"/>
              </a:spcAft>
              <a:buNone/>
            </a:pP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من وجهة نظرك .. </a:t>
            </a:r>
            <a:r>
              <a:rPr lang="ar-KW" sz="4400" b="1" dirty="0">
                <a:solidFill>
                  <a:schemeClr val="accen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ما </a:t>
            </a:r>
            <a:r>
              <a:rPr lang="ar-KW" sz="44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معنى </a:t>
            </a:r>
            <a:r>
              <a:rPr lang="ar-KW" sz="44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 !</a:t>
            </a:r>
            <a:endParaRPr sz="4400" b="1" dirty="0">
              <a:solidFill>
                <a:schemeClr val="accen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3953" name="Google Shape;3953;p45"/>
          <p:cNvPicPr preferRelativeResize="0"/>
          <p:nvPr/>
        </p:nvPicPr>
        <p:blipFill rotWithShape="1">
          <a:blip r:embed="rId3">
            <a:alphaModFix/>
          </a:blip>
          <a:srcRect l="38485" t="58009" r="45864" b="18725"/>
          <a:stretch/>
        </p:blipFill>
        <p:spPr>
          <a:xfrm>
            <a:off x="1297975" y="2677140"/>
            <a:ext cx="1581900" cy="1567800"/>
          </a:xfrm>
          <a:prstGeom prst="ellipse">
            <a:avLst/>
          </a:prstGeom>
          <a:noFill/>
          <a:ln>
            <a:noFill/>
          </a:ln>
        </p:spPr>
      </p:pic>
      <p:pic>
        <p:nvPicPr>
          <p:cNvPr id="3954" name="Google Shape;3954;p45"/>
          <p:cNvPicPr preferRelativeResize="0"/>
          <p:nvPr/>
        </p:nvPicPr>
        <p:blipFill rotWithShape="1">
          <a:blip r:embed="rId4">
            <a:alphaModFix/>
          </a:blip>
          <a:srcRect l="37286" t="18242" r="42991" b="52439"/>
          <a:stretch/>
        </p:blipFill>
        <p:spPr>
          <a:xfrm>
            <a:off x="3660238" y="2095175"/>
            <a:ext cx="1581900" cy="1567800"/>
          </a:xfrm>
          <a:prstGeom prst="ellipse">
            <a:avLst/>
          </a:prstGeom>
          <a:noFill/>
          <a:ln>
            <a:noFill/>
          </a:ln>
        </p:spPr>
      </p:pic>
      <p:pic>
        <p:nvPicPr>
          <p:cNvPr id="3955" name="Google Shape;3955;p45"/>
          <p:cNvPicPr preferRelativeResize="0"/>
          <p:nvPr/>
        </p:nvPicPr>
        <p:blipFill rotWithShape="1">
          <a:blip r:embed="rId5">
            <a:alphaModFix/>
          </a:blip>
          <a:srcRect l="44980" t="3834" r="11140" b="18855"/>
          <a:stretch/>
        </p:blipFill>
        <p:spPr>
          <a:xfrm>
            <a:off x="6071899" y="3010788"/>
            <a:ext cx="1581900" cy="1567800"/>
          </a:xfrm>
          <a:prstGeom prst="ellipse">
            <a:avLst/>
          </a:prstGeom>
          <a:noFill/>
          <a:ln>
            <a:noFill/>
          </a:ln>
        </p:spPr>
      </p:pic>
      <p:sp>
        <p:nvSpPr>
          <p:cNvPr id="3957" name="Google Shape;3957;p45">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8" name="Google Shape;3958;p45">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0" name="Google Shape;3960;p45">
            <a:hlinkClick r:id="rId6"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46"/>
                                        </p:tgtEl>
                                        <p:attrNameLst>
                                          <p:attrName>style.visibility</p:attrName>
                                        </p:attrNameLst>
                                      </p:cBhvr>
                                      <p:to>
                                        <p:strVal val="visible"/>
                                      </p:to>
                                    </p:set>
                                    <p:animEffect transition="in" filter="fade">
                                      <p:cBhvr>
                                        <p:cTn id="7" dur="500"/>
                                        <p:tgtEl>
                                          <p:spTgt spid="39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957352" y="1810059"/>
            <a:ext cx="3121200" cy="1024800"/>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السعادة</a:t>
            </a:r>
            <a:endParaRPr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0596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068"/>
        <p:cNvGrpSpPr/>
        <p:nvPr/>
      </p:nvGrpSpPr>
      <p:grpSpPr>
        <a:xfrm>
          <a:off x="0" y="0"/>
          <a:ext cx="0" cy="0"/>
          <a:chOff x="0" y="0"/>
          <a:chExt cx="0" cy="0"/>
        </a:xfrm>
      </p:grpSpPr>
      <p:sp>
        <p:nvSpPr>
          <p:cNvPr id="6" name="مستطيل: زوايا مستديرة 5">
            <a:extLst>
              <a:ext uri="{FF2B5EF4-FFF2-40B4-BE49-F238E27FC236}">
                <a16:creationId xmlns:a16="http://schemas.microsoft.com/office/drawing/2014/main" id="{800FBC06-37F3-A69D-82EF-E4D34E1969B5}"/>
              </a:ext>
            </a:extLst>
          </p:cNvPr>
          <p:cNvSpPr/>
          <p:nvPr/>
        </p:nvSpPr>
        <p:spPr>
          <a:xfrm>
            <a:off x="1048093" y="936702"/>
            <a:ext cx="6913756" cy="3661060"/>
          </a:xfrm>
          <a:prstGeom prst="round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69" name="Google Shape;4069;p49"/>
          <p:cNvSpPr txBox="1">
            <a:spLocks noGrp="1"/>
          </p:cNvSpPr>
          <p:nvPr>
            <p:ph type="title"/>
          </p:nvPr>
        </p:nvSpPr>
        <p:spPr>
          <a:xfrm>
            <a:off x="647121" y="198788"/>
            <a:ext cx="7715700" cy="8394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KW"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السعادة</a:t>
            </a:r>
            <a:endParaRPr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072" name="Google Shape;4072;p49">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3" name="Google Shape;4073;p49">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5" name="Google Shape;4075;p49">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مربع نص 4">
            <a:extLst>
              <a:ext uri="{FF2B5EF4-FFF2-40B4-BE49-F238E27FC236}">
                <a16:creationId xmlns:a16="http://schemas.microsoft.com/office/drawing/2014/main" id="{A50DFCBA-E433-C6A8-993A-40C3F93046AB}"/>
              </a:ext>
            </a:extLst>
          </p:cNvPr>
          <p:cNvSpPr txBox="1"/>
          <p:nvPr/>
        </p:nvSpPr>
        <p:spPr>
          <a:xfrm>
            <a:off x="1462547" y="1354117"/>
            <a:ext cx="6084848" cy="4102533"/>
          </a:xfrm>
          <a:prstGeom prst="rect">
            <a:avLst/>
          </a:prstGeom>
          <a:noFill/>
        </p:spPr>
        <p:txBody>
          <a:bodyPr wrap="square">
            <a:spAutoFit/>
          </a:bodyPr>
          <a:lstStyle/>
          <a:p>
            <a:pPr algn="ctr">
              <a:lnSpc>
                <a:spcPct val="150000"/>
              </a:lnSpc>
            </a:pPr>
            <a:r>
              <a:rPr lang="ar-KW" sz="2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تنقسم </a:t>
            </a:r>
            <a:r>
              <a:rPr lang="ar-KW" sz="22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ar-KW" sz="2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إلى نوعين رئيسيين يعتمدان على مستوى المؤثرات المحفزة لها، فهناك </a:t>
            </a:r>
            <a:r>
              <a:rPr lang="ar-KW" sz="22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 قصيرة المدى </a:t>
            </a:r>
            <a:r>
              <a:rPr lang="ar-KW" sz="2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وهي التي تستمر لفترات وجيزة من الزمن، وهناك </a:t>
            </a:r>
            <a:r>
              <a:rPr lang="ar-KW" sz="22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 طويلة المدى </a:t>
            </a:r>
            <a:r>
              <a:rPr lang="ar-KW" sz="2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وهي عبارة عن سلسلة من بواعث ومحفزات السعادة قصيرة المدى وهي عادةً في تجدد دائم لتؤدي دورها في التجديد والتحفيز المستمر للسعادة لتستمر بذلك مدى الحياة</a:t>
            </a:r>
            <a:br>
              <a:rPr lang="ar-KW" sz="2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br>
              <a:rPr lang="ar-KW" sz="2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2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957352" y="1810059"/>
            <a:ext cx="3121200" cy="1024800"/>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متطلبات السعادة</a:t>
            </a:r>
            <a:endParaRPr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45141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68"/>
        <p:cNvGrpSpPr/>
        <p:nvPr/>
      </p:nvGrpSpPr>
      <p:grpSpPr>
        <a:xfrm>
          <a:off x="0" y="0"/>
          <a:ext cx="0" cy="0"/>
          <a:chOff x="0" y="0"/>
          <a:chExt cx="0" cy="0"/>
        </a:xfrm>
      </p:grpSpPr>
      <p:sp>
        <p:nvSpPr>
          <p:cNvPr id="6" name="مستطيل: زوايا مستديرة 5">
            <a:extLst>
              <a:ext uri="{FF2B5EF4-FFF2-40B4-BE49-F238E27FC236}">
                <a16:creationId xmlns:a16="http://schemas.microsoft.com/office/drawing/2014/main" id="{800FBC06-37F3-A69D-82EF-E4D34E1969B5}"/>
              </a:ext>
            </a:extLst>
          </p:cNvPr>
          <p:cNvSpPr/>
          <p:nvPr/>
        </p:nvSpPr>
        <p:spPr>
          <a:xfrm>
            <a:off x="1048093" y="936702"/>
            <a:ext cx="6913756" cy="3661060"/>
          </a:xfrm>
          <a:prstGeom prst="round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69" name="Google Shape;4069;p49"/>
          <p:cNvSpPr txBox="1">
            <a:spLocks noGrp="1"/>
          </p:cNvSpPr>
          <p:nvPr>
            <p:ph type="title"/>
          </p:nvPr>
        </p:nvSpPr>
        <p:spPr>
          <a:xfrm>
            <a:off x="647121" y="198788"/>
            <a:ext cx="7715700" cy="8394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KW"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متطلبات السعادة</a:t>
            </a:r>
            <a:endParaRPr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072" name="Google Shape;4072;p49">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3" name="Google Shape;4073;p49">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5" name="Google Shape;4075;p49">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مربع نص 4">
            <a:extLst>
              <a:ext uri="{FF2B5EF4-FFF2-40B4-BE49-F238E27FC236}">
                <a16:creationId xmlns:a16="http://schemas.microsoft.com/office/drawing/2014/main" id="{A50DFCBA-E433-C6A8-993A-40C3F93046AB}"/>
              </a:ext>
            </a:extLst>
          </p:cNvPr>
          <p:cNvSpPr txBox="1"/>
          <p:nvPr/>
        </p:nvSpPr>
        <p:spPr>
          <a:xfrm>
            <a:off x="1464642" y="1097902"/>
            <a:ext cx="6084848" cy="1569660"/>
          </a:xfrm>
          <a:prstGeom prst="rect">
            <a:avLst/>
          </a:prstGeom>
          <a:noFill/>
        </p:spPr>
        <p:txBody>
          <a:bodyPr wrap="square">
            <a:spAutoFit/>
          </a:bodyPr>
          <a:lstStyle/>
          <a:p>
            <a:pPr algn="ctr"/>
            <a:r>
              <a:rPr lang="ar-KW" sz="24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تختلف السعادة وتكثر بحسب اختلاف جوانب الحياة البشرية ومن أبرز هذه المتطلبات ما يلي: </a:t>
            </a:r>
          </a:p>
          <a:p>
            <a:pPr algn="ctr"/>
            <a:br>
              <a:rPr lang="ar-KW"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 name="مستطيل: زوايا مستديرة 1">
            <a:extLst>
              <a:ext uri="{FF2B5EF4-FFF2-40B4-BE49-F238E27FC236}">
                <a16:creationId xmlns:a16="http://schemas.microsoft.com/office/drawing/2014/main" id="{74300906-82A2-A14E-17DE-F07F098012EC}"/>
              </a:ext>
            </a:extLst>
          </p:cNvPr>
          <p:cNvSpPr/>
          <p:nvPr/>
        </p:nvSpPr>
        <p:spPr>
          <a:xfrm>
            <a:off x="1375080" y="2039266"/>
            <a:ext cx="6304278" cy="758025"/>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الاكتفاء المادي والحصول على الدخل المادي الذي يلبّي الحاجات الأساسية والضرورية للفرد.</a:t>
            </a:r>
            <a:endParaRPr lang="en-GB" sz="2400" b="1" dirty="0">
              <a:solidFill>
                <a:schemeClr val="bg1"/>
              </a:solidFill>
              <a:effectLst>
                <a:outerShdw blurRad="38100" dist="38100" dir="2700000" algn="tl">
                  <a:srgbClr val="000000">
                    <a:alpha val="43137"/>
                  </a:srgbClr>
                </a:outerShdw>
              </a:effectLst>
            </a:endParaRPr>
          </a:p>
        </p:txBody>
      </p:sp>
      <p:sp>
        <p:nvSpPr>
          <p:cNvPr id="9" name="مستطيل: زوايا مستديرة 8">
            <a:extLst>
              <a:ext uri="{FF2B5EF4-FFF2-40B4-BE49-F238E27FC236}">
                <a16:creationId xmlns:a16="http://schemas.microsoft.com/office/drawing/2014/main" id="{48B5F7A5-4C1F-DC3C-4EFD-81619CDCA2C1}"/>
              </a:ext>
            </a:extLst>
          </p:cNvPr>
          <p:cNvSpPr/>
          <p:nvPr/>
        </p:nvSpPr>
        <p:spPr>
          <a:xfrm>
            <a:off x="1375080" y="3711753"/>
            <a:ext cx="6304278" cy="758025"/>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تحلي الفرد بالأنماط السلوكية السوية والسليمة بشكل عام.</a:t>
            </a:r>
            <a:endParaRPr lang="en-GB" sz="2400" b="1" dirty="0">
              <a:solidFill>
                <a:schemeClr val="bg1"/>
              </a:solidFill>
              <a:effectLst>
                <a:outerShdw blurRad="38100" dist="38100" dir="2700000" algn="tl">
                  <a:srgbClr val="000000">
                    <a:alpha val="43137"/>
                  </a:srgbClr>
                </a:outerShdw>
              </a:effectLst>
            </a:endParaRPr>
          </a:p>
        </p:txBody>
      </p:sp>
      <p:sp>
        <p:nvSpPr>
          <p:cNvPr id="10" name="مستطيل: زوايا مستديرة 9">
            <a:extLst>
              <a:ext uri="{FF2B5EF4-FFF2-40B4-BE49-F238E27FC236}">
                <a16:creationId xmlns:a16="http://schemas.microsoft.com/office/drawing/2014/main" id="{DF1A618C-BFA0-E6B0-0055-8D0F7E4B7609}"/>
              </a:ext>
            </a:extLst>
          </p:cNvPr>
          <p:cNvSpPr/>
          <p:nvPr/>
        </p:nvSpPr>
        <p:spPr>
          <a:xfrm>
            <a:off x="1375080" y="2873572"/>
            <a:ext cx="6304278" cy="758025"/>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قدرة الفرد على تغاضي وتجاهل المثيرات السلبية ومسببات التعاسة.</a:t>
            </a:r>
            <a:endParaRPr lang="en-GB" sz="2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339035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68"/>
        <p:cNvGrpSpPr/>
        <p:nvPr/>
      </p:nvGrpSpPr>
      <p:grpSpPr>
        <a:xfrm>
          <a:off x="0" y="0"/>
          <a:ext cx="0" cy="0"/>
          <a:chOff x="0" y="0"/>
          <a:chExt cx="0" cy="0"/>
        </a:xfrm>
      </p:grpSpPr>
      <p:sp>
        <p:nvSpPr>
          <p:cNvPr id="6" name="مستطيل: زوايا مستديرة 5">
            <a:extLst>
              <a:ext uri="{FF2B5EF4-FFF2-40B4-BE49-F238E27FC236}">
                <a16:creationId xmlns:a16="http://schemas.microsoft.com/office/drawing/2014/main" id="{800FBC06-37F3-A69D-82EF-E4D34E1969B5}"/>
              </a:ext>
            </a:extLst>
          </p:cNvPr>
          <p:cNvSpPr/>
          <p:nvPr/>
        </p:nvSpPr>
        <p:spPr>
          <a:xfrm>
            <a:off x="1048093" y="936702"/>
            <a:ext cx="6913756" cy="3661060"/>
          </a:xfrm>
          <a:prstGeom prst="round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69" name="Google Shape;4069;p49"/>
          <p:cNvSpPr txBox="1">
            <a:spLocks noGrp="1"/>
          </p:cNvSpPr>
          <p:nvPr>
            <p:ph type="title"/>
          </p:nvPr>
        </p:nvSpPr>
        <p:spPr>
          <a:xfrm>
            <a:off x="647121" y="198788"/>
            <a:ext cx="7715700" cy="8394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KW"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متطلبات السعادة</a:t>
            </a:r>
            <a:endParaRPr sz="4000" b="1"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072" name="Google Shape;4072;p49">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3" name="Google Shape;4073;p49">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5" name="Google Shape;4075;p49">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مربع نص 4">
            <a:extLst>
              <a:ext uri="{FF2B5EF4-FFF2-40B4-BE49-F238E27FC236}">
                <a16:creationId xmlns:a16="http://schemas.microsoft.com/office/drawing/2014/main" id="{A50DFCBA-E433-C6A8-993A-40C3F93046AB}"/>
              </a:ext>
            </a:extLst>
          </p:cNvPr>
          <p:cNvSpPr txBox="1"/>
          <p:nvPr/>
        </p:nvSpPr>
        <p:spPr>
          <a:xfrm>
            <a:off x="1464642" y="1097902"/>
            <a:ext cx="6084848" cy="1569660"/>
          </a:xfrm>
          <a:prstGeom prst="rect">
            <a:avLst/>
          </a:prstGeom>
          <a:noFill/>
        </p:spPr>
        <p:txBody>
          <a:bodyPr wrap="square">
            <a:spAutoFit/>
          </a:bodyPr>
          <a:lstStyle/>
          <a:p>
            <a:pPr algn="ctr"/>
            <a:r>
              <a:rPr lang="ar-KW" sz="24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تختلف السعادة وتكثر بحسب اختلاف جوانب الحياة البشرية ومن أبرز هذه المتطلبات ما يلي: </a:t>
            </a:r>
          </a:p>
          <a:p>
            <a:pPr algn="ctr"/>
            <a:br>
              <a:rPr lang="ar-KW"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 name="مستطيل: زوايا مستديرة 2">
            <a:extLst>
              <a:ext uri="{FF2B5EF4-FFF2-40B4-BE49-F238E27FC236}">
                <a16:creationId xmlns:a16="http://schemas.microsoft.com/office/drawing/2014/main" id="{81A2AAC1-6D3B-1818-9D3B-710CA0FF8172}"/>
              </a:ext>
            </a:extLst>
          </p:cNvPr>
          <p:cNvSpPr/>
          <p:nvPr/>
        </p:nvSpPr>
        <p:spPr>
          <a:xfrm>
            <a:off x="1445933" y="4206798"/>
            <a:ext cx="6196597"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التحلّي بالصحة البدنية وتمام سلامتها.</a:t>
            </a:r>
            <a:endParaRPr lang="en-GB" sz="2400" b="1" dirty="0">
              <a:solidFill>
                <a:schemeClr val="bg1"/>
              </a:solidFill>
              <a:effectLst>
                <a:outerShdw blurRad="38100" dist="38100" dir="2700000" algn="tl">
                  <a:srgbClr val="000000">
                    <a:alpha val="43137"/>
                  </a:srgbClr>
                </a:outerShdw>
              </a:effectLst>
            </a:endParaRPr>
          </a:p>
        </p:txBody>
      </p:sp>
      <p:sp>
        <p:nvSpPr>
          <p:cNvPr id="4" name="مستطيل: زوايا مستديرة 3">
            <a:extLst>
              <a:ext uri="{FF2B5EF4-FFF2-40B4-BE49-F238E27FC236}">
                <a16:creationId xmlns:a16="http://schemas.microsoft.com/office/drawing/2014/main" id="{9FD1ADD1-5C3F-8578-37EB-B769C3F2F91B}"/>
              </a:ext>
            </a:extLst>
          </p:cNvPr>
          <p:cNvSpPr/>
          <p:nvPr/>
        </p:nvSpPr>
        <p:spPr>
          <a:xfrm>
            <a:off x="1457199" y="3445602"/>
            <a:ext cx="6222159" cy="69893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وضع الأهداف وتحديدها بحيث تكون أهداف واقعية وقابلة للتحقيق.</a:t>
            </a:r>
            <a:endParaRPr lang="en-GB" sz="2400" b="1" dirty="0">
              <a:solidFill>
                <a:schemeClr val="bg1"/>
              </a:solidFill>
              <a:effectLst>
                <a:outerShdw blurRad="38100" dist="38100" dir="2700000" algn="tl">
                  <a:srgbClr val="000000">
                    <a:alpha val="43137"/>
                  </a:srgbClr>
                </a:outerShdw>
              </a:effectLst>
            </a:endParaRPr>
          </a:p>
        </p:txBody>
      </p:sp>
      <p:sp>
        <p:nvSpPr>
          <p:cNvPr id="7" name="مستطيل: زوايا مستديرة 6">
            <a:extLst>
              <a:ext uri="{FF2B5EF4-FFF2-40B4-BE49-F238E27FC236}">
                <a16:creationId xmlns:a16="http://schemas.microsoft.com/office/drawing/2014/main" id="{93ACE263-80DC-B109-5566-0CACA56C0E2D}"/>
              </a:ext>
            </a:extLst>
          </p:cNvPr>
          <p:cNvSpPr/>
          <p:nvPr/>
        </p:nvSpPr>
        <p:spPr>
          <a:xfrm>
            <a:off x="1409106" y="2767232"/>
            <a:ext cx="6270252" cy="602499"/>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شغل الأوقات بالأعمال المفيدة والنشاطات المنتجة.</a:t>
            </a:r>
            <a:endParaRPr lang="en-GB" sz="2400" b="1" dirty="0">
              <a:solidFill>
                <a:schemeClr val="bg1"/>
              </a:solidFill>
              <a:effectLst>
                <a:outerShdw blurRad="38100" dist="38100" dir="2700000" algn="tl">
                  <a:srgbClr val="000000">
                    <a:alpha val="43137"/>
                  </a:srgbClr>
                </a:outerShdw>
              </a:effectLst>
            </a:endParaRPr>
          </a:p>
        </p:txBody>
      </p:sp>
      <p:sp>
        <p:nvSpPr>
          <p:cNvPr id="8" name="مستطيل: زوايا مستديرة 7">
            <a:extLst>
              <a:ext uri="{FF2B5EF4-FFF2-40B4-BE49-F238E27FC236}">
                <a16:creationId xmlns:a16="http://schemas.microsoft.com/office/drawing/2014/main" id="{A3E4F553-3037-2B0B-8AFE-DC4721A6C8C1}"/>
              </a:ext>
            </a:extLst>
          </p:cNvPr>
          <p:cNvSpPr/>
          <p:nvPr/>
        </p:nvSpPr>
        <p:spPr>
          <a:xfrm>
            <a:off x="1409106" y="2065062"/>
            <a:ext cx="6270252" cy="602499"/>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24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تحلي الفرد بالأنماط السلوكية السوية والسليمة بشكل عام.</a:t>
            </a:r>
            <a:endParaRPr lang="en-GB" sz="24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350572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957352" y="2050835"/>
            <a:ext cx="3121200" cy="1024800"/>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6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الوصول الى السعادة</a:t>
            </a:r>
            <a:endParaRPr sz="6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475374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68"/>
        <p:cNvGrpSpPr/>
        <p:nvPr/>
      </p:nvGrpSpPr>
      <p:grpSpPr>
        <a:xfrm>
          <a:off x="0" y="0"/>
          <a:ext cx="0" cy="0"/>
          <a:chOff x="0" y="0"/>
          <a:chExt cx="0" cy="0"/>
        </a:xfrm>
      </p:grpSpPr>
      <p:sp>
        <p:nvSpPr>
          <p:cNvPr id="4072" name="Google Shape;4072;p49">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3" name="Google Shape;4073;p49">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5" name="Google Shape;4075;p49">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مربع نص 2">
            <a:extLst>
              <a:ext uri="{FF2B5EF4-FFF2-40B4-BE49-F238E27FC236}">
                <a16:creationId xmlns:a16="http://schemas.microsoft.com/office/drawing/2014/main" id="{44A37944-6C67-B808-96D3-6A484AE3E6B0}"/>
              </a:ext>
            </a:extLst>
          </p:cNvPr>
          <p:cNvSpPr txBox="1"/>
          <p:nvPr/>
        </p:nvSpPr>
        <p:spPr>
          <a:xfrm>
            <a:off x="1040781" y="856501"/>
            <a:ext cx="7225989" cy="1015663"/>
          </a:xfrm>
          <a:prstGeom prst="rect">
            <a:avLst/>
          </a:prstGeom>
          <a:noFill/>
        </p:spPr>
        <p:txBody>
          <a:bodyPr wrap="square">
            <a:spAutoFit/>
          </a:bodyPr>
          <a:lstStyle/>
          <a:p>
            <a:pPr algn="ctr" rtl="1"/>
            <a:r>
              <a:rPr lang="ar-KW" sz="2000" b="1" i="0" dirty="0">
                <a:solidFill>
                  <a:schemeClr val="tx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إنّ حصول الفرد على سعادته ليست كافية لاستمراريتها، بل إنّ هناك العديد من العوامل التي إذا استطاع الفرد تحقيقها والوصول إليها من الممكن أن تتحقّق له ما يُسمّى بالسعادة، ومن أبرز هذه العوامل ما يلي:</a:t>
            </a:r>
            <a:endParaRPr lang="en-GB" sz="2800" b="1" dirty="0">
              <a:solidFill>
                <a:schemeClr val="tx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5" name="شكل بيضاوي 4">
            <a:extLst>
              <a:ext uri="{FF2B5EF4-FFF2-40B4-BE49-F238E27FC236}">
                <a16:creationId xmlns:a16="http://schemas.microsoft.com/office/drawing/2014/main" id="{92CB8207-4468-1898-9B39-2234237601D2}"/>
              </a:ext>
            </a:extLst>
          </p:cNvPr>
          <p:cNvSpPr/>
          <p:nvPr/>
        </p:nvSpPr>
        <p:spPr>
          <a:xfrm>
            <a:off x="2218986" y="3271335"/>
            <a:ext cx="1546303" cy="15463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8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الثقة بالنفس</a:t>
            </a:r>
            <a:endParaRPr lang="en-GB" sz="1800" dirty="0">
              <a:solidFill>
                <a:schemeClr val="bg1"/>
              </a:solidFill>
            </a:endParaRPr>
          </a:p>
        </p:txBody>
      </p:sp>
      <p:sp>
        <p:nvSpPr>
          <p:cNvPr id="6" name="شكل بيضاوي 5">
            <a:extLst>
              <a:ext uri="{FF2B5EF4-FFF2-40B4-BE49-F238E27FC236}">
                <a16:creationId xmlns:a16="http://schemas.microsoft.com/office/drawing/2014/main" id="{E0DE04B3-3453-A0B0-0059-82794F73F206}"/>
              </a:ext>
            </a:extLst>
          </p:cNvPr>
          <p:cNvSpPr/>
          <p:nvPr/>
        </p:nvSpPr>
        <p:spPr>
          <a:xfrm>
            <a:off x="947738" y="1872163"/>
            <a:ext cx="1546303" cy="15463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8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تقدير الذات</a:t>
            </a:r>
            <a:endParaRPr lang="en-GB" sz="1800" dirty="0">
              <a:solidFill>
                <a:schemeClr val="bg1"/>
              </a:solidFill>
            </a:endParaRPr>
          </a:p>
        </p:txBody>
      </p:sp>
      <p:sp>
        <p:nvSpPr>
          <p:cNvPr id="7" name="شكل بيضاوي 6">
            <a:extLst>
              <a:ext uri="{FF2B5EF4-FFF2-40B4-BE49-F238E27FC236}">
                <a16:creationId xmlns:a16="http://schemas.microsoft.com/office/drawing/2014/main" id="{B1113316-5C72-FF4E-67A2-E9046C1636B2}"/>
              </a:ext>
            </a:extLst>
          </p:cNvPr>
          <p:cNvSpPr/>
          <p:nvPr/>
        </p:nvSpPr>
        <p:spPr>
          <a:xfrm>
            <a:off x="3687338" y="1926656"/>
            <a:ext cx="1546303" cy="15463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الإحساس بإمكانية السيطرة والتحكم بحالة الحياة النفسية والذاتية للفرد</a:t>
            </a:r>
            <a:endParaRPr lang="en-GB" dirty="0">
              <a:solidFill>
                <a:schemeClr val="bg1"/>
              </a:solidFill>
            </a:endParaRPr>
          </a:p>
        </p:txBody>
      </p:sp>
      <p:sp>
        <p:nvSpPr>
          <p:cNvPr id="8" name="شكل بيضاوي 7">
            <a:extLst>
              <a:ext uri="{FF2B5EF4-FFF2-40B4-BE49-F238E27FC236}">
                <a16:creationId xmlns:a16="http://schemas.microsoft.com/office/drawing/2014/main" id="{79BD204E-1F10-59B9-C121-C845932837AF}"/>
              </a:ext>
            </a:extLst>
          </p:cNvPr>
          <p:cNvSpPr/>
          <p:nvPr/>
        </p:nvSpPr>
        <p:spPr>
          <a:xfrm>
            <a:off x="5055112" y="3271336"/>
            <a:ext cx="1546303" cy="15463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الاهتمام بالجانب الترفيهي الذي يُدخِل البهجة والسرور على النفس البشرية</a:t>
            </a:r>
            <a:endParaRPr lang="en-GB" dirty="0">
              <a:solidFill>
                <a:schemeClr val="bg1"/>
              </a:solidFill>
            </a:endParaRPr>
          </a:p>
        </p:txBody>
      </p:sp>
      <p:sp>
        <p:nvSpPr>
          <p:cNvPr id="9" name="شكل بيضاوي 8">
            <a:extLst>
              <a:ext uri="{FF2B5EF4-FFF2-40B4-BE49-F238E27FC236}">
                <a16:creationId xmlns:a16="http://schemas.microsoft.com/office/drawing/2014/main" id="{6EE2DF91-4BA6-88D1-2E37-90980C8DA706}"/>
              </a:ext>
            </a:extLst>
          </p:cNvPr>
          <p:cNvSpPr/>
          <p:nvPr/>
        </p:nvSpPr>
        <p:spPr>
          <a:xfrm>
            <a:off x="6504889" y="1925308"/>
            <a:ext cx="1546303" cy="15463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8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الاهتمام بالعلاقات الاجتماعية الودودة والدافئة</a:t>
            </a:r>
            <a:endParaRPr lang="en-GB" sz="1800" dirty="0">
              <a:solidFill>
                <a:schemeClr val="bg1"/>
              </a:solidFill>
            </a:endParaRPr>
          </a:p>
        </p:txBody>
      </p:sp>
    </p:spTree>
    <p:extLst>
      <p:ext uri="{BB962C8B-B14F-4D97-AF65-F5344CB8AC3E}">
        <p14:creationId xmlns:p14="http://schemas.microsoft.com/office/powerpoint/2010/main" val="21467530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64"/>
        <p:cNvGrpSpPr/>
        <p:nvPr/>
      </p:nvGrpSpPr>
      <p:grpSpPr>
        <a:xfrm>
          <a:off x="0" y="0"/>
          <a:ext cx="0" cy="0"/>
          <a:chOff x="0" y="0"/>
          <a:chExt cx="0" cy="0"/>
        </a:xfrm>
      </p:grpSpPr>
      <p:sp>
        <p:nvSpPr>
          <p:cNvPr id="3967" name="Google Shape;3967;p46">
            <a:hlinkClick r:id="" action="ppaction://noaction"/>
          </p:cNvPr>
          <p:cNvSpPr/>
          <p:nvPr/>
        </p:nvSpPr>
        <p:spPr>
          <a:xfrm>
            <a:off x="7961849" y="323851"/>
            <a:ext cx="468900" cy="423600"/>
          </a:xfrm>
          <a:prstGeom prst="roundRect">
            <a:avLst>
              <a:gd name="adj" fmla="val 16667"/>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3968" name="Google Shape;3968;p46">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9" name="Google Shape;3969;p46">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0" name="Google Shape;3970;p46">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3971" name="Google Shape;3971;p46">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مربع نص 6">
            <a:extLst>
              <a:ext uri="{FF2B5EF4-FFF2-40B4-BE49-F238E27FC236}">
                <a16:creationId xmlns:a16="http://schemas.microsoft.com/office/drawing/2014/main" id="{BEA0B717-3CF8-C1B3-4E06-FDB7F21EDB53}"/>
              </a:ext>
            </a:extLst>
          </p:cNvPr>
          <p:cNvSpPr txBox="1"/>
          <p:nvPr/>
        </p:nvSpPr>
        <p:spPr>
          <a:xfrm>
            <a:off x="1642946" y="1294477"/>
            <a:ext cx="5646347" cy="2554545"/>
          </a:xfrm>
          <a:prstGeom prst="rect">
            <a:avLst/>
          </a:prstGeom>
          <a:noFill/>
        </p:spPr>
        <p:txBody>
          <a:bodyPr wrap="square">
            <a:spAutoFit/>
          </a:bodyPr>
          <a:lstStyle/>
          <a:p>
            <a:pPr algn="ctr"/>
            <a:r>
              <a:rPr lang="ar-KW" sz="3200" b="1" i="0" dirty="0">
                <a:solidFill>
                  <a:schemeClr val="tx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السعادة</a:t>
            </a: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هي </a:t>
            </a:r>
            <a:r>
              <a:rPr lang="ar-KW" sz="3200" b="1" i="0" u="none" strike="noStrike" dirty="0">
                <a:solidFill>
                  <a:srgbClr val="477C7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الشعور الذي </a:t>
            </a: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نطمح إليه في </a:t>
            </a:r>
            <a:r>
              <a:rPr lang="ar-KW" sz="3200" b="1" i="0" u="none" strike="noStrike" dirty="0">
                <a:solidFill>
                  <a:srgbClr val="477C7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جميع </a:t>
            </a: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أوقاتنا</a:t>
            </a:r>
            <a:b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قد نعيشه بعضاً من </a:t>
            </a:r>
            <a:r>
              <a:rPr lang="ar-KW" sz="3200" b="1" i="0" u="none" strike="noStrike" dirty="0">
                <a:solidFill>
                  <a:srgbClr val="477C7C"/>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الوقت </a:t>
            </a: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لكننا نطمع في المزيد منه….</a:t>
            </a:r>
            <a:b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فهل فعلاً </a:t>
            </a:r>
            <a:r>
              <a:rPr lang="ar-KW" sz="3200" b="1" i="0" u="none" strike="noStrike" dirty="0">
                <a:solidFill>
                  <a:schemeClr val="tx2">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للسعادة </a:t>
            </a:r>
            <a:r>
              <a:rPr lang="ar-KW" sz="3200" b="1" i="0" dirty="0">
                <a:solidFill>
                  <a:srgbClr val="33333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هرمون!!؟</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957352" y="1810059"/>
            <a:ext cx="3121200" cy="1024800"/>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هرمونات السعادة</a:t>
            </a:r>
            <a:endParaRPr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15704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937A8BE5-F022-967C-9103-CDA6EF8F99C1}"/>
              </a:ext>
            </a:extLst>
          </p:cNvPr>
          <p:cNvSpPr txBox="1"/>
          <p:nvPr/>
        </p:nvSpPr>
        <p:spPr>
          <a:xfrm>
            <a:off x="0" y="1596220"/>
            <a:ext cx="7040137" cy="461665"/>
          </a:xfrm>
          <a:prstGeom prst="rect">
            <a:avLst/>
          </a:prstGeom>
          <a:noFill/>
        </p:spPr>
        <p:txBody>
          <a:bodyPr wrap="square">
            <a:spAutoFit/>
          </a:bodyPr>
          <a:lstStyle/>
          <a:p>
            <a:pPr algn="r" rtl="1"/>
            <a:r>
              <a:rPr lang="ar-KW" sz="2400" b="1" i="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تتمثل هذه الهرمونات في أربعة أنواع وهي :</a:t>
            </a:r>
            <a:endParaRPr lang="en-GB" sz="24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6" name="شكل بيضاوي 5">
            <a:extLst>
              <a:ext uri="{FF2B5EF4-FFF2-40B4-BE49-F238E27FC236}">
                <a16:creationId xmlns:a16="http://schemas.microsoft.com/office/drawing/2014/main" id="{404D3652-49BC-58F2-8988-17CCBD70AD74}"/>
              </a:ext>
            </a:extLst>
          </p:cNvPr>
          <p:cNvSpPr/>
          <p:nvPr/>
        </p:nvSpPr>
        <p:spPr>
          <a:xfrm>
            <a:off x="5241073" y="247696"/>
            <a:ext cx="2787805" cy="116955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3600" b="1" dirty="0">
                <a:effectLst>
                  <a:outerShdw blurRad="38100" dist="38100" dir="2700000" algn="tl">
                    <a:srgbClr val="000000">
                      <a:alpha val="43137"/>
                    </a:srgbClr>
                  </a:outerShdw>
                </a:effectLst>
              </a:rPr>
              <a:t>هرمونات السعادة</a:t>
            </a:r>
            <a:endParaRPr lang="en-GB" sz="3600" b="1" dirty="0">
              <a:effectLst>
                <a:outerShdw blurRad="38100" dist="38100" dir="2700000" algn="tl">
                  <a:srgbClr val="000000">
                    <a:alpha val="43137"/>
                  </a:srgbClr>
                </a:outerShdw>
              </a:effectLst>
            </a:endParaRPr>
          </a:p>
        </p:txBody>
      </p:sp>
      <p:sp>
        <p:nvSpPr>
          <p:cNvPr id="7" name="مستطيل: زوايا مستديرة 6">
            <a:extLst>
              <a:ext uri="{FF2B5EF4-FFF2-40B4-BE49-F238E27FC236}">
                <a16:creationId xmlns:a16="http://schemas.microsoft.com/office/drawing/2014/main" id="{EE2ED658-2ECD-E0CE-8481-9E233637A79B}"/>
              </a:ext>
            </a:extLst>
          </p:cNvPr>
          <p:cNvSpPr/>
          <p:nvPr/>
        </p:nvSpPr>
        <p:spPr>
          <a:xfrm>
            <a:off x="4876800" y="2288718"/>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السيروتونين</a:t>
            </a:r>
            <a:endParaRPr lang="en-GB" sz="3200" b="1" dirty="0">
              <a:solidFill>
                <a:schemeClr val="bg1"/>
              </a:solidFill>
              <a:effectLst>
                <a:outerShdw blurRad="38100" dist="38100" dir="2700000" algn="tl">
                  <a:srgbClr val="000000">
                    <a:alpha val="43137"/>
                  </a:srgbClr>
                </a:outerShdw>
              </a:effectLst>
            </a:endParaRPr>
          </a:p>
        </p:txBody>
      </p:sp>
      <p:sp>
        <p:nvSpPr>
          <p:cNvPr id="8" name="مستطيل: زوايا مستديرة 7">
            <a:extLst>
              <a:ext uri="{FF2B5EF4-FFF2-40B4-BE49-F238E27FC236}">
                <a16:creationId xmlns:a16="http://schemas.microsoft.com/office/drawing/2014/main" id="{C176AFDD-20F3-95A0-6375-3D82E1DB8C56}"/>
              </a:ext>
            </a:extLst>
          </p:cNvPr>
          <p:cNvSpPr/>
          <p:nvPr/>
        </p:nvSpPr>
        <p:spPr>
          <a:xfrm>
            <a:off x="1731929" y="2288717"/>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err="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الإندورفيون</a:t>
            </a:r>
            <a:endParaRPr lang="en-GB" sz="3200" b="1" dirty="0">
              <a:solidFill>
                <a:schemeClr val="bg1"/>
              </a:solidFill>
              <a:effectLst>
                <a:outerShdw blurRad="38100" dist="38100" dir="2700000" algn="tl">
                  <a:srgbClr val="000000">
                    <a:alpha val="43137"/>
                  </a:srgbClr>
                </a:outerShdw>
              </a:effectLst>
            </a:endParaRPr>
          </a:p>
        </p:txBody>
      </p:sp>
      <p:sp>
        <p:nvSpPr>
          <p:cNvPr id="9" name="مستطيل: زوايا مستديرة 8">
            <a:extLst>
              <a:ext uri="{FF2B5EF4-FFF2-40B4-BE49-F238E27FC236}">
                <a16:creationId xmlns:a16="http://schemas.microsoft.com/office/drawing/2014/main" id="{94C6DE22-6F61-6CD6-D099-FD2830E3BED2}"/>
              </a:ext>
            </a:extLst>
          </p:cNvPr>
          <p:cNvSpPr/>
          <p:nvPr/>
        </p:nvSpPr>
        <p:spPr>
          <a:xfrm>
            <a:off x="4876800" y="3160189"/>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err="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الأوكسيتوسين</a:t>
            </a:r>
            <a:endParaRPr lang="en-GB" sz="3200" b="1" dirty="0">
              <a:solidFill>
                <a:schemeClr val="bg1"/>
              </a:solidFill>
              <a:effectLst>
                <a:outerShdw blurRad="38100" dist="38100" dir="2700000" algn="tl">
                  <a:srgbClr val="000000">
                    <a:alpha val="43137"/>
                  </a:srgbClr>
                </a:outerShdw>
              </a:effectLst>
            </a:endParaRPr>
          </a:p>
        </p:txBody>
      </p:sp>
      <p:sp>
        <p:nvSpPr>
          <p:cNvPr id="10" name="مستطيل: زوايا مستديرة 9">
            <a:extLst>
              <a:ext uri="{FF2B5EF4-FFF2-40B4-BE49-F238E27FC236}">
                <a16:creationId xmlns:a16="http://schemas.microsoft.com/office/drawing/2014/main" id="{34CB1E0F-5B1B-8EEE-D3D4-47115C03D177}"/>
              </a:ext>
            </a:extLst>
          </p:cNvPr>
          <p:cNvSpPr/>
          <p:nvPr/>
        </p:nvSpPr>
        <p:spPr>
          <a:xfrm>
            <a:off x="1731928" y="3160188"/>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الدوبامين</a:t>
            </a:r>
            <a:endParaRPr lang="en-GB"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97467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74"/>
        <p:cNvGrpSpPr/>
        <p:nvPr/>
      </p:nvGrpSpPr>
      <p:grpSpPr>
        <a:xfrm>
          <a:off x="0" y="0"/>
          <a:ext cx="0" cy="0"/>
          <a:chOff x="0" y="0"/>
          <a:chExt cx="0" cy="0"/>
        </a:xfrm>
      </p:grpSpPr>
      <p:grpSp>
        <p:nvGrpSpPr>
          <p:cNvPr id="4197" name="Google Shape;4197;p53"/>
          <p:cNvGrpSpPr/>
          <p:nvPr/>
        </p:nvGrpSpPr>
        <p:grpSpPr>
          <a:xfrm>
            <a:off x="1541655" y="32761"/>
            <a:ext cx="876538" cy="777813"/>
            <a:chOff x="7918333" y="3847522"/>
            <a:chExt cx="828486" cy="735173"/>
          </a:xfrm>
        </p:grpSpPr>
        <p:sp>
          <p:nvSpPr>
            <p:cNvPr id="4198" name="Google Shape;4198;p53"/>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9" name="Google Shape;4199;p53"/>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0" name="Google Shape;4200;p53"/>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1" name="Google Shape;4201;p53"/>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2" name="Google Shape;4202;p53"/>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3" name="Google Shape;4203;p53"/>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4" name="Google Shape;4204;p53"/>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5" name="Google Shape;4205;p53"/>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07" name="Google Shape;4207;p53">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8" name="Google Shape;4208;p53">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0" name="Google Shape;4210;p53">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مستطيل: زوايا مستديرة 27">
            <a:extLst>
              <a:ext uri="{FF2B5EF4-FFF2-40B4-BE49-F238E27FC236}">
                <a16:creationId xmlns:a16="http://schemas.microsoft.com/office/drawing/2014/main" id="{1F269E0B-F772-B4C5-C626-516FD263794A}"/>
              </a:ext>
            </a:extLst>
          </p:cNvPr>
          <p:cNvSpPr/>
          <p:nvPr/>
        </p:nvSpPr>
        <p:spPr>
          <a:xfrm>
            <a:off x="5513929" y="452800"/>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السيروتونين</a:t>
            </a:r>
            <a:endParaRPr lang="en-GB" sz="3200" b="1" dirty="0">
              <a:solidFill>
                <a:schemeClr val="bg1"/>
              </a:solidFill>
              <a:effectLst>
                <a:outerShdw blurRad="38100" dist="38100" dir="2700000" algn="tl">
                  <a:srgbClr val="000000">
                    <a:alpha val="43137"/>
                  </a:srgbClr>
                </a:outerShdw>
              </a:effectLst>
            </a:endParaRPr>
          </a:p>
        </p:txBody>
      </p:sp>
      <p:sp>
        <p:nvSpPr>
          <p:cNvPr id="30" name="مربع نص 29">
            <a:extLst>
              <a:ext uri="{FF2B5EF4-FFF2-40B4-BE49-F238E27FC236}">
                <a16:creationId xmlns:a16="http://schemas.microsoft.com/office/drawing/2014/main" id="{B7260679-93ED-6951-AC85-F64F75BA1535}"/>
              </a:ext>
            </a:extLst>
          </p:cNvPr>
          <p:cNvSpPr txBox="1"/>
          <p:nvPr/>
        </p:nvSpPr>
        <p:spPr>
          <a:xfrm>
            <a:off x="1174711" y="1038762"/>
            <a:ext cx="7021551" cy="3709349"/>
          </a:xfrm>
          <a:prstGeom prst="rect">
            <a:avLst/>
          </a:prstGeom>
          <a:noFill/>
        </p:spPr>
        <p:txBody>
          <a:bodyPr wrap="square">
            <a:spAutoFit/>
          </a:bodyPr>
          <a:lstStyle/>
          <a:p>
            <a:pPr algn="ctr" rtl="1">
              <a:lnSpc>
                <a:spcPct val="150000"/>
              </a:lnSpc>
            </a:pPr>
            <a:r>
              <a:rPr lang="ar-KW" sz="32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يؤدي السيروتونين دورا حيويا في تعزيز وظائف العديد من أعضاء الجسم باعتباره أحد النواقل العصبية في الدماغ، فبالإضافة إلى تنظيم المزاج، وتنظيم حركة الجهاز الهضمي وتعزيز التواصل بين خلايا الدماغ وخلايا الجهاز العصبي</a:t>
            </a:r>
            <a:endParaRPr lang="en-GB" sz="32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1300" fill="hold"/>
                                        <p:tgtEl>
                                          <p:spTgt spid="4197"/>
                                        </p:tgtEl>
                                        <p:attrNameLst>
                                          <p:attrName>r</p:attrName>
                                        </p:attrNameLst>
                                      </p:cBhvr>
                                    </p:animRot>
                                  </p:childTnLst>
                                </p:cTn>
                              </p:par>
                              <p:par>
                                <p:cTn id="7" presetID="10"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animEffect transition="in" filter="fade">
                                      <p:cBhvr>
                                        <p:cTn id="9" dur="500"/>
                                        <p:tgtEl>
                                          <p:spTgt spid="28"/>
                                        </p:tgtEl>
                                      </p:cBhvr>
                                    </p:animEffect>
                                  </p:childTnLst>
                                </p:cTn>
                              </p:par>
                            </p:childTnLst>
                          </p:cTn>
                        </p:par>
                        <p:par>
                          <p:cTn id="10" fill="hold">
                            <p:stCondLst>
                              <p:cond delay="1300"/>
                            </p:stCondLst>
                            <p:childTnLst>
                              <p:par>
                                <p:cTn id="11" presetID="10" presetClass="entr" presetSubtype="0" fill="hold" nodeType="afterEffect">
                                  <p:stCondLst>
                                    <p:cond delay="0"/>
                                  </p:stCondLst>
                                  <p:childTnLst>
                                    <p:set>
                                      <p:cBhvr>
                                        <p:cTn id="12" dur="1" fill="hold">
                                          <p:stCondLst>
                                            <p:cond delay="0"/>
                                          </p:stCondLst>
                                        </p:cTn>
                                        <p:tgtEl>
                                          <p:spTgt spid="30">
                                            <p:txEl>
                                              <p:pRg st="0" end="0"/>
                                            </p:txEl>
                                          </p:spTgt>
                                        </p:tgtEl>
                                        <p:attrNameLst>
                                          <p:attrName>style.visibility</p:attrName>
                                        </p:attrNameLst>
                                      </p:cBhvr>
                                      <p:to>
                                        <p:strVal val="visible"/>
                                      </p:to>
                                    </p:set>
                                    <p:animEffect transition="in" filter="fade">
                                      <p:cBhvr>
                                        <p:cTn id="13" dur="500"/>
                                        <p:tgtEl>
                                          <p:spTgt spid="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174"/>
        <p:cNvGrpSpPr/>
        <p:nvPr/>
      </p:nvGrpSpPr>
      <p:grpSpPr>
        <a:xfrm>
          <a:off x="0" y="0"/>
          <a:ext cx="0" cy="0"/>
          <a:chOff x="0" y="0"/>
          <a:chExt cx="0" cy="0"/>
        </a:xfrm>
      </p:grpSpPr>
      <p:grpSp>
        <p:nvGrpSpPr>
          <p:cNvPr id="4197" name="Google Shape;4197;p53"/>
          <p:cNvGrpSpPr/>
          <p:nvPr/>
        </p:nvGrpSpPr>
        <p:grpSpPr>
          <a:xfrm>
            <a:off x="1541655" y="32761"/>
            <a:ext cx="876538" cy="777813"/>
            <a:chOff x="7918333" y="3847522"/>
            <a:chExt cx="828486" cy="735173"/>
          </a:xfrm>
        </p:grpSpPr>
        <p:sp>
          <p:nvSpPr>
            <p:cNvPr id="4198" name="Google Shape;4198;p53"/>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9" name="Google Shape;4199;p53"/>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0" name="Google Shape;4200;p53"/>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1" name="Google Shape;4201;p53"/>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2" name="Google Shape;4202;p53"/>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3" name="Google Shape;4203;p53"/>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4" name="Google Shape;4204;p53"/>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5" name="Google Shape;4205;p53"/>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07" name="Google Shape;4207;p53">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8" name="Google Shape;4208;p53">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0" name="Google Shape;4210;p53">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مستطيل: زوايا مستديرة 1">
            <a:extLst>
              <a:ext uri="{FF2B5EF4-FFF2-40B4-BE49-F238E27FC236}">
                <a16:creationId xmlns:a16="http://schemas.microsoft.com/office/drawing/2014/main" id="{FD3E50D6-724B-D2C6-D144-4CA3D9D6E419}"/>
              </a:ext>
            </a:extLst>
          </p:cNvPr>
          <p:cNvSpPr/>
          <p:nvPr/>
        </p:nvSpPr>
        <p:spPr>
          <a:xfrm>
            <a:off x="5513929" y="597300"/>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err="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الإندورفيون</a:t>
            </a:r>
            <a:endParaRPr lang="en-GB" sz="3200" b="1" dirty="0">
              <a:solidFill>
                <a:schemeClr val="bg1"/>
              </a:solidFill>
              <a:effectLst>
                <a:outerShdw blurRad="38100" dist="38100" dir="2700000" algn="tl">
                  <a:srgbClr val="000000">
                    <a:alpha val="43137"/>
                  </a:srgbClr>
                </a:outerShdw>
              </a:effectLst>
            </a:endParaRPr>
          </a:p>
        </p:txBody>
      </p:sp>
      <p:sp>
        <p:nvSpPr>
          <p:cNvPr id="4" name="مربع نص 3">
            <a:extLst>
              <a:ext uri="{FF2B5EF4-FFF2-40B4-BE49-F238E27FC236}">
                <a16:creationId xmlns:a16="http://schemas.microsoft.com/office/drawing/2014/main" id="{E054DF86-BFED-3EB0-8836-5630173FEA08}"/>
              </a:ext>
            </a:extLst>
          </p:cNvPr>
          <p:cNvSpPr txBox="1"/>
          <p:nvPr/>
        </p:nvSpPr>
        <p:spPr>
          <a:xfrm>
            <a:off x="1516463" y="1537527"/>
            <a:ext cx="6553199" cy="2610843"/>
          </a:xfrm>
          <a:prstGeom prst="rect">
            <a:avLst/>
          </a:prstGeom>
          <a:noFill/>
        </p:spPr>
        <p:txBody>
          <a:bodyPr wrap="square">
            <a:spAutoFit/>
          </a:bodyPr>
          <a:lstStyle/>
          <a:p>
            <a:pPr algn="ctr" rtl="1">
              <a:lnSpc>
                <a:spcPct val="150000"/>
              </a:lnSpc>
            </a:pP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يُعرف </a:t>
            </a:r>
            <a:r>
              <a:rPr lang="ar-KW" sz="2800" b="1" i="0" dirty="0" err="1">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الإندورفين</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2800" b="1" i="0" u="none" strike="noStrike"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بالمسكن الطبيعي للألم</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في الجسم، ويتم إفرازه في الجسم استجابة لمشاعر التوتر والألم والتوتر، حيث تخفف من الإحساس بالألم وتعزز الإحساس بالراحة</a:t>
            </a:r>
            <a:endParaRPr lang="en-GB" sz="28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647688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1300" fill="hold"/>
                                        <p:tgtEl>
                                          <p:spTgt spid="4197"/>
                                        </p:tgtEl>
                                        <p:attrNameLst>
                                          <p:attrName>r</p:attrName>
                                        </p:attrNameLst>
                                      </p:cBhvr>
                                    </p:animRot>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childTnLst>
                          </p:cTn>
                        </p:par>
                        <p:par>
                          <p:cTn id="10" fill="hold">
                            <p:stCondLst>
                              <p:cond delay="13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74"/>
        <p:cNvGrpSpPr/>
        <p:nvPr/>
      </p:nvGrpSpPr>
      <p:grpSpPr>
        <a:xfrm>
          <a:off x="0" y="0"/>
          <a:ext cx="0" cy="0"/>
          <a:chOff x="0" y="0"/>
          <a:chExt cx="0" cy="0"/>
        </a:xfrm>
      </p:grpSpPr>
      <p:grpSp>
        <p:nvGrpSpPr>
          <p:cNvPr id="4197" name="Google Shape;4197;p53"/>
          <p:cNvGrpSpPr/>
          <p:nvPr/>
        </p:nvGrpSpPr>
        <p:grpSpPr>
          <a:xfrm>
            <a:off x="1541655" y="32761"/>
            <a:ext cx="876538" cy="777813"/>
            <a:chOff x="7918333" y="3847522"/>
            <a:chExt cx="828486" cy="735173"/>
          </a:xfrm>
        </p:grpSpPr>
        <p:sp>
          <p:nvSpPr>
            <p:cNvPr id="4198" name="Google Shape;4198;p53"/>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9" name="Google Shape;4199;p53"/>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0" name="Google Shape;4200;p53"/>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1" name="Google Shape;4201;p53"/>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2" name="Google Shape;4202;p53"/>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3" name="Google Shape;4203;p53"/>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4" name="Google Shape;4204;p53"/>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5" name="Google Shape;4205;p53"/>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07" name="Google Shape;4207;p53">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8" name="Google Shape;4208;p53">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0" name="Google Shape;4210;p53">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مستطيل: زوايا مستديرة 2">
            <a:extLst>
              <a:ext uri="{FF2B5EF4-FFF2-40B4-BE49-F238E27FC236}">
                <a16:creationId xmlns:a16="http://schemas.microsoft.com/office/drawing/2014/main" id="{987C45BF-B881-7FBA-D2DD-186A7B580792}"/>
              </a:ext>
            </a:extLst>
          </p:cNvPr>
          <p:cNvSpPr/>
          <p:nvPr/>
        </p:nvSpPr>
        <p:spPr>
          <a:xfrm>
            <a:off x="5635083" y="629756"/>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err="1">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الأوكسيتوسين</a:t>
            </a:r>
            <a:endParaRPr lang="en-GB" sz="3200" b="1" dirty="0">
              <a:solidFill>
                <a:schemeClr val="bg1"/>
              </a:solidFill>
              <a:effectLst>
                <a:outerShdw blurRad="38100" dist="38100" dir="2700000" algn="tl">
                  <a:srgbClr val="000000">
                    <a:alpha val="43137"/>
                  </a:srgbClr>
                </a:outerShdw>
              </a:effectLst>
            </a:endParaRPr>
          </a:p>
        </p:txBody>
      </p:sp>
      <p:sp>
        <p:nvSpPr>
          <p:cNvPr id="7" name="مربع نص 6">
            <a:extLst>
              <a:ext uri="{FF2B5EF4-FFF2-40B4-BE49-F238E27FC236}">
                <a16:creationId xmlns:a16="http://schemas.microsoft.com/office/drawing/2014/main" id="{C6312C5E-5A69-5E3F-B908-513D54F8F1BE}"/>
              </a:ext>
            </a:extLst>
          </p:cNvPr>
          <p:cNvSpPr txBox="1"/>
          <p:nvPr/>
        </p:nvSpPr>
        <p:spPr>
          <a:xfrm>
            <a:off x="1022645" y="1206832"/>
            <a:ext cx="7300217" cy="3257174"/>
          </a:xfrm>
          <a:prstGeom prst="rect">
            <a:avLst/>
          </a:prstGeom>
          <a:noFill/>
        </p:spPr>
        <p:txBody>
          <a:bodyPr wrap="square">
            <a:spAutoFit/>
          </a:bodyPr>
          <a:lstStyle/>
          <a:p>
            <a:pPr algn="ctr">
              <a:lnSpc>
                <a:spcPct val="150000"/>
              </a:lnSpc>
            </a:pP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يُعرف </a:t>
            </a:r>
            <a:r>
              <a:rPr lang="ar-KW" sz="2800" b="1" i="0" dirty="0" err="1">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الأوكسيتوسين</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باسم هرمون الحب أو </a:t>
            </a:r>
            <a:r>
              <a:rPr lang="ar-KW" sz="2800" b="1" i="0" u="none" strike="noStrike"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هرمون الترابط</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لدوره في تعزيز مشاعر الثقة والحب والتعاطف والترابط في العلاقة، وبالإضافة إلى تعزيز الروابط الاجتماعي، يمكن أن يفرز الجسم هرمون </a:t>
            </a:r>
            <a:r>
              <a:rPr lang="ar-KW" sz="2800" b="1" i="0" dirty="0" err="1">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الأوكسيتوسين</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استجابة لمشاعر التوتر والقلق، وذلك لتعزيز الإحساس بالهدوء والراحة.</a:t>
            </a:r>
            <a:endParaRPr lang="en-GB" sz="28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444769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1300" fill="hold"/>
                                        <p:tgtEl>
                                          <p:spTgt spid="4197"/>
                                        </p:tgtEl>
                                        <p:attrNameLst>
                                          <p:attrName>r</p:attrName>
                                        </p:attrNameLst>
                                      </p:cBhvr>
                                    </p:animRot>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par>
                          <p:cTn id="10" fill="hold">
                            <p:stCondLst>
                              <p:cond delay="1300"/>
                            </p:stCondLst>
                            <p:childTnLst>
                              <p:par>
                                <p:cTn id="11" presetID="10"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74"/>
        <p:cNvGrpSpPr/>
        <p:nvPr/>
      </p:nvGrpSpPr>
      <p:grpSpPr>
        <a:xfrm>
          <a:off x="0" y="0"/>
          <a:ext cx="0" cy="0"/>
          <a:chOff x="0" y="0"/>
          <a:chExt cx="0" cy="0"/>
        </a:xfrm>
      </p:grpSpPr>
      <p:grpSp>
        <p:nvGrpSpPr>
          <p:cNvPr id="4197" name="Google Shape;4197;p53"/>
          <p:cNvGrpSpPr/>
          <p:nvPr/>
        </p:nvGrpSpPr>
        <p:grpSpPr>
          <a:xfrm>
            <a:off x="1541655" y="32761"/>
            <a:ext cx="876538" cy="777813"/>
            <a:chOff x="7918333" y="3847522"/>
            <a:chExt cx="828486" cy="735173"/>
          </a:xfrm>
        </p:grpSpPr>
        <p:sp>
          <p:nvSpPr>
            <p:cNvPr id="4198" name="Google Shape;4198;p53"/>
            <p:cNvSpPr/>
            <p:nvPr/>
          </p:nvSpPr>
          <p:spPr>
            <a:xfrm>
              <a:off x="7918333" y="3847522"/>
              <a:ext cx="828486" cy="735173"/>
            </a:xfrm>
            <a:custGeom>
              <a:avLst/>
              <a:gdLst/>
              <a:ahLst/>
              <a:cxnLst/>
              <a:rect l="l" t="t" r="r" b="b"/>
              <a:pathLst>
                <a:path w="25872" h="22958" extrusionOk="0">
                  <a:moveTo>
                    <a:pt x="12929" y="0"/>
                  </a:moveTo>
                  <a:cubicBezTo>
                    <a:pt x="11645" y="0"/>
                    <a:pt x="10339" y="218"/>
                    <a:pt x="9061" y="676"/>
                  </a:cubicBezTo>
                  <a:cubicBezTo>
                    <a:pt x="3095" y="2814"/>
                    <a:pt x="0" y="9382"/>
                    <a:pt x="2139" y="15348"/>
                  </a:cubicBezTo>
                  <a:cubicBezTo>
                    <a:pt x="3809" y="20035"/>
                    <a:pt x="8222" y="22958"/>
                    <a:pt x="12931" y="22958"/>
                  </a:cubicBezTo>
                  <a:cubicBezTo>
                    <a:pt x="14215" y="22958"/>
                    <a:pt x="15520" y="22740"/>
                    <a:pt x="16799" y="22282"/>
                  </a:cubicBezTo>
                  <a:cubicBezTo>
                    <a:pt x="22764" y="20144"/>
                    <a:pt x="25871" y="13576"/>
                    <a:pt x="23733" y="7610"/>
                  </a:cubicBezTo>
                  <a:cubicBezTo>
                    <a:pt x="22053" y="2923"/>
                    <a:pt x="17638" y="0"/>
                    <a:pt x="129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9" name="Google Shape;4199;p53"/>
            <p:cNvSpPr/>
            <p:nvPr/>
          </p:nvSpPr>
          <p:spPr>
            <a:xfrm>
              <a:off x="8550072" y="4285846"/>
              <a:ext cx="133566" cy="111054"/>
            </a:xfrm>
            <a:custGeom>
              <a:avLst/>
              <a:gdLst/>
              <a:ahLst/>
              <a:cxnLst/>
              <a:rect l="l" t="t" r="r" b="b"/>
              <a:pathLst>
                <a:path w="4171" h="3468" extrusionOk="0">
                  <a:moveTo>
                    <a:pt x="1397" y="0"/>
                  </a:moveTo>
                  <a:cubicBezTo>
                    <a:pt x="942" y="0"/>
                    <a:pt x="507" y="252"/>
                    <a:pt x="296" y="691"/>
                  </a:cubicBezTo>
                  <a:cubicBezTo>
                    <a:pt x="0" y="1306"/>
                    <a:pt x="260" y="2038"/>
                    <a:pt x="875" y="2345"/>
                  </a:cubicBezTo>
                  <a:lnTo>
                    <a:pt x="3190" y="3467"/>
                  </a:lnTo>
                  <a:cubicBezTo>
                    <a:pt x="3308" y="3243"/>
                    <a:pt x="3426" y="3030"/>
                    <a:pt x="3533" y="2806"/>
                  </a:cubicBezTo>
                  <a:cubicBezTo>
                    <a:pt x="3781" y="2286"/>
                    <a:pt x="3993" y="1743"/>
                    <a:pt x="4171" y="1199"/>
                  </a:cubicBezTo>
                  <a:lnTo>
                    <a:pt x="1938" y="124"/>
                  </a:lnTo>
                  <a:cubicBezTo>
                    <a:pt x="1763" y="40"/>
                    <a:pt x="1578" y="0"/>
                    <a:pt x="1397"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0" name="Google Shape;4200;p53"/>
            <p:cNvSpPr/>
            <p:nvPr/>
          </p:nvSpPr>
          <p:spPr>
            <a:xfrm>
              <a:off x="7992080" y="4008371"/>
              <a:ext cx="139618" cy="110830"/>
            </a:xfrm>
            <a:custGeom>
              <a:avLst/>
              <a:gdLst/>
              <a:ahLst/>
              <a:cxnLst/>
              <a:rect l="l" t="t" r="r" b="b"/>
              <a:pathLst>
                <a:path w="4360" h="3461" extrusionOk="0">
                  <a:moveTo>
                    <a:pt x="1159" y="0"/>
                  </a:moveTo>
                  <a:cubicBezTo>
                    <a:pt x="828" y="473"/>
                    <a:pt x="544" y="969"/>
                    <a:pt x="296" y="1489"/>
                  </a:cubicBezTo>
                  <a:cubicBezTo>
                    <a:pt x="178" y="1713"/>
                    <a:pt x="84" y="1949"/>
                    <a:pt x="1" y="2174"/>
                  </a:cubicBezTo>
                  <a:lnTo>
                    <a:pt x="2316" y="3296"/>
                  </a:lnTo>
                  <a:cubicBezTo>
                    <a:pt x="2510" y="3408"/>
                    <a:pt x="2722" y="3461"/>
                    <a:pt x="2932" y="3461"/>
                  </a:cubicBezTo>
                  <a:cubicBezTo>
                    <a:pt x="3388" y="3461"/>
                    <a:pt x="3834" y="3210"/>
                    <a:pt x="4053" y="2764"/>
                  </a:cubicBezTo>
                  <a:cubicBezTo>
                    <a:pt x="4360" y="2115"/>
                    <a:pt x="4053" y="1335"/>
                    <a:pt x="3391" y="1075"/>
                  </a:cubicBezTo>
                  <a:lnTo>
                    <a:pt x="3391" y="1063"/>
                  </a:lnTo>
                  <a:lnTo>
                    <a:pt x="1159" y="0"/>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1" name="Google Shape;4201;p53"/>
            <p:cNvSpPr/>
            <p:nvPr/>
          </p:nvSpPr>
          <p:spPr>
            <a:xfrm>
              <a:off x="8168749" y="4018202"/>
              <a:ext cx="152107" cy="149481"/>
            </a:xfrm>
            <a:custGeom>
              <a:avLst/>
              <a:gdLst/>
              <a:ahLst/>
              <a:cxnLst/>
              <a:rect l="l" t="t" r="r" b="b"/>
              <a:pathLst>
                <a:path w="4750" h="4668" extrusionOk="0">
                  <a:moveTo>
                    <a:pt x="3239" y="0"/>
                  </a:moveTo>
                  <a:cubicBezTo>
                    <a:pt x="3193" y="0"/>
                    <a:pt x="3147" y="15"/>
                    <a:pt x="3108" y="48"/>
                  </a:cubicBezTo>
                  <a:lnTo>
                    <a:pt x="2021" y="898"/>
                  </a:lnTo>
                  <a:lnTo>
                    <a:pt x="698" y="473"/>
                  </a:lnTo>
                  <a:cubicBezTo>
                    <a:pt x="678" y="467"/>
                    <a:pt x="659" y="465"/>
                    <a:pt x="639" y="465"/>
                  </a:cubicBezTo>
                  <a:cubicBezTo>
                    <a:pt x="496" y="465"/>
                    <a:pt x="374" y="611"/>
                    <a:pt x="426" y="756"/>
                  </a:cubicBezTo>
                  <a:lnTo>
                    <a:pt x="899" y="2056"/>
                  </a:lnTo>
                  <a:lnTo>
                    <a:pt x="95" y="3178"/>
                  </a:lnTo>
                  <a:cubicBezTo>
                    <a:pt x="1" y="3320"/>
                    <a:pt x="107" y="3521"/>
                    <a:pt x="284" y="3521"/>
                  </a:cubicBezTo>
                  <a:lnTo>
                    <a:pt x="1666" y="3473"/>
                  </a:lnTo>
                  <a:lnTo>
                    <a:pt x="2481" y="4584"/>
                  </a:lnTo>
                  <a:cubicBezTo>
                    <a:pt x="2525" y="4641"/>
                    <a:pt x="2587" y="4668"/>
                    <a:pt x="2650" y="4668"/>
                  </a:cubicBezTo>
                  <a:cubicBezTo>
                    <a:pt x="2741" y="4668"/>
                    <a:pt x="2831" y="4611"/>
                    <a:pt x="2860" y="4513"/>
                  </a:cubicBezTo>
                  <a:lnTo>
                    <a:pt x="3249" y="3178"/>
                  </a:lnTo>
                  <a:lnTo>
                    <a:pt x="4549" y="2741"/>
                  </a:lnTo>
                  <a:cubicBezTo>
                    <a:pt x="4726" y="2682"/>
                    <a:pt x="4750" y="2457"/>
                    <a:pt x="4608" y="2363"/>
                  </a:cubicBezTo>
                  <a:lnTo>
                    <a:pt x="3462" y="1583"/>
                  </a:lnTo>
                  <a:lnTo>
                    <a:pt x="3450" y="201"/>
                  </a:lnTo>
                  <a:cubicBezTo>
                    <a:pt x="3442" y="78"/>
                    <a:pt x="3342" y="0"/>
                    <a:pt x="3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2" name="Google Shape;4202;p53"/>
            <p:cNvSpPr/>
            <p:nvPr/>
          </p:nvSpPr>
          <p:spPr>
            <a:xfrm>
              <a:off x="8415866" y="4137454"/>
              <a:ext cx="152011" cy="149513"/>
            </a:xfrm>
            <a:custGeom>
              <a:avLst/>
              <a:gdLst/>
              <a:ahLst/>
              <a:cxnLst/>
              <a:rect l="l" t="t" r="r" b="b"/>
              <a:pathLst>
                <a:path w="4747" h="4669" extrusionOk="0">
                  <a:moveTo>
                    <a:pt x="3229" y="0"/>
                  </a:moveTo>
                  <a:cubicBezTo>
                    <a:pt x="3186" y="0"/>
                    <a:pt x="3142" y="14"/>
                    <a:pt x="3105" y="45"/>
                  </a:cubicBezTo>
                  <a:lnTo>
                    <a:pt x="2018" y="895"/>
                  </a:lnTo>
                  <a:lnTo>
                    <a:pt x="695" y="482"/>
                  </a:lnTo>
                  <a:cubicBezTo>
                    <a:pt x="671" y="473"/>
                    <a:pt x="648" y="470"/>
                    <a:pt x="625" y="470"/>
                  </a:cubicBezTo>
                  <a:cubicBezTo>
                    <a:pt x="487" y="470"/>
                    <a:pt x="374" y="612"/>
                    <a:pt x="435" y="754"/>
                  </a:cubicBezTo>
                  <a:lnTo>
                    <a:pt x="896" y="2053"/>
                  </a:lnTo>
                  <a:lnTo>
                    <a:pt x="104" y="3175"/>
                  </a:lnTo>
                  <a:cubicBezTo>
                    <a:pt x="1" y="3324"/>
                    <a:pt x="98" y="3518"/>
                    <a:pt x="266" y="3518"/>
                  </a:cubicBezTo>
                  <a:cubicBezTo>
                    <a:pt x="271" y="3518"/>
                    <a:pt x="276" y="3518"/>
                    <a:pt x="281" y="3518"/>
                  </a:cubicBezTo>
                  <a:lnTo>
                    <a:pt x="1663" y="3471"/>
                  </a:lnTo>
                  <a:lnTo>
                    <a:pt x="2479" y="4581"/>
                  </a:lnTo>
                  <a:cubicBezTo>
                    <a:pt x="2523" y="4640"/>
                    <a:pt x="2588" y="4668"/>
                    <a:pt x="2652" y="4668"/>
                  </a:cubicBezTo>
                  <a:cubicBezTo>
                    <a:pt x="2741" y="4668"/>
                    <a:pt x="2829" y="4613"/>
                    <a:pt x="2857" y="4510"/>
                  </a:cubicBezTo>
                  <a:lnTo>
                    <a:pt x="3246" y="3187"/>
                  </a:lnTo>
                  <a:lnTo>
                    <a:pt x="4558" y="2738"/>
                  </a:lnTo>
                  <a:cubicBezTo>
                    <a:pt x="4723" y="2679"/>
                    <a:pt x="4747" y="2455"/>
                    <a:pt x="4605" y="2360"/>
                  </a:cubicBezTo>
                  <a:lnTo>
                    <a:pt x="3459" y="1592"/>
                  </a:lnTo>
                  <a:lnTo>
                    <a:pt x="3447" y="210"/>
                  </a:lnTo>
                  <a:cubicBezTo>
                    <a:pt x="3439" y="84"/>
                    <a:pt x="3335" y="0"/>
                    <a:pt x="3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3" name="Google Shape;4203;p53"/>
            <p:cNvSpPr/>
            <p:nvPr/>
          </p:nvSpPr>
          <p:spPr>
            <a:xfrm>
              <a:off x="8188058" y="4222057"/>
              <a:ext cx="212629" cy="159632"/>
            </a:xfrm>
            <a:custGeom>
              <a:avLst/>
              <a:gdLst/>
              <a:ahLst/>
              <a:cxnLst/>
              <a:rect l="l" t="t" r="r" b="b"/>
              <a:pathLst>
                <a:path w="6640" h="4985" extrusionOk="0">
                  <a:moveTo>
                    <a:pt x="1043" y="0"/>
                  </a:moveTo>
                  <a:cubicBezTo>
                    <a:pt x="891" y="0"/>
                    <a:pt x="730" y="121"/>
                    <a:pt x="674" y="309"/>
                  </a:cubicBezTo>
                  <a:cubicBezTo>
                    <a:pt x="0" y="2459"/>
                    <a:pt x="733" y="3971"/>
                    <a:pt x="2162" y="4656"/>
                  </a:cubicBezTo>
                  <a:cubicBezTo>
                    <a:pt x="2603" y="4871"/>
                    <a:pt x="3063" y="4985"/>
                    <a:pt x="3527" y="4985"/>
                  </a:cubicBezTo>
                  <a:cubicBezTo>
                    <a:pt x="4568" y="4985"/>
                    <a:pt x="5623" y="4411"/>
                    <a:pt x="6497" y="3120"/>
                  </a:cubicBezTo>
                  <a:cubicBezTo>
                    <a:pt x="6639" y="2919"/>
                    <a:pt x="6592" y="2660"/>
                    <a:pt x="6415" y="2565"/>
                  </a:cubicBezTo>
                  <a:lnTo>
                    <a:pt x="1158" y="25"/>
                  </a:lnTo>
                  <a:cubicBezTo>
                    <a:pt x="1122" y="8"/>
                    <a:pt x="1083" y="0"/>
                    <a:pt x="1043"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4" name="Google Shape;4204;p53"/>
            <p:cNvSpPr/>
            <p:nvPr/>
          </p:nvSpPr>
          <p:spPr>
            <a:xfrm>
              <a:off x="8205446" y="4222057"/>
              <a:ext cx="195241" cy="112783"/>
            </a:xfrm>
            <a:custGeom>
              <a:avLst/>
              <a:gdLst/>
              <a:ahLst/>
              <a:cxnLst/>
              <a:rect l="l" t="t" r="r" b="b"/>
              <a:pathLst>
                <a:path w="6097" h="3522" extrusionOk="0">
                  <a:moveTo>
                    <a:pt x="500" y="0"/>
                  </a:moveTo>
                  <a:cubicBezTo>
                    <a:pt x="348" y="0"/>
                    <a:pt x="187" y="121"/>
                    <a:pt x="131" y="309"/>
                  </a:cubicBezTo>
                  <a:cubicBezTo>
                    <a:pt x="83" y="474"/>
                    <a:pt x="36" y="640"/>
                    <a:pt x="1" y="805"/>
                  </a:cubicBezTo>
                  <a:lnTo>
                    <a:pt x="5647" y="3522"/>
                  </a:lnTo>
                  <a:cubicBezTo>
                    <a:pt x="5754" y="3404"/>
                    <a:pt x="5860" y="3262"/>
                    <a:pt x="5954" y="3120"/>
                  </a:cubicBezTo>
                  <a:cubicBezTo>
                    <a:pt x="6096" y="2919"/>
                    <a:pt x="6049" y="2660"/>
                    <a:pt x="5872" y="2565"/>
                  </a:cubicBezTo>
                  <a:lnTo>
                    <a:pt x="615" y="25"/>
                  </a:lnTo>
                  <a:cubicBezTo>
                    <a:pt x="579" y="8"/>
                    <a:pt x="540" y="0"/>
                    <a:pt x="5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5" name="Google Shape;4205;p53"/>
            <p:cNvSpPr/>
            <p:nvPr/>
          </p:nvSpPr>
          <p:spPr>
            <a:xfrm>
              <a:off x="8205446" y="4310599"/>
              <a:ext cx="131677" cy="70514"/>
            </a:xfrm>
            <a:custGeom>
              <a:avLst/>
              <a:gdLst/>
              <a:ahLst/>
              <a:cxnLst/>
              <a:rect l="l" t="t" r="r" b="b"/>
              <a:pathLst>
                <a:path w="4112" h="2202" extrusionOk="0">
                  <a:moveTo>
                    <a:pt x="1" y="1"/>
                  </a:moveTo>
                  <a:lnTo>
                    <a:pt x="1" y="1"/>
                  </a:lnTo>
                  <a:cubicBezTo>
                    <a:pt x="405" y="1352"/>
                    <a:pt x="1645" y="2202"/>
                    <a:pt x="2971" y="2202"/>
                  </a:cubicBezTo>
                  <a:cubicBezTo>
                    <a:pt x="3350" y="2202"/>
                    <a:pt x="3736" y="2133"/>
                    <a:pt x="4112" y="1986"/>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207" name="Google Shape;4207;p53">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8" name="Google Shape;4208;p53">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0" name="Google Shape;4210;p53">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مستطيل: زوايا مستديرة 1">
            <a:extLst>
              <a:ext uri="{FF2B5EF4-FFF2-40B4-BE49-F238E27FC236}">
                <a16:creationId xmlns:a16="http://schemas.microsoft.com/office/drawing/2014/main" id="{6010C17C-3689-2833-9372-CA427BB0F0B1}"/>
              </a:ext>
            </a:extLst>
          </p:cNvPr>
          <p:cNvSpPr/>
          <p:nvPr/>
        </p:nvSpPr>
        <p:spPr>
          <a:xfrm>
            <a:off x="5582815" y="691238"/>
            <a:ext cx="2840071" cy="566063"/>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ar-KW" sz="32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الدوبامين</a:t>
            </a:r>
            <a:endParaRPr lang="en-GB" sz="3200" b="1" dirty="0">
              <a:solidFill>
                <a:schemeClr val="bg1"/>
              </a:solidFill>
              <a:effectLst>
                <a:outerShdw blurRad="38100" dist="38100" dir="2700000" algn="tl">
                  <a:srgbClr val="000000">
                    <a:alpha val="43137"/>
                  </a:srgbClr>
                </a:outerShdw>
              </a:effectLst>
            </a:endParaRPr>
          </a:p>
        </p:txBody>
      </p:sp>
      <p:sp>
        <p:nvSpPr>
          <p:cNvPr id="5" name="مربع نص 4">
            <a:extLst>
              <a:ext uri="{FF2B5EF4-FFF2-40B4-BE49-F238E27FC236}">
                <a16:creationId xmlns:a16="http://schemas.microsoft.com/office/drawing/2014/main" id="{F879DB1C-7494-6676-5916-1311A5D432E9}"/>
              </a:ext>
            </a:extLst>
          </p:cNvPr>
          <p:cNvSpPr txBox="1"/>
          <p:nvPr/>
        </p:nvSpPr>
        <p:spPr>
          <a:xfrm>
            <a:off x="953429" y="1422989"/>
            <a:ext cx="7237141" cy="2814617"/>
          </a:xfrm>
          <a:prstGeom prst="rect">
            <a:avLst/>
          </a:prstGeom>
          <a:noFill/>
        </p:spPr>
        <p:txBody>
          <a:bodyPr wrap="square">
            <a:spAutoFit/>
          </a:bodyPr>
          <a:lstStyle/>
          <a:p>
            <a:pPr algn="ctr">
              <a:lnSpc>
                <a:spcPct val="150000"/>
              </a:lnSpc>
            </a:pPr>
            <a:r>
              <a:rPr lang="ar-KW" sz="2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تفرز الخلايا العصبية في الدماغ الدوبامين الذي يحتاجه الجسم لتنظيم المزاج، ولتعزيز القدرة على النوم واليقظة والحركة. ويمكن أن تنخفض مستويات الدوبامين  في الجسم مع التقدم في السن أو نتيجة عدم إنتاج الجسم لما يكفي منه. ولإنتاجه يحتاج الجسم إلى الأحماض الأمينية المتواجدة بكثرة في الأطعمة الغنية بالبروتين كالأسماك واللحوم والبيض. ويمكن أن يزيد الشخص من مستويات الدوبامين من خلال ممارسة التمارين الرياضية بانتظام.</a:t>
            </a:r>
            <a:endParaRPr lang="en-GB" sz="20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87622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1300" fill="hold"/>
                                        <p:tgtEl>
                                          <p:spTgt spid="4197"/>
                                        </p:tgtEl>
                                        <p:attrNameLst>
                                          <p:attrName>r</p:attrName>
                                        </p:attrNameLst>
                                      </p:cBhvr>
                                    </p:animRot>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childTnLst>
                          </p:cTn>
                        </p:par>
                        <p:par>
                          <p:cTn id="10" fill="hold">
                            <p:stCondLst>
                              <p:cond delay="13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79"/>
        <p:cNvGrpSpPr/>
        <p:nvPr/>
      </p:nvGrpSpPr>
      <p:grpSpPr>
        <a:xfrm>
          <a:off x="0" y="0"/>
          <a:ext cx="0" cy="0"/>
          <a:chOff x="0" y="0"/>
          <a:chExt cx="0" cy="0"/>
        </a:xfrm>
      </p:grpSpPr>
      <p:sp>
        <p:nvSpPr>
          <p:cNvPr id="4080" name="Google Shape;4080;p50"/>
          <p:cNvSpPr/>
          <p:nvPr/>
        </p:nvSpPr>
        <p:spPr>
          <a:xfrm>
            <a:off x="2032224" y="26475"/>
            <a:ext cx="5090400" cy="5090400"/>
          </a:xfrm>
          <a:prstGeom prst="ellipse">
            <a:avLst/>
          </a:prstGeom>
          <a:solidFill>
            <a:srgbClr val="00C5BB">
              <a:alpha val="257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4081" name="Google Shape;4081;p50"/>
          <p:cNvGrpSpPr/>
          <p:nvPr/>
        </p:nvGrpSpPr>
        <p:grpSpPr>
          <a:xfrm>
            <a:off x="5842988" y="3417743"/>
            <a:ext cx="1586338" cy="1391334"/>
            <a:chOff x="6816620" y="3288554"/>
            <a:chExt cx="1040699" cy="912769"/>
          </a:xfrm>
        </p:grpSpPr>
        <p:sp>
          <p:nvSpPr>
            <p:cNvPr id="4082" name="Google Shape;4082;p50"/>
            <p:cNvSpPr/>
            <p:nvPr/>
          </p:nvSpPr>
          <p:spPr>
            <a:xfrm>
              <a:off x="6816620" y="3288554"/>
              <a:ext cx="1040699" cy="912769"/>
            </a:xfrm>
            <a:custGeom>
              <a:avLst/>
              <a:gdLst/>
              <a:ahLst/>
              <a:cxnLst/>
              <a:rect l="l" t="t" r="r" b="b"/>
              <a:pathLst>
                <a:path w="32499" h="28504" extrusionOk="0">
                  <a:moveTo>
                    <a:pt x="16263" y="0"/>
                  </a:moveTo>
                  <a:cubicBezTo>
                    <a:pt x="10964" y="0"/>
                    <a:pt x="5876" y="2964"/>
                    <a:pt x="3415" y="8056"/>
                  </a:cubicBezTo>
                  <a:cubicBezTo>
                    <a:pt x="1" y="15144"/>
                    <a:pt x="2966" y="23661"/>
                    <a:pt x="10054" y="27087"/>
                  </a:cubicBezTo>
                  <a:cubicBezTo>
                    <a:pt x="12050" y="28048"/>
                    <a:pt x="14159" y="28504"/>
                    <a:pt x="16237" y="28504"/>
                  </a:cubicBezTo>
                  <a:cubicBezTo>
                    <a:pt x="21535" y="28504"/>
                    <a:pt x="26624" y="25540"/>
                    <a:pt x="29085" y="20448"/>
                  </a:cubicBezTo>
                  <a:cubicBezTo>
                    <a:pt x="32499" y="13360"/>
                    <a:pt x="29534" y="4843"/>
                    <a:pt x="22446" y="1417"/>
                  </a:cubicBezTo>
                  <a:cubicBezTo>
                    <a:pt x="20450" y="456"/>
                    <a:pt x="18340" y="0"/>
                    <a:pt x="16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3" name="Google Shape;4083;p50"/>
            <p:cNvSpPr/>
            <p:nvPr/>
          </p:nvSpPr>
          <p:spPr>
            <a:xfrm>
              <a:off x="7593998" y="3568815"/>
              <a:ext cx="191847" cy="135551"/>
            </a:xfrm>
            <a:custGeom>
              <a:avLst/>
              <a:gdLst/>
              <a:ahLst/>
              <a:cxnLst/>
              <a:rect l="l" t="t" r="r" b="b"/>
              <a:pathLst>
                <a:path w="5991" h="4233" extrusionOk="0">
                  <a:moveTo>
                    <a:pt x="5116" y="1"/>
                  </a:moveTo>
                  <a:lnTo>
                    <a:pt x="1253" y="1241"/>
                  </a:lnTo>
                  <a:cubicBezTo>
                    <a:pt x="450" y="1489"/>
                    <a:pt x="1" y="2352"/>
                    <a:pt x="261" y="3167"/>
                  </a:cubicBezTo>
                  <a:cubicBezTo>
                    <a:pt x="471" y="3815"/>
                    <a:pt x="1073" y="4233"/>
                    <a:pt x="1720" y="4233"/>
                  </a:cubicBezTo>
                  <a:cubicBezTo>
                    <a:pt x="1875" y="4233"/>
                    <a:pt x="2032" y="4209"/>
                    <a:pt x="2186" y="4159"/>
                  </a:cubicBezTo>
                  <a:lnTo>
                    <a:pt x="5990" y="2942"/>
                  </a:lnTo>
                  <a:cubicBezTo>
                    <a:pt x="5884" y="2340"/>
                    <a:pt x="5730" y="1749"/>
                    <a:pt x="5541" y="1170"/>
                  </a:cubicBezTo>
                  <a:cubicBezTo>
                    <a:pt x="5435" y="769"/>
                    <a:pt x="5281" y="379"/>
                    <a:pt x="511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4" name="Google Shape;4084;p50"/>
            <p:cNvSpPr/>
            <p:nvPr/>
          </p:nvSpPr>
          <p:spPr>
            <a:xfrm>
              <a:off x="7095055" y="3684544"/>
              <a:ext cx="134783" cy="111246"/>
            </a:xfrm>
            <a:custGeom>
              <a:avLst/>
              <a:gdLst/>
              <a:ahLst/>
              <a:cxnLst/>
              <a:rect l="l" t="t" r="r" b="b"/>
              <a:pathLst>
                <a:path w="4209" h="3474" extrusionOk="0">
                  <a:moveTo>
                    <a:pt x="2184" y="0"/>
                  </a:moveTo>
                  <a:cubicBezTo>
                    <a:pt x="2008" y="0"/>
                    <a:pt x="1830" y="27"/>
                    <a:pt x="1654" y="84"/>
                  </a:cubicBezTo>
                  <a:cubicBezTo>
                    <a:pt x="177" y="545"/>
                    <a:pt x="0" y="2565"/>
                    <a:pt x="1382" y="3274"/>
                  </a:cubicBezTo>
                  <a:cubicBezTo>
                    <a:pt x="1648" y="3411"/>
                    <a:pt x="1919" y="3473"/>
                    <a:pt x="2182" y="3473"/>
                  </a:cubicBezTo>
                  <a:cubicBezTo>
                    <a:pt x="3276" y="3473"/>
                    <a:pt x="4209" y="2398"/>
                    <a:pt x="3828" y="1207"/>
                  </a:cubicBezTo>
                  <a:cubicBezTo>
                    <a:pt x="3599" y="473"/>
                    <a:pt x="2916" y="0"/>
                    <a:pt x="218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5" name="Google Shape;4085;p50"/>
            <p:cNvSpPr/>
            <p:nvPr/>
          </p:nvSpPr>
          <p:spPr>
            <a:xfrm>
              <a:off x="7123043" y="3712820"/>
              <a:ext cx="40380" cy="33111"/>
            </a:xfrm>
            <a:custGeom>
              <a:avLst/>
              <a:gdLst/>
              <a:ahLst/>
              <a:cxnLst/>
              <a:rect l="l" t="t" r="r" b="b"/>
              <a:pathLst>
                <a:path w="1261" h="1034" extrusionOk="0">
                  <a:moveTo>
                    <a:pt x="661" y="0"/>
                  </a:moveTo>
                  <a:cubicBezTo>
                    <a:pt x="607" y="0"/>
                    <a:pt x="551" y="9"/>
                    <a:pt x="497" y="28"/>
                  </a:cubicBezTo>
                  <a:cubicBezTo>
                    <a:pt x="48" y="170"/>
                    <a:pt x="0" y="773"/>
                    <a:pt x="414" y="973"/>
                  </a:cubicBezTo>
                  <a:cubicBezTo>
                    <a:pt x="494" y="1015"/>
                    <a:pt x="576" y="1033"/>
                    <a:pt x="655" y="1033"/>
                  </a:cubicBezTo>
                  <a:cubicBezTo>
                    <a:pt x="983" y="1033"/>
                    <a:pt x="1261" y="712"/>
                    <a:pt x="1146" y="359"/>
                  </a:cubicBezTo>
                  <a:cubicBezTo>
                    <a:pt x="1080" y="142"/>
                    <a:pt x="878" y="0"/>
                    <a:pt x="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6" name="Google Shape;4086;p50"/>
            <p:cNvSpPr/>
            <p:nvPr/>
          </p:nvSpPr>
          <p:spPr>
            <a:xfrm>
              <a:off x="7405257" y="3585435"/>
              <a:ext cx="134495" cy="111566"/>
            </a:xfrm>
            <a:custGeom>
              <a:avLst/>
              <a:gdLst/>
              <a:ahLst/>
              <a:cxnLst/>
              <a:rect l="l" t="t" r="r" b="b"/>
              <a:pathLst>
                <a:path w="4200" h="3484" extrusionOk="0">
                  <a:moveTo>
                    <a:pt x="2172" y="0"/>
                  </a:moveTo>
                  <a:cubicBezTo>
                    <a:pt x="1996" y="0"/>
                    <a:pt x="1818" y="27"/>
                    <a:pt x="1642" y="84"/>
                  </a:cubicBezTo>
                  <a:cubicBezTo>
                    <a:pt x="165" y="557"/>
                    <a:pt x="0" y="2577"/>
                    <a:pt x="1370" y="3286"/>
                  </a:cubicBezTo>
                  <a:cubicBezTo>
                    <a:pt x="1634" y="3422"/>
                    <a:pt x="1904" y="3484"/>
                    <a:pt x="2166" y="3484"/>
                  </a:cubicBezTo>
                  <a:cubicBezTo>
                    <a:pt x="3262" y="3484"/>
                    <a:pt x="4200" y="2399"/>
                    <a:pt x="3828" y="1207"/>
                  </a:cubicBezTo>
                  <a:cubicBezTo>
                    <a:pt x="3589" y="473"/>
                    <a:pt x="2905" y="0"/>
                    <a:pt x="2172"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7" name="Google Shape;4087;p50"/>
            <p:cNvSpPr/>
            <p:nvPr/>
          </p:nvSpPr>
          <p:spPr>
            <a:xfrm>
              <a:off x="7433245" y="3613839"/>
              <a:ext cx="39996" cy="33335"/>
            </a:xfrm>
            <a:custGeom>
              <a:avLst/>
              <a:gdLst/>
              <a:ahLst/>
              <a:cxnLst/>
              <a:rect l="l" t="t" r="r" b="b"/>
              <a:pathLst>
                <a:path w="1249" h="1041" extrusionOk="0">
                  <a:moveTo>
                    <a:pt x="642" y="1"/>
                  </a:moveTo>
                  <a:cubicBezTo>
                    <a:pt x="590" y="1"/>
                    <a:pt x="537" y="8"/>
                    <a:pt x="485" y="24"/>
                  </a:cubicBezTo>
                  <a:cubicBezTo>
                    <a:pt x="48" y="166"/>
                    <a:pt x="0" y="769"/>
                    <a:pt x="402" y="981"/>
                  </a:cubicBezTo>
                  <a:cubicBezTo>
                    <a:pt x="482" y="1022"/>
                    <a:pt x="564" y="1041"/>
                    <a:pt x="642" y="1041"/>
                  </a:cubicBezTo>
                  <a:cubicBezTo>
                    <a:pt x="971" y="1041"/>
                    <a:pt x="1249" y="717"/>
                    <a:pt x="1134" y="355"/>
                  </a:cubicBezTo>
                  <a:cubicBezTo>
                    <a:pt x="1068" y="136"/>
                    <a:pt x="862" y="1"/>
                    <a:pt x="6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8" name="Google Shape;4088;p50"/>
            <p:cNvSpPr/>
            <p:nvPr/>
          </p:nvSpPr>
          <p:spPr>
            <a:xfrm>
              <a:off x="7241814" y="3759221"/>
              <a:ext cx="237223" cy="145190"/>
            </a:xfrm>
            <a:custGeom>
              <a:avLst/>
              <a:gdLst/>
              <a:ahLst/>
              <a:cxnLst/>
              <a:rect l="l" t="t" r="r" b="b"/>
              <a:pathLst>
                <a:path w="7408" h="4534" extrusionOk="0">
                  <a:moveTo>
                    <a:pt x="6734" y="0"/>
                  </a:moveTo>
                  <a:cubicBezTo>
                    <a:pt x="6553" y="0"/>
                    <a:pt x="6353" y="118"/>
                    <a:pt x="6415" y="304"/>
                  </a:cubicBezTo>
                  <a:cubicBezTo>
                    <a:pt x="6699" y="1828"/>
                    <a:pt x="5813" y="3328"/>
                    <a:pt x="4336" y="3801"/>
                  </a:cubicBezTo>
                  <a:cubicBezTo>
                    <a:pt x="4025" y="3900"/>
                    <a:pt x="3709" y="3948"/>
                    <a:pt x="3397" y="3948"/>
                  </a:cubicBezTo>
                  <a:cubicBezTo>
                    <a:pt x="2226" y="3948"/>
                    <a:pt x="1119" y="3278"/>
                    <a:pt x="615" y="2159"/>
                  </a:cubicBezTo>
                  <a:cubicBezTo>
                    <a:pt x="552" y="2060"/>
                    <a:pt x="459" y="2018"/>
                    <a:pt x="367" y="2018"/>
                  </a:cubicBezTo>
                  <a:cubicBezTo>
                    <a:pt x="182" y="2018"/>
                    <a:pt x="1" y="2186"/>
                    <a:pt x="72" y="2407"/>
                  </a:cubicBezTo>
                  <a:cubicBezTo>
                    <a:pt x="674" y="3706"/>
                    <a:pt x="1974" y="4533"/>
                    <a:pt x="3403" y="4533"/>
                  </a:cubicBezTo>
                  <a:cubicBezTo>
                    <a:pt x="5683" y="4533"/>
                    <a:pt x="7408" y="2454"/>
                    <a:pt x="6994" y="198"/>
                  </a:cubicBezTo>
                  <a:cubicBezTo>
                    <a:pt x="6984" y="60"/>
                    <a:pt x="6864" y="0"/>
                    <a:pt x="6734"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9" name="Google Shape;4089;p50"/>
            <p:cNvSpPr/>
            <p:nvPr/>
          </p:nvSpPr>
          <p:spPr>
            <a:xfrm>
              <a:off x="7071967" y="3612782"/>
              <a:ext cx="140002" cy="76374"/>
            </a:xfrm>
            <a:custGeom>
              <a:avLst/>
              <a:gdLst/>
              <a:ahLst/>
              <a:cxnLst/>
              <a:rect l="l" t="t" r="r" b="b"/>
              <a:pathLst>
                <a:path w="4372" h="2385" extrusionOk="0">
                  <a:moveTo>
                    <a:pt x="2505" y="1"/>
                  </a:moveTo>
                  <a:cubicBezTo>
                    <a:pt x="1346" y="1"/>
                    <a:pt x="223" y="807"/>
                    <a:pt x="24" y="2136"/>
                  </a:cubicBezTo>
                  <a:cubicBezTo>
                    <a:pt x="1" y="2255"/>
                    <a:pt x="83" y="2361"/>
                    <a:pt x="201" y="2385"/>
                  </a:cubicBezTo>
                  <a:lnTo>
                    <a:pt x="237" y="2385"/>
                  </a:lnTo>
                  <a:cubicBezTo>
                    <a:pt x="343" y="2385"/>
                    <a:pt x="438" y="2314"/>
                    <a:pt x="461" y="2207"/>
                  </a:cubicBezTo>
                  <a:cubicBezTo>
                    <a:pt x="622" y="1115"/>
                    <a:pt x="1548" y="447"/>
                    <a:pt x="2505" y="447"/>
                  </a:cubicBezTo>
                  <a:cubicBezTo>
                    <a:pt x="3028" y="447"/>
                    <a:pt x="3560" y="647"/>
                    <a:pt x="3982" y="1085"/>
                  </a:cubicBezTo>
                  <a:cubicBezTo>
                    <a:pt x="4023" y="1126"/>
                    <a:pt x="4079" y="1147"/>
                    <a:pt x="4135" y="1147"/>
                  </a:cubicBezTo>
                  <a:cubicBezTo>
                    <a:pt x="4191" y="1147"/>
                    <a:pt x="4248" y="1126"/>
                    <a:pt x="4289" y="1085"/>
                  </a:cubicBezTo>
                  <a:cubicBezTo>
                    <a:pt x="4372" y="991"/>
                    <a:pt x="4372" y="849"/>
                    <a:pt x="4289" y="766"/>
                  </a:cubicBezTo>
                  <a:cubicBezTo>
                    <a:pt x="3780" y="241"/>
                    <a:pt x="3137" y="1"/>
                    <a:pt x="250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0" name="Google Shape;4090;p50"/>
            <p:cNvSpPr/>
            <p:nvPr/>
          </p:nvSpPr>
          <p:spPr>
            <a:xfrm>
              <a:off x="7366670" y="3479248"/>
              <a:ext cx="140002" cy="76374"/>
            </a:xfrm>
            <a:custGeom>
              <a:avLst/>
              <a:gdLst/>
              <a:ahLst/>
              <a:cxnLst/>
              <a:rect l="l" t="t" r="r" b="b"/>
              <a:pathLst>
                <a:path w="4372" h="2385" extrusionOk="0">
                  <a:moveTo>
                    <a:pt x="2508" y="0"/>
                  </a:moveTo>
                  <a:cubicBezTo>
                    <a:pt x="1350" y="0"/>
                    <a:pt x="222" y="803"/>
                    <a:pt x="24" y="2125"/>
                  </a:cubicBezTo>
                  <a:cubicBezTo>
                    <a:pt x="0" y="2255"/>
                    <a:pt x="83" y="2361"/>
                    <a:pt x="201" y="2384"/>
                  </a:cubicBezTo>
                  <a:lnTo>
                    <a:pt x="236" y="2384"/>
                  </a:lnTo>
                  <a:cubicBezTo>
                    <a:pt x="343" y="2384"/>
                    <a:pt x="437" y="2314"/>
                    <a:pt x="461" y="2207"/>
                  </a:cubicBezTo>
                  <a:cubicBezTo>
                    <a:pt x="621" y="1107"/>
                    <a:pt x="1553" y="441"/>
                    <a:pt x="2511" y="441"/>
                  </a:cubicBezTo>
                  <a:cubicBezTo>
                    <a:pt x="3034" y="441"/>
                    <a:pt x="3564" y="639"/>
                    <a:pt x="3981" y="1073"/>
                  </a:cubicBezTo>
                  <a:cubicBezTo>
                    <a:pt x="4023" y="1120"/>
                    <a:pt x="4079" y="1144"/>
                    <a:pt x="4135" y="1144"/>
                  </a:cubicBezTo>
                  <a:cubicBezTo>
                    <a:pt x="4191" y="1144"/>
                    <a:pt x="4247" y="1120"/>
                    <a:pt x="4288" y="1073"/>
                  </a:cubicBezTo>
                  <a:cubicBezTo>
                    <a:pt x="4371" y="991"/>
                    <a:pt x="4371" y="849"/>
                    <a:pt x="4288" y="766"/>
                  </a:cubicBezTo>
                  <a:cubicBezTo>
                    <a:pt x="3783" y="240"/>
                    <a:pt x="3141" y="0"/>
                    <a:pt x="250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91" name="Google Shape;4091;p50"/>
          <p:cNvGrpSpPr/>
          <p:nvPr/>
        </p:nvGrpSpPr>
        <p:grpSpPr>
          <a:xfrm>
            <a:off x="5541700" y="21837"/>
            <a:ext cx="1330854" cy="1205339"/>
            <a:chOff x="4555151" y="48351"/>
            <a:chExt cx="808440" cy="732194"/>
          </a:xfrm>
        </p:grpSpPr>
        <p:sp>
          <p:nvSpPr>
            <p:cNvPr id="4092" name="Google Shape;4092;p50"/>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3" name="Google Shape;4093;p50"/>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4" name="Google Shape;4094;p50"/>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5" name="Google Shape;4095;p50"/>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6" name="Google Shape;4096;p50"/>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7" name="Google Shape;4097;p50"/>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8" name="Google Shape;4098;p50"/>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9" name="Google Shape;4099;p50"/>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0" name="Google Shape;4100;p50"/>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1" name="Google Shape;4101;p50"/>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2" name="Google Shape;4102;p50"/>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3" name="Google Shape;4103;p50"/>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4" name="Google Shape;4104;p50"/>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5" name="Google Shape;4105;p50"/>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6" name="Google Shape;4106;p50"/>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7" name="Google Shape;4107;p50"/>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8" name="Google Shape;4108;p50"/>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9" name="Google Shape;4109;p50"/>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0" name="Google Shape;4110;p50"/>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1" name="Google Shape;4111;p50"/>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2" name="Google Shape;4112;p50"/>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3" name="Google Shape;4113;p50"/>
          <p:cNvGrpSpPr/>
          <p:nvPr/>
        </p:nvGrpSpPr>
        <p:grpSpPr>
          <a:xfrm>
            <a:off x="1527199" y="545742"/>
            <a:ext cx="1338393" cy="1182589"/>
            <a:chOff x="158480" y="1731379"/>
            <a:chExt cx="997981" cy="881740"/>
          </a:xfrm>
        </p:grpSpPr>
        <p:sp>
          <p:nvSpPr>
            <p:cNvPr id="4114" name="Google Shape;4114;p50"/>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5" name="Google Shape;4115;p50"/>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6" name="Google Shape;4116;p50"/>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7" name="Google Shape;4117;p50"/>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8" name="Google Shape;4118;p50"/>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9" name="Google Shape;4119;p50"/>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0" name="Google Shape;4120;p50"/>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1" name="Google Shape;4121;p50"/>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2" name="Google Shape;4122;p50"/>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3" name="Google Shape;4123;p50"/>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4" name="Google Shape;4124;p50"/>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5" name="Google Shape;4125;p50"/>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6" name="Google Shape;4126;p50"/>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27" name="Google Shape;4127;p50"/>
          <p:cNvSpPr txBox="1">
            <a:spLocks noGrp="1"/>
          </p:cNvSpPr>
          <p:nvPr>
            <p:ph type="title"/>
          </p:nvPr>
        </p:nvSpPr>
        <p:spPr>
          <a:xfrm>
            <a:off x="2777837" y="1414083"/>
            <a:ext cx="3654321" cy="2024009"/>
          </a:xfrm>
          <a:prstGeom prst="rect">
            <a:avLst/>
          </a:prstGeom>
        </p:spPr>
        <p:txBody>
          <a:bodyPr spcFirstLastPara="1" wrap="square" lIns="91425" tIns="91425" rIns="91425" bIns="91425" anchor="ctr" anchorCtr="0">
            <a:noAutofit/>
          </a:bodyPr>
          <a:lstStyle/>
          <a:p>
            <a:pPr marL="0" lvl="0" indent="0" algn="ctr" rtl="0">
              <a:lnSpc>
                <a:spcPct val="150000"/>
              </a:lnSpc>
              <a:spcBef>
                <a:spcPts val="0"/>
              </a:spcBef>
              <a:spcAft>
                <a:spcPts val="0"/>
              </a:spcAft>
              <a:buNone/>
            </a:pPr>
            <a:r>
              <a:rPr lang="ar-KW"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عادات يومية تجعلك سعيداً</a:t>
            </a:r>
            <a:endParaRPr sz="5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130" name="Google Shape;4130;p50">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1" name="Google Shape;4131;p5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2" name="Google Shape;4132;p5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3" name="Google Shape;4133;p5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134" name="Google Shape;4134;p5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45037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80"/>
                                        </p:tgtEl>
                                        <p:attrNameLst>
                                          <p:attrName>style.visibility</p:attrName>
                                        </p:attrNameLst>
                                      </p:cBhvr>
                                      <p:to>
                                        <p:strVal val="visible"/>
                                      </p:to>
                                    </p:set>
                                    <p:anim calcmode="lin" valueType="num">
                                      <p:cBhvr additive="base">
                                        <p:cTn id="7" dur="1000"/>
                                        <p:tgtEl>
                                          <p:spTgt spid="4080"/>
                                        </p:tgtEl>
                                        <p:attrNameLst>
                                          <p:attrName>ppt_w</p:attrName>
                                        </p:attrNameLst>
                                      </p:cBhvr>
                                      <p:tavLst>
                                        <p:tav tm="0">
                                          <p:val>
                                            <p:strVal val="0"/>
                                          </p:val>
                                        </p:tav>
                                        <p:tav tm="100000">
                                          <p:val>
                                            <p:strVal val="#ppt_w"/>
                                          </p:val>
                                        </p:tav>
                                      </p:tavLst>
                                    </p:anim>
                                    <p:anim calcmode="lin" valueType="num">
                                      <p:cBhvr additive="base">
                                        <p:cTn id="8" dur="1000"/>
                                        <p:tgtEl>
                                          <p:spTgt spid="408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38"/>
        <p:cNvGrpSpPr/>
        <p:nvPr/>
      </p:nvGrpSpPr>
      <p:grpSpPr>
        <a:xfrm>
          <a:off x="0" y="0"/>
          <a:ext cx="0" cy="0"/>
          <a:chOff x="0" y="0"/>
          <a:chExt cx="0" cy="0"/>
        </a:xfrm>
      </p:grpSpPr>
      <p:sp>
        <p:nvSpPr>
          <p:cNvPr id="4144" name="Google Shape;4144;p51"/>
          <p:cNvSpPr/>
          <p:nvPr/>
        </p:nvSpPr>
        <p:spPr>
          <a:xfrm>
            <a:off x="6395517" y="585848"/>
            <a:ext cx="1782600" cy="1782600"/>
          </a:xfrm>
          <a:prstGeom prst="ellipse">
            <a:avLst/>
          </a:prstGeom>
          <a:solidFill>
            <a:srgbClr val="00C5BB">
              <a:alpha val="29610"/>
            </a:srgbClr>
          </a:solidFill>
          <a:ln>
            <a:noFill/>
          </a:ln>
        </p:spPr>
        <p:txBody>
          <a:bodyPr spcFirstLastPara="1" wrap="square" lIns="91425" tIns="91425" rIns="91425" bIns="91425" anchor="ctr" anchorCtr="0">
            <a:noAutofit/>
          </a:bodyPr>
          <a:lstStyle/>
          <a:p>
            <a:pPr algn="ctr"/>
            <a:r>
              <a:rPr lang="ar-KW" sz="24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ركز على ما هو تحت سيطرتك</a:t>
            </a:r>
          </a:p>
        </p:txBody>
      </p:sp>
      <p:sp>
        <p:nvSpPr>
          <p:cNvPr id="4145" name="Google Shape;4145;p51"/>
          <p:cNvSpPr/>
          <p:nvPr/>
        </p:nvSpPr>
        <p:spPr>
          <a:xfrm>
            <a:off x="1048346" y="394942"/>
            <a:ext cx="1782600" cy="1782600"/>
          </a:xfrm>
          <a:prstGeom prst="ellipse">
            <a:avLst/>
          </a:prstGeom>
          <a:solidFill>
            <a:srgbClr val="FF80D1">
              <a:alpha val="19550"/>
            </a:srgbClr>
          </a:solidFill>
          <a:ln>
            <a:noFill/>
          </a:ln>
        </p:spPr>
        <p:txBody>
          <a:bodyPr spcFirstLastPara="1" wrap="square" lIns="91425" tIns="91425" rIns="91425" bIns="91425" anchor="ctr" anchorCtr="0">
            <a:noAutofit/>
          </a:bodyPr>
          <a:lstStyle/>
          <a:p>
            <a:pPr algn="ctr"/>
            <a:r>
              <a:rPr lang="ar-KW" sz="32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ساعد الآخرين</a:t>
            </a:r>
          </a:p>
        </p:txBody>
      </p:sp>
      <p:sp>
        <p:nvSpPr>
          <p:cNvPr id="4149" name="Google Shape;4149;p51">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0" name="Google Shape;4150;p51">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2" name="Google Shape;4152;p51">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977;p47">
            <a:extLst>
              <a:ext uri="{FF2B5EF4-FFF2-40B4-BE49-F238E27FC236}">
                <a16:creationId xmlns:a16="http://schemas.microsoft.com/office/drawing/2014/main" id="{810C68B4-1AA9-FFC7-5E9F-7DA4742023E0}"/>
              </a:ext>
            </a:extLst>
          </p:cNvPr>
          <p:cNvSpPr/>
          <p:nvPr/>
        </p:nvSpPr>
        <p:spPr>
          <a:xfrm>
            <a:off x="3656782" y="474458"/>
            <a:ext cx="1749410" cy="167807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ar-KW" sz="24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خصص وقتًا لتفعل ما تحب</a:t>
            </a:r>
            <a:endParaRPr sz="24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Google Shape;4145;p51">
            <a:extLst>
              <a:ext uri="{FF2B5EF4-FFF2-40B4-BE49-F238E27FC236}">
                <a16:creationId xmlns:a16="http://schemas.microsoft.com/office/drawing/2014/main" id="{DE8B48DA-EB0B-6BB9-AAB2-0DF9395D70DB}"/>
              </a:ext>
            </a:extLst>
          </p:cNvPr>
          <p:cNvSpPr/>
          <p:nvPr/>
        </p:nvSpPr>
        <p:spPr>
          <a:xfrm>
            <a:off x="857838" y="2825262"/>
            <a:ext cx="1782600" cy="1782600"/>
          </a:xfrm>
          <a:prstGeom prst="ellipse">
            <a:avLst/>
          </a:prstGeom>
          <a:solidFill>
            <a:srgbClr val="FF80D1">
              <a:alpha val="19550"/>
            </a:srgbClr>
          </a:solidFill>
          <a:ln>
            <a:noFill/>
          </a:ln>
        </p:spPr>
        <p:txBody>
          <a:bodyPr spcFirstLastPara="1" wrap="square" lIns="91425" tIns="91425" rIns="91425" bIns="91425" anchor="ctr" anchorCtr="0">
            <a:noAutofit/>
          </a:bodyPr>
          <a:lstStyle/>
          <a:p>
            <a:pPr algn="ctr"/>
            <a:r>
              <a:rPr lang="ar-KW" sz="24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ابحث عن أسباب للضحك</a:t>
            </a:r>
          </a:p>
        </p:txBody>
      </p:sp>
      <p:sp>
        <p:nvSpPr>
          <p:cNvPr id="18" name="Google Shape;3977;p47">
            <a:extLst>
              <a:ext uri="{FF2B5EF4-FFF2-40B4-BE49-F238E27FC236}">
                <a16:creationId xmlns:a16="http://schemas.microsoft.com/office/drawing/2014/main" id="{4FD4E242-2925-23EF-E6F1-341F398F4EBE}"/>
              </a:ext>
            </a:extLst>
          </p:cNvPr>
          <p:cNvSpPr/>
          <p:nvPr/>
        </p:nvSpPr>
        <p:spPr>
          <a:xfrm>
            <a:off x="3656782" y="2961006"/>
            <a:ext cx="1749410" cy="1678070"/>
          </a:xfrm>
          <a:prstGeom prst="ellipse">
            <a:avLst/>
          </a:prstGeom>
          <a:solidFill>
            <a:schemeClr val="accent2"/>
          </a:solidFill>
          <a:ln>
            <a:noFill/>
          </a:ln>
        </p:spPr>
        <p:txBody>
          <a:bodyPr spcFirstLastPara="1" wrap="square" lIns="91425" tIns="91425" rIns="91425" bIns="91425" anchor="ctr" anchorCtr="0">
            <a:noAutofit/>
          </a:bodyPr>
          <a:lstStyle/>
          <a:p>
            <a:pPr algn="ctr"/>
            <a:r>
              <a:rPr lang="ar-KW" sz="28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لا بأس ألا تكون بخير</a:t>
            </a:r>
          </a:p>
        </p:txBody>
      </p:sp>
      <p:sp>
        <p:nvSpPr>
          <p:cNvPr id="19" name="Google Shape;4144;p51">
            <a:extLst>
              <a:ext uri="{FF2B5EF4-FFF2-40B4-BE49-F238E27FC236}">
                <a16:creationId xmlns:a16="http://schemas.microsoft.com/office/drawing/2014/main" id="{7F1AD617-786C-6CD8-50DA-09FC8C3C39E4}"/>
              </a:ext>
            </a:extLst>
          </p:cNvPr>
          <p:cNvSpPr/>
          <p:nvPr/>
        </p:nvSpPr>
        <p:spPr>
          <a:xfrm>
            <a:off x="6395517" y="2775052"/>
            <a:ext cx="1782600" cy="1782600"/>
          </a:xfrm>
          <a:prstGeom prst="ellipse">
            <a:avLst/>
          </a:prstGeom>
          <a:solidFill>
            <a:srgbClr val="00C5BB">
              <a:alpha val="29610"/>
            </a:srgbClr>
          </a:solidFill>
          <a:ln>
            <a:noFill/>
          </a:ln>
        </p:spPr>
        <p:txBody>
          <a:bodyPr spcFirstLastPara="1" wrap="square" lIns="91425" tIns="91425" rIns="91425" bIns="91425" anchor="ctr" anchorCtr="0">
            <a:noAutofit/>
          </a:bodyPr>
          <a:lstStyle/>
          <a:p>
            <a:pPr algn="ctr"/>
            <a:r>
              <a:rPr lang="ar-KW" sz="28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ممارسة الرياضة</a:t>
            </a:r>
          </a:p>
        </p:txBody>
      </p:sp>
      <p:sp>
        <p:nvSpPr>
          <p:cNvPr id="20" name="Google Shape;4145;p51">
            <a:extLst>
              <a:ext uri="{FF2B5EF4-FFF2-40B4-BE49-F238E27FC236}">
                <a16:creationId xmlns:a16="http://schemas.microsoft.com/office/drawing/2014/main" id="{AF3798D2-3ED2-138E-CACB-B73F4A308750}"/>
              </a:ext>
            </a:extLst>
          </p:cNvPr>
          <p:cNvSpPr/>
          <p:nvPr/>
        </p:nvSpPr>
        <p:spPr>
          <a:xfrm>
            <a:off x="4949847" y="1672900"/>
            <a:ext cx="1782600" cy="1782600"/>
          </a:xfrm>
          <a:prstGeom prst="ellipse">
            <a:avLst/>
          </a:prstGeom>
          <a:solidFill>
            <a:srgbClr val="FF80D1">
              <a:alpha val="19550"/>
            </a:srgbClr>
          </a:solidFill>
          <a:ln>
            <a:noFill/>
          </a:ln>
        </p:spPr>
        <p:txBody>
          <a:bodyPr spcFirstLastPara="1" wrap="square" lIns="91425" tIns="91425" rIns="91425" bIns="91425" anchor="ctr" anchorCtr="0">
            <a:noAutofit/>
          </a:bodyPr>
          <a:lstStyle/>
          <a:p>
            <a:pPr algn="ctr"/>
            <a:r>
              <a:rPr lang="ar-KW" sz="32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ابق ممتنًا</a:t>
            </a:r>
          </a:p>
        </p:txBody>
      </p:sp>
      <p:sp>
        <p:nvSpPr>
          <p:cNvPr id="21" name="Google Shape;4144;p51">
            <a:extLst>
              <a:ext uri="{FF2B5EF4-FFF2-40B4-BE49-F238E27FC236}">
                <a16:creationId xmlns:a16="http://schemas.microsoft.com/office/drawing/2014/main" id="{F49CB550-4887-A333-8F59-B1EA7C6C62E0}"/>
              </a:ext>
            </a:extLst>
          </p:cNvPr>
          <p:cNvSpPr/>
          <p:nvPr/>
        </p:nvSpPr>
        <p:spPr>
          <a:xfrm>
            <a:off x="2303508" y="1691328"/>
            <a:ext cx="1782600" cy="1782600"/>
          </a:xfrm>
          <a:prstGeom prst="ellipse">
            <a:avLst/>
          </a:prstGeom>
          <a:solidFill>
            <a:srgbClr val="00C5BB">
              <a:alpha val="29610"/>
            </a:srgbClr>
          </a:solidFill>
          <a:ln>
            <a:noFill/>
          </a:ln>
        </p:spPr>
        <p:txBody>
          <a:bodyPr spcFirstLastPara="1" wrap="square" lIns="91425" tIns="91425" rIns="91425" bIns="91425" anchor="ctr" anchorCtr="0">
            <a:noAutofit/>
          </a:bodyPr>
          <a:lstStyle/>
          <a:p>
            <a:pPr algn="ctr"/>
            <a:r>
              <a:rPr lang="ar-KW" sz="2400" b="1"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عش ببطء وابق حاضرًا</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44"/>
                                        </p:tgtEl>
                                        <p:attrNameLst>
                                          <p:attrName>style.visibility</p:attrName>
                                        </p:attrNameLst>
                                      </p:cBhvr>
                                      <p:to>
                                        <p:strVal val="visible"/>
                                      </p:to>
                                    </p:set>
                                    <p:animEffect transition="in" filter="fade">
                                      <p:cBhvr>
                                        <p:cTn id="7" dur="500"/>
                                        <p:tgtEl>
                                          <p:spTgt spid="414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145"/>
                                        </p:tgtEl>
                                        <p:attrNameLst>
                                          <p:attrName>style.visibility</p:attrName>
                                        </p:attrNameLst>
                                      </p:cBhvr>
                                      <p:to>
                                        <p:strVal val="visible"/>
                                      </p:to>
                                    </p:set>
                                    <p:animEffect transition="in" filter="fade">
                                      <p:cBhvr>
                                        <p:cTn id="31" dur="500"/>
                                        <p:tgtEl>
                                          <p:spTgt spid="414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4" grpId="0" animBg="1"/>
      <p:bldP spid="4145" grpId="0" animBg="1"/>
      <p:bldP spid="12" grpId="0" animBg="1"/>
      <p:bldP spid="17" grpId="0" animBg="1"/>
      <p:bldP spid="18" grpId="0" animBg="1"/>
      <p:bldP spid="19" grpId="0" animBg="1"/>
      <p:bldP spid="20" grpId="0" animBg="1"/>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000"/>
        <p:cNvGrpSpPr/>
        <p:nvPr/>
      </p:nvGrpSpPr>
      <p:grpSpPr>
        <a:xfrm>
          <a:off x="0" y="0"/>
          <a:ext cx="0" cy="0"/>
          <a:chOff x="0" y="0"/>
          <a:chExt cx="0" cy="0"/>
        </a:xfrm>
      </p:grpSpPr>
      <p:sp>
        <p:nvSpPr>
          <p:cNvPr id="4001" name="Google Shape;4001;p48"/>
          <p:cNvSpPr/>
          <p:nvPr/>
        </p:nvSpPr>
        <p:spPr>
          <a:xfrm rot="3385977">
            <a:off x="4197876" y="257739"/>
            <a:ext cx="4728053" cy="4341482"/>
          </a:xfrm>
          <a:prstGeom prst="wedgeEllipseCallout">
            <a:avLst>
              <a:gd name="adj1" fmla="val -24294"/>
              <a:gd name="adj2" fmla="val 62845"/>
            </a:avLst>
          </a:prstGeom>
          <a:solidFill>
            <a:srgbClr val="FF80D1">
              <a:alpha val="89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2" name="Google Shape;4002;p48"/>
          <p:cNvSpPr txBox="1">
            <a:spLocks noGrp="1"/>
          </p:cNvSpPr>
          <p:nvPr>
            <p:ph type="title"/>
          </p:nvPr>
        </p:nvSpPr>
        <p:spPr>
          <a:xfrm rot="1090218">
            <a:off x="4064678" y="1591815"/>
            <a:ext cx="4518627" cy="2366894"/>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ar-KW"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a:t>
            </a:r>
            <a:r>
              <a:rPr lang="ar-KW" sz="72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سعادة</a:t>
            </a:r>
            <a:br>
              <a:rPr lang="ar-KW" sz="7200" b="1" dirty="0">
                <a:solidFill>
                  <a:schemeClr val="l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 sz="7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72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قرار</a:t>
            </a:r>
            <a:br>
              <a:rPr lang="ar-KW" sz="7200" b="1" dirty="0">
                <a:solidFill>
                  <a:schemeClr val="accent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endParaRPr sz="7200" b="1" dirty="0">
              <a:solidFill>
                <a:schemeClr val="accent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4003" name="Google Shape;4003;p48"/>
          <p:cNvGrpSpPr/>
          <p:nvPr/>
        </p:nvGrpSpPr>
        <p:grpSpPr>
          <a:xfrm rot="-3207371">
            <a:off x="180716" y="3037122"/>
            <a:ext cx="1067696" cy="972948"/>
            <a:chOff x="4785347" y="3786871"/>
            <a:chExt cx="1338412" cy="1219641"/>
          </a:xfrm>
        </p:grpSpPr>
        <p:sp>
          <p:nvSpPr>
            <p:cNvPr id="4004" name="Google Shape;4004;p48"/>
            <p:cNvSpPr/>
            <p:nvPr/>
          </p:nvSpPr>
          <p:spPr>
            <a:xfrm>
              <a:off x="4785347" y="3786871"/>
              <a:ext cx="1338412" cy="1219641"/>
            </a:xfrm>
            <a:custGeom>
              <a:avLst/>
              <a:gdLst/>
              <a:ahLst/>
              <a:cxnLst/>
              <a:rect l="l" t="t" r="r" b="b"/>
              <a:pathLst>
                <a:path w="41796" h="38087" extrusionOk="0">
                  <a:moveTo>
                    <a:pt x="20898" y="1"/>
                  </a:moveTo>
                  <a:cubicBezTo>
                    <a:pt x="16025" y="1"/>
                    <a:pt x="11152" y="1861"/>
                    <a:pt x="7431" y="5582"/>
                  </a:cubicBezTo>
                  <a:cubicBezTo>
                    <a:pt x="0" y="13013"/>
                    <a:pt x="0" y="25074"/>
                    <a:pt x="7431" y="32505"/>
                  </a:cubicBezTo>
                  <a:cubicBezTo>
                    <a:pt x="11152" y="36226"/>
                    <a:pt x="16025" y="38086"/>
                    <a:pt x="20898" y="38086"/>
                  </a:cubicBezTo>
                  <a:cubicBezTo>
                    <a:pt x="25771" y="38086"/>
                    <a:pt x="30644" y="36226"/>
                    <a:pt x="34365" y="32505"/>
                  </a:cubicBezTo>
                  <a:cubicBezTo>
                    <a:pt x="41795" y="25074"/>
                    <a:pt x="41795" y="13013"/>
                    <a:pt x="34365" y="5582"/>
                  </a:cubicBezTo>
                  <a:cubicBezTo>
                    <a:pt x="30644" y="1861"/>
                    <a:pt x="25771" y="1"/>
                    <a:pt x="2089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5" name="Google Shape;4005;p48"/>
            <p:cNvSpPr/>
            <p:nvPr/>
          </p:nvSpPr>
          <p:spPr>
            <a:xfrm>
              <a:off x="5739394" y="4571551"/>
              <a:ext cx="258005" cy="212341"/>
            </a:xfrm>
            <a:custGeom>
              <a:avLst/>
              <a:gdLst/>
              <a:ahLst/>
              <a:cxnLst/>
              <a:rect l="l" t="t" r="r" b="b"/>
              <a:pathLst>
                <a:path w="8057" h="6631" extrusionOk="0">
                  <a:moveTo>
                    <a:pt x="2346" y="1"/>
                  </a:moveTo>
                  <a:cubicBezTo>
                    <a:pt x="1664" y="1"/>
                    <a:pt x="996" y="340"/>
                    <a:pt x="603" y="960"/>
                  </a:cubicBezTo>
                  <a:cubicBezTo>
                    <a:pt x="0" y="1929"/>
                    <a:pt x="307" y="3216"/>
                    <a:pt x="1288" y="3807"/>
                  </a:cubicBezTo>
                  <a:lnTo>
                    <a:pt x="5812" y="6630"/>
                  </a:lnTo>
                  <a:cubicBezTo>
                    <a:pt x="6320" y="6004"/>
                    <a:pt x="6805" y="5343"/>
                    <a:pt x="7242" y="4657"/>
                  </a:cubicBezTo>
                  <a:cubicBezTo>
                    <a:pt x="7537" y="4185"/>
                    <a:pt x="7797" y="3701"/>
                    <a:pt x="8057" y="3204"/>
                  </a:cubicBezTo>
                  <a:lnTo>
                    <a:pt x="3461" y="334"/>
                  </a:lnTo>
                  <a:cubicBezTo>
                    <a:pt x="3117" y="108"/>
                    <a:pt x="2729" y="1"/>
                    <a:pt x="2346"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6" name="Google Shape;4006;p48"/>
            <p:cNvSpPr/>
            <p:nvPr/>
          </p:nvSpPr>
          <p:spPr>
            <a:xfrm>
              <a:off x="4900724" y="4029154"/>
              <a:ext cx="254611" cy="213302"/>
            </a:xfrm>
            <a:custGeom>
              <a:avLst/>
              <a:gdLst/>
              <a:ahLst/>
              <a:cxnLst/>
              <a:rect l="l" t="t" r="r" b="b"/>
              <a:pathLst>
                <a:path w="7951" h="6661" extrusionOk="0">
                  <a:moveTo>
                    <a:pt x="2103" y="1"/>
                  </a:moveTo>
                  <a:cubicBezTo>
                    <a:pt x="1784" y="450"/>
                    <a:pt x="1465" y="887"/>
                    <a:pt x="1170" y="1359"/>
                  </a:cubicBezTo>
                  <a:cubicBezTo>
                    <a:pt x="733" y="2056"/>
                    <a:pt x="343" y="2777"/>
                    <a:pt x="0" y="3521"/>
                  </a:cubicBezTo>
                  <a:lnTo>
                    <a:pt x="4525" y="6345"/>
                  </a:lnTo>
                  <a:cubicBezTo>
                    <a:pt x="4865" y="6559"/>
                    <a:pt x="5243" y="6661"/>
                    <a:pt x="5617" y="6661"/>
                  </a:cubicBezTo>
                  <a:cubicBezTo>
                    <a:pt x="6296" y="6661"/>
                    <a:pt x="6960" y="6324"/>
                    <a:pt x="7348" y="5707"/>
                  </a:cubicBezTo>
                  <a:cubicBezTo>
                    <a:pt x="7951" y="4738"/>
                    <a:pt x="7655" y="3474"/>
                    <a:pt x="6698" y="2883"/>
                  </a:cubicBezTo>
                  <a:lnTo>
                    <a:pt x="210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7" name="Google Shape;4007;p48"/>
            <p:cNvSpPr/>
            <p:nvPr/>
          </p:nvSpPr>
          <p:spPr>
            <a:xfrm>
              <a:off x="5231036" y="4128616"/>
              <a:ext cx="180030" cy="140034"/>
            </a:xfrm>
            <a:custGeom>
              <a:avLst/>
              <a:gdLst/>
              <a:ahLst/>
              <a:cxnLst/>
              <a:rect l="l" t="t" r="r" b="b"/>
              <a:pathLst>
                <a:path w="5622" h="4373" extrusionOk="0">
                  <a:moveTo>
                    <a:pt x="2520" y="1"/>
                  </a:moveTo>
                  <a:cubicBezTo>
                    <a:pt x="1603" y="1"/>
                    <a:pt x="706" y="464"/>
                    <a:pt x="199" y="1301"/>
                  </a:cubicBezTo>
                  <a:cubicBezTo>
                    <a:pt x="1" y="1615"/>
                    <a:pt x="271" y="1912"/>
                    <a:pt x="544" y="1912"/>
                  </a:cubicBezTo>
                  <a:cubicBezTo>
                    <a:pt x="661" y="1912"/>
                    <a:pt x="779" y="1858"/>
                    <a:pt x="861" y="1727"/>
                  </a:cubicBezTo>
                  <a:cubicBezTo>
                    <a:pt x="1225" y="1114"/>
                    <a:pt x="1873" y="777"/>
                    <a:pt x="2533" y="777"/>
                  </a:cubicBezTo>
                  <a:cubicBezTo>
                    <a:pt x="2880" y="777"/>
                    <a:pt x="3229" y="870"/>
                    <a:pt x="3542" y="1065"/>
                  </a:cubicBezTo>
                  <a:cubicBezTo>
                    <a:pt x="4464" y="1644"/>
                    <a:pt x="4735" y="2872"/>
                    <a:pt x="4133" y="3770"/>
                  </a:cubicBezTo>
                  <a:cubicBezTo>
                    <a:pt x="3967" y="4030"/>
                    <a:pt x="4156" y="4373"/>
                    <a:pt x="4464" y="4373"/>
                  </a:cubicBezTo>
                  <a:cubicBezTo>
                    <a:pt x="4594" y="4373"/>
                    <a:pt x="4724" y="4302"/>
                    <a:pt x="4794" y="4184"/>
                  </a:cubicBezTo>
                  <a:cubicBezTo>
                    <a:pt x="5621" y="2920"/>
                    <a:pt x="5243" y="1219"/>
                    <a:pt x="3956" y="415"/>
                  </a:cubicBezTo>
                  <a:cubicBezTo>
                    <a:pt x="3510" y="135"/>
                    <a:pt x="3012" y="1"/>
                    <a:pt x="2520"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8" name="Google Shape;4008;p48"/>
            <p:cNvSpPr/>
            <p:nvPr/>
          </p:nvSpPr>
          <p:spPr>
            <a:xfrm>
              <a:off x="5599487" y="4360138"/>
              <a:ext cx="179646" cy="139266"/>
            </a:xfrm>
            <a:custGeom>
              <a:avLst/>
              <a:gdLst/>
              <a:ahLst/>
              <a:cxnLst/>
              <a:rect l="l" t="t" r="r" b="b"/>
              <a:pathLst>
                <a:path w="5610" h="4349" extrusionOk="0">
                  <a:moveTo>
                    <a:pt x="2511" y="0"/>
                  </a:moveTo>
                  <a:cubicBezTo>
                    <a:pt x="1602" y="0"/>
                    <a:pt x="713" y="460"/>
                    <a:pt x="199" y="1289"/>
                  </a:cubicBezTo>
                  <a:cubicBezTo>
                    <a:pt x="1" y="1603"/>
                    <a:pt x="271" y="1900"/>
                    <a:pt x="544" y="1900"/>
                  </a:cubicBezTo>
                  <a:cubicBezTo>
                    <a:pt x="661" y="1900"/>
                    <a:pt x="779" y="1846"/>
                    <a:pt x="861" y="1714"/>
                  </a:cubicBezTo>
                  <a:cubicBezTo>
                    <a:pt x="1234" y="1184"/>
                    <a:pt x="1826" y="899"/>
                    <a:pt x="2431" y="899"/>
                  </a:cubicBezTo>
                  <a:cubicBezTo>
                    <a:pt x="2782" y="899"/>
                    <a:pt x="3138" y="995"/>
                    <a:pt x="3460" y="1195"/>
                  </a:cubicBezTo>
                  <a:cubicBezTo>
                    <a:pt x="4322" y="1738"/>
                    <a:pt x="4617" y="2860"/>
                    <a:pt x="4121" y="3746"/>
                  </a:cubicBezTo>
                  <a:cubicBezTo>
                    <a:pt x="4015" y="3935"/>
                    <a:pt x="4062" y="4172"/>
                    <a:pt x="4251" y="4290"/>
                  </a:cubicBezTo>
                  <a:cubicBezTo>
                    <a:pt x="4310" y="4325"/>
                    <a:pt x="4381" y="4349"/>
                    <a:pt x="4452" y="4349"/>
                  </a:cubicBezTo>
                  <a:cubicBezTo>
                    <a:pt x="4594" y="4349"/>
                    <a:pt x="4724" y="4290"/>
                    <a:pt x="4794" y="4172"/>
                  </a:cubicBezTo>
                  <a:cubicBezTo>
                    <a:pt x="5610" y="2907"/>
                    <a:pt x="5232" y="1218"/>
                    <a:pt x="3944" y="415"/>
                  </a:cubicBezTo>
                  <a:cubicBezTo>
                    <a:pt x="3497" y="134"/>
                    <a:pt x="3001" y="0"/>
                    <a:pt x="251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9" name="Google Shape;4009;p48"/>
            <p:cNvSpPr/>
            <p:nvPr/>
          </p:nvSpPr>
          <p:spPr>
            <a:xfrm>
              <a:off x="5339176" y="3968375"/>
              <a:ext cx="179518" cy="126265"/>
            </a:xfrm>
            <a:custGeom>
              <a:avLst/>
              <a:gdLst/>
              <a:ahLst/>
              <a:cxnLst/>
              <a:rect l="l" t="t" r="r" b="b"/>
              <a:pathLst>
                <a:path w="5606" h="3943" extrusionOk="0">
                  <a:moveTo>
                    <a:pt x="2063" y="0"/>
                  </a:moveTo>
                  <a:cubicBezTo>
                    <a:pt x="1480" y="0"/>
                    <a:pt x="881" y="157"/>
                    <a:pt x="319" y="505"/>
                  </a:cubicBezTo>
                  <a:cubicBezTo>
                    <a:pt x="1" y="659"/>
                    <a:pt x="178" y="1072"/>
                    <a:pt x="440" y="1072"/>
                  </a:cubicBezTo>
                  <a:cubicBezTo>
                    <a:pt x="499" y="1072"/>
                    <a:pt x="563" y="1051"/>
                    <a:pt x="626" y="1001"/>
                  </a:cubicBezTo>
                  <a:cubicBezTo>
                    <a:pt x="1088" y="716"/>
                    <a:pt x="1582" y="588"/>
                    <a:pt x="2062" y="588"/>
                  </a:cubicBezTo>
                  <a:cubicBezTo>
                    <a:pt x="3593" y="588"/>
                    <a:pt x="4988" y="1897"/>
                    <a:pt x="4808" y="3624"/>
                  </a:cubicBezTo>
                  <a:cubicBezTo>
                    <a:pt x="4796" y="3789"/>
                    <a:pt x="4914" y="3931"/>
                    <a:pt x="5068" y="3943"/>
                  </a:cubicBezTo>
                  <a:lnTo>
                    <a:pt x="5103" y="3943"/>
                  </a:lnTo>
                  <a:cubicBezTo>
                    <a:pt x="5257" y="3943"/>
                    <a:pt x="5375" y="3836"/>
                    <a:pt x="5398" y="3683"/>
                  </a:cubicBezTo>
                  <a:cubicBezTo>
                    <a:pt x="5605" y="1589"/>
                    <a:pt x="3918" y="0"/>
                    <a:pt x="2063"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0" name="Google Shape;4010;p48"/>
            <p:cNvSpPr/>
            <p:nvPr/>
          </p:nvSpPr>
          <p:spPr>
            <a:xfrm>
              <a:off x="5703112" y="4196471"/>
              <a:ext cx="179774" cy="126265"/>
            </a:xfrm>
            <a:custGeom>
              <a:avLst/>
              <a:gdLst/>
              <a:ahLst/>
              <a:cxnLst/>
              <a:rect l="l" t="t" r="r" b="b"/>
              <a:pathLst>
                <a:path w="5614" h="3943" extrusionOk="0">
                  <a:moveTo>
                    <a:pt x="2069" y="1"/>
                  </a:moveTo>
                  <a:cubicBezTo>
                    <a:pt x="1485" y="1"/>
                    <a:pt x="883" y="158"/>
                    <a:pt x="318" y="505"/>
                  </a:cubicBezTo>
                  <a:cubicBezTo>
                    <a:pt x="0" y="659"/>
                    <a:pt x="177" y="1073"/>
                    <a:pt x="439" y="1073"/>
                  </a:cubicBezTo>
                  <a:cubicBezTo>
                    <a:pt x="498" y="1073"/>
                    <a:pt x="562" y="1052"/>
                    <a:pt x="625" y="1001"/>
                  </a:cubicBezTo>
                  <a:cubicBezTo>
                    <a:pt x="1090" y="717"/>
                    <a:pt x="1585" y="588"/>
                    <a:pt x="2066" y="588"/>
                  </a:cubicBezTo>
                  <a:cubicBezTo>
                    <a:pt x="3599" y="588"/>
                    <a:pt x="4987" y="1897"/>
                    <a:pt x="4807" y="3624"/>
                  </a:cubicBezTo>
                  <a:cubicBezTo>
                    <a:pt x="4795" y="3789"/>
                    <a:pt x="4913" y="3931"/>
                    <a:pt x="5079" y="3943"/>
                  </a:cubicBezTo>
                  <a:lnTo>
                    <a:pt x="5102" y="3943"/>
                  </a:lnTo>
                  <a:cubicBezTo>
                    <a:pt x="5256" y="3943"/>
                    <a:pt x="5374" y="3837"/>
                    <a:pt x="5398" y="3683"/>
                  </a:cubicBezTo>
                  <a:cubicBezTo>
                    <a:pt x="5613" y="1589"/>
                    <a:pt x="3928" y="1"/>
                    <a:pt x="2069"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1" name="Google Shape;4011;p48"/>
            <p:cNvSpPr/>
            <p:nvPr/>
          </p:nvSpPr>
          <p:spPr>
            <a:xfrm>
              <a:off x="5122768" y="4317965"/>
              <a:ext cx="526994" cy="397143"/>
            </a:xfrm>
            <a:custGeom>
              <a:avLst/>
              <a:gdLst/>
              <a:ahLst/>
              <a:cxnLst/>
              <a:rect l="l" t="t" r="r" b="b"/>
              <a:pathLst>
                <a:path w="16457" h="12402" extrusionOk="0">
                  <a:moveTo>
                    <a:pt x="2225" y="0"/>
                  </a:moveTo>
                  <a:cubicBezTo>
                    <a:pt x="1663" y="0"/>
                    <a:pt x="1132" y="369"/>
                    <a:pt x="981" y="964"/>
                  </a:cubicBezTo>
                  <a:cubicBezTo>
                    <a:pt x="1" y="4827"/>
                    <a:pt x="1619" y="8879"/>
                    <a:pt x="4998" y="10993"/>
                  </a:cubicBezTo>
                  <a:cubicBezTo>
                    <a:pt x="6496" y="11937"/>
                    <a:pt x="8190" y="12401"/>
                    <a:pt x="9877" y="12401"/>
                  </a:cubicBezTo>
                  <a:cubicBezTo>
                    <a:pt x="11994" y="12401"/>
                    <a:pt x="14099" y="11670"/>
                    <a:pt x="15795" y="10237"/>
                  </a:cubicBezTo>
                  <a:cubicBezTo>
                    <a:pt x="16456" y="9682"/>
                    <a:pt x="16374" y="8643"/>
                    <a:pt x="15641" y="8182"/>
                  </a:cubicBezTo>
                  <a:lnTo>
                    <a:pt x="2907" y="196"/>
                  </a:lnTo>
                  <a:cubicBezTo>
                    <a:pt x="2690" y="62"/>
                    <a:pt x="2455" y="0"/>
                    <a:pt x="2225" y="0"/>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2" name="Google Shape;4012;p48"/>
            <p:cNvSpPr/>
            <p:nvPr/>
          </p:nvSpPr>
          <p:spPr>
            <a:xfrm>
              <a:off x="5185949" y="4319310"/>
              <a:ext cx="447546" cy="298258"/>
            </a:xfrm>
            <a:custGeom>
              <a:avLst/>
              <a:gdLst/>
              <a:ahLst/>
              <a:cxnLst/>
              <a:rect l="l" t="t" r="r" b="b"/>
              <a:pathLst>
                <a:path w="13976" h="9314" extrusionOk="0">
                  <a:moveTo>
                    <a:pt x="556" y="1"/>
                  </a:moveTo>
                  <a:lnTo>
                    <a:pt x="556" y="1"/>
                  </a:lnTo>
                  <a:cubicBezTo>
                    <a:pt x="0" y="922"/>
                    <a:pt x="284" y="2103"/>
                    <a:pt x="1194" y="2682"/>
                  </a:cubicBezTo>
                  <a:lnTo>
                    <a:pt x="11282" y="9014"/>
                  </a:lnTo>
                  <a:cubicBezTo>
                    <a:pt x="11607" y="9217"/>
                    <a:pt x="11970" y="9314"/>
                    <a:pt x="12329" y="9314"/>
                  </a:cubicBezTo>
                  <a:cubicBezTo>
                    <a:pt x="12973" y="9314"/>
                    <a:pt x="13604" y="9000"/>
                    <a:pt x="13975" y="8423"/>
                  </a:cubicBezTo>
                  <a:cubicBezTo>
                    <a:pt x="13893" y="8317"/>
                    <a:pt x="13798" y="8223"/>
                    <a:pt x="13680" y="8140"/>
                  </a:cubicBezTo>
                  <a:lnTo>
                    <a:pt x="934" y="154"/>
                  </a:lnTo>
                  <a:cubicBezTo>
                    <a:pt x="816" y="83"/>
                    <a:pt x="686" y="24"/>
                    <a:pt x="5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3" name="Google Shape;4013;p48"/>
            <p:cNvSpPr/>
            <p:nvPr/>
          </p:nvSpPr>
          <p:spPr>
            <a:xfrm>
              <a:off x="5121263" y="4521468"/>
              <a:ext cx="329512" cy="301044"/>
            </a:xfrm>
            <a:custGeom>
              <a:avLst/>
              <a:gdLst/>
              <a:ahLst/>
              <a:cxnLst/>
              <a:rect l="l" t="t" r="r" b="b"/>
              <a:pathLst>
                <a:path w="10290" h="9401" extrusionOk="0">
                  <a:moveTo>
                    <a:pt x="4442" y="1"/>
                  </a:moveTo>
                  <a:cubicBezTo>
                    <a:pt x="3664" y="1"/>
                    <a:pt x="2966" y="350"/>
                    <a:pt x="2422" y="1224"/>
                  </a:cubicBezTo>
                  <a:lnTo>
                    <a:pt x="1123" y="3280"/>
                  </a:lnTo>
                  <a:cubicBezTo>
                    <a:pt x="0" y="5087"/>
                    <a:pt x="544" y="7485"/>
                    <a:pt x="2351" y="8619"/>
                  </a:cubicBezTo>
                  <a:lnTo>
                    <a:pt x="2647" y="8808"/>
                  </a:lnTo>
                  <a:cubicBezTo>
                    <a:pt x="3290" y="9209"/>
                    <a:pt x="4003" y="9401"/>
                    <a:pt x="4708" y="9401"/>
                  </a:cubicBezTo>
                  <a:cubicBezTo>
                    <a:pt x="5998" y="9401"/>
                    <a:pt x="7257" y="8760"/>
                    <a:pt x="7998" y="7592"/>
                  </a:cubicBezTo>
                  <a:lnTo>
                    <a:pt x="9297" y="5536"/>
                  </a:lnTo>
                  <a:cubicBezTo>
                    <a:pt x="10290" y="3941"/>
                    <a:pt x="9498" y="2654"/>
                    <a:pt x="8069" y="1602"/>
                  </a:cubicBezTo>
                  <a:cubicBezTo>
                    <a:pt x="7907" y="1497"/>
                    <a:pt x="7721" y="1439"/>
                    <a:pt x="7538" y="1439"/>
                  </a:cubicBezTo>
                  <a:cubicBezTo>
                    <a:pt x="7494" y="1439"/>
                    <a:pt x="7450" y="1442"/>
                    <a:pt x="7407" y="1449"/>
                  </a:cubicBezTo>
                  <a:cubicBezTo>
                    <a:pt x="7390" y="1451"/>
                    <a:pt x="7372" y="1452"/>
                    <a:pt x="7354" y="1452"/>
                  </a:cubicBezTo>
                  <a:cubicBezTo>
                    <a:pt x="7266" y="1452"/>
                    <a:pt x="7181" y="1427"/>
                    <a:pt x="7112" y="1378"/>
                  </a:cubicBezTo>
                  <a:cubicBezTo>
                    <a:pt x="7017" y="1319"/>
                    <a:pt x="6947" y="1236"/>
                    <a:pt x="6911" y="1142"/>
                  </a:cubicBezTo>
                  <a:cubicBezTo>
                    <a:pt x="6840" y="917"/>
                    <a:pt x="6687" y="728"/>
                    <a:pt x="6486" y="610"/>
                  </a:cubicBezTo>
                  <a:cubicBezTo>
                    <a:pt x="5777" y="237"/>
                    <a:pt x="5082" y="1"/>
                    <a:pt x="4442" y="1"/>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4" name="Google Shape;4014;p48"/>
            <p:cNvSpPr/>
            <p:nvPr/>
          </p:nvSpPr>
          <p:spPr>
            <a:xfrm>
              <a:off x="5263251" y="4550832"/>
              <a:ext cx="103176" cy="133342"/>
            </a:xfrm>
            <a:custGeom>
              <a:avLst/>
              <a:gdLst/>
              <a:ahLst/>
              <a:cxnLst/>
              <a:rect l="l" t="t" r="r" b="b"/>
              <a:pathLst>
                <a:path w="3222" h="4164" extrusionOk="0">
                  <a:moveTo>
                    <a:pt x="2371" y="0"/>
                  </a:moveTo>
                  <a:lnTo>
                    <a:pt x="233" y="3402"/>
                  </a:lnTo>
                  <a:cubicBezTo>
                    <a:pt x="1" y="3792"/>
                    <a:pt x="332" y="4164"/>
                    <a:pt x="677" y="4164"/>
                  </a:cubicBezTo>
                  <a:cubicBezTo>
                    <a:pt x="824" y="4164"/>
                    <a:pt x="974" y="4096"/>
                    <a:pt x="1083" y="3934"/>
                  </a:cubicBezTo>
                  <a:lnTo>
                    <a:pt x="3221" y="532"/>
                  </a:lnTo>
                  <a:lnTo>
                    <a:pt x="2973" y="532"/>
                  </a:lnTo>
                  <a:cubicBezTo>
                    <a:pt x="2956" y="534"/>
                    <a:pt x="2938" y="535"/>
                    <a:pt x="2920" y="535"/>
                  </a:cubicBezTo>
                  <a:cubicBezTo>
                    <a:pt x="2832" y="535"/>
                    <a:pt x="2747" y="510"/>
                    <a:pt x="2678" y="461"/>
                  </a:cubicBezTo>
                  <a:cubicBezTo>
                    <a:pt x="2583" y="402"/>
                    <a:pt x="2513" y="319"/>
                    <a:pt x="2477" y="225"/>
                  </a:cubicBezTo>
                  <a:cubicBezTo>
                    <a:pt x="2442" y="154"/>
                    <a:pt x="2406" y="71"/>
                    <a:pt x="2371" y="0"/>
                  </a:cubicBezTo>
                  <a:close/>
                </a:path>
              </a:pathLst>
            </a:custGeom>
            <a:solidFill>
              <a:srgbClr val="FF82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15" name="Google Shape;4015;p48"/>
          <p:cNvGrpSpPr/>
          <p:nvPr/>
        </p:nvGrpSpPr>
        <p:grpSpPr>
          <a:xfrm>
            <a:off x="4110426" y="318174"/>
            <a:ext cx="923158" cy="836093"/>
            <a:chOff x="4555151" y="48351"/>
            <a:chExt cx="808440" cy="732194"/>
          </a:xfrm>
        </p:grpSpPr>
        <p:sp>
          <p:nvSpPr>
            <p:cNvPr id="4016" name="Google Shape;4016;p48"/>
            <p:cNvSpPr/>
            <p:nvPr/>
          </p:nvSpPr>
          <p:spPr>
            <a:xfrm>
              <a:off x="4555151" y="48351"/>
              <a:ext cx="808440" cy="732194"/>
            </a:xfrm>
            <a:custGeom>
              <a:avLst/>
              <a:gdLst/>
              <a:ahLst/>
              <a:cxnLst/>
              <a:rect l="l" t="t" r="r" b="b"/>
              <a:pathLst>
                <a:path w="25246" h="22865" extrusionOk="0">
                  <a:moveTo>
                    <a:pt x="12638" y="1"/>
                  </a:moveTo>
                  <a:cubicBezTo>
                    <a:pt x="11711" y="1"/>
                    <a:pt x="10769" y="114"/>
                    <a:pt x="9830" y="352"/>
                  </a:cubicBezTo>
                  <a:cubicBezTo>
                    <a:pt x="3710" y="1899"/>
                    <a:pt x="1" y="8113"/>
                    <a:pt x="1548" y="14232"/>
                  </a:cubicBezTo>
                  <a:cubicBezTo>
                    <a:pt x="2858" y="19412"/>
                    <a:pt x="7511" y="22865"/>
                    <a:pt x="12620" y="22865"/>
                  </a:cubicBezTo>
                  <a:cubicBezTo>
                    <a:pt x="13547" y="22865"/>
                    <a:pt x="14489" y="22751"/>
                    <a:pt x="15429" y="22513"/>
                  </a:cubicBezTo>
                  <a:cubicBezTo>
                    <a:pt x="21548" y="20966"/>
                    <a:pt x="25246" y="14752"/>
                    <a:pt x="23710" y="8633"/>
                  </a:cubicBezTo>
                  <a:cubicBezTo>
                    <a:pt x="22400" y="3454"/>
                    <a:pt x="17747" y="1"/>
                    <a:pt x="1263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7" name="Google Shape;4017;p48"/>
            <p:cNvSpPr/>
            <p:nvPr/>
          </p:nvSpPr>
          <p:spPr>
            <a:xfrm>
              <a:off x="5175554" y="548094"/>
              <a:ext cx="109357" cy="99014"/>
            </a:xfrm>
            <a:custGeom>
              <a:avLst/>
              <a:gdLst/>
              <a:ahLst/>
              <a:cxnLst/>
              <a:rect l="l" t="t" r="r" b="b"/>
              <a:pathLst>
                <a:path w="3415" h="3092" extrusionOk="0">
                  <a:moveTo>
                    <a:pt x="1400" y="0"/>
                  </a:moveTo>
                  <a:cubicBezTo>
                    <a:pt x="991" y="0"/>
                    <a:pt x="592" y="201"/>
                    <a:pt x="355" y="576"/>
                  </a:cubicBezTo>
                  <a:cubicBezTo>
                    <a:pt x="1" y="1154"/>
                    <a:pt x="166" y="1910"/>
                    <a:pt x="745" y="2265"/>
                  </a:cubicBezTo>
                  <a:lnTo>
                    <a:pt x="2056" y="3092"/>
                  </a:lnTo>
                  <a:cubicBezTo>
                    <a:pt x="2363" y="2726"/>
                    <a:pt x="2659" y="2324"/>
                    <a:pt x="2918" y="1910"/>
                  </a:cubicBezTo>
                  <a:cubicBezTo>
                    <a:pt x="3107" y="1627"/>
                    <a:pt x="3261" y="1332"/>
                    <a:pt x="3415" y="1048"/>
                  </a:cubicBezTo>
                  <a:lnTo>
                    <a:pt x="2056" y="186"/>
                  </a:lnTo>
                  <a:cubicBezTo>
                    <a:pt x="1851" y="60"/>
                    <a:pt x="1624" y="0"/>
                    <a:pt x="1400"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8" name="Google Shape;4018;p48"/>
            <p:cNvSpPr/>
            <p:nvPr/>
          </p:nvSpPr>
          <p:spPr>
            <a:xfrm>
              <a:off x="4627425" y="193125"/>
              <a:ext cx="107852" cy="100006"/>
            </a:xfrm>
            <a:custGeom>
              <a:avLst/>
              <a:gdLst/>
              <a:ahLst/>
              <a:cxnLst/>
              <a:rect l="l" t="t" r="r" b="b"/>
              <a:pathLst>
                <a:path w="3368" h="3123" extrusionOk="0">
                  <a:moveTo>
                    <a:pt x="1264" y="1"/>
                  </a:moveTo>
                  <a:cubicBezTo>
                    <a:pt x="1075" y="261"/>
                    <a:pt x="874" y="533"/>
                    <a:pt x="697" y="816"/>
                  </a:cubicBezTo>
                  <a:cubicBezTo>
                    <a:pt x="437" y="1230"/>
                    <a:pt x="201" y="1667"/>
                    <a:pt x="0" y="2104"/>
                  </a:cubicBezTo>
                  <a:lnTo>
                    <a:pt x="1312" y="2931"/>
                  </a:lnTo>
                  <a:cubicBezTo>
                    <a:pt x="1517" y="3061"/>
                    <a:pt x="1745" y="3122"/>
                    <a:pt x="1969" y="3122"/>
                  </a:cubicBezTo>
                  <a:cubicBezTo>
                    <a:pt x="2378" y="3122"/>
                    <a:pt x="2776" y="2919"/>
                    <a:pt x="3013" y="2553"/>
                  </a:cubicBezTo>
                  <a:cubicBezTo>
                    <a:pt x="3367" y="1974"/>
                    <a:pt x="3202" y="1218"/>
                    <a:pt x="2623" y="852"/>
                  </a:cubicBezTo>
                  <a:lnTo>
                    <a:pt x="1264"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9" name="Google Shape;4019;p48"/>
            <p:cNvSpPr/>
            <p:nvPr/>
          </p:nvSpPr>
          <p:spPr>
            <a:xfrm>
              <a:off x="4814661" y="424039"/>
              <a:ext cx="186755" cy="134174"/>
            </a:xfrm>
            <a:custGeom>
              <a:avLst/>
              <a:gdLst/>
              <a:ahLst/>
              <a:cxnLst/>
              <a:rect l="l" t="t" r="r" b="b"/>
              <a:pathLst>
                <a:path w="5832" h="4190" extrusionOk="0">
                  <a:moveTo>
                    <a:pt x="1047" y="0"/>
                  </a:moveTo>
                  <a:cubicBezTo>
                    <a:pt x="988" y="0"/>
                    <a:pt x="931" y="30"/>
                    <a:pt x="899" y="102"/>
                  </a:cubicBezTo>
                  <a:cubicBezTo>
                    <a:pt x="1" y="2004"/>
                    <a:pt x="1395" y="4190"/>
                    <a:pt x="3498" y="4190"/>
                  </a:cubicBezTo>
                  <a:cubicBezTo>
                    <a:pt x="4360" y="4190"/>
                    <a:pt x="5175" y="3800"/>
                    <a:pt x="5718" y="3138"/>
                  </a:cubicBezTo>
                  <a:cubicBezTo>
                    <a:pt x="5831" y="2999"/>
                    <a:pt x="5714" y="2847"/>
                    <a:pt x="5583" y="2847"/>
                  </a:cubicBezTo>
                  <a:cubicBezTo>
                    <a:pt x="5536" y="2847"/>
                    <a:pt x="5487" y="2867"/>
                    <a:pt x="5447" y="2914"/>
                  </a:cubicBezTo>
                  <a:cubicBezTo>
                    <a:pt x="4954" y="3507"/>
                    <a:pt x="4236" y="3826"/>
                    <a:pt x="3506" y="3826"/>
                  </a:cubicBezTo>
                  <a:cubicBezTo>
                    <a:pt x="3045" y="3826"/>
                    <a:pt x="2579" y="3699"/>
                    <a:pt x="2163" y="3434"/>
                  </a:cubicBezTo>
                  <a:cubicBezTo>
                    <a:pt x="1088" y="2760"/>
                    <a:pt x="686" y="1402"/>
                    <a:pt x="1218" y="256"/>
                  </a:cubicBezTo>
                  <a:cubicBezTo>
                    <a:pt x="1280" y="115"/>
                    <a:pt x="1162" y="0"/>
                    <a:pt x="1047"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0" name="Google Shape;4020;p48"/>
            <p:cNvSpPr/>
            <p:nvPr/>
          </p:nvSpPr>
          <p:spPr>
            <a:xfrm>
              <a:off x="4881876" y="171318"/>
              <a:ext cx="105866" cy="75573"/>
            </a:xfrm>
            <a:custGeom>
              <a:avLst/>
              <a:gdLst/>
              <a:ahLst/>
              <a:cxnLst/>
              <a:rect l="l" t="t" r="r" b="b"/>
              <a:pathLst>
                <a:path w="3306" h="2360" extrusionOk="0">
                  <a:moveTo>
                    <a:pt x="1183" y="1"/>
                  </a:moveTo>
                  <a:cubicBezTo>
                    <a:pt x="833" y="1"/>
                    <a:pt x="473" y="95"/>
                    <a:pt x="135" y="304"/>
                  </a:cubicBezTo>
                  <a:cubicBezTo>
                    <a:pt x="0" y="418"/>
                    <a:pt x="101" y="612"/>
                    <a:pt x="246" y="612"/>
                  </a:cubicBezTo>
                  <a:cubicBezTo>
                    <a:pt x="267" y="612"/>
                    <a:pt x="289" y="608"/>
                    <a:pt x="312" y="599"/>
                  </a:cubicBezTo>
                  <a:cubicBezTo>
                    <a:pt x="592" y="423"/>
                    <a:pt x="891" y="344"/>
                    <a:pt x="1182" y="344"/>
                  </a:cubicBezTo>
                  <a:cubicBezTo>
                    <a:pt x="2102" y="344"/>
                    <a:pt x="2936" y="1138"/>
                    <a:pt x="2828" y="2170"/>
                  </a:cubicBezTo>
                  <a:cubicBezTo>
                    <a:pt x="2816" y="2265"/>
                    <a:pt x="2887" y="2359"/>
                    <a:pt x="2981" y="2359"/>
                  </a:cubicBezTo>
                  <a:lnTo>
                    <a:pt x="3005" y="2359"/>
                  </a:lnTo>
                  <a:cubicBezTo>
                    <a:pt x="3088" y="2359"/>
                    <a:pt x="3159" y="2300"/>
                    <a:pt x="3171" y="2218"/>
                  </a:cubicBezTo>
                  <a:cubicBezTo>
                    <a:pt x="3305" y="959"/>
                    <a:pt x="2297" y="1"/>
                    <a:pt x="118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1" name="Google Shape;4021;p48"/>
            <p:cNvSpPr/>
            <p:nvPr/>
          </p:nvSpPr>
          <p:spPr>
            <a:xfrm>
              <a:off x="5108980" y="295789"/>
              <a:ext cx="105066" cy="75925"/>
            </a:xfrm>
            <a:custGeom>
              <a:avLst/>
              <a:gdLst/>
              <a:ahLst/>
              <a:cxnLst/>
              <a:rect l="l" t="t" r="r" b="b"/>
              <a:pathLst>
                <a:path w="3281" h="2371" extrusionOk="0">
                  <a:moveTo>
                    <a:pt x="1155" y="1"/>
                  </a:moveTo>
                  <a:cubicBezTo>
                    <a:pt x="805" y="1"/>
                    <a:pt x="445" y="95"/>
                    <a:pt x="107" y="303"/>
                  </a:cubicBezTo>
                  <a:cubicBezTo>
                    <a:pt x="24" y="351"/>
                    <a:pt x="0" y="457"/>
                    <a:pt x="48" y="540"/>
                  </a:cubicBezTo>
                  <a:cubicBezTo>
                    <a:pt x="79" y="594"/>
                    <a:pt x="140" y="623"/>
                    <a:pt x="202" y="623"/>
                  </a:cubicBezTo>
                  <a:cubicBezTo>
                    <a:pt x="235" y="623"/>
                    <a:pt x="267" y="615"/>
                    <a:pt x="296" y="599"/>
                  </a:cubicBezTo>
                  <a:cubicBezTo>
                    <a:pt x="572" y="427"/>
                    <a:pt x="868" y="349"/>
                    <a:pt x="1155" y="349"/>
                  </a:cubicBezTo>
                  <a:cubicBezTo>
                    <a:pt x="2072" y="349"/>
                    <a:pt x="2908" y="1139"/>
                    <a:pt x="2800" y="2182"/>
                  </a:cubicBezTo>
                  <a:cubicBezTo>
                    <a:pt x="2788" y="2276"/>
                    <a:pt x="2859" y="2359"/>
                    <a:pt x="2966" y="2371"/>
                  </a:cubicBezTo>
                  <a:lnTo>
                    <a:pt x="2977" y="2371"/>
                  </a:lnTo>
                  <a:cubicBezTo>
                    <a:pt x="3060" y="2371"/>
                    <a:pt x="3143" y="2300"/>
                    <a:pt x="3155" y="2217"/>
                  </a:cubicBezTo>
                  <a:cubicBezTo>
                    <a:pt x="3281" y="958"/>
                    <a:pt x="2270" y="1"/>
                    <a:pt x="1155"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2" name="Google Shape;4022;p48"/>
            <p:cNvSpPr/>
            <p:nvPr/>
          </p:nvSpPr>
          <p:spPr>
            <a:xfrm>
              <a:off x="4944032" y="307733"/>
              <a:ext cx="117234" cy="78007"/>
            </a:xfrm>
            <a:custGeom>
              <a:avLst/>
              <a:gdLst/>
              <a:ahLst/>
              <a:cxnLst/>
              <a:rect l="l" t="t" r="r" b="b"/>
              <a:pathLst>
                <a:path w="3661" h="2436" extrusionOk="0">
                  <a:moveTo>
                    <a:pt x="241" y="0"/>
                  </a:moveTo>
                  <a:cubicBezTo>
                    <a:pt x="119" y="0"/>
                    <a:pt x="13" y="103"/>
                    <a:pt x="13" y="226"/>
                  </a:cubicBezTo>
                  <a:cubicBezTo>
                    <a:pt x="1" y="356"/>
                    <a:pt x="107" y="462"/>
                    <a:pt x="237" y="474"/>
                  </a:cubicBezTo>
                  <a:cubicBezTo>
                    <a:pt x="1430" y="616"/>
                    <a:pt x="2517" y="1301"/>
                    <a:pt x="3167" y="2317"/>
                  </a:cubicBezTo>
                  <a:cubicBezTo>
                    <a:pt x="3202" y="2399"/>
                    <a:pt x="3285" y="2435"/>
                    <a:pt x="3368" y="2435"/>
                  </a:cubicBezTo>
                  <a:cubicBezTo>
                    <a:pt x="3373" y="2435"/>
                    <a:pt x="3378" y="2435"/>
                    <a:pt x="3383" y="2435"/>
                  </a:cubicBezTo>
                  <a:cubicBezTo>
                    <a:pt x="3551" y="2435"/>
                    <a:pt x="3660" y="2242"/>
                    <a:pt x="3569" y="2092"/>
                  </a:cubicBezTo>
                  <a:cubicBezTo>
                    <a:pt x="2848" y="923"/>
                    <a:pt x="1631" y="167"/>
                    <a:pt x="261" y="1"/>
                  </a:cubicBezTo>
                  <a:cubicBezTo>
                    <a:pt x="254" y="1"/>
                    <a:pt x="248" y="0"/>
                    <a:pt x="24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3" name="Google Shape;4023;p48"/>
            <p:cNvSpPr/>
            <p:nvPr/>
          </p:nvSpPr>
          <p:spPr>
            <a:xfrm>
              <a:off x="4732395" y="113421"/>
              <a:ext cx="71346" cy="89215"/>
            </a:xfrm>
            <a:custGeom>
              <a:avLst/>
              <a:gdLst/>
              <a:ahLst/>
              <a:cxnLst/>
              <a:rect l="l" t="t" r="r" b="b"/>
              <a:pathLst>
                <a:path w="2228" h="2786" extrusionOk="0">
                  <a:moveTo>
                    <a:pt x="332" y="1"/>
                  </a:moveTo>
                  <a:cubicBezTo>
                    <a:pt x="164" y="1"/>
                    <a:pt x="0" y="197"/>
                    <a:pt x="136" y="375"/>
                  </a:cubicBezTo>
                  <a:lnTo>
                    <a:pt x="1767" y="2679"/>
                  </a:lnTo>
                  <a:cubicBezTo>
                    <a:pt x="1814" y="2750"/>
                    <a:pt x="1885" y="2785"/>
                    <a:pt x="1967" y="2785"/>
                  </a:cubicBezTo>
                  <a:cubicBezTo>
                    <a:pt x="2015" y="2785"/>
                    <a:pt x="2062" y="2762"/>
                    <a:pt x="2097" y="2738"/>
                  </a:cubicBezTo>
                  <a:cubicBezTo>
                    <a:pt x="2204" y="2667"/>
                    <a:pt x="2227" y="2514"/>
                    <a:pt x="2156" y="2407"/>
                  </a:cubicBezTo>
                  <a:lnTo>
                    <a:pt x="514" y="104"/>
                  </a:lnTo>
                  <a:cubicBezTo>
                    <a:pt x="464" y="31"/>
                    <a:pt x="398" y="1"/>
                    <a:pt x="332"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4" name="Google Shape;4024;p48"/>
            <p:cNvSpPr/>
            <p:nvPr/>
          </p:nvSpPr>
          <p:spPr>
            <a:xfrm>
              <a:off x="4748855" y="173143"/>
              <a:ext cx="230786" cy="219354"/>
            </a:xfrm>
            <a:custGeom>
              <a:avLst/>
              <a:gdLst/>
              <a:ahLst/>
              <a:cxnLst/>
              <a:rect l="l" t="t" r="r" b="b"/>
              <a:pathLst>
                <a:path w="7207" h="6850" extrusionOk="0">
                  <a:moveTo>
                    <a:pt x="1804" y="1"/>
                  </a:moveTo>
                  <a:cubicBezTo>
                    <a:pt x="1698" y="1"/>
                    <a:pt x="1596" y="55"/>
                    <a:pt x="1536" y="152"/>
                  </a:cubicBezTo>
                  <a:lnTo>
                    <a:pt x="1028" y="968"/>
                  </a:lnTo>
                  <a:cubicBezTo>
                    <a:pt x="981" y="1027"/>
                    <a:pt x="969" y="1098"/>
                    <a:pt x="981" y="1168"/>
                  </a:cubicBezTo>
                  <a:lnTo>
                    <a:pt x="1075" y="2243"/>
                  </a:lnTo>
                  <a:lnTo>
                    <a:pt x="378" y="3354"/>
                  </a:lnTo>
                  <a:cubicBezTo>
                    <a:pt x="0" y="3968"/>
                    <a:pt x="178" y="4783"/>
                    <a:pt x="792" y="5173"/>
                  </a:cubicBezTo>
                  <a:lnTo>
                    <a:pt x="2871" y="6484"/>
                  </a:lnTo>
                  <a:cubicBezTo>
                    <a:pt x="3265" y="6732"/>
                    <a:pt x="3704" y="6850"/>
                    <a:pt x="4137" y="6850"/>
                  </a:cubicBezTo>
                  <a:cubicBezTo>
                    <a:pt x="4925" y="6850"/>
                    <a:pt x="5694" y="6460"/>
                    <a:pt x="6143" y="5752"/>
                  </a:cubicBezTo>
                  <a:lnTo>
                    <a:pt x="6817" y="4665"/>
                  </a:lnTo>
                  <a:cubicBezTo>
                    <a:pt x="7206" y="4051"/>
                    <a:pt x="7029" y="3236"/>
                    <a:pt x="6415" y="2846"/>
                  </a:cubicBezTo>
                  <a:lnTo>
                    <a:pt x="3450" y="979"/>
                  </a:lnTo>
                  <a:lnTo>
                    <a:pt x="1985" y="58"/>
                  </a:lnTo>
                  <a:cubicBezTo>
                    <a:pt x="1929" y="19"/>
                    <a:pt x="1866" y="1"/>
                    <a:pt x="1804"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5" name="Google Shape;4025;p48"/>
            <p:cNvSpPr/>
            <p:nvPr/>
          </p:nvSpPr>
          <p:spPr>
            <a:xfrm>
              <a:off x="4773800" y="215541"/>
              <a:ext cx="181632" cy="156110"/>
            </a:xfrm>
            <a:custGeom>
              <a:avLst/>
              <a:gdLst/>
              <a:ahLst/>
              <a:cxnLst/>
              <a:rect l="l" t="t" r="r" b="b"/>
              <a:pathLst>
                <a:path w="5672" h="4875" extrusionOk="0">
                  <a:moveTo>
                    <a:pt x="1925" y="0"/>
                  </a:moveTo>
                  <a:cubicBezTo>
                    <a:pt x="1744" y="0"/>
                    <a:pt x="1565" y="89"/>
                    <a:pt x="1466" y="258"/>
                  </a:cubicBezTo>
                  <a:lnTo>
                    <a:pt x="816" y="1286"/>
                  </a:lnTo>
                  <a:lnTo>
                    <a:pt x="284" y="2113"/>
                  </a:lnTo>
                  <a:cubicBezTo>
                    <a:pt x="1" y="2609"/>
                    <a:pt x="166" y="3235"/>
                    <a:pt x="651" y="3518"/>
                  </a:cubicBezTo>
                  <a:lnTo>
                    <a:pt x="2316" y="4570"/>
                  </a:lnTo>
                  <a:cubicBezTo>
                    <a:pt x="2646" y="4776"/>
                    <a:pt x="3011" y="4875"/>
                    <a:pt x="3367" y="4875"/>
                  </a:cubicBezTo>
                  <a:cubicBezTo>
                    <a:pt x="3969" y="4875"/>
                    <a:pt x="4546" y="4593"/>
                    <a:pt x="4880" y="4073"/>
                  </a:cubicBezTo>
                  <a:lnTo>
                    <a:pt x="5388" y="3258"/>
                  </a:lnTo>
                  <a:cubicBezTo>
                    <a:pt x="5671" y="2774"/>
                    <a:pt x="5506" y="2148"/>
                    <a:pt x="5022" y="1853"/>
                  </a:cubicBezTo>
                  <a:lnTo>
                    <a:pt x="2210" y="81"/>
                  </a:lnTo>
                  <a:cubicBezTo>
                    <a:pt x="2123" y="27"/>
                    <a:pt x="2024" y="0"/>
                    <a:pt x="1925"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6" name="Google Shape;4026;p48"/>
            <p:cNvSpPr/>
            <p:nvPr/>
          </p:nvSpPr>
          <p:spPr>
            <a:xfrm>
              <a:off x="4784015" y="215733"/>
              <a:ext cx="118067" cy="65582"/>
            </a:xfrm>
            <a:custGeom>
              <a:avLst/>
              <a:gdLst/>
              <a:ahLst/>
              <a:cxnLst/>
              <a:rect l="l" t="t" r="r" b="b"/>
              <a:pathLst>
                <a:path w="3687" h="2048" extrusionOk="0">
                  <a:moveTo>
                    <a:pt x="1599" y="0"/>
                  </a:moveTo>
                  <a:cubicBezTo>
                    <a:pt x="1418" y="0"/>
                    <a:pt x="1242" y="92"/>
                    <a:pt x="1135" y="252"/>
                  </a:cubicBezTo>
                  <a:lnTo>
                    <a:pt x="1" y="2047"/>
                  </a:lnTo>
                  <a:lnTo>
                    <a:pt x="3687" y="1221"/>
                  </a:lnTo>
                  <a:lnTo>
                    <a:pt x="1891" y="86"/>
                  </a:lnTo>
                  <a:cubicBezTo>
                    <a:pt x="1799" y="28"/>
                    <a:pt x="1698" y="0"/>
                    <a:pt x="1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7" name="Google Shape;4027;p48"/>
            <p:cNvSpPr/>
            <p:nvPr/>
          </p:nvSpPr>
          <p:spPr>
            <a:xfrm>
              <a:off x="4812035" y="307765"/>
              <a:ext cx="138465" cy="42398"/>
            </a:xfrm>
            <a:custGeom>
              <a:avLst/>
              <a:gdLst/>
              <a:ahLst/>
              <a:cxnLst/>
              <a:rect l="l" t="t" r="r" b="b"/>
              <a:pathLst>
                <a:path w="4324" h="1324" extrusionOk="0">
                  <a:moveTo>
                    <a:pt x="4324" y="0"/>
                  </a:moveTo>
                  <a:lnTo>
                    <a:pt x="0" y="981"/>
                  </a:lnTo>
                  <a:lnTo>
                    <a:pt x="544" y="1323"/>
                  </a:lnTo>
                  <a:lnTo>
                    <a:pt x="4099" y="520"/>
                  </a:lnTo>
                  <a:lnTo>
                    <a:pt x="4194" y="378"/>
                  </a:lnTo>
                  <a:cubicBezTo>
                    <a:pt x="4265" y="260"/>
                    <a:pt x="4312" y="130"/>
                    <a:pt x="43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8" name="Google Shape;4028;p48"/>
            <p:cNvSpPr/>
            <p:nvPr/>
          </p:nvSpPr>
          <p:spPr>
            <a:xfrm>
              <a:off x="4858179" y="351636"/>
              <a:ext cx="67728" cy="20206"/>
            </a:xfrm>
            <a:custGeom>
              <a:avLst/>
              <a:gdLst/>
              <a:ahLst/>
              <a:cxnLst/>
              <a:rect l="l" t="t" r="r" b="b"/>
              <a:pathLst>
                <a:path w="2115" h="631" extrusionOk="0">
                  <a:moveTo>
                    <a:pt x="2115" y="1"/>
                  </a:moveTo>
                  <a:lnTo>
                    <a:pt x="0" y="485"/>
                  </a:lnTo>
                  <a:cubicBezTo>
                    <a:pt x="233" y="583"/>
                    <a:pt x="478" y="630"/>
                    <a:pt x="721" y="630"/>
                  </a:cubicBezTo>
                  <a:cubicBezTo>
                    <a:pt x="1241" y="630"/>
                    <a:pt x="1752" y="412"/>
                    <a:pt x="2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9" name="Google Shape;4029;p48"/>
            <p:cNvSpPr/>
            <p:nvPr/>
          </p:nvSpPr>
          <p:spPr>
            <a:xfrm>
              <a:off x="4779116" y="271452"/>
              <a:ext cx="166101" cy="49955"/>
            </a:xfrm>
            <a:custGeom>
              <a:avLst/>
              <a:gdLst/>
              <a:ahLst/>
              <a:cxnLst/>
              <a:rect l="l" t="t" r="r" b="b"/>
              <a:pathLst>
                <a:path w="5187" h="1560" extrusionOk="0">
                  <a:moveTo>
                    <a:pt x="4690" y="0"/>
                  </a:moveTo>
                  <a:lnTo>
                    <a:pt x="0" y="1063"/>
                  </a:lnTo>
                  <a:cubicBezTo>
                    <a:pt x="36" y="1252"/>
                    <a:pt x="130" y="1418"/>
                    <a:pt x="248" y="1560"/>
                  </a:cubicBezTo>
                  <a:lnTo>
                    <a:pt x="5186" y="449"/>
                  </a:lnTo>
                  <a:cubicBezTo>
                    <a:pt x="5104" y="307"/>
                    <a:pt x="4986" y="189"/>
                    <a:pt x="4856" y="107"/>
                  </a:cubicBezTo>
                  <a:lnTo>
                    <a:pt x="46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0" name="Google Shape;4030;p48"/>
            <p:cNvSpPr/>
            <p:nvPr/>
          </p:nvSpPr>
          <p:spPr>
            <a:xfrm>
              <a:off x="5220194" y="460160"/>
              <a:ext cx="107852" cy="30710"/>
            </a:xfrm>
            <a:custGeom>
              <a:avLst/>
              <a:gdLst/>
              <a:ahLst/>
              <a:cxnLst/>
              <a:rect l="l" t="t" r="r" b="b"/>
              <a:pathLst>
                <a:path w="3368" h="959" extrusionOk="0">
                  <a:moveTo>
                    <a:pt x="271" y="1"/>
                  </a:moveTo>
                  <a:cubicBezTo>
                    <a:pt x="150" y="1"/>
                    <a:pt x="35" y="81"/>
                    <a:pt x="24" y="203"/>
                  </a:cubicBezTo>
                  <a:cubicBezTo>
                    <a:pt x="1" y="321"/>
                    <a:pt x="83" y="451"/>
                    <a:pt x="213" y="475"/>
                  </a:cubicBezTo>
                  <a:lnTo>
                    <a:pt x="3001" y="947"/>
                  </a:lnTo>
                  <a:lnTo>
                    <a:pt x="3037" y="947"/>
                  </a:lnTo>
                  <a:lnTo>
                    <a:pt x="3037" y="959"/>
                  </a:lnTo>
                  <a:cubicBezTo>
                    <a:pt x="3332" y="959"/>
                    <a:pt x="3367" y="534"/>
                    <a:pt x="3084" y="486"/>
                  </a:cubicBezTo>
                  <a:lnTo>
                    <a:pt x="296" y="2"/>
                  </a:lnTo>
                  <a:cubicBezTo>
                    <a:pt x="288" y="1"/>
                    <a:pt x="279" y="1"/>
                    <a:pt x="271"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1" name="Google Shape;4031;p48"/>
            <p:cNvSpPr/>
            <p:nvPr/>
          </p:nvSpPr>
          <p:spPr>
            <a:xfrm>
              <a:off x="4995108" y="347794"/>
              <a:ext cx="250096" cy="207090"/>
            </a:xfrm>
            <a:custGeom>
              <a:avLst/>
              <a:gdLst/>
              <a:ahLst/>
              <a:cxnLst/>
              <a:rect l="l" t="t" r="r" b="b"/>
              <a:pathLst>
                <a:path w="7810" h="6467" extrusionOk="0">
                  <a:moveTo>
                    <a:pt x="2486" y="0"/>
                  </a:moveTo>
                  <a:cubicBezTo>
                    <a:pt x="2048" y="0"/>
                    <a:pt x="1623" y="220"/>
                    <a:pt x="1371" y="617"/>
                  </a:cubicBezTo>
                  <a:lnTo>
                    <a:pt x="686" y="1692"/>
                  </a:lnTo>
                  <a:cubicBezTo>
                    <a:pt x="1" y="2802"/>
                    <a:pt x="331" y="4255"/>
                    <a:pt x="1430" y="4964"/>
                  </a:cubicBezTo>
                  <a:lnTo>
                    <a:pt x="3509" y="6264"/>
                  </a:lnTo>
                  <a:cubicBezTo>
                    <a:pt x="3726" y="6401"/>
                    <a:pt x="3968" y="6467"/>
                    <a:pt x="4208" y="6467"/>
                  </a:cubicBezTo>
                  <a:cubicBezTo>
                    <a:pt x="4646" y="6467"/>
                    <a:pt x="5076" y="6247"/>
                    <a:pt x="5328" y="5850"/>
                  </a:cubicBezTo>
                  <a:lnTo>
                    <a:pt x="6025" y="4751"/>
                  </a:lnTo>
                  <a:lnTo>
                    <a:pt x="7041" y="4373"/>
                  </a:lnTo>
                  <a:cubicBezTo>
                    <a:pt x="7112" y="4350"/>
                    <a:pt x="7171" y="4303"/>
                    <a:pt x="7207" y="4243"/>
                  </a:cubicBezTo>
                  <a:lnTo>
                    <a:pt x="7715" y="3440"/>
                  </a:lnTo>
                  <a:cubicBezTo>
                    <a:pt x="7809" y="3287"/>
                    <a:pt x="7762" y="3086"/>
                    <a:pt x="7608" y="2979"/>
                  </a:cubicBezTo>
                  <a:lnTo>
                    <a:pt x="6155" y="2070"/>
                  </a:lnTo>
                  <a:lnTo>
                    <a:pt x="3190" y="203"/>
                  </a:lnTo>
                  <a:cubicBezTo>
                    <a:pt x="2969" y="66"/>
                    <a:pt x="2726" y="0"/>
                    <a:pt x="248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2" name="Google Shape;4032;p48"/>
            <p:cNvSpPr/>
            <p:nvPr/>
          </p:nvSpPr>
          <p:spPr>
            <a:xfrm>
              <a:off x="5017043" y="371138"/>
              <a:ext cx="179358" cy="160016"/>
            </a:xfrm>
            <a:custGeom>
              <a:avLst/>
              <a:gdLst/>
              <a:ahLst/>
              <a:cxnLst/>
              <a:rect l="l" t="t" r="r" b="b"/>
              <a:pathLst>
                <a:path w="5601" h="4997" extrusionOk="0">
                  <a:moveTo>
                    <a:pt x="1886" y="1"/>
                  </a:moveTo>
                  <a:cubicBezTo>
                    <a:pt x="1559" y="1"/>
                    <a:pt x="1240" y="155"/>
                    <a:pt x="1040" y="443"/>
                  </a:cubicBezTo>
                  <a:lnTo>
                    <a:pt x="521" y="1258"/>
                  </a:lnTo>
                  <a:cubicBezTo>
                    <a:pt x="1" y="2085"/>
                    <a:pt x="296" y="3219"/>
                    <a:pt x="1182" y="3774"/>
                  </a:cubicBezTo>
                  <a:lnTo>
                    <a:pt x="2848" y="4826"/>
                  </a:lnTo>
                  <a:cubicBezTo>
                    <a:pt x="3025" y="4941"/>
                    <a:pt x="3224" y="4996"/>
                    <a:pt x="3420" y="4996"/>
                  </a:cubicBezTo>
                  <a:cubicBezTo>
                    <a:pt x="3748" y="4996"/>
                    <a:pt x="4070" y="4842"/>
                    <a:pt x="4277" y="4554"/>
                  </a:cubicBezTo>
                  <a:lnTo>
                    <a:pt x="4797" y="3715"/>
                  </a:lnTo>
                  <a:lnTo>
                    <a:pt x="5435" y="2699"/>
                  </a:lnTo>
                  <a:cubicBezTo>
                    <a:pt x="5600" y="2439"/>
                    <a:pt x="5518" y="2109"/>
                    <a:pt x="5270" y="1943"/>
                  </a:cubicBezTo>
                  <a:lnTo>
                    <a:pt x="2458" y="171"/>
                  </a:lnTo>
                  <a:cubicBezTo>
                    <a:pt x="2281" y="56"/>
                    <a:pt x="2082" y="1"/>
                    <a:pt x="188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3" name="Google Shape;4033;p48"/>
            <p:cNvSpPr/>
            <p:nvPr/>
          </p:nvSpPr>
          <p:spPr>
            <a:xfrm>
              <a:off x="5025369" y="403481"/>
              <a:ext cx="141155" cy="49187"/>
            </a:xfrm>
            <a:custGeom>
              <a:avLst/>
              <a:gdLst/>
              <a:ahLst/>
              <a:cxnLst/>
              <a:rect l="l" t="t" r="r" b="b"/>
              <a:pathLst>
                <a:path w="4408" h="1536" extrusionOk="0">
                  <a:moveTo>
                    <a:pt x="3533" y="0"/>
                  </a:moveTo>
                  <a:lnTo>
                    <a:pt x="48" y="792"/>
                  </a:lnTo>
                  <a:cubicBezTo>
                    <a:pt x="1" y="1040"/>
                    <a:pt x="1" y="1288"/>
                    <a:pt x="60" y="1536"/>
                  </a:cubicBezTo>
                  <a:lnTo>
                    <a:pt x="4407" y="555"/>
                  </a:lnTo>
                  <a:lnTo>
                    <a:pt x="35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4" name="Google Shape;4034;p48"/>
            <p:cNvSpPr/>
            <p:nvPr/>
          </p:nvSpPr>
          <p:spPr>
            <a:xfrm>
              <a:off x="5036353" y="438641"/>
              <a:ext cx="158159" cy="49219"/>
            </a:xfrm>
            <a:custGeom>
              <a:avLst/>
              <a:gdLst/>
              <a:ahLst/>
              <a:cxnLst/>
              <a:rect l="l" t="t" r="r" b="b"/>
              <a:pathLst>
                <a:path w="4939" h="1537" extrusionOk="0">
                  <a:moveTo>
                    <a:pt x="4832" y="1"/>
                  </a:moveTo>
                  <a:lnTo>
                    <a:pt x="0" y="1099"/>
                  </a:lnTo>
                  <a:cubicBezTo>
                    <a:pt x="107" y="1265"/>
                    <a:pt x="237" y="1406"/>
                    <a:pt x="390" y="1536"/>
                  </a:cubicBezTo>
                  <a:lnTo>
                    <a:pt x="4867" y="520"/>
                  </a:lnTo>
                  <a:cubicBezTo>
                    <a:pt x="4938" y="343"/>
                    <a:pt x="4926" y="154"/>
                    <a:pt x="483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5" name="Google Shape;4035;p48"/>
            <p:cNvSpPr/>
            <p:nvPr/>
          </p:nvSpPr>
          <p:spPr>
            <a:xfrm>
              <a:off x="5074940" y="482160"/>
              <a:ext cx="100647" cy="30293"/>
            </a:xfrm>
            <a:custGeom>
              <a:avLst/>
              <a:gdLst/>
              <a:ahLst/>
              <a:cxnLst/>
              <a:rect l="l" t="t" r="r" b="b"/>
              <a:pathLst>
                <a:path w="3143" h="946" extrusionOk="0">
                  <a:moveTo>
                    <a:pt x="3143" y="0"/>
                  </a:moveTo>
                  <a:lnTo>
                    <a:pt x="0" y="709"/>
                  </a:lnTo>
                  <a:lnTo>
                    <a:pt x="390" y="945"/>
                  </a:lnTo>
                  <a:lnTo>
                    <a:pt x="2906" y="378"/>
                  </a:lnTo>
                  <a:lnTo>
                    <a:pt x="31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6" name="Google Shape;4036;p48"/>
            <p:cNvSpPr/>
            <p:nvPr/>
          </p:nvSpPr>
          <p:spPr>
            <a:xfrm>
              <a:off x="5039363" y="371138"/>
              <a:ext cx="71923" cy="31606"/>
            </a:xfrm>
            <a:custGeom>
              <a:avLst/>
              <a:gdLst/>
              <a:ahLst/>
              <a:cxnLst/>
              <a:rect l="l" t="t" r="r" b="b"/>
              <a:pathLst>
                <a:path w="2246" h="987" extrusionOk="0">
                  <a:moveTo>
                    <a:pt x="1189" y="1"/>
                  </a:moveTo>
                  <a:cubicBezTo>
                    <a:pt x="862" y="1"/>
                    <a:pt x="543" y="155"/>
                    <a:pt x="343" y="443"/>
                  </a:cubicBezTo>
                  <a:lnTo>
                    <a:pt x="1" y="986"/>
                  </a:lnTo>
                  <a:lnTo>
                    <a:pt x="2245" y="479"/>
                  </a:lnTo>
                  <a:lnTo>
                    <a:pt x="1761" y="171"/>
                  </a:lnTo>
                  <a:cubicBezTo>
                    <a:pt x="1584" y="56"/>
                    <a:pt x="1385" y="1"/>
                    <a:pt x="1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37" name="Google Shape;4037;p48"/>
          <p:cNvGrpSpPr/>
          <p:nvPr/>
        </p:nvGrpSpPr>
        <p:grpSpPr>
          <a:xfrm>
            <a:off x="1745787" y="268501"/>
            <a:ext cx="1026705" cy="935441"/>
            <a:chOff x="30262" y="3461651"/>
            <a:chExt cx="1026705" cy="935441"/>
          </a:xfrm>
        </p:grpSpPr>
        <p:sp>
          <p:nvSpPr>
            <p:cNvPr id="4038" name="Google Shape;4038;p48"/>
            <p:cNvSpPr/>
            <p:nvPr/>
          </p:nvSpPr>
          <p:spPr>
            <a:xfrm>
              <a:off x="30262" y="3461651"/>
              <a:ext cx="1026705" cy="935441"/>
            </a:xfrm>
            <a:custGeom>
              <a:avLst/>
              <a:gdLst/>
              <a:ahLst/>
              <a:cxnLst/>
              <a:rect l="l" t="t" r="r" b="b"/>
              <a:pathLst>
                <a:path w="32062" h="29212" extrusionOk="0">
                  <a:moveTo>
                    <a:pt x="16026" y="0"/>
                  </a:moveTo>
                  <a:cubicBezTo>
                    <a:pt x="12289" y="0"/>
                    <a:pt x="8553" y="1427"/>
                    <a:pt x="5706" y="4280"/>
                  </a:cubicBezTo>
                  <a:cubicBezTo>
                    <a:pt x="0" y="9985"/>
                    <a:pt x="0" y="19235"/>
                    <a:pt x="5706" y="24941"/>
                  </a:cubicBezTo>
                  <a:cubicBezTo>
                    <a:pt x="8553" y="27788"/>
                    <a:pt x="12289" y="29211"/>
                    <a:pt x="16026" y="29211"/>
                  </a:cubicBezTo>
                  <a:cubicBezTo>
                    <a:pt x="19764" y="29211"/>
                    <a:pt x="23502" y="27788"/>
                    <a:pt x="26355" y="24941"/>
                  </a:cubicBezTo>
                  <a:cubicBezTo>
                    <a:pt x="32061" y="19235"/>
                    <a:pt x="32061" y="9985"/>
                    <a:pt x="26355" y="4280"/>
                  </a:cubicBezTo>
                  <a:cubicBezTo>
                    <a:pt x="23502" y="1427"/>
                    <a:pt x="19764" y="0"/>
                    <a:pt x="160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9" name="Google Shape;4039;p48"/>
            <p:cNvSpPr/>
            <p:nvPr/>
          </p:nvSpPr>
          <p:spPr>
            <a:xfrm>
              <a:off x="354810" y="3679052"/>
              <a:ext cx="167638" cy="168823"/>
            </a:xfrm>
            <a:custGeom>
              <a:avLst/>
              <a:gdLst/>
              <a:ahLst/>
              <a:cxnLst/>
              <a:rect l="l" t="t" r="r" b="b"/>
              <a:pathLst>
                <a:path w="5235" h="5272" extrusionOk="0">
                  <a:moveTo>
                    <a:pt x="1312" y="0"/>
                  </a:moveTo>
                  <a:cubicBezTo>
                    <a:pt x="877" y="0"/>
                    <a:pt x="467" y="193"/>
                    <a:pt x="237" y="538"/>
                  </a:cubicBezTo>
                  <a:cubicBezTo>
                    <a:pt x="60" y="786"/>
                    <a:pt x="1" y="1094"/>
                    <a:pt x="60" y="1389"/>
                  </a:cubicBezTo>
                  <a:cubicBezTo>
                    <a:pt x="60" y="1424"/>
                    <a:pt x="72" y="1448"/>
                    <a:pt x="72" y="1483"/>
                  </a:cubicBezTo>
                  <a:lnTo>
                    <a:pt x="804" y="4921"/>
                  </a:lnTo>
                  <a:cubicBezTo>
                    <a:pt x="865" y="5138"/>
                    <a:pt x="1059" y="5272"/>
                    <a:pt x="1265" y="5272"/>
                  </a:cubicBezTo>
                  <a:cubicBezTo>
                    <a:pt x="1340" y="5272"/>
                    <a:pt x="1417" y="5254"/>
                    <a:pt x="1489" y="5216"/>
                  </a:cubicBezTo>
                  <a:lnTo>
                    <a:pt x="4513" y="3421"/>
                  </a:lnTo>
                  <a:cubicBezTo>
                    <a:pt x="4537" y="3409"/>
                    <a:pt x="4561" y="3397"/>
                    <a:pt x="4596" y="3374"/>
                  </a:cubicBezTo>
                  <a:lnTo>
                    <a:pt x="4596" y="3374"/>
                  </a:lnTo>
                  <a:lnTo>
                    <a:pt x="4584" y="3385"/>
                  </a:lnTo>
                  <a:cubicBezTo>
                    <a:pt x="4844" y="3232"/>
                    <a:pt x="5033" y="2972"/>
                    <a:pt x="5104" y="2677"/>
                  </a:cubicBezTo>
                  <a:cubicBezTo>
                    <a:pt x="5234" y="2145"/>
                    <a:pt x="4951" y="1554"/>
                    <a:pt x="4431" y="1247"/>
                  </a:cubicBezTo>
                  <a:cubicBezTo>
                    <a:pt x="4183" y="1088"/>
                    <a:pt x="3905" y="1008"/>
                    <a:pt x="3627" y="1008"/>
                  </a:cubicBezTo>
                  <a:cubicBezTo>
                    <a:pt x="3350" y="1008"/>
                    <a:pt x="3072" y="1088"/>
                    <a:pt x="2824" y="1247"/>
                  </a:cubicBezTo>
                  <a:cubicBezTo>
                    <a:pt x="2730" y="668"/>
                    <a:pt x="2316" y="208"/>
                    <a:pt x="1749" y="66"/>
                  </a:cubicBezTo>
                  <a:cubicBezTo>
                    <a:pt x="1604" y="22"/>
                    <a:pt x="1457" y="0"/>
                    <a:pt x="131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0" name="Google Shape;4040;p48"/>
            <p:cNvSpPr/>
            <p:nvPr/>
          </p:nvSpPr>
          <p:spPr>
            <a:xfrm>
              <a:off x="674459" y="3819438"/>
              <a:ext cx="167638" cy="169175"/>
            </a:xfrm>
            <a:custGeom>
              <a:avLst/>
              <a:gdLst/>
              <a:ahLst/>
              <a:cxnLst/>
              <a:rect l="l" t="t" r="r" b="b"/>
              <a:pathLst>
                <a:path w="5235" h="5283" extrusionOk="0">
                  <a:moveTo>
                    <a:pt x="1326" y="0"/>
                  </a:moveTo>
                  <a:cubicBezTo>
                    <a:pt x="883" y="0"/>
                    <a:pt x="469" y="198"/>
                    <a:pt x="237" y="537"/>
                  </a:cubicBezTo>
                  <a:cubicBezTo>
                    <a:pt x="72" y="785"/>
                    <a:pt x="1" y="1104"/>
                    <a:pt x="60" y="1399"/>
                  </a:cubicBezTo>
                  <a:cubicBezTo>
                    <a:pt x="72" y="1423"/>
                    <a:pt x="72" y="1458"/>
                    <a:pt x="84" y="1482"/>
                  </a:cubicBezTo>
                  <a:lnTo>
                    <a:pt x="804" y="4932"/>
                  </a:lnTo>
                  <a:cubicBezTo>
                    <a:pt x="865" y="5148"/>
                    <a:pt x="1059" y="5282"/>
                    <a:pt x="1266" y="5282"/>
                  </a:cubicBezTo>
                  <a:cubicBezTo>
                    <a:pt x="1341" y="5282"/>
                    <a:pt x="1417" y="5265"/>
                    <a:pt x="1489" y="5227"/>
                  </a:cubicBezTo>
                  <a:lnTo>
                    <a:pt x="4514" y="3431"/>
                  </a:lnTo>
                  <a:lnTo>
                    <a:pt x="4596" y="3384"/>
                  </a:lnTo>
                  <a:lnTo>
                    <a:pt x="4596" y="3396"/>
                  </a:lnTo>
                  <a:cubicBezTo>
                    <a:pt x="4856" y="3230"/>
                    <a:pt x="5045" y="2982"/>
                    <a:pt x="5104" y="2675"/>
                  </a:cubicBezTo>
                  <a:cubicBezTo>
                    <a:pt x="5234" y="2155"/>
                    <a:pt x="4963" y="1553"/>
                    <a:pt x="4431" y="1246"/>
                  </a:cubicBezTo>
                  <a:cubicBezTo>
                    <a:pt x="4189" y="1086"/>
                    <a:pt x="3911" y="1007"/>
                    <a:pt x="3634" y="1007"/>
                  </a:cubicBezTo>
                  <a:cubicBezTo>
                    <a:pt x="3356" y="1007"/>
                    <a:pt x="3078" y="1086"/>
                    <a:pt x="2836" y="1246"/>
                  </a:cubicBezTo>
                  <a:cubicBezTo>
                    <a:pt x="2730" y="679"/>
                    <a:pt x="2316" y="218"/>
                    <a:pt x="1761" y="65"/>
                  </a:cubicBezTo>
                  <a:cubicBezTo>
                    <a:pt x="1617" y="21"/>
                    <a:pt x="1470" y="0"/>
                    <a:pt x="132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1" name="Google Shape;4041;p48"/>
            <p:cNvSpPr/>
            <p:nvPr/>
          </p:nvSpPr>
          <p:spPr>
            <a:xfrm>
              <a:off x="247631" y="3873332"/>
              <a:ext cx="533943" cy="297361"/>
            </a:xfrm>
            <a:custGeom>
              <a:avLst/>
              <a:gdLst/>
              <a:ahLst/>
              <a:cxnLst/>
              <a:rect l="l" t="t" r="r" b="b"/>
              <a:pathLst>
                <a:path w="16674" h="9286" extrusionOk="0">
                  <a:moveTo>
                    <a:pt x="361" y="0"/>
                  </a:moveTo>
                  <a:cubicBezTo>
                    <a:pt x="181" y="0"/>
                    <a:pt x="1" y="148"/>
                    <a:pt x="64" y="378"/>
                  </a:cubicBezTo>
                  <a:cubicBezTo>
                    <a:pt x="1044" y="4241"/>
                    <a:pt x="3312" y="7194"/>
                    <a:pt x="6277" y="8505"/>
                  </a:cubicBezTo>
                  <a:cubicBezTo>
                    <a:pt x="7480" y="9014"/>
                    <a:pt x="8763" y="9285"/>
                    <a:pt x="10069" y="9285"/>
                  </a:cubicBezTo>
                  <a:cubicBezTo>
                    <a:pt x="10097" y="9285"/>
                    <a:pt x="10124" y="9285"/>
                    <a:pt x="10152" y="9285"/>
                  </a:cubicBezTo>
                  <a:cubicBezTo>
                    <a:pt x="12208" y="9285"/>
                    <a:pt x="14370" y="8706"/>
                    <a:pt x="16472" y="7584"/>
                  </a:cubicBezTo>
                  <a:cubicBezTo>
                    <a:pt x="16626" y="7501"/>
                    <a:pt x="16673" y="7324"/>
                    <a:pt x="16602" y="7170"/>
                  </a:cubicBezTo>
                  <a:cubicBezTo>
                    <a:pt x="16545" y="7073"/>
                    <a:pt x="16438" y="7015"/>
                    <a:pt x="16331" y="7015"/>
                  </a:cubicBezTo>
                  <a:cubicBezTo>
                    <a:pt x="16282" y="7015"/>
                    <a:pt x="16233" y="7027"/>
                    <a:pt x="16189" y="7052"/>
                  </a:cubicBezTo>
                  <a:cubicBezTo>
                    <a:pt x="14180" y="8131"/>
                    <a:pt x="12108" y="8677"/>
                    <a:pt x="10166" y="8677"/>
                  </a:cubicBezTo>
                  <a:cubicBezTo>
                    <a:pt x="8876" y="8677"/>
                    <a:pt x="7643" y="8436"/>
                    <a:pt x="6526" y="7950"/>
                  </a:cubicBezTo>
                  <a:cubicBezTo>
                    <a:pt x="3738" y="6733"/>
                    <a:pt x="1588" y="3910"/>
                    <a:pt x="654" y="236"/>
                  </a:cubicBezTo>
                  <a:cubicBezTo>
                    <a:pt x="611" y="72"/>
                    <a:pt x="486" y="0"/>
                    <a:pt x="36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2" name="Google Shape;4042;p48"/>
            <p:cNvSpPr/>
            <p:nvPr/>
          </p:nvSpPr>
          <p:spPr>
            <a:xfrm>
              <a:off x="749007" y="4061881"/>
              <a:ext cx="61707" cy="84251"/>
            </a:xfrm>
            <a:custGeom>
              <a:avLst/>
              <a:gdLst/>
              <a:ahLst/>
              <a:cxnLst/>
              <a:rect l="l" t="t" r="r" b="b"/>
              <a:pathLst>
                <a:path w="1927" h="2631" extrusionOk="0">
                  <a:moveTo>
                    <a:pt x="671" y="0"/>
                  </a:moveTo>
                  <a:cubicBezTo>
                    <a:pt x="566" y="0"/>
                    <a:pt x="460" y="55"/>
                    <a:pt x="402" y="184"/>
                  </a:cubicBezTo>
                  <a:cubicBezTo>
                    <a:pt x="0" y="1117"/>
                    <a:pt x="425" y="2192"/>
                    <a:pt x="1347" y="2606"/>
                  </a:cubicBezTo>
                  <a:cubicBezTo>
                    <a:pt x="1382" y="2629"/>
                    <a:pt x="1430" y="2629"/>
                    <a:pt x="1465" y="2629"/>
                  </a:cubicBezTo>
                  <a:cubicBezTo>
                    <a:pt x="1477" y="2630"/>
                    <a:pt x="1489" y="2631"/>
                    <a:pt x="1501" y="2631"/>
                  </a:cubicBezTo>
                  <a:cubicBezTo>
                    <a:pt x="1838" y="2631"/>
                    <a:pt x="1926" y="2153"/>
                    <a:pt x="1595" y="2050"/>
                  </a:cubicBezTo>
                  <a:cubicBezTo>
                    <a:pt x="969" y="1779"/>
                    <a:pt x="685" y="1046"/>
                    <a:pt x="957" y="420"/>
                  </a:cubicBezTo>
                  <a:cubicBezTo>
                    <a:pt x="1056" y="183"/>
                    <a:pt x="864" y="0"/>
                    <a:pt x="671"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3" name="Google Shape;4043;p48"/>
            <p:cNvSpPr/>
            <p:nvPr/>
          </p:nvSpPr>
          <p:spPr>
            <a:xfrm>
              <a:off x="206066" y="3848643"/>
              <a:ext cx="90976" cy="48898"/>
            </a:xfrm>
            <a:custGeom>
              <a:avLst/>
              <a:gdLst/>
              <a:ahLst/>
              <a:cxnLst/>
              <a:rect l="l" t="t" r="r" b="b"/>
              <a:pathLst>
                <a:path w="2841" h="1527" extrusionOk="0">
                  <a:moveTo>
                    <a:pt x="2446" y="0"/>
                  </a:moveTo>
                  <a:cubicBezTo>
                    <a:pt x="2343" y="0"/>
                    <a:pt x="2242" y="53"/>
                    <a:pt x="2189" y="180"/>
                  </a:cubicBezTo>
                  <a:cubicBezTo>
                    <a:pt x="1978" y="645"/>
                    <a:pt x="1526" y="921"/>
                    <a:pt x="1052" y="921"/>
                  </a:cubicBezTo>
                  <a:cubicBezTo>
                    <a:pt x="887" y="921"/>
                    <a:pt x="720" y="888"/>
                    <a:pt x="558" y="818"/>
                  </a:cubicBezTo>
                  <a:cubicBezTo>
                    <a:pt x="514" y="799"/>
                    <a:pt x="471" y="791"/>
                    <a:pt x="431" y="791"/>
                  </a:cubicBezTo>
                  <a:cubicBezTo>
                    <a:pt x="144" y="791"/>
                    <a:pt x="0" y="1228"/>
                    <a:pt x="322" y="1373"/>
                  </a:cubicBezTo>
                  <a:cubicBezTo>
                    <a:pt x="547" y="1480"/>
                    <a:pt x="807" y="1527"/>
                    <a:pt x="1055" y="1527"/>
                  </a:cubicBezTo>
                  <a:cubicBezTo>
                    <a:pt x="1787" y="1527"/>
                    <a:pt x="2437" y="1090"/>
                    <a:pt x="2732" y="428"/>
                  </a:cubicBezTo>
                  <a:cubicBezTo>
                    <a:pt x="2840" y="189"/>
                    <a:pt x="2641" y="0"/>
                    <a:pt x="2446"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4" name="Google Shape;4044;p48"/>
            <p:cNvSpPr/>
            <p:nvPr/>
          </p:nvSpPr>
          <p:spPr>
            <a:xfrm>
              <a:off x="825797" y="4006065"/>
              <a:ext cx="169879" cy="138497"/>
            </a:xfrm>
            <a:custGeom>
              <a:avLst/>
              <a:gdLst/>
              <a:ahLst/>
              <a:cxnLst/>
              <a:rect l="l" t="t" r="r" b="b"/>
              <a:pathLst>
                <a:path w="5305" h="4325" extrusionOk="0">
                  <a:moveTo>
                    <a:pt x="1788" y="1"/>
                  </a:moveTo>
                  <a:cubicBezTo>
                    <a:pt x="1181" y="1"/>
                    <a:pt x="609" y="347"/>
                    <a:pt x="355" y="935"/>
                  </a:cubicBezTo>
                  <a:cubicBezTo>
                    <a:pt x="0" y="1726"/>
                    <a:pt x="366" y="2659"/>
                    <a:pt x="1158" y="3002"/>
                  </a:cubicBezTo>
                  <a:lnTo>
                    <a:pt x="4159" y="4325"/>
                  </a:lnTo>
                  <a:cubicBezTo>
                    <a:pt x="4312" y="4041"/>
                    <a:pt x="4442" y="3758"/>
                    <a:pt x="4572" y="3474"/>
                  </a:cubicBezTo>
                  <a:cubicBezTo>
                    <a:pt x="4867" y="2801"/>
                    <a:pt x="5115" y="2104"/>
                    <a:pt x="5304" y="1395"/>
                  </a:cubicBezTo>
                  <a:lnTo>
                    <a:pt x="2422" y="131"/>
                  </a:lnTo>
                  <a:cubicBezTo>
                    <a:pt x="2215" y="43"/>
                    <a:pt x="1999" y="1"/>
                    <a:pt x="1788"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5" name="Google Shape;4045;p48"/>
            <p:cNvSpPr/>
            <p:nvPr/>
          </p:nvSpPr>
          <p:spPr>
            <a:xfrm>
              <a:off x="104010" y="3678860"/>
              <a:ext cx="173658" cy="136992"/>
            </a:xfrm>
            <a:custGeom>
              <a:avLst/>
              <a:gdLst/>
              <a:ahLst/>
              <a:cxnLst/>
              <a:rect l="l" t="t" r="r" b="b"/>
              <a:pathLst>
                <a:path w="5423" h="4278" extrusionOk="0">
                  <a:moveTo>
                    <a:pt x="1383" y="1"/>
                  </a:moveTo>
                  <a:cubicBezTo>
                    <a:pt x="993" y="627"/>
                    <a:pt x="650" y="1277"/>
                    <a:pt x="355" y="1950"/>
                  </a:cubicBezTo>
                  <a:cubicBezTo>
                    <a:pt x="225" y="2245"/>
                    <a:pt x="107" y="2541"/>
                    <a:pt x="1" y="2824"/>
                  </a:cubicBezTo>
                  <a:lnTo>
                    <a:pt x="3001" y="4147"/>
                  </a:lnTo>
                  <a:cubicBezTo>
                    <a:pt x="3208" y="4236"/>
                    <a:pt x="3423" y="4278"/>
                    <a:pt x="3634" y="4278"/>
                  </a:cubicBezTo>
                  <a:cubicBezTo>
                    <a:pt x="4242" y="4278"/>
                    <a:pt x="4817" y="3929"/>
                    <a:pt x="5080" y="3332"/>
                  </a:cubicBezTo>
                  <a:cubicBezTo>
                    <a:pt x="5423" y="2541"/>
                    <a:pt x="5069" y="1619"/>
                    <a:pt x="4265" y="1265"/>
                  </a:cubicBezTo>
                  <a:lnTo>
                    <a:pt x="1383" y="1"/>
                  </a:ln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46" name="Google Shape;4046;p48"/>
          <p:cNvGrpSpPr/>
          <p:nvPr/>
        </p:nvGrpSpPr>
        <p:grpSpPr>
          <a:xfrm rot="1400299">
            <a:off x="4348266" y="3794872"/>
            <a:ext cx="1133865" cy="1001912"/>
            <a:chOff x="158480" y="1731379"/>
            <a:chExt cx="997981" cy="881740"/>
          </a:xfrm>
        </p:grpSpPr>
        <p:sp>
          <p:nvSpPr>
            <p:cNvPr id="4047" name="Google Shape;4047;p48"/>
            <p:cNvSpPr/>
            <p:nvPr/>
          </p:nvSpPr>
          <p:spPr>
            <a:xfrm>
              <a:off x="158480" y="1731379"/>
              <a:ext cx="997981" cy="881740"/>
            </a:xfrm>
            <a:custGeom>
              <a:avLst/>
              <a:gdLst/>
              <a:ahLst/>
              <a:cxnLst/>
              <a:rect l="l" t="t" r="r" b="b"/>
              <a:pathLst>
                <a:path w="31165" h="27535" extrusionOk="0">
                  <a:moveTo>
                    <a:pt x="15596" y="1"/>
                  </a:moveTo>
                  <a:cubicBezTo>
                    <a:pt x="10070" y="1"/>
                    <a:pt x="4853" y="3346"/>
                    <a:pt x="2741" y="8815"/>
                  </a:cubicBezTo>
                  <a:cubicBezTo>
                    <a:pt x="1" y="15903"/>
                    <a:pt x="3533" y="23877"/>
                    <a:pt x="10633" y="26606"/>
                  </a:cubicBezTo>
                  <a:cubicBezTo>
                    <a:pt x="12262" y="27236"/>
                    <a:pt x="13939" y="27535"/>
                    <a:pt x="15587" y="27535"/>
                  </a:cubicBezTo>
                  <a:cubicBezTo>
                    <a:pt x="21110" y="27535"/>
                    <a:pt x="26322" y="24185"/>
                    <a:pt x="28423" y="18727"/>
                  </a:cubicBezTo>
                  <a:cubicBezTo>
                    <a:pt x="31164" y="11639"/>
                    <a:pt x="27632" y="3665"/>
                    <a:pt x="20544" y="924"/>
                  </a:cubicBezTo>
                  <a:cubicBezTo>
                    <a:pt x="18917" y="298"/>
                    <a:pt x="17242" y="1"/>
                    <a:pt x="1559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8" name="Google Shape;4048;p48"/>
            <p:cNvSpPr/>
            <p:nvPr/>
          </p:nvSpPr>
          <p:spPr>
            <a:xfrm>
              <a:off x="903708" y="1992843"/>
              <a:ext cx="185410" cy="133406"/>
            </a:xfrm>
            <a:custGeom>
              <a:avLst/>
              <a:gdLst/>
              <a:ahLst/>
              <a:cxnLst/>
              <a:rect l="l" t="t" r="r" b="b"/>
              <a:pathLst>
                <a:path w="5790" h="4166" extrusionOk="0">
                  <a:moveTo>
                    <a:pt x="4891" y="1"/>
                  </a:moveTo>
                  <a:lnTo>
                    <a:pt x="1182" y="1276"/>
                  </a:lnTo>
                  <a:cubicBezTo>
                    <a:pt x="414" y="1548"/>
                    <a:pt x="1" y="2387"/>
                    <a:pt x="261" y="3167"/>
                  </a:cubicBezTo>
                  <a:cubicBezTo>
                    <a:pt x="477" y="3779"/>
                    <a:pt x="1054" y="4166"/>
                    <a:pt x="1675" y="4166"/>
                  </a:cubicBezTo>
                  <a:cubicBezTo>
                    <a:pt x="1832" y="4166"/>
                    <a:pt x="1993" y="4141"/>
                    <a:pt x="2151" y="4088"/>
                  </a:cubicBezTo>
                  <a:lnTo>
                    <a:pt x="5789" y="2824"/>
                  </a:lnTo>
                  <a:cubicBezTo>
                    <a:pt x="5671" y="2245"/>
                    <a:pt x="5518" y="1678"/>
                    <a:pt x="5329" y="1123"/>
                  </a:cubicBezTo>
                  <a:cubicBezTo>
                    <a:pt x="5199" y="733"/>
                    <a:pt x="5045" y="367"/>
                    <a:pt x="4891" y="1"/>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9" name="Google Shape;4049;p48"/>
            <p:cNvSpPr/>
            <p:nvPr/>
          </p:nvSpPr>
          <p:spPr>
            <a:xfrm>
              <a:off x="229987" y="2235317"/>
              <a:ext cx="187652" cy="132445"/>
            </a:xfrm>
            <a:custGeom>
              <a:avLst/>
              <a:gdLst/>
              <a:ahLst/>
              <a:cxnLst/>
              <a:rect l="l" t="t" r="r" b="b"/>
              <a:pathLst>
                <a:path w="5860" h="4136" extrusionOk="0">
                  <a:moveTo>
                    <a:pt x="4194" y="0"/>
                  </a:moveTo>
                  <a:cubicBezTo>
                    <a:pt x="4033" y="0"/>
                    <a:pt x="3870" y="27"/>
                    <a:pt x="3710" y="84"/>
                  </a:cubicBezTo>
                  <a:lnTo>
                    <a:pt x="0" y="1359"/>
                  </a:lnTo>
                  <a:cubicBezTo>
                    <a:pt x="95" y="1749"/>
                    <a:pt x="213" y="2139"/>
                    <a:pt x="343" y="2517"/>
                  </a:cubicBezTo>
                  <a:cubicBezTo>
                    <a:pt x="532" y="3072"/>
                    <a:pt x="756" y="3616"/>
                    <a:pt x="1028" y="4135"/>
                  </a:cubicBezTo>
                  <a:lnTo>
                    <a:pt x="4667" y="2883"/>
                  </a:lnTo>
                  <a:cubicBezTo>
                    <a:pt x="5446" y="2623"/>
                    <a:pt x="5860" y="1773"/>
                    <a:pt x="5588" y="1005"/>
                  </a:cubicBezTo>
                  <a:cubicBezTo>
                    <a:pt x="5382" y="388"/>
                    <a:pt x="4806" y="0"/>
                    <a:pt x="4194" y="0"/>
                  </a:cubicBezTo>
                  <a:close/>
                </a:path>
              </a:pathLst>
            </a:custGeom>
            <a:solidFill>
              <a:srgbClr val="FFFFFF">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0" name="Google Shape;4050;p48"/>
            <p:cNvSpPr/>
            <p:nvPr/>
          </p:nvSpPr>
          <p:spPr>
            <a:xfrm>
              <a:off x="421769" y="2108989"/>
              <a:ext cx="130300" cy="107692"/>
            </a:xfrm>
            <a:custGeom>
              <a:avLst/>
              <a:gdLst/>
              <a:ahLst/>
              <a:cxnLst/>
              <a:rect l="l" t="t" r="r" b="b"/>
              <a:pathLst>
                <a:path w="4069" h="3363" extrusionOk="0">
                  <a:moveTo>
                    <a:pt x="2073" y="1"/>
                  </a:moveTo>
                  <a:cubicBezTo>
                    <a:pt x="1891" y="1"/>
                    <a:pt x="1706" y="31"/>
                    <a:pt x="1525" y="95"/>
                  </a:cubicBezTo>
                  <a:cubicBezTo>
                    <a:pt x="119" y="579"/>
                    <a:pt x="1" y="2540"/>
                    <a:pt x="1347" y="3190"/>
                  </a:cubicBezTo>
                  <a:cubicBezTo>
                    <a:pt x="1593" y="3308"/>
                    <a:pt x="1843" y="3362"/>
                    <a:pt x="2084" y="3362"/>
                  </a:cubicBezTo>
                  <a:cubicBezTo>
                    <a:pt x="3163" y="3362"/>
                    <a:pt x="4069" y="2284"/>
                    <a:pt x="3663" y="1134"/>
                  </a:cubicBezTo>
                  <a:cubicBezTo>
                    <a:pt x="3419" y="441"/>
                    <a:pt x="2768" y="1"/>
                    <a:pt x="2073"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1" name="Google Shape;4051;p48"/>
            <p:cNvSpPr/>
            <p:nvPr/>
          </p:nvSpPr>
          <p:spPr>
            <a:xfrm>
              <a:off x="447868" y="2136784"/>
              <a:ext cx="38939" cy="32087"/>
            </a:xfrm>
            <a:custGeom>
              <a:avLst/>
              <a:gdLst/>
              <a:ahLst/>
              <a:cxnLst/>
              <a:rect l="l" t="t" r="r" b="b"/>
              <a:pathLst>
                <a:path w="1216" h="1002" extrusionOk="0">
                  <a:moveTo>
                    <a:pt x="627" y="1"/>
                  </a:moveTo>
                  <a:cubicBezTo>
                    <a:pt x="572" y="1"/>
                    <a:pt x="516" y="10"/>
                    <a:pt x="462" y="30"/>
                  </a:cubicBezTo>
                  <a:cubicBezTo>
                    <a:pt x="36" y="172"/>
                    <a:pt x="1" y="751"/>
                    <a:pt x="403" y="952"/>
                  </a:cubicBezTo>
                  <a:cubicBezTo>
                    <a:pt x="476" y="986"/>
                    <a:pt x="550" y="1002"/>
                    <a:pt x="621" y="1002"/>
                  </a:cubicBezTo>
                  <a:cubicBezTo>
                    <a:pt x="944" y="1002"/>
                    <a:pt x="1215" y="685"/>
                    <a:pt x="1099" y="337"/>
                  </a:cubicBezTo>
                  <a:cubicBezTo>
                    <a:pt x="1025" y="132"/>
                    <a:pt x="833" y="1"/>
                    <a:pt x="6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2" name="Google Shape;4052;p48"/>
            <p:cNvSpPr/>
            <p:nvPr/>
          </p:nvSpPr>
          <p:spPr>
            <a:xfrm>
              <a:off x="718746" y="2006837"/>
              <a:ext cx="130236" cy="107468"/>
            </a:xfrm>
            <a:custGeom>
              <a:avLst/>
              <a:gdLst/>
              <a:ahLst/>
              <a:cxnLst/>
              <a:rect l="l" t="t" r="r" b="b"/>
              <a:pathLst>
                <a:path w="4067" h="3356" extrusionOk="0">
                  <a:moveTo>
                    <a:pt x="2090" y="0"/>
                  </a:moveTo>
                  <a:cubicBezTo>
                    <a:pt x="1906" y="0"/>
                    <a:pt x="1720" y="31"/>
                    <a:pt x="1536" y="95"/>
                  </a:cubicBezTo>
                  <a:cubicBezTo>
                    <a:pt x="118" y="580"/>
                    <a:pt x="0" y="2529"/>
                    <a:pt x="1347" y="3178"/>
                  </a:cubicBezTo>
                  <a:cubicBezTo>
                    <a:pt x="1596" y="3301"/>
                    <a:pt x="1848" y="3356"/>
                    <a:pt x="2092" y="3356"/>
                  </a:cubicBezTo>
                  <a:cubicBezTo>
                    <a:pt x="3168" y="3356"/>
                    <a:pt x="4067" y="2279"/>
                    <a:pt x="3662" y="1123"/>
                  </a:cubicBezTo>
                  <a:cubicBezTo>
                    <a:pt x="3420" y="433"/>
                    <a:pt x="2779" y="0"/>
                    <a:pt x="2090"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3" name="Google Shape;4053;p48"/>
            <p:cNvSpPr/>
            <p:nvPr/>
          </p:nvSpPr>
          <p:spPr>
            <a:xfrm>
              <a:off x="745229" y="2034280"/>
              <a:ext cx="38907" cy="32087"/>
            </a:xfrm>
            <a:custGeom>
              <a:avLst/>
              <a:gdLst/>
              <a:ahLst/>
              <a:cxnLst/>
              <a:rect l="l" t="t" r="r" b="b"/>
              <a:pathLst>
                <a:path w="1215" h="1002" extrusionOk="0">
                  <a:moveTo>
                    <a:pt x="627" y="0"/>
                  </a:moveTo>
                  <a:cubicBezTo>
                    <a:pt x="572" y="0"/>
                    <a:pt x="516" y="10"/>
                    <a:pt x="461" y="30"/>
                  </a:cubicBezTo>
                  <a:cubicBezTo>
                    <a:pt x="35" y="171"/>
                    <a:pt x="0" y="750"/>
                    <a:pt x="402" y="951"/>
                  </a:cubicBezTo>
                  <a:cubicBezTo>
                    <a:pt x="475" y="986"/>
                    <a:pt x="549" y="1001"/>
                    <a:pt x="621" y="1001"/>
                  </a:cubicBezTo>
                  <a:cubicBezTo>
                    <a:pt x="943" y="1001"/>
                    <a:pt x="1215" y="685"/>
                    <a:pt x="1099" y="337"/>
                  </a:cubicBezTo>
                  <a:cubicBezTo>
                    <a:pt x="1024" y="132"/>
                    <a:pt x="832" y="0"/>
                    <a:pt x="6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4" name="Google Shape;4054;p48"/>
            <p:cNvSpPr/>
            <p:nvPr/>
          </p:nvSpPr>
          <p:spPr>
            <a:xfrm>
              <a:off x="482292" y="2158816"/>
              <a:ext cx="396503" cy="245773"/>
            </a:xfrm>
            <a:custGeom>
              <a:avLst/>
              <a:gdLst/>
              <a:ahLst/>
              <a:cxnLst/>
              <a:rect l="l" t="t" r="r" b="b"/>
              <a:pathLst>
                <a:path w="12382" h="7675" extrusionOk="0">
                  <a:moveTo>
                    <a:pt x="11395" y="1"/>
                  </a:moveTo>
                  <a:cubicBezTo>
                    <a:pt x="11296" y="1"/>
                    <a:pt x="11194" y="17"/>
                    <a:pt x="11093" y="51"/>
                  </a:cubicBezTo>
                  <a:lnTo>
                    <a:pt x="816" y="3583"/>
                  </a:lnTo>
                  <a:cubicBezTo>
                    <a:pt x="225" y="3784"/>
                    <a:pt x="1" y="4504"/>
                    <a:pt x="379" y="5012"/>
                  </a:cubicBezTo>
                  <a:cubicBezTo>
                    <a:pt x="1657" y="6720"/>
                    <a:pt x="3642" y="7674"/>
                    <a:pt x="5696" y="7674"/>
                  </a:cubicBezTo>
                  <a:cubicBezTo>
                    <a:pt x="6413" y="7674"/>
                    <a:pt x="7138" y="7558"/>
                    <a:pt x="7845" y="7316"/>
                  </a:cubicBezTo>
                  <a:cubicBezTo>
                    <a:pt x="10574" y="6371"/>
                    <a:pt x="12381" y="3784"/>
                    <a:pt x="12322" y="901"/>
                  </a:cubicBezTo>
                  <a:cubicBezTo>
                    <a:pt x="12312" y="382"/>
                    <a:pt x="11879" y="1"/>
                    <a:pt x="11395" y="1"/>
                  </a:cubicBezTo>
                  <a:close/>
                </a:path>
              </a:pathLst>
            </a:custGeom>
            <a:solidFill>
              <a:srgbClr val="B4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5" name="Google Shape;4055;p48"/>
            <p:cNvSpPr/>
            <p:nvPr/>
          </p:nvSpPr>
          <p:spPr>
            <a:xfrm>
              <a:off x="567408" y="2269709"/>
              <a:ext cx="290188" cy="134687"/>
            </a:xfrm>
            <a:custGeom>
              <a:avLst/>
              <a:gdLst/>
              <a:ahLst/>
              <a:cxnLst/>
              <a:rect l="l" t="t" r="r" b="b"/>
              <a:pathLst>
                <a:path w="9062" h="4206" extrusionOk="0">
                  <a:moveTo>
                    <a:pt x="7391" y="0"/>
                  </a:moveTo>
                  <a:cubicBezTo>
                    <a:pt x="6926" y="0"/>
                    <a:pt x="6460" y="79"/>
                    <a:pt x="6014" y="238"/>
                  </a:cubicBezTo>
                  <a:cubicBezTo>
                    <a:pt x="5376" y="463"/>
                    <a:pt x="4797" y="829"/>
                    <a:pt x="4324" y="1313"/>
                  </a:cubicBezTo>
                  <a:cubicBezTo>
                    <a:pt x="4130" y="1286"/>
                    <a:pt x="3935" y="1272"/>
                    <a:pt x="3739" y="1272"/>
                  </a:cubicBezTo>
                  <a:cubicBezTo>
                    <a:pt x="3258" y="1272"/>
                    <a:pt x="2778" y="1354"/>
                    <a:pt x="2316" y="1514"/>
                  </a:cubicBezTo>
                  <a:cubicBezTo>
                    <a:pt x="1324" y="1845"/>
                    <a:pt x="497" y="2542"/>
                    <a:pt x="1" y="3463"/>
                  </a:cubicBezTo>
                  <a:cubicBezTo>
                    <a:pt x="975" y="3968"/>
                    <a:pt x="2015" y="4206"/>
                    <a:pt x="3040" y="4206"/>
                  </a:cubicBezTo>
                  <a:cubicBezTo>
                    <a:pt x="5541" y="4206"/>
                    <a:pt x="7947" y="2784"/>
                    <a:pt x="9062" y="344"/>
                  </a:cubicBezTo>
                  <a:lnTo>
                    <a:pt x="9050" y="344"/>
                  </a:lnTo>
                  <a:cubicBezTo>
                    <a:pt x="8524" y="117"/>
                    <a:pt x="7958" y="0"/>
                    <a:pt x="7391" y="0"/>
                  </a:cubicBezTo>
                  <a:close/>
                </a:path>
              </a:pathLst>
            </a:custGeom>
            <a:solidFill>
              <a:srgbClr val="FF9CB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6" name="Google Shape;4056;p48"/>
            <p:cNvSpPr/>
            <p:nvPr/>
          </p:nvSpPr>
          <p:spPr>
            <a:xfrm>
              <a:off x="500096" y="2158912"/>
              <a:ext cx="354489" cy="149577"/>
            </a:xfrm>
            <a:custGeom>
              <a:avLst/>
              <a:gdLst/>
              <a:ahLst/>
              <a:cxnLst/>
              <a:rect l="l" t="t" r="r" b="b"/>
              <a:pathLst>
                <a:path w="11070" h="4671" extrusionOk="0">
                  <a:moveTo>
                    <a:pt x="10833" y="1"/>
                  </a:moveTo>
                  <a:cubicBezTo>
                    <a:pt x="10726" y="1"/>
                    <a:pt x="10632" y="12"/>
                    <a:pt x="10537" y="48"/>
                  </a:cubicBezTo>
                  <a:lnTo>
                    <a:pt x="260" y="3592"/>
                  </a:lnTo>
                  <a:cubicBezTo>
                    <a:pt x="165" y="3615"/>
                    <a:pt x="83" y="3663"/>
                    <a:pt x="0" y="3734"/>
                  </a:cubicBezTo>
                  <a:cubicBezTo>
                    <a:pt x="216" y="4307"/>
                    <a:pt x="761" y="4671"/>
                    <a:pt x="1344" y="4671"/>
                  </a:cubicBezTo>
                  <a:cubicBezTo>
                    <a:pt x="1494" y="4671"/>
                    <a:pt x="1646" y="4647"/>
                    <a:pt x="1796" y="4596"/>
                  </a:cubicBezTo>
                  <a:lnTo>
                    <a:pt x="9947" y="1784"/>
                  </a:lnTo>
                  <a:cubicBezTo>
                    <a:pt x="10679" y="1525"/>
                    <a:pt x="11069" y="733"/>
                    <a:pt x="108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7" name="Google Shape;4057;p48"/>
            <p:cNvSpPr/>
            <p:nvPr/>
          </p:nvSpPr>
          <p:spPr>
            <a:xfrm>
              <a:off x="590112" y="2303045"/>
              <a:ext cx="255379" cy="101639"/>
            </a:xfrm>
            <a:custGeom>
              <a:avLst/>
              <a:gdLst/>
              <a:ahLst/>
              <a:cxnLst/>
              <a:rect l="l" t="t" r="r" b="b"/>
              <a:pathLst>
                <a:path w="7975" h="3174" extrusionOk="0">
                  <a:moveTo>
                    <a:pt x="7975" y="0"/>
                  </a:moveTo>
                  <a:lnTo>
                    <a:pt x="1" y="2753"/>
                  </a:lnTo>
                  <a:cubicBezTo>
                    <a:pt x="763" y="3037"/>
                    <a:pt x="1549" y="3174"/>
                    <a:pt x="2325" y="3174"/>
                  </a:cubicBezTo>
                  <a:cubicBezTo>
                    <a:pt x="4579" y="3174"/>
                    <a:pt x="6744" y="2022"/>
                    <a:pt x="79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8" name="Google Shape;4058;p48"/>
            <p:cNvSpPr/>
            <p:nvPr/>
          </p:nvSpPr>
          <p:spPr>
            <a:xfrm>
              <a:off x="394934" y="2028068"/>
              <a:ext cx="134302" cy="75285"/>
            </a:xfrm>
            <a:custGeom>
              <a:avLst/>
              <a:gdLst/>
              <a:ahLst/>
              <a:cxnLst/>
              <a:rect l="l" t="t" r="r" b="b"/>
              <a:pathLst>
                <a:path w="4194" h="2351" extrusionOk="0">
                  <a:moveTo>
                    <a:pt x="2426" y="1"/>
                  </a:moveTo>
                  <a:cubicBezTo>
                    <a:pt x="1288" y="1"/>
                    <a:pt x="187" y="810"/>
                    <a:pt x="24" y="2114"/>
                  </a:cubicBezTo>
                  <a:cubicBezTo>
                    <a:pt x="0" y="2232"/>
                    <a:pt x="83" y="2338"/>
                    <a:pt x="201" y="2350"/>
                  </a:cubicBezTo>
                  <a:lnTo>
                    <a:pt x="236" y="2350"/>
                  </a:lnTo>
                  <a:cubicBezTo>
                    <a:pt x="343" y="2350"/>
                    <a:pt x="437" y="2267"/>
                    <a:pt x="449" y="2161"/>
                  </a:cubicBezTo>
                  <a:cubicBezTo>
                    <a:pt x="581" y="1084"/>
                    <a:pt x="1485" y="418"/>
                    <a:pt x="2422" y="418"/>
                  </a:cubicBezTo>
                  <a:cubicBezTo>
                    <a:pt x="2913" y="418"/>
                    <a:pt x="3413" y="601"/>
                    <a:pt x="3816" y="1003"/>
                  </a:cubicBezTo>
                  <a:cubicBezTo>
                    <a:pt x="3857" y="1039"/>
                    <a:pt x="3910" y="1057"/>
                    <a:pt x="3963" y="1057"/>
                  </a:cubicBezTo>
                  <a:cubicBezTo>
                    <a:pt x="4016" y="1057"/>
                    <a:pt x="4070" y="1039"/>
                    <a:pt x="4111" y="1003"/>
                  </a:cubicBezTo>
                  <a:cubicBezTo>
                    <a:pt x="4194" y="921"/>
                    <a:pt x="4194" y="779"/>
                    <a:pt x="4111" y="708"/>
                  </a:cubicBezTo>
                  <a:cubicBezTo>
                    <a:pt x="3625" y="222"/>
                    <a:pt x="3020" y="1"/>
                    <a:pt x="2426" y="1"/>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9" name="Google Shape;4059;p48"/>
            <p:cNvSpPr/>
            <p:nvPr/>
          </p:nvSpPr>
          <p:spPr>
            <a:xfrm>
              <a:off x="688837" y="1926877"/>
              <a:ext cx="135007" cy="75445"/>
            </a:xfrm>
            <a:custGeom>
              <a:avLst/>
              <a:gdLst/>
              <a:ahLst/>
              <a:cxnLst/>
              <a:rect l="l" t="t" r="r" b="b"/>
              <a:pathLst>
                <a:path w="4216" h="2356" extrusionOk="0">
                  <a:moveTo>
                    <a:pt x="2418" y="0"/>
                  </a:moveTo>
                  <a:cubicBezTo>
                    <a:pt x="1276" y="0"/>
                    <a:pt x="176" y="804"/>
                    <a:pt x="13" y="2108"/>
                  </a:cubicBezTo>
                  <a:cubicBezTo>
                    <a:pt x="1" y="2226"/>
                    <a:pt x="84" y="2332"/>
                    <a:pt x="202" y="2356"/>
                  </a:cubicBezTo>
                  <a:lnTo>
                    <a:pt x="225" y="2356"/>
                  </a:lnTo>
                  <a:cubicBezTo>
                    <a:pt x="332" y="2356"/>
                    <a:pt x="426" y="2273"/>
                    <a:pt x="438" y="2155"/>
                  </a:cubicBezTo>
                  <a:cubicBezTo>
                    <a:pt x="578" y="1084"/>
                    <a:pt x="1483" y="420"/>
                    <a:pt x="2423" y="420"/>
                  </a:cubicBezTo>
                  <a:cubicBezTo>
                    <a:pt x="2912" y="420"/>
                    <a:pt x="3412" y="601"/>
                    <a:pt x="3817" y="997"/>
                  </a:cubicBezTo>
                  <a:cubicBezTo>
                    <a:pt x="3854" y="1023"/>
                    <a:pt x="3894" y="1035"/>
                    <a:pt x="3932" y="1035"/>
                  </a:cubicBezTo>
                  <a:cubicBezTo>
                    <a:pt x="4085" y="1035"/>
                    <a:pt x="4216" y="853"/>
                    <a:pt x="4112" y="702"/>
                  </a:cubicBezTo>
                  <a:cubicBezTo>
                    <a:pt x="3621" y="220"/>
                    <a:pt x="3014" y="0"/>
                    <a:pt x="2418" y="0"/>
                  </a:cubicBezTo>
                  <a:close/>
                </a:path>
              </a:pathLst>
            </a:custGeom>
            <a:solidFill>
              <a:srgbClr val="2C26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60" name="Google Shape;4060;p48">
            <a:hlinkClick r:id="" action="ppaction://noaction"/>
          </p:cNvPr>
          <p:cNvSpPr/>
          <p:nvPr/>
        </p:nvSpPr>
        <p:spPr>
          <a:xfrm>
            <a:off x="7961849" y="323851"/>
            <a:ext cx="468900" cy="423600"/>
          </a:xfrm>
          <a:prstGeom prst="round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061" name="Google Shape;4061;p48">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2" name="Google Shape;4062;p48">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3" name="Google Shape;4063;p48">
            <a:hlinkClick r:id="rId4"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064" name="Google Shape;4064;p48">
            <a:hlinkClick r:id="rId4"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015"/>
                                        </p:tgtEl>
                                        <p:attrNameLst>
                                          <p:attrName>style.visibility</p:attrName>
                                        </p:attrNameLst>
                                      </p:cBhvr>
                                      <p:to>
                                        <p:strVal val="visible"/>
                                      </p:to>
                                    </p:set>
                                    <p:animEffect transition="in" filter="fade">
                                      <p:cBhvr>
                                        <p:cTn id="7" dur="500"/>
                                        <p:tgtEl>
                                          <p:spTgt spid="40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037"/>
                                        </p:tgtEl>
                                        <p:attrNameLst>
                                          <p:attrName>style.visibility</p:attrName>
                                        </p:attrNameLst>
                                      </p:cBhvr>
                                      <p:to>
                                        <p:strVal val="visible"/>
                                      </p:to>
                                    </p:set>
                                    <p:animEffect transition="in" filter="fade">
                                      <p:cBhvr>
                                        <p:cTn id="11" dur="500"/>
                                        <p:tgtEl>
                                          <p:spTgt spid="403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46"/>
                                        </p:tgtEl>
                                        <p:attrNameLst>
                                          <p:attrName>style.visibility</p:attrName>
                                        </p:attrNameLst>
                                      </p:cBhvr>
                                      <p:to>
                                        <p:strVal val="visible"/>
                                      </p:to>
                                    </p:set>
                                    <p:animEffect transition="in" filter="fade">
                                      <p:cBhvr>
                                        <p:cTn id="15" dur="500"/>
                                        <p:tgtEl>
                                          <p:spTgt spid="404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02"/>
                                        </p:tgtEl>
                                        <p:attrNameLst>
                                          <p:attrName>style.visibility</p:attrName>
                                        </p:attrNameLst>
                                      </p:cBhvr>
                                      <p:to>
                                        <p:strVal val="visible"/>
                                      </p:to>
                                    </p:set>
                                    <p:animEffect transition="in" filter="fade">
                                      <p:cBhvr>
                                        <p:cTn id="19" dur="500"/>
                                        <p:tgtEl>
                                          <p:spTgt spid="4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942"/>
        <p:cNvGrpSpPr/>
        <p:nvPr/>
      </p:nvGrpSpPr>
      <p:grpSpPr>
        <a:xfrm>
          <a:off x="0" y="0"/>
          <a:ext cx="0" cy="0"/>
          <a:chOff x="0" y="0"/>
          <a:chExt cx="0" cy="0"/>
        </a:xfrm>
      </p:grpSpPr>
      <p:sp>
        <p:nvSpPr>
          <p:cNvPr id="3943" name="Google Shape;3943;p45"/>
          <p:cNvSpPr/>
          <p:nvPr/>
        </p:nvSpPr>
        <p:spPr>
          <a:xfrm>
            <a:off x="5975517" y="2927999"/>
            <a:ext cx="1782600" cy="1782600"/>
          </a:xfrm>
          <a:prstGeom prst="ellipse">
            <a:avLst/>
          </a:prstGeom>
          <a:solidFill>
            <a:srgbClr val="FFD000">
              <a:alpha val="27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4" name="Google Shape;3944;p45"/>
          <p:cNvSpPr/>
          <p:nvPr/>
        </p:nvSpPr>
        <p:spPr>
          <a:xfrm>
            <a:off x="3559888" y="1987775"/>
            <a:ext cx="1782600" cy="1782600"/>
          </a:xfrm>
          <a:prstGeom prst="ellipse">
            <a:avLst/>
          </a:prstGeom>
          <a:solidFill>
            <a:srgbClr val="00C5BB">
              <a:alpha val="296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5" name="Google Shape;3945;p45"/>
          <p:cNvSpPr/>
          <p:nvPr/>
        </p:nvSpPr>
        <p:spPr>
          <a:xfrm>
            <a:off x="1197625" y="2569740"/>
            <a:ext cx="1782600" cy="1782600"/>
          </a:xfrm>
          <a:prstGeom prst="ellipse">
            <a:avLst/>
          </a:prstGeom>
          <a:solidFill>
            <a:srgbClr val="FF80D1">
              <a:alpha val="195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6" name="Google Shape;3946;p45"/>
          <p:cNvSpPr txBox="1">
            <a:spLocks noGrp="1"/>
          </p:cNvSpPr>
          <p:nvPr>
            <p:ph type="title"/>
          </p:nvPr>
        </p:nvSpPr>
        <p:spPr>
          <a:xfrm>
            <a:off x="720000" y="1251882"/>
            <a:ext cx="7704000" cy="572700"/>
          </a:xfrm>
          <a:prstGeom prst="rect">
            <a:avLst/>
          </a:prstGeom>
        </p:spPr>
        <p:txBody>
          <a:bodyPr spcFirstLastPara="1" wrap="square" lIns="91425" tIns="91425" rIns="91425" bIns="91425" anchor="t" anchorCtr="0">
            <a:noAutofit/>
          </a:bodyPr>
          <a:lstStyle/>
          <a:p>
            <a:pPr marL="0" lvl="0" indent="0" rtl="1">
              <a:spcBef>
                <a:spcPts val="0"/>
              </a:spcBef>
              <a:spcAft>
                <a:spcPts val="0"/>
              </a:spcAft>
              <a:buNone/>
            </a:pPr>
            <a:r>
              <a:rPr lang="ar-KW" sz="4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احساسك بقمة السعادة .. متى يكون؟</a:t>
            </a:r>
            <a:endParaRPr sz="4400" b="1" dirty="0">
              <a:solidFill>
                <a:schemeClr val="accent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pic>
        <p:nvPicPr>
          <p:cNvPr id="3953" name="Google Shape;3953;p45"/>
          <p:cNvPicPr preferRelativeResize="0"/>
          <p:nvPr/>
        </p:nvPicPr>
        <p:blipFill rotWithShape="1">
          <a:blip r:embed="rId3">
            <a:alphaModFix/>
          </a:blip>
          <a:srcRect l="38485" t="58009" r="45864" b="18725"/>
          <a:stretch/>
        </p:blipFill>
        <p:spPr>
          <a:xfrm>
            <a:off x="1297975" y="2677140"/>
            <a:ext cx="1581900" cy="1567800"/>
          </a:xfrm>
          <a:prstGeom prst="ellipse">
            <a:avLst/>
          </a:prstGeom>
          <a:noFill/>
          <a:ln>
            <a:noFill/>
          </a:ln>
        </p:spPr>
      </p:pic>
      <p:pic>
        <p:nvPicPr>
          <p:cNvPr id="3954" name="Google Shape;3954;p45"/>
          <p:cNvPicPr preferRelativeResize="0"/>
          <p:nvPr/>
        </p:nvPicPr>
        <p:blipFill rotWithShape="1">
          <a:blip r:embed="rId4">
            <a:alphaModFix/>
          </a:blip>
          <a:srcRect l="37286" t="18242" r="42991" b="52439"/>
          <a:stretch/>
        </p:blipFill>
        <p:spPr>
          <a:xfrm>
            <a:off x="3660238" y="2095175"/>
            <a:ext cx="1581900" cy="1567800"/>
          </a:xfrm>
          <a:prstGeom prst="ellipse">
            <a:avLst/>
          </a:prstGeom>
          <a:noFill/>
          <a:ln>
            <a:noFill/>
          </a:ln>
        </p:spPr>
      </p:pic>
      <p:pic>
        <p:nvPicPr>
          <p:cNvPr id="3955" name="Google Shape;3955;p45"/>
          <p:cNvPicPr preferRelativeResize="0"/>
          <p:nvPr/>
        </p:nvPicPr>
        <p:blipFill rotWithShape="1">
          <a:blip r:embed="rId5">
            <a:alphaModFix/>
          </a:blip>
          <a:srcRect l="44980" t="3834" r="11140" b="18855"/>
          <a:stretch/>
        </p:blipFill>
        <p:spPr>
          <a:xfrm>
            <a:off x="6071899" y="3010788"/>
            <a:ext cx="1581900" cy="1567800"/>
          </a:xfrm>
          <a:prstGeom prst="ellipse">
            <a:avLst/>
          </a:prstGeom>
          <a:noFill/>
          <a:ln>
            <a:noFill/>
          </a:ln>
        </p:spPr>
      </p:pic>
      <p:sp>
        <p:nvSpPr>
          <p:cNvPr id="3957" name="Google Shape;3957;p45">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8" name="Google Shape;3958;p45">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0" name="Google Shape;3960;p45">
            <a:hlinkClick r:id="rId6"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3946;p45">
            <a:extLst>
              <a:ext uri="{FF2B5EF4-FFF2-40B4-BE49-F238E27FC236}">
                <a16:creationId xmlns:a16="http://schemas.microsoft.com/office/drawing/2014/main" id="{6470F47F-A6BA-9B5E-3F03-5E6152BEC242}"/>
              </a:ext>
            </a:extLst>
          </p:cNvPr>
          <p:cNvSpPr txBox="1">
            <a:spLocks/>
          </p:cNvSpPr>
          <p:nvPr/>
        </p:nvSpPr>
        <p:spPr>
          <a:xfrm>
            <a:off x="5975517" y="596393"/>
            <a:ext cx="2830917"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1pPr>
            <a:lvl2pPr marR="0" lvl="1"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2pPr>
            <a:lvl3pPr marR="0" lvl="2"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3pPr>
            <a:lvl4pPr marR="0" lvl="3"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4pPr>
            <a:lvl5pPr marR="0" lvl="4"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5pPr>
            <a:lvl6pPr marR="0" lvl="5"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6pPr>
            <a:lvl7pPr marR="0" lvl="6"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7pPr>
            <a:lvl8pPr marR="0" lvl="7"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8pPr>
            <a:lvl9pPr marR="0" lvl="8" algn="l" rtl="0">
              <a:lnSpc>
                <a:spcPct val="100000"/>
              </a:lnSpc>
              <a:spcBef>
                <a:spcPts val="0"/>
              </a:spcBef>
              <a:spcAft>
                <a:spcPts val="0"/>
              </a:spcAft>
              <a:buClr>
                <a:schemeClr val="accent6"/>
              </a:buClr>
              <a:buSzPts val="2800"/>
              <a:buFont typeface="Ranchers"/>
              <a:buNone/>
              <a:defRPr sz="2800" b="0" i="0" u="none" strike="noStrike" cap="none">
                <a:solidFill>
                  <a:schemeClr val="accent6"/>
                </a:solidFill>
                <a:latin typeface="Ranchers"/>
                <a:ea typeface="Ranchers"/>
                <a:cs typeface="Ranchers"/>
                <a:sym typeface="Ranchers"/>
              </a:defRPr>
            </a:lvl9pPr>
          </a:lstStyle>
          <a:p>
            <a:pPr rtl="1"/>
            <a:r>
              <a:rPr lang="ar-KW" sz="4400" b="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شاركينا..</a:t>
            </a:r>
          </a:p>
        </p:txBody>
      </p:sp>
    </p:spTree>
    <p:extLst>
      <p:ext uri="{BB962C8B-B14F-4D97-AF65-F5344CB8AC3E}">
        <p14:creationId xmlns:p14="http://schemas.microsoft.com/office/powerpoint/2010/main" val="3586691276"/>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43"/>
        <p:cNvGrpSpPr/>
        <p:nvPr/>
      </p:nvGrpSpPr>
      <p:grpSpPr>
        <a:xfrm>
          <a:off x="0" y="0"/>
          <a:ext cx="0" cy="0"/>
          <a:chOff x="0" y="0"/>
          <a:chExt cx="0" cy="0"/>
        </a:xfrm>
      </p:grpSpPr>
      <p:sp>
        <p:nvSpPr>
          <p:cNvPr id="4244" name="Google Shape;4244;p56"/>
          <p:cNvSpPr txBox="1">
            <a:spLocks noGrp="1"/>
          </p:cNvSpPr>
          <p:nvPr>
            <p:ph type="title"/>
          </p:nvPr>
        </p:nvSpPr>
        <p:spPr>
          <a:xfrm>
            <a:off x="1182029" y="-323863"/>
            <a:ext cx="4587575" cy="231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chemeClr val="lt2"/>
                </a:solidFill>
              </a:rPr>
              <a:t>Ha</a:t>
            </a:r>
            <a:r>
              <a:rPr lang="en" dirty="0">
                <a:solidFill>
                  <a:schemeClr val="accent1"/>
                </a:solidFill>
              </a:rPr>
              <a:t>ppi</a:t>
            </a:r>
            <a:r>
              <a:rPr lang="en" dirty="0">
                <a:solidFill>
                  <a:schemeClr val="accent2"/>
                </a:solidFill>
              </a:rPr>
              <a:t>ne</a:t>
            </a:r>
            <a:r>
              <a:rPr lang="en" dirty="0">
                <a:solidFill>
                  <a:schemeClr val="accent3"/>
                </a:solidFill>
              </a:rPr>
              <a:t>ss</a:t>
            </a:r>
            <a:r>
              <a:rPr lang="en" dirty="0">
                <a:solidFill>
                  <a:schemeClr val="accent2"/>
                </a:solidFill>
              </a:rPr>
              <a:t>!</a:t>
            </a:r>
            <a:endParaRPr dirty="0">
              <a:solidFill>
                <a:schemeClr val="accent2"/>
              </a:solidFill>
            </a:endParaRPr>
          </a:p>
        </p:txBody>
      </p:sp>
      <p:sp>
        <p:nvSpPr>
          <p:cNvPr id="4247" name="Google Shape;4247;p56">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8" name="Google Shape;4248;p56">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0" name="Google Shape;4250;p56">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4127;p50">
            <a:extLst>
              <a:ext uri="{FF2B5EF4-FFF2-40B4-BE49-F238E27FC236}">
                <a16:creationId xmlns:a16="http://schemas.microsoft.com/office/drawing/2014/main" id="{03501F26-EB42-10F7-6350-BAFE60A7EA07}"/>
              </a:ext>
            </a:extLst>
          </p:cNvPr>
          <p:cNvSpPr txBox="1">
            <a:spLocks/>
          </p:cNvSpPr>
          <p:nvPr/>
        </p:nvSpPr>
        <p:spPr>
          <a:xfrm>
            <a:off x="1580939" y="1267855"/>
            <a:ext cx="5749129" cy="260779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3600"/>
              <a:buFont typeface="Ranchers"/>
              <a:buNone/>
              <a:defRPr sz="7300" b="0" i="0" u="none" strike="noStrike" cap="none">
                <a:solidFill>
                  <a:schemeClr val="accent6"/>
                </a:solidFill>
                <a:latin typeface="Ranchers"/>
                <a:ea typeface="Ranchers"/>
                <a:cs typeface="Ranchers"/>
                <a:sym typeface="Ranchers"/>
              </a:defRPr>
            </a:lvl1pPr>
            <a:lvl2pPr marR="0" lvl="1"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2pPr>
            <a:lvl3pPr marR="0" lvl="2"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3pPr>
            <a:lvl4pPr marR="0" lvl="3"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4pPr>
            <a:lvl5pPr marR="0" lvl="4"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5pPr>
            <a:lvl6pPr marR="0" lvl="5"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6pPr>
            <a:lvl7pPr marR="0" lvl="6"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7pPr>
            <a:lvl8pPr marR="0" lvl="7"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8pPr>
            <a:lvl9pPr marR="0" lvl="8"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9pPr>
          </a:lstStyle>
          <a:p>
            <a:pPr>
              <a:lnSpc>
                <a:spcPct val="150000"/>
              </a:lnSpc>
            </a:pPr>
            <a:r>
              <a:rPr lang="ar-KW"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اكتبي كلمة لرسم البسمة على شفاه زميلتك في الورشة و أهديها لها</a:t>
            </a:r>
          </a:p>
        </p:txBody>
      </p:sp>
      <p:sp>
        <p:nvSpPr>
          <p:cNvPr id="6" name="Google Shape;4437;p61">
            <a:extLst>
              <a:ext uri="{FF2B5EF4-FFF2-40B4-BE49-F238E27FC236}">
                <a16:creationId xmlns:a16="http://schemas.microsoft.com/office/drawing/2014/main" id="{75FCF083-54ED-0F4D-7895-945DF37B4A0C}"/>
              </a:ext>
            </a:extLst>
          </p:cNvPr>
          <p:cNvSpPr/>
          <p:nvPr/>
        </p:nvSpPr>
        <p:spPr>
          <a:xfrm>
            <a:off x="6506432" y="3114907"/>
            <a:ext cx="1647271" cy="1779432"/>
          </a:xfrm>
          <a:prstGeom prst="ellipse">
            <a:avLst/>
          </a:prstGeom>
          <a:solidFill>
            <a:srgbClr val="FFD000">
              <a:alpha val="212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Google Shape;4440;p61">
            <a:extLst>
              <a:ext uri="{FF2B5EF4-FFF2-40B4-BE49-F238E27FC236}">
                <a16:creationId xmlns:a16="http://schemas.microsoft.com/office/drawing/2014/main" id="{03851E36-57C0-D80B-14A2-188E2AC0AAB0}"/>
              </a:ext>
            </a:extLst>
          </p:cNvPr>
          <p:cNvPicPr preferRelativeResize="0"/>
          <p:nvPr/>
        </p:nvPicPr>
        <p:blipFill rotWithShape="1">
          <a:blip r:embed="rId4">
            <a:alphaModFix/>
          </a:blip>
          <a:srcRect l="6504" r="24586" b="3725"/>
          <a:stretch/>
        </p:blipFill>
        <p:spPr>
          <a:xfrm>
            <a:off x="6628523" y="3253502"/>
            <a:ext cx="1403087" cy="1502241"/>
          </a:xfrm>
          <a:prstGeom prst="ellipse">
            <a:avLst/>
          </a:prstGeom>
          <a:noFill/>
          <a:ln>
            <a:noFill/>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244"/>
                                        </p:tgtEl>
                                        <p:attrNameLst>
                                          <p:attrName>style.visibility</p:attrName>
                                        </p:attrNameLst>
                                      </p:cBhvr>
                                      <p:to>
                                        <p:strVal val="visible"/>
                                      </p:to>
                                    </p:set>
                                    <p:animEffect transition="in" filter="fade">
                                      <p:cBhvr>
                                        <p:cTn id="7" dur="1000"/>
                                        <p:tgtEl>
                                          <p:spTgt spid="4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09"/>
        <p:cNvGrpSpPr/>
        <p:nvPr/>
      </p:nvGrpSpPr>
      <p:grpSpPr>
        <a:xfrm>
          <a:off x="0" y="0"/>
          <a:ext cx="0" cy="0"/>
          <a:chOff x="0" y="0"/>
          <a:chExt cx="0" cy="0"/>
        </a:xfrm>
      </p:grpSpPr>
      <p:grpSp>
        <p:nvGrpSpPr>
          <p:cNvPr id="4711" name="Google Shape;4711;p71"/>
          <p:cNvGrpSpPr/>
          <p:nvPr/>
        </p:nvGrpSpPr>
        <p:grpSpPr>
          <a:xfrm>
            <a:off x="3416176" y="3772402"/>
            <a:ext cx="791121" cy="791058"/>
            <a:chOff x="3416176" y="3772402"/>
            <a:chExt cx="791121" cy="791058"/>
          </a:xfrm>
        </p:grpSpPr>
        <p:sp>
          <p:nvSpPr>
            <p:cNvPr id="4712" name="Google Shape;4712;p71"/>
            <p:cNvSpPr/>
            <p:nvPr/>
          </p:nvSpPr>
          <p:spPr>
            <a:xfrm>
              <a:off x="3416176" y="3772402"/>
              <a:ext cx="791121" cy="791058"/>
            </a:xfrm>
            <a:custGeom>
              <a:avLst/>
              <a:gdLst/>
              <a:ahLst/>
              <a:cxnLst/>
              <a:rect l="l" t="t" r="r" b="b"/>
              <a:pathLst>
                <a:path w="12607" h="12606" fill="none" extrusionOk="0">
                  <a:moveTo>
                    <a:pt x="7101" y="438"/>
                  </a:moveTo>
                  <a:cubicBezTo>
                    <a:pt x="10345" y="877"/>
                    <a:pt x="12606" y="3857"/>
                    <a:pt x="12168" y="7100"/>
                  </a:cubicBezTo>
                  <a:cubicBezTo>
                    <a:pt x="11730" y="10344"/>
                    <a:pt x="8749" y="12605"/>
                    <a:pt x="5523" y="12167"/>
                  </a:cubicBezTo>
                  <a:cubicBezTo>
                    <a:pt x="2280" y="11729"/>
                    <a:pt x="1" y="8766"/>
                    <a:pt x="439" y="5523"/>
                  </a:cubicBezTo>
                  <a:cubicBezTo>
                    <a:pt x="878" y="2279"/>
                    <a:pt x="3858" y="0"/>
                    <a:pt x="7101" y="438"/>
                  </a:cubicBezTo>
                  <a:close/>
                </a:path>
              </a:pathLst>
            </a:custGeom>
            <a:noFill/>
            <a:ln w="21925" cap="flat" cmpd="sng">
              <a:solidFill>
                <a:schemeClr val="lt2"/>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3" name="Google Shape;4713;p71"/>
            <p:cNvSpPr/>
            <p:nvPr/>
          </p:nvSpPr>
          <p:spPr>
            <a:xfrm>
              <a:off x="3889277" y="4122251"/>
              <a:ext cx="199176" cy="227603"/>
            </a:xfrm>
            <a:custGeom>
              <a:avLst/>
              <a:gdLst/>
              <a:ahLst/>
              <a:cxnLst/>
              <a:rect l="l" t="t" r="r" b="b"/>
              <a:pathLst>
                <a:path w="3174" h="3627" extrusionOk="0">
                  <a:moveTo>
                    <a:pt x="1315" y="0"/>
                  </a:moveTo>
                  <a:lnTo>
                    <a:pt x="1315" y="0"/>
                  </a:lnTo>
                  <a:cubicBezTo>
                    <a:pt x="1631" y="281"/>
                    <a:pt x="1859" y="649"/>
                    <a:pt x="1964" y="1070"/>
                  </a:cubicBezTo>
                  <a:cubicBezTo>
                    <a:pt x="2034" y="1420"/>
                    <a:pt x="2017" y="1788"/>
                    <a:pt x="1876" y="2122"/>
                  </a:cubicBezTo>
                  <a:cubicBezTo>
                    <a:pt x="1736" y="2437"/>
                    <a:pt x="1508" y="2718"/>
                    <a:pt x="1210" y="2910"/>
                  </a:cubicBezTo>
                  <a:cubicBezTo>
                    <a:pt x="865" y="3124"/>
                    <a:pt x="474" y="3245"/>
                    <a:pt x="80" y="3245"/>
                  </a:cubicBezTo>
                  <a:cubicBezTo>
                    <a:pt x="54" y="3245"/>
                    <a:pt x="27" y="3245"/>
                    <a:pt x="1" y="3244"/>
                  </a:cubicBezTo>
                  <a:lnTo>
                    <a:pt x="1" y="3244"/>
                  </a:lnTo>
                  <a:cubicBezTo>
                    <a:pt x="287" y="3493"/>
                    <a:pt x="654" y="3627"/>
                    <a:pt x="1024" y="3627"/>
                  </a:cubicBezTo>
                  <a:cubicBezTo>
                    <a:pt x="1175" y="3627"/>
                    <a:pt x="1326" y="3605"/>
                    <a:pt x="1473" y="3559"/>
                  </a:cubicBezTo>
                  <a:cubicBezTo>
                    <a:pt x="2648" y="3191"/>
                    <a:pt x="3174" y="1859"/>
                    <a:pt x="2595" y="807"/>
                  </a:cubicBezTo>
                  <a:cubicBezTo>
                    <a:pt x="2332" y="333"/>
                    <a:pt x="1859" y="18"/>
                    <a:pt x="131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4" name="Google Shape;4714;p71"/>
            <p:cNvSpPr/>
            <p:nvPr/>
          </p:nvSpPr>
          <p:spPr>
            <a:xfrm>
              <a:off x="3631860" y="4219393"/>
              <a:ext cx="158450" cy="175770"/>
            </a:xfrm>
            <a:custGeom>
              <a:avLst/>
              <a:gdLst/>
              <a:ahLst/>
              <a:cxnLst/>
              <a:rect l="l" t="t" r="r" b="b"/>
              <a:pathLst>
                <a:path w="2525" h="2801" extrusionOk="0">
                  <a:moveTo>
                    <a:pt x="1700" y="1"/>
                  </a:moveTo>
                  <a:cubicBezTo>
                    <a:pt x="1595" y="1"/>
                    <a:pt x="1489" y="16"/>
                    <a:pt x="1385" y="48"/>
                  </a:cubicBezTo>
                  <a:cubicBezTo>
                    <a:pt x="438" y="311"/>
                    <a:pt x="0" y="1380"/>
                    <a:pt x="509" y="2221"/>
                  </a:cubicBezTo>
                  <a:cubicBezTo>
                    <a:pt x="694" y="2576"/>
                    <a:pt x="1076" y="2801"/>
                    <a:pt x="1496" y="2801"/>
                  </a:cubicBezTo>
                  <a:cubicBezTo>
                    <a:pt x="1511" y="2801"/>
                    <a:pt x="1527" y="2801"/>
                    <a:pt x="1543" y="2800"/>
                  </a:cubicBezTo>
                  <a:cubicBezTo>
                    <a:pt x="1315" y="2555"/>
                    <a:pt x="1175" y="2257"/>
                    <a:pt x="1122" y="1959"/>
                  </a:cubicBezTo>
                  <a:cubicBezTo>
                    <a:pt x="1087" y="1713"/>
                    <a:pt x="1105" y="1468"/>
                    <a:pt x="1210" y="1240"/>
                  </a:cubicBezTo>
                  <a:cubicBezTo>
                    <a:pt x="1297" y="1012"/>
                    <a:pt x="1438" y="819"/>
                    <a:pt x="1648" y="679"/>
                  </a:cubicBezTo>
                  <a:cubicBezTo>
                    <a:pt x="1894" y="486"/>
                    <a:pt x="2192" y="381"/>
                    <a:pt x="2525" y="363"/>
                  </a:cubicBezTo>
                  <a:cubicBezTo>
                    <a:pt x="2303" y="129"/>
                    <a:pt x="2004" y="1"/>
                    <a:pt x="170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5" name="Google Shape;4715;p71"/>
            <p:cNvSpPr/>
            <p:nvPr/>
          </p:nvSpPr>
          <p:spPr>
            <a:xfrm>
              <a:off x="3740738" y="3950935"/>
              <a:ext cx="157383" cy="175833"/>
            </a:xfrm>
            <a:custGeom>
              <a:avLst/>
              <a:gdLst/>
              <a:ahLst/>
              <a:cxnLst/>
              <a:rect l="l" t="t" r="r" b="b"/>
              <a:pathLst>
                <a:path w="2508" h="2802" extrusionOk="0">
                  <a:moveTo>
                    <a:pt x="1683" y="1"/>
                  </a:moveTo>
                  <a:cubicBezTo>
                    <a:pt x="1578" y="1"/>
                    <a:pt x="1472" y="16"/>
                    <a:pt x="1368" y="48"/>
                  </a:cubicBezTo>
                  <a:cubicBezTo>
                    <a:pt x="439" y="311"/>
                    <a:pt x="1" y="1380"/>
                    <a:pt x="492" y="2222"/>
                  </a:cubicBezTo>
                  <a:cubicBezTo>
                    <a:pt x="694" y="2577"/>
                    <a:pt x="1077" y="2801"/>
                    <a:pt x="1481" y="2801"/>
                  </a:cubicBezTo>
                  <a:cubicBezTo>
                    <a:pt x="1496" y="2801"/>
                    <a:pt x="1511" y="2801"/>
                    <a:pt x="1526" y="2800"/>
                  </a:cubicBezTo>
                  <a:cubicBezTo>
                    <a:pt x="1316" y="2555"/>
                    <a:pt x="1175" y="2274"/>
                    <a:pt x="1123" y="1959"/>
                  </a:cubicBezTo>
                  <a:cubicBezTo>
                    <a:pt x="1070" y="1713"/>
                    <a:pt x="1105" y="1468"/>
                    <a:pt x="1193" y="1258"/>
                  </a:cubicBezTo>
                  <a:cubicBezTo>
                    <a:pt x="1281" y="1030"/>
                    <a:pt x="1438" y="837"/>
                    <a:pt x="1631" y="679"/>
                  </a:cubicBezTo>
                  <a:cubicBezTo>
                    <a:pt x="1894" y="504"/>
                    <a:pt x="2192" y="381"/>
                    <a:pt x="2508" y="363"/>
                  </a:cubicBezTo>
                  <a:cubicBezTo>
                    <a:pt x="2286" y="129"/>
                    <a:pt x="1988" y="1"/>
                    <a:pt x="168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16" name="Google Shape;4716;p71"/>
          <p:cNvGrpSpPr/>
          <p:nvPr/>
        </p:nvGrpSpPr>
        <p:grpSpPr>
          <a:xfrm>
            <a:off x="2813719" y="3119448"/>
            <a:ext cx="527058" cy="461294"/>
            <a:chOff x="2537894" y="3099073"/>
            <a:chExt cx="527058" cy="461294"/>
          </a:xfrm>
        </p:grpSpPr>
        <p:sp>
          <p:nvSpPr>
            <p:cNvPr id="4717" name="Google Shape;4717;p71"/>
            <p:cNvSpPr/>
            <p:nvPr/>
          </p:nvSpPr>
          <p:spPr>
            <a:xfrm>
              <a:off x="2537894" y="3099073"/>
              <a:ext cx="527058" cy="461294"/>
            </a:xfrm>
            <a:custGeom>
              <a:avLst/>
              <a:gdLst/>
              <a:ahLst/>
              <a:cxnLst/>
              <a:rect l="l" t="t" r="r" b="b"/>
              <a:pathLst>
                <a:path w="8399" h="7351" extrusionOk="0">
                  <a:moveTo>
                    <a:pt x="4335" y="507"/>
                  </a:moveTo>
                  <a:cubicBezTo>
                    <a:pt x="4595" y="507"/>
                    <a:pt x="4858" y="539"/>
                    <a:pt x="5120" y="606"/>
                  </a:cubicBezTo>
                  <a:cubicBezTo>
                    <a:pt x="5506" y="711"/>
                    <a:pt x="5891" y="887"/>
                    <a:pt x="6207" y="1132"/>
                  </a:cubicBezTo>
                  <a:cubicBezTo>
                    <a:pt x="7522" y="2096"/>
                    <a:pt x="7890" y="3902"/>
                    <a:pt x="7048" y="5305"/>
                  </a:cubicBezTo>
                  <a:cubicBezTo>
                    <a:pt x="6458" y="6289"/>
                    <a:pt x="5419" y="6841"/>
                    <a:pt x="4343" y="6841"/>
                  </a:cubicBezTo>
                  <a:cubicBezTo>
                    <a:pt x="3885" y="6841"/>
                    <a:pt x="3421" y="6741"/>
                    <a:pt x="2981" y="6532"/>
                  </a:cubicBezTo>
                  <a:cubicBezTo>
                    <a:pt x="1508" y="5831"/>
                    <a:pt x="807" y="4130"/>
                    <a:pt x="1351" y="2605"/>
                  </a:cubicBezTo>
                  <a:cubicBezTo>
                    <a:pt x="1819" y="1318"/>
                    <a:pt x="3030" y="507"/>
                    <a:pt x="4335" y="507"/>
                  </a:cubicBezTo>
                  <a:close/>
                  <a:moveTo>
                    <a:pt x="4319" y="0"/>
                  </a:moveTo>
                  <a:cubicBezTo>
                    <a:pt x="2963" y="0"/>
                    <a:pt x="1642" y="750"/>
                    <a:pt x="1000" y="2079"/>
                  </a:cubicBezTo>
                  <a:cubicBezTo>
                    <a:pt x="1" y="4165"/>
                    <a:pt x="1158" y="6655"/>
                    <a:pt x="3402" y="7233"/>
                  </a:cubicBezTo>
                  <a:cubicBezTo>
                    <a:pt x="3708" y="7312"/>
                    <a:pt x="4017" y="7350"/>
                    <a:pt x="4322" y="7350"/>
                  </a:cubicBezTo>
                  <a:cubicBezTo>
                    <a:pt x="5708" y="7350"/>
                    <a:pt x="7012" y="6563"/>
                    <a:pt x="7645" y="5270"/>
                  </a:cubicBezTo>
                  <a:cubicBezTo>
                    <a:pt x="8398" y="3674"/>
                    <a:pt x="7925" y="1763"/>
                    <a:pt x="6505" y="729"/>
                  </a:cubicBezTo>
                  <a:cubicBezTo>
                    <a:pt x="5840" y="233"/>
                    <a:pt x="5074" y="0"/>
                    <a:pt x="4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8" name="Google Shape;4718;p71"/>
            <p:cNvSpPr/>
            <p:nvPr/>
          </p:nvSpPr>
          <p:spPr>
            <a:xfrm>
              <a:off x="2829448" y="3327432"/>
              <a:ext cx="117786" cy="125568"/>
            </a:xfrm>
            <a:custGeom>
              <a:avLst/>
              <a:gdLst/>
              <a:ahLst/>
              <a:cxnLst/>
              <a:rect l="l" t="t" r="r" b="b"/>
              <a:pathLst>
                <a:path w="1877" h="2001" extrusionOk="0">
                  <a:moveTo>
                    <a:pt x="1210" y="0"/>
                  </a:moveTo>
                  <a:lnTo>
                    <a:pt x="1210" y="0"/>
                  </a:lnTo>
                  <a:cubicBezTo>
                    <a:pt x="1333" y="193"/>
                    <a:pt x="1403" y="438"/>
                    <a:pt x="1403" y="701"/>
                  </a:cubicBezTo>
                  <a:cubicBezTo>
                    <a:pt x="1403" y="894"/>
                    <a:pt x="1333" y="1105"/>
                    <a:pt x="1210" y="1262"/>
                  </a:cubicBezTo>
                  <a:cubicBezTo>
                    <a:pt x="1088" y="1438"/>
                    <a:pt x="912" y="1560"/>
                    <a:pt x="719" y="1613"/>
                  </a:cubicBezTo>
                  <a:cubicBezTo>
                    <a:pt x="605" y="1648"/>
                    <a:pt x="483" y="1666"/>
                    <a:pt x="360" y="1666"/>
                  </a:cubicBezTo>
                  <a:cubicBezTo>
                    <a:pt x="237" y="1666"/>
                    <a:pt x="115" y="1648"/>
                    <a:pt x="1" y="1613"/>
                  </a:cubicBezTo>
                  <a:lnTo>
                    <a:pt x="1" y="1613"/>
                  </a:lnTo>
                  <a:cubicBezTo>
                    <a:pt x="166" y="1861"/>
                    <a:pt x="441" y="2000"/>
                    <a:pt x="722" y="2000"/>
                  </a:cubicBezTo>
                  <a:cubicBezTo>
                    <a:pt x="739" y="2000"/>
                    <a:pt x="755" y="2000"/>
                    <a:pt x="772" y="1999"/>
                  </a:cubicBezTo>
                  <a:cubicBezTo>
                    <a:pt x="1105" y="1999"/>
                    <a:pt x="1421" y="1823"/>
                    <a:pt x="1614" y="1560"/>
                  </a:cubicBezTo>
                  <a:cubicBezTo>
                    <a:pt x="1824" y="1297"/>
                    <a:pt x="1877" y="947"/>
                    <a:pt x="1806" y="631"/>
                  </a:cubicBezTo>
                  <a:cubicBezTo>
                    <a:pt x="1719" y="333"/>
                    <a:pt x="1508" y="88"/>
                    <a:pt x="12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9" name="Google Shape;4719;p71"/>
            <p:cNvSpPr/>
            <p:nvPr/>
          </p:nvSpPr>
          <p:spPr>
            <a:xfrm>
              <a:off x="2687562" y="3346007"/>
              <a:ext cx="97957" cy="98082"/>
            </a:xfrm>
            <a:custGeom>
              <a:avLst/>
              <a:gdLst/>
              <a:ahLst/>
              <a:cxnLst/>
              <a:rect l="l" t="t" r="r" b="b"/>
              <a:pathLst>
                <a:path w="1561" h="1563" extrusionOk="0">
                  <a:moveTo>
                    <a:pt x="1006" y="1"/>
                  </a:moveTo>
                  <a:cubicBezTo>
                    <a:pt x="992" y="1"/>
                    <a:pt x="978" y="1"/>
                    <a:pt x="964" y="2"/>
                  </a:cubicBezTo>
                  <a:cubicBezTo>
                    <a:pt x="403" y="2"/>
                    <a:pt x="0" y="546"/>
                    <a:pt x="158" y="1089"/>
                  </a:cubicBezTo>
                  <a:cubicBezTo>
                    <a:pt x="228" y="1335"/>
                    <a:pt x="421" y="1510"/>
                    <a:pt x="666" y="1562"/>
                  </a:cubicBezTo>
                  <a:cubicBezTo>
                    <a:pt x="579" y="1405"/>
                    <a:pt x="544" y="1212"/>
                    <a:pt x="561" y="1036"/>
                  </a:cubicBezTo>
                  <a:cubicBezTo>
                    <a:pt x="579" y="896"/>
                    <a:pt x="614" y="756"/>
                    <a:pt x="701" y="651"/>
                  </a:cubicBezTo>
                  <a:cubicBezTo>
                    <a:pt x="789" y="528"/>
                    <a:pt x="894" y="440"/>
                    <a:pt x="1034" y="388"/>
                  </a:cubicBezTo>
                  <a:cubicBezTo>
                    <a:pt x="1148" y="350"/>
                    <a:pt x="1280" y="321"/>
                    <a:pt x="1411" y="321"/>
                  </a:cubicBezTo>
                  <a:cubicBezTo>
                    <a:pt x="1461" y="321"/>
                    <a:pt x="1511" y="325"/>
                    <a:pt x="1560" y="335"/>
                  </a:cubicBezTo>
                  <a:cubicBezTo>
                    <a:pt x="1445" y="137"/>
                    <a:pt x="1235" y="1"/>
                    <a:pt x="1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0" name="Google Shape;4720;p71"/>
            <p:cNvSpPr/>
            <p:nvPr/>
          </p:nvSpPr>
          <p:spPr>
            <a:xfrm>
              <a:off x="2787654" y="3211778"/>
              <a:ext cx="97957" cy="98082"/>
            </a:xfrm>
            <a:custGeom>
              <a:avLst/>
              <a:gdLst/>
              <a:ahLst/>
              <a:cxnLst/>
              <a:rect l="l" t="t" r="r" b="b"/>
              <a:pathLst>
                <a:path w="1561" h="1563" extrusionOk="0">
                  <a:moveTo>
                    <a:pt x="1006" y="1"/>
                  </a:moveTo>
                  <a:cubicBezTo>
                    <a:pt x="992" y="1"/>
                    <a:pt x="979" y="1"/>
                    <a:pt x="965" y="2"/>
                  </a:cubicBezTo>
                  <a:cubicBezTo>
                    <a:pt x="404" y="2"/>
                    <a:pt x="0" y="546"/>
                    <a:pt x="158" y="1089"/>
                  </a:cubicBezTo>
                  <a:cubicBezTo>
                    <a:pt x="211" y="1335"/>
                    <a:pt x="404" y="1510"/>
                    <a:pt x="649" y="1563"/>
                  </a:cubicBezTo>
                  <a:cubicBezTo>
                    <a:pt x="561" y="1405"/>
                    <a:pt x="526" y="1212"/>
                    <a:pt x="544" y="1037"/>
                  </a:cubicBezTo>
                  <a:cubicBezTo>
                    <a:pt x="579" y="756"/>
                    <a:pt x="754" y="511"/>
                    <a:pt x="1017" y="388"/>
                  </a:cubicBezTo>
                  <a:cubicBezTo>
                    <a:pt x="1134" y="341"/>
                    <a:pt x="1251" y="318"/>
                    <a:pt x="1373" y="318"/>
                  </a:cubicBezTo>
                  <a:cubicBezTo>
                    <a:pt x="1434" y="318"/>
                    <a:pt x="1496" y="324"/>
                    <a:pt x="1561" y="335"/>
                  </a:cubicBezTo>
                  <a:cubicBezTo>
                    <a:pt x="1445" y="137"/>
                    <a:pt x="1236" y="1"/>
                    <a:pt x="1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21" name="Google Shape;4721;p71"/>
          <p:cNvGrpSpPr/>
          <p:nvPr/>
        </p:nvGrpSpPr>
        <p:grpSpPr>
          <a:xfrm>
            <a:off x="1677205" y="2088526"/>
            <a:ext cx="434624" cy="393019"/>
            <a:chOff x="2046155" y="2216763"/>
            <a:chExt cx="434624" cy="393019"/>
          </a:xfrm>
        </p:grpSpPr>
        <p:sp>
          <p:nvSpPr>
            <p:cNvPr id="4722" name="Google Shape;4722;p71"/>
            <p:cNvSpPr/>
            <p:nvPr/>
          </p:nvSpPr>
          <p:spPr>
            <a:xfrm>
              <a:off x="2046155" y="2216763"/>
              <a:ext cx="434624" cy="393019"/>
            </a:xfrm>
            <a:custGeom>
              <a:avLst/>
              <a:gdLst/>
              <a:ahLst/>
              <a:cxnLst/>
              <a:rect l="l" t="t" r="r" b="b"/>
              <a:pathLst>
                <a:path w="6926" h="6263" extrusionOk="0">
                  <a:moveTo>
                    <a:pt x="3684" y="449"/>
                  </a:moveTo>
                  <a:cubicBezTo>
                    <a:pt x="4684" y="449"/>
                    <a:pt x="5639" y="1010"/>
                    <a:pt x="6119" y="1956"/>
                  </a:cubicBezTo>
                  <a:cubicBezTo>
                    <a:pt x="6259" y="2254"/>
                    <a:pt x="6364" y="2587"/>
                    <a:pt x="6382" y="2937"/>
                  </a:cubicBezTo>
                  <a:cubicBezTo>
                    <a:pt x="6487" y="4322"/>
                    <a:pt x="5540" y="5567"/>
                    <a:pt x="4155" y="5813"/>
                  </a:cubicBezTo>
                  <a:cubicBezTo>
                    <a:pt x="4003" y="5838"/>
                    <a:pt x="3851" y="5850"/>
                    <a:pt x="3701" y="5850"/>
                  </a:cubicBezTo>
                  <a:cubicBezTo>
                    <a:pt x="2506" y="5850"/>
                    <a:pt x="1432" y="5066"/>
                    <a:pt x="1105" y="3867"/>
                  </a:cubicBezTo>
                  <a:cubicBezTo>
                    <a:pt x="736" y="2534"/>
                    <a:pt x="1438" y="1132"/>
                    <a:pt x="2735" y="623"/>
                  </a:cubicBezTo>
                  <a:cubicBezTo>
                    <a:pt x="3047" y="505"/>
                    <a:pt x="3368" y="449"/>
                    <a:pt x="3684" y="449"/>
                  </a:cubicBezTo>
                  <a:close/>
                  <a:moveTo>
                    <a:pt x="3691" y="0"/>
                  </a:moveTo>
                  <a:cubicBezTo>
                    <a:pt x="3417" y="0"/>
                    <a:pt x="3137" y="37"/>
                    <a:pt x="2858" y="115"/>
                  </a:cubicBezTo>
                  <a:cubicBezTo>
                    <a:pt x="947" y="641"/>
                    <a:pt x="0" y="2780"/>
                    <a:pt x="894" y="4550"/>
                  </a:cubicBezTo>
                  <a:cubicBezTo>
                    <a:pt x="1430" y="5622"/>
                    <a:pt x="2521" y="6263"/>
                    <a:pt x="3676" y="6263"/>
                  </a:cubicBezTo>
                  <a:cubicBezTo>
                    <a:pt x="3957" y="6263"/>
                    <a:pt x="4242" y="6225"/>
                    <a:pt x="4523" y="6146"/>
                  </a:cubicBezTo>
                  <a:cubicBezTo>
                    <a:pt x="5961" y="5760"/>
                    <a:pt x="6925" y="4393"/>
                    <a:pt x="6802" y="2902"/>
                  </a:cubicBezTo>
                  <a:cubicBezTo>
                    <a:pt x="6683" y="1228"/>
                    <a:pt x="5276" y="0"/>
                    <a:pt x="36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3" name="Google Shape;4723;p71"/>
            <p:cNvSpPr/>
            <p:nvPr/>
          </p:nvSpPr>
          <p:spPr>
            <a:xfrm>
              <a:off x="2221050" y="2474804"/>
              <a:ext cx="118916" cy="71538"/>
            </a:xfrm>
            <a:custGeom>
              <a:avLst/>
              <a:gdLst/>
              <a:ahLst/>
              <a:cxnLst/>
              <a:rect l="l" t="t" r="r" b="b"/>
              <a:pathLst>
                <a:path w="1895" h="1140" extrusionOk="0">
                  <a:moveTo>
                    <a:pt x="1789" y="0"/>
                  </a:moveTo>
                  <a:cubicBezTo>
                    <a:pt x="1736" y="193"/>
                    <a:pt x="1614" y="386"/>
                    <a:pt x="1456" y="508"/>
                  </a:cubicBezTo>
                  <a:cubicBezTo>
                    <a:pt x="1333" y="631"/>
                    <a:pt x="1158" y="701"/>
                    <a:pt x="982" y="719"/>
                  </a:cubicBezTo>
                  <a:cubicBezTo>
                    <a:pt x="807" y="719"/>
                    <a:pt x="632" y="684"/>
                    <a:pt x="491" y="596"/>
                  </a:cubicBezTo>
                  <a:cubicBezTo>
                    <a:pt x="299" y="473"/>
                    <a:pt x="158" y="316"/>
                    <a:pt x="71" y="140"/>
                  </a:cubicBezTo>
                  <a:lnTo>
                    <a:pt x="71" y="140"/>
                  </a:lnTo>
                  <a:cubicBezTo>
                    <a:pt x="1" y="386"/>
                    <a:pt x="71" y="666"/>
                    <a:pt x="264" y="842"/>
                  </a:cubicBezTo>
                  <a:cubicBezTo>
                    <a:pt x="448" y="1042"/>
                    <a:pt x="699" y="1140"/>
                    <a:pt x="948" y="1140"/>
                  </a:cubicBezTo>
                  <a:cubicBezTo>
                    <a:pt x="1244" y="1140"/>
                    <a:pt x="1538" y="1003"/>
                    <a:pt x="1719" y="736"/>
                  </a:cubicBezTo>
                  <a:cubicBezTo>
                    <a:pt x="1876" y="526"/>
                    <a:pt x="1894" y="245"/>
                    <a:pt x="178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4" name="Google Shape;4724;p71"/>
            <p:cNvSpPr/>
            <p:nvPr/>
          </p:nvSpPr>
          <p:spPr>
            <a:xfrm>
              <a:off x="2153966" y="2370132"/>
              <a:ext cx="91368" cy="57419"/>
            </a:xfrm>
            <a:custGeom>
              <a:avLst/>
              <a:gdLst/>
              <a:ahLst/>
              <a:cxnLst/>
              <a:rect l="l" t="t" r="r" b="b"/>
              <a:pathLst>
                <a:path w="1456" h="915" extrusionOk="0">
                  <a:moveTo>
                    <a:pt x="741" y="0"/>
                  </a:moveTo>
                  <a:cubicBezTo>
                    <a:pt x="722" y="0"/>
                    <a:pt x="703" y="1"/>
                    <a:pt x="684" y="2"/>
                  </a:cubicBezTo>
                  <a:cubicBezTo>
                    <a:pt x="456" y="20"/>
                    <a:pt x="246" y="143"/>
                    <a:pt x="123" y="318"/>
                  </a:cubicBezTo>
                  <a:cubicBezTo>
                    <a:pt x="0" y="493"/>
                    <a:pt x="0" y="721"/>
                    <a:pt x="105" y="914"/>
                  </a:cubicBezTo>
                  <a:cubicBezTo>
                    <a:pt x="158" y="756"/>
                    <a:pt x="263" y="634"/>
                    <a:pt x="386" y="546"/>
                  </a:cubicBezTo>
                  <a:cubicBezTo>
                    <a:pt x="496" y="466"/>
                    <a:pt x="629" y="426"/>
                    <a:pt x="762" y="426"/>
                  </a:cubicBezTo>
                  <a:cubicBezTo>
                    <a:pt x="862" y="426"/>
                    <a:pt x="962" y="448"/>
                    <a:pt x="1052" y="493"/>
                  </a:cubicBezTo>
                  <a:cubicBezTo>
                    <a:pt x="1192" y="564"/>
                    <a:pt x="1315" y="686"/>
                    <a:pt x="1385" y="809"/>
                  </a:cubicBezTo>
                  <a:cubicBezTo>
                    <a:pt x="1455" y="616"/>
                    <a:pt x="1420" y="388"/>
                    <a:pt x="1280" y="248"/>
                  </a:cubicBezTo>
                  <a:cubicBezTo>
                    <a:pt x="1135" y="87"/>
                    <a:pt x="947" y="0"/>
                    <a:pt x="74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5" name="Google Shape;4725;p71"/>
            <p:cNvSpPr/>
            <p:nvPr/>
          </p:nvSpPr>
          <p:spPr>
            <a:xfrm>
              <a:off x="2295852" y="2358460"/>
              <a:ext cx="91368" cy="58046"/>
            </a:xfrm>
            <a:custGeom>
              <a:avLst/>
              <a:gdLst/>
              <a:ahLst/>
              <a:cxnLst/>
              <a:rect l="l" t="t" r="r" b="b"/>
              <a:pathLst>
                <a:path w="1456" h="925" extrusionOk="0">
                  <a:moveTo>
                    <a:pt x="728" y="0"/>
                  </a:moveTo>
                  <a:cubicBezTo>
                    <a:pt x="495" y="0"/>
                    <a:pt x="266" y="111"/>
                    <a:pt x="123" y="329"/>
                  </a:cubicBezTo>
                  <a:cubicBezTo>
                    <a:pt x="1" y="504"/>
                    <a:pt x="1" y="732"/>
                    <a:pt x="106" y="925"/>
                  </a:cubicBezTo>
                  <a:cubicBezTo>
                    <a:pt x="159" y="767"/>
                    <a:pt x="246" y="644"/>
                    <a:pt x="386" y="557"/>
                  </a:cubicBezTo>
                  <a:cubicBezTo>
                    <a:pt x="474" y="487"/>
                    <a:pt x="597" y="451"/>
                    <a:pt x="702" y="434"/>
                  </a:cubicBezTo>
                  <a:cubicBezTo>
                    <a:pt x="825" y="434"/>
                    <a:pt x="947" y="451"/>
                    <a:pt x="1053" y="504"/>
                  </a:cubicBezTo>
                  <a:cubicBezTo>
                    <a:pt x="1193" y="574"/>
                    <a:pt x="1316" y="679"/>
                    <a:pt x="1386" y="820"/>
                  </a:cubicBezTo>
                  <a:cubicBezTo>
                    <a:pt x="1456" y="627"/>
                    <a:pt x="1421" y="399"/>
                    <a:pt x="1281" y="241"/>
                  </a:cubicBezTo>
                  <a:cubicBezTo>
                    <a:pt x="1128" y="80"/>
                    <a:pt x="926" y="0"/>
                    <a:pt x="7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26" name="Google Shape;4726;p71"/>
          <p:cNvGrpSpPr/>
          <p:nvPr/>
        </p:nvGrpSpPr>
        <p:grpSpPr>
          <a:xfrm>
            <a:off x="3580598" y="3020461"/>
            <a:ext cx="408205" cy="392831"/>
            <a:chOff x="3299223" y="2671661"/>
            <a:chExt cx="408205" cy="392831"/>
          </a:xfrm>
        </p:grpSpPr>
        <p:sp>
          <p:nvSpPr>
            <p:cNvPr id="4727" name="Google Shape;4727;p71"/>
            <p:cNvSpPr/>
            <p:nvPr/>
          </p:nvSpPr>
          <p:spPr>
            <a:xfrm>
              <a:off x="3299223" y="2671661"/>
              <a:ext cx="408205" cy="392831"/>
            </a:xfrm>
            <a:custGeom>
              <a:avLst/>
              <a:gdLst/>
              <a:ahLst/>
              <a:cxnLst/>
              <a:rect l="l" t="t" r="r" b="b"/>
              <a:pathLst>
                <a:path w="6505" h="6260" extrusionOk="0">
                  <a:moveTo>
                    <a:pt x="3089" y="419"/>
                  </a:moveTo>
                  <a:cubicBezTo>
                    <a:pt x="3123" y="419"/>
                    <a:pt x="3157" y="420"/>
                    <a:pt x="3191" y="422"/>
                  </a:cubicBezTo>
                  <a:cubicBezTo>
                    <a:pt x="4594" y="439"/>
                    <a:pt x="5734" y="1509"/>
                    <a:pt x="5856" y="2894"/>
                  </a:cubicBezTo>
                  <a:cubicBezTo>
                    <a:pt x="5961" y="4279"/>
                    <a:pt x="4997" y="5524"/>
                    <a:pt x="3630" y="5769"/>
                  </a:cubicBezTo>
                  <a:cubicBezTo>
                    <a:pt x="3470" y="5798"/>
                    <a:pt x="3311" y="5812"/>
                    <a:pt x="3154" y="5812"/>
                  </a:cubicBezTo>
                  <a:cubicBezTo>
                    <a:pt x="1965" y="5812"/>
                    <a:pt x="887" y="5018"/>
                    <a:pt x="562" y="3841"/>
                  </a:cubicBezTo>
                  <a:cubicBezTo>
                    <a:pt x="194" y="2508"/>
                    <a:pt x="895" y="1106"/>
                    <a:pt x="2192" y="597"/>
                  </a:cubicBezTo>
                  <a:cubicBezTo>
                    <a:pt x="2476" y="487"/>
                    <a:pt x="2787" y="419"/>
                    <a:pt x="3089" y="419"/>
                  </a:cubicBezTo>
                  <a:close/>
                  <a:moveTo>
                    <a:pt x="3145" y="1"/>
                  </a:moveTo>
                  <a:cubicBezTo>
                    <a:pt x="1438" y="1"/>
                    <a:pt x="53" y="1372"/>
                    <a:pt x="36" y="3069"/>
                  </a:cubicBezTo>
                  <a:cubicBezTo>
                    <a:pt x="1" y="4805"/>
                    <a:pt x="1386" y="6225"/>
                    <a:pt x="3121" y="6260"/>
                  </a:cubicBezTo>
                  <a:cubicBezTo>
                    <a:pt x="3507" y="6260"/>
                    <a:pt x="3910" y="6190"/>
                    <a:pt x="4296" y="6032"/>
                  </a:cubicBezTo>
                  <a:lnTo>
                    <a:pt x="4296" y="6032"/>
                  </a:lnTo>
                  <a:lnTo>
                    <a:pt x="4278" y="6050"/>
                  </a:lnTo>
                  <a:cubicBezTo>
                    <a:pt x="5681" y="5506"/>
                    <a:pt x="6505" y="4051"/>
                    <a:pt x="6242" y="2578"/>
                  </a:cubicBezTo>
                  <a:cubicBezTo>
                    <a:pt x="5979" y="1088"/>
                    <a:pt x="4699" y="19"/>
                    <a:pt x="3209" y="1"/>
                  </a:cubicBezTo>
                  <a:cubicBezTo>
                    <a:pt x="3187" y="1"/>
                    <a:pt x="3166" y="1"/>
                    <a:pt x="314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8" name="Google Shape;4728;p71"/>
            <p:cNvSpPr/>
            <p:nvPr/>
          </p:nvSpPr>
          <p:spPr>
            <a:xfrm>
              <a:off x="3561095" y="2814550"/>
              <a:ext cx="75931" cy="114021"/>
            </a:xfrm>
            <a:custGeom>
              <a:avLst/>
              <a:gdLst/>
              <a:ahLst/>
              <a:cxnLst/>
              <a:rect l="l" t="t" r="r" b="b"/>
              <a:pathLst>
                <a:path w="1210" h="1817" extrusionOk="0">
                  <a:moveTo>
                    <a:pt x="243" y="0"/>
                  </a:moveTo>
                  <a:cubicBezTo>
                    <a:pt x="167" y="0"/>
                    <a:pt x="91" y="12"/>
                    <a:pt x="18" y="38"/>
                  </a:cubicBezTo>
                  <a:cubicBezTo>
                    <a:pt x="211" y="126"/>
                    <a:pt x="386" y="249"/>
                    <a:pt x="509" y="424"/>
                  </a:cubicBezTo>
                  <a:cubicBezTo>
                    <a:pt x="596" y="564"/>
                    <a:pt x="649" y="740"/>
                    <a:pt x="649" y="915"/>
                  </a:cubicBezTo>
                  <a:cubicBezTo>
                    <a:pt x="649" y="1090"/>
                    <a:pt x="596" y="1266"/>
                    <a:pt x="491" y="1406"/>
                  </a:cubicBezTo>
                  <a:cubicBezTo>
                    <a:pt x="368" y="1564"/>
                    <a:pt x="193" y="1704"/>
                    <a:pt x="0" y="1774"/>
                  </a:cubicBezTo>
                  <a:cubicBezTo>
                    <a:pt x="80" y="1803"/>
                    <a:pt x="164" y="1816"/>
                    <a:pt x="247" y="1816"/>
                  </a:cubicBezTo>
                  <a:cubicBezTo>
                    <a:pt x="419" y="1816"/>
                    <a:pt x="589" y="1758"/>
                    <a:pt x="719" y="1651"/>
                  </a:cubicBezTo>
                  <a:cubicBezTo>
                    <a:pt x="1192" y="1283"/>
                    <a:pt x="1210" y="564"/>
                    <a:pt x="754" y="179"/>
                  </a:cubicBezTo>
                  <a:cubicBezTo>
                    <a:pt x="606" y="68"/>
                    <a:pt x="424" y="0"/>
                    <a:pt x="24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9" name="Google Shape;4729;p71"/>
            <p:cNvSpPr/>
            <p:nvPr/>
          </p:nvSpPr>
          <p:spPr>
            <a:xfrm>
              <a:off x="3438976" y="2900773"/>
              <a:ext cx="61686" cy="87602"/>
            </a:xfrm>
            <a:custGeom>
              <a:avLst/>
              <a:gdLst/>
              <a:ahLst/>
              <a:cxnLst/>
              <a:rect l="l" t="t" r="r" b="b"/>
              <a:pathLst>
                <a:path w="983" h="1396" extrusionOk="0">
                  <a:moveTo>
                    <a:pt x="754" y="1"/>
                  </a:moveTo>
                  <a:cubicBezTo>
                    <a:pt x="627" y="1"/>
                    <a:pt x="502" y="43"/>
                    <a:pt x="403" y="119"/>
                  </a:cubicBezTo>
                  <a:cubicBezTo>
                    <a:pt x="18" y="400"/>
                    <a:pt x="0" y="979"/>
                    <a:pt x="386" y="1277"/>
                  </a:cubicBezTo>
                  <a:cubicBezTo>
                    <a:pt x="484" y="1353"/>
                    <a:pt x="610" y="1395"/>
                    <a:pt x="737" y="1395"/>
                  </a:cubicBezTo>
                  <a:cubicBezTo>
                    <a:pt x="814" y="1395"/>
                    <a:pt x="892" y="1380"/>
                    <a:pt x="964" y="1347"/>
                  </a:cubicBezTo>
                  <a:cubicBezTo>
                    <a:pt x="824" y="1277"/>
                    <a:pt x="702" y="1171"/>
                    <a:pt x="631" y="1031"/>
                  </a:cubicBezTo>
                  <a:cubicBezTo>
                    <a:pt x="561" y="943"/>
                    <a:pt x="526" y="821"/>
                    <a:pt x="544" y="698"/>
                  </a:cubicBezTo>
                  <a:cubicBezTo>
                    <a:pt x="544" y="575"/>
                    <a:pt x="579" y="470"/>
                    <a:pt x="631" y="365"/>
                  </a:cubicBezTo>
                  <a:cubicBezTo>
                    <a:pt x="719" y="225"/>
                    <a:pt x="842" y="119"/>
                    <a:pt x="982" y="49"/>
                  </a:cubicBezTo>
                  <a:cubicBezTo>
                    <a:pt x="909" y="16"/>
                    <a:pt x="831" y="1"/>
                    <a:pt x="7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0" name="Google Shape;4730;p71"/>
            <p:cNvSpPr/>
            <p:nvPr/>
          </p:nvSpPr>
          <p:spPr>
            <a:xfrm>
              <a:off x="3441172" y="2758574"/>
              <a:ext cx="61686" cy="87853"/>
            </a:xfrm>
            <a:custGeom>
              <a:avLst/>
              <a:gdLst/>
              <a:ahLst/>
              <a:cxnLst/>
              <a:rect l="l" t="t" r="r" b="b"/>
              <a:pathLst>
                <a:path w="983" h="1400" extrusionOk="0">
                  <a:moveTo>
                    <a:pt x="739" y="0"/>
                  </a:moveTo>
                  <a:cubicBezTo>
                    <a:pt x="617" y="0"/>
                    <a:pt x="498" y="40"/>
                    <a:pt x="404" y="124"/>
                  </a:cubicBezTo>
                  <a:cubicBezTo>
                    <a:pt x="18" y="404"/>
                    <a:pt x="0" y="983"/>
                    <a:pt x="386" y="1281"/>
                  </a:cubicBezTo>
                  <a:cubicBezTo>
                    <a:pt x="484" y="1357"/>
                    <a:pt x="610" y="1400"/>
                    <a:pt x="737" y="1400"/>
                  </a:cubicBezTo>
                  <a:cubicBezTo>
                    <a:pt x="814" y="1400"/>
                    <a:pt x="892" y="1384"/>
                    <a:pt x="965" y="1351"/>
                  </a:cubicBezTo>
                  <a:cubicBezTo>
                    <a:pt x="807" y="1281"/>
                    <a:pt x="702" y="1176"/>
                    <a:pt x="614" y="1053"/>
                  </a:cubicBezTo>
                  <a:cubicBezTo>
                    <a:pt x="561" y="930"/>
                    <a:pt x="526" y="825"/>
                    <a:pt x="526" y="702"/>
                  </a:cubicBezTo>
                  <a:cubicBezTo>
                    <a:pt x="544" y="580"/>
                    <a:pt x="579" y="457"/>
                    <a:pt x="631" y="369"/>
                  </a:cubicBezTo>
                  <a:cubicBezTo>
                    <a:pt x="719" y="229"/>
                    <a:pt x="842" y="124"/>
                    <a:pt x="982" y="54"/>
                  </a:cubicBezTo>
                  <a:cubicBezTo>
                    <a:pt x="904" y="18"/>
                    <a:pt x="821" y="0"/>
                    <a:pt x="73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31" name="Google Shape;4731;p71"/>
          <p:cNvGrpSpPr/>
          <p:nvPr/>
        </p:nvGrpSpPr>
        <p:grpSpPr>
          <a:xfrm>
            <a:off x="819289" y="2958390"/>
            <a:ext cx="580900" cy="516955"/>
            <a:chOff x="3086952" y="1539815"/>
            <a:chExt cx="580900" cy="516955"/>
          </a:xfrm>
        </p:grpSpPr>
        <p:sp>
          <p:nvSpPr>
            <p:cNvPr id="4732" name="Google Shape;4732;p71"/>
            <p:cNvSpPr/>
            <p:nvPr/>
          </p:nvSpPr>
          <p:spPr>
            <a:xfrm>
              <a:off x="3086952" y="1539815"/>
              <a:ext cx="580900" cy="516955"/>
            </a:xfrm>
            <a:custGeom>
              <a:avLst/>
              <a:gdLst/>
              <a:ahLst/>
              <a:cxnLst/>
              <a:rect l="l" t="t" r="r" b="b"/>
              <a:pathLst>
                <a:path w="9257" h="8238" extrusionOk="0">
                  <a:moveTo>
                    <a:pt x="4492" y="575"/>
                  </a:moveTo>
                  <a:cubicBezTo>
                    <a:pt x="5308" y="575"/>
                    <a:pt x="6124" y="857"/>
                    <a:pt x="6785" y="1425"/>
                  </a:cubicBezTo>
                  <a:cubicBezTo>
                    <a:pt x="8187" y="2600"/>
                    <a:pt x="8450" y="4651"/>
                    <a:pt x="7416" y="6159"/>
                  </a:cubicBezTo>
                  <a:lnTo>
                    <a:pt x="7416" y="6141"/>
                  </a:lnTo>
                  <a:cubicBezTo>
                    <a:pt x="7153" y="6527"/>
                    <a:pt x="6820" y="6843"/>
                    <a:pt x="6452" y="7106"/>
                  </a:cubicBezTo>
                  <a:cubicBezTo>
                    <a:pt x="5852" y="7494"/>
                    <a:pt x="5177" y="7681"/>
                    <a:pt x="4510" y="7681"/>
                  </a:cubicBezTo>
                  <a:cubicBezTo>
                    <a:pt x="3462" y="7681"/>
                    <a:pt x="2432" y="7219"/>
                    <a:pt x="1736" y="6352"/>
                  </a:cubicBezTo>
                  <a:cubicBezTo>
                    <a:pt x="579" y="4914"/>
                    <a:pt x="719" y="2863"/>
                    <a:pt x="2016" y="1583"/>
                  </a:cubicBezTo>
                  <a:cubicBezTo>
                    <a:pt x="2704" y="914"/>
                    <a:pt x="3598" y="575"/>
                    <a:pt x="4492" y="575"/>
                  </a:cubicBezTo>
                  <a:close/>
                  <a:moveTo>
                    <a:pt x="4501" y="0"/>
                  </a:moveTo>
                  <a:cubicBezTo>
                    <a:pt x="3211" y="0"/>
                    <a:pt x="1929" y="604"/>
                    <a:pt x="1122" y="1776"/>
                  </a:cubicBezTo>
                  <a:cubicBezTo>
                    <a:pt x="0" y="3389"/>
                    <a:pt x="175" y="5580"/>
                    <a:pt x="1543" y="6983"/>
                  </a:cubicBezTo>
                  <a:cubicBezTo>
                    <a:pt x="2349" y="7809"/>
                    <a:pt x="3421" y="8237"/>
                    <a:pt x="4502" y="8237"/>
                  </a:cubicBezTo>
                  <a:cubicBezTo>
                    <a:pt x="5279" y="8237"/>
                    <a:pt x="6061" y="8016"/>
                    <a:pt x="6750" y="7561"/>
                  </a:cubicBezTo>
                  <a:cubicBezTo>
                    <a:pt x="8924" y="6141"/>
                    <a:pt x="9257" y="3108"/>
                    <a:pt x="7451" y="1250"/>
                  </a:cubicBezTo>
                  <a:cubicBezTo>
                    <a:pt x="6635" y="410"/>
                    <a:pt x="5565" y="0"/>
                    <a:pt x="45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3" name="Google Shape;4733;p71"/>
            <p:cNvSpPr/>
            <p:nvPr/>
          </p:nvSpPr>
          <p:spPr>
            <a:xfrm>
              <a:off x="3196959" y="1782168"/>
              <a:ext cx="138683" cy="143389"/>
            </a:xfrm>
            <a:custGeom>
              <a:avLst/>
              <a:gdLst/>
              <a:ahLst/>
              <a:cxnLst/>
              <a:rect l="l" t="t" r="r" b="b"/>
              <a:pathLst>
                <a:path w="2210" h="2285" extrusionOk="0">
                  <a:moveTo>
                    <a:pt x="947" y="0"/>
                  </a:moveTo>
                  <a:cubicBezTo>
                    <a:pt x="614" y="70"/>
                    <a:pt x="351" y="333"/>
                    <a:pt x="246" y="666"/>
                  </a:cubicBezTo>
                  <a:cubicBezTo>
                    <a:pt x="0" y="1420"/>
                    <a:pt x="526" y="2192"/>
                    <a:pt x="1298" y="2279"/>
                  </a:cubicBezTo>
                  <a:cubicBezTo>
                    <a:pt x="1333" y="2283"/>
                    <a:pt x="1368" y="2285"/>
                    <a:pt x="1403" y="2285"/>
                  </a:cubicBezTo>
                  <a:cubicBezTo>
                    <a:pt x="1714" y="2285"/>
                    <a:pt x="2004" y="2146"/>
                    <a:pt x="2209" y="1894"/>
                  </a:cubicBezTo>
                  <a:lnTo>
                    <a:pt x="2209" y="1894"/>
                  </a:lnTo>
                  <a:cubicBezTo>
                    <a:pt x="2104" y="1913"/>
                    <a:pt x="1999" y="1923"/>
                    <a:pt x="1895" y="1923"/>
                  </a:cubicBezTo>
                  <a:cubicBezTo>
                    <a:pt x="1721" y="1923"/>
                    <a:pt x="1550" y="1896"/>
                    <a:pt x="1385" y="1841"/>
                  </a:cubicBezTo>
                  <a:cubicBezTo>
                    <a:pt x="947" y="1666"/>
                    <a:pt x="666" y="1227"/>
                    <a:pt x="684" y="754"/>
                  </a:cubicBezTo>
                  <a:cubicBezTo>
                    <a:pt x="702" y="491"/>
                    <a:pt x="789" y="211"/>
                    <a:pt x="9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4" name="Google Shape;4734;p71"/>
            <p:cNvSpPr/>
            <p:nvPr/>
          </p:nvSpPr>
          <p:spPr>
            <a:xfrm>
              <a:off x="3279480" y="1648943"/>
              <a:ext cx="108938" cy="111260"/>
            </a:xfrm>
            <a:custGeom>
              <a:avLst/>
              <a:gdLst/>
              <a:ahLst/>
              <a:cxnLst/>
              <a:rect l="l" t="t" r="r" b="b"/>
              <a:pathLst>
                <a:path w="1736" h="1773" extrusionOk="0">
                  <a:moveTo>
                    <a:pt x="649" y="0"/>
                  </a:moveTo>
                  <a:cubicBezTo>
                    <a:pt x="388" y="0"/>
                    <a:pt x="148" y="122"/>
                    <a:pt x="0" y="352"/>
                  </a:cubicBezTo>
                  <a:cubicBezTo>
                    <a:pt x="54" y="343"/>
                    <a:pt x="109" y="339"/>
                    <a:pt x="163" y="339"/>
                  </a:cubicBezTo>
                  <a:cubicBezTo>
                    <a:pt x="317" y="339"/>
                    <a:pt x="466" y="375"/>
                    <a:pt x="596" y="440"/>
                  </a:cubicBezTo>
                  <a:cubicBezTo>
                    <a:pt x="736" y="510"/>
                    <a:pt x="859" y="615"/>
                    <a:pt x="947" y="738"/>
                  </a:cubicBezTo>
                  <a:cubicBezTo>
                    <a:pt x="1035" y="878"/>
                    <a:pt x="1087" y="1019"/>
                    <a:pt x="1087" y="1176"/>
                  </a:cubicBezTo>
                  <a:cubicBezTo>
                    <a:pt x="1087" y="1387"/>
                    <a:pt x="1035" y="1597"/>
                    <a:pt x="947" y="1773"/>
                  </a:cubicBezTo>
                  <a:cubicBezTo>
                    <a:pt x="1210" y="1720"/>
                    <a:pt x="1438" y="1545"/>
                    <a:pt x="1525" y="1282"/>
                  </a:cubicBezTo>
                  <a:cubicBezTo>
                    <a:pt x="1736" y="686"/>
                    <a:pt x="1315" y="54"/>
                    <a:pt x="701" y="2"/>
                  </a:cubicBezTo>
                  <a:cubicBezTo>
                    <a:pt x="684" y="1"/>
                    <a:pt x="666" y="0"/>
                    <a:pt x="6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5" name="Google Shape;4735;p71"/>
            <p:cNvSpPr/>
            <p:nvPr/>
          </p:nvSpPr>
          <p:spPr>
            <a:xfrm>
              <a:off x="3382899" y="1805136"/>
              <a:ext cx="107872" cy="111323"/>
            </a:xfrm>
            <a:custGeom>
              <a:avLst/>
              <a:gdLst/>
              <a:ahLst/>
              <a:cxnLst/>
              <a:rect l="l" t="t" r="r" b="b"/>
              <a:pathLst>
                <a:path w="1719" h="1774" extrusionOk="0">
                  <a:moveTo>
                    <a:pt x="631" y="1"/>
                  </a:moveTo>
                  <a:cubicBezTo>
                    <a:pt x="371" y="1"/>
                    <a:pt x="132" y="123"/>
                    <a:pt x="0" y="353"/>
                  </a:cubicBezTo>
                  <a:cubicBezTo>
                    <a:pt x="50" y="344"/>
                    <a:pt x="101" y="340"/>
                    <a:pt x="152" y="340"/>
                  </a:cubicBezTo>
                  <a:cubicBezTo>
                    <a:pt x="300" y="340"/>
                    <a:pt x="453" y="376"/>
                    <a:pt x="596" y="441"/>
                  </a:cubicBezTo>
                  <a:cubicBezTo>
                    <a:pt x="736" y="511"/>
                    <a:pt x="842" y="616"/>
                    <a:pt x="929" y="756"/>
                  </a:cubicBezTo>
                  <a:cubicBezTo>
                    <a:pt x="1017" y="879"/>
                    <a:pt x="1070" y="1037"/>
                    <a:pt x="1070" y="1194"/>
                  </a:cubicBezTo>
                  <a:cubicBezTo>
                    <a:pt x="1087" y="1387"/>
                    <a:pt x="1034" y="1598"/>
                    <a:pt x="929" y="1773"/>
                  </a:cubicBezTo>
                  <a:cubicBezTo>
                    <a:pt x="1192" y="1738"/>
                    <a:pt x="1420" y="1545"/>
                    <a:pt x="1508" y="1282"/>
                  </a:cubicBezTo>
                  <a:cubicBezTo>
                    <a:pt x="1718" y="686"/>
                    <a:pt x="1315" y="55"/>
                    <a:pt x="684" y="2"/>
                  </a:cubicBezTo>
                  <a:cubicBezTo>
                    <a:pt x="666" y="1"/>
                    <a:pt x="649" y="1"/>
                    <a:pt x="6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36" name="Google Shape;4736;p71"/>
          <p:cNvGrpSpPr/>
          <p:nvPr/>
        </p:nvGrpSpPr>
        <p:grpSpPr>
          <a:xfrm>
            <a:off x="3185707" y="1874476"/>
            <a:ext cx="506162" cy="461419"/>
            <a:chOff x="2107557" y="1423138"/>
            <a:chExt cx="506162" cy="461419"/>
          </a:xfrm>
        </p:grpSpPr>
        <p:sp>
          <p:nvSpPr>
            <p:cNvPr id="4737" name="Google Shape;4737;p71"/>
            <p:cNvSpPr/>
            <p:nvPr/>
          </p:nvSpPr>
          <p:spPr>
            <a:xfrm>
              <a:off x="2107557" y="1423138"/>
              <a:ext cx="506162" cy="461419"/>
            </a:xfrm>
            <a:custGeom>
              <a:avLst/>
              <a:gdLst/>
              <a:ahLst/>
              <a:cxnLst/>
              <a:rect l="l" t="t" r="r" b="b"/>
              <a:pathLst>
                <a:path w="8066" h="7353" extrusionOk="0">
                  <a:moveTo>
                    <a:pt x="3752" y="514"/>
                  </a:moveTo>
                  <a:cubicBezTo>
                    <a:pt x="3908" y="514"/>
                    <a:pt x="4067" y="525"/>
                    <a:pt x="4226" y="550"/>
                  </a:cubicBezTo>
                  <a:cubicBezTo>
                    <a:pt x="5839" y="777"/>
                    <a:pt x="7013" y="2198"/>
                    <a:pt x="6943" y="3828"/>
                  </a:cubicBezTo>
                  <a:cubicBezTo>
                    <a:pt x="6908" y="4249"/>
                    <a:pt x="6820" y="4634"/>
                    <a:pt x="6645" y="5003"/>
                  </a:cubicBezTo>
                  <a:cubicBezTo>
                    <a:pt x="6115" y="6157"/>
                    <a:pt x="4975" y="6849"/>
                    <a:pt x="3770" y="6849"/>
                  </a:cubicBezTo>
                  <a:cubicBezTo>
                    <a:pt x="3421" y="6849"/>
                    <a:pt x="3065" y="6790"/>
                    <a:pt x="2718" y="6668"/>
                  </a:cubicBezTo>
                  <a:cubicBezTo>
                    <a:pt x="1193" y="6142"/>
                    <a:pt x="298" y="4512"/>
                    <a:pt x="702" y="2934"/>
                  </a:cubicBezTo>
                  <a:cubicBezTo>
                    <a:pt x="1049" y="1496"/>
                    <a:pt x="2323" y="514"/>
                    <a:pt x="3752" y="514"/>
                  </a:cubicBezTo>
                  <a:close/>
                  <a:moveTo>
                    <a:pt x="3739" y="1"/>
                  </a:moveTo>
                  <a:cubicBezTo>
                    <a:pt x="1838" y="1"/>
                    <a:pt x="179" y="1504"/>
                    <a:pt x="88" y="3495"/>
                  </a:cubicBezTo>
                  <a:cubicBezTo>
                    <a:pt x="0" y="5266"/>
                    <a:pt x="1175" y="6826"/>
                    <a:pt x="2893" y="7247"/>
                  </a:cubicBezTo>
                  <a:cubicBezTo>
                    <a:pt x="3183" y="7318"/>
                    <a:pt x="3475" y="7353"/>
                    <a:pt x="3764" y="7353"/>
                  </a:cubicBezTo>
                  <a:cubicBezTo>
                    <a:pt x="5168" y="7353"/>
                    <a:pt x="6490" y="6536"/>
                    <a:pt x="7101" y="5213"/>
                  </a:cubicBezTo>
                  <a:cubicBezTo>
                    <a:pt x="8065" y="3127"/>
                    <a:pt x="6873" y="655"/>
                    <a:pt x="4629" y="111"/>
                  </a:cubicBezTo>
                  <a:cubicBezTo>
                    <a:pt x="4330" y="36"/>
                    <a:pt x="4032" y="1"/>
                    <a:pt x="37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8" name="Google Shape;4738;p71"/>
            <p:cNvSpPr/>
            <p:nvPr/>
          </p:nvSpPr>
          <p:spPr>
            <a:xfrm>
              <a:off x="2231873" y="1694106"/>
              <a:ext cx="134290" cy="105361"/>
            </a:xfrm>
            <a:custGeom>
              <a:avLst/>
              <a:gdLst/>
              <a:ahLst/>
              <a:cxnLst/>
              <a:rect l="l" t="t" r="r" b="b"/>
              <a:pathLst>
                <a:path w="2140" h="1679" extrusionOk="0">
                  <a:moveTo>
                    <a:pt x="299" y="1"/>
                  </a:moveTo>
                  <a:cubicBezTo>
                    <a:pt x="88" y="229"/>
                    <a:pt x="1" y="544"/>
                    <a:pt x="88" y="842"/>
                  </a:cubicBezTo>
                  <a:cubicBezTo>
                    <a:pt x="206" y="1353"/>
                    <a:pt x="667" y="1678"/>
                    <a:pt x="1155" y="1678"/>
                  </a:cubicBezTo>
                  <a:cubicBezTo>
                    <a:pt x="1320" y="1678"/>
                    <a:pt x="1489" y="1641"/>
                    <a:pt x="1649" y="1561"/>
                  </a:cubicBezTo>
                  <a:cubicBezTo>
                    <a:pt x="1911" y="1438"/>
                    <a:pt x="2104" y="1158"/>
                    <a:pt x="2139" y="860"/>
                  </a:cubicBezTo>
                  <a:lnTo>
                    <a:pt x="2139" y="860"/>
                  </a:lnTo>
                  <a:cubicBezTo>
                    <a:pt x="1964" y="1035"/>
                    <a:pt x="1736" y="1140"/>
                    <a:pt x="1491" y="1193"/>
                  </a:cubicBezTo>
                  <a:cubicBezTo>
                    <a:pt x="1430" y="1204"/>
                    <a:pt x="1367" y="1210"/>
                    <a:pt x="1303" y="1210"/>
                  </a:cubicBezTo>
                  <a:cubicBezTo>
                    <a:pt x="1166" y="1210"/>
                    <a:pt x="1026" y="1183"/>
                    <a:pt x="895" y="1123"/>
                  </a:cubicBezTo>
                  <a:cubicBezTo>
                    <a:pt x="702" y="1035"/>
                    <a:pt x="562" y="895"/>
                    <a:pt x="456" y="720"/>
                  </a:cubicBezTo>
                  <a:cubicBezTo>
                    <a:pt x="334" y="492"/>
                    <a:pt x="281" y="246"/>
                    <a:pt x="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9" name="Google Shape;4739;p71"/>
            <p:cNvSpPr/>
            <p:nvPr/>
          </p:nvSpPr>
          <p:spPr>
            <a:xfrm>
              <a:off x="2215369" y="1556677"/>
              <a:ext cx="103479" cy="83586"/>
            </a:xfrm>
            <a:custGeom>
              <a:avLst/>
              <a:gdLst/>
              <a:ahLst/>
              <a:cxnLst/>
              <a:rect l="l" t="t" r="r" b="b"/>
              <a:pathLst>
                <a:path w="1649" h="1332" extrusionOk="0">
                  <a:moveTo>
                    <a:pt x="784" y="0"/>
                  </a:moveTo>
                  <a:cubicBezTo>
                    <a:pt x="639" y="0"/>
                    <a:pt x="496" y="36"/>
                    <a:pt x="369" y="105"/>
                  </a:cubicBezTo>
                  <a:cubicBezTo>
                    <a:pt x="141" y="210"/>
                    <a:pt x="1" y="438"/>
                    <a:pt x="1" y="683"/>
                  </a:cubicBezTo>
                  <a:cubicBezTo>
                    <a:pt x="141" y="578"/>
                    <a:pt x="316" y="508"/>
                    <a:pt x="491" y="473"/>
                  </a:cubicBezTo>
                  <a:cubicBezTo>
                    <a:pt x="509" y="472"/>
                    <a:pt x="527" y="471"/>
                    <a:pt x="544" y="471"/>
                  </a:cubicBezTo>
                  <a:cubicBezTo>
                    <a:pt x="807" y="471"/>
                    <a:pt x="1062" y="592"/>
                    <a:pt x="1210" y="806"/>
                  </a:cubicBezTo>
                  <a:cubicBezTo>
                    <a:pt x="1315" y="964"/>
                    <a:pt x="1368" y="1139"/>
                    <a:pt x="1368" y="1332"/>
                  </a:cubicBezTo>
                  <a:cubicBezTo>
                    <a:pt x="1561" y="1174"/>
                    <a:pt x="1649" y="911"/>
                    <a:pt x="1596" y="666"/>
                  </a:cubicBezTo>
                  <a:cubicBezTo>
                    <a:pt x="1543" y="403"/>
                    <a:pt x="1368" y="192"/>
                    <a:pt x="1123" y="70"/>
                  </a:cubicBezTo>
                  <a:cubicBezTo>
                    <a:pt x="1014" y="23"/>
                    <a:pt x="898" y="0"/>
                    <a:pt x="7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0" name="Google Shape;4740;p71"/>
            <p:cNvSpPr/>
            <p:nvPr/>
          </p:nvSpPr>
          <p:spPr>
            <a:xfrm>
              <a:off x="2367170" y="1626270"/>
              <a:ext cx="103479" cy="83335"/>
            </a:xfrm>
            <a:custGeom>
              <a:avLst/>
              <a:gdLst/>
              <a:ahLst/>
              <a:cxnLst/>
              <a:rect l="l" t="t" r="r" b="b"/>
              <a:pathLst>
                <a:path w="1649" h="1328" extrusionOk="0">
                  <a:moveTo>
                    <a:pt x="763" y="1"/>
                  </a:moveTo>
                  <a:cubicBezTo>
                    <a:pt x="631" y="1"/>
                    <a:pt x="496" y="32"/>
                    <a:pt x="369" y="100"/>
                  </a:cubicBezTo>
                  <a:cubicBezTo>
                    <a:pt x="141" y="223"/>
                    <a:pt x="1" y="433"/>
                    <a:pt x="1" y="696"/>
                  </a:cubicBezTo>
                  <a:cubicBezTo>
                    <a:pt x="141" y="573"/>
                    <a:pt x="317" y="503"/>
                    <a:pt x="492" y="486"/>
                  </a:cubicBezTo>
                  <a:cubicBezTo>
                    <a:pt x="525" y="482"/>
                    <a:pt x="558" y="479"/>
                    <a:pt x="591" y="479"/>
                  </a:cubicBezTo>
                  <a:cubicBezTo>
                    <a:pt x="697" y="479"/>
                    <a:pt x="801" y="502"/>
                    <a:pt x="895" y="556"/>
                  </a:cubicBezTo>
                  <a:cubicBezTo>
                    <a:pt x="1018" y="608"/>
                    <a:pt x="1140" y="696"/>
                    <a:pt x="1211" y="819"/>
                  </a:cubicBezTo>
                  <a:cubicBezTo>
                    <a:pt x="1316" y="977"/>
                    <a:pt x="1368" y="1152"/>
                    <a:pt x="1368" y="1327"/>
                  </a:cubicBezTo>
                  <a:cubicBezTo>
                    <a:pt x="1561" y="1170"/>
                    <a:pt x="1649" y="907"/>
                    <a:pt x="1596" y="679"/>
                  </a:cubicBezTo>
                  <a:cubicBezTo>
                    <a:pt x="1505" y="262"/>
                    <a:pt x="1144" y="1"/>
                    <a:pt x="7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41" name="Google Shape;4741;p71"/>
          <p:cNvGrpSpPr/>
          <p:nvPr/>
        </p:nvGrpSpPr>
        <p:grpSpPr>
          <a:xfrm>
            <a:off x="2239063" y="2241632"/>
            <a:ext cx="844962" cy="845025"/>
            <a:chOff x="2499426" y="2116107"/>
            <a:chExt cx="844962" cy="845025"/>
          </a:xfrm>
        </p:grpSpPr>
        <p:sp>
          <p:nvSpPr>
            <p:cNvPr id="4742" name="Google Shape;4742;p71"/>
            <p:cNvSpPr/>
            <p:nvPr/>
          </p:nvSpPr>
          <p:spPr>
            <a:xfrm>
              <a:off x="2499426" y="2116107"/>
              <a:ext cx="844962" cy="845025"/>
            </a:xfrm>
            <a:custGeom>
              <a:avLst/>
              <a:gdLst/>
              <a:ahLst/>
              <a:cxnLst/>
              <a:rect l="l" t="t" r="r" b="b"/>
              <a:pathLst>
                <a:path w="13465" h="13466" fill="none" extrusionOk="0">
                  <a:moveTo>
                    <a:pt x="12167" y="4401"/>
                  </a:moveTo>
                  <a:cubicBezTo>
                    <a:pt x="13465" y="7399"/>
                    <a:pt x="12062" y="10870"/>
                    <a:pt x="9064" y="12168"/>
                  </a:cubicBezTo>
                  <a:cubicBezTo>
                    <a:pt x="6066" y="13465"/>
                    <a:pt x="2577" y="12062"/>
                    <a:pt x="1297" y="9065"/>
                  </a:cubicBezTo>
                  <a:cubicBezTo>
                    <a:pt x="0" y="6067"/>
                    <a:pt x="1403" y="2578"/>
                    <a:pt x="4401" y="1298"/>
                  </a:cubicBezTo>
                  <a:cubicBezTo>
                    <a:pt x="7399" y="1"/>
                    <a:pt x="10887" y="1386"/>
                    <a:pt x="12167" y="4401"/>
                  </a:cubicBezTo>
                  <a:close/>
                </a:path>
              </a:pathLst>
            </a:custGeom>
            <a:solidFill>
              <a:schemeClr val="accent5"/>
            </a:solidFill>
            <a:ln w="21925" cap="flat" cmpd="sng">
              <a:solidFill>
                <a:schemeClr val="accent5"/>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3" name="Google Shape;4743;p71"/>
            <p:cNvSpPr/>
            <p:nvPr/>
          </p:nvSpPr>
          <p:spPr>
            <a:xfrm>
              <a:off x="2739271" y="2621082"/>
              <a:ext cx="234381" cy="174577"/>
            </a:xfrm>
            <a:custGeom>
              <a:avLst/>
              <a:gdLst/>
              <a:ahLst/>
              <a:cxnLst/>
              <a:rect l="l" t="t" r="r" b="b"/>
              <a:pathLst>
                <a:path w="3735" h="2782" extrusionOk="0">
                  <a:moveTo>
                    <a:pt x="438" y="1"/>
                  </a:moveTo>
                  <a:cubicBezTo>
                    <a:pt x="105" y="404"/>
                    <a:pt x="0" y="982"/>
                    <a:pt x="193" y="1491"/>
                  </a:cubicBezTo>
                  <a:cubicBezTo>
                    <a:pt x="464" y="2293"/>
                    <a:pt x="1213" y="2782"/>
                    <a:pt x="1999" y="2782"/>
                  </a:cubicBezTo>
                  <a:cubicBezTo>
                    <a:pt x="2330" y="2782"/>
                    <a:pt x="2669" y="2695"/>
                    <a:pt x="2980" y="2508"/>
                  </a:cubicBezTo>
                  <a:cubicBezTo>
                    <a:pt x="3436" y="2227"/>
                    <a:pt x="3734" y="1736"/>
                    <a:pt x="3734" y="1210"/>
                  </a:cubicBezTo>
                  <a:lnTo>
                    <a:pt x="3734" y="1210"/>
                  </a:lnTo>
                  <a:cubicBezTo>
                    <a:pt x="3454" y="1526"/>
                    <a:pt x="3086" y="1771"/>
                    <a:pt x="2682" y="1877"/>
                  </a:cubicBezTo>
                  <a:cubicBezTo>
                    <a:pt x="2534" y="1917"/>
                    <a:pt x="2384" y="1937"/>
                    <a:pt x="2235" y="1937"/>
                  </a:cubicBezTo>
                  <a:cubicBezTo>
                    <a:pt x="1678" y="1937"/>
                    <a:pt x="1138" y="1663"/>
                    <a:pt x="807" y="1193"/>
                  </a:cubicBezTo>
                  <a:cubicBezTo>
                    <a:pt x="579" y="842"/>
                    <a:pt x="438" y="421"/>
                    <a:pt x="438" y="1"/>
                  </a:cubicBezTo>
                  <a:close/>
                </a:path>
              </a:pathLst>
            </a:custGeom>
            <a:solidFill>
              <a:schemeClr val="accent5"/>
            </a:solid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4" name="Google Shape;4744;p71"/>
            <p:cNvSpPr/>
            <p:nvPr/>
          </p:nvSpPr>
          <p:spPr>
            <a:xfrm>
              <a:off x="2691954" y="2381804"/>
              <a:ext cx="182673" cy="137051"/>
            </a:xfrm>
            <a:custGeom>
              <a:avLst/>
              <a:gdLst/>
              <a:ahLst/>
              <a:cxnLst/>
              <a:rect l="l" t="t" r="r" b="b"/>
              <a:pathLst>
                <a:path w="2911" h="2184" extrusionOk="0">
                  <a:moveTo>
                    <a:pt x="1363" y="0"/>
                  </a:moveTo>
                  <a:cubicBezTo>
                    <a:pt x="1091" y="0"/>
                    <a:pt x="814" y="76"/>
                    <a:pt x="561" y="237"/>
                  </a:cubicBezTo>
                  <a:cubicBezTo>
                    <a:pt x="193" y="448"/>
                    <a:pt x="0" y="851"/>
                    <a:pt x="35" y="1289"/>
                  </a:cubicBezTo>
                  <a:cubicBezTo>
                    <a:pt x="263" y="1061"/>
                    <a:pt x="544" y="921"/>
                    <a:pt x="859" y="851"/>
                  </a:cubicBezTo>
                  <a:cubicBezTo>
                    <a:pt x="939" y="836"/>
                    <a:pt x="1020" y="829"/>
                    <a:pt x="1101" y="829"/>
                  </a:cubicBezTo>
                  <a:cubicBezTo>
                    <a:pt x="1494" y="829"/>
                    <a:pt x="1877" y="1004"/>
                    <a:pt x="2139" y="1324"/>
                  </a:cubicBezTo>
                  <a:cubicBezTo>
                    <a:pt x="2332" y="1570"/>
                    <a:pt x="2455" y="1868"/>
                    <a:pt x="2490" y="2183"/>
                  </a:cubicBezTo>
                  <a:cubicBezTo>
                    <a:pt x="2805" y="1885"/>
                    <a:pt x="2910" y="1447"/>
                    <a:pt x="2770" y="1044"/>
                  </a:cubicBezTo>
                  <a:cubicBezTo>
                    <a:pt x="2564" y="387"/>
                    <a:pt x="1977" y="0"/>
                    <a:pt x="1363" y="0"/>
                  </a:cubicBezTo>
                  <a:close/>
                </a:path>
              </a:pathLst>
            </a:custGeom>
            <a:solidFill>
              <a:schemeClr val="accent5"/>
            </a:solid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5" name="Google Shape;4745;p71"/>
            <p:cNvSpPr/>
            <p:nvPr/>
          </p:nvSpPr>
          <p:spPr>
            <a:xfrm>
              <a:off x="2962549" y="2481017"/>
              <a:ext cx="182735" cy="137930"/>
            </a:xfrm>
            <a:custGeom>
              <a:avLst/>
              <a:gdLst/>
              <a:ahLst/>
              <a:cxnLst/>
              <a:rect l="l" t="t" r="r" b="b"/>
              <a:pathLst>
                <a:path w="2912" h="2198" extrusionOk="0">
                  <a:moveTo>
                    <a:pt x="1363" y="1"/>
                  </a:moveTo>
                  <a:cubicBezTo>
                    <a:pt x="1095" y="1"/>
                    <a:pt x="824" y="75"/>
                    <a:pt x="580" y="234"/>
                  </a:cubicBezTo>
                  <a:cubicBezTo>
                    <a:pt x="211" y="462"/>
                    <a:pt x="1" y="865"/>
                    <a:pt x="36" y="1286"/>
                  </a:cubicBezTo>
                  <a:cubicBezTo>
                    <a:pt x="264" y="1058"/>
                    <a:pt x="544" y="918"/>
                    <a:pt x="860" y="848"/>
                  </a:cubicBezTo>
                  <a:cubicBezTo>
                    <a:pt x="938" y="837"/>
                    <a:pt x="1015" y="831"/>
                    <a:pt x="1093" y="831"/>
                  </a:cubicBezTo>
                  <a:cubicBezTo>
                    <a:pt x="1259" y="831"/>
                    <a:pt x="1423" y="858"/>
                    <a:pt x="1579" y="918"/>
                  </a:cubicBezTo>
                  <a:cubicBezTo>
                    <a:pt x="1807" y="1006"/>
                    <a:pt x="2000" y="1146"/>
                    <a:pt x="2157" y="1321"/>
                  </a:cubicBezTo>
                  <a:cubicBezTo>
                    <a:pt x="2350" y="1584"/>
                    <a:pt x="2473" y="1882"/>
                    <a:pt x="2508" y="2198"/>
                  </a:cubicBezTo>
                  <a:cubicBezTo>
                    <a:pt x="2806" y="1882"/>
                    <a:pt x="2911" y="1444"/>
                    <a:pt x="2771" y="1041"/>
                  </a:cubicBezTo>
                  <a:cubicBezTo>
                    <a:pt x="2575" y="393"/>
                    <a:pt x="1980" y="1"/>
                    <a:pt x="1363" y="1"/>
                  </a:cubicBezTo>
                  <a:close/>
                </a:path>
              </a:pathLst>
            </a:custGeom>
            <a:solidFill>
              <a:schemeClr val="accent5"/>
            </a:solid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46" name="Google Shape;4746;p71"/>
          <p:cNvGrpSpPr/>
          <p:nvPr/>
        </p:nvGrpSpPr>
        <p:grpSpPr>
          <a:xfrm>
            <a:off x="1645393" y="3128801"/>
            <a:ext cx="762443" cy="762506"/>
            <a:chOff x="1740293" y="2780601"/>
            <a:chExt cx="762443" cy="762506"/>
          </a:xfrm>
        </p:grpSpPr>
        <p:sp>
          <p:nvSpPr>
            <p:cNvPr id="4747" name="Google Shape;4747;p71"/>
            <p:cNvSpPr/>
            <p:nvPr/>
          </p:nvSpPr>
          <p:spPr>
            <a:xfrm>
              <a:off x="1740293" y="2780601"/>
              <a:ext cx="762443" cy="762506"/>
            </a:xfrm>
            <a:custGeom>
              <a:avLst/>
              <a:gdLst/>
              <a:ahLst/>
              <a:cxnLst/>
              <a:rect l="l" t="t" r="r" b="b"/>
              <a:pathLst>
                <a:path w="12150" h="12151" fill="none" extrusionOk="0">
                  <a:moveTo>
                    <a:pt x="11992" y="5769"/>
                  </a:moveTo>
                  <a:cubicBezTo>
                    <a:pt x="12150" y="9030"/>
                    <a:pt x="9643" y="11817"/>
                    <a:pt x="6382" y="11975"/>
                  </a:cubicBezTo>
                  <a:cubicBezTo>
                    <a:pt x="3103" y="12150"/>
                    <a:pt x="333" y="9643"/>
                    <a:pt x="158" y="6365"/>
                  </a:cubicBezTo>
                  <a:cubicBezTo>
                    <a:pt x="0" y="3104"/>
                    <a:pt x="2507" y="334"/>
                    <a:pt x="5768" y="159"/>
                  </a:cubicBezTo>
                  <a:cubicBezTo>
                    <a:pt x="9047" y="1"/>
                    <a:pt x="11817" y="2508"/>
                    <a:pt x="11992" y="5769"/>
                  </a:cubicBezTo>
                  <a:close/>
                </a:path>
              </a:pathLst>
            </a:custGeom>
            <a:solidFill>
              <a:schemeClr val="accent3"/>
            </a:solidFill>
            <a:ln w="21925" cap="flat" cmpd="sng">
              <a:solidFill>
                <a:schemeClr val="accent3"/>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8" name="Google Shape;4748;p71"/>
            <p:cNvSpPr/>
            <p:nvPr/>
          </p:nvSpPr>
          <p:spPr>
            <a:xfrm>
              <a:off x="1897805" y="3185485"/>
              <a:ext cx="217688" cy="204636"/>
            </a:xfrm>
            <a:custGeom>
              <a:avLst/>
              <a:gdLst/>
              <a:ahLst/>
              <a:cxnLst/>
              <a:rect l="l" t="t" r="r" b="b"/>
              <a:pathLst>
                <a:path w="3469" h="3261" extrusionOk="0">
                  <a:moveTo>
                    <a:pt x="786" y="0"/>
                  </a:moveTo>
                  <a:lnTo>
                    <a:pt x="786" y="0"/>
                  </a:lnTo>
                  <a:cubicBezTo>
                    <a:pt x="330" y="281"/>
                    <a:pt x="50" y="772"/>
                    <a:pt x="32" y="1298"/>
                  </a:cubicBezTo>
                  <a:cubicBezTo>
                    <a:pt x="1" y="2399"/>
                    <a:pt x="888" y="3261"/>
                    <a:pt x="1932" y="3261"/>
                  </a:cubicBezTo>
                  <a:cubicBezTo>
                    <a:pt x="2051" y="3261"/>
                    <a:pt x="2172" y="3250"/>
                    <a:pt x="2294" y="3226"/>
                  </a:cubicBezTo>
                  <a:cubicBezTo>
                    <a:pt x="2820" y="3139"/>
                    <a:pt x="3258" y="2770"/>
                    <a:pt x="3469" y="2280"/>
                  </a:cubicBezTo>
                  <a:lnTo>
                    <a:pt x="3469" y="2280"/>
                  </a:lnTo>
                  <a:cubicBezTo>
                    <a:pt x="3132" y="2448"/>
                    <a:pt x="2769" y="2549"/>
                    <a:pt x="2403" y="2549"/>
                  </a:cubicBezTo>
                  <a:cubicBezTo>
                    <a:pt x="2349" y="2549"/>
                    <a:pt x="2295" y="2547"/>
                    <a:pt x="2241" y="2543"/>
                  </a:cubicBezTo>
                  <a:cubicBezTo>
                    <a:pt x="1891" y="2508"/>
                    <a:pt x="1540" y="2367"/>
                    <a:pt x="1277" y="2139"/>
                  </a:cubicBezTo>
                  <a:cubicBezTo>
                    <a:pt x="1014" y="1894"/>
                    <a:pt x="821" y="1596"/>
                    <a:pt x="716" y="1245"/>
                  </a:cubicBezTo>
                  <a:cubicBezTo>
                    <a:pt x="628" y="842"/>
                    <a:pt x="646" y="404"/>
                    <a:pt x="7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9" name="Google Shape;4749;p71"/>
            <p:cNvSpPr/>
            <p:nvPr/>
          </p:nvSpPr>
          <p:spPr>
            <a:xfrm>
              <a:off x="1933888" y="2958820"/>
              <a:ext cx="169243" cy="159642"/>
            </a:xfrm>
            <a:custGeom>
              <a:avLst/>
              <a:gdLst/>
              <a:ahLst/>
              <a:cxnLst/>
              <a:rect l="l" t="t" r="r" b="b"/>
              <a:pathLst>
                <a:path w="2697" h="2544" extrusionOk="0">
                  <a:moveTo>
                    <a:pt x="1197" y="1"/>
                  </a:moveTo>
                  <a:cubicBezTo>
                    <a:pt x="1092" y="1"/>
                    <a:pt x="985" y="12"/>
                    <a:pt x="877" y="36"/>
                  </a:cubicBezTo>
                  <a:cubicBezTo>
                    <a:pt x="457" y="106"/>
                    <a:pt x="106" y="422"/>
                    <a:pt x="1" y="842"/>
                  </a:cubicBezTo>
                  <a:cubicBezTo>
                    <a:pt x="200" y="743"/>
                    <a:pt x="416" y="697"/>
                    <a:pt x="637" y="697"/>
                  </a:cubicBezTo>
                  <a:cubicBezTo>
                    <a:pt x="728" y="697"/>
                    <a:pt x="820" y="704"/>
                    <a:pt x="912" y="720"/>
                  </a:cubicBezTo>
                  <a:cubicBezTo>
                    <a:pt x="1403" y="790"/>
                    <a:pt x="1807" y="1141"/>
                    <a:pt x="1964" y="1614"/>
                  </a:cubicBezTo>
                  <a:cubicBezTo>
                    <a:pt x="2070" y="1912"/>
                    <a:pt x="2070" y="2227"/>
                    <a:pt x="1999" y="2543"/>
                  </a:cubicBezTo>
                  <a:cubicBezTo>
                    <a:pt x="2385" y="2368"/>
                    <a:pt x="2648" y="1982"/>
                    <a:pt x="2666" y="1561"/>
                  </a:cubicBezTo>
                  <a:cubicBezTo>
                    <a:pt x="2697" y="691"/>
                    <a:pt x="2012" y="1"/>
                    <a:pt x="119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0" name="Google Shape;4750;p71"/>
            <p:cNvSpPr/>
            <p:nvPr/>
          </p:nvSpPr>
          <p:spPr>
            <a:xfrm>
              <a:off x="2153966" y="3145824"/>
              <a:ext cx="169243" cy="159642"/>
            </a:xfrm>
            <a:custGeom>
              <a:avLst/>
              <a:gdLst/>
              <a:ahLst/>
              <a:cxnLst/>
              <a:rect l="l" t="t" r="r" b="b"/>
              <a:pathLst>
                <a:path w="2697" h="2544" extrusionOk="0">
                  <a:moveTo>
                    <a:pt x="1197" y="1"/>
                  </a:moveTo>
                  <a:cubicBezTo>
                    <a:pt x="1092" y="1"/>
                    <a:pt x="985" y="12"/>
                    <a:pt x="877" y="36"/>
                  </a:cubicBezTo>
                  <a:cubicBezTo>
                    <a:pt x="438" y="107"/>
                    <a:pt x="105" y="422"/>
                    <a:pt x="0" y="843"/>
                  </a:cubicBezTo>
                  <a:cubicBezTo>
                    <a:pt x="207" y="752"/>
                    <a:pt x="434" y="700"/>
                    <a:pt x="665" y="700"/>
                  </a:cubicBezTo>
                  <a:cubicBezTo>
                    <a:pt x="747" y="700"/>
                    <a:pt x="829" y="706"/>
                    <a:pt x="912" y="720"/>
                  </a:cubicBezTo>
                  <a:cubicBezTo>
                    <a:pt x="1157" y="755"/>
                    <a:pt x="1385" y="860"/>
                    <a:pt x="1560" y="1018"/>
                  </a:cubicBezTo>
                  <a:cubicBezTo>
                    <a:pt x="1753" y="1176"/>
                    <a:pt x="1894" y="1386"/>
                    <a:pt x="1964" y="1614"/>
                  </a:cubicBezTo>
                  <a:cubicBezTo>
                    <a:pt x="2069" y="1912"/>
                    <a:pt x="2069" y="2228"/>
                    <a:pt x="1999" y="2543"/>
                  </a:cubicBezTo>
                  <a:cubicBezTo>
                    <a:pt x="2384" y="2368"/>
                    <a:pt x="2647" y="1982"/>
                    <a:pt x="2665" y="1544"/>
                  </a:cubicBezTo>
                  <a:cubicBezTo>
                    <a:pt x="2696" y="690"/>
                    <a:pt x="2012" y="1"/>
                    <a:pt x="119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51" name="Google Shape;4751;p71"/>
          <p:cNvGrpSpPr/>
          <p:nvPr/>
        </p:nvGrpSpPr>
        <p:grpSpPr>
          <a:xfrm>
            <a:off x="2334398" y="3986294"/>
            <a:ext cx="620559" cy="619493"/>
            <a:chOff x="2294785" y="3661844"/>
            <a:chExt cx="620559" cy="619493"/>
          </a:xfrm>
        </p:grpSpPr>
        <p:sp>
          <p:nvSpPr>
            <p:cNvPr id="4752" name="Google Shape;4752;p71"/>
            <p:cNvSpPr/>
            <p:nvPr/>
          </p:nvSpPr>
          <p:spPr>
            <a:xfrm>
              <a:off x="2294785" y="3661844"/>
              <a:ext cx="620559" cy="619493"/>
            </a:xfrm>
            <a:custGeom>
              <a:avLst/>
              <a:gdLst/>
              <a:ahLst/>
              <a:cxnLst/>
              <a:rect l="l" t="t" r="r" b="b"/>
              <a:pathLst>
                <a:path w="9889" h="9872" fill="none" extrusionOk="0">
                  <a:moveTo>
                    <a:pt x="8117" y="1754"/>
                  </a:moveTo>
                  <a:cubicBezTo>
                    <a:pt x="9888" y="3507"/>
                    <a:pt x="9888" y="6365"/>
                    <a:pt x="8117" y="8118"/>
                  </a:cubicBezTo>
                  <a:cubicBezTo>
                    <a:pt x="6364" y="9871"/>
                    <a:pt x="3507" y="9871"/>
                    <a:pt x="1753" y="8118"/>
                  </a:cubicBezTo>
                  <a:cubicBezTo>
                    <a:pt x="0" y="6365"/>
                    <a:pt x="0" y="3507"/>
                    <a:pt x="1753" y="1754"/>
                  </a:cubicBezTo>
                  <a:cubicBezTo>
                    <a:pt x="3507" y="1"/>
                    <a:pt x="6364" y="1"/>
                    <a:pt x="8117" y="1754"/>
                  </a:cubicBezTo>
                  <a:close/>
                </a:path>
              </a:pathLst>
            </a:custGeom>
            <a:solidFill>
              <a:schemeClr val="accent2"/>
            </a:solidFill>
            <a:ln w="21925" cap="flat" cmpd="sng">
              <a:solidFill>
                <a:srgbClr val="F2B361"/>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3" name="Google Shape;4753;p71"/>
            <p:cNvSpPr/>
            <p:nvPr/>
          </p:nvSpPr>
          <p:spPr>
            <a:xfrm>
              <a:off x="2431526" y="3796764"/>
              <a:ext cx="165855" cy="160019"/>
            </a:xfrm>
            <a:custGeom>
              <a:avLst/>
              <a:gdLst/>
              <a:ahLst/>
              <a:cxnLst/>
              <a:rect l="l" t="t" r="r" b="b"/>
              <a:pathLst>
                <a:path w="2643" h="2550" extrusionOk="0">
                  <a:moveTo>
                    <a:pt x="1552" y="0"/>
                  </a:moveTo>
                  <a:cubicBezTo>
                    <a:pt x="689" y="0"/>
                    <a:pt x="1" y="739"/>
                    <a:pt x="100" y="1620"/>
                  </a:cubicBezTo>
                  <a:cubicBezTo>
                    <a:pt x="135" y="2023"/>
                    <a:pt x="381" y="2374"/>
                    <a:pt x="749" y="2549"/>
                  </a:cubicBezTo>
                  <a:cubicBezTo>
                    <a:pt x="626" y="2269"/>
                    <a:pt x="574" y="1936"/>
                    <a:pt x="626" y="1620"/>
                  </a:cubicBezTo>
                  <a:cubicBezTo>
                    <a:pt x="714" y="1077"/>
                    <a:pt x="1135" y="638"/>
                    <a:pt x="1696" y="551"/>
                  </a:cubicBezTo>
                  <a:cubicBezTo>
                    <a:pt x="1788" y="535"/>
                    <a:pt x="1881" y="527"/>
                    <a:pt x="1975" y="527"/>
                  </a:cubicBezTo>
                  <a:cubicBezTo>
                    <a:pt x="2203" y="527"/>
                    <a:pt x="2431" y="574"/>
                    <a:pt x="2642" y="673"/>
                  </a:cubicBezTo>
                  <a:cubicBezTo>
                    <a:pt x="2450" y="305"/>
                    <a:pt x="2099" y="42"/>
                    <a:pt x="1696" y="7"/>
                  </a:cubicBezTo>
                  <a:cubicBezTo>
                    <a:pt x="1647" y="3"/>
                    <a:pt x="1599" y="0"/>
                    <a:pt x="155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4" name="Google Shape;4754;p71"/>
            <p:cNvSpPr/>
            <p:nvPr/>
          </p:nvSpPr>
          <p:spPr>
            <a:xfrm>
              <a:off x="2641312" y="3837867"/>
              <a:ext cx="129521" cy="124940"/>
            </a:xfrm>
            <a:custGeom>
              <a:avLst/>
              <a:gdLst/>
              <a:ahLst/>
              <a:cxnLst/>
              <a:rect l="l" t="t" r="r" b="b"/>
              <a:pathLst>
                <a:path w="2064" h="1991" extrusionOk="0">
                  <a:moveTo>
                    <a:pt x="1421" y="1"/>
                  </a:moveTo>
                  <a:lnTo>
                    <a:pt x="1421" y="1"/>
                  </a:lnTo>
                  <a:cubicBezTo>
                    <a:pt x="1491" y="229"/>
                    <a:pt x="1508" y="474"/>
                    <a:pt x="1456" y="720"/>
                  </a:cubicBezTo>
                  <a:cubicBezTo>
                    <a:pt x="1403" y="895"/>
                    <a:pt x="1316" y="1053"/>
                    <a:pt x="1193" y="1193"/>
                  </a:cubicBezTo>
                  <a:cubicBezTo>
                    <a:pt x="1053" y="1316"/>
                    <a:pt x="895" y="1403"/>
                    <a:pt x="720" y="1456"/>
                  </a:cubicBezTo>
                  <a:cubicBezTo>
                    <a:pt x="623" y="1477"/>
                    <a:pt x="526" y="1486"/>
                    <a:pt x="430" y="1486"/>
                  </a:cubicBezTo>
                  <a:cubicBezTo>
                    <a:pt x="283" y="1486"/>
                    <a:pt x="139" y="1463"/>
                    <a:pt x="1" y="1421"/>
                  </a:cubicBezTo>
                  <a:lnTo>
                    <a:pt x="1" y="1421"/>
                  </a:lnTo>
                  <a:cubicBezTo>
                    <a:pt x="123" y="1719"/>
                    <a:pt x="386" y="1947"/>
                    <a:pt x="720" y="1982"/>
                  </a:cubicBezTo>
                  <a:cubicBezTo>
                    <a:pt x="766" y="1987"/>
                    <a:pt x="811" y="1990"/>
                    <a:pt x="856" y="1990"/>
                  </a:cubicBezTo>
                  <a:cubicBezTo>
                    <a:pt x="1530" y="1990"/>
                    <a:pt x="2064" y="1393"/>
                    <a:pt x="1982" y="720"/>
                  </a:cubicBezTo>
                  <a:cubicBezTo>
                    <a:pt x="1929" y="386"/>
                    <a:pt x="1719" y="124"/>
                    <a:pt x="14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5" name="Google Shape;4755;p71"/>
            <p:cNvSpPr/>
            <p:nvPr/>
          </p:nvSpPr>
          <p:spPr>
            <a:xfrm>
              <a:off x="2486185" y="3994122"/>
              <a:ext cx="129521" cy="123999"/>
            </a:xfrm>
            <a:custGeom>
              <a:avLst/>
              <a:gdLst/>
              <a:ahLst/>
              <a:cxnLst/>
              <a:rect l="l" t="t" r="r" b="b"/>
              <a:pathLst>
                <a:path w="2064" h="1976" extrusionOk="0">
                  <a:moveTo>
                    <a:pt x="1421" y="0"/>
                  </a:moveTo>
                  <a:cubicBezTo>
                    <a:pt x="1491" y="228"/>
                    <a:pt x="1508" y="474"/>
                    <a:pt x="1456" y="702"/>
                  </a:cubicBezTo>
                  <a:cubicBezTo>
                    <a:pt x="1403" y="877"/>
                    <a:pt x="1316" y="1052"/>
                    <a:pt x="1193" y="1175"/>
                  </a:cubicBezTo>
                  <a:cubicBezTo>
                    <a:pt x="1053" y="1315"/>
                    <a:pt x="895" y="1403"/>
                    <a:pt x="720" y="1438"/>
                  </a:cubicBezTo>
                  <a:cubicBezTo>
                    <a:pt x="612" y="1469"/>
                    <a:pt x="504" y="1483"/>
                    <a:pt x="398" y="1483"/>
                  </a:cubicBezTo>
                  <a:cubicBezTo>
                    <a:pt x="262" y="1483"/>
                    <a:pt x="129" y="1460"/>
                    <a:pt x="1" y="1420"/>
                  </a:cubicBezTo>
                  <a:lnTo>
                    <a:pt x="1" y="1420"/>
                  </a:lnTo>
                  <a:cubicBezTo>
                    <a:pt x="123" y="1718"/>
                    <a:pt x="386" y="1929"/>
                    <a:pt x="720" y="1964"/>
                  </a:cubicBezTo>
                  <a:cubicBezTo>
                    <a:pt x="774" y="1972"/>
                    <a:pt x="827" y="1975"/>
                    <a:pt x="880" y="1975"/>
                  </a:cubicBezTo>
                  <a:cubicBezTo>
                    <a:pt x="1543" y="1975"/>
                    <a:pt x="2063" y="1384"/>
                    <a:pt x="1982" y="702"/>
                  </a:cubicBezTo>
                  <a:cubicBezTo>
                    <a:pt x="1947" y="386"/>
                    <a:pt x="1719" y="105"/>
                    <a:pt x="142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56" name="Google Shape;4756;p71"/>
          <p:cNvGrpSpPr/>
          <p:nvPr/>
        </p:nvGrpSpPr>
        <p:grpSpPr>
          <a:xfrm>
            <a:off x="3793554" y="2224049"/>
            <a:ext cx="607319" cy="608448"/>
            <a:chOff x="3612804" y="1884561"/>
            <a:chExt cx="607319" cy="608448"/>
          </a:xfrm>
        </p:grpSpPr>
        <p:sp>
          <p:nvSpPr>
            <p:cNvPr id="4757" name="Google Shape;4757;p71"/>
            <p:cNvSpPr/>
            <p:nvPr/>
          </p:nvSpPr>
          <p:spPr>
            <a:xfrm>
              <a:off x="3612804" y="1884561"/>
              <a:ext cx="607319" cy="608448"/>
            </a:xfrm>
            <a:custGeom>
              <a:avLst/>
              <a:gdLst/>
              <a:ahLst/>
              <a:cxnLst/>
              <a:rect l="l" t="t" r="r" b="b"/>
              <a:pathLst>
                <a:path w="9678" h="9696" fill="none" extrusionOk="0">
                  <a:moveTo>
                    <a:pt x="9275" y="4121"/>
                  </a:moveTo>
                  <a:cubicBezTo>
                    <a:pt x="9678" y="6575"/>
                    <a:pt x="8012" y="8889"/>
                    <a:pt x="5558" y="9293"/>
                  </a:cubicBezTo>
                  <a:cubicBezTo>
                    <a:pt x="3103" y="9696"/>
                    <a:pt x="789" y="8013"/>
                    <a:pt x="386" y="5558"/>
                  </a:cubicBezTo>
                  <a:cubicBezTo>
                    <a:pt x="0" y="3104"/>
                    <a:pt x="1666" y="790"/>
                    <a:pt x="4120" y="404"/>
                  </a:cubicBezTo>
                  <a:cubicBezTo>
                    <a:pt x="6575" y="1"/>
                    <a:pt x="8889" y="1666"/>
                    <a:pt x="9275" y="4121"/>
                  </a:cubicBezTo>
                  <a:close/>
                </a:path>
              </a:pathLst>
            </a:custGeom>
            <a:noFill/>
            <a:ln w="21925" cap="flat" cmpd="sng">
              <a:solidFill>
                <a:schemeClr val="lt2"/>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8" name="Google Shape;4758;p71"/>
            <p:cNvSpPr/>
            <p:nvPr/>
          </p:nvSpPr>
          <p:spPr>
            <a:xfrm>
              <a:off x="3895510" y="2228951"/>
              <a:ext cx="170624" cy="148535"/>
            </a:xfrm>
            <a:custGeom>
              <a:avLst/>
              <a:gdLst/>
              <a:ahLst/>
              <a:cxnLst/>
              <a:rect l="l" t="t" r="r" b="b"/>
              <a:pathLst>
                <a:path w="2719" h="2367" extrusionOk="0">
                  <a:moveTo>
                    <a:pt x="2245" y="0"/>
                  </a:moveTo>
                  <a:lnTo>
                    <a:pt x="2245" y="0"/>
                  </a:lnTo>
                  <a:cubicBezTo>
                    <a:pt x="2315" y="316"/>
                    <a:pt x="2280" y="649"/>
                    <a:pt x="2157" y="964"/>
                  </a:cubicBezTo>
                  <a:cubicBezTo>
                    <a:pt x="1969" y="1460"/>
                    <a:pt x="1465" y="1789"/>
                    <a:pt x="936" y="1789"/>
                  </a:cubicBezTo>
                  <a:cubicBezTo>
                    <a:pt x="922" y="1789"/>
                    <a:pt x="909" y="1789"/>
                    <a:pt x="895" y="1788"/>
                  </a:cubicBezTo>
                  <a:cubicBezTo>
                    <a:pt x="562" y="1771"/>
                    <a:pt x="246" y="1648"/>
                    <a:pt x="1" y="1455"/>
                  </a:cubicBezTo>
                  <a:lnTo>
                    <a:pt x="1" y="1455"/>
                  </a:lnTo>
                  <a:cubicBezTo>
                    <a:pt x="89" y="1859"/>
                    <a:pt x="387" y="2174"/>
                    <a:pt x="790" y="2297"/>
                  </a:cubicBezTo>
                  <a:cubicBezTo>
                    <a:pt x="938" y="2344"/>
                    <a:pt x="1087" y="2367"/>
                    <a:pt x="1234" y="2367"/>
                  </a:cubicBezTo>
                  <a:cubicBezTo>
                    <a:pt x="1952" y="2367"/>
                    <a:pt x="2596" y="1827"/>
                    <a:pt x="2683" y="1070"/>
                  </a:cubicBezTo>
                  <a:cubicBezTo>
                    <a:pt x="2718" y="666"/>
                    <a:pt x="2561" y="263"/>
                    <a:pt x="224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9" name="Google Shape;4759;p71"/>
            <p:cNvSpPr/>
            <p:nvPr/>
          </p:nvSpPr>
          <p:spPr>
            <a:xfrm>
              <a:off x="3738186" y="2176489"/>
              <a:ext cx="132094" cy="116343"/>
            </a:xfrm>
            <a:custGeom>
              <a:avLst/>
              <a:gdLst/>
              <a:ahLst/>
              <a:cxnLst/>
              <a:rect l="l" t="t" r="r" b="b"/>
              <a:pathLst>
                <a:path w="2105" h="1854" extrusionOk="0">
                  <a:moveTo>
                    <a:pt x="1160" y="1"/>
                  </a:moveTo>
                  <a:cubicBezTo>
                    <a:pt x="597" y="1"/>
                    <a:pt x="79" y="441"/>
                    <a:pt x="36" y="1047"/>
                  </a:cubicBezTo>
                  <a:cubicBezTo>
                    <a:pt x="1" y="1362"/>
                    <a:pt x="159" y="1678"/>
                    <a:pt x="439" y="1853"/>
                  </a:cubicBezTo>
                  <a:cubicBezTo>
                    <a:pt x="404" y="1608"/>
                    <a:pt x="439" y="1380"/>
                    <a:pt x="544" y="1152"/>
                  </a:cubicBezTo>
                  <a:cubicBezTo>
                    <a:pt x="632" y="994"/>
                    <a:pt x="755" y="854"/>
                    <a:pt x="913" y="749"/>
                  </a:cubicBezTo>
                  <a:cubicBezTo>
                    <a:pt x="1053" y="643"/>
                    <a:pt x="1246" y="591"/>
                    <a:pt x="1421" y="591"/>
                  </a:cubicBezTo>
                  <a:cubicBezTo>
                    <a:pt x="1446" y="589"/>
                    <a:pt x="1471" y="588"/>
                    <a:pt x="1496" y="588"/>
                  </a:cubicBezTo>
                  <a:cubicBezTo>
                    <a:pt x="1713" y="588"/>
                    <a:pt x="1916" y="656"/>
                    <a:pt x="2105" y="766"/>
                  </a:cubicBezTo>
                  <a:cubicBezTo>
                    <a:pt x="2070" y="433"/>
                    <a:pt x="1842" y="170"/>
                    <a:pt x="1526" y="65"/>
                  </a:cubicBezTo>
                  <a:cubicBezTo>
                    <a:pt x="1405" y="21"/>
                    <a:pt x="1282" y="1"/>
                    <a:pt x="116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0" name="Google Shape;4760;p71"/>
            <p:cNvSpPr/>
            <p:nvPr/>
          </p:nvSpPr>
          <p:spPr>
            <a:xfrm>
              <a:off x="3923059" y="2057635"/>
              <a:ext cx="132094" cy="115276"/>
            </a:xfrm>
            <a:custGeom>
              <a:avLst/>
              <a:gdLst/>
              <a:ahLst/>
              <a:cxnLst/>
              <a:rect l="l" t="t" r="r" b="b"/>
              <a:pathLst>
                <a:path w="2105" h="1837" extrusionOk="0">
                  <a:moveTo>
                    <a:pt x="1145" y="0"/>
                  </a:moveTo>
                  <a:cubicBezTo>
                    <a:pt x="580" y="0"/>
                    <a:pt x="78" y="427"/>
                    <a:pt x="35" y="1030"/>
                  </a:cubicBezTo>
                  <a:cubicBezTo>
                    <a:pt x="0" y="1363"/>
                    <a:pt x="158" y="1661"/>
                    <a:pt x="421" y="1836"/>
                  </a:cubicBezTo>
                  <a:cubicBezTo>
                    <a:pt x="403" y="1608"/>
                    <a:pt x="438" y="1363"/>
                    <a:pt x="544" y="1135"/>
                  </a:cubicBezTo>
                  <a:cubicBezTo>
                    <a:pt x="614" y="977"/>
                    <a:pt x="737" y="837"/>
                    <a:pt x="894" y="732"/>
                  </a:cubicBezTo>
                  <a:cubicBezTo>
                    <a:pt x="1052" y="644"/>
                    <a:pt x="1227" y="574"/>
                    <a:pt x="1420" y="574"/>
                  </a:cubicBezTo>
                  <a:cubicBezTo>
                    <a:pt x="1648" y="574"/>
                    <a:pt x="1894" y="626"/>
                    <a:pt x="2104" y="749"/>
                  </a:cubicBezTo>
                  <a:cubicBezTo>
                    <a:pt x="2051" y="434"/>
                    <a:pt x="1841" y="171"/>
                    <a:pt x="1525" y="65"/>
                  </a:cubicBezTo>
                  <a:cubicBezTo>
                    <a:pt x="1398" y="21"/>
                    <a:pt x="1270" y="0"/>
                    <a:pt x="114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61" name="Google Shape;4761;p71"/>
          <p:cNvSpPr/>
          <p:nvPr/>
        </p:nvSpPr>
        <p:spPr>
          <a:xfrm>
            <a:off x="3180063" y="4461539"/>
            <a:ext cx="160709" cy="121050"/>
          </a:xfrm>
          <a:custGeom>
            <a:avLst/>
            <a:gdLst/>
            <a:ahLst/>
            <a:cxnLst/>
            <a:rect l="l" t="t" r="r" b="b"/>
            <a:pathLst>
              <a:path w="2561" h="1929" extrusionOk="0">
                <a:moveTo>
                  <a:pt x="789" y="0"/>
                </a:moveTo>
                <a:cubicBezTo>
                  <a:pt x="263" y="0"/>
                  <a:pt x="0" y="649"/>
                  <a:pt x="386" y="1017"/>
                </a:cubicBezTo>
                <a:lnTo>
                  <a:pt x="1280" y="1929"/>
                </a:lnTo>
                <a:lnTo>
                  <a:pt x="2192" y="1017"/>
                </a:lnTo>
                <a:cubicBezTo>
                  <a:pt x="2560" y="649"/>
                  <a:pt x="2297" y="0"/>
                  <a:pt x="1771" y="0"/>
                </a:cubicBezTo>
                <a:cubicBezTo>
                  <a:pt x="1613" y="0"/>
                  <a:pt x="1473" y="70"/>
                  <a:pt x="1368" y="176"/>
                </a:cubicBezTo>
                <a:lnTo>
                  <a:pt x="1280" y="263"/>
                </a:lnTo>
                <a:lnTo>
                  <a:pt x="1210" y="176"/>
                </a:lnTo>
                <a:cubicBezTo>
                  <a:pt x="1105" y="70"/>
                  <a:pt x="947" y="0"/>
                  <a:pt x="7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2" name="Google Shape;4762;p71"/>
          <p:cNvSpPr/>
          <p:nvPr/>
        </p:nvSpPr>
        <p:spPr>
          <a:xfrm>
            <a:off x="2239067" y="1896972"/>
            <a:ext cx="117786" cy="117535"/>
          </a:xfrm>
          <a:custGeom>
            <a:avLst/>
            <a:gdLst/>
            <a:ahLst/>
            <a:cxnLst/>
            <a:rect l="l" t="t" r="r" b="b"/>
            <a:pathLst>
              <a:path w="1877" h="1873" extrusionOk="0">
                <a:moveTo>
                  <a:pt x="590" y="1"/>
                </a:moveTo>
                <a:cubicBezTo>
                  <a:pt x="295" y="1"/>
                  <a:pt x="1" y="198"/>
                  <a:pt x="1" y="592"/>
                </a:cubicBezTo>
                <a:lnTo>
                  <a:pt x="1" y="1872"/>
                </a:lnTo>
                <a:lnTo>
                  <a:pt x="1281" y="1872"/>
                </a:lnTo>
                <a:cubicBezTo>
                  <a:pt x="1614" y="1872"/>
                  <a:pt x="1877" y="1609"/>
                  <a:pt x="1877" y="1294"/>
                </a:cubicBezTo>
                <a:cubicBezTo>
                  <a:pt x="1877" y="961"/>
                  <a:pt x="1614" y="698"/>
                  <a:pt x="1298" y="698"/>
                </a:cubicBezTo>
                <a:lnTo>
                  <a:pt x="1193" y="698"/>
                </a:lnTo>
                <a:lnTo>
                  <a:pt x="1193" y="592"/>
                </a:lnTo>
                <a:cubicBezTo>
                  <a:pt x="1184" y="198"/>
                  <a:pt x="886" y="1"/>
                  <a:pt x="5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3" name="Google Shape;4763;p71"/>
          <p:cNvSpPr/>
          <p:nvPr/>
        </p:nvSpPr>
        <p:spPr>
          <a:xfrm>
            <a:off x="1621470" y="4337877"/>
            <a:ext cx="130964" cy="123685"/>
          </a:xfrm>
          <a:custGeom>
            <a:avLst/>
            <a:gdLst/>
            <a:ahLst/>
            <a:cxnLst/>
            <a:rect l="l" t="t" r="r" b="b"/>
            <a:pathLst>
              <a:path w="2087" h="1971" extrusionOk="0">
                <a:moveTo>
                  <a:pt x="1464" y="1"/>
                </a:moveTo>
                <a:cubicBezTo>
                  <a:pt x="1350" y="1"/>
                  <a:pt x="1231" y="27"/>
                  <a:pt x="1122" y="95"/>
                </a:cubicBezTo>
                <a:cubicBezTo>
                  <a:pt x="1000" y="182"/>
                  <a:pt x="912" y="322"/>
                  <a:pt x="877" y="480"/>
                </a:cubicBezTo>
                <a:lnTo>
                  <a:pt x="859" y="568"/>
                </a:lnTo>
                <a:lnTo>
                  <a:pt x="754" y="550"/>
                </a:lnTo>
                <a:cubicBezTo>
                  <a:pt x="714" y="541"/>
                  <a:pt x="673" y="537"/>
                  <a:pt x="633" y="537"/>
                </a:cubicBezTo>
                <a:cubicBezTo>
                  <a:pt x="517" y="537"/>
                  <a:pt x="407" y="573"/>
                  <a:pt x="316" y="638"/>
                </a:cubicBezTo>
                <a:cubicBezTo>
                  <a:pt x="176" y="726"/>
                  <a:pt x="88" y="866"/>
                  <a:pt x="53" y="1006"/>
                </a:cubicBezTo>
                <a:cubicBezTo>
                  <a:pt x="0" y="1322"/>
                  <a:pt x="193" y="1637"/>
                  <a:pt x="526" y="1707"/>
                </a:cubicBezTo>
                <a:lnTo>
                  <a:pt x="1771" y="1970"/>
                </a:lnTo>
                <a:lnTo>
                  <a:pt x="2017" y="708"/>
                </a:lnTo>
                <a:cubicBezTo>
                  <a:pt x="2087" y="393"/>
                  <a:pt x="1876" y="77"/>
                  <a:pt x="1561" y="7"/>
                </a:cubicBezTo>
                <a:cubicBezTo>
                  <a:pt x="1529" y="3"/>
                  <a:pt x="1497" y="1"/>
                  <a:pt x="146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4" name="Google Shape;4764;p71"/>
          <p:cNvSpPr/>
          <p:nvPr/>
        </p:nvSpPr>
        <p:spPr>
          <a:xfrm>
            <a:off x="1043867" y="2604079"/>
            <a:ext cx="131780" cy="120108"/>
          </a:xfrm>
          <a:custGeom>
            <a:avLst/>
            <a:gdLst/>
            <a:ahLst/>
            <a:cxnLst/>
            <a:rect l="l" t="t" r="r" b="b"/>
            <a:pathLst>
              <a:path w="2100" h="1914" extrusionOk="0">
                <a:moveTo>
                  <a:pt x="651" y="1"/>
                </a:moveTo>
                <a:cubicBezTo>
                  <a:pt x="333" y="1"/>
                  <a:pt x="70" y="241"/>
                  <a:pt x="53" y="563"/>
                </a:cubicBezTo>
                <a:lnTo>
                  <a:pt x="1" y="1843"/>
                </a:lnTo>
                <a:lnTo>
                  <a:pt x="1281" y="1913"/>
                </a:lnTo>
                <a:cubicBezTo>
                  <a:pt x="1288" y="1913"/>
                  <a:pt x="1295" y="1913"/>
                  <a:pt x="1303" y="1913"/>
                </a:cubicBezTo>
                <a:cubicBezTo>
                  <a:pt x="1815" y="1913"/>
                  <a:pt x="2100" y="1311"/>
                  <a:pt x="1754" y="931"/>
                </a:cubicBezTo>
                <a:cubicBezTo>
                  <a:pt x="1649" y="808"/>
                  <a:pt x="1491" y="738"/>
                  <a:pt x="1333" y="738"/>
                </a:cubicBezTo>
                <a:lnTo>
                  <a:pt x="1246" y="738"/>
                </a:lnTo>
                <a:lnTo>
                  <a:pt x="1246" y="615"/>
                </a:lnTo>
                <a:cubicBezTo>
                  <a:pt x="1246" y="458"/>
                  <a:pt x="1193" y="317"/>
                  <a:pt x="1088" y="195"/>
                </a:cubicBezTo>
                <a:cubicBezTo>
                  <a:pt x="983" y="89"/>
                  <a:pt x="842" y="19"/>
                  <a:pt x="685" y="2"/>
                </a:cubicBezTo>
                <a:cubicBezTo>
                  <a:pt x="673" y="1"/>
                  <a:pt x="662" y="1"/>
                  <a:pt x="65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5" name="Google Shape;4765;p71"/>
          <p:cNvSpPr/>
          <p:nvPr/>
        </p:nvSpPr>
        <p:spPr>
          <a:xfrm>
            <a:off x="1531916" y="2910244"/>
            <a:ext cx="145272" cy="125442"/>
          </a:xfrm>
          <a:custGeom>
            <a:avLst/>
            <a:gdLst/>
            <a:ahLst/>
            <a:cxnLst/>
            <a:rect l="l" t="t" r="r" b="b"/>
            <a:pathLst>
              <a:path w="2315" h="1999" extrusionOk="0">
                <a:moveTo>
                  <a:pt x="1667" y="0"/>
                </a:moveTo>
                <a:cubicBezTo>
                  <a:pt x="1565" y="0"/>
                  <a:pt x="1467" y="23"/>
                  <a:pt x="1386" y="70"/>
                </a:cubicBezTo>
                <a:cubicBezTo>
                  <a:pt x="1245" y="158"/>
                  <a:pt x="1140" y="281"/>
                  <a:pt x="1105" y="438"/>
                </a:cubicBezTo>
                <a:lnTo>
                  <a:pt x="1070" y="526"/>
                </a:lnTo>
                <a:lnTo>
                  <a:pt x="982" y="508"/>
                </a:lnTo>
                <a:cubicBezTo>
                  <a:pt x="927" y="495"/>
                  <a:pt x="874" y="489"/>
                  <a:pt x="824" y="489"/>
                </a:cubicBezTo>
                <a:cubicBezTo>
                  <a:pt x="207" y="489"/>
                  <a:pt x="1" y="1420"/>
                  <a:pt x="649" y="1631"/>
                </a:cubicBezTo>
                <a:lnTo>
                  <a:pt x="1894" y="1999"/>
                </a:lnTo>
                <a:lnTo>
                  <a:pt x="2227" y="754"/>
                </a:lnTo>
                <a:cubicBezTo>
                  <a:pt x="2315" y="438"/>
                  <a:pt x="2139" y="105"/>
                  <a:pt x="1824" y="18"/>
                </a:cubicBezTo>
                <a:cubicBezTo>
                  <a:pt x="1771" y="6"/>
                  <a:pt x="1719" y="0"/>
                  <a:pt x="16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6" name="Google Shape;4766;p71"/>
          <p:cNvSpPr/>
          <p:nvPr/>
        </p:nvSpPr>
        <p:spPr>
          <a:xfrm>
            <a:off x="3355958" y="2723144"/>
            <a:ext cx="165667" cy="123622"/>
          </a:xfrm>
          <a:custGeom>
            <a:avLst/>
            <a:gdLst/>
            <a:ahLst/>
            <a:cxnLst/>
            <a:rect l="l" t="t" r="r" b="b"/>
            <a:pathLst>
              <a:path w="2640" h="1970" extrusionOk="0">
                <a:moveTo>
                  <a:pt x="1553" y="1"/>
                </a:moveTo>
                <a:lnTo>
                  <a:pt x="536" y="772"/>
                </a:lnTo>
                <a:cubicBezTo>
                  <a:pt x="1" y="1152"/>
                  <a:pt x="371" y="1861"/>
                  <a:pt x="865" y="1861"/>
                </a:cubicBezTo>
                <a:cubicBezTo>
                  <a:pt x="985" y="1861"/>
                  <a:pt x="1113" y="1819"/>
                  <a:pt x="1237" y="1719"/>
                </a:cubicBezTo>
                <a:lnTo>
                  <a:pt x="1325" y="1649"/>
                </a:lnTo>
                <a:lnTo>
                  <a:pt x="1395" y="1736"/>
                </a:lnTo>
                <a:cubicBezTo>
                  <a:pt x="1483" y="1859"/>
                  <a:pt x="1623" y="1929"/>
                  <a:pt x="1781" y="1964"/>
                </a:cubicBezTo>
                <a:cubicBezTo>
                  <a:pt x="1810" y="1968"/>
                  <a:pt x="1838" y="1970"/>
                  <a:pt x="1865" y="1970"/>
                </a:cubicBezTo>
                <a:cubicBezTo>
                  <a:pt x="2343" y="1970"/>
                  <a:pt x="2639" y="1415"/>
                  <a:pt x="2324" y="1018"/>
                </a:cubicBezTo>
                <a:lnTo>
                  <a:pt x="1553"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67" name="Google Shape;4767;p71"/>
          <p:cNvGrpSpPr/>
          <p:nvPr/>
        </p:nvGrpSpPr>
        <p:grpSpPr>
          <a:xfrm>
            <a:off x="714171" y="1833874"/>
            <a:ext cx="608448" cy="608448"/>
            <a:chOff x="1382721" y="2033586"/>
            <a:chExt cx="608448" cy="608448"/>
          </a:xfrm>
        </p:grpSpPr>
        <p:sp>
          <p:nvSpPr>
            <p:cNvPr id="4768" name="Google Shape;4768;p71"/>
            <p:cNvSpPr/>
            <p:nvPr/>
          </p:nvSpPr>
          <p:spPr>
            <a:xfrm>
              <a:off x="1382721" y="2033586"/>
              <a:ext cx="608448" cy="608448"/>
            </a:xfrm>
            <a:custGeom>
              <a:avLst/>
              <a:gdLst/>
              <a:ahLst/>
              <a:cxnLst/>
              <a:rect l="l" t="t" r="r" b="b"/>
              <a:pathLst>
                <a:path w="9696" h="9696" fill="none" extrusionOk="0">
                  <a:moveTo>
                    <a:pt x="9292" y="4103"/>
                  </a:moveTo>
                  <a:cubicBezTo>
                    <a:pt x="9695" y="6558"/>
                    <a:pt x="8047" y="8872"/>
                    <a:pt x="5593" y="9293"/>
                  </a:cubicBezTo>
                  <a:cubicBezTo>
                    <a:pt x="3139" y="9696"/>
                    <a:pt x="807" y="8030"/>
                    <a:pt x="404" y="5576"/>
                  </a:cubicBezTo>
                  <a:cubicBezTo>
                    <a:pt x="0" y="3139"/>
                    <a:pt x="1648" y="807"/>
                    <a:pt x="4103" y="404"/>
                  </a:cubicBezTo>
                  <a:cubicBezTo>
                    <a:pt x="6557" y="1"/>
                    <a:pt x="8889" y="1649"/>
                    <a:pt x="9292" y="4103"/>
                  </a:cubicBezTo>
                  <a:close/>
                </a:path>
              </a:pathLst>
            </a:custGeom>
            <a:noFill/>
            <a:ln w="21925" cap="flat" cmpd="sng">
              <a:solidFill>
                <a:schemeClr val="lt2"/>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9" name="Google Shape;4769;p71"/>
            <p:cNvSpPr/>
            <p:nvPr/>
          </p:nvSpPr>
          <p:spPr>
            <a:xfrm>
              <a:off x="1666557" y="2377976"/>
              <a:ext cx="170624" cy="148535"/>
            </a:xfrm>
            <a:custGeom>
              <a:avLst/>
              <a:gdLst/>
              <a:ahLst/>
              <a:cxnLst/>
              <a:rect l="l" t="t" r="r" b="b"/>
              <a:pathLst>
                <a:path w="2719" h="2367" extrusionOk="0">
                  <a:moveTo>
                    <a:pt x="2245" y="0"/>
                  </a:moveTo>
                  <a:lnTo>
                    <a:pt x="2245" y="0"/>
                  </a:lnTo>
                  <a:cubicBezTo>
                    <a:pt x="2297" y="316"/>
                    <a:pt x="2280" y="649"/>
                    <a:pt x="2157" y="964"/>
                  </a:cubicBezTo>
                  <a:cubicBezTo>
                    <a:pt x="1952" y="1459"/>
                    <a:pt x="1465" y="1772"/>
                    <a:pt x="938" y="1772"/>
                  </a:cubicBezTo>
                  <a:cubicBezTo>
                    <a:pt x="923" y="1772"/>
                    <a:pt x="909" y="1771"/>
                    <a:pt x="895" y="1771"/>
                  </a:cubicBezTo>
                  <a:cubicBezTo>
                    <a:pt x="562" y="1753"/>
                    <a:pt x="264" y="1648"/>
                    <a:pt x="1" y="1455"/>
                  </a:cubicBezTo>
                  <a:lnTo>
                    <a:pt x="1" y="1455"/>
                  </a:lnTo>
                  <a:cubicBezTo>
                    <a:pt x="88" y="1841"/>
                    <a:pt x="386" y="2174"/>
                    <a:pt x="790" y="2297"/>
                  </a:cubicBezTo>
                  <a:cubicBezTo>
                    <a:pt x="938" y="2344"/>
                    <a:pt x="1087" y="2367"/>
                    <a:pt x="1233" y="2367"/>
                  </a:cubicBezTo>
                  <a:cubicBezTo>
                    <a:pt x="1951" y="2367"/>
                    <a:pt x="2596" y="1827"/>
                    <a:pt x="2683" y="1070"/>
                  </a:cubicBezTo>
                  <a:cubicBezTo>
                    <a:pt x="2718" y="666"/>
                    <a:pt x="2560" y="263"/>
                    <a:pt x="224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0" name="Google Shape;4770;p71"/>
            <p:cNvSpPr/>
            <p:nvPr/>
          </p:nvSpPr>
          <p:spPr>
            <a:xfrm>
              <a:off x="1509233" y="2325514"/>
              <a:ext cx="132094" cy="116343"/>
            </a:xfrm>
            <a:custGeom>
              <a:avLst/>
              <a:gdLst/>
              <a:ahLst/>
              <a:cxnLst/>
              <a:rect l="l" t="t" r="r" b="b"/>
              <a:pathLst>
                <a:path w="2105" h="1854" extrusionOk="0">
                  <a:moveTo>
                    <a:pt x="1154" y="1"/>
                  </a:moveTo>
                  <a:cubicBezTo>
                    <a:pt x="585" y="1"/>
                    <a:pt x="79" y="441"/>
                    <a:pt x="36" y="1047"/>
                  </a:cubicBezTo>
                  <a:cubicBezTo>
                    <a:pt x="1" y="1362"/>
                    <a:pt x="158" y="1678"/>
                    <a:pt x="421" y="1853"/>
                  </a:cubicBezTo>
                  <a:cubicBezTo>
                    <a:pt x="404" y="1608"/>
                    <a:pt x="439" y="1362"/>
                    <a:pt x="544" y="1152"/>
                  </a:cubicBezTo>
                  <a:cubicBezTo>
                    <a:pt x="632" y="994"/>
                    <a:pt x="754" y="854"/>
                    <a:pt x="912" y="749"/>
                  </a:cubicBezTo>
                  <a:cubicBezTo>
                    <a:pt x="1052" y="643"/>
                    <a:pt x="1245" y="591"/>
                    <a:pt x="1421" y="591"/>
                  </a:cubicBezTo>
                  <a:cubicBezTo>
                    <a:pt x="1446" y="589"/>
                    <a:pt x="1471" y="588"/>
                    <a:pt x="1495" y="588"/>
                  </a:cubicBezTo>
                  <a:cubicBezTo>
                    <a:pt x="1712" y="588"/>
                    <a:pt x="1915" y="656"/>
                    <a:pt x="2104" y="766"/>
                  </a:cubicBezTo>
                  <a:cubicBezTo>
                    <a:pt x="2052" y="433"/>
                    <a:pt x="1841" y="170"/>
                    <a:pt x="1526" y="65"/>
                  </a:cubicBezTo>
                  <a:cubicBezTo>
                    <a:pt x="1402" y="21"/>
                    <a:pt x="1276" y="1"/>
                    <a:pt x="1154"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1" name="Google Shape;4771;p71"/>
            <p:cNvSpPr/>
            <p:nvPr/>
          </p:nvSpPr>
          <p:spPr>
            <a:xfrm>
              <a:off x="1694043" y="2206221"/>
              <a:ext cx="132094" cy="115716"/>
            </a:xfrm>
            <a:custGeom>
              <a:avLst/>
              <a:gdLst/>
              <a:ahLst/>
              <a:cxnLst/>
              <a:rect l="l" t="t" r="r" b="b"/>
              <a:pathLst>
                <a:path w="2105" h="1844" extrusionOk="0">
                  <a:moveTo>
                    <a:pt x="1136" y="1"/>
                  </a:moveTo>
                  <a:cubicBezTo>
                    <a:pt x="574" y="1"/>
                    <a:pt x="75" y="437"/>
                    <a:pt x="18" y="1037"/>
                  </a:cubicBezTo>
                  <a:cubicBezTo>
                    <a:pt x="1" y="1370"/>
                    <a:pt x="141" y="1668"/>
                    <a:pt x="422" y="1843"/>
                  </a:cubicBezTo>
                  <a:cubicBezTo>
                    <a:pt x="387" y="1615"/>
                    <a:pt x="439" y="1370"/>
                    <a:pt x="544" y="1142"/>
                  </a:cubicBezTo>
                  <a:cubicBezTo>
                    <a:pt x="614" y="984"/>
                    <a:pt x="737" y="844"/>
                    <a:pt x="895" y="739"/>
                  </a:cubicBezTo>
                  <a:cubicBezTo>
                    <a:pt x="1053" y="651"/>
                    <a:pt x="1228" y="581"/>
                    <a:pt x="1421" y="581"/>
                  </a:cubicBezTo>
                  <a:cubicBezTo>
                    <a:pt x="1649" y="581"/>
                    <a:pt x="1894" y="633"/>
                    <a:pt x="2105" y="756"/>
                  </a:cubicBezTo>
                  <a:cubicBezTo>
                    <a:pt x="2052" y="441"/>
                    <a:pt x="1824" y="178"/>
                    <a:pt x="1526" y="72"/>
                  </a:cubicBezTo>
                  <a:cubicBezTo>
                    <a:pt x="1396" y="23"/>
                    <a:pt x="1264" y="1"/>
                    <a:pt x="113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72" name="Google Shape;4772;p71"/>
          <p:cNvGrpSpPr/>
          <p:nvPr/>
        </p:nvGrpSpPr>
        <p:grpSpPr>
          <a:xfrm>
            <a:off x="5163193" y="2712669"/>
            <a:ext cx="2845771" cy="1282629"/>
            <a:chOff x="4315250" y="2136242"/>
            <a:chExt cx="4098499" cy="1250443"/>
          </a:xfrm>
        </p:grpSpPr>
        <p:sp>
          <p:nvSpPr>
            <p:cNvPr id="4773" name="Google Shape;4773;p71"/>
            <p:cNvSpPr/>
            <p:nvPr/>
          </p:nvSpPr>
          <p:spPr>
            <a:xfrm>
              <a:off x="7440870" y="2407414"/>
              <a:ext cx="972879" cy="755088"/>
            </a:xfrm>
            <a:custGeom>
              <a:avLst/>
              <a:gdLst/>
              <a:ahLst/>
              <a:cxnLst/>
              <a:rect l="l" t="t" r="r" b="b"/>
              <a:pathLst>
                <a:path w="26351" h="20452" extrusionOk="0">
                  <a:moveTo>
                    <a:pt x="22283" y="1"/>
                  </a:moveTo>
                  <a:lnTo>
                    <a:pt x="22283" y="1"/>
                  </a:lnTo>
                  <a:cubicBezTo>
                    <a:pt x="19723" y="1526"/>
                    <a:pt x="17006" y="2788"/>
                    <a:pt x="14183" y="3718"/>
                  </a:cubicBezTo>
                  <a:cubicBezTo>
                    <a:pt x="12111" y="4401"/>
                    <a:pt x="9956" y="4745"/>
                    <a:pt x="7801" y="4745"/>
                  </a:cubicBezTo>
                  <a:cubicBezTo>
                    <a:pt x="6528" y="4745"/>
                    <a:pt x="5254" y="4625"/>
                    <a:pt x="3997" y="4384"/>
                  </a:cubicBezTo>
                  <a:lnTo>
                    <a:pt x="0" y="19216"/>
                  </a:lnTo>
                  <a:cubicBezTo>
                    <a:pt x="0" y="19216"/>
                    <a:pt x="2706" y="20451"/>
                    <a:pt x="7057" y="20451"/>
                  </a:cubicBezTo>
                  <a:cubicBezTo>
                    <a:pt x="8772" y="20451"/>
                    <a:pt x="10742" y="20259"/>
                    <a:pt x="12903" y="19724"/>
                  </a:cubicBezTo>
                  <a:cubicBezTo>
                    <a:pt x="22949" y="17217"/>
                    <a:pt x="26350" y="9311"/>
                    <a:pt x="26350" y="9310"/>
                  </a:cubicBezTo>
                  <a:lnTo>
                    <a:pt x="26350" y="9310"/>
                  </a:lnTo>
                  <a:cubicBezTo>
                    <a:pt x="26350" y="9310"/>
                    <a:pt x="24912" y="9749"/>
                    <a:pt x="21634" y="10187"/>
                  </a:cubicBezTo>
                  <a:cubicBezTo>
                    <a:pt x="20959" y="10286"/>
                    <a:pt x="20282" y="10335"/>
                    <a:pt x="19606" y="10335"/>
                  </a:cubicBezTo>
                  <a:cubicBezTo>
                    <a:pt x="18370" y="10335"/>
                    <a:pt x="17138" y="10171"/>
                    <a:pt x="15936" y="9854"/>
                  </a:cubicBezTo>
                  <a:cubicBezTo>
                    <a:pt x="15936" y="9854"/>
                    <a:pt x="16918" y="9187"/>
                    <a:pt x="18707" y="6716"/>
                  </a:cubicBezTo>
                  <a:cubicBezTo>
                    <a:pt x="20197" y="4647"/>
                    <a:pt x="21406" y="2385"/>
                    <a:pt x="2228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4" name="Google Shape;4774;p71"/>
            <p:cNvSpPr/>
            <p:nvPr/>
          </p:nvSpPr>
          <p:spPr>
            <a:xfrm>
              <a:off x="4315250" y="2379836"/>
              <a:ext cx="1218212" cy="860679"/>
            </a:xfrm>
            <a:custGeom>
              <a:avLst/>
              <a:gdLst/>
              <a:ahLst/>
              <a:cxnLst/>
              <a:rect l="l" t="t" r="r" b="b"/>
              <a:pathLst>
                <a:path w="32996" h="23312" extrusionOk="0">
                  <a:moveTo>
                    <a:pt x="23444" y="0"/>
                  </a:moveTo>
                  <a:cubicBezTo>
                    <a:pt x="22310" y="0"/>
                    <a:pt x="21168" y="171"/>
                    <a:pt x="20057" y="520"/>
                  </a:cubicBezTo>
                  <a:cubicBezTo>
                    <a:pt x="7679" y="4254"/>
                    <a:pt x="0" y="12792"/>
                    <a:pt x="0" y="12792"/>
                  </a:cubicBezTo>
                  <a:lnTo>
                    <a:pt x="10204" y="13073"/>
                  </a:lnTo>
                  <a:lnTo>
                    <a:pt x="5821" y="23311"/>
                  </a:lnTo>
                  <a:cubicBezTo>
                    <a:pt x="5821" y="23311"/>
                    <a:pt x="12834" y="19594"/>
                    <a:pt x="18847" y="17175"/>
                  </a:cubicBezTo>
                  <a:cubicBezTo>
                    <a:pt x="24392" y="14967"/>
                    <a:pt x="30308" y="14878"/>
                    <a:pt x="31225" y="14878"/>
                  </a:cubicBezTo>
                  <a:cubicBezTo>
                    <a:pt x="31305" y="14878"/>
                    <a:pt x="31347" y="14878"/>
                    <a:pt x="31347" y="14878"/>
                  </a:cubicBezTo>
                  <a:cubicBezTo>
                    <a:pt x="31347" y="14878"/>
                    <a:pt x="32995" y="5078"/>
                    <a:pt x="30470" y="2448"/>
                  </a:cubicBezTo>
                  <a:cubicBezTo>
                    <a:pt x="28440" y="841"/>
                    <a:pt x="25961" y="0"/>
                    <a:pt x="234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5" name="Google Shape;4775;p71"/>
            <p:cNvSpPr/>
            <p:nvPr/>
          </p:nvSpPr>
          <p:spPr>
            <a:xfrm>
              <a:off x="7191001" y="2682500"/>
              <a:ext cx="453784" cy="436948"/>
            </a:xfrm>
            <a:custGeom>
              <a:avLst/>
              <a:gdLst/>
              <a:ahLst/>
              <a:cxnLst/>
              <a:rect l="l" t="t" r="r" b="b"/>
              <a:pathLst>
                <a:path w="12291" h="11835" extrusionOk="0">
                  <a:moveTo>
                    <a:pt x="12291" y="1"/>
                  </a:moveTo>
                  <a:lnTo>
                    <a:pt x="685" y="1211"/>
                  </a:lnTo>
                  <a:cubicBezTo>
                    <a:pt x="685" y="1211"/>
                    <a:pt x="1" y="2788"/>
                    <a:pt x="1772" y="6680"/>
                  </a:cubicBezTo>
                  <a:cubicBezTo>
                    <a:pt x="3753" y="11028"/>
                    <a:pt x="6891" y="11835"/>
                    <a:pt x="6891" y="11835"/>
                  </a:cubicBezTo>
                  <a:lnTo>
                    <a:pt x="1229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6" name="Google Shape;4776;p71"/>
            <p:cNvSpPr/>
            <p:nvPr/>
          </p:nvSpPr>
          <p:spPr>
            <a:xfrm>
              <a:off x="5116545" y="2452087"/>
              <a:ext cx="436948" cy="339849"/>
            </a:xfrm>
            <a:custGeom>
              <a:avLst/>
              <a:gdLst/>
              <a:ahLst/>
              <a:cxnLst/>
              <a:rect l="l" t="t" r="r" b="b"/>
              <a:pathLst>
                <a:path w="11835" h="9205" extrusionOk="0">
                  <a:moveTo>
                    <a:pt x="8223" y="1"/>
                  </a:moveTo>
                  <a:lnTo>
                    <a:pt x="1" y="7995"/>
                  </a:lnTo>
                  <a:lnTo>
                    <a:pt x="11835" y="9205"/>
                  </a:lnTo>
                  <a:cubicBezTo>
                    <a:pt x="11782" y="7487"/>
                    <a:pt x="11519" y="5804"/>
                    <a:pt x="11063" y="4156"/>
                  </a:cubicBezTo>
                  <a:cubicBezTo>
                    <a:pt x="10590" y="2508"/>
                    <a:pt x="9590" y="1035"/>
                    <a:pt x="82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7" name="Google Shape;4777;p71"/>
            <p:cNvSpPr/>
            <p:nvPr/>
          </p:nvSpPr>
          <p:spPr>
            <a:xfrm>
              <a:off x="5101667" y="2136242"/>
              <a:ext cx="2543160" cy="1250443"/>
            </a:xfrm>
            <a:custGeom>
              <a:avLst/>
              <a:gdLst/>
              <a:ahLst/>
              <a:cxnLst/>
              <a:rect l="l" t="t" r="r" b="b"/>
              <a:pathLst>
                <a:path w="68883" h="33869" extrusionOk="0">
                  <a:moveTo>
                    <a:pt x="62308" y="0"/>
                  </a:moveTo>
                  <a:cubicBezTo>
                    <a:pt x="62308" y="0"/>
                    <a:pt x="47511" y="9748"/>
                    <a:pt x="30646" y="12816"/>
                  </a:cubicBezTo>
                  <a:cubicBezTo>
                    <a:pt x="13763" y="15884"/>
                    <a:pt x="404" y="16550"/>
                    <a:pt x="404" y="16550"/>
                  </a:cubicBezTo>
                  <a:cubicBezTo>
                    <a:pt x="404" y="16550"/>
                    <a:pt x="0" y="22108"/>
                    <a:pt x="1491" y="27840"/>
                  </a:cubicBezTo>
                  <a:cubicBezTo>
                    <a:pt x="2560" y="31890"/>
                    <a:pt x="3682" y="33854"/>
                    <a:pt x="3682" y="33854"/>
                  </a:cubicBezTo>
                  <a:cubicBezTo>
                    <a:pt x="3682" y="33854"/>
                    <a:pt x="4291" y="33868"/>
                    <a:pt x="5379" y="33868"/>
                  </a:cubicBezTo>
                  <a:cubicBezTo>
                    <a:pt x="10275" y="33868"/>
                    <a:pt x="24880" y="33575"/>
                    <a:pt x="37431" y="30347"/>
                  </a:cubicBezTo>
                  <a:cubicBezTo>
                    <a:pt x="52771" y="26403"/>
                    <a:pt x="62641" y="20389"/>
                    <a:pt x="65815" y="17760"/>
                  </a:cubicBezTo>
                  <a:cubicBezTo>
                    <a:pt x="67989" y="15954"/>
                    <a:pt x="68883" y="14727"/>
                    <a:pt x="68883" y="14727"/>
                  </a:cubicBezTo>
                  <a:cubicBezTo>
                    <a:pt x="68883" y="14727"/>
                    <a:pt x="68883" y="9976"/>
                    <a:pt x="66796" y="5488"/>
                  </a:cubicBezTo>
                  <a:cubicBezTo>
                    <a:pt x="64728" y="982"/>
                    <a:pt x="62308" y="0"/>
                    <a:pt x="6230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78" name="Google Shape;4778;p71"/>
            <p:cNvGrpSpPr/>
            <p:nvPr/>
          </p:nvGrpSpPr>
          <p:grpSpPr>
            <a:xfrm>
              <a:off x="5510067" y="2421038"/>
              <a:ext cx="1798785" cy="840181"/>
              <a:chOff x="5510067" y="2421038"/>
              <a:chExt cx="1798785" cy="840181"/>
            </a:xfrm>
          </p:grpSpPr>
          <p:sp>
            <p:nvSpPr>
              <p:cNvPr id="4779" name="Google Shape;4779;p71"/>
              <p:cNvSpPr/>
              <p:nvPr/>
            </p:nvSpPr>
            <p:spPr>
              <a:xfrm>
                <a:off x="5510067" y="2828147"/>
                <a:ext cx="241494" cy="433072"/>
              </a:xfrm>
              <a:custGeom>
                <a:avLst/>
                <a:gdLst/>
                <a:ahLst/>
                <a:cxnLst/>
                <a:rect l="l" t="t" r="r" b="b"/>
                <a:pathLst>
                  <a:path w="6541" h="11730" extrusionOk="0">
                    <a:moveTo>
                      <a:pt x="6207" y="0"/>
                    </a:moveTo>
                    <a:lnTo>
                      <a:pt x="1" y="1087"/>
                    </a:lnTo>
                    <a:lnTo>
                      <a:pt x="1211" y="11729"/>
                    </a:lnTo>
                    <a:lnTo>
                      <a:pt x="3577" y="11396"/>
                    </a:lnTo>
                    <a:lnTo>
                      <a:pt x="3139" y="7118"/>
                    </a:lnTo>
                    <a:lnTo>
                      <a:pt x="5997" y="6645"/>
                    </a:lnTo>
                    <a:lnTo>
                      <a:pt x="5611" y="4436"/>
                    </a:lnTo>
                    <a:lnTo>
                      <a:pt x="2894" y="4822"/>
                    </a:lnTo>
                    <a:lnTo>
                      <a:pt x="2596" y="3069"/>
                    </a:lnTo>
                    <a:lnTo>
                      <a:pt x="6540" y="2367"/>
                    </a:lnTo>
                    <a:lnTo>
                      <a:pt x="620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0" name="Google Shape;4780;p71"/>
              <p:cNvSpPr/>
              <p:nvPr/>
            </p:nvSpPr>
            <p:spPr>
              <a:xfrm>
                <a:off x="5782568" y="2783069"/>
                <a:ext cx="324970" cy="434844"/>
              </a:xfrm>
              <a:custGeom>
                <a:avLst/>
                <a:gdLst/>
                <a:ahLst/>
                <a:cxnLst/>
                <a:rect l="l" t="t" r="r" b="b"/>
                <a:pathLst>
                  <a:path w="8802" h="11778" extrusionOk="0">
                    <a:moveTo>
                      <a:pt x="4232" y="2253"/>
                    </a:moveTo>
                    <a:cubicBezTo>
                      <a:pt x="5262" y="2253"/>
                      <a:pt x="6143" y="3365"/>
                      <a:pt x="6347" y="4693"/>
                    </a:cubicBezTo>
                    <a:cubicBezTo>
                      <a:pt x="6575" y="6060"/>
                      <a:pt x="6505" y="8970"/>
                      <a:pt x="4962" y="9181"/>
                    </a:cubicBezTo>
                    <a:cubicBezTo>
                      <a:pt x="4848" y="9198"/>
                      <a:pt x="4737" y="9206"/>
                      <a:pt x="4630" y="9206"/>
                    </a:cubicBezTo>
                    <a:cubicBezTo>
                      <a:pt x="3413" y="9206"/>
                      <a:pt x="2693" y="8084"/>
                      <a:pt x="2403" y="5377"/>
                    </a:cubicBezTo>
                    <a:cubicBezTo>
                      <a:pt x="2262" y="3956"/>
                      <a:pt x="2929" y="2361"/>
                      <a:pt x="4138" y="2256"/>
                    </a:cubicBezTo>
                    <a:cubicBezTo>
                      <a:pt x="4170" y="2254"/>
                      <a:pt x="4201" y="2253"/>
                      <a:pt x="4232" y="2253"/>
                    </a:cubicBezTo>
                    <a:close/>
                    <a:moveTo>
                      <a:pt x="4325" y="1"/>
                    </a:moveTo>
                    <a:cubicBezTo>
                      <a:pt x="4122" y="1"/>
                      <a:pt x="3913" y="21"/>
                      <a:pt x="3700" y="64"/>
                    </a:cubicBezTo>
                    <a:cubicBezTo>
                      <a:pt x="1964" y="433"/>
                      <a:pt x="1" y="1800"/>
                      <a:pt x="632" y="6481"/>
                    </a:cubicBezTo>
                    <a:cubicBezTo>
                      <a:pt x="1140" y="10209"/>
                      <a:pt x="2849" y="11778"/>
                      <a:pt x="4580" y="11778"/>
                    </a:cubicBezTo>
                    <a:cubicBezTo>
                      <a:pt x="5121" y="11778"/>
                      <a:pt x="5663" y="11625"/>
                      <a:pt x="6172" y="11337"/>
                    </a:cubicBezTo>
                    <a:cubicBezTo>
                      <a:pt x="8311" y="10128"/>
                      <a:pt x="8802" y="7024"/>
                      <a:pt x="8258" y="4342"/>
                    </a:cubicBezTo>
                    <a:cubicBezTo>
                      <a:pt x="7766" y="1913"/>
                      <a:pt x="6281" y="1"/>
                      <a:pt x="43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1" name="Google Shape;4781;p71"/>
              <p:cNvSpPr/>
              <p:nvPr/>
            </p:nvSpPr>
            <p:spPr>
              <a:xfrm>
                <a:off x="6115285" y="2716614"/>
                <a:ext cx="401985" cy="439090"/>
              </a:xfrm>
              <a:custGeom>
                <a:avLst/>
                <a:gdLst/>
                <a:ahLst/>
                <a:cxnLst/>
                <a:rect l="l" t="t" r="r" b="b"/>
                <a:pathLst>
                  <a:path w="10888" h="11893" extrusionOk="0">
                    <a:moveTo>
                      <a:pt x="4461" y="1810"/>
                    </a:moveTo>
                    <a:cubicBezTo>
                      <a:pt x="5285" y="1810"/>
                      <a:pt x="6084" y="2089"/>
                      <a:pt x="6294" y="3092"/>
                    </a:cubicBezTo>
                    <a:cubicBezTo>
                      <a:pt x="6697" y="4985"/>
                      <a:pt x="3156" y="5546"/>
                      <a:pt x="3156" y="5546"/>
                    </a:cubicBezTo>
                    <a:lnTo>
                      <a:pt x="2349" y="2250"/>
                    </a:lnTo>
                    <a:cubicBezTo>
                      <a:pt x="2349" y="2250"/>
                      <a:pt x="3425" y="1810"/>
                      <a:pt x="4461" y="1810"/>
                    </a:cubicBezTo>
                    <a:close/>
                    <a:moveTo>
                      <a:pt x="4609" y="1"/>
                    </a:moveTo>
                    <a:cubicBezTo>
                      <a:pt x="2409" y="1"/>
                      <a:pt x="0" y="1198"/>
                      <a:pt x="0" y="1198"/>
                    </a:cubicBezTo>
                    <a:lnTo>
                      <a:pt x="2192" y="11893"/>
                    </a:lnTo>
                    <a:lnTo>
                      <a:pt x="4541" y="11279"/>
                    </a:lnTo>
                    <a:lnTo>
                      <a:pt x="3629" y="7229"/>
                    </a:lnTo>
                    <a:lnTo>
                      <a:pt x="7714" y="10332"/>
                    </a:lnTo>
                    <a:lnTo>
                      <a:pt x="10887" y="9526"/>
                    </a:lnTo>
                    <a:lnTo>
                      <a:pt x="6101" y="6230"/>
                    </a:lnTo>
                    <a:cubicBezTo>
                      <a:pt x="6101" y="6230"/>
                      <a:pt x="9432" y="4932"/>
                      <a:pt x="7679" y="1601"/>
                    </a:cubicBezTo>
                    <a:cubicBezTo>
                      <a:pt x="7044" y="388"/>
                      <a:pt x="5860" y="1"/>
                      <a:pt x="460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2" name="Google Shape;4782;p71"/>
              <p:cNvSpPr/>
              <p:nvPr/>
            </p:nvSpPr>
            <p:spPr>
              <a:xfrm>
                <a:off x="6449921" y="2634173"/>
                <a:ext cx="337264" cy="422771"/>
              </a:xfrm>
              <a:custGeom>
                <a:avLst/>
                <a:gdLst/>
                <a:ahLst/>
                <a:cxnLst/>
                <a:rect l="l" t="t" r="r" b="b"/>
                <a:pathLst>
                  <a:path w="9135" h="11451" extrusionOk="0">
                    <a:moveTo>
                      <a:pt x="4815" y="0"/>
                    </a:moveTo>
                    <a:cubicBezTo>
                      <a:pt x="4639" y="0"/>
                      <a:pt x="4454" y="15"/>
                      <a:pt x="4260" y="48"/>
                    </a:cubicBezTo>
                    <a:cubicBezTo>
                      <a:pt x="964" y="591"/>
                      <a:pt x="0" y="3905"/>
                      <a:pt x="1297" y="7779"/>
                    </a:cubicBezTo>
                    <a:cubicBezTo>
                      <a:pt x="2180" y="10401"/>
                      <a:pt x="3961" y="11451"/>
                      <a:pt x="5651" y="11451"/>
                    </a:cubicBezTo>
                    <a:cubicBezTo>
                      <a:pt x="6176" y="11451"/>
                      <a:pt x="6693" y="11350"/>
                      <a:pt x="7171" y="11163"/>
                    </a:cubicBezTo>
                    <a:cubicBezTo>
                      <a:pt x="8836" y="10514"/>
                      <a:pt x="9134" y="9024"/>
                      <a:pt x="9029" y="7586"/>
                    </a:cubicBezTo>
                    <a:cubicBezTo>
                      <a:pt x="8941" y="6675"/>
                      <a:pt x="8696" y="5763"/>
                      <a:pt x="8328" y="4921"/>
                    </a:cubicBezTo>
                    <a:lnTo>
                      <a:pt x="4646" y="6201"/>
                    </a:lnTo>
                    <a:lnTo>
                      <a:pt x="5014" y="7674"/>
                    </a:lnTo>
                    <a:lnTo>
                      <a:pt x="6943" y="7113"/>
                    </a:lnTo>
                    <a:lnTo>
                      <a:pt x="6943" y="7113"/>
                    </a:lnTo>
                    <a:cubicBezTo>
                      <a:pt x="6943" y="7113"/>
                      <a:pt x="7416" y="9129"/>
                      <a:pt x="5733" y="9304"/>
                    </a:cubicBezTo>
                    <a:cubicBezTo>
                      <a:pt x="5642" y="9314"/>
                      <a:pt x="5553" y="9319"/>
                      <a:pt x="5467" y="9319"/>
                    </a:cubicBezTo>
                    <a:cubicBezTo>
                      <a:pt x="4008" y="9319"/>
                      <a:pt x="3215" y="7924"/>
                      <a:pt x="2735" y="5325"/>
                    </a:cubicBezTo>
                    <a:cubicBezTo>
                      <a:pt x="2320" y="2995"/>
                      <a:pt x="3386" y="2022"/>
                      <a:pt x="4350" y="2022"/>
                    </a:cubicBezTo>
                    <a:cubicBezTo>
                      <a:pt x="4525" y="2022"/>
                      <a:pt x="4697" y="2054"/>
                      <a:pt x="4856" y="2116"/>
                    </a:cubicBezTo>
                    <a:cubicBezTo>
                      <a:pt x="6241" y="2660"/>
                      <a:pt x="6399" y="4378"/>
                      <a:pt x="6399" y="4378"/>
                    </a:cubicBezTo>
                    <a:lnTo>
                      <a:pt x="8328" y="3834"/>
                    </a:lnTo>
                    <a:cubicBezTo>
                      <a:pt x="8328" y="3834"/>
                      <a:pt x="7629" y="0"/>
                      <a:pt x="48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3" name="Google Shape;4783;p71"/>
              <p:cNvSpPr/>
              <p:nvPr/>
            </p:nvSpPr>
            <p:spPr>
              <a:xfrm>
                <a:off x="6771598" y="2531685"/>
                <a:ext cx="332095" cy="442154"/>
              </a:xfrm>
              <a:custGeom>
                <a:avLst/>
                <a:gdLst/>
                <a:ahLst/>
                <a:cxnLst/>
                <a:rect l="l" t="t" r="r" b="b"/>
                <a:pathLst>
                  <a:path w="8995" h="11976" extrusionOk="0">
                    <a:moveTo>
                      <a:pt x="5733" y="1"/>
                    </a:moveTo>
                    <a:lnTo>
                      <a:pt x="0" y="2140"/>
                    </a:lnTo>
                    <a:lnTo>
                      <a:pt x="2963" y="11975"/>
                    </a:lnTo>
                    <a:lnTo>
                      <a:pt x="8994" y="9573"/>
                    </a:lnTo>
                    <a:lnTo>
                      <a:pt x="8275" y="7540"/>
                    </a:lnTo>
                    <a:lnTo>
                      <a:pt x="4646" y="8907"/>
                    </a:lnTo>
                    <a:lnTo>
                      <a:pt x="4068" y="7329"/>
                    </a:lnTo>
                    <a:lnTo>
                      <a:pt x="6627" y="6365"/>
                    </a:lnTo>
                    <a:lnTo>
                      <a:pt x="6014" y="4489"/>
                    </a:lnTo>
                    <a:lnTo>
                      <a:pt x="3384" y="5331"/>
                    </a:lnTo>
                    <a:lnTo>
                      <a:pt x="2735" y="3560"/>
                    </a:lnTo>
                    <a:lnTo>
                      <a:pt x="6505" y="2245"/>
                    </a:lnTo>
                    <a:lnTo>
                      <a:pt x="57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4" name="Google Shape;4784;p71"/>
              <p:cNvSpPr/>
              <p:nvPr/>
            </p:nvSpPr>
            <p:spPr>
              <a:xfrm>
                <a:off x="7020138" y="2421038"/>
                <a:ext cx="288714" cy="413615"/>
              </a:xfrm>
              <a:custGeom>
                <a:avLst/>
                <a:gdLst/>
                <a:ahLst/>
                <a:cxnLst/>
                <a:rect l="l" t="t" r="r" b="b"/>
                <a:pathLst>
                  <a:path w="7820" h="11203" extrusionOk="0">
                    <a:moveTo>
                      <a:pt x="5400" y="0"/>
                    </a:moveTo>
                    <a:lnTo>
                      <a:pt x="0" y="2367"/>
                    </a:lnTo>
                    <a:lnTo>
                      <a:pt x="947" y="4576"/>
                    </a:lnTo>
                    <a:lnTo>
                      <a:pt x="2823" y="3892"/>
                    </a:lnTo>
                    <a:lnTo>
                      <a:pt x="5698" y="11203"/>
                    </a:lnTo>
                    <a:lnTo>
                      <a:pt x="7820" y="10151"/>
                    </a:lnTo>
                    <a:lnTo>
                      <a:pt x="4874" y="3051"/>
                    </a:lnTo>
                    <a:lnTo>
                      <a:pt x="6610" y="2297"/>
                    </a:lnTo>
                    <a:lnTo>
                      <a:pt x="54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785" name="Google Shape;4785;p71"/>
          <p:cNvSpPr/>
          <p:nvPr/>
        </p:nvSpPr>
        <p:spPr>
          <a:xfrm>
            <a:off x="7046902" y="3919435"/>
            <a:ext cx="135768" cy="351232"/>
          </a:xfrm>
          <a:custGeom>
            <a:avLst/>
            <a:gdLst/>
            <a:ahLst/>
            <a:cxnLst/>
            <a:rect l="l" t="t" r="r" b="b"/>
            <a:pathLst>
              <a:path w="5296" h="9275" extrusionOk="0">
                <a:moveTo>
                  <a:pt x="2823" y="0"/>
                </a:moveTo>
                <a:lnTo>
                  <a:pt x="1105" y="333"/>
                </a:lnTo>
                <a:lnTo>
                  <a:pt x="1701" y="3226"/>
                </a:lnTo>
                <a:lnTo>
                  <a:pt x="1" y="3664"/>
                </a:lnTo>
                <a:lnTo>
                  <a:pt x="281" y="5154"/>
                </a:lnTo>
                <a:lnTo>
                  <a:pt x="2069" y="4734"/>
                </a:lnTo>
                <a:lnTo>
                  <a:pt x="2981" y="9274"/>
                </a:lnTo>
                <a:lnTo>
                  <a:pt x="4664" y="8713"/>
                </a:lnTo>
                <a:lnTo>
                  <a:pt x="3823" y="4330"/>
                </a:lnTo>
                <a:lnTo>
                  <a:pt x="5295" y="3980"/>
                </a:lnTo>
                <a:lnTo>
                  <a:pt x="5050" y="2402"/>
                </a:lnTo>
                <a:lnTo>
                  <a:pt x="3437" y="2735"/>
                </a:lnTo>
                <a:lnTo>
                  <a:pt x="2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6" name="Google Shape;4786;p71"/>
          <p:cNvSpPr/>
          <p:nvPr/>
        </p:nvSpPr>
        <p:spPr>
          <a:xfrm>
            <a:off x="7245400" y="3973450"/>
            <a:ext cx="168633" cy="254590"/>
          </a:xfrm>
          <a:custGeom>
            <a:avLst/>
            <a:gdLst/>
            <a:ahLst/>
            <a:cxnLst/>
            <a:rect l="l" t="t" r="r" b="b"/>
            <a:pathLst>
              <a:path w="6578" h="6723" extrusionOk="0">
                <a:moveTo>
                  <a:pt x="2809" y="1679"/>
                </a:moveTo>
                <a:cubicBezTo>
                  <a:pt x="3291" y="1679"/>
                  <a:pt x="3784" y="2220"/>
                  <a:pt x="3997" y="3013"/>
                </a:cubicBezTo>
                <a:cubicBezTo>
                  <a:pt x="4216" y="3871"/>
                  <a:pt x="3886" y="4842"/>
                  <a:pt x="2976" y="4842"/>
                </a:cubicBezTo>
                <a:cubicBezTo>
                  <a:pt x="2938" y="4842"/>
                  <a:pt x="2898" y="4840"/>
                  <a:pt x="2858" y="4837"/>
                </a:cubicBezTo>
                <a:lnTo>
                  <a:pt x="2858" y="4854"/>
                </a:lnTo>
                <a:cubicBezTo>
                  <a:pt x="1753" y="4749"/>
                  <a:pt x="999" y="2259"/>
                  <a:pt x="2595" y="1716"/>
                </a:cubicBezTo>
                <a:cubicBezTo>
                  <a:pt x="2665" y="1691"/>
                  <a:pt x="2737" y="1679"/>
                  <a:pt x="2809" y="1679"/>
                </a:cubicBezTo>
                <a:close/>
                <a:moveTo>
                  <a:pt x="2677" y="1"/>
                </a:moveTo>
                <a:cubicBezTo>
                  <a:pt x="2552" y="1"/>
                  <a:pt x="2426" y="11"/>
                  <a:pt x="2297" y="33"/>
                </a:cubicBezTo>
                <a:cubicBezTo>
                  <a:pt x="1297" y="191"/>
                  <a:pt x="0" y="1015"/>
                  <a:pt x="175" y="3487"/>
                </a:cubicBezTo>
                <a:cubicBezTo>
                  <a:pt x="301" y="5277"/>
                  <a:pt x="1424" y="6722"/>
                  <a:pt x="2814" y="6722"/>
                </a:cubicBezTo>
                <a:cubicBezTo>
                  <a:pt x="3358" y="6722"/>
                  <a:pt x="3942" y="6501"/>
                  <a:pt x="4523" y="5994"/>
                </a:cubicBezTo>
                <a:cubicBezTo>
                  <a:pt x="6577" y="4190"/>
                  <a:pt x="5164" y="1"/>
                  <a:pt x="2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7" name="Google Shape;4787;p71"/>
          <p:cNvSpPr/>
          <p:nvPr/>
        </p:nvSpPr>
        <p:spPr>
          <a:xfrm>
            <a:off x="8042332" y="4337877"/>
            <a:ext cx="723625" cy="712384"/>
          </a:xfrm>
          <a:custGeom>
            <a:avLst/>
            <a:gdLst/>
            <a:ahLst/>
            <a:cxnLst/>
            <a:rect l="l" t="t" r="r" b="b"/>
            <a:pathLst>
              <a:path w="28227" h="18812" extrusionOk="0">
                <a:moveTo>
                  <a:pt x="24309" y="0"/>
                </a:moveTo>
                <a:cubicBezTo>
                  <a:pt x="23663" y="0"/>
                  <a:pt x="23029" y="157"/>
                  <a:pt x="22511" y="502"/>
                </a:cubicBezTo>
                <a:cubicBezTo>
                  <a:pt x="21652" y="1063"/>
                  <a:pt x="21074" y="2255"/>
                  <a:pt x="21407" y="3149"/>
                </a:cubicBezTo>
                <a:cubicBezTo>
                  <a:pt x="21436" y="3223"/>
                  <a:pt x="21497" y="3253"/>
                  <a:pt x="21561" y="3253"/>
                </a:cubicBezTo>
                <a:cubicBezTo>
                  <a:pt x="21649" y="3253"/>
                  <a:pt x="21744" y="3196"/>
                  <a:pt x="21775" y="3114"/>
                </a:cubicBezTo>
                <a:cubicBezTo>
                  <a:pt x="22108" y="2132"/>
                  <a:pt x="22704" y="1361"/>
                  <a:pt x="23791" y="1256"/>
                </a:cubicBezTo>
                <a:lnTo>
                  <a:pt x="23791" y="1256"/>
                </a:lnTo>
                <a:cubicBezTo>
                  <a:pt x="24124" y="3149"/>
                  <a:pt x="24370" y="8461"/>
                  <a:pt x="17935" y="13055"/>
                </a:cubicBezTo>
                <a:cubicBezTo>
                  <a:pt x="15825" y="14569"/>
                  <a:pt x="13522" y="15112"/>
                  <a:pt x="11342" y="15112"/>
                </a:cubicBezTo>
                <a:cubicBezTo>
                  <a:pt x="7363" y="15112"/>
                  <a:pt x="3795" y="13303"/>
                  <a:pt x="2560" y="12283"/>
                </a:cubicBezTo>
                <a:cubicBezTo>
                  <a:pt x="3244" y="11302"/>
                  <a:pt x="4068" y="11179"/>
                  <a:pt x="5225" y="10933"/>
                </a:cubicBezTo>
                <a:cubicBezTo>
                  <a:pt x="5383" y="10881"/>
                  <a:pt x="5383" y="10653"/>
                  <a:pt x="5225" y="10618"/>
                </a:cubicBezTo>
                <a:cubicBezTo>
                  <a:pt x="4925" y="10520"/>
                  <a:pt x="4617" y="10475"/>
                  <a:pt x="4311" y="10475"/>
                </a:cubicBezTo>
                <a:cubicBezTo>
                  <a:pt x="3130" y="10475"/>
                  <a:pt x="1962" y="11148"/>
                  <a:pt x="1280" y="12108"/>
                </a:cubicBezTo>
                <a:cubicBezTo>
                  <a:pt x="474" y="13248"/>
                  <a:pt x="0" y="15439"/>
                  <a:pt x="1385" y="16351"/>
                </a:cubicBezTo>
                <a:cubicBezTo>
                  <a:pt x="1412" y="16364"/>
                  <a:pt x="1447" y="16371"/>
                  <a:pt x="1484" y="16371"/>
                </a:cubicBezTo>
                <a:cubicBezTo>
                  <a:pt x="1590" y="16371"/>
                  <a:pt x="1710" y="16315"/>
                  <a:pt x="1683" y="16210"/>
                </a:cubicBezTo>
                <a:cubicBezTo>
                  <a:pt x="1473" y="15123"/>
                  <a:pt x="1263" y="14370"/>
                  <a:pt x="1911" y="13248"/>
                </a:cubicBezTo>
                <a:lnTo>
                  <a:pt x="1929" y="13248"/>
                </a:lnTo>
                <a:cubicBezTo>
                  <a:pt x="3066" y="14743"/>
                  <a:pt x="6932" y="18811"/>
                  <a:pt x="12556" y="18811"/>
                </a:cubicBezTo>
                <a:cubicBezTo>
                  <a:pt x="14907" y="18811"/>
                  <a:pt x="17565" y="18100"/>
                  <a:pt x="20460" y="16193"/>
                </a:cubicBezTo>
                <a:cubicBezTo>
                  <a:pt x="28227" y="11056"/>
                  <a:pt x="25351" y="3447"/>
                  <a:pt x="24212" y="1221"/>
                </a:cubicBezTo>
                <a:cubicBezTo>
                  <a:pt x="24267" y="1219"/>
                  <a:pt x="24321" y="1218"/>
                  <a:pt x="24373" y="1218"/>
                </a:cubicBezTo>
                <a:cubicBezTo>
                  <a:pt x="25630" y="1218"/>
                  <a:pt x="26034" y="1801"/>
                  <a:pt x="26438" y="1834"/>
                </a:cubicBezTo>
                <a:cubicBezTo>
                  <a:pt x="26452" y="1835"/>
                  <a:pt x="26466" y="1835"/>
                  <a:pt x="26480" y="1835"/>
                </a:cubicBezTo>
                <a:cubicBezTo>
                  <a:pt x="27159" y="1835"/>
                  <a:pt x="27194" y="984"/>
                  <a:pt x="26403" y="555"/>
                </a:cubicBezTo>
                <a:cubicBezTo>
                  <a:pt x="25789" y="201"/>
                  <a:pt x="25041" y="0"/>
                  <a:pt x="243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88" name="Google Shape;4788;p71"/>
          <p:cNvGrpSpPr/>
          <p:nvPr/>
        </p:nvGrpSpPr>
        <p:grpSpPr>
          <a:xfrm>
            <a:off x="5301113" y="3976375"/>
            <a:ext cx="424745" cy="733351"/>
            <a:chOff x="4562498" y="3435913"/>
            <a:chExt cx="611721" cy="714949"/>
          </a:xfrm>
        </p:grpSpPr>
        <p:sp>
          <p:nvSpPr>
            <p:cNvPr id="4789" name="Google Shape;4789;p71"/>
            <p:cNvSpPr/>
            <p:nvPr/>
          </p:nvSpPr>
          <p:spPr>
            <a:xfrm>
              <a:off x="4638478" y="3435913"/>
              <a:ext cx="393973" cy="168835"/>
            </a:xfrm>
            <a:custGeom>
              <a:avLst/>
              <a:gdLst/>
              <a:ahLst/>
              <a:cxnLst/>
              <a:rect l="l" t="t" r="r" b="b"/>
              <a:pathLst>
                <a:path w="10671" h="4573" extrusionOk="0">
                  <a:moveTo>
                    <a:pt x="2367" y="1"/>
                  </a:moveTo>
                  <a:cubicBezTo>
                    <a:pt x="1077" y="1"/>
                    <a:pt x="143" y="509"/>
                    <a:pt x="81" y="1947"/>
                  </a:cubicBezTo>
                  <a:cubicBezTo>
                    <a:pt x="1" y="3954"/>
                    <a:pt x="1534" y="4573"/>
                    <a:pt x="3457" y="4573"/>
                  </a:cubicBezTo>
                  <a:cubicBezTo>
                    <a:pt x="6557" y="4573"/>
                    <a:pt x="10670" y="2964"/>
                    <a:pt x="10670" y="2964"/>
                  </a:cubicBezTo>
                  <a:cubicBezTo>
                    <a:pt x="10670" y="2964"/>
                    <a:pt x="5481" y="1"/>
                    <a:pt x="23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0" name="Google Shape;4790;p71"/>
            <p:cNvSpPr/>
            <p:nvPr/>
          </p:nvSpPr>
          <p:spPr>
            <a:xfrm>
              <a:off x="4562498" y="3675408"/>
              <a:ext cx="458953" cy="323456"/>
            </a:xfrm>
            <a:custGeom>
              <a:avLst/>
              <a:gdLst/>
              <a:ahLst/>
              <a:cxnLst/>
              <a:rect l="l" t="t" r="r" b="b"/>
              <a:pathLst>
                <a:path w="12431" h="8761" extrusionOk="0">
                  <a:moveTo>
                    <a:pt x="12430" y="0"/>
                  </a:moveTo>
                  <a:lnTo>
                    <a:pt x="12430" y="0"/>
                  </a:lnTo>
                  <a:cubicBezTo>
                    <a:pt x="12430" y="1"/>
                    <a:pt x="1" y="3191"/>
                    <a:pt x="3068" y="7697"/>
                  </a:cubicBezTo>
                  <a:cubicBezTo>
                    <a:pt x="3577" y="8446"/>
                    <a:pt x="4161" y="8760"/>
                    <a:pt x="4784" y="8760"/>
                  </a:cubicBezTo>
                  <a:cubicBezTo>
                    <a:pt x="8069" y="8760"/>
                    <a:pt x="12430" y="1"/>
                    <a:pt x="124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1" name="Google Shape;4791;p71"/>
            <p:cNvSpPr/>
            <p:nvPr/>
          </p:nvSpPr>
          <p:spPr>
            <a:xfrm>
              <a:off x="4862836" y="3778339"/>
              <a:ext cx="311383" cy="372523"/>
            </a:xfrm>
            <a:custGeom>
              <a:avLst/>
              <a:gdLst/>
              <a:ahLst/>
              <a:cxnLst/>
              <a:rect l="l" t="t" r="r" b="b"/>
              <a:pathLst>
                <a:path w="8434" h="10090" extrusionOk="0">
                  <a:moveTo>
                    <a:pt x="7854" y="0"/>
                  </a:moveTo>
                  <a:cubicBezTo>
                    <a:pt x="7854" y="0"/>
                    <a:pt x="0" y="8082"/>
                    <a:pt x="4453" y="9923"/>
                  </a:cubicBezTo>
                  <a:cubicBezTo>
                    <a:pt x="4728" y="10037"/>
                    <a:pt x="4982" y="10090"/>
                    <a:pt x="5215" y="10090"/>
                  </a:cubicBezTo>
                  <a:cubicBezTo>
                    <a:pt x="8433" y="10090"/>
                    <a:pt x="7854" y="1"/>
                    <a:pt x="78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92" name="Google Shape;4792;p71"/>
          <p:cNvGrpSpPr/>
          <p:nvPr/>
        </p:nvGrpSpPr>
        <p:grpSpPr>
          <a:xfrm>
            <a:off x="8012714" y="2277515"/>
            <a:ext cx="506163" cy="620193"/>
            <a:chOff x="7363192" y="1608038"/>
            <a:chExt cx="728979" cy="604630"/>
          </a:xfrm>
        </p:grpSpPr>
        <p:sp>
          <p:nvSpPr>
            <p:cNvPr id="4793" name="Google Shape;4793;p71"/>
            <p:cNvSpPr/>
            <p:nvPr/>
          </p:nvSpPr>
          <p:spPr>
            <a:xfrm>
              <a:off x="7363192" y="1608038"/>
              <a:ext cx="137896" cy="418857"/>
            </a:xfrm>
            <a:custGeom>
              <a:avLst/>
              <a:gdLst/>
              <a:ahLst/>
              <a:cxnLst/>
              <a:rect l="l" t="t" r="r" b="b"/>
              <a:pathLst>
                <a:path w="3735" h="11345" extrusionOk="0">
                  <a:moveTo>
                    <a:pt x="1902" y="1"/>
                  </a:moveTo>
                  <a:cubicBezTo>
                    <a:pt x="1713" y="1"/>
                    <a:pt x="1507" y="29"/>
                    <a:pt x="1280" y="89"/>
                  </a:cubicBezTo>
                  <a:cubicBezTo>
                    <a:pt x="351" y="352"/>
                    <a:pt x="0" y="1737"/>
                    <a:pt x="70" y="3087"/>
                  </a:cubicBezTo>
                  <a:cubicBezTo>
                    <a:pt x="228" y="6313"/>
                    <a:pt x="2034" y="11344"/>
                    <a:pt x="2034" y="11344"/>
                  </a:cubicBezTo>
                  <a:cubicBezTo>
                    <a:pt x="2034" y="11344"/>
                    <a:pt x="3735" y="5909"/>
                    <a:pt x="3735" y="2666"/>
                  </a:cubicBezTo>
                  <a:cubicBezTo>
                    <a:pt x="3719" y="1538"/>
                    <a:pt x="3309" y="1"/>
                    <a:pt x="19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4" name="Google Shape;4794;p71"/>
            <p:cNvSpPr/>
            <p:nvPr/>
          </p:nvSpPr>
          <p:spPr>
            <a:xfrm>
              <a:off x="7590356" y="1708753"/>
              <a:ext cx="319801" cy="345313"/>
            </a:xfrm>
            <a:custGeom>
              <a:avLst/>
              <a:gdLst/>
              <a:ahLst/>
              <a:cxnLst/>
              <a:rect l="l" t="t" r="r" b="b"/>
              <a:pathLst>
                <a:path w="8662" h="9353" extrusionOk="0">
                  <a:moveTo>
                    <a:pt x="5745" y="0"/>
                  </a:moveTo>
                  <a:cubicBezTo>
                    <a:pt x="4776" y="0"/>
                    <a:pt x="3682" y="1112"/>
                    <a:pt x="2894" y="2550"/>
                  </a:cubicBezTo>
                  <a:cubicBezTo>
                    <a:pt x="1351" y="5355"/>
                    <a:pt x="1" y="9353"/>
                    <a:pt x="1" y="9353"/>
                  </a:cubicBezTo>
                  <a:cubicBezTo>
                    <a:pt x="1" y="9353"/>
                    <a:pt x="3244" y="7634"/>
                    <a:pt x="5331" y="5478"/>
                  </a:cubicBezTo>
                  <a:cubicBezTo>
                    <a:pt x="7014" y="3742"/>
                    <a:pt x="8662" y="1849"/>
                    <a:pt x="6488" y="254"/>
                  </a:cubicBezTo>
                  <a:cubicBezTo>
                    <a:pt x="6255" y="80"/>
                    <a:pt x="6005" y="0"/>
                    <a:pt x="57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5" name="Google Shape;4795;p71"/>
            <p:cNvSpPr/>
            <p:nvPr/>
          </p:nvSpPr>
          <p:spPr>
            <a:xfrm>
              <a:off x="7673240" y="2063511"/>
              <a:ext cx="418931" cy="149157"/>
            </a:xfrm>
            <a:custGeom>
              <a:avLst/>
              <a:gdLst/>
              <a:ahLst/>
              <a:cxnLst/>
              <a:rect l="l" t="t" r="r" b="b"/>
              <a:pathLst>
                <a:path w="11347" h="4040" extrusionOk="0">
                  <a:moveTo>
                    <a:pt x="8581" y="1"/>
                  </a:moveTo>
                  <a:cubicBezTo>
                    <a:pt x="7908" y="1"/>
                    <a:pt x="7140" y="128"/>
                    <a:pt x="6364" y="340"/>
                  </a:cubicBezTo>
                  <a:cubicBezTo>
                    <a:pt x="3401" y="1129"/>
                    <a:pt x="0" y="2899"/>
                    <a:pt x="0" y="2899"/>
                  </a:cubicBezTo>
                  <a:cubicBezTo>
                    <a:pt x="0" y="2899"/>
                    <a:pt x="3787" y="4004"/>
                    <a:pt x="6855" y="4039"/>
                  </a:cubicBezTo>
                  <a:cubicBezTo>
                    <a:pt x="6911" y="4039"/>
                    <a:pt x="6966" y="4039"/>
                    <a:pt x="7022" y="4039"/>
                  </a:cubicBezTo>
                  <a:cubicBezTo>
                    <a:pt x="9417" y="4039"/>
                    <a:pt x="11347" y="3650"/>
                    <a:pt x="10747" y="1216"/>
                  </a:cubicBezTo>
                  <a:cubicBezTo>
                    <a:pt x="10540" y="344"/>
                    <a:pt x="9688" y="1"/>
                    <a:pt x="85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96" name="Google Shape;4796;p71"/>
          <p:cNvSpPr/>
          <p:nvPr/>
        </p:nvSpPr>
        <p:spPr>
          <a:xfrm>
            <a:off x="6477496" y="2630965"/>
            <a:ext cx="950427" cy="614002"/>
          </a:xfrm>
          <a:custGeom>
            <a:avLst/>
            <a:gdLst/>
            <a:ahLst/>
            <a:cxnLst/>
            <a:rect l="l" t="t" r="r" b="b"/>
            <a:pathLst>
              <a:path w="37074" h="16214" extrusionOk="0">
                <a:moveTo>
                  <a:pt x="22041" y="3253"/>
                </a:moveTo>
                <a:cubicBezTo>
                  <a:pt x="22088" y="3253"/>
                  <a:pt x="22135" y="3286"/>
                  <a:pt x="22178" y="3363"/>
                </a:cubicBezTo>
                <a:cubicBezTo>
                  <a:pt x="22301" y="3574"/>
                  <a:pt x="22301" y="3924"/>
                  <a:pt x="22231" y="4363"/>
                </a:cubicBezTo>
                <a:cubicBezTo>
                  <a:pt x="22073" y="4275"/>
                  <a:pt x="21932" y="4135"/>
                  <a:pt x="21845" y="3977"/>
                </a:cubicBezTo>
                <a:cubicBezTo>
                  <a:pt x="21722" y="3663"/>
                  <a:pt x="21876" y="3253"/>
                  <a:pt x="22041" y="3253"/>
                </a:cubicBezTo>
                <a:close/>
                <a:moveTo>
                  <a:pt x="27024" y="2173"/>
                </a:moveTo>
                <a:cubicBezTo>
                  <a:pt x="27487" y="2173"/>
                  <a:pt x="27858" y="2506"/>
                  <a:pt x="27735" y="3048"/>
                </a:cubicBezTo>
                <a:cubicBezTo>
                  <a:pt x="27420" y="4363"/>
                  <a:pt x="25439" y="4520"/>
                  <a:pt x="25439" y="4520"/>
                </a:cubicBezTo>
                <a:cubicBezTo>
                  <a:pt x="25474" y="3889"/>
                  <a:pt x="25684" y="3258"/>
                  <a:pt x="26035" y="2732"/>
                </a:cubicBezTo>
                <a:cubicBezTo>
                  <a:pt x="26313" y="2344"/>
                  <a:pt x="26692" y="2173"/>
                  <a:pt x="27024" y="2173"/>
                </a:cubicBezTo>
                <a:close/>
                <a:moveTo>
                  <a:pt x="13621" y="5329"/>
                </a:moveTo>
                <a:cubicBezTo>
                  <a:pt x="14083" y="5329"/>
                  <a:pt x="14456" y="5662"/>
                  <a:pt x="14324" y="6203"/>
                </a:cubicBezTo>
                <a:cubicBezTo>
                  <a:pt x="14026" y="7501"/>
                  <a:pt x="12027" y="7676"/>
                  <a:pt x="12027" y="7676"/>
                </a:cubicBezTo>
                <a:cubicBezTo>
                  <a:pt x="12062" y="7045"/>
                  <a:pt x="12272" y="6431"/>
                  <a:pt x="12641" y="5888"/>
                </a:cubicBezTo>
                <a:cubicBezTo>
                  <a:pt x="12911" y="5500"/>
                  <a:pt x="13289" y="5329"/>
                  <a:pt x="13621" y="5329"/>
                </a:cubicBezTo>
                <a:close/>
                <a:moveTo>
                  <a:pt x="32130" y="0"/>
                </a:moveTo>
                <a:cubicBezTo>
                  <a:pt x="31864" y="0"/>
                  <a:pt x="31583" y="231"/>
                  <a:pt x="31470" y="593"/>
                </a:cubicBezTo>
                <a:cubicBezTo>
                  <a:pt x="31259" y="1382"/>
                  <a:pt x="31084" y="2206"/>
                  <a:pt x="30944" y="3030"/>
                </a:cubicBezTo>
                <a:cubicBezTo>
                  <a:pt x="30523" y="4187"/>
                  <a:pt x="29524" y="6554"/>
                  <a:pt x="27981" y="7518"/>
                </a:cubicBezTo>
                <a:cubicBezTo>
                  <a:pt x="27557" y="7780"/>
                  <a:pt x="27194" y="7887"/>
                  <a:pt x="26886" y="7887"/>
                </a:cubicBezTo>
                <a:cubicBezTo>
                  <a:pt x="25605" y="7887"/>
                  <a:pt x="25286" y="6017"/>
                  <a:pt x="25526" y="5607"/>
                </a:cubicBezTo>
                <a:cubicBezTo>
                  <a:pt x="26245" y="5432"/>
                  <a:pt x="27963" y="5397"/>
                  <a:pt x="28630" y="3644"/>
                </a:cubicBezTo>
                <a:cubicBezTo>
                  <a:pt x="29183" y="2226"/>
                  <a:pt x="28226" y="1012"/>
                  <a:pt x="27004" y="1012"/>
                </a:cubicBezTo>
                <a:cubicBezTo>
                  <a:pt x="26291" y="1012"/>
                  <a:pt x="25489" y="1425"/>
                  <a:pt x="24843" y="2452"/>
                </a:cubicBezTo>
                <a:cubicBezTo>
                  <a:pt x="24422" y="3135"/>
                  <a:pt x="24106" y="3889"/>
                  <a:pt x="23931" y="4678"/>
                </a:cubicBezTo>
                <a:cubicBezTo>
                  <a:pt x="23843" y="4678"/>
                  <a:pt x="23773" y="4696"/>
                  <a:pt x="23703" y="4696"/>
                </a:cubicBezTo>
                <a:cubicBezTo>
                  <a:pt x="23493" y="4696"/>
                  <a:pt x="23265" y="4661"/>
                  <a:pt x="23055" y="4626"/>
                </a:cubicBezTo>
                <a:cubicBezTo>
                  <a:pt x="23055" y="4608"/>
                  <a:pt x="23055" y="4573"/>
                  <a:pt x="23055" y="4555"/>
                </a:cubicBezTo>
                <a:cubicBezTo>
                  <a:pt x="23141" y="3588"/>
                  <a:pt x="23074" y="2451"/>
                  <a:pt x="21949" y="2451"/>
                </a:cubicBezTo>
                <a:cubicBezTo>
                  <a:pt x="21932" y="2451"/>
                  <a:pt x="21915" y="2451"/>
                  <a:pt x="21897" y="2452"/>
                </a:cubicBezTo>
                <a:cubicBezTo>
                  <a:pt x="20705" y="2469"/>
                  <a:pt x="20688" y="3784"/>
                  <a:pt x="21144" y="4450"/>
                </a:cubicBezTo>
                <a:cubicBezTo>
                  <a:pt x="21389" y="4748"/>
                  <a:pt x="21705" y="4976"/>
                  <a:pt x="22073" y="5116"/>
                </a:cubicBezTo>
                <a:cubicBezTo>
                  <a:pt x="21827" y="5923"/>
                  <a:pt x="21547" y="6729"/>
                  <a:pt x="21214" y="7518"/>
                </a:cubicBezTo>
                <a:cubicBezTo>
                  <a:pt x="20737" y="8666"/>
                  <a:pt x="20338" y="9202"/>
                  <a:pt x="19973" y="9202"/>
                </a:cubicBezTo>
                <a:cubicBezTo>
                  <a:pt x="19814" y="9202"/>
                  <a:pt x="19662" y="9100"/>
                  <a:pt x="19513" y="8903"/>
                </a:cubicBezTo>
                <a:cubicBezTo>
                  <a:pt x="19127" y="8395"/>
                  <a:pt x="18742" y="4100"/>
                  <a:pt x="18759" y="3311"/>
                </a:cubicBezTo>
                <a:cubicBezTo>
                  <a:pt x="18759" y="2889"/>
                  <a:pt x="18459" y="2713"/>
                  <a:pt x="18137" y="2713"/>
                </a:cubicBezTo>
                <a:cubicBezTo>
                  <a:pt x="17778" y="2713"/>
                  <a:pt x="17393" y="2933"/>
                  <a:pt x="17374" y="3276"/>
                </a:cubicBezTo>
                <a:cubicBezTo>
                  <a:pt x="17374" y="3276"/>
                  <a:pt x="17339" y="4643"/>
                  <a:pt x="17462" y="6203"/>
                </a:cubicBezTo>
                <a:cubicBezTo>
                  <a:pt x="17199" y="7062"/>
                  <a:pt x="16287" y="9605"/>
                  <a:pt x="14569" y="10656"/>
                </a:cubicBezTo>
                <a:cubicBezTo>
                  <a:pt x="14141" y="10924"/>
                  <a:pt x="13775" y="11034"/>
                  <a:pt x="13465" y="11034"/>
                </a:cubicBezTo>
                <a:cubicBezTo>
                  <a:pt x="12192" y="11034"/>
                  <a:pt x="11878" y="9172"/>
                  <a:pt x="12132" y="8763"/>
                </a:cubicBezTo>
                <a:cubicBezTo>
                  <a:pt x="12834" y="8570"/>
                  <a:pt x="14569" y="8535"/>
                  <a:pt x="15235" y="6782"/>
                </a:cubicBezTo>
                <a:cubicBezTo>
                  <a:pt x="15788" y="5367"/>
                  <a:pt x="14835" y="4154"/>
                  <a:pt x="13616" y="4154"/>
                </a:cubicBezTo>
                <a:cubicBezTo>
                  <a:pt x="12902" y="4154"/>
                  <a:pt x="12096" y="4571"/>
                  <a:pt x="11449" y="5607"/>
                </a:cubicBezTo>
                <a:cubicBezTo>
                  <a:pt x="10625" y="6922"/>
                  <a:pt x="10239" y="8447"/>
                  <a:pt x="10326" y="9990"/>
                </a:cubicBezTo>
                <a:cubicBezTo>
                  <a:pt x="9952" y="10511"/>
                  <a:pt x="9306" y="11696"/>
                  <a:pt x="8683" y="11696"/>
                </a:cubicBezTo>
                <a:cubicBezTo>
                  <a:pt x="8635" y="11696"/>
                  <a:pt x="8586" y="11688"/>
                  <a:pt x="8538" y="11673"/>
                </a:cubicBezTo>
                <a:cubicBezTo>
                  <a:pt x="7697" y="11410"/>
                  <a:pt x="9345" y="4187"/>
                  <a:pt x="8696" y="2066"/>
                </a:cubicBezTo>
                <a:cubicBezTo>
                  <a:pt x="8466" y="1319"/>
                  <a:pt x="8038" y="978"/>
                  <a:pt x="7521" y="978"/>
                </a:cubicBezTo>
                <a:cubicBezTo>
                  <a:pt x="6582" y="978"/>
                  <a:pt x="5346" y="2099"/>
                  <a:pt x="4453" y="3942"/>
                </a:cubicBezTo>
                <a:cubicBezTo>
                  <a:pt x="3664" y="5607"/>
                  <a:pt x="2998" y="7290"/>
                  <a:pt x="2455" y="9026"/>
                </a:cubicBezTo>
                <a:cubicBezTo>
                  <a:pt x="2455" y="9026"/>
                  <a:pt x="2911" y="3206"/>
                  <a:pt x="2350" y="2907"/>
                </a:cubicBezTo>
                <a:cubicBezTo>
                  <a:pt x="2132" y="2795"/>
                  <a:pt x="1797" y="2728"/>
                  <a:pt x="1474" y="2728"/>
                </a:cubicBezTo>
                <a:cubicBezTo>
                  <a:pt x="990" y="2728"/>
                  <a:pt x="533" y="2879"/>
                  <a:pt x="544" y="3258"/>
                </a:cubicBezTo>
                <a:cubicBezTo>
                  <a:pt x="544" y="3258"/>
                  <a:pt x="0" y="15688"/>
                  <a:pt x="333" y="16074"/>
                </a:cubicBezTo>
                <a:cubicBezTo>
                  <a:pt x="415" y="16172"/>
                  <a:pt x="573" y="16213"/>
                  <a:pt x="769" y="16213"/>
                </a:cubicBezTo>
                <a:cubicBezTo>
                  <a:pt x="1377" y="16213"/>
                  <a:pt x="2348" y="15818"/>
                  <a:pt x="2507" y="15513"/>
                </a:cubicBezTo>
                <a:cubicBezTo>
                  <a:pt x="2718" y="15110"/>
                  <a:pt x="4085" y="7676"/>
                  <a:pt x="5312" y="5362"/>
                </a:cubicBezTo>
                <a:cubicBezTo>
                  <a:pt x="5821" y="4389"/>
                  <a:pt x="6243" y="3818"/>
                  <a:pt x="6537" y="3818"/>
                </a:cubicBezTo>
                <a:cubicBezTo>
                  <a:pt x="6941" y="3818"/>
                  <a:pt x="7101" y="4900"/>
                  <a:pt x="6908" y="7501"/>
                </a:cubicBezTo>
                <a:cubicBezTo>
                  <a:pt x="6624" y="11092"/>
                  <a:pt x="5735" y="14557"/>
                  <a:pt x="7320" y="14557"/>
                </a:cubicBezTo>
                <a:cubicBezTo>
                  <a:pt x="7399" y="14557"/>
                  <a:pt x="7483" y="14548"/>
                  <a:pt x="7574" y="14531"/>
                </a:cubicBezTo>
                <a:cubicBezTo>
                  <a:pt x="9012" y="14286"/>
                  <a:pt x="10063" y="12129"/>
                  <a:pt x="10449" y="10797"/>
                </a:cubicBezTo>
                <a:cubicBezTo>
                  <a:pt x="10712" y="11849"/>
                  <a:pt x="11308" y="12603"/>
                  <a:pt x="12220" y="12760"/>
                </a:cubicBezTo>
                <a:cubicBezTo>
                  <a:pt x="12412" y="12793"/>
                  <a:pt x="12600" y="12809"/>
                  <a:pt x="12784" y="12809"/>
                </a:cubicBezTo>
                <a:cubicBezTo>
                  <a:pt x="14742" y="12809"/>
                  <a:pt x="16201" y="11013"/>
                  <a:pt x="17146" y="9201"/>
                </a:cubicBezTo>
                <a:cubicBezTo>
                  <a:pt x="17357" y="8798"/>
                  <a:pt x="17532" y="8395"/>
                  <a:pt x="17672" y="7974"/>
                </a:cubicBezTo>
                <a:cubicBezTo>
                  <a:pt x="17830" y="8921"/>
                  <a:pt x="18076" y="9780"/>
                  <a:pt x="18444" y="10306"/>
                </a:cubicBezTo>
                <a:cubicBezTo>
                  <a:pt x="18911" y="10958"/>
                  <a:pt x="19370" y="11229"/>
                  <a:pt x="19798" y="11229"/>
                </a:cubicBezTo>
                <a:cubicBezTo>
                  <a:pt x="20462" y="11229"/>
                  <a:pt x="21050" y="10577"/>
                  <a:pt x="21477" y="9692"/>
                </a:cubicBezTo>
                <a:cubicBezTo>
                  <a:pt x="22090" y="8290"/>
                  <a:pt x="22581" y="6817"/>
                  <a:pt x="22932" y="5327"/>
                </a:cubicBezTo>
                <a:cubicBezTo>
                  <a:pt x="23072" y="5344"/>
                  <a:pt x="23217" y="5353"/>
                  <a:pt x="23364" y="5353"/>
                </a:cubicBezTo>
                <a:cubicBezTo>
                  <a:pt x="23510" y="5353"/>
                  <a:pt x="23659" y="5344"/>
                  <a:pt x="23808" y="5327"/>
                </a:cubicBezTo>
                <a:lnTo>
                  <a:pt x="23808" y="5327"/>
                </a:lnTo>
                <a:cubicBezTo>
                  <a:pt x="23493" y="7413"/>
                  <a:pt x="24106" y="9342"/>
                  <a:pt x="25632" y="9605"/>
                </a:cubicBezTo>
                <a:cubicBezTo>
                  <a:pt x="25815" y="9635"/>
                  <a:pt x="25994" y="9649"/>
                  <a:pt x="26170" y="9649"/>
                </a:cubicBezTo>
                <a:cubicBezTo>
                  <a:pt x="28128" y="9649"/>
                  <a:pt x="29609" y="7846"/>
                  <a:pt x="30558" y="6028"/>
                </a:cubicBezTo>
                <a:cubicBezTo>
                  <a:pt x="30611" y="5940"/>
                  <a:pt x="30663" y="5835"/>
                  <a:pt x="30698" y="5748"/>
                </a:cubicBezTo>
                <a:cubicBezTo>
                  <a:pt x="30698" y="6817"/>
                  <a:pt x="30874" y="7729"/>
                  <a:pt x="31382" y="8079"/>
                </a:cubicBezTo>
                <a:cubicBezTo>
                  <a:pt x="31630" y="8252"/>
                  <a:pt x="31846" y="8328"/>
                  <a:pt x="32037" y="8328"/>
                </a:cubicBezTo>
                <a:cubicBezTo>
                  <a:pt x="33011" y="8328"/>
                  <a:pt x="33333" y="6353"/>
                  <a:pt x="33801" y="5064"/>
                </a:cubicBezTo>
                <a:cubicBezTo>
                  <a:pt x="34327" y="3567"/>
                  <a:pt x="34679" y="1709"/>
                  <a:pt x="35488" y="1709"/>
                </a:cubicBezTo>
                <a:cubicBezTo>
                  <a:pt x="35569" y="1709"/>
                  <a:pt x="35656" y="1728"/>
                  <a:pt x="35748" y="1768"/>
                </a:cubicBezTo>
                <a:cubicBezTo>
                  <a:pt x="36396" y="2066"/>
                  <a:pt x="36168" y="2890"/>
                  <a:pt x="36449" y="2943"/>
                </a:cubicBezTo>
                <a:cubicBezTo>
                  <a:pt x="36488" y="2951"/>
                  <a:pt x="36524" y="2955"/>
                  <a:pt x="36558" y="2955"/>
                </a:cubicBezTo>
                <a:cubicBezTo>
                  <a:pt x="37073" y="2955"/>
                  <a:pt x="37005" y="1991"/>
                  <a:pt x="36396" y="1119"/>
                </a:cubicBezTo>
                <a:cubicBezTo>
                  <a:pt x="36043" y="618"/>
                  <a:pt x="35623" y="354"/>
                  <a:pt x="35224" y="354"/>
                </a:cubicBezTo>
                <a:cubicBezTo>
                  <a:pt x="34910" y="354"/>
                  <a:pt x="34609" y="517"/>
                  <a:pt x="34362" y="856"/>
                </a:cubicBezTo>
                <a:cubicBezTo>
                  <a:pt x="33784" y="1645"/>
                  <a:pt x="32434" y="4889"/>
                  <a:pt x="32434" y="4889"/>
                </a:cubicBezTo>
                <a:cubicBezTo>
                  <a:pt x="32434" y="4889"/>
                  <a:pt x="32820" y="663"/>
                  <a:pt x="32522" y="225"/>
                </a:cubicBezTo>
                <a:cubicBezTo>
                  <a:pt x="32416" y="70"/>
                  <a:pt x="32275" y="0"/>
                  <a:pt x="321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97" name="Google Shape;4797;p71"/>
          <p:cNvGrpSpPr/>
          <p:nvPr/>
        </p:nvGrpSpPr>
        <p:grpSpPr>
          <a:xfrm>
            <a:off x="6080554" y="3644090"/>
            <a:ext cx="1805811" cy="1489470"/>
            <a:chOff x="5296490" y="3152114"/>
            <a:chExt cx="2600743" cy="1452094"/>
          </a:xfrm>
        </p:grpSpPr>
        <p:sp>
          <p:nvSpPr>
            <p:cNvPr id="4798" name="Google Shape;4798;p71"/>
            <p:cNvSpPr/>
            <p:nvPr/>
          </p:nvSpPr>
          <p:spPr>
            <a:xfrm>
              <a:off x="5918357" y="3152114"/>
              <a:ext cx="1978875" cy="1185760"/>
            </a:xfrm>
            <a:custGeom>
              <a:avLst/>
              <a:gdLst/>
              <a:ahLst/>
              <a:cxnLst/>
              <a:rect l="l" t="t" r="r" b="b"/>
              <a:pathLst>
                <a:path w="53599" h="32117" extrusionOk="0">
                  <a:moveTo>
                    <a:pt x="46668" y="7624"/>
                  </a:moveTo>
                  <a:cubicBezTo>
                    <a:pt x="47433" y="7624"/>
                    <a:pt x="47980" y="8554"/>
                    <a:pt x="47708" y="9651"/>
                  </a:cubicBezTo>
                  <a:cubicBezTo>
                    <a:pt x="47212" y="11652"/>
                    <a:pt x="44986" y="11794"/>
                    <a:pt x="44364" y="11794"/>
                  </a:cubicBezTo>
                  <a:cubicBezTo>
                    <a:pt x="44261" y="11794"/>
                    <a:pt x="44202" y="11790"/>
                    <a:pt x="44202" y="11790"/>
                  </a:cubicBezTo>
                  <a:cubicBezTo>
                    <a:pt x="44290" y="10545"/>
                    <a:pt x="44728" y="9371"/>
                    <a:pt x="45464" y="8371"/>
                  </a:cubicBezTo>
                  <a:cubicBezTo>
                    <a:pt x="45872" y="7844"/>
                    <a:pt x="46296" y="7624"/>
                    <a:pt x="46668" y="7624"/>
                  </a:cubicBezTo>
                  <a:close/>
                  <a:moveTo>
                    <a:pt x="36585" y="2724"/>
                  </a:moveTo>
                  <a:cubicBezTo>
                    <a:pt x="36977" y="2724"/>
                    <a:pt x="37246" y="3216"/>
                    <a:pt x="37172" y="4374"/>
                  </a:cubicBezTo>
                  <a:cubicBezTo>
                    <a:pt x="36961" y="7933"/>
                    <a:pt x="32631" y="13526"/>
                    <a:pt x="32631" y="13526"/>
                  </a:cubicBezTo>
                  <a:cubicBezTo>
                    <a:pt x="32631" y="13526"/>
                    <a:pt x="33402" y="8266"/>
                    <a:pt x="35085" y="4374"/>
                  </a:cubicBezTo>
                  <a:cubicBezTo>
                    <a:pt x="35533" y="3358"/>
                    <a:pt x="36139" y="2724"/>
                    <a:pt x="36585" y="2724"/>
                  </a:cubicBezTo>
                  <a:close/>
                  <a:moveTo>
                    <a:pt x="37040" y="0"/>
                  </a:moveTo>
                  <a:cubicBezTo>
                    <a:pt x="36676" y="0"/>
                    <a:pt x="36270" y="88"/>
                    <a:pt x="35822" y="272"/>
                  </a:cubicBezTo>
                  <a:cubicBezTo>
                    <a:pt x="32859" y="1482"/>
                    <a:pt x="30440" y="12912"/>
                    <a:pt x="30562" y="18610"/>
                  </a:cubicBezTo>
                  <a:cubicBezTo>
                    <a:pt x="30562" y="19136"/>
                    <a:pt x="30597" y="19662"/>
                    <a:pt x="30667" y="20188"/>
                  </a:cubicBezTo>
                  <a:cubicBezTo>
                    <a:pt x="29861" y="21713"/>
                    <a:pt x="28406" y="24027"/>
                    <a:pt x="26793" y="24501"/>
                  </a:cubicBezTo>
                  <a:cubicBezTo>
                    <a:pt x="26552" y="24572"/>
                    <a:pt x="26338" y="24605"/>
                    <a:pt x="26148" y="24605"/>
                  </a:cubicBezTo>
                  <a:cubicBezTo>
                    <a:pt x="24373" y="24605"/>
                    <a:pt x="24694" y="21714"/>
                    <a:pt x="24900" y="19925"/>
                  </a:cubicBezTo>
                  <a:cubicBezTo>
                    <a:pt x="25110" y="17961"/>
                    <a:pt x="25513" y="16980"/>
                    <a:pt x="24637" y="16857"/>
                  </a:cubicBezTo>
                  <a:cubicBezTo>
                    <a:pt x="24492" y="16839"/>
                    <a:pt x="24351" y="16829"/>
                    <a:pt x="24218" y="16829"/>
                  </a:cubicBezTo>
                  <a:cubicBezTo>
                    <a:pt x="23541" y="16829"/>
                    <a:pt x="23024" y="17089"/>
                    <a:pt x="22848" y="17996"/>
                  </a:cubicBezTo>
                  <a:cubicBezTo>
                    <a:pt x="22638" y="19241"/>
                    <a:pt x="22515" y="20521"/>
                    <a:pt x="22498" y="21783"/>
                  </a:cubicBezTo>
                  <a:cubicBezTo>
                    <a:pt x="21726" y="22712"/>
                    <a:pt x="20639" y="23747"/>
                    <a:pt x="19622" y="23799"/>
                  </a:cubicBezTo>
                  <a:cubicBezTo>
                    <a:pt x="19597" y="23801"/>
                    <a:pt x="19572" y="23802"/>
                    <a:pt x="19547" y="23802"/>
                  </a:cubicBezTo>
                  <a:cubicBezTo>
                    <a:pt x="17772" y="23802"/>
                    <a:pt x="18697" y="19469"/>
                    <a:pt x="17712" y="18172"/>
                  </a:cubicBezTo>
                  <a:cubicBezTo>
                    <a:pt x="17465" y="17842"/>
                    <a:pt x="17187" y="17703"/>
                    <a:pt x="16888" y="17703"/>
                  </a:cubicBezTo>
                  <a:cubicBezTo>
                    <a:pt x="15996" y="17703"/>
                    <a:pt x="14919" y="18944"/>
                    <a:pt x="13960" y="20048"/>
                  </a:cubicBezTo>
                  <a:cubicBezTo>
                    <a:pt x="13171" y="20942"/>
                    <a:pt x="12452" y="21888"/>
                    <a:pt x="11803" y="22888"/>
                  </a:cubicBezTo>
                  <a:cubicBezTo>
                    <a:pt x="11803" y="22888"/>
                    <a:pt x="12662" y="18645"/>
                    <a:pt x="10927" y="17628"/>
                  </a:cubicBezTo>
                  <a:cubicBezTo>
                    <a:pt x="10765" y="17534"/>
                    <a:pt x="10591" y="17490"/>
                    <a:pt x="10409" y="17490"/>
                  </a:cubicBezTo>
                  <a:cubicBezTo>
                    <a:pt x="7905" y="17490"/>
                    <a:pt x="3686" y="25745"/>
                    <a:pt x="3686" y="25745"/>
                  </a:cubicBezTo>
                  <a:cubicBezTo>
                    <a:pt x="3686" y="25745"/>
                    <a:pt x="4370" y="20451"/>
                    <a:pt x="3914" y="18943"/>
                  </a:cubicBezTo>
                  <a:cubicBezTo>
                    <a:pt x="3649" y="18085"/>
                    <a:pt x="3100" y="17802"/>
                    <a:pt x="2584" y="17802"/>
                  </a:cubicBezTo>
                  <a:cubicBezTo>
                    <a:pt x="2109" y="17802"/>
                    <a:pt x="1663" y="18042"/>
                    <a:pt x="1495" y="18294"/>
                  </a:cubicBezTo>
                  <a:cubicBezTo>
                    <a:pt x="653" y="19574"/>
                    <a:pt x="145" y="23729"/>
                    <a:pt x="75" y="27165"/>
                  </a:cubicBezTo>
                  <a:cubicBezTo>
                    <a:pt x="1" y="30780"/>
                    <a:pt x="127" y="32116"/>
                    <a:pt x="1299" y="32116"/>
                  </a:cubicBezTo>
                  <a:cubicBezTo>
                    <a:pt x="1514" y="32116"/>
                    <a:pt x="1765" y="32071"/>
                    <a:pt x="2056" y="31987"/>
                  </a:cubicBezTo>
                  <a:cubicBezTo>
                    <a:pt x="3914" y="31443"/>
                    <a:pt x="5930" y="26236"/>
                    <a:pt x="7192" y="23870"/>
                  </a:cubicBezTo>
                  <a:cubicBezTo>
                    <a:pt x="8261" y="21903"/>
                    <a:pt x="9035" y="20777"/>
                    <a:pt x="9462" y="20777"/>
                  </a:cubicBezTo>
                  <a:cubicBezTo>
                    <a:pt x="9652" y="20777"/>
                    <a:pt x="9774" y="20999"/>
                    <a:pt x="9822" y="21468"/>
                  </a:cubicBezTo>
                  <a:cubicBezTo>
                    <a:pt x="10050" y="23484"/>
                    <a:pt x="8876" y="28515"/>
                    <a:pt x="10050" y="28919"/>
                  </a:cubicBezTo>
                  <a:cubicBezTo>
                    <a:pt x="10112" y="28940"/>
                    <a:pt x="10175" y="28950"/>
                    <a:pt x="10238" y="28950"/>
                  </a:cubicBezTo>
                  <a:cubicBezTo>
                    <a:pt x="11988" y="28950"/>
                    <a:pt x="14048" y="21018"/>
                    <a:pt x="15520" y="20696"/>
                  </a:cubicBezTo>
                  <a:cubicBezTo>
                    <a:pt x="15566" y="20686"/>
                    <a:pt x="15610" y="20681"/>
                    <a:pt x="15650" y="20681"/>
                  </a:cubicBezTo>
                  <a:cubicBezTo>
                    <a:pt x="16968" y="20681"/>
                    <a:pt x="15494" y="25765"/>
                    <a:pt x="18045" y="26394"/>
                  </a:cubicBezTo>
                  <a:cubicBezTo>
                    <a:pt x="18245" y="26445"/>
                    <a:pt x="18444" y="26469"/>
                    <a:pt x="18642" y="26469"/>
                  </a:cubicBezTo>
                  <a:cubicBezTo>
                    <a:pt x="20281" y="26469"/>
                    <a:pt x="21805" y="24850"/>
                    <a:pt x="22603" y="23817"/>
                  </a:cubicBezTo>
                  <a:cubicBezTo>
                    <a:pt x="22831" y="25412"/>
                    <a:pt x="23392" y="26797"/>
                    <a:pt x="24619" y="27165"/>
                  </a:cubicBezTo>
                  <a:cubicBezTo>
                    <a:pt x="25067" y="27299"/>
                    <a:pt x="25485" y="27360"/>
                    <a:pt x="25875" y="27360"/>
                  </a:cubicBezTo>
                  <a:cubicBezTo>
                    <a:pt x="28349" y="27360"/>
                    <a:pt x="29696" y="24917"/>
                    <a:pt x="30650" y="23221"/>
                  </a:cubicBezTo>
                  <a:cubicBezTo>
                    <a:pt x="30825" y="22888"/>
                    <a:pt x="31001" y="22572"/>
                    <a:pt x="31141" y="22292"/>
                  </a:cubicBezTo>
                  <a:cubicBezTo>
                    <a:pt x="31856" y="24219"/>
                    <a:pt x="33119" y="25198"/>
                    <a:pt x="34635" y="25198"/>
                  </a:cubicBezTo>
                  <a:cubicBezTo>
                    <a:pt x="34939" y="25198"/>
                    <a:pt x="35254" y="25158"/>
                    <a:pt x="35576" y="25079"/>
                  </a:cubicBezTo>
                  <a:cubicBezTo>
                    <a:pt x="38171" y="24466"/>
                    <a:pt x="40468" y="21485"/>
                    <a:pt x="41818" y="18838"/>
                  </a:cubicBezTo>
                  <a:cubicBezTo>
                    <a:pt x="42326" y="19802"/>
                    <a:pt x="43238" y="20468"/>
                    <a:pt x="44290" y="20661"/>
                  </a:cubicBezTo>
                  <a:cubicBezTo>
                    <a:pt x="44639" y="20725"/>
                    <a:pt x="44982" y="20755"/>
                    <a:pt x="45317" y="20755"/>
                  </a:cubicBezTo>
                  <a:cubicBezTo>
                    <a:pt x="48786" y="20755"/>
                    <a:pt x="51476" y="17550"/>
                    <a:pt x="52722" y="14928"/>
                  </a:cubicBezTo>
                  <a:cubicBezTo>
                    <a:pt x="52968" y="14402"/>
                    <a:pt x="53459" y="13543"/>
                    <a:pt x="53599" y="13140"/>
                  </a:cubicBezTo>
                  <a:cubicBezTo>
                    <a:pt x="53514" y="12701"/>
                    <a:pt x="53284" y="12576"/>
                    <a:pt x="53040" y="12576"/>
                  </a:cubicBezTo>
                  <a:cubicBezTo>
                    <a:pt x="52933" y="12576"/>
                    <a:pt x="52824" y="12600"/>
                    <a:pt x="52722" y="12632"/>
                  </a:cubicBezTo>
                  <a:cubicBezTo>
                    <a:pt x="51478" y="15349"/>
                    <a:pt x="50215" y="16839"/>
                    <a:pt x="48304" y="17768"/>
                  </a:cubicBezTo>
                  <a:cubicBezTo>
                    <a:pt x="47585" y="18119"/>
                    <a:pt x="46985" y="18267"/>
                    <a:pt x="46484" y="18267"/>
                  </a:cubicBezTo>
                  <a:cubicBezTo>
                    <a:pt x="43779" y="18267"/>
                    <a:pt x="43992" y="13947"/>
                    <a:pt x="43992" y="13947"/>
                  </a:cubicBezTo>
                  <a:lnTo>
                    <a:pt x="43992" y="13947"/>
                  </a:lnTo>
                  <a:cubicBezTo>
                    <a:pt x="43992" y="13947"/>
                    <a:pt x="44175" y="13973"/>
                    <a:pt x="44478" y="13973"/>
                  </a:cubicBezTo>
                  <a:cubicBezTo>
                    <a:pt x="45539" y="13973"/>
                    <a:pt x="48063" y="13654"/>
                    <a:pt x="49304" y="10791"/>
                  </a:cubicBezTo>
                  <a:cubicBezTo>
                    <a:pt x="50403" y="8242"/>
                    <a:pt x="48851" y="5905"/>
                    <a:pt x="46760" y="5905"/>
                  </a:cubicBezTo>
                  <a:cubicBezTo>
                    <a:pt x="45615" y="5905"/>
                    <a:pt x="44308" y="6605"/>
                    <a:pt x="43185" y="8354"/>
                  </a:cubicBezTo>
                  <a:cubicBezTo>
                    <a:pt x="41397" y="11124"/>
                    <a:pt x="40713" y="14420"/>
                    <a:pt x="41169" y="16927"/>
                  </a:cubicBezTo>
                  <a:cubicBezTo>
                    <a:pt x="40345" y="18698"/>
                    <a:pt x="39083" y="20854"/>
                    <a:pt x="37557" y="21678"/>
                  </a:cubicBezTo>
                  <a:cubicBezTo>
                    <a:pt x="36769" y="22111"/>
                    <a:pt x="36119" y="22294"/>
                    <a:pt x="35582" y="22294"/>
                  </a:cubicBezTo>
                  <a:cubicBezTo>
                    <a:pt x="32571" y="22294"/>
                    <a:pt x="33139" y="16524"/>
                    <a:pt x="33139" y="16524"/>
                  </a:cubicBezTo>
                  <a:cubicBezTo>
                    <a:pt x="33139" y="16524"/>
                    <a:pt x="37172" y="12088"/>
                    <a:pt x="38627" y="6794"/>
                  </a:cubicBezTo>
                  <a:cubicBezTo>
                    <a:pt x="39742" y="2735"/>
                    <a:pt x="39067" y="0"/>
                    <a:pt x="370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9" name="Google Shape;4799;p71"/>
            <p:cNvSpPr/>
            <p:nvPr/>
          </p:nvSpPr>
          <p:spPr>
            <a:xfrm>
              <a:off x="5296490" y="3484203"/>
              <a:ext cx="859608" cy="1120005"/>
            </a:xfrm>
            <a:custGeom>
              <a:avLst/>
              <a:gdLst/>
              <a:ahLst/>
              <a:cxnLst/>
              <a:rect l="l" t="t" r="r" b="b"/>
              <a:pathLst>
                <a:path w="23283" h="30336" extrusionOk="0">
                  <a:moveTo>
                    <a:pt x="16810" y="1"/>
                  </a:moveTo>
                  <a:cubicBezTo>
                    <a:pt x="15607" y="1"/>
                    <a:pt x="14361" y="128"/>
                    <a:pt x="13202" y="376"/>
                  </a:cubicBezTo>
                  <a:cubicBezTo>
                    <a:pt x="8328" y="1410"/>
                    <a:pt x="1333" y="4443"/>
                    <a:pt x="667" y="10772"/>
                  </a:cubicBezTo>
                  <a:cubicBezTo>
                    <a:pt x="0" y="17119"/>
                    <a:pt x="8994" y="18118"/>
                    <a:pt x="11116" y="20888"/>
                  </a:cubicBezTo>
                  <a:cubicBezTo>
                    <a:pt x="12880" y="23226"/>
                    <a:pt x="10156" y="26266"/>
                    <a:pt x="7256" y="26266"/>
                  </a:cubicBezTo>
                  <a:cubicBezTo>
                    <a:pt x="6698" y="26266"/>
                    <a:pt x="6133" y="26154"/>
                    <a:pt x="5593" y="25902"/>
                  </a:cubicBezTo>
                  <a:cubicBezTo>
                    <a:pt x="3016" y="24692"/>
                    <a:pt x="5225" y="21887"/>
                    <a:pt x="4436" y="20783"/>
                  </a:cubicBezTo>
                  <a:cubicBezTo>
                    <a:pt x="4349" y="20657"/>
                    <a:pt x="4231" y="20598"/>
                    <a:pt x="4090" y="20598"/>
                  </a:cubicBezTo>
                  <a:cubicBezTo>
                    <a:pt x="2982" y="20598"/>
                    <a:pt x="504" y="24259"/>
                    <a:pt x="1438" y="27340"/>
                  </a:cubicBezTo>
                  <a:cubicBezTo>
                    <a:pt x="2001" y="29184"/>
                    <a:pt x="3642" y="30335"/>
                    <a:pt x="5978" y="30335"/>
                  </a:cubicBezTo>
                  <a:cubicBezTo>
                    <a:pt x="7571" y="30335"/>
                    <a:pt x="9488" y="29800"/>
                    <a:pt x="11606" y="28584"/>
                  </a:cubicBezTo>
                  <a:cubicBezTo>
                    <a:pt x="16831" y="25586"/>
                    <a:pt x="16112" y="19889"/>
                    <a:pt x="11782" y="16891"/>
                  </a:cubicBezTo>
                  <a:cubicBezTo>
                    <a:pt x="8486" y="14612"/>
                    <a:pt x="6540" y="12508"/>
                    <a:pt x="7504" y="9738"/>
                  </a:cubicBezTo>
                  <a:cubicBezTo>
                    <a:pt x="8644" y="6477"/>
                    <a:pt x="13167" y="5372"/>
                    <a:pt x="14517" y="5022"/>
                  </a:cubicBezTo>
                  <a:cubicBezTo>
                    <a:pt x="19724" y="3707"/>
                    <a:pt x="23283" y="5250"/>
                    <a:pt x="23002" y="2778"/>
                  </a:cubicBezTo>
                  <a:cubicBezTo>
                    <a:pt x="22799" y="875"/>
                    <a:pt x="19954" y="1"/>
                    <a:pt x="1681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00" name="Google Shape;4800;p71"/>
          <p:cNvSpPr/>
          <p:nvPr/>
        </p:nvSpPr>
        <p:spPr>
          <a:xfrm>
            <a:off x="7453909" y="4213750"/>
            <a:ext cx="75600" cy="100201"/>
          </a:xfrm>
          <a:custGeom>
            <a:avLst/>
            <a:gdLst/>
            <a:ahLst/>
            <a:cxnLst/>
            <a:rect l="l" t="t" r="r" b="b"/>
            <a:pathLst>
              <a:path w="2949" h="2646" extrusionOk="0">
                <a:moveTo>
                  <a:pt x="1519" y="0"/>
                </a:moveTo>
                <a:cubicBezTo>
                  <a:pt x="1021" y="0"/>
                  <a:pt x="536" y="325"/>
                  <a:pt x="376" y="848"/>
                </a:cubicBezTo>
                <a:cubicBezTo>
                  <a:pt x="1" y="2047"/>
                  <a:pt x="818" y="2646"/>
                  <a:pt x="1604" y="2646"/>
                </a:cubicBezTo>
                <a:cubicBezTo>
                  <a:pt x="2288" y="2646"/>
                  <a:pt x="2949" y="2192"/>
                  <a:pt x="2778" y="1286"/>
                </a:cubicBezTo>
                <a:cubicBezTo>
                  <a:pt x="2605" y="377"/>
                  <a:pt x="2055" y="0"/>
                  <a:pt x="1519" y="0"/>
                </a:cubicBezTo>
                <a:close/>
              </a:path>
            </a:pathLst>
          </a:custGeom>
          <a:solidFill>
            <a:srgbClr val="F274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801" name="Google Shape;4801;p71"/>
          <p:cNvGrpSpPr/>
          <p:nvPr/>
        </p:nvGrpSpPr>
        <p:grpSpPr>
          <a:xfrm>
            <a:off x="4117025" y="3145261"/>
            <a:ext cx="939680" cy="845012"/>
            <a:chOff x="6787175" y="18300"/>
            <a:chExt cx="1646250" cy="1480400"/>
          </a:xfrm>
        </p:grpSpPr>
        <p:sp>
          <p:nvSpPr>
            <p:cNvPr id="4802" name="Google Shape;4802;p71"/>
            <p:cNvSpPr/>
            <p:nvPr/>
          </p:nvSpPr>
          <p:spPr>
            <a:xfrm>
              <a:off x="6787175" y="18300"/>
              <a:ext cx="1646250" cy="1480400"/>
            </a:xfrm>
            <a:custGeom>
              <a:avLst/>
              <a:gdLst/>
              <a:ahLst/>
              <a:cxnLst/>
              <a:rect l="l" t="t" r="r" b="b"/>
              <a:pathLst>
                <a:path w="65850" h="59216" extrusionOk="0">
                  <a:moveTo>
                    <a:pt x="32915" y="1"/>
                  </a:moveTo>
                  <a:cubicBezTo>
                    <a:pt x="19981" y="1"/>
                    <a:pt x="8103" y="8536"/>
                    <a:pt x="4436" y="21588"/>
                  </a:cubicBezTo>
                  <a:cubicBezTo>
                    <a:pt x="0" y="37331"/>
                    <a:pt x="9169" y="53671"/>
                    <a:pt x="24913" y="58106"/>
                  </a:cubicBezTo>
                  <a:cubicBezTo>
                    <a:pt x="27590" y="58857"/>
                    <a:pt x="30284" y="59216"/>
                    <a:pt x="32934" y="59216"/>
                  </a:cubicBezTo>
                  <a:cubicBezTo>
                    <a:pt x="45869" y="59216"/>
                    <a:pt x="57747" y="50678"/>
                    <a:pt x="61414" y="37612"/>
                  </a:cubicBezTo>
                  <a:cubicBezTo>
                    <a:pt x="65850" y="21886"/>
                    <a:pt x="56681" y="5529"/>
                    <a:pt x="40937" y="1111"/>
                  </a:cubicBezTo>
                  <a:cubicBezTo>
                    <a:pt x="38260" y="359"/>
                    <a:pt x="35565" y="1"/>
                    <a:pt x="329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3" name="Google Shape;4803;p71"/>
            <p:cNvSpPr/>
            <p:nvPr/>
          </p:nvSpPr>
          <p:spPr>
            <a:xfrm>
              <a:off x="7343800" y="225650"/>
              <a:ext cx="81550" cy="115500"/>
            </a:xfrm>
            <a:custGeom>
              <a:avLst/>
              <a:gdLst/>
              <a:ahLst/>
              <a:cxnLst/>
              <a:rect l="l" t="t" r="r" b="b"/>
              <a:pathLst>
                <a:path w="3262" h="4620" extrusionOk="0">
                  <a:moveTo>
                    <a:pt x="1969" y="0"/>
                  </a:moveTo>
                  <a:cubicBezTo>
                    <a:pt x="1283" y="0"/>
                    <a:pt x="556" y="847"/>
                    <a:pt x="299" y="2003"/>
                  </a:cubicBezTo>
                  <a:cubicBezTo>
                    <a:pt x="1" y="3283"/>
                    <a:pt x="386" y="4440"/>
                    <a:pt x="1123" y="4598"/>
                  </a:cubicBezTo>
                  <a:cubicBezTo>
                    <a:pt x="1185" y="4613"/>
                    <a:pt x="1248" y="4620"/>
                    <a:pt x="1311" y="4620"/>
                  </a:cubicBezTo>
                  <a:cubicBezTo>
                    <a:pt x="1997" y="4620"/>
                    <a:pt x="2724" y="3773"/>
                    <a:pt x="2981" y="2617"/>
                  </a:cubicBezTo>
                  <a:cubicBezTo>
                    <a:pt x="3262" y="1337"/>
                    <a:pt x="2893" y="180"/>
                    <a:pt x="2157" y="22"/>
                  </a:cubicBezTo>
                  <a:cubicBezTo>
                    <a:pt x="2095" y="7"/>
                    <a:pt x="2032" y="0"/>
                    <a:pt x="19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4" name="Google Shape;4804;p71"/>
            <p:cNvSpPr/>
            <p:nvPr/>
          </p:nvSpPr>
          <p:spPr>
            <a:xfrm>
              <a:off x="7797000" y="225975"/>
              <a:ext cx="83750" cy="120975"/>
            </a:xfrm>
            <a:custGeom>
              <a:avLst/>
              <a:gdLst/>
              <a:ahLst/>
              <a:cxnLst/>
              <a:rect l="l" t="t" r="r" b="b"/>
              <a:pathLst>
                <a:path w="3350" h="4839" extrusionOk="0">
                  <a:moveTo>
                    <a:pt x="1254" y="1"/>
                  </a:moveTo>
                  <a:cubicBezTo>
                    <a:pt x="1186" y="1"/>
                    <a:pt x="1119" y="9"/>
                    <a:pt x="1052" y="27"/>
                  </a:cubicBezTo>
                  <a:cubicBezTo>
                    <a:pt x="316" y="202"/>
                    <a:pt x="1" y="1447"/>
                    <a:pt x="351" y="2762"/>
                  </a:cubicBezTo>
                  <a:cubicBezTo>
                    <a:pt x="654" y="3974"/>
                    <a:pt x="1408" y="4839"/>
                    <a:pt x="2096" y="4839"/>
                  </a:cubicBezTo>
                  <a:cubicBezTo>
                    <a:pt x="2164" y="4839"/>
                    <a:pt x="2231" y="4830"/>
                    <a:pt x="2297" y="4813"/>
                  </a:cubicBezTo>
                  <a:cubicBezTo>
                    <a:pt x="3034" y="4638"/>
                    <a:pt x="3349" y="3393"/>
                    <a:pt x="3016" y="2078"/>
                  </a:cubicBezTo>
                  <a:cubicBezTo>
                    <a:pt x="2697" y="865"/>
                    <a:pt x="1942" y="1"/>
                    <a:pt x="1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5" name="Google Shape;4805;p71"/>
            <p:cNvSpPr/>
            <p:nvPr/>
          </p:nvSpPr>
          <p:spPr>
            <a:xfrm>
              <a:off x="7898250" y="300700"/>
              <a:ext cx="259925" cy="153425"/>
            </a:xfrm>
            <a:custGeom>
              <a:avLst/>
              <a:gdLst/>
              <a:ahLst/>
              <a:cxnLst/>
              <a:rect l="l" t="t" r="r" b="b"/>
              <a:pathLst>
                <a:path w="10397" h="6137" extrusionOk="0">
                  <a:moveTo>
                    <a:pt x="5190" y="1"/>
                  </a:moveTo>
                  <a:cubicBezTo>
                    <a:pt x="2332" y="1"/>
                    <a:pt x="0" y="1368"/>
                    <a:pt x="0" y="3069"/>
                  </a:cubicBezTo>
                  <a:cubicBezTo>
                    <a:pt x="0" y="4769"/>
                    <a:pt x="2332" y="6137"/>
                    <a:pt x="5190" y="6137"/>
                  </a:cubicBezTo>
                  <a:cubicBezTo>
                    <a:pt x="8065" y="6137"/>
                    <a:pt x="10397" y="4752"/>
                    <a:pt x="10397" y="3069"/>
                  </a:cubicBezTo>
                  <a:cubicBezTo>
                    <a:pt x="10397" y="1368"/>
                    <a:pt x="8065" y="1"/>
                    <a:pt x="519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6" name="Google Shape;4806;p71"/>
            <p:cNvSpPr/>
            <p:nvPr/>
          </p:nvSpPr>
          <p:spPr>
            <a:xfrm>
              <a:off x="7067250" y="300700"/>
              <a:ext cx="260375" cy="153425"/>
            </a:xfrm>
            <a:custGeom>
              <a:avLst/>
              <a:gdLst/>
              <a:ahLst/>
              <a:cxnLst/>
              <a:rect l="l" t="t" r="r" b="b"/>
              <a:pathLst>
                <a:path w="10415" h="6137" extrusionOk="0">
                  <a:moveTo>
                    <a:pt x="5207" y="1"/>
                  </a:moveTo>
                  <a:cubicBezTo>
                    <a:pt x="2332" y="1"/>
                    <a:pt x="0" y="1368"/>
                    <a:pt x="0" y="3069"/>
                  </a:cubicBezTo>
                  <a:cubicBezTo>
                    <a:pt x="0" y="4769"/>
                    <a:pt x="2332" y="6137"/>
                    <a:pt x="5207" y="6137"/>
                  </a:cubicBezTo>
                  <a:cubicBezTo>
                    <a:pt x="8082" y="6137"/>
                    <a:pt x="10414" y="4752"/>
                    <a:pt x="10414" y="3069"/>
                  </a:cubicBezTo>
                  <a:cubicBezTo>
                    <a:pt x="10414" y="1368"/>
                    <a:pt x="8082" y="1"/>
                    <a:pt x="520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7" name="Google Shape;4807;p71"/>
            <p:cNvSpPr/>
            <p:nvPr/>
          </p:nvSpPr>
          <p:spPr>
            <a:xfrm>
              <a:off x="7197425" y="381775"/>
              <a:ext cx="831450" cy="268275"/>
            </a:xfrm>
            <a:custGeom>
              <a:avLst/>
              <a:gdLst/>
              <a:ahLst/>
              <a:cxnLst/>
              <a:rect l="l" t="t" r="r" b="b"/>
              <a:pathLst>
                <a:path w="33258" h="10731" fill="none" extrusionOk="0">
                  <a:moveTo>
                    <a:pt x="0" y="422"/>
                  </a:moveTo>
                  <a:cubicBezTo>
                    <a:pt x="2121" y="5155"/>
                    <a:pt x="7556" y="10730"/>
                    <a:pt x="16620" y="10730"/>
                  </a:cubicBezTo>
                  <a:cubicBezTo>
                    <a:pt x="29383" y="10730"/>
                    <a:pt x="33258" y="1"/>
                    <a:pt x="33258" y="1"/>
                  </a:cubicBezTo>
                </a:path>
              </a:pathLst>
            </a:custGeom>
            <a:noFill/>
            <a:ln w="43825" cap="rnd" cmpd="sng">
              <a:solidFill>
                <a:schemeClr val="dk1"/>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08" name="Google Shape;4808;p71"/>
          <p:cNvGrpSpPr/>
          <p:nvPr/>
        </p:nvGrpSpPr>
        <p:grpSpPr>
          <a:xfrm>
            <a:off x="714176" y="3820652"/>
            <a:ext cx="791121" cy="791058"/>
            <a:chOff x="914001" y="3349477"/>
            <a:chExt cx="791121" cy="791058"/>
          </a:xfrm>
        </p:grpSpPr>
        <p:sp>
          <p:nvSpPr>
            <p:cNvPr id="4809" name="Google Shape;4809;p71"/>
            <p:cNvSpPr/>
            <p:nvPr/>
          </p:nvSpPr>
          <p:spPr>
            <a:xfrm>
              <a:off x="914001" y="3349477"/>
              <a:ext cx="791121" cy="791058"/>
            </a:xfrm>
            <a:custGeom>
              <a:avLst/>
              <a:gdLst/>
              <a:ahLst/>
              <a:cxnLst/>
              <a:rect l="l" t="t" r="r" b="b"/>
              <a:pathLst>
                <a:path w="12607" h="12606" fill="none" extrusionOk="0">
                  <a:moveTo>
                    <a:pt x="7101" y="438"/>
                  </a:moveTo>
                  <a:cubicBezTo>
                    <a:pt x="10345" y="877"/>
                    <a:pt x="12606" y="3857"/>
                    <a:pt x="12168" y="7100"/>
                  </a:cubicBezTo>
                  <a:cubicBezTo>
                    <a:pt x="11730" y="10344"/>
                    <a:pt x="8749" y="12605"/>
                    <a:pt x="5523" y="12167"/>
                  </a:cubicBezTo>
                  <a:cubicBezTo>
                    <a:pt x="2280" y="11729"/>
                    <a:pt x="1" y="8766"/>
                    <a:pt x="439" y="5523"/>
                  </a:cubicBezTo>
                  <a:cubicBezTo>
                    <a:pt x="878" y="2279"/>
                    <a:pt x="3858" y="0"/>
                    <a:pt x="7101" y="438"/>
                  </a:cubicBezTo>
                  <a:close/>
                </a:path>
              </a:pathLst>
            </a:custGeom>
            <a:noFill/>
            <a:ln w="21925" cap="flat" cmpd="sng">
              <a:solidFill>
                <a:schemeClr val="lt2"/>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0" name="Google Shape;4810;p71"/>
            <p:cNvSpPr/>
            <p:nvPr/>
          </p:nvSpPr>
          <p:spPr>
            <a:xfrm>
              <a:off x="1387102" y="3699326"/>
              <a:ext cx="199176" cy="227603"/>
            </a:xfrm>
            <a:custGeom>
              <a:avLst/>
              <a:gdLst/>
              <a:ahLst/>
              <a:cxnLst/>
              <a:rect l="l" t="t" r="r" b="b"/>
              <a:pathLst>
                <a:path w="3174" h="3627" extrusionOk="0">
                  <a:moveTo>
                    <a:pt x="1315" y="0"/>
                  </a:moveTo>
                  <a:lnTo>
                    <a:pt x="1315" y="0"/>
                  </a:lnTo>
                  <a:cubicBezTo>
                    <a:pt x="1631" y="281"/>
                    <a:pt x="1859" y="649"/>
                    <a:pt x="1964" y="1070"/>
                  </a:cubicBezTo>
                  <a:cubicBezTo>
                    <a:pt x="2034" y="1420"/>
                    <a:pt x="2017" y="1788"/>
                    <a:pt x="1876" y="2122"/>
                  </a:cubicBezTo>
                  <a:cubicBezTo>
                    <a:pt x="1736" y="2437"/>
                    <a:pt x="1508" y="2718"/>
                    <a:pt x="1210" y="2910"/>
                  </a:cubicBezTo>
                  <a:cubicBezTo>
                    <a:pt x="865" y="3124"/>
                    <a:pt x="474" y="3245"/>
                    <a:pt x="80" y="3245"/>
                  </a:cubicBezTo>
                  <a:cubicBezTo>
                    <a:pt x="54" y="3245"/>
                    <a:pt x="27" y="3245"/>
                    <a:pt x="1" y="3244"/>
                  </a:cubicBezTo>
                  <a:lnTo>
                    <a:pt x="1" y="3244"/>
                  </a:lnTo>
                  <a:cubicBezTo>
                    <a:pt x="287" y="3493"/>
                    <a:pt x="654" y="3627"/>
                    <a:pt x="1024" y="3627"/>
                  </a:cubicBezTo>
                  <a:cubicBezTo>
                    <a:pt x="1175" y="3627"/>
                    <a:pt x="1326" y="3605"/>
                    <a:pt x="1473" y="3559"/>
                  </a:cubicBezTo>
                  <a:cubicBezTo>
                    <a:pt x="2648" y="3191"/>
                    <a:pt x="3174" y="1859"/>
                    <a:pt x="2595" y="807"/>
                  </a:cubicBezTo>
                  <a:cubicBezTo>
                    <a:pt x="2332" y="333"/>
                    <a:pt x="1859" y="18"/>
                    <a:pt x="131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1" name="Google Shape;4811;p71"/>
            <p:cNvSpPr/>
            <p:nvPr/>
          </p:nvSpPr>
          <p:spPr>
            <a:xfrm>
              <a:off x="1129685" y="3796468"/>
              <a:ext cx="158450" cy="175770"/>
            </a:xfrm>
            <a:custGeom>
              <a:avLst/>
              <a:gdLst/>
              <a:ahLst/>
              <a:cxnLst/>
              <a:rect l="l" t="t" r="r" b="b"/>
              <a:pathLst>
                <a:path w="2525" h="2801" extrusionOk="0">
                  <a:moveTo>
                    <a:pt x="1700" y="1"/>
                  </a:moveTo>
                  <a:cubicBezTo>
                    <a:pt x="1595" y="1"/>
                    <a:pt x="1489" y="16"/>
                    <a:pt x="1385" y="48"/>
                  </a:cubicBezTo>
                  <a:cubicBezTo>
                    <a:pt x="438" y="311"/>
                    <a:pt x="0" y="1380"/>
                    <a:pt x="509" y="2221"/>
                  </a:cubicBezTo>
                  <a:cubicBezTo>
                    <a:pt x="694" y="2576"/>
                    <a:pt x="1076" y="2801"/>
                    <a:pt x="1496" y="2801"/>
                  </a:cubicBezTo>
                  <a:cubicBezTo>
                    <a:pt x="1511" y="2801"/>
                    <a:pt x="1527" y="2801"/>
                    <a:pt x="1543" y="2800"/>
                  </a:cubicBezTo>
                  <a:cubicBezTo>
                    <a:pt x="1315" y="2555"/>
                    <a:pt x="1175" y="2257"/>
                    <a:pt x="1122" y="1959"/>
                  </a:cubicBezTo>
                  <a:cubicBezTo>
                    <a:pt x="1087" y="1713"/>
                    <a:pt x="1105" y="1468"/>
                    <a:pt x="1210" y="1240"/>
                  </a:cubicBezTo>
                  <a:cubicBezTo>
                    <a:pt x="1297" y="1012"/>
                    <a:pt x="1438" y="819"/>
                    <a:pt x="1648" y="679"/>
                  </a:cubicBezTo>
                  <a:cubicBezTo>
                    <a:pt x="1894" y="486"/>
                    <a:pt x="2192" y="381"/>
                    <a:pt x="2525" y="363"/>
                  </a:cubicBezTo>
                  <a:cubicBezTo>
                    <a:pt x="2303" y="129"/>
                    <a:pt x="2004" y="1"/>
                    <a:pt x="170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2" name="Google Shape;4812;p71"/>
            <p:cNvSpPr/>
            <p:nvPr/>
          </p:nvSpPr>
          <p:spPr>
            <a:xfrm>
              <a:off x="1238563" y="3528010"/>
              <a:ext cx="157383" cy="175833"/>
            </a:xfrm>
            <a:custGeom>
              <a:avLst/>
              <a:gdLst/>
              <a:ahLst/>
              <a:cxnLst/>
              <a:rect l="l" t="t" r="r" b="b"/>
              <a:pathLst>
                <a:path w="2508" h="2802" extrusionOk="0">
                  <a:moveTo>
                    <a:pt x="1683" y="1"/>
                  </a:moveTo>
                  <a:cubicBezTo>
                    <a:pt x="1578" y="1"/>
                    <a:pt x="1472" y="16"/>
                    <a:pt x="1368" y="48"/>
                  </a:cubicBezTo>
                  <a:cubicBezTo>
                    <a:pt x="439" y="311"/>
                    <a:pt x="1" y="1380"/>
                    <a:pt x="492" y="2222"/>
                  </a:cubicBezTo>
                  <a:cubicBezTo>
                    <a:pt x="694" y="2577"/>
                    <a:pt x="1077" y="2801"/>
                    <a:pt x="1481" y="2801"/>
                  </a:cubicBezTo>
                  <a:cubicBezTo>
                    <a:pt x="1496" y="2801"/>
                    <a:pt x="1511" y="2801"/>
                    <a:pt x="1526" y="2800"/>
                  </a:cubicBezTo>
                  <a:cubicBezTo>
                    <a:pt x="1316" y="2555"/>
                    <a:pt x="1175" y="2274"/>
                    <a:pt x="1123" y="1959"/>
                  </a:cubicBezTo>
                  <a:cubicBezTo>
                    <a:pt x="1070" y="1713"/>
                    <a:pt x="1105" y="1468"/>
                    <a:pt x="1193" y="1258"/>
                  </a:cubicBezTo>
                  <a:cubicBezTo>
                    <a:pt x="1281" y="1030"/>
                    <a:pt x="1438" y="837"/>
                    <a:pt x="1631" y="679"/>
                  </a:cubicBezTo>
                  <a:cubicBezTo>
                    <a:pt x="1894" y="504"/>
                    <a:pt x="2192" y="381"/>
                    <a:pt x="2508" y="363"/>
                  </a:cubicBezTo>
                  <a:cubicBezTo>
                    <a:pt x="2286" y="129"/>
                    <a:pt x="1988" y="1"/>
                    <a:pt x="168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13" name="Google Shape;4813;p71"/>
          <p:cNvGrpSpPr/>
          <p:nvPr/>
        </p:nvGrpSpPr>
        <p:grpSpPr>
          <a:xfrm>
            <a:off x="819299" y="113150"/>
            <a:ext cx="939680" cy="845012"/>
            <a:chOff x="6787175" y="18300"/>
            <a:chExt cx="1646250" cy="1480400"/>
          </a:xfrm>
        </p:grpSpPr>
        <p:sp>
          <p:nvSpPr>
            <p:cNvPr id="4814" name="Google Shape;4814;p71"/>
            <p:cNvSpPr/>
            <p:nvPr/>
          </p:nvSpPr>
          <p:spPr>
            <a:xfrm>
              <a:off x="6787175" y="18300"/>
              <a:ext cx="1646250" cy="1480400"/>
            </a:xfrm>
            <a:custGeom>
              <a:avLst/>
              <a:gdLst/>
              <a:ahLst/>
              <a:cxnLst/>
              <a:rect l="l" t="t" r="r" b="b"/>
              <a:pathLst>
                <a:path w="65850" h="59216" extrusionOk="0">
                  <a:moveTo>
                    <a:pt x="32915" y="1"/>
                  </a:moveTo>
                  <a:cubicBezTo>
                    <a:pt x="19981" y="1"/>
                    <a:pt x="8103" y="8536"/>
                    <a:pt x="4436" y="21588"/>
                  </a:cubicBezTo>
                  <a:cubicBezTo>
                    <a:pt x="0" y="37331"/>
                    <a:pt x="9169" y="53671"/>
                    <a:pt x="24913" y="58106"/>
                  </a:cubicBezTo>
                  <a:cubicBezTo>
                    <a:pt x="27590" y="58857"/>
                    <a:pt x="30284" y="59216"/>
                    <a:pt x="32934" y="59216"/>
                  </a:cubicBezTo>
                  <a:cubicBezTo>
                    <a:pt x="45869" y="59216"/>
                    <a:pt x="57747" y="50678"/>
                    <a:pt x="61414" y="37612"/>
                  </a:cubicBezTo>
                  <a:cubicBezTo>
                    <a:pt x="65850" y="21886"/>
                    <a:pt x="56681" y="5529"/>
                    <a:pt x="40937" y="1111"/>
                  </a:cubicBezTo>
                  <a:cubicBezTo>
                    <a:pt x="38260" y="359"/>
                    <a:pt x="35565" y="1"/>
                    <a:pt x="329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5" name="Google Shape;4815;p71"/>
            <p:cNvSpPr/>
            <p:nvPr/>
          </p:nvSpPr>
          <p:spPr>
            <a:xfrm>
              <a:off x="7343800" y="225650"/>
              <a:ext cx="81550" cy="115500"/>
            </a:xfrm>
            <a:custGeom>
              <a:avLst/>
              <a:gdLst/>
              <a:ahLst/>
              <a:cxnLst/>
              <a:rect l="l" t="t" r="r" b="b"/>
              <a:pathLst>
                <a:path w="3262" h="4620" extrusionOk="0">
                  <a:moveTo>
                    <a:pt x="1969" y="0"/>
                  </a:moveTo>
                  <a:cubicBezTo>
                    <a:pt x="1283" y="0"/>
                    <a:pt x="556" y="847"/>
                    <a:pt x="299" y="2003"/>
                  </a:cubicBezTo>
                  <a:cubicBezTo>
                    <a:pt x="1" y="3283"/>
                    <a:pt x="386" y="4440"/>
                    <a:pt x="1123" y="4598"/>
                  </a:cubicBezTo>
                  <a:cubicBezTo>
                    <a:pt x="1185" y="4613"/>
                    <a:pt x="1248" y="4620"/>
                    <a:pt x="1311" y="4620"/>
                  </a:cubicBezTo>
                  <a:cubicBezTo>
                    <a:pt x="1997" y="4620"/>
                    <a:pt x="2724" y="3773"/>
                    <a:pt x="2981" y="2617"/>
                  </a:cubicBezTo>
                  <a:cubicBezTo>
                    <a:pt x="3262" y="1337"/>
                    <a:pt x="2893" y="180"/>
                    <a:pt x="2157" y="22"/>
                  </a:cubicBezTo>
                  <a:cubicBezTo>
                    <a:pt x="2095" y="7"/>
                    <a:pt x="2032" y="0"/>
                    <a:pt x="19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6" name="Google Shape;4816;p71"/>
            <p:cNvSpPr/>
            <p:nvPr/>
          </p:nvSpPr>
          <p:spPr>
            <a:xfrm>
              <a:off x="7797000" y="225975"/>
              <a:ext cx="83750" cy="120975"/>
            </a:xfrm>
            <a:custGeom>
              <a:avLst/>
              <a:gdLst/>
              <a:ahLst/>
              <a:cxnLst/>
              <a:rect l="l" t="t" r="r" b="b"/>
              <a:pathLst>
                <a:path w="3350" h="4839" extrusionOk="0">
                  <a:moveTo>
                    <a:pt x="1254" y="1"/>
                  </a:moveTo>
                  <a:cubicBezTo>
                    <a:pt x="1186" y="1"/>
                    <a:pt x="1119" y="9"/>
                    <a:pt x="1052" y="27"/>
                  </a:cubicBezTo>
                  <a:cubicBezTo>
                    <a:pt x="316" y="202"/>
                    <a:pt x="1" y="1447"/>
                    <a:pt x="351" y="2762"/>
                  </a:cubicBezTo>
                  <a:cubicBezTo>
                    <a:pt x="654" y="3974"/>
                    <a:pt x="1408" y="4839"/>
                    <a:pt x="2096" y="4839"/>
                  </a:cubicBezTo>
                  <a:cubicBezTo>
                    <a:pt x="2164" y="4839"/>
                    <a:pt x="2231" y="4830"/>
                    <a:pt x="2297" y="4813"/>
                  </a:cubicBezTo>
                  <a:cubicBezTo>
                    <a:pt x="3034" y="4638"/>
                    <a:pt x="3349" y="3393"/>
                    <a:pt x="3016" y="2078"/>
                  </a:cubicBezTo>
                  <a:cubicBezTo>
                    <a:pt x="2697" y="865"/>
                    <a:pt x="1942" y="1"/>
                    <a:pt x="1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7" name="Google Shape;4817;p71"/>
            <p:cNvSpPr/>
            <p:nvPr/>
          </p:nvSpPr>
          <p:spPr>
            <a:xfrm>
              <a:off x="7898250" y="300700"/>
              <a:ext cx="259925" cy="153425"/>
            </a:xfrm>
            <a:custGeom>
              <a:avLst/>
              <a:gdLst/>
              <a:ahLst/>
              <a:cxnLst/>
              <a:rect l="l" t="t" r="r" b="b"/>
              <a:pathLst>
                <a:path w="10397" h="6137" extrusionOk="0">
                  <a:moveTo>
                    <a:pt x="5190" y="1"/>
                  </a:moveTo>
                  <a:cubicBezTo>
                    <a:pt x="2332" y="1"/>
                    <a:pt x="0" y="1368"/>
                    <a:pt x="0" y="3069"/>
                  </a:cubicBezTo>
                  <a:cubicBezTo>
                    <a:pt x="0" y="4769"/>
                    <a:pt x="2332" y="6137"/>
                    <a:pt x="5190" y="6137"/>
                  </a:cubicBezTo>
                  <a:cubicBezTo>
                    <a:pt x="8065" y="6137"/>
                    <a:pt x="10397" y="4752"/>
                    <a:pt x="10397" y="3069"/>
                  </a:cubicBezTo>
                  <a:cubicBezTo>
                    <a:pt x="10397" y="1368"/>
                    <a:pt x="8065" y="1"/>
                    <a:pt x="519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8" name="Google Shape;4818;p71"/>
            <p:cNvSpPr/>
            <p:nvPr/>
          </p:nvSpPr>
          <p:spPr>
            <a:xfrm>
              <a:off x="7067250" y="300700"/>
              <a:ext cx="260375" cy="153425"/>
            </a:xfrm>
            <a:custGeom>
              <a:avLst/>
              <a:gdLst/>
              <a:ahLst/>
              <a:cxnLst/>
              <a:rect l="l" t="t" r="r" b="b"/>
              <a:pathLst>
                <a:path w="10415" h="6137" extrusionOk="0">
                  <a:moveTo>
                    <a:pt x="5207" y="1"/>
                  </a:moveTo>
                  <a:cubicBezTo>
                    <a:pt x="2332" y="1"/>
                    <a:pt x="0" y="1368"/>
                    <a:pt x="0" y="3069"/>
                  </a:cubicBezTo>
                  <a:cubicBezTo>
                    <a:pt x="0" y="4769"/>
                    <a:pt x="2332" y="6137"/>
                    <a:pt x="5207" y="6137"/>
                  </a:cubicBezTo>
                  <a:cubicBezTo>
                    <a:pt x="8082" y="6137"/>
                    <a:pt x="10414" y="4752"/>
                    <a:pt x="10414" y="3069"/>
                  </a:cubicBezTo>
                  <a:cubicBezTo>
                    <a:pt x="10414" y="1368"/>
                    <a:pt x="8082" y="1"/>
                    <a:pt x="520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9" name="Google Shape;4819;p71"/>
            <p:cNvSpPr/>
            <p:nvPr/>
          </p:nvSpPr>
          <p:spPr>
            <a:xfrm>
              <a:off x="7197425" y="381775"/>
              <a:ext cx="831450" cy="268275"/>
            </a:xfrm>
            <a:custGeom>
              <a:avLst/>
              <a:gdLst/>
              <a:ahLst/>
              <a:cxnLst/>
              <a:rect l="l" t="t" r="r" b="b"/>
              <a:pathLst>
                <a:path w="33258" h="10731" fill="none" extrusionOk="0">
                  <a:moveTo>
                    <a:pt x="0" y="422"/>
                  </a:moveTo>
                  <a:cubicBezTo>
                    <a:pt x="2121" y="5155"/>
                    <a:pt x="7556" y="10730"/>
                    <a:pt x="16620" y="10730"/>
                  </a:cubicBezTo>
                  <a:cubicBezTo>
                    <a:pt x="29383" y="10730"/>
                    <a:pt x="33258" y="1"/>
                    <a:pt x="33258" y="1"/>
                  </a:cubicBezTo>
                </a:path>
              </a:pathLst>
            </a:custGeom>
            <a:noFill/>
            <a:ln w="43825" cap="rnd" cmpd="sng">
              <a:solidFill>
                <a:schemeClr val="dk1"/>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20" name="Google Shape;4820;p71"/>
          <p:cNvGrpSpPr/>
          <p:nvPr/>
        </p:nvGrpSpPr>
        <p:grpSpPr>
          <a:xfrm>
            <a:off x="8182460" y="3314017"/>
            <a:ext cx="939680" cy="845012"/>
            <a:chOff x="6787175" y="18300"/>
            <a:chExt cx="1646250" cy="1480400"/>
          </a:xfrm>
        </p:grpSpPr>
        <p:sp>
          <p:nvSpPr>
            <p:cNvPr id="4821" name="Google Shape;4821;p71"/>
            <p:cNvSpPr/>
            <p:nvPr/>
          </p:nvSpPr>
          <p:spPr>
            <a:xfrm>
              <a:off x="6787175" y="18300"/>
              <a:ext cx="1646250" cy="1480400"/>
            </a:xfrm>
            <a:custGeom>
              <a:avLst/>
              <a:gdLst/>
              <a:ahLst/>
              <a:cxnLst/>
              <a:rect l="l" t="t" r="r" b="b"/>
              <a:pathLst>
                <a:path w="65850" h="59216" extrusionOk="0">
                  <a:moveTo>
                    <a:pt x="32915" y="1"/>
                  </a:moveTo>
                  <a:cubicBezTo>
                    <a:pt x="19981" y="1"/>
                    <a:pt x="8103" y="8536"/>
                    <a:pt x="4436" y="21588"/>
                  </a:cubicBezTo>
                  <a:cubicBezTo>
                    <a:pt x="0" y="37331"/>
                    <a:pt x="9169" y="53671"/>
                    <a:pt x="24913" y="58106"/>
                  </a:cubicBezTo>
                  <a:cubicBezTo>
                    <a:pt x="27590" y="58857"/>
                    <a:pt x="30284" y="59216"/>
                    <a:pt x="32934" y="59216"/>
                  </a:cubicBezTo>
                  <a:cubicBezTo>
                    <a:pt x="45869" y="59216"/>
                    <a:pt x="57747" y="50678"/>
                    <a:pt x="61414" y="37612"/>
                  </a:cubicBezTo>
                  <a:cubicBezTo>
                    <a:pt x="65850" y="21886"/>
                    <a:pt x="56681" y="5529"/>
                    <a:pt x="40937" y="1111"/>
                  </a:cubicBezTo>
                  <a:cubicBezTo>
                    <a:pt x="38260" y="359"/>
                    <a:pt x="35565" y="1"/>
                    <a:pt x="3291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2" name="Google Shape;4822;p71"/>
            <p:cNvSpPr/>
            <p:nvPr/>
          </p:nvSpPr>
          <p:spPr>
            <a:xfrm>
              <a:off x="7343800" y="225650"/>
              <a:ext cx="81550" cy="115500"/>
            </a:xfrm>
            <a:custGeom>
              <a:avLst/>
              <a:gdLst/>
              <a:ahLst/>
              <a:cxnLst/>
              <a:rect l="l" t="t" r="r" b="b"/>
              <a:pathLst>
                <a:path w="3262" h="4620" extrusionOk="0">
                  <a:moveTo>
                    <a:pt x="1969" y="0"/>
                  </a:moveTo>
                  <a:cubicBezTo>
                    <a:pt x="1283" y="0"/>
                    <a:pt x="556" y="847"/>
                    <a:pt x="299" y="2003"/>
                  </a:cubicBezTo>
                  <a:cubicBezTo>
                    <a:pt x="1" y="3283"/>
                    <a:pt x="386" y="4440"/>
                    <a:pt x="1123" y="4598"/>
                  </a:cubicBezTo>
                  <a:cubicBezTo>
                    <a:pt x="1185" y="4613"/>
                    <a:pt x="1248" y="4620"/>
                    <a:pt x="1311" y="4620"/>
                  </a:cubicBezTo>
                  <a:cubicBezTo>
                    <a:pt x="1997" y="4620"/>
                    <a:pt x="2724" y="3773"/>
                    <a:pt x="2981" y="2617"/>
                  </a:cubicBezTo>
                  <a:cubicBezTo>
                    <a:pt x="3262" y="1337"/>
                    <a:pt x="2893" y="180"/>
                    <a:pt x="2157" y="22"/>
                  </a:cubicBezTo>
                  <a:cubicBezTo>
                    <a:pt x="2095" y="7"/>
                    <a:pt x="2032" y="0"/>
                    <a:pt x="19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3" name="Google Shape;4823;p71"/>
            <p:cNvSpPr/>
            <p:nvPr/>
          </p:nvSpPr>
          <p:spPr>
            <a:xfrm>
              <a:off x="7797000" y="225975"/>
              <a:ext cx="83750" cy="120975"/>
            </a:xfrm>
            <a:custGeom>
              <a:avLst/>
              <a:gdLst/>
              <a:ahLst/>
              <a:cxnLst/>
              <a:rect l="l" t="t" r="r" b="b"/>
              <a:pathLst>
                <a:path w="3350" h="4839" extrusionOk="0">
                  <a:moveTo>
                    <a:pt x="1254" y="1"/>
                  </a:moveTo>
                  <a:cubicBezTo>
                    <a:pt x="1186" y="1"/>
                    <a:pt x="1119" y="9"/>
                    <a:pt x="1052" y="27"/>
                  </a:cubicBezTo>
                  <a:cubicBezTo>
                    <a:pt x="316" y="202"/>
                    <a:pt x="1" y="1447"/>
                    <a:pt x="351" y="2762"/>
                  </a:cubicBezTo>
                  <a:cubicBezTo>
                    <a:pt x="654" y="3974"/>
                    <a:pt x="1408" y="4839"/>
                    <a:pt x="2096" y="4839"/>
                  </a:cubicBezTo>
                  <a:cubicBezTo>
                    <a:pt x="2164" y="4839"/>
                    <a:pt x="2231" y="4830"/>
                    <a:pt x="2297" y="4813"/>
                  </a:cubicBezTo>
                  <a:cubicBezTo>
                    <a:pt x="3034" y="4638"/>
                    <a:pt x="3349" y="3393"/>
                    <a:pt x="3016" y="2078"/>
                  </a:cubicBezTo>
                  <a:cubicBezTo>
                    <a:pt x="2697" y="865"/>
                    <a:pt x="1942" y="1"/>
                    <a:pt x="1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4" name="Google Shape;4824;p71"/>
            <p:cNvSpPr/>
            <p:nvPr/>
          </p:nvSpPr>
          <p:spPr>
            <a:xfrm>
              <a:off x="7898250" y="300700"/>
              <a:ext cx="259925" cy="153425"/>
            </a:xfrm>
            <a:custGeom>
              <a:avLst/>
              <a:gdLst/>
              <a:ahLst/>
              <a:cxnLst/>
              <a:rect l="l" t="t" r="r" b="b"/>
              <a:pathLst>
                <a:path w="10397" h="6137" extrusionOk="0">
                  <a:moveTo>
                    <a:pt x="5190" y="1"/>
                  </a:moveTo>
                  <a:cubicBezTo>
                    <a:pt x="2332" y="1"/>
                    <a:pt x="0" y="1368"/>
                    <a:pt x="0" y="3069"/>
                  </a:cubicBezTo>
                  <a:cubicBezTo>
                    <a:pt x="0" y="4769"/>
                    <a:pt x="2332" y="6137"/>
                    <a:pt x="5190" y="6137"/>
                  </a:cubicBezTo>
                  <a:cubicBezTo>
                    <a:pt x="8065" y="6137"/>
                    <a:pt x="10397" y="4752"/>
                    <a:pt x="10397" y="3069"/>
                  </a:cubicBezTo>
                  <a:cubicBezTo>
                    <a:pt x="10397" y="1368"/>
                    <a:pt x="8065" y="1"/>
                    <a:pt x="519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5" name="Google Shape;4825;p71"/>
            <p:cNvSpPr/>
            <p:nvPr/>
          </p:nvSpPr>
          <p:spPr>
            <a:xfrm>
              <a:off x="7067250" y="300700"/>
              <a:ext cx="260375" cy="153425"/>
            </a:xfrm>
            <a:custGeom>
              <a:avLst/>
              <a:gdLst/>
              <a:ahLst/>
              <a:cxnLst/>
              <a:rect l="l" t="t" r="r" b="b"/>
              <a:pathLst>
                <a:path w="10415" h="6137" extrusionOk="0">
                  <a:moveTo>
                    <a:pt x="5207" y="1"/>
                  </a:moveTo>
                  <a:cubicBezTo>
                    <a:pt x="2332" y="1"/>
                    <a:pt x="0" y="1368"/>
                    <a:pt x="0" y="3069"/>
                  </a:cubicBezTo>
                  <a:cubicBezTo>
                    <a:pt x="0" y="4769"/>
                    <a:pt x="2332" y="6137"/>
                    <a:pt x="5207" y="6137"/>
                  </a:cubicBezTo>
                  <a:cubicBezTo>
                    <a:pt x="8082" y="6137"/>
                    <a:pt x="10414" y="4752"/>
                    <a:pt x="10414" y="3069"/>
                  </a:cubicBezTo>
                  <a:cubicBezTo>
                    <a:pt x="10414" y="1368"/>
                    <a:pt x="8082" y="1"/>
                    <a:pt x="520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6" name="Google Shape;4826;p71"/>
            <p:cNvSpPr/>
            <p:nvPr/>
          </p:nvSpPr>
          <p:spPr>
            <a:xfrm>
              <a:off x="7197425" y="381775"/>
              <a:ext cx="831450" cy="268275"/>
            </a:xfrm>
            <a:custGeom>
              <a:avLst/>
              <a:gdLst/>
              <a:ahLst/>
              <a:cxnLst/>
              <a:rect l="l" t="t" r="r" b="b"/>
              <a:pathLst>
                <a:path w="33258" h="10731" fill="none" extrusionOk="0">
                  <a:moveTo>
                    <a:pt x="0" y="422"/>
                  </a:moveTo>
                  <a:cubicBezTo>
                    <a:pt x="2121" y="5155"/>
                    <a:pt x="7556" y="10730"/>
                    <a:pt x="16620" y="10730"/>
                  </a:cubicBezTo>
                  <a:cubicBezTo>
                    <a:pt x="29383" y="10730"/>
                    <a:pt x="33258" y="1"/>
                    <a:pt x="33258" y="1"/>
                  </a:cubicBezTo>
                </a:path>
              </a:pathLst>
            </a:custGeom>
            <a:noFill/>
            <a:ln w="43825" cap="rnd" cmpd="sng">
              <a:solidFill>
                <a:schemeClr val="dk1"/>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Google Shape;4127;p50">
            <a:extLst>
              <a:ext uri="{FF2B5EF4-FFF2-40B4-BE49-F238E27FC236}">
                <a16:creationId xmlns:a16="http://schemas.microsoft.com/office/drawing/2014/main" id="{7526C3FB-8371-BE02-B4CC-4EC8B55AA032}"/>
              </a:ext>
            </a:extLst>
          </p:cNvPr>
          <p:cNvSpPr txBox="1">
            <a:spLocks/>
          </p:cNvSpPr>
          <p:nvPr/>
        </p:nvSpPr>
        <p:spPr>
          <a:xfrm>
            <a:off x="2593198" y="-49289"/>
            <a:ext cx="5749129" cy="260779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3600"/>
              <a:buFont typeface="Ranchers"/>
              <a:buNone/>
              <a:defRPr sz="7300" b="0" i="0" u="none" strike="noStrike" cap="none">
                <a:solidFill>
                  <a:schemeClr val="accent6"/>
                </a:solidFill>
                <a:latin typeface="Ranchers"/>
                <a:ea typeface="Ranchers"/>
                <a:cs typeface="Ranchers"/>
                <a:sym typeface="Ranchers"/>
              </a:defRPr>
            </a:lvl1pPr>
            <a:lvl2pPr marR="0" lvl="1"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2pPr>
            <a:lvl3pPr marR="0" lvl="2"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3pPr>
            <a:lvl4pPr marR="0" lvl="3"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4pPr>
            <a:lvl5pPr marR="0" lvl="4"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5pPr>
            <a:lvl6pPr marR="0" lvl="5"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6pPr>
            <a:lvl7pPr marR="0" lvl="6"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7pPr>
            <a:lvl8pPr marR="0" lvl="7"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8pPr>
            <a:lvl9pPr marR="0" lvl="8"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9pPr>
          </a:lstStyle>
          <a:p>
            <a:pPr>
              <a:lnSpc>
                <a:spcPct val="150000"/>
              </a:lnSpc>
            </a:pPr>
            <a:r>
              <a:rPr lang="ar-KW" sz="36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تمنياتي لكم بحياة مليئة بالسعادة</a:t>
            </a:r>
          </a:p>
        </p:txBody>
      </p:sp>
      <p:grpSp>
        <p:nvGrpSpPr>
          <p:cNvPr id="5" name="Google Shape;4801;p71">
            <a:extLst>
              <a:ext uri="{FF2B5EF4-FFF2-40B4-BE49-F238E27FC236}">
                <a16:creationId xmlns:a16="http://schemas.microsoft.com/office/drawing/2014/main" id="{9EDF4009-6DB9-FAAC-864C-3C1E37086A84}"/>
              </a:ext>
            </a:extLst>
          </p:cNvPr>
          <p:cNvGrpSpPr/>
          <p:nvPr/>
        </p:nvGrpSpPr>
        <p:grpSpPr>
          <a:xfrm>
            <a:off x="2227590" y="1081529"/>
            <a:ext cx="573215" cy="519009"/>
            <a:chOff x="6787175" y="18300"/>
            <a:chExt cx="1646250" cy="1480400"/>
          </a:xfrm>
        </p:grpSpPr>
        <p:sp>
          <p:nvSpPr>
            <p:cNvPr id="6" name="Google Shape;4802;p71">
              <a:extLst>
                <a:ext uri="{FF2B5EF4-FFF2-40B4-BE49-F238E27FC236}">
                  <a16:creationId xmlns:a16="http://schemas.microsoft.com/office/drawing/2014/main" id="{3B7162F7-90CB-3693-37DE-DF4BDDB34167}"/>
                </a:ext>
              </a:extLst>
            </p:cNvPr>
            <p:cNvSpPr/>
            <p:nvPr/>
          </p:nvSpPr>
          <p:spPr>
            <a:xfrm>
              <a:off x="6787175" y="18300"/>
              <a:ext cx="1646250" cy="1480400"/>
            </a:xfrm>
            <a:custGeom>
              <a:avLst/>
              <a:gdLst/>
              <a:ahLst/>
              <a:cxnLst/>
              <a:rect l="l" t="t" r="r" b="b"/>
              <a:pathLst>
                <a:path w="65850" h="59216" extrusionOk="0">
                  <a:moveTo>
                    <a:pt x="32915" y="1"/>
                  </a:moveTo>
                  <a:cubicBezTo>
                    <a:pt x="19981" y="1"/>
                    <a:pt x="8103" y="8536"/>
                    <a:pt x="4436" y="21588"/>
                  </a:cubicBezTo>
                  <a:cubicBezTo>
                    <a:pt x="0" y="37331"/>
                    <a:pt x="9169" y="53671"/>
                    <a:pt x="24913" y="58106"/>
                  </a:cubicBezTo>
                  <a:cubicBezTo>
                    <a:pt x="27590" y="58857"/>
                    <a:pt x="30284" y="59216"/>
                    <a:pt x="32934" y="59216"/>
                  </a:cubicBezTo>
                  <a:cubicBezTo>
                    <a:pt x="45869" y="59216"/>
                    <a:pt x="57747" y="50678"/>
                    <a:pt x="61414" y="37612"/>
                  </a:cubicBezTo>
                  <a:cubicBezTo>
                    <a:pt x="65850" y="21886"/>
                    <a:pt x="56681" y="5529"/>
                    <a:pt x="40937" y="1111"/>
                  </a:cubicBezTo>
                  <a:cubicBezTo>
                    <a:pt x="38260" y="359"/>
                    <a:pt x="35565" y="1"/>
                    <a:pt x="329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803;p71">
              <a:extLst>
                <a:ext uri="{FF2B5EF4-FFF2-40B4-BE49-F238E27FC236}">
                  <a16:creationId xmlns:a16="http://schemas.microsoft.com/office/drawing/2014/main" id="{FE58E886-0B66-EC32-74CE-D7EE9FEE323A}"/>
                </a:ext>
              </a:extLst>
            </p:cNvPr>
            <p:cNvSpPr/>
            <p:nvPr/>
          </p:nvSpPr>
          <p:spPr>
            <a:xfrm>
              <a:off x="7343800" y="225650"/>
              <a:ext cx="81550" cy="115500"/>
            </a:xfrm>
            <a:custGeom>
              <a:avLst/>
              <a:gdLst/>
              <a:ahLst/>
              <a:cxnLst/>
              <a:rect l="l" t="t" r="r" b="b"/>
              <a:pathLst>
                <a:path w="3262" h="4620" extrusionOk="0">
                  <a:moveTo>
                    <a:pt x="1969" y="0"/>
                  </a:moveTo>
                  <a:cubicBezTo>
                    <a:pt x="1283" y="0"/>
                    <a:pt x="556" y="847"/>
                    <a:pt x="299" y="2003"/>
                  </a:cubicBezTo>
                  <a:cubicBezTo>
                    <a:pt x="1" y="3283"/>
                    <a:pt x="386" y="4440"/>
                    <a:pt x="1123" y="4598"/>
                  </a:cubicBezTo>
                  <a:cubicBezTo>
                    <a:pt x="1185" y="4613"/>
                    <a:pt x="1248" y="4620"/>
                    <a:pt x="1311" y="4620"/>
                  </a:cubicBezTo>
                  <a:cubicBezTo>
                    <a:pt x="1997" y="4620"/>
                    <a:pt x="2724" y="3773"/>
                    <a:pt x="2981" y="2617"/>
                  </a:cubicBezTo>
                  <a:cubicBezTo>
                    <a:pt x="3262" y="1337"/>
                    <a:pt x="2893" y="180"/>
                    <a:pt x="2157" y="22"/>
                  </a:cubicBezTo>
                  <a:cubicBezTo>
                    <a:pt x="2095" y="7"/>
                    <a:pt x="2032" y="0"/>
                    <a:pt x="19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4804;p71">
              <a:extLst>
                <a:ext uri="{FF2B5EF4-FFF2-40B4-BE49-F238E27FC236}">
                  <a16:creationId xmlns:a16="http://schemas.microsoft.com/office/drawing/2014/main" id="{AC99A20C-3CD1-1A71-DE8C-D2F37A3DDE64}"/>
                </a:ext>
              </a:extLst>
            </p:cNvPr>
            <p:cNvSpPr/>
            <p:nvPr/>
          </p:nvSpPr>
          <p:spPr>
            <a:xfrm>
              <a:off x="7797000" y="225975"/>
              <a:ext cx="83750" cy="120975"/>
            </a:xfrm>
            <a:custGeom>
              <a:avLst/>
              <a:gdLst/>
              <a:ahLst/>
              <a:cxnLst/>
              <a:rect l="l" t="t" r="r" b="b"/>
              <a:pathLst>
                <a:path w="3350" h="4839" extrusionOk="0">
                  <a:moveTo>
                    <a:pt x="1254" y="1"/>
                  </a:moveTo>
                  <a:cubicBezTo>
                    <a:pt x="1186" y="1"/>
                    <a:pt x="1119" y="9"/>
                    <a:pt x="1052" y="27"/>
                  </a:cubicBezTo>
                  <a:cubicBezTo>
                    <a:pt x="316" y="202"/>
                    <a:pt x="1" y="1447"/>
                    <a:pt x="351" y="2762"/>
                  </a:cubicBezTo>
                  <a:cubicBezTo>
                    <a:pt x="654" y="3974"/>
                    <a:pt x="1408" y="4839"/>
                    <a:pt x="2096" y="4839"/>
                  </a:cubicBezTo>
                  <a:cubicBezTo>
                    <a:pt x="2164" y="4839"/>
                    <a:pt x="2231" y="4830"/>
                    <a:pt x="2297" y="4813"/>
                  </a:cubicBezTo>
                  <a:cubicBezTo>
                    <a:pt x="3034" y="4638"/>
                    <a:pt x="3349" y="3393"/>
                    <a:pt x="3016" y="2078"/>
                  </a:cubicBezTo>
                  <a:cubicBezTo>
                    <a:pt x="2697" y="865"/>
                    <a:pt x="1942" y="1"/>
                    <a:pt x="1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805;p71">
              <a:extLst>
                <a:ext uri="{FF2B5EF4-FFF2-40B4-BE49-F238E27FC236}">
                  <a16:creationId xmlns:a16="http://schemas.microsoft.com/office/drawing/2014/main" id="{89AEE307-AC9E-7EB9-A84C-B3C562571AEE}"/>
                </a:ext>
              </a:extLst>
            </p:cNvPr>
            <p:cNvSpPr/>
            <p:nvPr/>
          </p:nvSpPr>
          <p:spPr>
            <a:xfrm>
              <a:off x="7898250" y="300700"/>
              <a:ext cx="259925" cy="153425"/>
            </a:xfrm>
            <a:custGeom>
              <a:avLst/>
              <a:gdLst/>
              <a:ahLst/>
              <a:cxnLst/>
              <a:rect l="l" t="t" r="r" b="b"/>
              <a:pathLst>
                <a:path w="10397" h="6137" extrusionOk="0">
                  <a:moveTo>
                    <a:pt x="5190" y="1"/>
                  </a:moveTo>
                  <a:cubicBezTo>
                    <a:pt x="2332" y="1"/>
                    <a:pt x="0" y="1368"/>
                    <a:pt x="0" y="3069"/>
                  </a:cubicBezTo>
                  <a:cubicBezTo>
                    <a:pt x="0" y="4769"/>
                    <a:pt x="2332" y="6137"/>
                    <a:pt x="5190" y="6137"/>
                  </a:cubicBezTo>
                  <a:cubicBezTo>
                    <a:pt x="8065" y="6137"/>
                    <a:pt x="10397" y="4752"/>
                    <a:pt x="10397" y="3069"/>
                  </a:cubicBezTo>
                  <a:cubicBezTo>
                    <a:pt x="10397" y="1368"/>
                    <a:pt x="8065" y="1"/>
                    <a:pt x="519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4806;p71">
              <a:extLst>
                <a:ext uri="{FF2B5EF4-FFF2-40B4-BE49-F238E27FC236}">
                  <a16:creationId xmlns:a16="http://schemas.microsoft.com/office/drawing/2014/main" id="{44A6FF05-030D-A2B2-A70A-5FDF11794D4A}"/>
                </a:ext>
              </a:extLst>
            </p:cNvPr>
            <p:cNvSpPr/>
            <p:nvPr/>
          </p:nvSpPr>
          <p:spPr>
            <a:xfrm>
              <a:off x="7067250" y="300700"/>
              <a:ext cx="260375" cy="153425"/>
            </a:xfrm>
            <a:custGeom>
              <a:avLst/>
              <a:gdLst/>
              <a:ahLst/>
              <a:cxnLst/>
              <a:rect l="l" t="t" r="r" b="b"/>
              <a:pathLst>
                <a:path w="10415" h="6137" extrusionOk="0">
                  <a:moveTo>
                    <a:pt x="5207" y="1"/>
                  </a:moveTo>
                  <a:cubicBezTo>
                    <a:pt x="2332" y="1"/>
                    <a:pt x="0" y="1368"/>
                    <a:pt x="0" y="3069"/>
                  </a:cubicBezTo>
                  <a:cubicBezTo>
                    <a:pt x="0" y="4769"/>
                    <a:pt x="2332" y="6137"/>
                    <a:pt x="5207" y="6137"/>
                  </a:cubicBezTo>
                  <a:cubicBezTo>
                    <a:pt x="8082" y="6137"/>
                    <a:pt x="10414" y="4752"/>
                    <a:pt x="10414" y="3069"/>
                  </a:cubicBezTo>
                  <a:cubicBezTo>
                    <a:pt x="10414" y="1368"/>
                    <a:pt x="8082" y="1"/>
                    <a:pt x="520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4807;p71">
              <a:extLst>
                <a:ext uri="{FF2B5EF4-FFF2-40B4-BE49-F238E27FC236}">
                  <a16:creationId xmlns:a16="http://schemas.microsoft.com/office/drawing/2014/main" id="{2CF2A563-7412-7CD9-A5A5-3E5A8C11D893}"/>
                </a:ext>
              </a:extLst>
            </p:cNvPr>
            <p:cNvSpPr/>
            <p:nvPr/>
          </p:nvSpPr>
          <p:spPr>
            <a:xfrm>
              <a:off x="7197425" y="381775"/>
              <a:ext cx="831450" cy="268275"/>
            </a:xfrm>
            <a:custGeom>
              <a:avLst/>
              <a:gdLst/>
              <a:ahLst/>
              <a:cxnLst/>
              <a:rect l="l" t="t" r="r" b="b"/>
              <a:pathLst>
                <a:path w="33258" h="10731" fill="none" extrusionOk="0">
                  <a:moveTo>
                    <a:pt x="0" y="422"/>
                  </a:moveTo>
                  <a:cubicBezTo>
                    <a:pt x="2121" y="5155"/>
                    <a:pt x="7556" y="10730"/>
                    <a:pt x="16620" y="10730"/>
                  </a:cubicBezTo>
                  <a:cubicBezTo>
                    <a:pt x="29383" y="10730"/>
                    <a:pt x="33258" y="1"/>
                    <a:pt x="33258" y="1"/>
                  </a:cubicBezTo>
                </a:path>
              </a:pathLst>
            </a:custGeom>
            <a:noFill/>
            <a:ln w="43825" cap="rnd" cmpd="sng">
              <a:solidFill>
                <a:schemeClr val="dk1"/>
              </a:solidFill>
              <a:prstDash val="solid"/>
              <a:miter lim="175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689"/>
        <p:cNvGrpSpPr/>
        <p:nvPr/>
      </p:nvGrpSpPr>
      <p:grpSpPr>
        <a:xfrm>
          <a:off x="0" y="0"/>
          <a:ext cx="0" cy="0"/>
          <a:chOff x="0" y="0"/>
          <a:chExt cx="0" cy="0"/>
        </a:xfrm>
      </p:grpSpPr>
      <p:sp>
        <p:nvSpPr>
          <p:cNvPr id="4690" name="Google Shape;4690;p70"/>
          <p:cNvSpPr txBox="1">
            <a:spLocks noGrp="1"/>
          </p:cNvSpPr>
          <p:nvPr>
            <p:ph type="ctrTitle"/>
          </p:nvPr>
        </p:nvSpPr>
        <p:spPr>
          <a:xfrm>
            <a:off x="720125" y="1174350"/>
            <a:ext cx="3852000" cy="2794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2"/>
                </a:solidFill>
              </a:rPr>
              <a:t>Thank </a:t>
            </a:r>
            <a:r>
              <a:rPr lang="en">
                <a:solidFill>
                  <a:schemeClr val="accent1"/>
                </a:solidFill>
              </a:rPr>
              <a:t>You!</a:t>
            </a:r>
            <a:endParaRPr>
              <a:solidFill>
                <a:schemeClr val="accent1"/>
              </a:solidFill>
            </a:endParaRPr>
          </a:p>
        </p:txBody>
      </p:sp>
      <p:sp>
        <p:nvSpPr>
          <p:cNvPr id="4701" name="Google Shape;4701;p70">
            <a:hlinkClick r:id="" action="ppaction://noaction"/>
          </p:cNvPr>
          <p:cNvSpPr/>
          <p:nvPr/>
        </p:nvSpPr>
        <p:spPr>
          <a:xfrm>
            <a:off x="79618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702" name="Google Shape;4702;p70">
            <a:hlinkClick r:id="" action="ppaction://hlinkshowjump?jump=nextslide"/>
          </p:cNvPr>
          <p:cNvSpPr/>
          <p:nvPr/>
        </p:nvSpPr>
        <p:spPr>
          <a:xfrm>
            <a:off x="8069737" y="545738"/>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3" name="Google Shape;4703;p70">
            <a:hlinkClick r:id="" action="ppaction://hlinkshowjump?jump=previousslide"/>
          </p:cNvPr>
          <p:cNvSpPr/>
          <p:nvPr/>
        </p:nvSpPr>
        <p:spPr>
          <a:xfrm flipH="1">
            <a:off x="8069662" y="380050"/>
            <a:ext cx="253200" cy="145500"/>
          </a:xfrm>
          <a:prstGeom prst="rightArrow">
            <a:avLst>
              <a:gd name="adj1" fmla="val 50000"/>
              <a:gd name="adj2" fmla="val 50000"/>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4" name="Google Shape;4704;p70">
            <a:hlinkClick r:id="rId3" action="ppaction://hlinksldjump"/>
          </p:cNvPr>
          <p:cNvSpPr/>
          <p:nvPr/>
        </p:nvSpPr>
        <p:spPr>
          <a:xfrm>
            <a:off x="7419349" y="323851"/>
            <a:ext cx="468900" cy="4236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rgbClr val="141414"/>
              </a:buClr>
              <a:buSzPts val="1100"/>
              <a:buFont typeface="Arial"/>
              <a:buNone/>
            </a:pPr>
            <a:endParaRPr sz="100"/>
          </a:p>
        </p:txBody>
      </p:sp>
      <p:sp>
        <p:nvSpPr>
          <p:cNvPr id="4705" name="Google Shape;4705;p70">
            <a:hlinkClick r:id="rId3" action="ppaction://hlinksldjump"/>
          </p:cNvPr>
          <p:cNvSpPr/>
          <p:nvPr/>
        </p:nvSpPr>
        <p:spPr>
          <a:xfrm>
            <a:off x="7549490" y="432901"/>
            <a:ext cx="208627" cy="205474"/>
          </a:xfrm>
          <a:custGeom>
            <a:avLst/>
            <a:gdLst/>
            <a:ahLst/>
            <a:cxnLst/>
            <a:rect l="l" t="t" r="r" b="b"/>
            <a:pathLst>
              <a:path w="212885" h="209134" extrusionOk="0">
                <a:moveTo>
                  <a:pt x="106442" y="0"/>
                </a:moveTo>
                <a:cubicBezTo>
                  <a:pt x="101296" y="0"/>
                  <a:pt x="96467" y="2010"/>
                  <a:pt x="92840" y="5637"/>
                </a:cubicBezTo>
                <a:lnTo>
                  <a:pt x="7574" y="90903"/>
                </a:lnTo>
                <a:cubicBezTo>
                  <a:pt x="7525" y="90928"/>
                  <a:pt x="7501" y="90977"/>
                  <a:pt x="7476" y="91001"/>
                </a:cubicBezTo>
                <a:cubicBezTo>
                  <a:pt x="1" y="98501"/>
                  <a:pt x="25" y="110682"/>
                  <a:pt x="7525" y="118181"/>
                </a:cubicBezTo>
                <a:cubicBezTo>
                  <a:pt x="10932" y="121613"/>
                  <a:pt x="15466" y="123598"/>
                  <a:pt x="20294" y="123794"/>
                </a:cubicBezTo>
                <a:cubicBezTo>
                  <a:pt x="20490" y="123818"/>
                  <a:pt x="20686" y="123818"/>
                  <a:pt x="20882" y="123818"/>
                </a:cubicBezTo>
                <a:lnTo>
                  <a:pt x="24289" y="123818"/>
                </a:lnTo>
                <a:lnTo>
                  <a:pt x="24289" y="186610"/>
                </a:lnTo>
                <a:cubicBezTo>
                  <a:pt x="24289" y="199036"/>
                  <a:pt x="34387" y="209133"/>
                  <a:pt x="46813" y="209133"/>
                </a:cubicBezTo>
                <a:lnTo>
                  <a:pt x="80194" y="209133"/>
                </a:lnTo>
                <a:cubicBezTo>
                  <a:pt x="83576" y="209133"/>
                  <a:pt x="86321" y="206388"/>
                  <a:pt x="86321" y="203006"/>
                </a:cubicBezTo>
                <a:lnTo>
                  <a:pt x="86321" y="153793"/>
                </a:lnTo>
                <a:cubicBezTo>
                  <a:pt x="86321" y="148131"/>
                  <a:pt x="90928" y="143523"/>
                  <a:pt x="96614" y="143523"/>
                </a:cubicBezTo>
                <a:lnTo>
                  <a:pt x="116295" y="143523"/>
                </a:lnTo>
                <a:cubicBezTo>
                  <a:pt x="121956" y="143523"/>
                  <a:pt x="126564" y="148131"/>
                  <a:pt x="126564" y="153793"/>
                </a:cubicBezTo>
                <a:lnTo>
                  <a:pt x="126564" y="203006"/>
                </a:lnTo>
                <a:cubicBezTo>
                  <a:pt x="126564" y="206388"/>
                  <a:pt x="129309" y="209133"/>
                  <a:pt x="132691" y="209133"/>
                </a:cubicBezTo>
                <a:lnTo>
                  <a:pt x="166072" y="209133"/>
                </a:lnTo>
                <a:cubicBezTo>
                  <a:pt x="178498" y="209133"/>
                  <a:pt x="188620" y="199036"/>
                  <a:pt x="188620" y="186610"/>
                </a:cubicBezTo>
                <a:lnTo>
                  <a:pt x="188620" y="123818"/>
                </a:lnTo>
                <a:lnTo>
                  <a:pt x="191757" y="123818"/>
                </a:lnTo>
                <a:cubicBezTo>
                  <a:pt x="196904" y="123818"/>
                  <a:pt x="201733" y="121833"/>
                  <a:pt x="205384" y="118181"/>
                </a:cubicBezTo>
                <a:cubicBezTo>
                  <a:pt x="212884" y="110682"/>
                  <a:pt x="212884" y="98476"/>
                  <a:pt x="205384" y="90977"/>
                </a:cubicBezTo>
                <a:lnTo>
                  <a:pt x="205384" y="90952"/>
                </a:lnTo>
                <a:lnTo>
                  <a:pt x="120069" y="5637"/>
                </a:lnTo>
                <a:cubicBezTo>
                  <a:pt x="116417" y="2010"/>
                  <a:pt x="111589" y="0"/>
                  <a:pt x="106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مستطيل 3">
            <a:extLst>
              <a:ext uri="{FF2B5EF4-FFF2-40B4-BE49-F238E27FC236}">
                <a16:creationId xmlns:a16="http://schemas.microsoft.com/office/drawing/2014/main" id="{8011A979-227B-AA15-FEFC-767CE1049990}"/>
              </a:ext>
            </a:extLst>
          </p:cNvPr>
          <p:cNvSpPr/>
          <p:nvPr/>
        </p:nvSpPr>
        <p:spPr>
          <a:xfrm>
            <a:off x="4661210" y="3144644"/>
            <a:ext cx="3661652" cy="951571"/>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Google Shape;4127;p50">
            <a:extLst>
              <a:ext uri="{FF2B5EF4-FFF2-40B4-BE49-F238E27FC236}">
                <a16:creationId xmlns:a16="http://schemas.microsoft.com/office/drawing/2014/main" id="{27C53A33-825E-40B5-9BAB-CE2CC97A2515}"/>
              </a:ext>
            </a:extLst>
          </p:cNvPr>
          <p:cNvSpPr txBox="1">
            <a:spLocks/>
          </p:cNvSpPr>
          <p:nvPr/>
        </p:nvSpPr>
        <p:spPr>
          <a:xfrm>
            <a:off x="3394871" y="1195968"/>
            <a:ext cx="5749129" cy="260779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6"/>
              </a:buClr>
              <a:buSzPts val="3600"/>
              <a:buFont typeface="Ranchers"/>
              <a:buNone/>
              <a:defRPr sz="7300" b="0" i="0" u="none" strike="noStrike" cap="none">
                <a:solidFill>
                  <a:schemeClr val="accent6"/>
                </a:solidFill>
                <a:latin typeface="Ranchers"/>
                <a:ea typeface="Ranchers"/>
                <a:cs typeface="Ranchers"/>
                <a:sym typeface="Ranchers"/>
              </a:defRPr>
            </a:lvl1pPr>
            <a:lvl2pPr marR="0" lvl="1"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2pPr>
            <a:lvl3pPr marR="0" lvl="2"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3pPr>
            <a:lvl4pPr marR="0" lvl="3"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4pPr>
            <a:lvl5pPr marR="0" lvl="4"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5pPr>
            <a:lvl6pPr marR="0" lvl="5"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6pPr>
            <a:lvl7pPr marR="0" lvl="6"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7pPr>
            <a:lvl8pPr marR="0" lvl="7"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8pPr>
            <a:lvl9pPr marR="0" lvl="8" algn="ctr" rtl="0">
              <a:lnSpc>
                <a:spcPct val="100000"/>
              </a:lnSpc>
              <a:spcBef>
                <a:spcPts val="0"/>
              </a:spcBef>
              <a:spcAft>
                <a:spcPts val="0"/>
              </a:spcAft>
              <a:buClr>
                <a:schemeClr val="accent6"/>
              </a:buClr>
              <a:buSzPts val="3600"/>
              <a:buFont typeface="Ranchers"/>
              <a:buNone/>
              <a:defRPr sz="3600" b="0" i="0" u="none" strike="noStrike" cap="none">
                <a:solidFill>
                  <a:schemeClr val="accent6"/>
                </a:solidFill>
                <a:latin typeface="Ranchers"/>
                <a:ea typeface="Ranchers"/>
                <a:cs typeface="Ranchers"/>
                <a:sym typeface="Ranchers"/>
              </a:defRPr>
            </a:lvl9pPr>
          </a:lstStyle>
          <a:p>
            <a:pPr>
              <a:lnSpc>
                <a:spcPct val="150000"/>
              </a:lnSpc>
            </a:pPr>
            <a: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شكرا لحضوركم </a:t>
            </a:r>
          </a:p>
          <a:p>
            <a:pPr>
              <a:lnSpc>
                <a:spcPct val="150000"/>
              </a:lnSpc>
            </a:pPr>
            <a:r>
              <a:rPr lang="ar-KW"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ومشاركتكم</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690"/>
                                        </p:tgtEl>
                                        <p:attrNameLst>
                                          <p:attrName>style.visibility</p:attrName>
                                        </p:attrNameLst>
                                      </p:cBhvr>
                                      <p:to>
                                        <p:strVal val="visible"/>
                                      </p:to>
                                    </p:set>
                                    <p:anim calcmode="lin" valueType="num">
                                      <p:cBhvr additive="base">
                                        <p:cTn id="7" dur="1000"/>
                                        <p:tgtEl>
                                          <p:spTgt spid="4690"/>
                                        </p:tgtEl>
                                        <p:attrNameLst>
                                          <p:attrName>ppt_w</p:attrName>
                                        </p:attrNameLst>
                                      </p:cBhvr>
                                      <p:tavLst>
                                        <p:tav tm="0">
                                          <p:val>
                                            <p:strVal val="0"/>
                                          </p:val>
                                        </p:tav>
                                        <p:tav tm="100000">
                                          <p:val>
                                            <p:strVal val="#ppt_w"/>
                                          </p:val>
                                        </p:tav>
                                      </p:tavLst>
                                    </p:anim>
                                    <p:anim calcmode="lin" valueType="num">
                                      <p:cBhvr additive="base">
                                        <p:cTn id="8" dur="1000"/>
                                        <p:tgtEl>
                                          <p:spTgt spid="469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International Moment of Laughter Day by Slidesgo">
  <a:themeElements>
    <a:clrScheme name="Simple Light">
      <a:dk1>
        <a:srgbClr val="037BA7"/>
      </a:dk1>
      <a:lt1>
        <a:srgbClr val="FFFFFF"/>
      </a:lt1>
      <a:dk2>
        <a:srgbClr val="595959"/>
      </a:dk2>
      <a:lt2>
        <a:srgbClr val="FF80D1"/>
      </a:lt2>
      <a:accent1>
        <a:srgbClr val="00C5BB"/>
      </a:accent1>
      <a:accent2>
        <a:srgbClr val="FFD000"/>
      </a:accent2>
      <a:accent3>
        <a:srgbClr val="FF9831"/>
      </a:accent3>
      <a:accent4>
        <a:srgbClr val="B97DD9"/>
      </a:accent4>
      <a:accent5>
        <a:srgbClr val="FF5656"/>
      </a:accent5>
      <a:accent6>
        <a:srgbClr val="0092C7"/>
      </a:accent6>
      <a:hlink>
        <a:srgbClr val="FF80D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980</Words>
  <Application>Microsoft Office PowerPoint</Application>
  <PresentationFormat>عرض على الشاشة (16:9)</PresentationFormat>
  <Paragraphs>110</Paragraphs>
  <Slides>37</Slides>
  <Notes>33</Notes>
  <HiddenSlides>0</HiddenSlides>
  <MMClips>1</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37</vt:i4>
      </vt:variant>
    </vt:vector>
  </HeadingPairs>
  <TitlesOfParts>
    <vt:vector size="45" baseType="lpstr">
      <vt:lpstr>Verdana</vt:lpstr>
      <vt:lpstr>Raleway</vt:lpstr>
      <vt:lpstr>Arial</vt:lpstr>
      <vt:lpstr>Bebas Neue</vt:lpstr>
      <vt:lpstr>Open Sans</vt:lpstr>
      <vt:lpstr>Ranchers</vt:lpstr>
      <vt:lpstr>Calibri</vt:lpstr>
      <vt:lpstr>International Moment of Laughter Day by Slidesgo</vt:lpstr>
      <vt:lpstr>هرمون   السعادة  </vt:lpstr>
      <vt:lpstr>مفهوم السعادة</vt:lpstr>
      <vt:lpstr>خبر أو حدث أو كلمة أسعدتك اليوم !</vt:lpstr>
      <vt:lpstr>عرض تقديمي في PowerPoint</vt:lpstr>
      <vt:lpstr>عرض تقديمي في PowerPoint</vt:lpstr>
      <vt:lpstr>عرض تقديمي في PowerPoint</vt:lpstr>
      <vt:lpstr>عرض تقديمي في PowerPoint</vt:lpstr>
      <vt:lpstr>عرض تقديمي في PowerPoint</vt:lpstr>
      <vt:lpstr>السعادة</vt:lpstr>
      <vt:lpstr>عرض تقديمي في PowerPoint</vt:lpstr>
      <vt:lpstr>عرض تقديمي في PowerPoint</vt:lpstr>
      <vt:lpstr>عرض تقديمي في PowerPoint</vt:lpstr>
      <vt:lpstr>مفهوم السعادة</vt:lpstr>
      <vt:lpstr>السعادة مفهوم </vt:lpstr>
      <vt:lpstr>السعادة مفهوم </vt:lpstr>
      <vt:lpstr>من وجهة نظرك .. ما معنى السعادة !</vt:lpstr>
      <vt:lpstr>أنواع السعادة</vt:lpstr>
      <vt:lpstr>أنواع السعادة</vt:lpstr>
      <vt:lpstr>متطلبات السعادة</vt:lpstr>
      <vt:lpstr>متطلبات السعادة</vt:lpstr>
      <vt:lpstr>متطلبات السعادة</vt:lpstr>
      <vt:lpstr>الوصول الى السعادة</vt:lpstr>
      <vt:lpstr>عرض تقديمي في PowerPoint</vt:lpstr>
      <vt:lpstr>عرض تقديمي في PowerPoint</vt:lpstr>
      <vt:lpstr>هرمونات السعادة</vt:lpstr>
      <vt:lpstr>عرض تقديمي في PowerPoint</vt:lpstr>
      <vt:lpstr>عرض تقديمي في PowerPoint</vt:lpstr>
      <vt:lpstr>عرض تقديمي في PowerPoint</vt:lpstr>
      <vt:lpstr>عرض تقديمي في PowerPoint</vt:lpstr>
      <vt:lpstr>عرض تقديمي في PowerPoint</vt:lpstr>
      <vt:lpstr>عادات يومية تجعلك سعيداً</vt:lpstr>
      <vt:lpstr>عرض تقديمي في PowerPoint</vt:lpstr>
      <vt:lpstr>السعادة  قرار </vt:lpstr>
      <vt:lpstr>احساسك بقمة السعادة .. متى يكون؟</vt:lpstr>
      <vt:lpstr>Happiness!</vt:lpstr>
      <vt:lpstr>عرض تقديمي في PowerPoint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هرمون   السعادة</dc:title>
  <dc:creator>a</dc:creator>
  <cp:lastModifiedBy>Amal .</cp:lastModifiedBy>
  <cp:revision>6</cp:revision>
  <dcterms:modified xsi:type="dcterms:W3CDTF">2026-01-28T09:52:13Z</dcterms:modified>
</cp:coreProperties>
</file>